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4.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8.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notesSlides/notesSlide9.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2"/>
  </p:notesMasterIdLst>
  <p:handoutMasterIdLst>
    <p:handoutMasterId r:id="rId53"/>
  </p:handoutMasterIdLst>
  <p:sldIdLst>
    <p:sldId id="1387" r:id="rId2"/>
    <p:sldId id="1043" r:id="rId3"/>
    <p:sldId id="1486" r:id="rId4"/>
    <p:sldId id="1488" r:id="rId5"/>
    <p:sldId id="1080" r:id="rId6"/>
    <p:sldId id="1221" r:id="rId7"/>
    <p:sldId id="1259" r:id="rId8"/>
    <p:sldId id="1489" r:id="rId9"/>
    <p:sldId id="1428" r:id="rId10"/>
    <p:sldId id="1358" r:id="rId11"/>
    <p:sldId id="1359" r:id="rId12"/>
    <p:sldId id="1111" r:id="rId13"/>
    <p:sldId id="1203" r:id="rId14"/>
    <p:sldId id="1210" r:id="rId15"/>
    <p:sldId id="1114" r:id="rId16"/>
    <p:sldId id="1115" r:id="rId17"/>
    <p:sldId id="1265" r:id="rId18"/>
    <p:sldId id="1282" r:id="rId19"/>
    <p:sldId id="1297" r:id="rId20"/>
    <p:sldId id="1298" r:id="rId21"/>
    <p:sldId id="1326" r:id="rId22"/>
    <p:sldId id="1300" r:id="rId23"/>
    <p:sldId id="1328" r:id="rId24"/>
    <p:sldId id="1305" r:id="rId25"/>
    <p:sldId id="1345" r:id="rId26"/>
    <p:sldId id="1346" r:id="rId27"/>
    <p:sldId id="1347" r:id="rId28"/>
    <p:sldId id="1299" r:id="rId29"/>
    <p:sldId id="1301" r:id="rId30"/>
    <p:sldId id="1296" r:id="rId31"/>
    <p:sldId id="1430" r:id="rId32"/>
    <p:sldId id="1458" r:id="rId33"/>
    <p:sldId id="1459" r:id="rId34"/>
    <p:sldId id="1484" r:id="rId35"/>
    <p:sldId id="1264" r:id="rId36"/>
    <p:sldId id="1237" r:id="rId37"/>
    <p:sldId id="1238" r:id="rId38"/>
    <p:sldId id="1257" r:id="rId39"/>
    <p:sldId id="1483" r:id="rId40"/>
    <p:sldId id="1481" r:id="rId41"/>
    <p:sldId id="1482" r:id="rId42"/>
    <p:sldId id="1536" r:id="rId43"/>
    <p:sldId id="1477" r:id="rId44"/>
    <p:sldId id="1538" r:id="rId45"/>
    <p:sldId id="1467" r:id="rId46"/>
    <p:sldId id="1537" r:id="rId47"/>
    <p:sldId id="1468" r:id="rId48"/>
    <p:sldId id="1475" r:id="rId49"/>
    <p:sldId id="1470" r:id="rId50"/>
    <p:sldId id="1057" r:id="rId51"/>
  </p:sldIdLst>
  <p:sldSz cx="12192000" cy="6858000"/>
  <p:notesSz cx="6858000" cy="9144000"/>
  <p:embeddedFontLst>
    <p:embeddedFont>
      <p:font typeface="思源黑体 CN Normal" panose="020B0400000000000000" pitchFamily="34" charset="-128"/>
      <p:regular r:id="rId54"/>
    </p:embeddedFont>
    <p:embeddedFont>
      <p:font typeface="张海山草泥马体" panose="02000000000000000000" pitchFamily="2" charset="-122"/>
      <p:regular r:id="rId55"/>
    </p:embeddedFont>
    <p:embeddedFont>
      <p:font typeface="等线" panose="02010600030101010101" pitchFamily="2" charset="-122"/>
      <p:regular r:id="rId56"/>
      <p:bold r:id="rId57"/>
    </p:embeddedFont>
    <p:embeddedFont>
      <p:font typeface="黑体" panose="02010609060101010101" pitchFamily="49" charset="-122"/>
      <p:regular r:id="rId58"/>
    </p:embeddedFont>
    <p:embeddedFont>
      <p:font typeface="微软雅黑" panose="020B0503020204020204" pitchFamily="34" charset="-122"/>
      <p:regular r:id="rId59"/>
      <p:bold r:id="rId60"/>
    </p:embeddedFont>
    <p:embeddedFont>
      <p:font typeface="Calibri" panose="020F0502020204030204" pitchFamily="34" charset="0"/>
      <p:regular r:id="rId61"/>
      <p:bold r:id="rId62"/>
      <p:italic r:id="rId63"/>
      <p:boldItalic r:id="rId64"/>
    </p:embeddedFont>
    <p:embeddedFont>
      <p:font typeface="Calibri Light" panose="020F0302020204030204" pitchFamily="34" charset="0"/>
      <p:regular r:id="rId65"/>
      <p:italic r:id="rId66"/>
    </p:embeddedFont>
    <p:embeddedFont>
      <p:font typeface="Segoe Print" panose="02000800000000000000" pitchFamily="2" charset="0"/>
      <p:bold r:id="rId67"/>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M" id="{FCCD06E9-D92A-4E6E-B0F8-570CCD37C058}">
          <p14:sldIdLst>
            <p14:sldId id="1387"/>
          </p14:sldIdLst>
        </p14:section>
        <p14:section name="无标题节" id="{EA7F1146-87ED-4CCE-A11D-EB5E44EEBE91}">
          <p14:sldIdLst>
            <p14:sldId id="1043"/>
            <p14:sldId id="1486"/>
            <p14:sldId id="1488"/>
            <p14:sldId id="1080"/>
            <p14:sldId id="1221"/>
            <p14:sldId id="1259"/>
            <p14:sldId id="1489"/>
            <p14:sldId id="1428"/>
            <p14:sldId id="1358"/>
            <p14:sldId id="1359"/>
            <p14:sldId id="1111"/>
            <p14:sldId id="1203"/>
            <p14:sldId id="1210"/>
            <p14:sldId id="1114"/>
            <p14:sldId id="1115"/>
            <p14:sldId id="1265"/>
            <p14:sldId id="1282"/>
            <p14:sldId id="1297"/>
            <p14:sldId id="1298"/>
            <p14:sldId id="1326"/>
            <p14:sldId id="1300"/>
            <p14:sldId id="1328"/>
            <p14:sldId id="1305"/>
            <p14:sldId id="1345"/>
            <p14:sldId id="1346"/>
            <p14:sldId id="1347"/>
            <p14:sldId id="1299"/>
            <p14:sldId id="1301"/>
            <p14:sldId id="1296"/>
            <p14:sldId id="1430"/>
            <p14:sldId id="1458"/>
            <p14:sldId id="1459"/>
            <p14:sldId id="1484"/>
            <p14:sldId id="1264"/>
            <p14:sldId id="1237"/>
            <p14:sldId id="1238"/>
            <p14:sldId id="1257"/>
            <p14:sldId id="1483"/>
            <p14:sldId id="1481"/>
            <p14:sldId id="1482"/>
            <p14:sldId id="1536"/>
            <p14:sldId id="1477"/>
            <p14:sldId id="1538"/>
            <p14:sldId id="1467"/>
            <p14:sldId id="1537"/>
            <p14:sldId id="1468"/>
            <p14:sldId id="1475"/>
            <p14:sldId id="1470"/>
            <p14:sldId id="1057"/>
          </p14:sldIdLst>
        </p14:section>
      </p14:sectionLst>
    </p:ext>
    <p:ext uri="{EFAFB233-063F-42B5-8137-9DF3F51BA10A}">
      <p15:sldGuideLst xmlns:p15="http://schemas.microsoft.com/office/powerpoint/2012/main">
        <p15:guide id="1" orient="horz" pos="422">
          <p15:clr>
            <a:srgbClr val="A4A3A4"/>
          </p15:clr>
        </p15:guide>
        <p15:guide id="2" pos="193">
          <p15:clr>
            <a:srgbClr val="A4A3A4"/>
          </p15:clr>
        </p15:guide>
        <p15:guide id="3" orient="horz" pos="4374">
          <p15:clr>
            <a:srgbClr val="A4A3A4"/>
          </p15:clr>
        </p15:guide>
        <p15:guide id="4" pos="844">
          <p15:clr>
            <a:srgbClr val="A4A3A4"/>
          </p15:clr>
        </p15:guide>
        <p15:guide id="5" orient="horz" pos="729">
          <p15:clr>
            <a:srgbClr val="A4A3A4"/>
          </p15:clr>
        </p15:guide>
        <p15:guide id="6" orient="horz" pos="2421">
          <p15:clr>
            <a:srgbClr val="A4A3A4"/>
          </p15:clr>
        </p15:guide>
        <p15:guide id="7" pos="4163">
          <p15:clr>
            <a:srgbClr val="A4A3A4"/>
          </p15:clr>
        </p15:guide>
        <p15:guide id="8" pos="6556">
          <p15:clr>
            <a:srgbClr val="A4A3A4"/>
          </p15:clr>
        </p15:guide>
        <p15:guide id="9" pos="2684">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ccv" initials="z"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9894"/>
    <a:srgbClr val="0897D9"/>
    <a:srgbClr val="B6B6B6"/>
    <a:srgbClr val="595959"/>
    <a:srgbClr val="4794B7"/>
    <a:srgbClr val="9320AA"/>
    <a:srgbClr val="F7FC7E"/>
    <a:srgbClr val="F15DA2"/>
    <a:srgbClr val="FD7874"/>
    <a:srgbClr val="3E82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65" autoAdjust="0"/>
    <p:restoredTop sz="32595" autoAdjust="0"/>
  </p:normalViewPr>
  <p:slideViewPr>
    <p:cSldViewPr snapToGrid="0" showGuides="1">
      <p:cViewPr varScale="1">
        <p:scale>
          <a:sx n="126" d="100"/>
          <a:sy n="126" d="100"/>
        </p:scale>
        <p:origin x="240" y="240"/>
      </p:cViewPr>
      <p:guideLst>
        <p:guide orient="horz" pos="422"/>
        <p:guide pos="193"/>
        <p:guide orient="horz" pos="4374"/>
        <p:guide pos="844"/>
        <p:guide orient="horz" pos="729"/>
        <p:guide orient="horz" pos="2421"/>
        <p:guide pos="4163"/>
        <p:guide pos="6556"/>
        <p:guide pos="2684"/>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0"/>
    </p:cViewPr>
  </p:sorterViewPr>
  <p:notesViewPr>
    <p:cSldViewPr snapToGrid="0">
      <p:cViewPr varScale="1">
        <p:scale>
          <a:sx n="80" d="100"/>
          <a:sy n="80" d="100"/>
        </p:scale>
        <p:origin x="4002" y="108"/>
      </p:cViewPr>
      <p:guideLst/>
    </p:cSldViewPr>
  </p:notesViewPr>
  <p:gridSpacing cx="72000" cy="720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0.fntdata"/><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font" Target="fonts/font5.fntdata"/><Relationship Id="rId66" Type="http://schemas.openxmlformats.org/officeDocument/2006/relationships/font" Target="fonts/font13.fntdata"/><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7.fntdata"/><Relationship Id="rId65"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2.fntdata"/></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A049E42-AAA5-4731-8A87-88C7062816A5}" type="doc">
      <dgm:prSet loTypeId="urn:microsoft.com/office/officeart/2005/8/layout/process1" loCatId="process" qsTypeId="urn:microsoft.com/office/officeart/2005/8/quickstyle/simple1#1" qsCatId="simple" csTypeId="urn:microsoft.com/office/officeart/2005/8/colors/colorful1#1" csCatId="colorful" phldr="1"/>
      <dgm:spPr/>
    </dgm:pt>
    <dgm:pt modelId="{1EC80A45-020A-42C2-9591-81ED8EC44D40}">
      <dgm:prSet phldrT="[文本]" phldr="0" custT="1"/>
      <dgm:spPr>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需求调研</a:t>
          </a:r>
          <a:endParaRPr sz="900"/>
        </a:p>
      </dgm:t>
    </dgm:pt>
    <dgm:pt modelId="{A1B9BE7B-839A-4EA4-A619-8AB7F417B1E9}" type="parTrans" cxnId="{E507B555-845E-4384-B343-79724AD3E832}">
      <dgm:prSet/>
      <dgm:spPr/>
      <dgm:t>
        <a:bodyPr/>
        <a:lstStyle/>
        <a:p>
          <a:endParaRPr lang="zh-CN" altLang="en-US"/>
        </a:p>
      </dgm:t>
    </dgm:pt>
    <dgm:pt modelId="{93D0470E-9537-4062-9EEC-1ECEAFE09635}" type="sibTrans" cxnId="{E507B555-845E-4384-B343-79724AD3E832}">
      <dgm:prSet phldr="0" custT="1"/>
      <dgm:spPr/>
      <dgm:t>
        <a:bodyPr vert="horz" wrap="square"/>
        <a:lstStyle/>
        <a:p>
          <a:pPr>
            <a:lnSpc>
              <a:spcPct val="100000"/>
            </a:lnSpc>
            <a:spcBef>
              <a:spcPct val="0"/>
            </a:spcBef>
            <a:spcAft>
              <a:spcPct val="35000"/>
            </a:spcAft>
          </a:pPr>
          <a:endParaRPr lang="zh-CN" altLang="en-US" sz="900"/>
        </a:p>
      </dgm:t>
    </dgm:pt>
    <dgm:pt modelId="{08D923C0-141D-4A81-9A78-77517B769FF2}">
      <dgm:prSet phldrT="[文本]" phldr="0" custT="1"/>
      <dgm:spPr>
        <a:solidFill>
          <a:schemeClr val="accent2"/>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需求分析</a:t>
          </a:r>
          <a:endParaRPr sz="900"/>
        </a:p>
      </dgm:t>
    </dgm:pt>
    <dgm:pt modelId="{6F0862CF-56C4-4401-879A-A9B07679FDC5}" type="parTrans" cxnId="{7C53DB47-4CC2-48CD-AE66-A8A61FB86304}">
      <dgm:prSet/>
      <dgm:spPr/>
      <dgm:t>
        <a:bodyPr/>
        <a:lstStyle/>
        <a:p>
          <a:endParaRPr lang="zh-CN" altLang="en-US"/>
        </a:p>
      </dgm:t>
    </dgm:pt>
    <dgm:pt modelId="{DBE4AD6B-7A9F-494C-BAFE-148EF15A2C76}" type="sibTrans" cxnId="{7C53DB47-4CC2-48CD-AE66-A8A61FB86304}">
      <dgm:prSet phldr="0" custT="1"/>
      <dgm:spPr/>
      <dgm:t>
        <a:bodyPr vert="horz" wrap="square"/>
        <a:lstStyle/>
        <a:p>
          <a:pPr>
            <a:lnSpc>
              <a:spcPct val="100000"/>
            </a:lnSpc>
            <a:spcBef>
              <a:spcPct val="0"/>
            </a:spcBef>
            <a:spcAft>
              <a:spcPct val="35000"/>
            </a:spcAft>
          </a:pPr>
          <a:endParaRPr lang="zh-CN" altLang="en-US" sz="900"/>
        </a:p>
      </dgm:t>
    </dgm:pt>
    <dgm:pt modelId="{E21BBABB-6D0C-45EE-AF43-46B22D865D26}">
      <dgm:prSet phldrT="[文本]" phldr="0" custT="1"/>
      <dgm:spPr>
        <a:solidFill>
          <a:schemeClr val="accent6"/>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交互设计</a:t>
          </a:r>
          <a:endParaRPr sz="900"/>
        </a:p>
      </dgm:t>
    </dgm:pt>
    <dgm:pt modelId="{ED7FFB02-85B9-4E9D-A7A1-4CCC58617581}" type="parTrans" cxnId="{59C2D8CA-07C8-4C04-859C-3A11CADD5183}">
      <dgm:prSet/>
      <dgm:spPr/>
      <dgm:t>
        <a:bodyPr/>
        <a:lstStyle/>
        <a:p>
          <a:endParaRPr lang="zh-CN" altLang="en-US"/>
        </a:p>
      </dgm:t>
    </dgm:pt>
    <dgm:pt modelId="{E51281C3-1F17-496D-85B9-68F5D96FFE36}" type="sibTrans" cxnId="{59C2D8CA-07C8-4C04-859C-3A11CADD5183}">
      <dgm:prSet phldr="0" custT="1"/>
      <dgm:spPr/>
      <dgm:t>
        <a:bodyPr vert="horz" wrap="square"/>
        <a:lstStyle/>
        <a:p>
          <a:pPr>
            <a:lnSpc>
              <a:spcPct val="100000"/>
            </a:lnSpc>
            <a:spcBef>
              <a:spcPct val="0"/>
            </a:spcBef>
            <a:spcAft>
              <a:spcPct val="35000"/>
            </a:spcAft>
          </a:pPr>
          <a:endParaRPr lang="zh-CN" altLang="en-US" sz="900"/>
        </a:p>
      </dgm:t>
    </dgm:pt>
    <dgm:pt modelId="{14817097-3811-4083-9B98-99B20D965A72}">
      <dgm:prSet phldrT="[文本]" phldr="0" custT="1"/>
      <dgm:spPr>
        <a:solidFill>
          <a:schemeClr val="accent6"/>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视觉设计</a:t>
          </a:r>
          <a:endParaRPr lang="en-US" altLang="zh-CN" sz="900" b="1" dirty="0">
            <a:latin typeface="微软雅黑" panose="020B0503020204020204" pitchFamily="34" charset="-122"/>
            <a:ea typeface="微软雅黑" panose="020B0503020204020204" pitchFamily="34" charset="-122"/>
          </a:endParaRPr>
        </a:p>
      </dgm:t>
    </dgm:pt>
    <dgm:pt modelId="{F5C16E7B-21CC-4A94-B064-36E8A248AF34}" type="parTrans" cxnId="{C26A4555-6829-4992-AE11-BBA9AD6850E1}">
      <dgm:prSet/>
      <dgm:spPr/>
      <dgm:t>
        <a:bodyPr/>
        <a:lstStyle/>
        <a:p>
          <a:endParaRPr lang="zh-CN" altLang="en-US"/>
        </a:p>
      </dgm:t>
    </dgm:pt>
    <dgm:pt modelId="{E0BBD470-7C59-4E9D-9BFA-6D267E0CB7BD}" type="sibTrans" cxnId="{C26A4555-6829-4992-AE11-BBA9AD6850E1}">
      <dgm:prSet phldr="0" custT="1"/>
      <dgm:spPr/>
      <dgm:t>
        <a:bodyPr vert="horz" wrap="square"/>
        <a:lstStyle/>
        <a:p>
          <a:pPr>
            <a:lnSpc>
              <a:spcPct val="100000"/>
            </a:lnSpc>
            <a:spcBef>
              <a:spcPct val="0"/>
            </a:spcBef>
            <a:spcAft>
              <a:spcPct val="35000"/>
            </a:spcAft>
          </a:pPr>
          <a:endParaRPr lang="zh-CN" altLang="en-US" sz="900"/>
        </a:p>
      </dgm:t>
    </dgm:pt>
    <dgm:pt modelId="{D20DB889-D181-4787-B5EB-55DDCBBAB1CA}">
      <dgm:prSet phldrT="[文本]" phldr="0" custT="1"/>
      <dgm:spPr>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用户评审</a:t>
          </a:r>
          <a:endParaRPr lang="en-US" altLang="zh-CN" sz="900" b="1" dirty="0">
            <a:latin typeface="微软雅黑" panose="020B0503020204020204" pitchFamily="34" charset="-122"/>
            <a:ea typeface="微软雅黑" panose="020B0503020204020204" pitchFamily="34" charset="-122"/>
          </a:endParaRPr>
        </a:p>
      </dgm:t>
    </dgm:pt>
    <dgm:pt modelId="{86F2A086-2360-4812-977B-46F84EAE8475}" type="parTrans" cxnId="{F82C29DC-7997-4B98-A56E-079959EB548B}">
      <dgm:prSet/>
      <dgm:spPr/>
      <dgm:t>
        <a:bodyPr/>
        <a:lstStyle/>
        <a:p>
          <a:endParaRPr lang="zh-CN" altLang="en-US"/>
        </a:p>
      </dgm:t>
    </dgm:pt>
    <dgm:pt modelId="{23C98F9B-9B79-442F-9A54-35C1CAA05E83}" type="sibTrans" cxnId="{F82C29DC-7997-4B98-A56E-079959EB548B}">
      <dgm:prSet phldr="0" custT="1"/>
      <dgm:spPr/>
      <dgm:t>
        <a:bodyPr vert="horz" wrap="square"/>
        <a:lstStyle/>
        <a:p>
          <a:pPr>
            <a:lnSpc>
              <a:spcPct val="100000"/>
            </a:lnSpc>
            <a:spcBef>
              <a:spcPct val="0"/>
            </a:spcBef>
            <a:spcAft>
              <a:spcPct val="35000"/>
            </a:spcAft>
          </a:pPr>
          <a:endParaRPr lang="zh-CN" altLang="en-US" sz="900"/>
        </a:p>
      </dgm:t>
    </dgm:pt>
    <dgm:pt modelId="{7750D027-06E5-4152-9187-885DBE2B4852}">
      <dgm:prSet phldrT="[文本]" phldr="0" custT="1"/>
      <dgm:spPr>
        <a:solidFill>
          <a:schemeClr val="accent6"/>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前端设计</a:t>
          </a:r>
          <a:endParaRPr lang="en-US" altLang="zh-CN" sz="900" b="1" dirty="0">
            <a:latin typeface="微软雅黑" panose="020B0503020204020204" pitchFamily="34" charset="-122"/>
            <a:ea typeface="微软雅黑" panose="020B0503020204020204" pitchFamily="34" charset="-122"/>
          </a:endParaRPr>
        </a:p>
      </dgm:t>
    </dgm:pt>
    <dgm:pt modelId="{4F164A23-DE29-44AB-90DF-509803D720CC}" type="parTrans" cxnId="{370AA38A-03A1-4D91-B018-E9CC930856AA}">
      <dgm:prSet/>
      <dgm:spPr/>
      <dgm:t>
        <a:bodyPr/>
        <a:lstStyle/>
        <a:p>
          <a:endParaRPr lang="zh-CN" altLang="en-US"/>
        </a:p>
      </dgm:t>
    </dgm:pt>
    <dgm:pt modelId="{99AD9CC2-CA27-4783-80A4-7CFD810C7B9F}" type="sibTrans" cxnId="{370AA38A-03A1-4D91-B018-E9CC930856AA}">
      <dgm:prSet phldr="0" custT="1"/>
      <dgm:spPr/>
      <dgm:t>
        <a:bodyPr vert="horz" wrap="square"/>
        <a:lstStyle/>
        <a:p>
          <a:pPr>
            <a:lnSpc>
              <a:spcPct val="100000"/>
            </a:lnSpc>
            <a:spcBef>
              <a:spcPct val="0"/>
            </a:spcBef>
            <a:spcAft>
              <a:spcPct val="35000"/>
            </a:spcAft>
          </a:pPr>
          <a:endParaRPr lang="zh-CN" altLang="en-US" sz="900"/>
        </a:p>
      </dgm:t>
    </dgm:pt>
    <dgm:pt modelId="{73A3E2BD-7638-461E-A739-6A0AE4C058C8}">
      <dgm:prSet phldrT="[文本]" phldr="0" custT="1"/>
      <dgm:spPr>
        <a:solidFill>
          <a:schemeClr val="accent6"/>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详细设计</a:t>
          </a:r>
          <a:endParaRPr lang="en-US" altLang="zh-CN" sz="900" b="1" dirty="0">
            <a:latin typeface="微软雅黑" panose="020B0503020204020204" pitchFamily="34" charset="-122"/>
            <a:ea typeface="微软雅黑" panose="020B0503020204020204" pitchFamily="34" charset="-122"/>
          </a:endParaRPr>
        </a:p>
      </dgm:t>
    </dgm:pt>
    <dgm:pt modelId="{7CB34D4B-8EC3-4D8E-8C89-E64A274269C1}" type="parTrans" cxnId="{96562FE7-1FD3-4DD9-9945-C291FABABF42}">
      <dgm:prSet/>
      <dgm:spPr/>
      <dgm:t>
        <a:bodyPr/>
        <a:lstStyle/>
        <a:p>
          <a:endParaRPr lang="zh-CN" altLang="en-US"/>
        </a:p>
      </dgm:t>
    </dgm:pt>
    <dgm:pt modelId="{D8A7C053-C42E-4427-891A-1668CE04AF86}" type="sibTrans" cxnId="{96562FE7-1FD3-4DD9-9945-C291FABABF42}">
      <dgm:prSet phldr="0" custT="1"/>
      <dgm:spPr/>
      <dgm:t>
        <a:bodyPr vert="horz" wrap="square"/>
        <a:lstStyle/>
        <a:p>
          <a:pPr>
            <a:lnSpc>
              <a:spcPct val="100000"/>
            </a:lnSpc>
            <a:spcBef>
              <a:spcPct val="0"/>
            </a:spcBef>
            <a:spcAft>
              <a:spcPct val="35000"/>
            </a:spcAft>
          </a:pPr>
          <a:endParaRPr lang="zh-CN" altLang="en-US" sz="900"/>
        </a:p>
      </dgm:t>
    </dgm:pt>
    <dgm:pt modelId="{724699C8-B997-44C0-8FD8-E1572D9C2367}">
      <dgm:prSet phldrT="[文本]" phldr="0" custT="1"/>
      <dgm:spPr>
        <a:solidFill>
          <a:schemeClr val="accent1"/>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开发</a:t>
          </a:r>
          <a:endParaRPr lang="en-US" altLang="zh-CN" sz="900" b="1" dirty="0">
            <a:latin typeface="微软雅黑" panose="020B0503020204020204" pitchFamily="34" charset="-122"/>
            <a:ea typeface="微软雅黑" panose="020B0503020204020204" pitchFamily="34" charset="-122"/>
          </a:endParaRPr>
        </a:p>
      </dgm:t>
    </dgm:pt>
    <dgm:pt modelId="{939974A9-6049-4B41-90BD-BC68D4758A3B}" type="parTrans" cxnId="{767015F8-8C10-46BC-8481-CEA0C1B30503}">
      <dgm:prSet/>
      <dgm:spPr/>
      <dgm:t>
        <a:bodyPr/>
        <a:lstStyle/>
        <a:p>
          <a:endParaRPr lang="zh-CN" altLang="en-US"/>
        </a:p>
      </dgm:t>
    </dgm:pt>
    <dgm:pt modelId="{E80F8212-317B-4043-A8D6-0496A4414680}" type="sibTrans" cxnId="{767015F8-8C10-46BC-8481-CEA0C1B30503}">
      <dgm:prSet phldr="0" custT="1"/>
      <dgm:spPr/>
      <dgm:t>
        <a:bodyPr vert="horz" wrap="square"/>
        <a:lstStyle/>
        <a:p>
          <a:pPr>
            <a:lnSpc>
              <a:spcPct val="100000"/>
            </a:lnSpc>
            <a:spcBef>
              <a:spcPct val="0"/>
            </a:spcBef>
            <a:spcAft>
              <a:spcPct val="35000"/>
            </a:spcAft>
          </a:pPr>
          <a:endParaRPr lang="zh-CN" altLang="en-US" sz="900"/>
        </a:p>
      </dgm:t>
    </dgm:pt>
    <dgm:pt modelId="{CAF0AF32-2460-4102-BCA3-C3169A964392}">
      <dgm:prSet phldrT="[文本]" phldr="0" custT="1"/>
      <dgm:spPr>
        <a:solidFill>
          <a:schemeClr val="accent1"/>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测试</a:t>
          </a:r>
          <a:endParaRPr lang="en-US" altLang="zh-CN" sz="900" b="1" dirty="0">
            <a:latin typeface="微软雅黑" panose="020B0503020204020204" pitchFamily="34" charset="-122"/>
            <a:ea typeface="微软雅黑" panose="020B0503020204020204" pitchFamily="34" charset="-122"/>
          </a:endParaRPr>
        </a:p>
      </dgm:t>
    </dgm:pt>
    <dgm:pt modelId="{5C2ABAE6-776F-4059-820E-0AA54D5D5B64}" type="parTrans" cxnId="{9117B8B8-7D8D-4301-9985-8C3E21DC321B}">
      <dgm:prSet/>
      <dgm:spPr/>
      <dgm:t>
        <a:bodyPr/>
        <a:lstStyle/>
        <a:p>
          <a:endParaRPr lang="zh-CN" altLang="en-US"/>
        </a:p>
      </dgm:t>
    </dgm:pt>
    <dgm:pt modelId="{7DAA701C-619C-4CA0-B368-619E4A9249DC}" type="sibTrans" cxnId="{9117B8B8-7D8D-4301-9985-8C3E21DC321B}">
      <dgm:prSet phldr="0" custT="1"/>
      <dgm:spPr/>
      <dgm:t>
        <a:bodyPr vert="horz" wrap="square"/>
        <a:lstStyle/>
        <a:p>
          <a:pPr>
            <a:lnSpc>
              <a:spcPct val="100000"/>
            </a:lnSpc>
            <a:spcBef>
              <a:spcPct val="0"/>
            </a:spcBef>
            <a:spcAft>
              <a:spcPct val="35000"/>
            </a:spcAft>
          </a:pPr>
          <a:endParaRPr lang="zh-CN" altLang="en-US" sz="900"/>
        </a:p>
      </dgm:t>
    </dgm:pt>
    <dgm:pt modelId="{027EC686-90A7-46CE-A40D-9D0DA042E1A3}">
      <dgm:prSet phldrT="[文本]" phldr="0" custT="1"/>
      <dgm:spPr>
        <a:solidFill>
          <a:schemeClr val="accent1"/>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实施</a:t>
          </a:r>
          <a:endParaRPr lang="en-US" altLang="zh-CN" sz="900" b="1" dirty="0">
            <a:latin typeface="微软雅黑" panose="020B0503020204020204" pitchFamily="34" charset="-122"/>
            <a:ea typeface="微软雅黑" panose="020B0503020204020204" pitchFamily="34" charset="-122"/>
          </a:endParaRPr>
        </a:p>
      </dgm:t>
    </dgm:pt>
    <dgm:pt modelId="{B2E7965B-08E0-412E-ACEA-79528CB431D6}" type="parTrans" cxnId="{36BEF387-7244-4C81-AD14-E7E61EB951F8}">
      <dgm:prSet/>
      <dgm:spPr/>
      <dgm:t>
        <a:bodyPr/>
        <a:lstStyle/>
        <a:p>
          <a:endParaRPr lang="zh-CN" altLang="en-US"/>
        </a:p>
      </dgm:t>
    </dgm:pt>
    <dgm:pt modelId="{19164D70-3E0E-42F1-81A9-0C432BB2E585}" type="sibTrans" cxnId="{36BEF387-7244-4C81-AD14-E7E61EB951F8}">
      <dgm:prSet phldr="0" custT="1"/>
      <dgm:spPr/>
      <dgm:t>
        <a:bodyPr vert="horz" wrap="square"/>
        <a:lstStyle/>
        <a:p>
          <a:pPr>
            <a:lnSpc>
              <a:spcPct val="100000"/>
            </a:lnSpc>
            <a:spcBef>
              <a:spcPct val="0"/>
            </a:spcBef>
            <a:spcAft>
              <a:spcPct val="35000"/>
            </a:spcAft>
          </a:pPr>
          <a:endParaRPr lang="zh-CN" altLang="en-US" sz="900"/>
        </a:p>
      </dgm:t>
    </dgm:pt>
    <dgm:pt modelId="{9B1ADBE1-A78B-41C3-9A60-419429E85E18}">
      <dgm:prSet phldrT="[文本]" phldr="0" custT="1"/>
      <dgm:spPr>
        <a:solidFill>
          <a:schemeClr val="accent1"/>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现场验证</a:t>
          </a:r>
          <a:endParaRPr lang="en-US" altLang="zh-CN" sz="900" b="1" dirty="0">
            <a:latin typeface="微软雅黑" panose="020B0503020204020204" pitchFamily="34" charset="-122"/>
            <a:ea typeface="微软雅黑" panose="020B0503020204020204" pitchFamily="34" charset="-122"/>
          </a:endParaRPr>
        </a:p>
      </dgm:t>
    </dgm:pt>
    <dgm:pt modelId="{E522C4B0-9B79-4A4A-BB38-C6584FF1E946}" type="parTrans" cxnId="{36F195AD-C3B8-4982-8472-DFEAF2B9D6B0}">
      <dgm:prSet/>
      <dgm:spPr/>
      <dgm:t>
        <a:bodyPr/>
        <a:lstStyle/>
        <a:p>
          <a:endParaRPr lang="zh-CN" altLang="en-US"/>
        </a:p>
      </dgm:t>
    </dgm:pt>
    <dgm:pt modelId="{FE45D305-A9E2-41D3-91F4-B68C4E6427C6}" type="sibTrans" cxnId="{36F195AD-C3B8-4982-8472-DFEAF2B9D6B0}">
      <dgm:prSet phldr="0" custT="1"/>
      <dgm:spPr/>
      <dgm:t>
        <a:bodyPr vert="horz" wrap="square"/>
        <a:lstStyle/>
        <a:p>
          <a:pPr>
            <a:lnSpc>
              <a:spcPct val="100000"/>
            </a:lnSpc>
            <a:spcBef>
              <a:spcPct val="0"/>
            </a:spcBef>
            <a:spcAft>
              <a:spcPct val="35000"/>
            </a:spcAft>
          </a:pPr>
          <a:endParaRPr lang="zh-CN" altLang="en-US" sz="900"/>
        </a:p>
      </dgm:t>
    </dgm:pt>
    <dgm:pt modelId="{41CFB52A-AF7A-4DCC-8815-EF57001A265E}">
      <dgm:prSet phldrT="[文本]" phldr="0" custT="1"/>
      <dgm:spPr>
        <a:solidFill>
          <a:schemeClr val="accent1"/>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用户确认</a:t>
          </a:r>
          <a:endParaRPr lang="en-US" altLang="zh-CN" sz="900" b="1" dirty="0">
            <a:latin typeface="微软雅黑" panose="020B0503020204020204" pitchFamily="34" charset="-122"/>
            <a:ea typeface="微软雅黑" panose="020B0503020204020204" pitchFamily="34" charset="-122"/>
          </a:endParaRPr>
        </a:p>
      </dgm:t>
    </dgm:pt>
    <dgm:pt modelId="{70A16B5D-796C-4FFE-AFAB-023903510EB3}" type="parTrans" cxnId="{337D2973-3A90-42EF-BE6A-01487077568E}">
      <dgm:prSet/>
      <dgm:spPr/>
      <dgm:t>
        <a:bodyPr/>
        <a:lstStyle/>
        <a:p>
          <a:endParaRPr lang="zh-CN" altLang="en-US"/>
        </a:p>
      </dgm:t>
    </dgm:pt>
    <dgm:pt modelId="{3D205790-386C-4FC3-B6C6-BF80AAE267E9}" type="sibTrans" cxnId="{337D2973-3A90-42EF-BE6A-01487077568E}">
      <dgm:prSet phldr="0" custT="1"/>
      <dgm:spPr/>
      <dgm:t>
        <a:bodyPr vert="horz" wrap="square"/>
        <a:lstStyle/>
        <a:p>
          <a:pPr>
            <a:lnSpc>
              <a:spcPct val="100000"/>
            </a:lnSpc>
            <a:spcBef>
              <a:spcPct val="0"/>
            </a:spcBef>
            <a:spcAft>
              <a:spcPct val="35000"/>
            </a:spcAft>
          </a:pPr>
          <a:endParaRPr lang="zh-CN" altLang="en-US" sz="900"/>
        </a:p>
      </dgm:t>
    </dgm:pt>
    <dgm:pt modelId="{5615B1B7-8B62-48F1-8E85-4FCBEBFDD1D1}">
      <dgm:prSet phldrT="[文本]" phldr="0" custT="1"/>
      <dgm:spPr>
        <a:solidFill>
          <a:schemeClr val="accent1"/>
        </a:solidFill>
        <a:ln>
          <a:noFill/>
        </a:ln>
      </dgm:spPr>
      <dgm:t>
        <a:bodyPr vert="horz" wrap="square"/>
        <a:lstStyle/>
        <a:p>
          <a:pPr>
            <a:lnSpc>
              <a:spcPct val="100000"/>
            </a:lnSpc>
            <a:spcBef>
              <a:spcPct val="0"/>
            </a:spcBef>
            <a:spcAft>
              <a:spcPct val="35000"/>
            </a:spcAft>
          </a:pPr>
          <a:r>
            <a:rPr lang="zh-CN" altLang="en-US" sz="900" b="1" dirty="0">
              <a:latin typeface="微软雅黑" panose="020B0503020204020204" pitchFamily="34" charset="-122"/>
              <a:ea typeface="微软雅黑" panose="020B0503020204020204" pitchFamily="34" charset="-122"/>
            </a:rPr>
            <a:t>迭代</a:t>
          </a:r>
          <a:endParaRPr lang="en-US" altLang="zh-CN" sz="900" b="1" dirty="0">
            <a:latin typeface="微软雅黑" panose="020B0503020204020204" pitchFamily="34" charset="-122"/>
            <a:ea typeface="微软雅黑" panose="020B0503020204020204" pitchFamily="34" charset="-122"/>
          </a:endParaRPr>
        </a:p>
      </dgm:t>
    </dgm:pt>
    <dgm:pt modelId="{9757E490-5C08-4E0A-910C-4572E622D672}" type="parTrans" cxnId="{A1CF49FA-887A-4A9F-8111-139ADFB4BF41}">
      <dgm:prSet/>
      <dgm:spPr/>
      <dgm:t>
        <a:bodyPr/>
        <a:lstStyle/>
        <a:p>
          <a:endParaRPr lang="zh-CN" altLang="en-US"/>
        </a:p>
      </dgm:t>
    </dgm:pt>
    <dgm:pt modelId="{7F925C57-EC8C-485E-AB0A-8B0368D9673D}" type="sibTrans" cxnId="{A1CF49FA-887A-4A9F-8111-139ADFB4BF41}">
      <dgm:prSet/>
      <dgm:spPr/>
      <dgm:t>
        <a:bodyPr/>
        <a:lstStyle/>
        <a:p>
          <a:endParaRPr lang="zh-CN" altLang="en-US"/>
        </a:p>
      </dgm:t>
    </dgm:pt>
    <dgm:pt modelId="{94279D89-15B1-4DE1-9C78-11280A1A7F59}" type="pres">
      <dgm:prSet presAssocID="{AA049E42-AAA5-4731-8A87-88C7062816A5}" presName="Name0" presStyleCnt="0">
        <dgm:presLayoutVars>
          <dgm:dir/>
          <dgm:resizeHandles val="exact"/>
        </dgm:presLayoutVars>
      </dgm:prSet>
      <dgm:spPr/>
    </dgm:pt>
    <dgm:pt modelId="{4B76612F-A6B1-4CAD-8CDB-FC0EC2235B8F}" type="pres">
      <dgm:prSet presAssocID="{1EC80A45-020A-42C2-9591-81ED8EC44D40}" presName="node" presStyleLbl="node1" presStyleIdx="0" presStyleCnt="13">
        <dgm:presLayoutVars>
          <dgm:bulletEnabled val="1"/>
        </dgm:presLayoutVars>
      </dgm:prSet>
      <dgm:spPr/>
    </dgm:pt>
    <dgm:pt modelId="{5CD8A11C-1DBC-4717-B139-306CE624C7F2}" type="pres">
      <dgm:prSet presAssocID="{93D0470E-9537-4062-9EEC-1ECEAFE09635}" presName="sibTrans" presStyleLbl="sibTrans2D1" presStyleIdx="0" presStyleCnt="12"/>
      <dgm:spPr/>
    </dgm:pt>
    <dgm:pt modelId="{83148E50-2BC7-482B-8D12-D753342DD4E1}" type="pres">
      <dgm:prSet presAssocID="{93D0470E-9537-4062-9EEC-1ECEAFE09635}" presName="connectorText" presStyleLbl="sibTrans2D1" presStyleIdx="0" presStyleCnt="12"/>
      <dgm:spPr/>
    </dgm:pt>
    <dgm:pt modelId="{72529410-6FFA-40FA-828C-05DE0B71DD0C}" type="pres">
      <dgm:prSet presAssocID="{08D923C0-141D-4A81-9A78-77517B769FF2}" presName="node" presStyleLbl="node1" presStyleIdx="1" presStyleCnt="13">
        <dgm:presLayoutVars>
          <dgm:bulletEnabled val="1"/>
        </dgm:presLayoutVars>
      </dgm:prSet>
      <dgm:spPr/>
    </dgm:pt>
    <dgm:pt modelId="{F43F438B-1B0C-49C7-9ECC-31A7526F658B}" type="pres">
      <dgm:prSet presAssocID="{DBE4AD6B-7A9F-494C-BAFE-148EF15A2C76}" presName="sibTrans" presStyleLbl="sibTrans2D1" presStyleIdx="1" presStyleCnt="12"/>
      <dgm:spPr/>
    </dgm:pt>
    <dgm:pt modelId="{74A22889-BC35-443D-834D-1840AA791E92}" type="pres">
      <dgm:prSet presAssocID="{DBE4AD6B-7A9F-494C-BAFE-148EF15A2C76}" presName="connectorText" presStyleLbl="sibTrans2D1" presStyleIdx="1" presStyleCnt="12"/>
      <dgm:spPr/>
    </dgm:pt>
    <dgm:pt modelId="{FEE5A5BB-DE57-4A14-98F1-137ACEF21FF5}" type="pres">
      <dgm:prSet presAssocID="{E21BBABB-6D0C-45EE-AF43-46B22D865D26}" presName="node" presStyleLbl="node1" presStyleIdx="2" presStyleCnt="13">
        <dgm:presLayoutVars>
          <dgm:bulletEnabled val="1"/>
        </dgm:presLayoutVars>
      </dgm:prSet>
      <dgm:spPr/>
    </dgm:pt>
    <dgm:pt modelId="{E944FB7B-8579-4596-A0DA-00AFB0EBA486}" type="pres">
      <dgm:prSet presAssocID="{E51281C3-1F17-496D-85B9-68F5D96FFE36}" presName="sibTrans" presStyleLbl="sibTrans2D1" presStyleIdx="2" presStyleCnt="12"/>
      <dgm:spPr/>
    </dgm:pt>
    <dgm:pt modelId="{6C71A763-EDEB-434C-A7AC-C37D7BE4A65C}" type="pres">
      <dgm:prSet presAssocID="{E51281C3-1F17-496D-85B9-68F5D96FFE36}" presName="connectorText" presStyleLbl="sibTrans2D1" presStyleIdx="2" presStyleCnt="12"/>
      <dgm:spPr/>
    </dgm:pt>
    <dgm:pt modelId="{791D5C42-8B57-4A74-86AF-CAD22AB0C160}" type="pres">
      <dgm:prSet presAssocID="{14817097-3811-4083-9B98-99B20D965A72}" presName="node" presStyleLbl="node1" presStyleIdx="3" presStyleCnt="13">
        <dgm:presLayoutVars>
          <dgm:bulletEnabled val="1"/>
        </dgm:presLayoutVars>
      </dgm:prSet>
      <dgm:spPr/>
    </dgm:pt>
    <dgm:pt modelId="{8761AC9A-F601-4366-B944-4FC1C77DE1E8}" type="pres">
      <dgm:prSet presAssocID="{E0BBD470-7C59-4E9D-9BFA-6D267E0CB7BD}" presName="sibTrans" presStyleLbl="sibTrans2D1" presStyleIdx="3" presStyleCnt="12"/>
      <dgm:spPr/>
    </dgm:pt>
    <dgm:pt modelId="{F49D6BB1-10ED-485C-B69F-4EF907746704}" type="pres">
      <dgm:prSet presAssocID="{E0BBD470-7C59-4E9D-9BFA-6D267E0CB7BD}" presName="connectorText" presStyleLbl="sibTrans2D1" presStyleIdx="3" presStyleCnt="12"/>
      <dgm:spPr/>
    </dgm:pt>
    <dgm:pt modelId="{55A2FD13-934D-408A-A3C5-5C1DCC25E3CD}" type="pres">
      <dgm:prSet presAssocID="{D20DB889-D181-4787-B5EB-55DDCBBAB1CA}" presName="node" presStyleLbl="node1" presStyleIdx="4" presStyleCnt="13">
        <dgm:presLayoutVars>
          <dgm:bulletEnabled val="1"/>
        </dgm:presLayoutVars>
      </dgm:prSet>
      <dgm:spPr/>
    </dgm:pt>
    <dgm:pt modelId="{7D39CC64-51E3-4ED5-B417-037B8E5608BF}" type="pres">
      <dgm:prSet presAssocID="{23C98F9B-9B79-442F-9A54-35C1CAA05E83}" presName="sibTrans" presStyleLbl="sibTrans2D1" presStyleIdx="4" presStyleCnt="12"/>
      <dgm:spPr/>
    </dgm:pt>
    <dgm:pt modelId="{103C08B9-4DE4-433F-8E34-912338F5CED2}" type="pres">
      <dgm:prSet presAssocID="{23C98F9B-9B79-442F-9A54-35C1CAA05E83}" presName="connectorText" presStyleLbl="sibTrans2D1" presStyleIdx="4" presStyleCnt="12"/>
      <dgm:spPr/>
    </dgm:pt>
    <dgm:pt modelId="{52B44F1C-01D5-46F6-8293-7C79D4B4FF4D}" type="pres">
      <dgm:prSet presAssocID="{7750D027-06E5-4152-9187-885DBE2B4852}" presName="node" presStyleLbl="node1" presStyleIdx="5" presStyleCnt="13">
        <dgm:presLayoutVars>
          <dgm:bulletEnabled val="1"/>
        </dgm:presLayoutVars>
      </dgm:prSet>
      <dgm:spPr/>
    </dgm:pt>
    <dgm:pt modelId="{8221E0B0-B603-4ADC-96A5-F39E8CC9E99B}" type="pres">
      <dgm:prSet presAssocID="{99AD9CC2-CA27-4783-80A4-7CFD810C7B9F}" presName="sibTrans" presStyleLbl="sibTrans2D1" presStyleIdx="5" presStyleCnt="12"/>
      <dgm:spPr/>
    </dgm:pt>
    <dgm:pt modelId="{D389EB55-B72B-481A-AFEF-2E8F6E0CE3B3}" type="pres">
      <dgm:prSet presAssocID="{99AD9CC2-CA27-4783-80A4-7CFD810C7B9F}" presName="connectorText" presStyleLbl="sibTrans2D1" presStyleIdx="5" presStyleCnt="12"/>
      <dgm:spPr/>
    </dgm:pt>
    <dgm:pt modelId="{B81498BF-EC4A-4D5C-960E-DA7334BABD16}" type="pres">
      <dgm:prSet presAssocID="{73A3E2BD-7638-461E-A739-6A0AE4C058C8}" presName="node" presStyleLbl="node1" presStyleIdx="6" presStyleCnt="13">
        <dgm:presLayoutVars>
          <dgm:bulletEnabled val="1"/>
        </dgm:presLayoutVars>
      </dgm:prSet>
      <dgm:spPr/>
    </dgm:pt>
    <dgm:pt modelId="{0900CABA-EE14-4556-B9B7-3B03C3A739B0}" type="pres">
      <dgm:prSet presAssocID="{D8A7C053-C42E-4427-891A-1668CE04AF86}" presName="sibTrans" presStyleLbl="sibTrans2D1" presStyleIdx="6" presStyleCnt="12"/>
      <dgm:spPr/>
    </dgm:pt>
    <dgm:pt modelId="{20AC1CFD-362F-4AB7-8F8C-3B5756A30F47}" type="pres">
      <dgm:prSet presAssocID="{D8A7C053-C42E-4427-891A-1668CE04AF86}" presName="connectorText" presStyleLbl="sibTrans2D1" presStyleIdx="6" presStyleCnt="12"/>
      <dgm:spPr/>
    </dgm:pt>
    <dgm:pt modelId="{4E04AA46-EA7E-42A8-A4F1-2B06806EE8DD}" type="pres">
      <dgm:prSet presAssocID="{724699C8-B997-44C0-8FD8-E1572D9C2367}" presName="node" presStyleLbl="node1" presStyleIdx="7" presStyleCnt="13">
        <dgm:presLayoutVars>
          <dgm:bulletEnabled val="1"/>
        </dgm:presLayoutVars>
      </dgm:prSet>
      <dgm:spPr/>
    </dgm:pt>
    <dgm:pt modelId="{C1B9219D-A35E-4AF6-9379-775054EEA71A}" type="pres">
      <dgm:prSet presAssocID="{E80F8212-317B-4043-A8D6-0496A4414680}" presName="sibTrans" presStyleLbl="sibTrans2D1" presStyleIdx="7" presStyleCnt="12"/>
      <dgm:spPr/>
    </dgm:pt>
    <dgm:pt modelId="{97B658A0-849D-4B09-A729-B9BBB57F3B71}" type="pres">
      <dgm:prSet presAssocID="{E80F8212-317B-4043-A8D6-0496A4414680}" presName="connectorText" presStyleLbl="sibTrans2D1" presStyleIdx="7" presStyleCnt="12"/>
      <dgm:spPr/>
    </dgm:pt>
    <dgm:pt modelId="{CAD8615B-1F8E-4045-8416-A2DBA72B8F08}" type="pres">
      <dgm:prSet presAssocID="{CAF0AF32-2460-4102-BCA3-C3169A964392}" presName="node" presStyleLbl="node1" presStyleIdx="8" presStyleCnt="13">
        <dgm:presLayoutVars>
          <dgm:bulletEnabled val="1"/>
        </dgm:presLayoutVars>
      </dgm:prSet>
      <dgm:spPr/>
    </dgm:pt>
    <dgm:pt modelId="{BCFCD522-6A38-4D3A-822C-3582BFAF7D17}" type="pres">
      <dgm:prSet presAssocID="{7DAA701C-619C-4CA0-B368-619E4A9249DC}" presName="sibTrans" presStyleLbl="sibTrans2D1" presStyleIdx="8" presStyleCnt="12"/>
      <dgm:spPr/>
    </dgm:pt>
    <dgm:pt modelId="{1E571106-5AD7-4D12-8E78-CF2D79CBC5F3}" type="pres">
      <dgm:prSet presAssocID="{7DAA701C-619C-4CA0-B368-619E4A9249DC}" presName="connectorText" presStyleLbl="sibTrans2D1" presStyleIdx="8" presStyleCnt="12"/>
      <dgm:spPr/>
    </dgm:pt>
    <dgm:pt modelId="{4811E238-772D-4D4E-A302-61F9A2CB033A}" type="pres">
      <dgm:prSet presAssocID="{027EC686-90A7-46CE-A40D-9D0DA042E1A3}" presName="node" presStyleLbl="node1" presStyleIdx="9" presStyleCnt="13">
        <dgm:presLayoutVars>
          <dgm:bulletEnabled val="1"/>
        </dgm:presLayoutVars>
      </dgm:prSet>
      <dgm:spPr/>
    </dgm:pt>
    <dgm:pt modelId="{0B4B4316-9E32-4A56-8CA1-AFE88A681709}" type="pres">
      <dgm:prSet presAssocID="{19164D70-3E0E-42F1-81A9-0C432BB2E585}" presName="sibTrans" presStyleLbl="sibTrans2D1" presStyleIdx="9" presStyleCnt="12"/>
      <dgm:spPr/>
    </dgm:pt>
    <dgm:pt modelId="{736D42CD-0D87-4991-BF2D-ECF124B32C99}" type="pres">
      <dgm:prSet presAssocID="{19164D70-3E0E-42F1-81A9-0C432BB2E585}" presName="connectorText" presStyleLbl="sibTrans2D1" presStyleIdx="9" presStyleCnt="12"/>
      <dgm:spPr/>
    </dgm:pt>
    <dgm:pt modelId="{83C14D3F-2591-4661-BFF4-691A46096682}" type="pres">
      <dgm:prSet presAssocID="{9B1ADBE1-A78B-41C3-9A60-419429E85E18}" presName="node" presStyleLbl="node1" presStyleIdx="10" presStyleCnt="13">
        <dgm:presLayoutVars>
          <dgm:bulletEnabled val="1"/>
        </dgm:presLayoutVars>
      </dgm:prSet>
      <dgm:spPr/>
    </dgm:pt>
    <dgm:pt modelId="{7C81B8B7-AB7E-4C96-83D5-8C3B711620AC}" type="pres">
      <dgm:prSet presAssocID="{FE45D305-A9E2-41D3-91F4-B68C4E6427C6}" presName="sibTrans" presStyleLbl="sibTrans2D1" presStyleIdx="10" presStyleCnt="12"/>
      <dgm:spPr/>
    </dgm:pt>
    <dgm:pt modelId="{C0870502-E067-4262-A767-FF31C6E707A4}" type="pres">
      <dgm:prSet presAssocID="{FE45D305-A9E2-41D3-91F4-B68C4E6427C6}" presName="connectorText" presStyleLbl="sibTrans2D1" presStyleIdx="10" presStyleCnt="12"/>
      <dgm:spPr/>
    </dgm:pt>
    <dgm:pt modelId="{B92B6404-0772-45DA-8B58-D6AAB4A31ECB}" type="pres">
      <dgm:prSet presAssocID="{41CFB52A-AF7A-4DCC-8815-EF57001A265E}" presName="node" presStyleLbl="node1" presStyleIdx="11" presStyleCnt="13">
        <dgm:presLayoutVars>
          <dgm:bulletEnabled val="1"/>
        </dgm:presLayoutVars>
      </dgm:prSet>
      <dgm:spPr/>
    </dgm:pt>
    <dgm:pt modelId="{FF5BB860-11A9-4556-8D39-6B79E8D6F47E}" type="pres">
      <dgm:prSet presAssocID="{3D205790-386C-4FC3-B6C6-BF80AAE267E9}" presName="sibTrans" presStyleLbl="sibTrans2D1" presStyleIdx="11" presStyleCnt="12"/>
      <dgm:spPr/>
    </dgm:pt>
    <dgm:pt modelId="{5750BA23-B937-4872-95F6-16691884F810}" type="pres">
      <dgm:prSet presAssocID="{3D205790-386C-4FC3-B6C6-BF80AAE267E9}" presName="connectorText" presStyleLbl="sibTrans2D1" presStyleIdx="11" presStyleCnt="12"/>
      <dgm:spPr/>
    </dgm:pt>
    <dgm:pt modelId="{6F393527-1C43-4B8E-AE0C-B40942361B4F}" type="pres">
      <dgm:prSet presAssocID="{5615B1B7-8B62-48F1-8E85-4FCBEBFDD1D1}" presName="node" presStyleLbl="node1" presStyleIdx="12" presStyleCnt="13">
        <dgm:presLayoutVars>
          <dgm:bulletEnabled val="1"/>
        </dgm:presLayoutVars>
      </dgm:prSet>
      <dgm:spPr/>
    </dgm:pt>
  </dgm:ptLst>
  <dgm:cxnLst>
    <dgm:cxn modelId="{832D7C00-91C7-42EC-9CA6-1C0CE1486FDC}" type="presOf" srcId="{1EC80A45-020A-42C2-9591-81ED8EC44D40}" destId="{4B76612F-A6B1-4CAD-8CDB-FC0EC2235B8F}" srcOrd="0" destOrd="0" presId="urn:microsoft.com/office/officeart/2005/8/layout/process1"/>
    <dgm:cxn modelId="{439D8F08-F007-4FF7-940E-5F8D88AA7F57}" type="presOf" srcId="{FE45D305-A9E2-41D3-91F4-B68C4E6427C6}" destId="{7C81B8B7-AB7E-4C96-83D5-8C3B711620AC}" srcOrd="0" destOrd="0" presId="urn:microsoft.com/office/officeart/2005/8/layout/process1"/>
    <dgm:cxn modelId="{5CB25E11-F997-4FCB-B6A9-3021C5D169A9}" type="presOf" srcId="{14817097-3811-4083-9B98-99B20D965A72}" destId="{791D5C42-8B57-4A74-86AF-CAD22AB0C160}" srcOrd="0" destOrd="0" presId="urn:microsoft.com/office/officeart/2005/8/layout/process1"/>
    <dgm:cxn modelId="{0EB68417-8246-4D5B-A67A-25D88DD1593F}" type="presOf" srcId="{5615B1B7-8B62-48F1-8E85-4FCBEBFDD1D1}" destId="{6F393527-1C43-4B8E-AE0C-B40942361B4F}" srcOrd="0" destOrd="0" presId="urn:microsoft.com/office/officeart/2005/8/layout/process1"/>
    <dgm:cxn modelId="{C46B3C1A-2A33-4BED-8F0A-54D3B7E67F47}" type="presOf" srcId="{E51281C3-1F17-496D-85B9-68F5D96FFE36}" destId="{6C71A763-EDEB-434C-A7AC-C37D7BE4A65C}" srcOrd="1" destOrd="0" presId="urn:microsoft.com/office/officeart/2005/8/layout/process1"/>
    <dgm:cxn modelId="{0224291F-5E2C-418E-A8DA-104B0CE58AE6}" type="presOf" srcId="{7DAA701C-619C-4CA0-B368-619E4A9249DC}" destId="{BCFCD522-6A38-4D3A-822C-3582BFAF7D17}" srcOrd="0" destOrd="0" presId="urn:microsoft.com/office/officeart/2005/8/layout/process1"/>
    <dgm:cxn modelId="{2545132C-4893-4AEF-81B0-CAF20209BE34}" type="presOf" srcId="{E51281C3-1F17-496D-85B9-68F5D96FFE36}" destId="{E944FB7B-8579-4596-A0DA-00AFB0EBA486}" srcOrd="0" destOrd="0" presId="urn:microsoft.com/office/officeart/2005/8/layout/process1"/>
    <dgm:cxn modelId="{181A8832-176C-40D2-8B52-AFAADE2C7364}" type="presOf" srcId="{E21BBABB-6D0C-45EE-AF43-46B22D865D26}" destId="{FEE5A5BB-DE57-4A14-98F1-137ACEF21FF5}" srcOrd="0" destOrd="0" presId="urn:microsoft.com/office/officeart/2005/8/layout/process1"/>
    <dgm:cxn modelId="{58E07035-89CD-46AB-87C0-54009961D8BA}" type="presOf" srcId="{724699C8-B997-44C0-8FD8-E1572D9C2367}" destId="{4E04AA46-EA7E-42A8-A4F1-2B06806EE8DD}" srcOrd="0" destOrd="0" presId="urn:microsoft.com/office/officeart/2005/8/layout/process1"/>
    <dgm:cxn modelId="{3465EB3D-0B60-4351-B576-DF6600ADC882}" type="presOf" srcId="{E0BBD470-7C59-4E9D-9BFA-6D267E0CB7BD}" destId="{8761AC9A-F601-4366-B944-4FC1C77DE1E8}" srcOrd="0" destOrd="0" presId="urn:microsoft.com/office/officeart/2005/8/layout/process1"/>
    <dgm:cxn modelId="{4FD05B40-B7BE-43ED-A00D-06C2896E07A9}" type="presOf" srcId="{E0BBD470-7C59-4E9D-9BFA-6D267E0CB7BD}" destId="{F49D6BB1-10ED-485C-B69F-4EF907746704}" srcOrd="1" destOrd="0" presId="urn:microsoft.com/office/officeart/2005/8/layout/process1"/>
    <dgm:cxn modelId="{7C53DB47-4CC2-48CD-AE66-A8A61FB86304}" srcId="{AA049E42-AAA5-4731-8A87-88C7062816A5}" destId="{08D923C0-141D-4A81-9A78-77517B769FF2}" srcOrd="1" destOrd="0" parTransId="{6F0862CF-56C4-4401-879A-A9B07679FDC5}" sibTransId="{DBE4AD6B-7A9F-494C-BAFE-148EF15A2C76}"/>
    <dgm:cxn modelId="{3200F747-F8CC-49F8-90E0-45C569365E67}" type="presOf" srcId="{23C98F9B-9B79-442F-9A54-35C1CAA05E83}" destId="{103C08B9-4DE4-433F-8E34-912338F5CED2}" srcOrd="1" destOrd="0" presId="urn:microsoft.com/office/officeart/2005/8/layout/process1"/>
    <dgm:cxn modelId="{C28F444B-738E-45AE-9372-19F9EF22297C}" type="presOf" srcId="{9B1ADBE1-A78B-41C3-9A60-419429E85E18}" destId="{83C14D3F-2591-4661-BFF4-691A46096682}" srcOrd="0" destOrd="0" presId="urn:microsoft.com/office/officeart/2005/8/layout/process1"/>
    <dgm:cxn modelId="{C26A4555-6829-4992-AE11-BBA9AD6850E1}" srcId="{AA049E42-AAA5-4731-8A87-88C7062816A5}" destId="{14817097-3811-4083-9B98-99B20D965A72}" srcOrd="3" destOrd="0" parTransId="{F5C16E7B-21CC-4A94-B064-36E8A248AF34}" sibTransId="{E0BBD470-7C59-4E9D-9BFA-6D267E0CB7BD}"/>
    <dgm:cxn modelId="{E507B555-845E-4384-B343-79724AD3E832}" srcId="{AA049E42-AAA5-4731-8A87-88C7062816A5}" destId="{1EC80A45-020A-42C2-9591-81ED8EC44D40}" srcOrd="0" destOrd="0" parTransId="{A1B9BE7B-839A-4EA4-A619-8AB7F417B1E9}" sibTransId="{93D0470E-9537-4062-9EEC-1ECEAFE09635}"/>
    <dgm:cxn modelId="{203BA758-0B47-4B97-82F5-F98D5F192DED}" type="presOf" srcId="{08D923C0-141D-4A81-9A78-77517B769FF2}" destId="{72529410-6FFA-40FA-828C-05DE0B71DD0C}" srcOrd="0" destOrd="0" presId="urn:microsoft.com/office/officeart/2005/8/layout/process1"/>
    <dgm:cxn modelId="{7DAA2E5E-28C8-4E70-9243-E50FB653A042}" type="presOf" srcId="{73A3E2BD-7638-461E-A739-6A0AE4C058C8}" destId="{B81498BF-EC4A-4D5C-960E-DA7334BABD16}" srcOrd="0" destOrd="0" presId="urn:microsoft.com/office/officeart/2005/8/layout/process1"/>
    <dgm:cxn modelId="{8629F761-A635-4CC6-AD38-799120DE1267}" type="presOf" srcId="{3D205790-386C-4FC3-B6C6-BF80AAE267E9}" destId="{5750BA23-B937-4872-95F6-16691884F810}" srcOrd="1" destOrd="0" presId="urn:microsoft.com/office/officeart/2005/8/layout/process1"/>
    <dgm:cxn modelId="{3CB84968-5EB0-4FFD-9964-0E26E89B5ED2}" type="presOf" srcId="{027EC686-90A7-46CE-A40D-9D0DA042E1A3}" destId="{4811E238-772D-4D4E-A302-61F9A2CB033A}" srcOrd="0" destOrd="0" presId="urn:microsoft.com/office/officeart/2005/8/layout/process1"/>
    <dgm:cxn modelId="{70FB506D-6212-4735-B1D2-D24F0B965F6F}" type="presOf" srcId="{93D0470E-9537-4062-9EEC-1ECEAFE09635}" destId="{5CD8A11C-1DBC-4717-B139-306CE624C7F2}" srcOrd="0" destOrd="0" presId="urn:microsoft.com/office/officeart/2005/8/layout/process1"/>
    <dgm:cxn modelId="{337D2973-3A90-42EF-BE6A-01487077568E}" srcId="{AA049E42-AAA5-4731-8A87-88C7062816A5}" destId="{41CFB52A-AF7A-4DCC-8815-EF57001A265E}" srcOrd="11" destOrd="0" parTransId="{70A16B5D-796C-4FFE-AFAB-023903510EB3}" sibTransId="{3D205790-386C-4FC3-B6C6-BF80AAE267E9}"/>
    <dgm:cxn modelId="{6225BB74-906B-4372-815D-320C06CE8ADD}" type="presOf" srcId="{99AD9CC2-CA27-4783-80A4-7CFD810C7B9F}" destId="{8221E0B0-B603-4ADC-96A5-F39E8CC9E99B}" srcOrd="0" destOrd="0" presId="urn:microsoft.com/office/officeart/2005/8/layout/process1"/>
    <dgm:cxn modelId="{656CC575-CDC7-44A2-9260-3496DD8DCC38}" type="presOf" srcId="{7DAA701C-619C-4CA0-B368-619E4A9249DC}" destId="{1E571106-5AD7-4D12-8E78-CF2D79CBC5F3}" srcOrd="1" destOrd="0" presId="urn:microsoft.com/office/officeart/2005/8/layout/process1"/>
    <dgm:cxn modelId="{36BEF387-7244-4C81-AD14-E7E61EB951F8}" srcId="{AA049E42-AAA5-4731-8A87-88C7062816A5}" destId="{027EC686-90A7-46CE-A40D-9D0DA042E1A3}" srcOrd="9" destOrd="0" parTransId="{B2E7965B-08E0-412E-ACEA-79528CB431D6}" sibTransId="{19164D70-3E0E-42F1-81A9-0C432BB2E585}"/>
    <dgm:cxn modelId="{370AA38A-03A1-4D91-B018-E9CC930856AA}" srcId="{AA049E42-AAA5-4731-8A87-88C7062816A5}" destId="{7750D027-06E5-4152-9187-885DBE2B4852}" srcOrd="5" destOrd="0" parTransId="{4F164A23-DE29-44AB-90DF-509803D720CC}" sibTransId="{99AD9CC2-CA27-4783-80A4-7CFD810C7B9F}"/>
    <dgm:cxn modelId="{1162778B-A279-48E2-BB5B-D4A4497E2256}" type="presOf" srcId="{CAF0AF32-2460-4102-BCA3-C3169A964392}" destId="{CAD8615B-1F8E-4045-8416-A2DBA72B8F08}" srcOrd="0" destOrd="0" presId="urn:microsoft.com/office/officeart/2005/8/layout/process1"/>
    <dgm:cxn modelId="{33EB63A2-3FBA-45B3-B636-9D575E2BEF86}" type="presOf" srcId="{AA049E42-AAA5-4731-8A87-88C7062816A5}" destId="{94279D89-15B1-4DE1-9C78-11280A1A7F59}" srcOrd="0" destOrd="0" presId="urn:microsoft.com/office/officeart/2005/8/layout/process1"/>
    <dgm:cxn modelId="{B95DD8A3-A1E4-4018-9A5B-CF49B1B72AE1}" type="presOf" srcId="{D8A7C053-C42E-4427-891A-1668CE04AF86}" destId="{0900CABA-EE14-4556-B9B7-3B03C3A739B0}" srcOrd="0" destOrd="0" presId="urn:microsoft.com/office/officeart/2005/8/layout/process1"/>
    <dgm:cxn modelId="{73D92BAA-3B1C-4E3E-941E-F3891458F3A5}" type="presOf" srcId="{23C98F9B-9B79-442F-9A54-35C1CAA05E83}" destId="{7D39CC64-51E3-4ED5-B417-037B8E5608BF}" srcOrd="0" destOrd="0" presId="urn:microsoft.com/office/officeart/2005/8/layout/process1"/>
    <dgm:cxn modelId="{36F195AD-C3B8-4982-8472-DFEAF2B9D6B0}" srcId="{AA049E42-AAA5-4731-8A87-88C7062816A5}" destId="{9B1ADBE1-A78B-41C3-9A60-419429E85E18}" srcOrd="10" destOrd="0" parTransId="{E522C4B0-9B79-4A4A-BB38-C6584FF1E946}" sibTransId="{FE45D305-A9E2-41D3-91F4-B68C4E6427C6}"/>
    <dgm:cxn modelId="{9117B8B8-7D8D-4301-9985-8C3E21DC321B}" srcId="{AA049E42-AAA5-4731-8A87-88C7062816A5}" destId="{CAF0AF32-2460-4102-BCA3-C3169A964392}" srcOrd="8" destOrd="0" parTransId="{5C2ABAE6-776F-4059-820E-0AA54D5D5B64}" sibTransId="{7DAA701C-619C-4CA0-B368-619E4A9249DC}"/>
    <dgm:cxn modelId="{601DC8B9-4742-4E6F-9F77-3AD2EC6C300B}" type="presOf" srcId="{99AD9CC2-CA27-4783-80A4-7CFD810C7B9F}" destId="{D389EB55-B72B-481A-AFEF-2E8F6E0CE3B3}" srcOrd="1" destOrd="0" presId="urn:microsoft.com/office/officeart/2005/8/layout/process1"/>
    <dgm:cxn modelId="{5CF2F2BE-4B5D-4B22-BE36-1E9EE74EBDC8}" type="presOf" srcId="{D8A7C053-C42E-4427-891A-1668CE04AF86}" destId="{20AC1CFD-362F-4AB7-8F8C-3B5756A30F47}" srcOrd="1" destOrd="0" presId="urn:microsoft.com/office/officeart/2005/8/layout/process1"/>
    <dgm:cxn modelId="{2D7656C2-14E9-4453-875B-27BC5EC9E453}" type="presOf" srcId="{19164D70-3E0E-42F1-81A9-0C432BB2E585}" destId="{0B4B4316-9E32-4A56-8CA1-AFE88A681709}" srcOrd="0" destOrd="0" presId="urn:microsoft.com/office/officeart/2005/8/layout/process1"/>
    <dgm:cxn modelId="{59C2D8CA-07C8-4C04-859C-3A11CADD5183}" srcId="{AA049E42-AAA5-4731-8A87-88C7062816A5}" destId="{E21BBABB-6D0C-45EE-AF43-46B22D865D26}" srcOrd="2" destOrd="0" parTransId="{ED7FFB02-85B9-4E9D-A7A1-4CCC58617581}" sibTransId="{E51281C3-1F17-496D-85B9-68F5D96FFE36}"/>
    <dgm:cxn modelId="{2138EBD0-3BB0-431B-9D59-2B68FFDE10B9}" type="presOf" srcId="{DBE4AD6B-7A9F-494C-BAFE-148EF15A2C76}" destId="{F43F438B-1B0C-49C7-9ECC-31A7526F658B}" srcOrd="0" destOrd="0" presId="urn:microsoft.com/office/officeart/2005/8/layout/process1"/>
    <dgm:cxn modelId="{976FE5D5-9EFF-459C-B911-D558E42841D1}" type="presOf" srcId="{3D205790-386C-4FC3-B6C6-BF80AAE267E9}" destId="{FF5BB860-11A9-4556-8D39-6B79E8D6F47E}" srcOrd="0" destOrd="0" presId="urn:microsoft.com/office/officeart/2005/8/layout/process1"/>
    <dgm:cxn modelId="{D9B992D8-0C95-4DA7-9574-FDC3A60A09A7}" type="presOf" srcId="{E80F8212-317B-4043-A8D6-0496A4414680}" destId="{C1B9219D-A35E-4AF6-9379-775054EEA71A}" srcOrd="0" destOrd="0" presId="urn:microsoft.com/office/officeart/2005/8/layout/process1"/>
    <dgm:cxn modelId="{F82C29DC-7997-4B98-A56E-079959EB548B}" srcId="{AA049E42-AAA5-4731-8A87-88C7062816A5}" destId="{D20DB889-D181-4787-B5EB-55DDCBBAB1CA}" srcOrd="4" destOrd="0" parTransId="{86F2A086-2360-4812-977B-46F84EAE8475}" sibTransId="{23C98F9B-9B79-442F-9A54-35C1CAA05E83}"/>
    <dgm:cxn modelId="{8D2A6FDF-5387-4077-8097-1F98EB5C3E92}" type="presOf" srcId="{FE45D305-A9E2-41D3-91F4-B68C4E6427C6}" destId="{C0870502-E067-4262-A767-FF31C6E707A4}" srcOrd="1" destOrd="0" presId="urn:microsoft.com/office/officeart/2005/8/layout/process1"/>
    <dgm:cxn modelId="{118BD1E1-CCE4-4FCC-BB20-B9A6835B6F17}" type="presOf" srcId="{93D0470E-9537-4062-9EEC-1ECEAFE09635}" destId="{83148E50-2BC7-482B-8D12-D753342DD4E1}" srcOrd="1" destOrd="0" presId="urn:microsoft.com/office/officeart/2005/8/layout/process1"/>
    <dgm:cxn modelId="{0D6879E6-A5DE-4548-A470-B0CB01C42A61}" type="presOf" srcId="{D20DB889-D181-4787-B5EB-55DDCBBAB1CA}" destId="{55A2FD13-934D-408A-A3C5-5C1DCC25E3CD}" srcOrd="0" destOrd="0" presId="urn:microsoft.com/office/officeart/2005/8/layout/process1"/>
    <dgm:cxn modelId="{506B28E7-4D75-4F4F-8C3A-78D3CBDEACC1}" type="presOf" srcId="{19164D70-3E0E-42F1-81A9-0C432BB2E585}" destId="{736D42CD-0D87-4991-BF2D-ECF124B32C99}" srcOrd="1" destOrd="0" presId="urn:microsoft.com/office/officeart/2005/8/layout/process1"/>
    <dgm:cxn modelId="{96562FE7-1FD3-4DD9-9945-C291FABABF42}" srcId="{AA049E42-AAA5-4731-8A87-88C7062816A5}" destId="{73A3E2BD-7638-461E-A739-6A0AE4C058C8}" srcOrd="6" destOrd="0" parTransId="{7CB34D4B-8EC3-4D8E-8C89-E64A274269C1}" sibTransId="{D8A7C053-C42E-4427-891A-1668CE04AF86}"/>
    <dgm:cxn modelId="{AE507BF2-B144-4702-8B46-B4901B454EAD}" type="presOf" srcId="{DBE4AD6B-7A9F-494C-BAFE-148EF15A2C76}" destId="{74A22889-BC35-443D-834D-1840AA791E92}" srcOrd="1" destOrd="0" presId="urn:microsoft.com/office/officeart/2005/8/layout/process1"/>
    <dgm:cxn modelId="{8BFE85F2-9977-4DCA-AF7F-4B14E00BEA10}" type="presOf" srcId="{E80F8212-317B-4043-A8D6-0496A4414680}" destId="{97B658A0-849D-4B09-A729-B9BBB57F3B71}" srcOrd="1" destOrd="0" presId="urn:microsoft.com/office/officeart/2005/8/layout/process1"/>
    <dgm:cxn modelId="{767015F8-8C10-46BC-8481-CEA0C1B30503}" srcId="{AA049E42-AAA5-4731-8A87-88C7062816A5}" destId="{724699C8-B997-44C0-8FD8-E1572D9C2367}" srcOrd="7" destOrd="0" parTransId="{939974A9-6049-4B41-90BD-BC68D4758A3B}" sibTransId="{E80F8212-317B-4043-A8D6-0496A4414680}"/>
    <dgm:cxn modelId="{AB2232F8-0B75-4BB1-AEEA-310DAA86BBA8}" type="presOf" srcId="{7750D027-06E5-4152-9187-885DBE2B4852}" destId="{52B44F1C-01D5-46F6-8293-7C79D4B4FF4D}" srcOrd="0" destOrd="0" presId="urn:microsoft.com/office/officeart/2005/8/layout/process1"/>
    <dgm:cxn modelId="{526E0DFA-667F-46C0-9374-2524847D076E}" type="presOf" srcId="{41CFB52A-AF7A-4DCC-8815-EF57001A265E}" destId="{B92B6404-0772-45DA-8B58-D6AAB4A31ECB}" srcOrd="0" destOrd="0" presId="urn:microsoft.com/office/officeart/2005/8/layout/process1"/>
    <dgm:cxn modelId="{A1CF49FA-887A-4A9F-8111-139ADFB4BF41}" srcId="{AA049E42-AAA5-4731-8A87-88C7062816A5}" destId="{5615B1B7-8B62-48F1-8E85-4FCBEBFDD1D1}" srcOrd="12" destOrd="0" parTransId="{9757E490-5C08-4E0A-910C-4572E622D672}" sibTransId="{7F925C57-EC8C-485E-AB0A-8B0368D9673D}"/>
    <dgm:cxn modelId="{D321616D-7666-4238-9238-2522077917A0}" type="presParOf" srcId="{94279D89-15B1-4DE1-9C78-11280A1A7F59}" destId="{4B76612F-A6B1-4CAD-8CDB-FC0EC2235B8F}" srcOrd="0" destOrd="0" presId="urn:microsoft.com/office/officeart/2005/8/layout/process1"/>
    <dgm:cxn modelId="{683C7912-745A-4404-99E6-08CCC9CAB8E0}" type="presParOf" srcId="{94279D89-15B1-4DE1-9C78-11280A1A7F59}" destId="{5CD8A11C-1DBC-4717-B139-306CE624C7F2}" srcOrd="1" destOrd="0" presId="urn:microsoft.com/office/officeart/2005/8/layout/process1"/>
    <dgm:cxn modelId="{EA782408-9910-4907-8BC6-EB2196BBFC68}" type="presParOf" srcId="{5CD8A11C-1DBC-4717-B139-306CE624C7F2}" destId="{83148E50-2BC7-482B-8D12-D753342DD4E1}" srcOrd="0" destOrd="0" presId="urn:microsoft.com/office/officeart/2005/8/layout/process1"/>
    <dgm:cxn modelId="{73F96457-5087-469E-A085-6921F79927E1}" type="presParOf" srcId="{94279D89-15B1-4DE1-9C78-11280A1A7F59}" destId="{72529410-6FFA-40FA-828C-05DE0B71DD0C}" srcOrd="2" destOrd="0" presId="urn:microsoft.com/office/officeart/2005/8/layout/process1"/>
    <dgm:cxn modelId="{71EEB17C-03E8-429A-82A9-624108EC7BCD}" type="presParOf" srcId="{94279D89-15B1-4DE1-9C78-11280A1A7F59}" destId="{F43F438B-1B0C-49C7-9ECC-31A7526F658B}" srcOrd="3" destOrd="0" presId="urn:microsoft.com/office/officeart/2005/8/layout/process1"/>
    <dgm:cxn modelId="{F960FFC9-66FF-4AF5-A2E5-F30C13484397}" type="presParOf" srcId="{F43F438B-1B0C-49C7-9ECC-31A7526F658B}" destId="{74A22889-BC35-443D-834D-1840AA791E92}" srcOrd="0" destOrd="0" presId="urn:microsoft.com/office/officeart/2005/8/layout/process1"/>
    <dgm:cxn modelId="{D050E649-92EB-4112-9071-A3346A5E268A}" type="presParOf" srcId="{94279D89-15B1-4DE1-9C78-11280A1A7F59}" destId="{FEE5A5BB-DE57-4A14-98F1-137ACEF21FF5}" srcOrd="4" destOrd="0" presId="urn:microsoft.com/office/officeart/2005/8/layout/process1"/>
    <dgm:cxn modelId="{9F7901D7-C155-4B6A-B20B-212EFB7F97D8}" type="presParOf" srcId="{94279D89-15B1-4DE1-9C78-11280A1A7F59}" destId="{E944FB7B-8579-4596-A0DA-00AFB0EBA486}" srcOrd="5" destOrd="0" presId="urn:microsoft.com/office/officeart/2005/8/layout/process1"/>
    <dgm:cxn modelId="{F528D8A3-7B45-47CC-B898-2A0E1122B591}" type="presParOf" srcId="{E944FB7B-8579-4596-A0DA-00AFB0EBA486}" destId="{6C71A763-EDEB-434C-A7AC-C37D7BE4A65C}" srcOrd="0" destOrd="0" presId="urn:microsoft.com/office/officeart/2005/8/layout/process1"/>
    <dgm:cxn modelId="{C37D5832-90AA-4F9C-A527-EE7D556E7A5B}" type="presParOf" srcId="{94279D89-15B1-4DE1-9C78-11280A1A7F59}" destId="{791D5C42-8B57-4A74-86AF-CAD22AB0C160}" srcOrd="6" destOrd="0" presId="urn:microsoft.com/office/officeart/2005/8/layout/process1"/>
    <dgm:cxn modelId="{3064919C-1989-4755-BE07-29E538B0A43F}" type="presParOf" srcId="{94279D89-15B1-4DE1-9C78-11280A1A7F59}" destId="{8761AC9A-F601-4366-B944-4FC1C77DE1E8}" srcOrd="7" destOrd="0" presId="urn:microsoft.com/office/officeart/2005/8/layout/process1"/>
    <dgm:cxn modelId="{40EB4977-6F25-466F-83CE-540D056ED2AE}" type="presParOf" srcId="{8761AC9A-F601-4366-B944-4FC1C77DE1E8}" destId="{F49D6BB1-10ED-485C-B69F-4EF907746704}" srcOrd="0" destOrd="0" presId="urn:microsoft.com/office/officeart/2005/8/layout/process1"/>
    <dgm:cxn modelId="{09B64213-2A49-4D13-8F92-3CF164C3C033}" type="presParOf" srcId="{94279D89-15B1-4DE1-9C78-11280A1A7F59}" destId="{55A2FD13-934D-408A-A3C5-5C1DCC25E3CD}" srcOrd="8" destOrd="0" presId="urn:microsoft.com/office/officeart/2005/8/layout/process1"/>
    <dgm:cxn modelId="{B69554DD-0A83-4621-83B7-A98A8C7F92BB}" type="presParOf" srcId="{94279D89-15B1-4DE1-9C78-11280A1A7F59}" destId="{7D39CC64-51E3-4ED5-B417-037B8E5608BF}" srcOrd="9" destOrd="0" presId="urn:microsoft.com/office/officeart/2005/8/layout/process1"/>
    <dgm:cxn modelId="{4934E4BE-4C3F-4D32-97AD-D662D5D1B9C9}" type="presParOf" srcId="{7D39CC64-51E3-4ED5-B417-037B8E5608BF}" destId="{103C08B9-4DE4-433F-8E34-912338F5CED2}" srcOrd="0" destOrd="0" presId="urn:microsoft.com/office/officeart/2005/8/layout/process1"/>
    <dgm:cxn modelId="{B7D4F595-2773-4F8C-991C-10E9635E3B41}" type="presParOf" srcId="{94279D89-15B1-4DE1-9C78-11280A1A7F59}" destId="{52B44F1C-01D5-46F6-8293-7C79D4B4FF4D}" srcOrd="10" destOrd="0" presId="urn:microsoft.com/office/officeart/2005/8/layout/process1"/>
    <dgm:cxn modelId="{A476B0C5-99EC-489F-8843-184FE9088A3D}" type="presParOf" srcId="{94279D89-15B1-4DE1-9C78-11280A1A7F59}" destId="{8221E0B0-B603-4ADC-96A5-F39E8CC9E99B}" srcOrd="11" destOrd="0" presId="urn:microsoft.com/office/officeart/2005/8/layout/process1"/>
    <dgm:cxn modelId="{6AF47E54-4753-4107-8B02-F403670D5B3B}" type="presParOf" srcId="{8221E0B0-B603-4ADC-96A5-F39E8CC9E99B}" destId="{D389EB55-B72B-481A-AFEF-2E8F6E0CE3B3}" srcOrd="0" destOrd="0" presId="urn:microsoft.com/office/officeart/2005/8/layout/process1"/>
    <dgm:cxn modelId="{C73DED6E-88EB-449D-8289-D1B1BB677910}" type="presParOf" srcId="{94279D89-15B1-4DE1-9C78-11280A1A7F59}" destId="{B81498BF-EC4A-4D5C-960E-DA7334BABD16}" srcOrd="12" destOrd="0" presId="urn:microsoft.com/office/officeart/2005/8/layout/process1"/>
    <dgm:cxn modelId="{3CF3A1A0-E889-4C94-B438-CC43650FEC0D}" type="presParOf" srcId="{94279D89-15B1-4DE1-9C78-11280A1A7F59}" destId="{0900CABA-EE14-4556-B9B7-3B03C3A739B0}" srcOrd="13" destOrd="0" presId="urn:microsoft.com/office/officeart/2005/8/layout/process1"/>
    <dgm:cxn modelId="{471D9450-CEAF-478F-801A-911F22A4F8EA}" type="presParOf" srcId="{0900CABA-EE14-4556-B9B7-3B03C3A739B0}" destId="{20AC1CFD-362F-4AB7-8F8C-3B5756A30F47}" srcOrd="0" destOrd="0" presId="urn:microsoft.com/office/officeart/2005/8/layout/process1"/>
    <dgm:cxn modelId="{6CF2D49B-78E1-451A-B9F8-B0FC4C6BAADD}" type="presParOf" srcId="{94279D89-15B1-4DE1-9C78-11280A1A7F59}" destId="{4E04AA46-EA7E-42A8-A4F1-2B06806EE8DD}" srcOrd="14" destOrd="0" presId="urn:microsoft.com/office/officeart/2005/8/layout/process1"/>
    <dgm:cxn modelId="{3BC9A4D9-6E3B-4292-AE07-B56F45ECD8AA}" type="presParOf" srcId="{94279D89-15B1-4DE1-9C78-11280A1A7F59}" destId="{C1B9219D-A35E-4AF6-9379-775054EEA71A}" srcOrd="15" destOrd="0" presId="urn:microsoft.com/office/officeart/2005/8/layout/process1"/>
    <dgm:cxn modelId="{7D614FB5-6B13-4272-95E4-761C13023566}" type="presParOf" srcId="{C1B9219D-A35E-4AF6-9379-775054EEA71A}" destId="{97B658A0-849D-4B09-A729-B9BBB57F3B71}" srcOrd="0" destOrd="0" presId="urn:microsoft.com/office/officeart/2005/8/layout/process1"/>
    <dgm:cxn modelId="{663800F1-DF07-4767-ADF7-07E96541864A}" type="presParOf" srcId="{94279D89-15B1-4DE1-9C78-11280A1A7F59}" destId="{CAD8615B-1F8E-4045-8416-A2DBA72B8F08}" srcOrd="16" destOrd="0" presId="urn:microsoft.com/office/officeart/2005/8/layout/process1"/>
    <dgm:cxn modelId="{95F371A6-E629-4FF1-BEB2-6112CDEAAA3A}" type="presParOf" srcId="{94279D89-15B1-4DE1-9C78-11280A1A7F59}" destId="{BCFCD522-6A38-4D3A-822C-3582BFAF7D17}" srcOrd="17" destOrd="0" presId="urn:microsoft.com/office/officeart/2005/8/layout/process1"/>
    <dgm:cxn modelId="{6D775BA3-0E3A-4AB0-850D-474CD26BDB3B}" type="presParOf" srcId="{BCFCD522-6A38-4D3A-822C-3582BFAF7D17}" destId="{1E571106-5AD7-4D12-8E78-CF2D79CBC5F3}" srcOrd="0" destOrd="0" presId="urn:microsoft.com/office/officeart/2005/8/layout/process1"/>
    <dgm:cxn modelId="{55FE2778-04FC-4E82-B89E-5B3B66DBD85C}" type="presParOf" srcId="{94279D89-15B1-4DE1-9C78-11280A1A7F59}" destId="{4811E238-772D-4D4E-A302-61F9A2CB033A}" srcOrd="18" destOrd="0" presId="urn:microsoft.com/office/officeart/2005/8/layout/process1"/>
    <dgm:cxn modelId="{FD4B2C21-23A9-4070-BF44-45BE8D2D64BD}" type="presParOf" srcId="{94279D89-15B1-4DE1-9C78-11280A1A7F59}" destId="{0B4B4316-9E32-4A56-8CA1-AFE88A681709}" srcOrd="19" destOrd="0" presId="urn:microsoft.com/office/officeart/2005/8/layout/process1"/>
    <dgm:cxn modelId="{31DA1571-5016-4227-9683-BC9C40964BE1}" type="presParOf" srcId="{0B4B4316-9E32-4A56-8CA1-AFE88A681709}" destId="{736D42CD-0D87-4991-BF2D-ECF124B32C99}" srcOrd="0" destOrd="0" presId="urn:microsoft.com/office/officeart/2005/8/layout/process1"/>
    <dgm:cxn modelId="{91784760-0286-4045-A61F-B40D41776E98}" type="presParOf" srcId="{94279D89-15B1-4DE1-9C78-11280A1A7F59}" destId="{83C14D3F-2591-4661-BFF4-691A46096682}" srcOrd="20" destOrd="0" presId="urn:microsoft.com/office/officeart/2005/8/layout/process1"/>
    <dgm:cxn modelId="{EE934E3F-D9FC-4D46-8481-FA4961A36B83}" type="presParOf" srcId="{94279D89-15B1-4DE1-9C78-11280A1A7F59}" destId="{7C81B8B7-AB7E-4C96-83D5-8C3B711620AC}" srcOrd="21" destOrd="0" presId="urn:microsoft.com/office/officeart/2005/8/layout/process1"/>
    <dgm:cxn modelId="{03CE6118-A53D-4F8F-B0F1-2D5C419A299F}" type="presParOf" srcId="{7C81B8B7-AB7E-4C96-83D5-8C3B711620AC}" destId="{C0870502-E067-4262-A767-FF31C6E707A4}" srcOrd="0" destOrd="0" presId="urn:microsoft.com/office/officeart/2005/8/layout/process1"/>
    <dgm:cxn modelId="{4DDD28C5-C628-44CB-A94D-44BC2FD81929}" type="presParOf" srcId="{94279D89-15B1-4DE1-9C78-11280A1A7F59}" destId="{B92B6404-0772-45DA-8B58-D6AAB4A31ECB}" srcOrd="22" destOrd="0" presId="urn:microsoft.com/office/officeart/2005/8/layout/process1"/>
    <dgm:cxn modelId="{314C0D0E-5B3E-4BE5-808F-77DB792DECA4}" type="presParOf" srcId="{94279D89-15B1-4DE1-9C78-11280A1A7F59}" destId="{FF5BB860-11A9-4556-8D39-6B79E8D6F47E}" srcOrd="23" destOrd="0" presId="urn:microsoft.com/office/officeart/2005/8/layout/process1"/>
    <dgm:cxn modelId="{DFCCD01D-E960-4DD0-9146-19507BF0D3C0}" type="presParOf" srcId="{FF5BB860-11A9-4556-8D39-6B79E8D6F47E}" destId="{5750BA23-B937-4872-95F6-16691884F810}" srcOrd="0" destOrd="0" presId="urn:microsoft.com/office/officeart/2005/8/layout/process1"/>
    <dgm:cxn modelId="{661EFD50-810E-40EE-9D0D-7AAC17E4FB9F}" type="presParOf" srcId="{94279D89-15B1-4DE1-9C78-11280A1A7F59}" destId="{6F393527-1C43-4B8E-AE0C-B40942361B4F}" srcOrd="2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76612F-A6B1-4CAD-8CDB-FC0EC2235B8F}">
      <dsp:nvSpPr>
        <dsp:cNvPr id="0" name=""/>
        <dsp:cNvSpPr/>
      </dsp:nvSpPr>
      <dsp:spPr>
        <a:xfrm>
          <a:off x="2581" y="289568"/>
          <a:ext cx="593698" cy="606685"/>
        </a:xfrm>
        <a:prstGeom prst="roundRect">
          <a:avLst>
            <a:gd name="adj" fmla="val 10000"/>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需求调研</a:t>
          </a:r>
        </a:p>
      </dsp:txBody>
      <dsp:txXfrm>
        <a:off x="19970" y="306957"/>
        <a:ext cx="558920" cy="571907"/>
      </dsp:txXfrm>
    </dsp:sp>
    <dsp:sp modelId="{5CD8A11C-1DBC-4717-B139-306CE624C7F2}">
      <dsp:nvSpPr>
        <dsp:cNvPr id="0" name=""/>
        <dsp:cNvSpPr/>
      </dsp:nvSpPr>
      <dsp:spPr>
        <a:xfrm>
          <a:off x="655649" y="519292"/>
          <a:ext cx="125864" cy="14723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655649" y="548739"/>
        <a:ext cx="88105" cy="88343"/>
      </dsp:txXfrm>
    </dsp:sp>
    <dsp:sp modelId="{72529410-6FFA-40FA-828C-05DE0B71DD0C}">
      <dsp:nvSpPr>
        <dsp:cNvPr id="0" name=""/>
        <dsp:cNvSpPr/>
      </dsp:nvSpPr>
      <dsp:spPr>
        <a:xfrm>
          <a:off x="833759" y="289568"/>
          <a:ext cx="593698" cy="606685"/>
        </a:xfrm>
        <a:prstGeom prst="roundRect">
          <a:avLst>
            <a:gd name="adj" fmla="val 10000"/>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需求分析</a:t>
          </a:r>
        </a:p>
      </dsp:txBody>
      <dsp:txXfrm>
        <a:off x="851148" y="306957"/>
        <a:ext cx="558920" cy="571907"/>
      </dsp:txXfrm>
    </dsp:sp>
    <dsp:sp modelId="{F43F438B-1B0C-49C7-9ECC-31A7526F658B}">
      <dsp:nvSpPr>
        <dsp:cNvPr id="0" name=""/>
        <dsp:cNvSpPr/>
      </dsp:nvSpPr>
      <dsp:spPr>
        <a:xfrm>
          <a:off x="1486828" y="519292"/>
          <a:ext cx="125864" cy="14723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1486828" y="548739"/>
        <a:ext cx="88105" cy="88343"/>
      </dsp:txXfrm>
    </dsp:sp>
    <dsp:sp modelId="{FEE5A5BB-DE57-4A14-98F1-137ACEF21FF5}">
      <dsp:nvSpPr>
        <dsp:cNvPr id="0" name=""/>
        <dsp:cNvSpPr/>
      </dsp:nvSpPr>
      <dsp:spPr>
        <a:xfrm>
          <a:off x="1664937" y="289568"/>
          <a:ext cx="593698" cy="606685"/>
        </a:xfrm>
        <a:prstGeom prst="roundRect">
          <a:avLst>
            <a:gd name="adj" fmla="val 10000"/>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交互设计</a:t>
          </a:r>
        </a:p>
      </dsp:txBody>
      <dsp:txXfrm>
        <a:off x="1682326" y="306957"/>
        <a:ext cx="558920" cy="571907"/>
      </dsp:txXfrm>
    </dsp:sp>
    <dsp:sp modelId="{E944FB7B-8579-4596-A0DA-00AFB0EBA486}">
      <dsp:nvSpPr>
        <dsp:cNvPr id="0" name=""/>
        <dsp:cNvSpPr/>
      </dsp:nvSpPr>
      <dsp:spPr>
        <a:xfrm>
          <a:off x="2318006" y="519292"/>
          <a:ext cx="125864" cy="14723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2318006" y="548739"/>
        <a:ext cx="88105" cy="88343"/>
      </dsp:txXfrm>
    </dsp:sp>
    <dsp:sp modelId="{791D5C42-8B57-4A74-86AF-CAD22AB0C160}">
      <dsp:nvSpPr>
        <dsp:cNvPr id="0" name=""/>
        <dsp:cNvSpPr/>
      </dsp:nvSpPr>
      <dsp:spPr>
        <a:xfrm>
          <a:off x="2496115" y="289568"/>
          <a:ext cx="593698" cy="606685"/>
        </a:xfrm>
        <a:prstGeom prst="roundRect">
          <a:avLst>
            <a:gd name="adj" fmla="val 10000"/>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视觉设计</a:t>
          </a:r>
          <a:endParaRPr lang="en-US" altLang="zh-CN" sz="1200" b="1" kern="1200" dirty="0">
            <a:latin typeface="微软雅黑" pitchFamily="34" charset="-122"/>
            <a:ea typeface="微软雅黑" pitchFamily="34" charset="-122"/>
          </a:endParaRPr>
        </a:p>
      </dsp:txBody>
      <dsp:txXfrm>
        <a:off x="2513504" y="306957"/>
        <a:ext cx="558920" cy="571907"/>
      </dsp:txXfrm>
    </dsp:sp>
    <dsp:sp modelId="{8761AC9A-F601-4366-B944-4FC1C77DE1E8}">
      <dsp:nvSpPr>
        <dsp:cNvPr id="0" name=""/>
        <dsp:cNvSpPr/>
      </dsp:nvSpPr>
      <dsp:spPr>
        <a:xfrm>
          <a:off x="3149184" y="519292"/>
          <a:ext cx="125864" cy="14723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3149184" y="548739"/>
        <a:ext cx="88105" cy="88343"/>
      </dsp:txXfrm>
    </dsp:sp>
    <dsp:sp modelId="{55A2FD13-934D-408A-A3C5-5C1DCC25E3CD}">
      <dsp:nvSpPr>
        <dsp:cNvPr id="0" name=""/>
        <dsp:cNvSpPr/>
      </dsp:nvSpPr>
      <dsp:spPr>
        <a:xfrm>
          <a:off x="3327294" y="289568"/>
          <a:ext cx="593698" cy="606685"/>
        </a:xfrm>
        <a:prstGeom prst="roundRect">
          <a:avLst>
            <a:gd name="adj" fmla="val 10000"/>
          </a:avLst>
        </a:prstGeom>
        <a:solidFill>
          <a:schemeClr val="accent6">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用户评审</a:t>
          </a:r>
          <a:endParaRPr lang="en-US" altLang="zh-CN" sz="1200" b="1" kern="1200" dirty="0">
            <a:latin typeface="微软雅黑" pitchFamily="34" charset="-122"/>
            <a:ea typeface="微软雅黑" pitchFamily="34" charset="-122"/>
          </a:endParaRPr>
        </a:p>
      </dsp:txBody>
      <dsp:txXfrm>
        <a:off x="3344683" y="306957"/>
        <a:ext cx="558920" cy="571907"/>
      </dsp:txXfrm>
    </dsp:sp>
    <dsp:sp modelId="{7D39CC64-51E3-4ED5-B417-037B8E5608BF}">
      <dsp:nvSpPr>
        <dsp:cNvPr id="0" name=""/>
        <dsp:cNvSpPr/>
      </dsp:nvSpPr>
      <dsp:spPr>
        <a:xfrm>
          <a:off x="3980362" y="519292"/>
          <a:ext cx="125864" cy="14723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3980362" y="548739"/>
        <a:ext cx="88105" cy="88343"/>
      </dsp:txXfrm>
    </dsp:sp>
    <dsp:sp modelId="{52B44F1C-01D5-46F6-8293-7C79D4B4FF4D}">
      <dsp:nvSpPr>
        <dsp:cNvPr id="0" name=""/>
        <dsp:cNvSpPr/>
      </dsp:nvSpPr>
      <dsp:spPr>
        <a:xfrm>
          <a:off x="4158472" y="289568"/>
          <a:ext cx="593698" cy="606685"/>
        </a:xfrm>
        <a:prstGeom prst="roundRect">
          <a:avLst>
            <a:gd name="adj" fmla="val 10000"/>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前端设计</a:t>
          </a:r>
          <a:endParaRPr lang="en-US" altLang="zh-CN" sz="1200" b="1" kern="1200" dirty="0">
            <a:latin typeface="微软雅黑" pitchFamily="34" charset="-122"/>
            <a:ea typeface="微软雅黑" pitchFamily="34" charset="-122"/>
          </a:endParaRPr>
        </a:p>
      </dsp:txBody>
      <dsp:txXfrm>
        <a:off x="4175861" y="306957"/>
        <a:ext cx="558920" cy="571907"/>
      </dsp:txXfrm>
    </dsp:sp>
    <dsp:sp modelId="{8221E0B0-B603-4ADC-96A5-F39E8CC9E99B}">
      <dsp:nvSpPr>
        <dsp:cNvPr id="0" name=""/>
        <dsp:cNvSpPr/>
      </dsp:nvSpPr>
      <dsp:spPr>
        <a:xfrm>
          <a:off x="4811541" y="519292"/>
          <a:ext cx="125864" cy="14723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4811541" y="548739"/>
        <a:ext cx="88105" cy="88343"/>
      </dsp:txXfrm>
    </dsp:sp>
    <dsp:sp modelId="{B81498BF-EC4A-4D5C-960E-DA7334BABD16}">
      <dsp:nvSpPr>
        <dsp:cNvPr id="0" name=""/>
        <dsp:cNvSpPr/>
      </dsp:nvSpPr>
      <dsp:spPr>
        <a:xfrm>
          <a:off x="4989650" y="289568"/>
          <a:ext cx="593698" cy="606685"/>
        </a:xfrm>
        <a:prstGeom prst="roundRect">
          <a:avLst>
            <a:gd name="adj" fmla="val 10000"/>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详细设计</a:t>
          </a:r>
          <a:endParaRPr lang="en-US" altLang="zh-CN" sz="1200" b="1" kern="1200" dirty="0">
            <a:latin typeface="微软雅黑" pitchFamily="34" charset="-122"/>
            <a:ea typeface="微软雅黑" pitchFamily="34" charset="-122"/>
          </a:endParaRPr>
        </a:p>
      </dsp:txBody>
      <dsp:txXfrm>
        <a:off x="5007039" y="306957"/>
        <a:ext cx="558920" cy="571907"/>
      </dsp:txXfrm>
    </dsp:sp>
    <dsp:sp modelId="{0900CABA-EE14-4556-B9B7-3B03C3A739B0}">
      <dsp:nvSpPr>
        <dsp:cNvPr id="0" name=""/>
        <dsp:cNvSpPr/>
      </dsp:nvSpPr>
      <dsp:spPr>
        <a:xfrm>
          <a:off x="5642719" y="519292"/>
          <a:ext cx="125864" cy="14723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5642719" y="548739"/>
        <a:ext cx="88105" cy="88343"/>
      </dsp:txXfrm>
    </dsp:sp>
    <dsp:sp modelId="{4E04AA46-EA7E-42A8-A4F1-2B06806EE8DD}">
      <dsp:nvSpPr>
        <dsp:cNvPr id="0" name=""/>
        <dsp:cNvSpPr/>
      </dsp:nvSpPr>
      <dsp:spPr>
        <a:xfrm>
          <a:off x="5820828" y="289568"/>
          <a:ext cx="593698" cy="606685"/>
        </a:xfrm>
        <a:prstGeom prst="roundRect">
          <a:avLst>
            <a:gd name="adj" fmla="val 10000"/>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开发</a:t>
          </a:r>
          <a:endParaRPr lang="en-US" altLang="zh-CN" sz="1200" b="1" kern="1200" dirty="0">
            <a:latin typeface="微软雅黑" pitchFamily="34" charset="-122"/>
            <a:ea typeface="微软雅黑" pitchFamily="34" charset="-122"/>
          </a:endParaRPr>
        </a:p>
      </dsp:txBody>
      <dsp:txXfrm>
        <a:off x="5838217" y="306957"/>
        <a:ext cx="558920" cy="571907"/>
      </dsp:txXfrm>
    </dsp:sp>
    <dsp:sp modelId="{C1B9219D-A35E-4AF6-9379-775054EEA71A}">
      <dsp:nvSpPr>
        <dsp:cNvPr id="0" name=""/>
        <dsp:cNvSpPr/>
      </dsp:nvSpPr>
      <dsp:spPr>
        <a:xfrm>
          <a:off x="6473897" y="519292"/>
          <a:ext cx="125864" cy="14723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6473897" y="548739"/>
        <a:ext cx="88105" cy="88343"/>
      </dsp:txXfrm>
    </dsp:sp>
    <dsp:sp modelId="{CAD8615B-1F8E-4045-8416-A2DBA72B8F08}">
      <dsp:nvSpPr>
        <dsp:cNvPr id="0" name=""/>
        <dsp:cNvSpPr/>
      </dsp:nvSpPr>
      <dsp:spPr>
        <a:xfrm>
          <a:off x="6652007" y="289568"/>
          <a:ext cx="593698" cy="606685"/>
        </a:xfrm>
        <a:prstGeom prst="roundRect">
          <a:avLst>
            <a:gd name="adj" fmla="val 10000"/>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测试</a:t>
          </a:r>
          <a:endParaRPr lang="en-US" altLang="zh-CN" sz="1200" b="1" kern="1200" dirty="0">
            <a:latin typeface="微软雅黑" pitchFamily="34" charset="-122"/>
            <a:ea typeface="微软雅黑" pitchFamily="34" charset="-122"/>
          </a:endParaRPr>
        </a:p>
      </dsp:txBody>
      <dsp:txXfrm>
        <a:off x="6669396" y="306957"/>
        <a:ext cx="558920" cy="571907"/>
      </dsp:txXfrm>
    </dsp:sp>
    <dsp:sp modelId="{BCFCD522-6A38-4D3A-822C-3582BFAF7D17}">
      <dsp:nvSpPr>
        <dsp:cNvPr id="0" name=""/>
        <dsp:cNvSpPr/>
      </dsp:nvSpPr>
      <dsp:spPr>
        <a:xfrm>
          <a:off x="7305075" y="519292"/>
          <a:ext cx="125864" cy="14723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7305075" y="548739"/>
        <a:ext cx="88105" cy="88343"/>
      </dsp:txXfrm>
    </dsp:sp>
    <dsp:sp modelId="{4811E238-772D-4D4E-A302-61F9A2CB033A}">
      <dsp:nvSpPr>
        <dsp:cNvPr id="0" name=""/>
        <dsp:cNvSpPr/>
      </dsp:nvSpPr>
      <dsp:spPr>
        <a:xfrm>
          <a:off x="7483185" y="289568"/>
          <a:ext cx="593698" cy="606685"/>
        </a:xfrm>
        <a:prstGeom prst="roundRect">
          <a:avLst>
            <a:gd name="adj" fmla="val 10000"/>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实施</a:t>
          </a:r>
          <a:endParaRPr lang="en-US" altLang="zh-CN" sz="1200" b="1" kern="1200" dirty="0">
            <a:latin typeface="微软雅黑" pitchFamily="34" charset="-122"/>
            <a:ea typeface="微软雅黑" pitchFamily="34" charset="-122"/>
          </a:endParaRPr>
        </a:p>
      </dsp:txBody>
      <dsp:txXfrm>
        <a:off x="7500574" y="306957"/>
        <a:ext cx="558920" cy="571907"/>
      </dsp:txXfrm>
    </dsp:sp>
    <dsp:sp modelId="{0B4B4316-9E32-4A56-8CA1-AFE88A681709}">
      <dsp:nvSpPr>
        <dsp:cNvPr id="0" name=""/>
        <dsp:cNvSpPr/>
      </dsp:nvSpPr>
      <dsp:spPr>
        <a:xfrm>
          <a:off x="8136253" y="519292"/>
          <a:ext cx="125864" cy="14723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8136253" y="548739"/>
        <a:ext cx="88105" cy="88343"/>
      </dsp:txXfrm>
    </dsp:sp>
    <dsp:sp modelId="{83C14D3F-2591-4661-BFF4-691A46096682}">
      <dsp:nvSpPr>
        <dsp:cNvPr id="0" name=""/>
        <dsp:cNvSpPr/>
      </dsp:nvSpPr>
      <dsp:spPr>
        <a:xfrm>
          <a:off x="8314363" y="289568"/>
          <a:ext cx="593698" cy="606685"/>
        </a:xfrm>
        <a:prstGeom prst="roundRect">
          <a:avLst>
            <a:gd name="adj" fmla="val 10000"/>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现场验证</a:t>
          </a:r>
          <a:endParaRPr lang="en-US" altLang="zh-CN" sz="1200" b="1" kern="1200" dirty="0">
            <a:latin typeface="微软雅黑" pitchFamily="34" charset="-122"/>
            <a:ea typeface="微软雅黑" pitchFamily="34" charset="-122"/>
          </a:endParaRPr>
        </a:p>
      </dsp:txBody>
      <dsp:txXfrm>
        <a:off x="8331752" y="306957"/>
        <a:ext cx="558920" cy="571907"/>
      </dsp:txXfrm>
    </dsp:sp>
    <dsp:sp modelId="{7C81B8B7-AB7E-4C96-83D5-8C3B711620AC}">
      <dsp:nvSpPr>
        <dsp:cNvPr id="0" name=""/>
        <dsp:cNvSpPr/>
      </dsp:nvSpPr>
      <dsp:spPr>
        <a:xfrm>
          <a:off x="8967432" y="519292"/>
          <a:ext cx="125864" cy="14723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8967432" y="548739"/>
        <a:ext cx="88105" cy="88343"/>
      </dsp:txXfrm>
    </dsp:sp>
    <dsp:sp modelId="{B92B6404-0772-45DA-8B58-D6AAB4A31ECB}">
      <dsp:nvSpPr>
        <dsp:cNvPr id="0" name=""/>
        <dsp:cNvSpPr/>
      </dsp:nvSpPr>
      <dsp:spPr>
        <a:xfrm>
          <a:off x="9145541" y="289568"/>
          <a:ext cx="593698" cy="606685"/>
        </a:xfrm>
        <a:prstGeom prst="roundRect">
          <a:avLst>
            <a:gd name="adj" fmla="val 10000"/>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用户确认</a:t>
          </a:r>
          <a:endParaRPr lang="en-US" altLang="zh-CN" sz="1200" b="1" kern="1200" dirty="0">
            <a:latin typeface="微软雅黑" pitchFamily="34" charset="-122"/>
            <a:ea typeface="微软雅黑" pitchFamily="34" charset="-122"/>
          </a:endParaRPr>
        </a:p>
      </dsp:txBody>
      <dsp:txXfrm>
        <a:off x="9162930" y="306957"/>
        <a:ext cx="558920" cy="571907"/>
      </dsp:txXfrm>
    </dsp:sp>
    <dsp:sp modelId="{FF5BB860-11A9-4556-8D39-6B79E8D6F47E}">
      <dsp:nvSpPr>
        <dsp:cNvPr id="0" name=""/>
        <dsp:cNvSpPr/>
      </dsp:nvSpPr>
      <dsp:spPr>
        <a:xfrm>
          <a:off x="9798610" y="519292"/>
          <a:ext cx="125864" cy="14723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100000"/>
            </a:lnSpc>
            <a:spcBef>
              <a:spcPct val="0"/>
            </a:spcBef>
            <a:spcAft>
              <a:spcPct val="35000"/>
            </a:spcAft>
            <a:buNone/>
          </a:pPr>
          <a:endParaRPr lang="zh-CN" altLang="en-US" sz="600" kern="1200"/>
        </a:p>
      </dsp:txBody>
      <dsp:txXfrm>
        <a:off x="9798610" y="548739"/>
        <a:ext cx="88105" cy="88343"/>
      </dsp:txXfrm>
    </dsp:sp>
    <dsp:sp modelId="{6F393527-1C43-4B8E-AE0C-B40942361B4F}">
      <dsp:nvSpPr>
        <dsp:cNvPr id="0" name=""/>
        <dsp:cNvSpPr/>
      </dsp:nvSpPr>
      <dsp:spPr>
        <a:xfrm>
          <a:off x="9976719" y="289568"/>
          <a:ext cx="593698" cy="606685"/>
        </a:xfrm>
        <a:prstGeom prst="roundRect">
          <a:avLst>
            <a:gd name="adj" fmla="val 10000"/>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100000"/>
            </a:lnSpc>
            <a:spcBef>
              <a:spcPct val="0"/>
            </a:spcBef>
            <a:spcAft>
              <a:spcPct val="35000"/>
            </a:spcAft>
            <a:buNone/>
          </a:pPr>
          <a:r>
            <a:rPr lang="zh-CN" altLang="en-US" sz="1200" b="1" kern="1200" dirty="0">
              <a:latin typeface="微软雅黑" pitchFamily="34" charset="-122"/>
              <a:ea typeface="微软雅黑" pitchFamily="34" charset="-122"/>
            </a:rPr>
            <a:t>迭代</a:t>
          </a:r>
          <a:endParaRPr lang="en-US" altLang="zh-CN" sz="1200" b="1" kern="1200" dirty="0">
            <a:latin typeface="微软雅黑" pitchFamily="34" charset="-122"/>
            <a:ea typeface="微软雅黑" pitchFamily="34" charset="-122"/>
          </a:endParaRPr>
        </a:p>
      </dsp:txBody>
      <dsp:txXfrm>
        <a:off x="9994108" y="306957"/>
        <a:ext cx="558920" cy="57190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2019/5/29</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CE2929-4CAD-4121-980B-87415C1F3327}" type="datetimeFigureOut">
              <a:rPr lang="zh-CN" altLang="en-US" smtClean="0"/>
              <a:t>2019/5/29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96846-5470-452B-8EF3-C5F3FE4A376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9200" rtl="0" eaLnBrk="1" fontAlgn="auto" latinLnBrk="0" hangingPunct="1">
              <a:lnSpc>
                <a:spcPct val="100000"/>
              </a:lnSpc>
              <a:spcBef>
                <a:spcPts val="0"/>
              </a:spcBef>
              <a:spcAft>
                <a:spcPts val="0"/>
              </a:spcAft>
              <a:buClrTx/>
              <a:buSzTx/>
              <a:buFontTx/>
              <a:buNone/>
              <a:defRPr/>
            </a:pPr>
            <a:r>
              <a:rPr kumimoji="1" lang="en-US" altLang="zh-CN" dirty="0"/>
              <a:t>1</a:t>
            </a:r>
            <a:r>
              <a:rPr kumimoji="1" lang="zh-CN" altLang="en-US" dirty="0"/>
              <a:t>、内外打通，教师学生的端要明确说，消息流向</a:t>
            </a:r>
          </a:p>
          <a:p>
            <a:pPr marL="0" marR="0" lvl="0" indent="0" algn="l" defTabSz="1219200" rtl="0" eaLnBrk="1" fontAlgn="auto" latinLnBrk="0" hangingPunct="1">
              <a:lnSpc>
                <a:spcPct val="100000"/>
              </a:lnSpc>
              <a:spcBef>
                <a:spcPts val="0"/>
              </a:spcBef>
              <a:spcAft>
                <a:spcPts val="0"/>
              </a:spcAft>
              <a:buClrTx/>
              <a:buSzTx/>
              <a:buFontTx/>
              <a:buNone/>
              <a:defRPr/>
            </a:pPr>
            <a:r>
              <a:rPr kumimoji="1" lang="en-US" altLang="zh-CN" dirty="0"/>
              <a:t>2</a:t>
            </a:r>
            <a:r>
              <a:rPr kumimoji="1" lang="zh-CN" altLang="en-US" dirty="0"/>
              <a:t>、第</a:t>
            </a:r>
            <a:r>
              <a:rPr kumimoji="1" lang="en-US" altLang="zh-CN" dirty="0"/>
              <a:t>7</a:t>
            </a:r>
            <a:r>
              <a:rPr kumimoji="1" lang="zh-CN" altLang="en-US" dirty="0"/>
              <a:t>页 问号</a:t>
            </a:r>
          </a:p>
          <a:p>
            <a:pPr marL="0" marR="0" lvl="0" indent="0" algn="l" defTabSz="1219200" rtl="0" eaLnBrk="1" fontAlgn="auto" latinLnBrk="0" hangingPunct="1">
              <a:lnSpc>
                <a:spcPct val="100000"/>
              </a:lnSpc>
              <a:spcBef>
                <a:spcPts val="0"/>
              </a:spcBef>
              <a:spcAft>
                <a:spcPts val="0"/>
              </a:spcAft>
              <a:buClrTx/>
              <a:buSzTx/>
              <a:buFontTx/>
              <a:buNone/>
              <a:defRPr/>
            </a:pPr>
            <a:r>
              <a:rPr kumimoji="1" lang="en-US" altLang="zh-CN" dirty="0"/>
              <a:t>3</a:t>
            </a:r>
            <a:r>
              <a:rPr kumimoji="1" lang="zh-CN" altLang="en-US" dirty="0"/>
              <a:t>、增加双向通道：学校的信息推送到学生的通道，放假通知、缴费通知</a:t>
            </a:r>
          </a:p>
          <a:p>
            <a:pPr marL="0" marR="0" lvl="0" indent="0" algn="l" defTabSz="1219200" rtl="0" eaLnBrk="1" fontAlgn="auto" latinLnBrk="0" hangingPunct="1">
              <a:lnSpc>
                <a:spcPct val="100000"/>
              </a:lnSpc>
              <a:spcBef>
                <a:spcPts val="0"/>
              </a:spcBef>
              <a:spcAft>
                <a:spcPts val="0"/>
              </a:spcAft>
              <a:buClrTx/>
              <a:buSzTx/>
              <a:buFontTx/>
              <a:buNone/>
              <a:defRPr/>
            </a:pPr>
            <a:r>
              <a:rPr kumimoji="1" lang="en-US" altLang="zh-CN" dirty="0"/>
              <a:t>4</a:t>
            </a:r>
            <a:r>
              <a:rPr kumimoji="1" lang="zh-CN" altLang="en-US" dirty="0"/>
              <a:t>、腾讯微信、企业微信、服务号和办事大厅的关系，内外打通</a:t>
            </a:r>
          </a:p>
        </p:txBody>
      </p:sp>
      <p:sp>
        <p:nvSpPr>
          <p:cNvPr id="4" name="灯片编号占位符 3"/>
          <p:cNvSpPr>
            <a:spLocks noGrp="1"/>
          </p:cNvSpPr>
          <p:nvPr>
            <p:ph type="sldNum" sz="quarter" idx="10"/>
          </p:nvPr>
        </p:nvSpPr>
        <p:spPr/>
        <p:txBody>
          <a:bodyPr/>
          <a:lstStyle/>
          <a:p>
            <a:fld id="{F07326F3-4732-B74B-9C70-D0992466E499}"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38</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39</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latin typeface="微软雅黑" panose="020B0503020204020204" pitchFamily="34" charset="-122"/>
                <a:ea typeface="微软雅黑" panose="020B0503020204020204" pitchFamily="34" charset="-122"/>
                <a:sym typeface="+mn-ea"/>
              </a:rPr>
              <a:t>tip</a:t>
            </a:r>
            <a:r>
              <a:rPr lang="zh-CN" altLang="en-US">
                <a:latin typeface="微软雅黑" panose="020B0503020204020204" pitchFamily="34" charset="-122"/>
                <a:ea typeface="微软雅黑" panose="020B0503020204020204" pitchFamily="34" charset="-122"/>
                <a:sym typeface="+mn-ea"/>
              </a:rPr>
              <a:t>：每一个问题举一个例子展开来讲</a:t>
            </a:r>
            <a:endParaRPr lang="zh-CN" altLang="en-US">
              <a:latin typeface="微软雅黑" panose="020B0503020204020204" pitchFamily="34" charset="-122"/>
              <a:ea typeface="微软雅黑" panose="020B0503020204020204" pitchFamily="34" charset="-122"/>
            </a:endParaRPr>
          </a:p>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latin typeface="微软雅黑" panose="020B0503020204020204" pitchFamily="34" charset="-122"/>
                <a:ea typeface="微软雅黑" panose="020B0503020204020204" pitchFamily="34" charset="-122"/>
                <a:sym typeface="+mn-ea"/>
              </a:rPr>
              <a:t>tip</a:t>
            </a:r>
            <a:r>
              <a:rPr lang="zh-CN" altLang="en-US">
                <a:latin typeface="微软雅黑" panose="020B0503020204020204" pitchFamily="34" charset="-122"/>
                <a:ea typeface="微软雅黑" panose="020B0503020204020204" pitchFamily="34" charset="-122"/>
                <a:sym typeface="+mn-ea"/>
              </a:rPr>
              <a:t>：每一位校园的个体享受的</a:t>
            </a:r>
            <a:r>
              <a:rPr lang="en-US" altLang="zh-CN">
                <a:latin typeface="微软雅黑" panose="020B0503020204020204" pitchFamily="34" charset="-122"/>
                <a:ea typeface="微软雅黑" panose="020B0503020204020204" pitchFamily="34" charset="-122"/>
                <a:sym typeface="+mn-ea"/>
              </a:rPr>
              <a:t>IT</a:t>
            </a:r>
            <a:r>
              <a:rPr lang="zh-CN" altLang="en-US">
                <a:latin typeface="微软雅黑" panose="020B0503020204020204" pitchFamily="34" charset="-122"/>
                <a:ea typeface="微软雅黑" panose="020B0503020204020204" pitchFamily="34" charset="-122"/>
                <a:sym typeface="+mn-ea"/>
              </a:rPr>
              <a:t>服务其实就是后端业务系统的集合，我们来思考，智慧校园建设是否是一个闭环？学校建立三大平台，大多数没有直接服务内容，只是通过单点登陆，允许办事者到各个</a:t>
            </a:r>
            <a:r>
              <a:rPr lang="en-US" altLang="zh-CN">
                <a:latin typeface="微软雅黑" panose="020B0503020204020204" pitchFamily="34" charset="-122"/>
                <a:ea typeface="微软雅黑" panose="020B0503020204020204" pitchFamily="34" charset="-122"/>
                <a:sym typeface="+mn-ea"/>
              </a:rPr>
              <a:t>MIS</a:t>
            </a:r>
            <a:r>
              <a:rPr lang="zh-CN" altLang="en-US">
                <a:latin typeface="微软雅黑" panose="020B0503020204020204" pitchFamily="34" charset="-122"/>
                <a:ea typeface="微软雅黑" panose="020B0503020204020204" pitchFamily="34" charset="-122"/>
                <a:sym typeface="+mn-ea"/>
              </a:rPr>
              <a:t>系统办理，但缺乏从办事人员的服务平台，办事人员使用的仍是管理系统，不友好，也没有足够强大的</a:t>
            </a:r>
            <a:r>
              <a:rPr lang="en-US" altLang="zh-CN">
                <a:latin typeface="微软雅黑" panose="020B0503020204020204" pitchFamily="34" charset="-122"/>
                <a:ea typeface="微软雅黑" panose="020B0503020204020204" pitchFamily="34" charset="-122"/>
                <a:sym typeface="+mn-ea"/>
              </a:rPr>
              <a:t>BPM</a:t>
            </a:r>
            <a:r>
              <a:rPr lang="zh-CN" altLang="en-US">
                <a:latin typeface="微软雅黑" panose="020B0503020204020204" pitchFamily="34" charset="-122"/>
                <a:ea typeface="微软雅黑" panose="020B0503020204020204" pitchFamily="34" charset="-122"/>
                <a:sym typeface="+mn-ea"/>
              </a:rPr>
              <a:t>完成服务审批，后端的</a:t>
            </a:r>
            <a:r>
              <a:rPr lang="en-US" altLang="zh-CN">
                <a:latin typeface="微软雅黑" panose="020B0503020204020204" pitchFamily="34" charset="-122"/>
                <a:ea typeface="微软雅黑" panose="020B0503020204020204" pitchFamily="34" charset="-122"/>
                <a:sym typeface="+mn-ea"/>
              </a:rPr>
              <a:t>MIS</a:t>
            </a:r>
            <a:r>
              <a:rPr lang="zh-CN" altLang="en-US">
                <a:latin typeface="微软雅黑" panose="020B0503020204020204" pitchFamily="34" charset="-122"/>
                <a:ea typeface="微软雅黑" panose="020B0503020204020204" pitchFamily="34" charset="-122"/>
                <a:sym typeface="+mn-ea"/>
              </a:rPr>
              <a:t>系统重心是管理，而缺少服务环节。</a:t>
            </a:r>
            <a:endParaRPr lang="zh-CN" altLang="en-US">
              <a:latin typeface="微软雅黑" panose="020B0503020204020204" pitchFamily="34" charset="-122"/>
              <a:ea typeface="微软雅黑" panose="020B0503020204020204" pitchFamily="34" charset="-122"/>
            </a:endParaRPr>
          </a:p>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8</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11" name="组合 10"/>
          <p:cNvGrpSpPr/>
          <p:nvPr userDrawn="1"/>
        </p:nvGrpSpPr>
        <p:grpSpPr>
          <a:xfrm rot="16200000">
            <a:off x="-47624" y="-441325"/>
            <a:ext cx="882650" cy="882650"/>
            <a:chOff x="8660048" y="-600639"/>
            <a:chExt cx="7643329" cy="7643329"/>
          </a:xfrm>
        </p:grpSpPr>
        <p:sp>
          <p:nvSpPr>
            <p:cNvPr id="12" name="菱形 11"/>
            <p:cNvSpPr/>
            <p:nvPr/>
          </p:nvSpPr>
          <p:spPr>
            <a:xfrm rot="20869669">
              <a:off x="8759373" y="-3625"/>
              <a:ext cx="6865253" cy="6865253"/>
            </a:xfrm>
            <a:prstGeom prst="diamond">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菱形 13"/>
            <p:cNvSpPr/>
            <p:nvPr/>
          </p:nvSpPr>
          <p:spPr>
            <a:xfrm rot="372907">
              <a:off x="8660048" y="-600639"/>
              <a:ext cx="7643329" cy="7643329"/>
            </a:xfrm>
            <a:prstGeom prst="diamond">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1"/>
            <a:ext cx="12192000" cy="6864351"/>
          </a:xfrm>
          <a:prstGeom prst="rect">
            <a:avLst/>
          </a:prstGeom>
          <a:gradFill>
            <a:gsLst>
              <a:gs pos="0">
                <a:srgbClr val="012D86"/>
              </a:gs>
              <a:gs pos="100000">
                <a:srgbClr val="0E2557"/>
              </a:gs>
            </a:gsLst>
            <a:lin ang="5400000" scaled="0"/>
          </a:gra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2019/5/29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hinese text pag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728909" y="456134"/>
            <a:ext cx="10736726" cy="993400"/>
          </a:xfrm>
          <a:prstGeom prst="rect">
            <a:avLst/>
          </a:prstGeom>
        </p:spPr>
        <p:txBody>
          <a:bodyPr lIns="0" tIns="0" rIns="0" bIns="0" anchor="t">
            <a:normAutofit/>
          </a:bodyPr>
          <a:lstStyle>
            <a:lvl1pPr marL="0" indent="0" algn="l">
              <a:lnSpc>
                <a:spcPts val="3430"/>
              </a:lnSpc>
              <a:spcBef>
                <a:spcPts val="0"/>
              </a:spcBef>
              <a:buNone/>
              <a:defRPr sz="3200" baseline="0">
                <a:solidFill>
                  <a:schemeClr val="tx1"/>
                </a:solidFill>
                <a:latin typeface="微软雅黑" panose="020B0503020204020204" pitchFamily="34" charset="-122"/>
                <a:ea typeface="微软雅黑" panose="020B0503020204020204" pitchFamily="34" charset="-122"/>
              </a:defRPr>
            </a:lvl1pPr>
            <a:lvl2pPr marL="593725" indent="0" algn="ctr">
              <a:buNone/>
              <a:defRPr sz="2600"/>
            </a:lvl2pPr>
            <a:lvl3pPr marL="1187450" indent="0" algn="ctr">
              <a:buNone/>
              <a:defRPr sz="2340"/>
            </a:lvl3pPr>
            <a:lvl4pPr marL="1781175" indent="0" algn="ctr">
              <a:buNone/>
              <a:defRPr sz="2080"/>
            </a:lvl4pPr>
            <a:lvl5pPr marL="2374900" indent="0" algn="ctr">
              <a:buNone/>
              <a:defRPr sz="2080"/>
            </a:lvl5pPr>
            <a:lvl6pPr marL="2967990" indent="0" algn="ctr">
              <a:buNone/>
              <a:defRPr sz="2080"/>
            </a:lvl6pPr>
            <a:lvl7pPr marL="3562350" indent="0" algn="ctr">
              <a:buNone/>
              <a:defRPr sz="2080"/>
            </a:lvl7pPr>
            <a:lvl8pPr marL="4156075" indent="0" algn="ctr">
              <a:buNone/>
              <a:defRPr sz="2080"/>
            </a:lvl8pPr>
            <a:lvl9pPr marL="4749165" indent="0" algn="ctr">
              <a:buNone/>
              <a:defRPr sz="2080"/>
            </a:lvl9pPr>
          </a:lstStyle>
          <a:p>
            <a:r>
              <a:rPr lang="zh-CN" altLang="en-US" dirty="0"/>
              <a:t>单击此处添加标题</a:t>
            </a:r>
            <a:endParaRPr lang="en-US" dirty="0"/>
          </a:p>
        </p:txBody>
      </p:sp>
      <p:sp>
        <p:nvSpPr>
          <p:cNvPr id="7" name="Content Placeholder 2"/>
          <p:cNvSpPr>
            <a:spLocks noGrp="1"/>
          </p:cNvSpPr>
          <p:nvPr>
            <p:ph idx="10" hasCustomPrompt="1"/>
          </p:nvPr>
        </p:nvSpPr>
        <p:spPr>
          <a:xfrm>
            <a:off x="736639" y="1501989"/>
            <a:ext cx="10729645" cy="4690459"/>
          </a:xfrm>
          <a:prstGeom prst="rect">
            <a:avLst/>
          </a:prstGeom>
        </p:spPr>
        <p:txBody>
          <a:bodyPr lIns="0" tIns="0" rIns="0" bIns="0"/>
          <a:lstStyle>
            <a:lvl1pPr marL="12065" indent="0">
              <a:lnSpc>
                <a:spcPct val="100000"/>
              </a:lnSpc>
              <a:spcBef>
                <a:spcPts val="0"/>
              </a:spcBef>
              <a:buFontTx/>
              <a:buNone/>
              <a:tabLst>
                <a:tab pos="1208405" algn="ctr"/>
              </a:tabLst>
              <a:defRPr sz="1800" baseline="0">
                <a:solidFill>
                  <a:schemeClr val="tx1"/>
                </a:solidFill>
                <a:latin typeface="微软雅黑" panose="020B0503020204020204" pitchFamily="34" charset="-122"/>
                <a:ea typeface="微软雅黑" panose="020B0503020204020204" pitchFamily="34" charset="-122"/>
                <a:cs typeface="Arial" panose="020B0604020202090204" pitchFamily="34" charset="0"/>
              </a:defRPr>
            </a:lvl1pPr>
            <a:lvl2pPr marL="525780" indent="-171450">
              <a:buFont typeface="Arial" panose="020B0604020202090204" pitchFamily="34" charset="0"/>
              <a:buChar char="•"/>
              <a:tabLst>
                <a:tab pos="1208405" algn="ctr"/>
              </a:tabLst>
              <a:defRPr sz="1300" baseline="0"/>
            </a:lvl2pPr>
            <a:lvl3pPr marL="525780" indent="-171450">
              <a:buFont typeface="Arial" panose="020B0604020202090204" pitchFamily="34" charset="0"/>
              <a:buChar char="•"/>
              <a:tabLst>
                <a:tab pos="1208405" algn="ctr"/>
              </a:tabLst>
              <a:defRPr sz="1300" baseline="0"/>
            </a:lvl3pPr>
            <a:lvl4pPr marL="525780" indent="-171450">
              <a:buFont typeface="Arial" panose="020B0604020202090204" pitchFamily="34" charset="0"/>
              <a:buChar char="•"/>
              <a:tabLst>
                <a:tab pos="1208405" algn="ctr"/>
              </a:tabLst>
              <a:defRPr sz="1300" baseline="0"/>
            </a:lvl4pPr>
            <a:lvl5pPr marL="525780" indent="-171450">
              <a:buFont typeface="Arial" panose="020B0604020202090204" pitchFamily="34" charset="0"/>
              <a:buChar char="•"/>
              <a:tabLst>
                <a:tab pos="1208405" algn="ctr"/>
              </a:tabLst>
              <a:defRPr sz="1300" baseline="0"/>
            </a:lvl5pPr>
          </a:lstStyle>
          <a:p>
            <a:pPr lvl="0"/>
            <a:r>
              <a:rPr lang="zh-CN" altLang="en-US" dirty="0"/>
              <a:t>单击此处添加文本</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7" name="矩形 6"/>
          <p:cNvSpPr/>
          <p:nvPr userDrawn="1"/>
        </p:nvSpPr>
        <p:spPr>
          <a:xfrm>
            <a:off x="-80009" y="-32384"/>
            <a:ext cx="12351384" cy="692213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5"/>
          </a:p>
        </p:txBody>
      </p:sp>
      <p:grpSp>
        <p:nvGrpSpPr>
          <p:cNvPr id="3" name="组合 2"/>
          <p:cNvGrpSpPr/>
          <p:nvPr userDrawn="1"/>
        </p:nvGrpSpPr>
        <p:grpSpPr>
          <a:xfrm>
            <a:off x="0" y="380364"/>
            <a:ext cx="12192965" cy="694056"/>
            <a:chOff x="0" y="623570"/>
            <a:chExt cx="12192965" cy="694056"/>
          </a:xfrm>
        </p:grpSpPr>
        <p:cxnSp>
          <p:nvCxnSpPr>
            <p:cNvPr id="4" name="直接连接符 3"/>
            <p:cNvCxnSpPr/>
            <p:nvPr/>
          </p:nvCxnSpPr>
          <p:spPr>
            <a:xfrm>
              <a:off x="0" y="1016000"/>
              <a:ext cx="101473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10147300" y="723900"/>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10330906" y="723900"/>
              <a:ext cx="134257" cy="5445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H="1">
              <a:off x="10465163" y="976313"/>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0648769" y="976313"/>
              <a:ext cx="75967" cy="3413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H="1">
              <a:off x="10724736" y="632460"/>
              <a:ext cx="194738" cy="67564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10919474" y="623570"/>
              <a:ext cx="87099" cy="39243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1004965" y="1016000"/>
              <a:ext cx="11880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041400" y="355600"/>
            <a:ext cx="698500" cy="215900"/>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矩形 4"/>
          <p:cNvSpPr/>
          <p:nvPr userDrawn="1"/>
        </p:nvSpPr>
        <p:spPr>
          <a:xfrm>
            <a:off x="-1041400" y="0"/>
            <a:ext cx="698500" cy="2159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矩形 5"/>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矩形 1"/>
          <p:cNvSpPr/>
          <p:nvPr userDrawn="1"/>
        </p:nvSpPr>
        <p:spPr>
          <a:xfrm>
            <a:off x="-1041400" y="702945"/>
            <a:ext cx="698500" cy="21590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tags" Target="../tags/tag151.xml"/><Relationship Id="rId13" Type="http://schemas.openxmlformats.org/officeDocument/2006/relationships/image" Target="../media/image20.png"/><Relationship Id="rId3" Type="http://schemas.openxmlformats.org/officeDocument/2006/relationships/tags" Target="../tags/tag146.xml"/><Relationship Id="rId7" Type="http://schemas.openxmlformats.org/officeDocument/2006/relationships/tags" Target="../tags/tag150.xml"/><Relationship Id="rId12" Type="http://schemas.openxmlformats.org/officeDocument/2006/relationships/image" Target="../media/image19.pn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tags" Target="../tags/tag149.xml"/><Relationship Id="rId11" Type="http://schemas.openxmlformats.org/officeDocument/2006/relationships/slideLayout" Target="../slideLayouts/slideLayout1.xml"/><Relationship Id="rId5" Type="http://schemas.openxmlformats.org/officeDocument/2006/relationships/tags" Target="../tags/tag148.xml"/><Relationship Id="rId15" Type="http://schemas.openxmlformats.org/officeDocument/2006/relationships/image" Target="../media/image22.png"/><Relationship Id="rId10" Type="http://schemas.openxmlformats.org/officeDocument/2006/relationships/tags" Target="../tags/tag153.xml"/><Relationship Id="rId4" Type="http://schemas.openxmlformats.org/officeDocument/2006/relationships/tags" Target="../tags/tag147.xml"/><Relationship Id="rId9" Type="http://schemas.openxmlformats.org/officeDocument/2006/relationships/tags" Target="../tags/tag152.xml"/><Relationship Id="rId1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image" Target="../media/image34.png"/><Relationship Id="rId4" Type="http://schemas.openxmlformats.org/officeDocument/2006/relationships/notesSlide" Target="../notesSlides/notesSlide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158.xml"/><Relationship Id="rId7" Type="http://schemas.openxmlformats.org/officeDocument/2006/relationships/diagramData" Target="../diagrams/data1.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slideLayout" Target="../slideLayouts/slideLayout1.xml"/><Relationship Id="rId11" Type="http://schemas.microsoft.com/office/2007/relationships/diagramDrawing" Target="../diagrams/drawing1.xml"/><Relationship Id="rId5" Type="http://schemas.openxmlformats.org/officeDocument/2006/relationships/tags" Target="../tags/tag160.xml"/><Relationship Id="rId10" Type="http://schemas.openxmlformats.org/officeDocument/2006/relationships/diagramColors" Target="../diagrams/colors1.xml"/><Relationship Id="rId4" Type="http://schemas.openxmlformats.org/officeDocument/2006/relationships/tags" Target="../tags/tag159.xml"/><Relationship Id="rId9"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51.png"/><Relationship Id="rId3" Type="http://schemas.openxmlformats.org/officeDocument/2006/relationships/image" Target="../media/image36.png"/><Relationship Id="rId21" Type="http://schemas.openxmlformats.org/officeDocument/2006/relationships/image" Target="../media/image54.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notesSlide" Target="../notesSlides/notesSlide12.xml"/><Relationship Id="rId16" Type="http://schemas.openxmlformats.org/officeDocument/2006/relationships/image" Target="../media/image49.png"/><Relationship Id="rId20"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png"/><Relationship Id="rId19" Type="http://schemas.openxmlformats.org/officeDocument/2006/relationships/image" Target="../media/image52.png"/><Relationship Id="rId4" Type="http://schemas.openxmlformats.org/officeDocument/2006/relationships/image" Target="../media/image37.jpeg"/><Relationship Id="rId9" Type="http://schemas.openxmlformats.org/officeDocument/2006/relationships/image" Target="../media/image42.png"/><Relationship Id="rId14" Type="http://schemas.openxmlformats.org/officeDocument/2006/relationships/image" Target="../media/image47.png"/><Relationship Id="rId22" Type="http://schemas.openxmlformats.org/officeDocument/2006/relationships/image" Target="../media/image55.png"/></Relationships>
</file>

<file path=ppt/slides/_rels/slide41.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tiff"/><Relationship Id="rId18" Type="http://schemas.openxmlformats.org/officeDocument/2006/relationships/image" Target="../media/image70.tiff"/><Relationship Id="rId26" Type="http://schemas.openxmlformats.org/officeDocument/2006/relationships/image" Target="../media/image78.tiff"/><Relationship Id="rId3" Type="http://schemas.openxmlformats.org/officeDocument/2006/relationships/image" Target="../media/image34.png"/><Relationship Id="rId21" Type="http://schemas.openxmlformats.org/officeDocument/2006/relationships/image" Target="../media/image73.tiff"/><Relationship Id="rId7" Type="http://schemas.openxmlformats.org/officeDocument/2006/relationships/image" Target="../media/image59.png"/><Relationship Id="rId12" Type="http://schemas.openxmlformats.org/officeDocument/2006/relationships/image" Target="../media/image64.tiff"/><Relationship Id="rId17" Type="http://schemas.openxmlformats.org/officeDocument/2006/relationships/image" Target="../media/image69.tiff"/><Relationship Id="rId25" Type="http://schemas.openxmlformats.org/officeDocument/2006/relationships/image" Target="../media/image77.tiff"/><Relationship Id="rId2" Type="http://schemas.openxmlformats.org/officeDocument/2006/relationships/notesSlide" Target="../notesSlides/notesSlide13.xml"/><Relationship Id="rId16" Type="http://schemas.openxmlformats.org/officeDocument/2006/relationships/image" Target="../media/image68.tiff"/><Relationship Id="rId20" Type="http://schemas.openxmlformats.org/officeDocument/2006/relationships/image" Target="../media/image72.png"/><Relationship Id="rId29" Type="http://schemas.openxmlformats.org/officeDocument/2006/relationships/image" Target="../media/image81.png"/><Relationship Id="rId1" Type="http://schemas.openxmlformats.org/officeDocument/2006/relationships/slideLayout" Target="../slideLayouts/slideLayout5.xml"/><Relationship Id="rId6" Type="http://schemas.openxmlformats.org/officeDocument/2006/relationships/image" Target="../media/image58.png"/><Relationship Id="rId11" Type="http://schemas.openxmlformats.org/officeDocument/2006/relationships/image" Target="../media/image63.tiff"/><Relationship Id="rId24" Type="http://schemas.openxmlformats.org/officeDocument/2006/relationships/image" Target="../media/image76.png"/><Relationship Id="rId32" Type="http://schemas.openxmlformats.org/officeDocument/2006/relationships/image" Target="../media/image84.png"/><Relationship Id="rId5" Type="http://schemas.openxmlformats.org/officeDocument/2006/relationships/image" Target="../media/image57.png"/><Relationship Id="rId15" Type="http://schemas.openxmlformats.org/officeDocument/2006/relationships/image" Target="../media/image67.png"/><Relationship Id="rId23" Type="http://schemas.openxmlformats.org/officeDocument/2006/relationships/image" Target="../media/image75.png"/><Relationship Id="rId28" Type="http://schemas.openxmlformats.org/officeDocument/2006/relationships/image" Target="../media/image80.tiff"/><Relationship Id="rId10" Type="http://schemas.openxmlformats.org/officeDocument/2006/relationships/image" Target="../media/image62.tiff"/><Relationship Id="rId19" Type="http://schemas.openxmlformats.org/officeDocument/2006/relationships/image" Target="../media/image71.png"/><Relationship Id="rId31" Type="http://schemas.openxmlformats.org/officeDocument/2006/relationships/image" Target="../media/image83.png"/><Relationship Id="rId4" Type="http://schemas.openxmlformats.org/officeDocument/2006/relationships/image" Target="../media/image56.png"/><Relationship Id="rId9" Type="http://schemas.openxmlformats.org/officeDocument/2006/relationships/image" Target="../media/image61.tiff"/><Relationship Id="rId14" Type="http://schemas.openxmlformats.org/officeDocument/2006/relationships/image" Target="../media/image66.tiff"/><Relationship Id="rId22" Type="http://schemas.openxmlformats.org/officeDocument/2006/relationships/image" Target="../media/image74.png"/><Relationship Id="rId27" Type="http://schemas.openxmlformats.org/officeDocument/2006/relationships/image" Target="../media/image79.tiff"/><Relationship Id="rId30" Type="http://schemas.openxmlformats.org/officeDocument/2006/relationships/image" Target="../media/image82.png"/></Relationships>
</file>

<file path=ppt/slides/_rels/slide4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4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xml"/><Relationship Id="rId4" Type="http://schemas.openxmlformats.org/officeDocument/2006/relationships/image" Target="../media/image97.png"/></Relationships>
</file>

<file path=ppt/slides/_rels/slide4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1.xml"/><Relationship Id="rId4" Type="http://schemas.openxmlformats.org/officeDocument/2006/relationships/image" Target="../media/image100.png"/></Relationships>
</file>

<file path=ppt/slides/_rels/slide4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1.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4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jpeg"/><Relationship Id="rId1" Type="http://schemas.openxmlformats.org/officeDocument/2006/relationships/slideLayout" Target="../slideLayouts/slideLayout1.xml"/><Relationship Id="rId4" Type="http://schemas.openxmlformats.org/officeDocument/2006/relationships/image" Target="../media/image10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9" Type="http://schemas.openxmlformats.org/officeDocument/2006/relationships/tags" Target="../tags/tag39.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tags" Target="../tags/tag47.xml"/><Relationship Id="rId50" Type="http://schemas.openxmlformats.org/officeDocument/2006/relationships/tags" Target="../tags/tag50.xml"/><Relationship Id="rId55" Type="http://schemas.openxmlformats.org/officeDocument/2006/relationships/tags" Target="../tags/tag55.xml"/><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9" Type="http://schemas.openxmlformats.org/officeDocument/2006/relationships/tags" Target="../tags/tag29.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tags" Target="../tags/tag53.xml"/><Relationship Id="rId58" Type="http://schemas.openxmlformats.org/officeDocument/2006/relationships/slideLayout" Target="../slideLayouts/slideLayout1.xml"/><Relationship Id="rId5" Type="http://schemas.openxmlformats.org/officeDocument/2006/relationships/tags" Target="../tags/tag5.xml"/><Relationship Id="rId19" Type="http://schemas.openxmlformats.org/officeDocument/2006/relationships/tags" Target="../tags/tag1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tags" Target="../tags/tag48.xml"/><Relationship Id="rId56" Type="http://schemas.openxmlformats.org/officeDocument/2006/relationships/tags" Target="../tags/tag56.xml"/><Relationship Id="rId8" Type="http://schemas.openxmlformats.org/officeDocument/2006/relationships/tags" Target="../tags/tag8.xml"/><Relationship Id="rId51" Type="http://schemas.openxmlformats.org/officeDocument/2006/relationships/tags" Target="../tags/tag51.xml"/><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59" Type="http://schemas.openxmlformats.org/officeDocument/2006/relationships/notesSlide" Target="../notesSlides/notesSlide4.xml"/><Relationship Id="rId20" Type="http://schemas.openxmlformats.org/officeDocument/2006/relationships/tags" Target="../tags/tag20.xml"/><Relationship Id="rId41" Type="http://schemas.openxmlformats.org/officeDocument/2006/relationships/tags" Target="../tags/tag41.xml"/><Relationship Id="rId54" Type="http://schemas.openxmlformats.org/officeDocument/2006/relationships/tags" Target="../tags/tag54.xml"/><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tags" Target="../tags/tag49.xml"/><Relationship Id="rId57" Type="http://schemas.openxmlformats.org/officeDocument/2006/relationships/tags" Target="../tags/tag57.xml"/><Relationship Id="rId10" Type="http://schemas.openxmlformats.org/officeDocument/2006/relationships/tags" Target="../tags/tag10.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tags" Target="../tags/tag52.xml"/></Relationships>
</file>

<file path=ppt/slides/_rels/slide7.xml.rels><?xml version="1.0" encoding="UTF-8" standalone="yes"?>
<Relationships xmlns="http://schemas.openxmlformats.org/package/2006/relationships"><Relationship Id="rId26" Type="http://schemas.openxmlformats.org/officeDocument/2006/relationships/tags" Target="../tags/tag83.xml"/><Relationship Id="rId21" Type="http://schemas.openxmlformats.org/officeDocument/2006/relationships/tags" Target="../tags/tag78.xml"/><Relationship Id="rId42" Type="http://schemas.openxmlformats.org/officeDocument/2006/relationships/tags" Target="../tags/tag99.xml"/><Relationship Id="rId47" Type="http://schemas.openxmlformats.org/officeDocument/2006/relationships/tags" Target="../tags/tag104.xml"/><Relationship Id="rId63" Type="http://schemas.openxmlformats.org/officeDocument/2006/relationships/tags" Target="../tags/tag120.xml"/><Relationship Id="rId68" Type="http://schemas.openxmlformats.org/officeDocument/2006/relationships/tags" Target="../tags/tag125.xml"/><Relationship Id="rId84" Type="http://schemas.openxmlformats.org/officeDocument/2006/relationships/tags" Target="../tags/tag141.xml"/><Relationship Id="rId89" Type="http://schemas.openxmlformats.org/officeDocument/2006/relationships/image" Target="../media/image9.png"/><Relationship Id="rId16" Type="http://schemas.openxmlformats.org/officeDocument/2006/relationships/tags" Target="../tags/tag73.xml"/><Relationship Id="rId11" Type="http://schemas.openxmlformats.org/officeDocument/2006/relationships/tags" Target="../tags/tag68.xml"/><Relationship Id="rId32" Type="http://schemas.openxmlformats.org/officeDocument/2006/relationships/tags" Target="../tags/tag89.xml"/><Relationship Id="rId37" Type="http://schemas.openxmlformats.org/officeDocument/2006/relationships/tags" Target="../tags/tag94.xml"/><Relationship Id="rId53" Type="http://schemas.openxmlformats.org/officeDocument/2006/relationships/tags" Target="../tags/tag110.xml"/><Relationship Id="rId58" Type="http://schemas.openxmlformats.org/officeDocument/2006/relationships/tags" Target="../tags/tag115.xml"/><Relationship Id="rId74" Type="http://schemas.openxmlformats.org/officeDocument/2006/relationships/tags" Target="../tags/tag131.xml"/><Relationship Id="rId79" Type="http://schemas.openxmlformats.org/officeDocument/2006/relationships/tags" Target="../tags/tag136.xml"/><Relationship Id="rId5" Type="http://schemas.openxmlformats.org/officeDocument/2006/relationships/tags" Target="../tags/tag62.xml"/><Relationship Id="rId14" Type="http://schemas.openxmlformats.org/officeDocument/2006/relationships/tags" Target="../tags/tag71.xml"/><Relationship Id="rId22" Type="http://schemas.openxmlformats.org/officeDocument/2006/relationships/tags" Target="../tags/tag79.xml"/><Relationship Id="rId27" Type="http://schemas.openxmlformats.org/officeDocument/2006/relationships/tags" Target="../tags/tag84.xml"/><Relationship Id="rId30" Type="http://schemas.openxmlformats.org/officeDocument/2006/relationships/tags" Target="../tags/tag87.xml"/><Relationship Id="rId35" Type="http://schemas.openxmlformats.org/officeDocument/2006/relationships/tags" Target="../tags/tag92.xml"/><Relationship Id="rId43" Type="http://schemas.openxmlformats.org/officeDocument/2006/relationships/tags" Target="../tags/tag100.xml"/><Relationship Id="rId48" Type="http://schemas.openxmlformats.org/officeDocument/2006/relationships/tags" Target="../tags/tag105.xml"/><Relationship Id="rId56" Type="http://schemas.openxmlformats.org/officeDocument/2006/relationships/tags" Target="../tags/tag113.xml"/><Relationship Id="rId64" Type="http://schemas.openxmlformats.org/officeDocument/2006/relationships/tags" Target="../tags/tag121.xml"/><Relationship Id="rId69" Type="http://schemas.openxmlformats.org/officeDocument/2006/relationships/tags" Target="../tags/tag126.xml"/><Relationship Id="rId77" Type="http://schemas.openxmlformats.org/officeDocument/2006/relationships/tags" Target="../tags/tag134.xml"/><Relationship Id="rId8" Type="http://schemas.openxmlformats.org/officeDocument/2006/relationships/tags" Target="../tags/tag65.xml"/><Relationship Id="rId51" Type="http://schemas.openxmlformats.org/officeDocument/2006/relationships/tags" Target="../tags/tag108.xml"/><Relationship Id="rId72" Type="http://schemas.openxmlformats.org/officeDocument/2006/relationships/tags" Target="../tags/tag129.xml"/><Relationship Id="rId80" Type="http://schemas.openxmlformats.org/officeDocument/2006/relationships/tags" Target="../tags/tag137.xml"/><Relationship Id="rId85" Type="http://schemas.openxmlformats.org/officeDocument/2006/relationships/tags" Target="../tags/tag142.xml"/><Relationship Id="rId3" Type="http://schemas.openxmlformats.org/officeDocument/2006/relationships/tags" Target="../tags/tag60.xml"/><Relationship Id="rId12" Type="http://schemas.openxmlformats.org/officeDocument/2006/relationships/tags" Target="../tags/tag69.xml"/><Relationship Id="rId17" Type="http://schemas.openxmlformats.org/officeDocument/2006/relationships/tags" Target="../tags/tag74.xml"/><Relationship Id="rId25" Type="http://schemas.openxmlformats.org/officeDocument/2006/relationships/tags" Target="../tags/tag82.xml"/><Relationship Id="rId33" Type="http://schemas.openxmlformats.org/officeDocument/2006/relationships/tags" Target="../tags/tag90.xml"/><Relationship Id="rId38" Type="http://schemas.openxmlformats.org/officeDocument/2006/relationships/tags" Target="../tags/tag95.xml"/><Relationship Id="rId46" Type="http://schemas.openxmlformats.org/officeDocument/2006/relationships/tags" Target="../tags/tag103.xml"/><Relationship Id="rId59" Type="http://schemas.openxmlformats.org/officeDocument/2006/relationships/tags" Target="../tags/tag116.xml"/><Relationship Id="rId67" Type="http://schemas.openxmlformats.org/officeDocument/2006/relationships/tags" Target="../tags/tag124.xml"/><Relationship Id="rId20" Type="http://schemas.openxmlformats.org/officeDocument/2006/relationships/tags" Target="../tags/tag77.xml"/><Relationship Id="rId41" Type="http://schemas.openxmlformats.org/officeDocument/2006/relationships/tags" Target="../tags/tag98.xml"/><Relationship Id="rId54" Type="http://schemas.openxmlformats.org/officeDocument/2006/relationships/tags" Target="../tags/tag111.xml"/><Relationship Id="rId62" Type="http://schemas.openxmlformats.org/officeDocument/2006/relationships/tags" Target="../tags/tag119.xml"/><Relationship Id="rId70" Type="http://schemas.openxmlformats.org/officeDocument/2006/relationships/tags" Target="../tags/tag127.xml"/><Relationship Id="rId75" Type="http://schemas.openxmlformats.org/officeDocument/2006/relationships/tags" Target="../tags/tag132.xml"/><Relationship Id="rId83" Type="http://schemas.openxmlformats.org/officeDocument/2006/relationships/tags" Target="../tags/tag140.xml"/><Relationship Id="rId88" Type="http://schemas.openxmlformats.org/officeDocument/2006/relationships/notesSlide" Target="../notesSlides/notesSlide5.xml"/><Relationship Id="rId1" Type="http://schemas.openxmlformats.org/officeDocument/2006/relationships/tags" Target="../tags/tag58.xml"/><Relationship Id="rId6" Type="http://schemas.openxmlformats.org/officeDocument/2006/relationships/tags" Target="../tags/tag63.xml"/><Relationship Id="rId15" Type="http://schemas.openxmlformats.org/officeDocument/2006/relationships/tags" Target="../tags/tag72.xml"/><Relationship Id="rId23" Type="http://schemas.openxmlformats.org/officeDocument/2006/relationships/tags" Target="../tags/tag80.xml"/><Relationship Id="rId28" Type="http://schemas.openxmlformats.org/officeDocument/2006/relationships/tags" Target="../tags/tag85.xml"/><Relationship Id="rId36" Type="http://schemas.openxmlformats.org/officeDocument/2006/relationships/tags" Target="../tags/tag93.xml"/><Relationship Id="rId49" Type="http://schemas.openxmlformats.org/officeDocument/2006/relationships/tags" Target="../tags/tag106.xml"/><Relationship Id="rId57" Type="http://schemas.openxmlformats.org/officeDocument/2006/relationships/tags" Target="../tags/tag114.xml"/><Relationship Id="rId10" Type="http://schemas.openxmlformats.org/officeDocument/2006/relationships/tags" Target="../tags/tag67.xml"/><Relationship Id="rId31" Type="http://schemas.openxmlformats.org/officeDocument/2006/relationships/tags" Target="../tags/tag88.xml"/><Relationship Id="rId44" Type="http://schemas.openxmlformats.org/officeDocument/2006/relationships/tags" Target="../tags/tag101.xml"/><Relationship Id="rId52" Type="http://schemas.openxmlformats.org/officeDocument/2006/relationships/tags" Target="../tags/tag109.xml"/><Relationship Id="rId60" Type="http://schemas.openxmlformats.org/officeDocument/2006/relationships/tags" Target="../tags/tag117.xml"/><Relationship Id="rId65" Type="http://schemas.openxmlformats.org/officeDocument/2006/relationships/tags" Target="../tags/tag122.xml"/><Relationship Id="rId73" Type="http://schemas.openxmlformats.org/officeDocument/2006/relationships/tags" Target="../tags/tag130.xml"/><Relationship Id="rId78" Type="http://schemas.openxmlformats.org/officeDocument/2006/relationships/tags" Target="../tags/tag135.xml"/><Relationship Id="rId81" Type="http://schemas.openxmlformats.org/officeDocument/2006/relationships/tags" Target="../tags/tag138.xml"/><Relationship Id="rId86" Type="http://schemas.openxmlformats.org/officeDocument/2006/relationships/tags" Target="../tags/tag143.xml"/><Relationship Id="rId4" Type="http://schemas.openxmlformats.org/officeDocument/2006/relationships/tags" Target="../tags/tag61.xml"/><Relationship Id="rId9" Type="http://schemas.openxmlformats.org/officeDocument/2006/relationships/tags" Target="../tags/tag66.xml"/><Relationship Id="rId13" Type="http://schemas.openxmlformats.org/officeDocument/2006/relationships/tags" Target="../tags/tag70.xml"/><Relationship Id="rId18" Type="http://schemas.openxmlformats.org/officeDocument/2006/relationships/tags" Target="../tags/tag75.xml"/><Relationship Id="rId39" Type="http://schemas.openxmlformats.org/officeDocument/2006/relationships/tags" Target="../tags/tag96.xml"/><Relationship Id="rId34" Type="http://schemas.openxmlformats.org/officeDocument/2006/relationships/tags" Target="../tags/tag91.xml"/><Relationship Id="rId50" Type="http://schemas.openxmlformats.org/officeDocument/2006/relationships/tags" Target="../tags/tag107.xml"/><Relationship Id="rId55" Type="http://schemas.openxmlformats.org/officeDocument/2006/relationships/tags" Target="../tags/tag112.xml"/><Relationship Id="rId76" Type="http://schemas.openxmlformats.org/officeDocument/2006/relationships/tags" Target="../tags/tag133.xml"/><Relationship Id="rId7" Type="http://schemas.openxmlformats.org/officeDocument/2006/relationships/tags" Target="../tags/tag64.xml"/><Relationship Id="rId71" Type="http://schemas.openxmlformats.org/officeDocument/2006/relationships/tags" Target="../tags/tag128.xml"/><Relationship Id="rId2" Type="http://schemas.openxmlformats.org/officeDocument/2006/relationships/tags" Target="../tags/tag59.xml"/><Relationship Id="rId29" Type="http://schemas.openxmlformats.org/officeDocument/2006/relationships/tags" Target="../tags/tag86.xml"/><Relationship Id="rId24" Type="http://schemas.openxmlformats.org/officeDocument/2006/relationships/tags" Target="../tags/tag81.xml"/><Relationship Id="rId40" Type="http://schemas.openxmlformats.org/officeDocument/2006/relationships/tags" Target="../tags/tag97.xml"/><Relationship Id="rId45" Type="http://schemas.openxmlformats.org/officeDocument/2006/relationships/tags" Target="../tags/tag102.xml"/><Relationship Id="rId66" Type="http://schemas.openxmlformats.org/officeDocument/2006/relationships/tags" Target="../tags/tag123.xml"/><Relationship Id="rId87" Type="http://schemas.openxmlformats.org/officeDocument/2006/relationships/slideLayout" Target="../slideLayouts/slideLayout1.xml"/><Relationship Id="rId61" Type="http://schemas.openxmlformats.org/officeDocument/2006/relationships/tags" Target="../tags/tag118.xml"/><Relationship Id="rId82" Type="http://schemas.openxmlformats.org/officeDocument/2006/relationships/tags" Target="../tags/tag139.xml"/><Relationship Id="rId19" Type="http://schemas.openxmlformats.org/officeDocument/2006/relationships/tags" Target="../tags/tag7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nvSpPr>
        <p:spPr bwMode="auto">
          <a:xfrm>
            <a:off x="385600" y="402189"/>
            <a:ext cx="11368726" cy="692304"/>
          </a:xfrm>
          <a:prstGeom prst="triangle">
            <a:avLst>
              <a:gd name="adj" fmla="val 49531"/>
            </a:avLst>
          </a:prstGeom>
          <a:solidFill>
            <a:srgbClr val="C8102E"/>
          </a:solidFill>
          <a:ln>
            <a:noFill/>
          </a:ln>
          <a:effectLst>
            <a:outerShdw blurRad="50800" dist="38100" dir="2700000" algn="tl" rotWithShape="0">
              <a:prstClr val="black">
                <a:alpha val="40000"/>
              </a:prstClr>
            </a:outerShdw>
          </a:effectLst>
          <a:scene3d>
            <a:camera prst="orthographicFront"/>
            <a:lightRig rig="threePt" dir="t">
              <a:rot lat="0" lon="0" rev="1200000"/>
            </a:lightRig>
          </a:scene3d>
          <a:sp3d>
            <a:bevelT w="63500" h="25400"/>
          </a:sp3d>
        </p:spPr>
        <p:txBody>
          <a:bodyPr lIns="72478" tIns="36240" rIns="72478" bIns="36240" anchor="ctr">
            <a:noAutofit/>
          </a:bodyPr>
          <a:lstStyle/>
          <a:p>
            <a:pPr algn="ctr" defTabSz="724535" fontAlgn="auto">
              <a:spcBef>
                <a:spcPts val="0"/>
              </a:spcBef>
              <a:spcAft>
                <a:spcPts val="0"/>
              </a:spcAft>
              <a:defRPr/>
            </a:pPr>
            <a:endParaRPr lang="zh-CN" altLang="en-US" sz="900" kern="0" dirty="0">
              <a:solidFill>
                <a:srgbClr val="FFFFFF"/>
              </a:solidFill>
              <a:effectLst>
                <a:outerShdw blurRad="38100" dist="38100" dir="2700000" algn="tl">
                  <a:srgbClr val="000000">
                    <a:alpha val="43137"/>
                  </a:srgbClr>
                </a:outerShdw>
              </a:effectLst>
              <a:latin typeface="Arial" panose="020B0604020202090204"/>
              <a:ea typeface="华文细黑" panose="02010600040101010101" pitchFamily="2" charset="-122"/>
              <a:cs typeface="Arial" panose="020B0604020202090204" pitchFamily="34" charset="0"/>
              <a:sym typeface="Arial" panose="020B0604020202090204"/>
            </a:endParaRPr>
          </a:p>
        </p:txBody>
      </p:sp>
      <p:sp>
        <p:nvSpPr>
          <p:cNvPr id="5" name="Rectangle 3"/>
          <p:cNvSpPr>
            <a:spLocks noChangeArrowheads="1"/>
          </p:cNvSpPr>
          <p:nvPr/>
        </p:nvSpPr>
        <p:spPr bwMode="auto">
          <a:xfrm>
            <a:off x="385601" y="2920058"/>
            <a:ext cx="11368726" cy="2918333"/>
          </a:xfrm>
          <a:prstGeom prst="rect">
            <a:avLst/>
          </a:prstGeom>
          <a:noFill/>
          <a:ln w="12700" algn="ctr">
            <a:solidFill>
              <a:srgbClr val="66FFFF"/>
            </a:solidFill>
            <a:prstDash val="dash"/>
            <a:miter lim="800000"/>
          </a:ln>
        </p:spPr>
        <p:txBody>
          <a:bodyPr lIns="0" tIns="0" rIns="72478" bIns="0" anchor="ctr"/>
          <a:lstStyle/>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p:txBody>
      </p:sp>
      <p:sp>
        <p:nvSpPr>
          <p:cNvPr id="6" name="Rectangle 3"/>
          <p:cNvSpPr>
            <a:spLocks noChangeArrowheads="1"/>
          </p:cNvSpPr>
          <p:nvPr/>
        </p:nvSpPr>
        <p:spPr bwMode="auto">
          <a:xfrm>
            <a:off x="385601" y="5888452"/>
            <a:ext cx="11368726" cy="454651"/>
          </a:xfrm>
          <a:prstGeom prst="rect">
            <a:avLst/>
          </a:prstGeom>
          <a:noFill/>
          <a:ln w="12700" algn="ctr">
            <a:solidFill>
              <a:srgbClr val="66FFFF"/>
            </a:solidFill>
            <a:prstDash val="dash"/>
            <a:miter lim="800000"/>
          </a:ln>
        </p:spPr>
        <p:txBody>
          <a:bodyPr lIns="0" tIns="0" rIns="72478" bIns="0" anchor="ctr"/>
          <a:lstStyle/>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p:txBody>
      </p:sp>
      <p:sp>
        <p:nvSpPr>
          <p:cNvPr id="7" name="圆角矩形 6"/>
          <p:cNvSpPr/>
          <p:nvPr/>
        </p:nvSpPr>
        <p:spPr bwMode="auto">
          <a:xfrm>
            <a:off x="491490" y="2985135"/>
            <a:ext cx="873760" cy="2778760"/>
          </a:xfrm>
          <a:prstGeom prst="roundRect">
            <a:avLst/>
          </a:prstGeom>
          <a:solidFill>
            <a:schemeClr val="bg2">
              <a:lumMod val="50000"/>
            </a:schemeClr>
          </a:solidFill>
          <a:ln w="9525" cap="flat" cmpd="sng" algn="ctr">
            <a:noFill/>
            <a:prstDash val="solid"/>
            <a:headEnd type="arrow" w="med" len="med"/>
            <a:tailEnd type="arrow" w="med" len="med"/>
          </a:ln>
          <a:effectLst>
            <a:outerShdw blurRad="40000" dist="20000" dir="5400000" rotWithShape="0">
              <a:srgbClr val="000000">
                <a:alpha val="38000"/>
              </a:srgbClr>
            </a:outerShdw>
          </a:effectLst>
        </p:spPr>
        <p:txBody>
          <a:bodyPr vert="horz" wrap="square" lIns="72478" tIns="36240" rIns="72478" bIns="36240" numCol="1" rtlCol="0" anchor="ctr" anchorCtr="0" compatLnSpc="1"/>
          <a:lstStyle/>
          <a:p>
            <a:pPr algn="ctr" defTabSz="724535" fontAlgn="auto">
              <a:spcBef>
                <a:spcPts val="0"/>
              </a:spcBef>
              <a:spcAft>
                <a:spcPts val="0"/>
              </a:spcAft>
              <a:defRPr/>
            </a:pPr>
            <a:r>
              <a:rPr lang="zh-CN" altLang="en-US" sz="1050" kern="0" dirty="0">
                <a:solidFill>
                  <a:schemeClr val="bg1"/>
                </a:solidFill>
                <a:latin typeface="微软雅黑" panose="020B0503020204020204" pitchFamily="34" charset="-122"/>
                <a:ea typeface="微软雅黑" panose="020B0503020204020204" pitchFamily="34" charset="-122"/>
                <a:cs typeface="Arial" panose="020B0604020202090204" pitchFamily="34" charset="0"/>
              </a:rPr>
              <a:t>支撑理由</a:t>
            </a:r>
          </a:p>
        </p:txBody>
      </p:sp>
      <p:sp>
        <p:nvSpPr>
          <p:cNvPr id="8" name="圆角矩形 7"/>
          <p:cNvSpPr/>
          <p:nvPr/>
        </p:nvSpPr>
        <p:spPr bwMode="auto">
          <a:xfrm>
            <a:off x="495300" y="5949950"/>
            <a:ext cx="870585" cy="320675"/>
          </a:xfrm>
          <a:prstGeom prst="roundRect">
            <a:avLst/>
          </a:prstGeom>
          <a:solidFill>
            <a:schemeClr val="bg2">
              <a:lumMod val="50000"/>
            </a:schemeClr>
          </a:solidFill>
          <a:ln w="9525" cap="flat" cmpd="sng" algn="ctr">
            <a:noFill/>
            <a:prstDash val="solid"/>
            <a:headEnd type="arrow" w="med" len="med"/>
            <a:tailEnd type="arrow" w="med" len="med"/>
          </a:ln>
          <a:effectLst>
            <a:outerShdw blurRad="40000" dist="20000" dir="5400000" rotWithShape="0">
              <a:srgbClr val="000000">
                <a:alpha val="38000"/>
              </a:srgbClr>
            </a:outerShdw>
          </a:effectLst>
        </p:spPr>
        <p:txBody>
          <a:bodyPr vert="horz" wrap="square" lIns="72478" tIns="36240" rIns="72478" bIns="36240" numCol="1" rtlCol="0" anchor="ctr" anchorCtr="0" compatLnSpc="1"/>
          <a:lstStyle/>
          <a:p>
            <a:pPr algn="ctr" defTabSz="724535">
              <a:defRPr/>
            </a:pPr>
            <a:r>
              <a:rPr lang="zh-CN" altLang="en-US" sz="1050" kern="0" dirty="0">
                <a:solidFill>
                  <a:schemeClr val="bg1"/>
                </a:solidFill>
                <a:latin typeface="微软雅黑" panose="020B0503020204020204" pitchFamily="34" charset="-122"/>
                <a:ea typeface="微软雅黑" panose="020B0503020204020204" pitchFamily="34" charset="-122"/>
                <a:cs typeface="Arial" panose="020B0604020202090204" pitchFamily="34" charset="0"/>
              </a:rPr>
              <a:t>产品与解决方案</a:t>
            </a:r>
          </a:p>
        </p:txBody>
      </p:sp>
      <p:sp>
        <p:nvSpPr>
          <p:cNvPr id="9" name="Rectangle 10"/>
          <p:cNvSpPr>
            <a:spLocks noChangeArrowheads="1"/>
          </p:cNvSpPr>
          <p:nvPr/>
        </p:nvSpPr>
        <p:spPr bwMode="auto">
          <a:xfrm>
            <a:off x="1490204" y="5949650"/>
            <a:ext cx="10161922" cy="332224"/>
          </a:xfrm>
          <a:prstGeom prst="rect">
            <a:avLst/>
          </a:prstGeom>
          <a:solidFill>
            <a:srgbClr val="FFCC66">
              <a:lumMod val="60000"/>
              <a:lumOff val="40000"/>
            </a:srgbClr>
          </a:solidFill>
          <a:ln w="9525">
            <a:solidFill>
              <a:srgbClr val="66FFFF"/>
            </a:solidFill>
            <a:miter lim="800000"/>
          </a:ln>
          <a:effectLst>
            <a:outerShdw dist="35921" dir="2700000" algn="ctr" rotWithShape="0">
              <a:srgbClr val="B2B2B2"/>
            </a:outerShdw>
          </a:effectLst>
        </p:spPr>
        <p:txBody>
          <a:bodyPr wrap="none" lIns="72478" tIns="36240" rIns="72478" bIns="36240" anchor="ctr"/>
          <a:lstStyle/>
          <a:p>
            <a:pPr defTabSz="724535" fontAlgn="auto">
              <a:spcBef>
                <a:spcPts val="0"/>
              </a:spcBef>
              <a:spcAft>
                <a:spcPts val="0"/>
              </a:spcAft>
              <a:defRPr/>
            </a:pPr>
            <a:r>
              <a:rPr lang="zh-CN" altLang="en-US" sz="1000" kern="0" dirty="0">
                <a:solidFill>
                  <a:sysClr val="windowText" lastClr="000000"/>
                </a:solidFill>
                <a:latin typeface="微软雅黑" panose="020B0503020204020204" pitchFamily="34" charset="-122"/>
                <a:ea typeface="微软雅黑" panose="020B0503020204020204" pitchFamily="34" charset="-122"/>
              </a:rPr>
              <a:t>协同平台、移动办公平台、一站式办事服务门户、学生办事中心</a:t>
            </a:r>
          </a:p>
        </p:txBody>
      </p:sp>
      <p:sp>
        <p:nvSpPr>
          <p:cNvPr id="10" name="圆角矩形 9"/>
          <p:cNvSpPr/>
          <p:nvPr/>
        </p:nvSpPr>
        <p:spPr bwMode="auto">
          <a:xfrm>
            <a:off x="495073" y="1195189"/>
            <a:ext cx="870155" cy="381226"/>
          </a:xfrm>
          <a:prstGeom prst="roundRect">
            <a:avLst/>
          </a:prstGeom>
          <a:solidFill>
            <a:schemeClr val="bg2">
              <a:lumMod val="50000"/>
            </a:schemeClr>
          </a:solidFill>
          <a:ln w="9525" cap="flat" cmpd="sng" algn="ctr">
            <a:noFill/>
            <a:prstDash val="solid"/>
            <a:headEnd type="none" w="med" len="med"/>
            <a:tailEnd type="none" w="med" len="med"/>
          </a:ln>
          <a:effectLst>
            <a:outerShdw blurRad="40000" dist="20000" dir="5400000" rotWithShape="0">
              <a:srgbClr val="000000">
                <a:alpha val="38000"/>
              </a:srgbClr>
            </a:outerShdw>
          </a:effectLst>
        </p:spPr>
        <p:txBody>
          <a:bodyPr vert="horz" wrap="square" lIns="72478" tIns="36240" rIns="72478" bIns="36240" numCol="1" rtlCol="0" anchor="ctr" anchorCtr="1" compatLnSpc="1"/>
          <a:lstStyle/>
          <a:p>
            <a:pPr algn="ctr" defTabSz="724535" fontAlgn="auto">
              <a:spcBef>
                <a:spcPts val="0"/>
              </a:spcBef>
              <a:spcAft>
                <a:spcPts val="0"/>
              </a:spcAft>
              <a:defRPr/>
            </a:pPr>
            <a:r>
              <a:rPr lang="zh-CN" altLang="en-US" sz="1050" kern="0" dirty="0">
                <a:solidFill>
                  <a:schemeClr val="bg1"/>
                </a:solidFill>
                <a:latin typeface="微软雅黑" panose="020B0503020204020204" pitchFamily="34" charset="-122"/>
                <a:ea typeface="微软雅黑" panose="020B0503020204020204" pitchFamily="34" charset="-122"/>
                <a:cs typeface="Arial" panose="020B0604020202090204" pitchFamily="34" charset="0"/>
              </a:rPr>
              <a:t>目标受众</a:t>
            </a:r>
          </a:p>
        </p:txBody>
      </p:sp>
      <p:sp>
        <p:nvSpPr>
          <p:cNvPr id="11" name="Rectangle 10"/>
          <p:cNvSpPr>
            <a:spLocks noChangeArrowheads="1"/>
          </p:cNvSpPr>
          <p:nvPr/>
        </p:nvSpPr>
        <p:spPr bwMode="auto">
          <a:xfrm>
            <a:off x="1492490" y="1132062"/>
            <a:ext cx="10148206" cy="456934"/>
          </a:xfrm>
          <a:prstGeom prst="rect">
            <a:avLst/>
          </a:prstGeom>
          <a:solidFill>
            <a:srgbClr val="FFB871"/>
          </a:solidFill>
          <a:ln w="9525">
            <a:noFill/>
            <a:miter lim="800000"/>
          </a:ln>
          <a:effectLst>
            <a:outerShdw dist="35921" dir="2700000" algn="ctr" rotWithShape="0">
              <a:srgbClr val="B2B2B2"/>
            </a:outerShdw>
          </a:effectLst>
        </p:spPr>
        <p:txBody>
          <a:bodyPr wrap="none" lIns="72478" tIns="36240" rIns="72478" bIns="36240" anchor="ctr"/>
          <a:lstStyle/>
          <a:p>
            <a:pPr defTabSz="913765" eaLnBrk="0" fontAlgn="auto" hangingPunct="0">
              <a:spcBef>
                <a:spcPts val="0"/>
              </a:spcBef>
              <a:spcAft>
                <a:spcPts val="475"/>
              </a:spcAft>
              <a:defRPr/>
            </a:pPr>
            <a:endParaRPr lang="en-US" altLang="zh-CN" sz="105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sym typeface="Arial" panose="020B0604020202090204"/>
            </a:endParaRPr>
          </a:p>
        </p:txBody>
      </p:sp>
      <p:sp>
        <p:nvSpPr>
          <p:cNvPr id="12" name="Rectangle 3"/>
          <p:cNvSpPr>
            <a:spLocks noChangeArrowheads="1"/>
          </p:cNvSpPr>
          <p:nvPr/>
        </p:nvSpPr>
        <p:spPr bwMode="auto">
          <a:xfrm>
            <a:off x="385600" y="2426714"/>
            <a:ext cx="11368726" cy="445764"/>
          </a:xfrm>
          <a:prstGeom prst="rect">
            <a:avLst/>
          </a:prstGeom>
          <a:noFill/>
          <a:ln w="12700" algn="ctr">
            <a:solidFill>
              <a:srgbClr val="66FFFF"/>
            </a:solidFill>
            <a:prstDash val="dash"/>
            <a:miter lim="800000"/>
          </a:ln>
        </p:spPr>
        <p:txBody>
          <a:bodyPr lIns="0" tIns="0" rIns="72478" bIns="0" anchor="ctr"/>
          <a:lstStyle/>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p:txBody>
      </p:sp>
      <p:sp>
        <p:nvSpPr>
          <p:cNvPr id="13" name="圆角矩形 12"/>
          <p:cNvSpPr/>
          <p:nvPr/>
        </p:nvSpPr>
        <p:spPr bwMode="auto">
          <a:xfrm>
            <a:off x="495300" y="2473325"/>
            <a:ext cx="869950" cy="316865"/>
          </a:xfrm>
          <a:prstGeom prst="roundRect">
            <a:avLst/>
          </a:prstGeom>
          <a:solidFill>
            <a:schemeClr val="bg2">
              <a:lumMod val="50000"/>
            </a:schemeClr>
          </a:solidFill>
          <a:ln w="9525" cap="flat" cmpd="sng" algn="ctr">
            <a:noFill/>
            <a:prstDash val="solid"/>
            <a:headEnd type="none" w="med" len="med"/>
            <a:tailEnd type="none" w="med" len="med"/>
          </a:ln>
          <a:effectLst>
            <a:outerShdw blurRad="40000" dist="20000" dir="5400000" rotWithShape="0">
              <a:srgbClr val="000000">
                <a:alpha val="38000"/>
              </a:srgbClr>
            </a:outerShdw>
          </a:effectLst>
        </p:spPr>
        <p:txBody>
          <a:bodyPr vert="horz" wrap="square" lIns="72478" tIns="36240" rIns="72478" bIns="36240" numCol="1" rtlCol="0" anchor="ctr" anchorCtr="1" compatLnSpc="1"/>
          <a:lstStyle/>
          <a:p>
            <a:pPr algn="ctr" defTabSz="724535" fontAlgn="auto">
              <a:spcBef>
                <a:spcPts val="0"/>
              </a:spcBef>
              <a:spcAft>
                <a:spcPts val="0"/>
              </a:spcAft>
              <a:defRPr/>
            </a:pPr>
            <a:r>
              <a:rPr lang="zh-CN" altLang="en-US" sz="1050" kern="0" dirty="0">
                <a:solidFill>
                  <a:schemeClr val="bg1"/>
                </a:solidFill>
                <a:latin typeface="微软雅黑" panose="020B0503020204020204" pitchFamily="34" charset="-122"/>
                <a:ea typeface="微软雅黑" panose="020B0503020204020204" pitchFamily="34" charset="-122"/>
                <a:cs typeface="Arial" panose="020B0604020202090204" pitchFamily="34" charset="0"/>
              </a:rPr>
              <a:t>价值主张</a:t>
            </a:r>
          </a:p>
        </p:txBody>
      </p:sp>
      <p:sp>
        <p:nvSpPr>
          <p:cNvPr id="14" name="圆角矩形 13"/>
          <p:cNvSpPr/>
          <p:nvPr/>
        </p:nvSpPr>
        <p:spPr bwMode="auto">
          <a:xfrm>
            <a:off x="495336" y="1739199"/>
            <a:ext cx="870155" cy="533461"/>
          </a:xfrm>
          <a:prstGeom prst="roundRect">
            <a:avLst/>
          </a:prstGeom>
          <a:solidFill>
            <a:schemeClr val="bg2">
              <a:lumMod val="50000"/>
            </a:schemeClr>
          </a:solidFill>
          <a:ln w="9525" cap="flat" cmpd="sng" algn="ctr">
            <a:noFill/>
            <a:prstDash val="solid"/>
            <a:headEnd type="none" w="med" len="med"/>
            <a:tailEnd type="none" w="med" len="med"/>
          </a:ln>
          <a:effectLst>
            <a:outerShdw blurRad="40000" dist="20000" dir="5400000" rotWithShape="0">
              <a:srgbClr val="000000">
                <a:alpha val="38000"/>
              </a:srgbClr>
            </a:outerShdw>
          </a:effectLst>
        </p:spPr>
        <p:txBody>
          <a:bodyPr vert="horz" wrap="square" lIns="72478" tIns="36240" rIns="72478" bIns="36240" numCol="1" rtlCol="0" anchor="ctr" anchorCtr="1" compatLnSpc="1"/>
          <a:lstStyle/>
          <a:p>
            <a:pPr algn="ctr" defTabSz="724535" fontAlgn="auto">
              <a:spcBef>
                <a:spcPts val="0"/>
              </a:spcBef>
              <a:spcAft>
                <a:spcPts val="0"/>
              </a:spcAft>
              <a:defRPr/>
            </a:pPr>
            <a:r>
              <a:rPr lang="zh-CN" altLang="en-US" sz="1050" kern="0" dirty="0">
                <a:solidFill>
                  <a:schemeClr val="bg1"/>
                </a:solidFill>
                <a:latin typeface="微软雅黑" panose="020B0503020204020204" pitchFamily="34" charset="-122"/>
                <a:ea typeface="微软雅黑" panose="020B0503020204020204" pitchFamily="34" charset="-122"/>
                <a:cs typeface="Arial" panose="020B0604020202090204" pitchFamily="34" charset="0"/>
              </a:rPr>
              <a:t>面临问题</a:t>
            </a:r>
          </a:p>
        </p:txBody>
      </p:sp>
      <p:sp>
        <p:nvSpPr>
          <p:cNvPr id="15" name="Rectangle 10"/>
          <p:cNvSpPr>
            <a:spLocks noChangeArrowheads="1"/>
          </p:cNvSpPr>
          <p:nvPr/>
        </p:nvSpPr>
        <p:spPr bwMode="auto">
          <a:xfrm>
            <a:off x="1489221" y="1738964"/>
            <a:ext cx="10144679" cy="547665"/>
          </a:xfrm>
          <a:prstGeom prst="rect">
            <a:avLst/>
          </a:prstGeom>
          <a:solidFill>
            <a:srgbClr val="FFCC99">
              <a:lumMod val="90000"/>
            </a:srgbClr>
          </a:solidFill>
          <a:ln w="9525">
            <a:noFill/>
            <a:miter lim="800000"/>
          </a:ln>
          <a:effectLst>
            <a:outerShdw dist="35921" dir="2700000" algn="ctr" rotWithShape="0">
              <a:srgbClr val="B2B2B2"/>
            </a:outerShdw>
          </a:effectLst>
        </p:spPr>
        <p:txBody>
          <a:bodyPr wrap="none" lIns="72478" tIns="36240" rIns="72478" bIns="36240" anchor="ctr"/>
          <a:lstStyle/>
          <a:p>
            <a:pPr marL="114300" indent="-114300" defTabSz="913765" fontAlgn="auto">
              <a:spcBef>
                <a:spcPts val="0"/>
              </a:spcBef>
              <a:spcAft>
                <a:spcPts val="0"/>
              </a:spcAft>
            </a:pPr>
            <a:endParaRPr lang="en-US" altLang="zh-CN" sz="700" dirty="0">
              <a:solidFill>
                <a:srgbClr val="000000"/>
              </a:solidFill>
              <a:latin typeface="Arial" panose="020B0604020202090204" pitchFamily="34" charset="0"/>
              <a:ea typeface="微软雅黑" panose="020B0503020204020204" pitchFamily="34" charset="-122"/>
              <a:cs typeface="Arial" panose="020B0604020202090204" pitchFamily="34" charset="0"/>
              <a:sym typeface="Arial" panose="020B0604020202090204"/>
            </a:endParaRPr>
          </a:p>
        </p:txBody>
      </p:sp>
      <p:sp>
        <p:nvSpPr>
          <p:cNvPr id="16" name="矩形 15"/>
          <p:cNvSpPr/>
          <p:nvPr/>
        </p:nvSpPr>
        <p:spPr>
          <a:xfrm>
            <a:off x="1547616" y="1242133"/>
            <a:ext cx="8039888" cy="245110"/>
          </a:xfrm>
          <a:prstGeom prst="rect">
            <a:avLst/>
          </a:prstGeom>
        </p:spPr>
        <p:txBody>
          <a:bodyPr wrap="square">
            <a:spAutoFit/>
          </a:bodyPr>
          <a:lstStyle/>
          <a:p>
            <a:pPr defTabSz="913765" eaLnBrk="0" fontAlgn="auto" hangingPunct="0">
              <a:spcBef>
                <a:spcPts val="0"/>
              </a:spcBef>
              <a:spcAft>
                <a:spcPts val="0"/>
              </a:spcAft>
              <a:defRPr/>
            </a:pPr>
            <a:r>
              <a:rPr lang="zh-CN" altLang="en-US" sz="1000" b="1" dirty="0">
                <a:latin typeface="微软雅黑" panose="020B0503020204020204" pitchFamily="34" charset="-122"/>
                <a:ea typeface="微软雅黑" panose="020B0503020204020204" pitchFamily="34" charset="-122"/>
              </a:rPr>
              <a:t>最终客户：</a:t>
            </a:r>
            <a:r>
              <a:rPr lang="zh-CN" altLang="en-US" sz="1000" dirty="0">
                <a:latin typeface="微软雅黑" panose="020B0503020204020204" pitchFamily="34" charset="-122"/>
                <a:ea typeface="微软雅黑" panose="020B0503020204020204" pitchFamily="34" charset="-122"/>
              </a:rPr>
              <a:t>高职高专、普通本科、重点本科、</a:t>
            </a:r>
            <a:r>
              <a:rPr lang="en-US" altLang="zh-CN" sz="1000" dirty="0">
                <a:latin typeface="微软雅黑" panose="020B0503020204020204" pitchFamily="34" charset="-122"/>
                <a:ea typeface="微软雅黑" panose="020B0503020204020204" pitchFamily="34" charset="-122"/>
              </a:rPr>
              <a:t>985</a:t>
            </a:r>
            <a:r>
              <a:rPr lang="zh-CN" altLang="en-US" sz="1000" dirty="0">
                <a:latin typeface="微软雅黑" panose="020B0503020204020204" pitchFamily="34" charset="-122"/>
                <a:ea typeface="微软雅黑" panose="020B0503020204020204" pitchFamily="34" charset="-122"/>
              </a:rPr>
              <a:t>、</a:t>
            </a:r>
            <a:r>
              <a:rPr lang="en-US" altLang="zh-CN" sz="1000" dirty="0">
                <a:latin typeface="微软雅黑" panose="020B0503020204020204" pitchFamily="34" charset="-122"/>
                <a:ea typeface="微软雅黑" panose="020B0503020204020204" pitchFamily="34" charset="-122"/>
              </a:rPr>
              <a:t>211</a:t>
            </a:r>
            <a:r>
              <a:rPr lang="zh-CN" altLang="en-US" sz="1000" dirty="0">
                <a:latin typeface="微软雅黑" panose="020B0503020204020204" pitchFamily="34" charset="-122"/>
                <a:ea typeface="微软雅黑" panose="020B0503020204020204" pitchFamily="34" charset="-122"/>
              </a:rPr>
              <a:t>、党校</a:t>
            </a:r>
          </a:p>
        </p:txBody>
      </p:sp>
      <p:grpSp>
        <p:nvGrpSpPr>
          <p:cNvPr id="18" name="组合 17"/>
          <p:cNvGrpSpPr/>
          <p:nvPr/>
        </p:nvGrpSpPr>
        <p:grpSpPr>
          <a:xfrm>
            <a:off x="1480523" y="2453758"/>
            <a:ext cx="2285662" cy="3300058"/>
            <a:chOff x="2354" y="3864"/>
            <a:chExt cx="3106" cy="5197"/>
          </a:xfrm>
        </p:grpSpPr>
        <p:sp>
          <p:nvSpPr>
            <p:cNvPr id="19" name="Rectangle 10"/>
            <p:cNvSpPr>
              <a:spLocks noChangeArrowheads="1"/>
            </p:cNvSpPr>
            <p:nvPr/>
          </p:nvSpPr>
          <p:spPr bwMode="auto">
            <a:xfrm>
              <a:off x="2354" y="4701"/>
              <a:ext cx="3060" cy="4360"/>
            </a:xfrm>
            <a:prstGeom prst="rect">
              <a:avLst/>
            </a:prstGeom>
            <a:solidFill>
              <a:srgbClr val="FFCC99">
                <a:lumMod val="90000"/>
              </a:srgbClr>
            </a:solidFill>
            <a:ln w="9525">
              <a:noFill/>
              <a:miter lim="800000"/>
            </a:ln>
            <a:effectLst>
              <a:outerShdw dist="35921" dir="2700000" algn="ctr" rotWithShape="0">
                <a:srgbClr val="B2B2B2"/>
              </a:outerShdw>
            </a:effectLst>
          </p:spPr>
          <p:txBody>
            <a:bodyPr wrap="none" lIns="72478" tIns="36240" rIns="72478" bIns="36240" anchor="ctr"/>
            <a:lstStyle/>
            <a:p>
              <a:pPr algn="ctr" defTabSz="724535" eaLnBrk="0" fontAlgn="auto" hangingPunct="0">
                <a:spcBef>
                  <a:spcPts val="0"/>
                </a:spcBef>
                <a:spcAft>
                  <a:spcPts val="0"/>
                </a:spcAft>
                <a:defRPr/>
              </a:pPr>
              <a:endParaRPr lang="en-US" altLang="zh-CN" sz="800" kern="0" dirty="0">
                <a:solidFill>
                  <a:sysClr val="windowText" lastClr="000000"/>
                </a:solidFill>
                <a:latin typeface="微软雅黑" panose="020B0503020204020204" pitchFamily="34" charset="-122"/>
                <a:ea typeface="微软雅黑" panose="020B0503020204020204" pitchFamily="34" charset="-122"/>
                <a:cs typeface="Arial" panose="020B0604020202090204" pitchFamily="34" charset="0"/>
                <a:sym typeface="Arial" panose="020B0604020202090204"/>
              </a:endParaRPr>
            </a:p>
          </p:txBody>
        </p:sp>
        <p:sp>
          <p:nvSpPr>
            <p:cNvPr id="20" name="矩形 311"/>
            <p:cNvSpPr>
              <a:spLocks noChangeArrowheads="1"/>
            </p:cNvSpPr>
            <p:nvPr/>
          </p:nvSpPr>
          <p:spPr bwMode="auto">
            <a:xfrm>
              <a:off x="2400" y="4811"/>
              <a:ext cx="3060" cy="3623"/>
            </a:xfrm>
            <a:prstGeom prst="rect">
              <a:avLst/>
            </a:prstGeom>
            <a:noFill/>
            <a:ln w="9525">
              <a:noFill/>
              <a:miter lim="800000"/>
            </a:ln>
          </p:spPr>
          <p:txBody>
            <a:bodyPr wrap="square" lIns="40734" tIns="20367" rIns="40734" bIns="20367">
              <a:spAutoFit/>
            </a:bodyPr>
            <a:lstStyle/>
            <a:p>
              <a:pPr marL="171450" lvl="1" indent="-171450" defTabSz="684530" fontAlgn="auto">
                <a:lnSpc>
                  <a:spcPct val="110000"/>
                </a:lnSpc>
                <a:spcBef>
                  <a:spcPts val="0"/>
                </a:spcBef>
                <a:spcAft>
                  <a:spcPts val="0"/>
                </a:spcAft>
                <a:buFont typeface="Wingdings" panose="05000000000000000000" pitchFamily="2" charset="2"/>
                <a:buChar char="p"/>
                <a:defRPr/>
              </a:pPr>
              <a:r>
                <a:rPr lang="zh-CN" altLang="en-US" sz="800" dirty="0">
                  <a:solidFill>
                    <a:srgbClr val="000000"/>
                  </a:solidFill>
                  <a:latin typeface="微软雅黑" panose="020B0503020204020204" pitchFamily="34" charset="-122"/>
                  <a:ea typeface="微软雅黑" panose="020B0503020204020204" pitchFamily="34" charset="-122"/>
                </a:rPr>
                <a:t>统一服务入口</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fontAlgn="auto">
                <a:lnSpc>
                  <a:spcPct val="110000"/>
                </a:lnSpc>
                <a:spcBef>
                  <a:spcPts val="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通过校园网络连通内部各部门及后勤单位，实现统一全校师生服务入口；</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indent="-171450" defTabSz="684530" fontAlgn="auto">
                <a:lnSpc>
                  <a:spcPct val="110000"/>
                </a:lnSpc>
                <a:spcBef>
                  <a:spcPts val="600"/>
                </a:spcBef>
                <a:spcAft>
                  <a:spcPts val="0"/>
                </a:spcAft>
                <a:buFont typeface="Wingdings" panose="05000000000000000000" pitchFamily="2" charset="2"/>
                <a:buChar char="p"/>
                <a:defRPr/>
              </a:pPr>
              <a:r>
                <a:rPr lang="zh-CN" altLang="en-US" sz="800" dirty="0">
                  <a:latin typeface="微软雅黑" panose="020B0503020204020204" pitchFamily="34" charset="-122"/>
                  <a:ea typeface="微软雅黑" panose="020B0503020204020204" pitchFamily="34" charset="-122"/>
                  <a:cs typeface="Times New Roman" panose="02020703060505090304" pitchFamily="18" charset="0"/>
                </a:rPr>
                <a:t>统一数据服务，实现资源共享</a:t>
              </a:r>
              <a:endParaRPr lang="en-US" altLang="zh-CN" sz="800" dirty="0">
                <a:latin typeface="微软雅黑" panose="020B0503020204020204" pitchFamily="34" charset="-122"/>
                <a:ea typeface="微软雅黑" panose="020B0503020204020204" pitchFamily="34" charset="-122"/>
                <a:cs typeface="Times New Roman" panose="02020703060505090304" pitchFamily="18" charset="0"/>
              </a:endParaRPr>
            </a:p>
            <a:p>
              <a:pPr marL="171450" lvl="1" indent="-171450" defTabSz="684530" fontAlgn="auto">
                <a:lnSpc>
                  <a:spcPct val="110000"/>
                </a:lnSpc>
                <a:spcBef>
                  <a:spcPts val="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统一学生工作，消除园区信息孤岛</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indent="-171450" defTabSz="684530" fontAlgn="auto">
                <a:lnSpc>
                  <a:spcPct val="110000"/>
                </a:lnSpc>
                <a:spcBef>
                  <a:spcPts val="600"/>
                </a:spcBef>
                <a:spcAft>
                  <a:spcPts val="0"/>
                </a:spcAft>
                <a:buFont typeface="Wingdings" panose="05000000000000000000" pitchFamily="2" charset="2"/>
                <a:buChar char="p"/>
                <a:defRPr/>
              </a:pPr>
              <a:r>
                <a:rPr lang="zh-CN" altLang="en-US" sz="800" dirty="0">
                  <a:latin typeface="微软雅黑" panose="020B0503020204020204" pitchFamily="34" charset="-122"/>
                  <a:ea typeface="微软雅黑" panose="020B0503020204020204" pitchFamily="34" charset="-122"/>
                  <a:cs typeface="Times New Roman" panose="02020703060505090304" pitchFamily="18" charset="0"/>
                </a:rPr>
                <a:t>管理标准化，降低管理风险</a:t>
              </a:r>
              <a:endParaRPr lang="en-US" altLang="zh-CN" sz="800" dirty="0">
                <a:latin typeface="微软雅黑" panose="020B0503020204020204" pitchFamily="34" charset="-122"/>
                <a:ea typeface="微软雅黑" panose="020B0503020204020204" pitchFamily="34" charset="-122"/>
                <a:cs typeface="Times New Roman" panose="02020703060505090304" pitchFamily="18" charset="0"/>
              </a:endParaRPr>
            </a:p>
            <a:p>
              <a:pPr marL="171450" lvl="1" indent="-171450" defTabSz="684530">
                <a:lnSpc>
                  <a:spcPct val="110000"/>
                </a:lnSpc>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制度融入流程，事件可查可追，减少人为因素。</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indent="-171450" defTabSz="684530" fontAlgn="auto">
                <a:lnSpc>
                  <a:spcPct val="110000"/>
                </a:lnSpc>
                <a:spcBef>
                  <a:spcPts val="600"/>
                </a:spcBef>
                <a:spcAft>
                  <a:spcPts val="0"/>
                </a:spcAft>
                <a:buFont typeface="Wingdings" panose="05000000000000000000" pitchFamily="2" charset="2"/>
                <a:buChar char="p"/>
                <a:defRPr/>
              </a:pPr>
              <a:r>
                <a:rPr lang="zh-CN" altLang="en-US" sz="800" dirty="0">
                  <a:latin typeface="微软雅黑" panose="020B0503020204020204" pitchFamily="34" charset="-122"/>
                  <a:ea typeface="微软雅黑" panose="020B0503020204020204" pitchFamily="34" charset="-122"/>
                  <a:cs typeface="Times New Roman" panose="02020703060505090304" pitchFamily="18" charset="0"/>
                </a:rPr>
                <a:t>管理可视化，强化学工组织互动</a:t>
              </a:r>
              <a:endParaRPr lang="en-US" altLang="zh-CN" sz="800" dirty="0">
                <a:latin typeface="微软雅黑" panose="020B0503020204020204" pitchFamily="34" charset="-122"/>
                <a:ea typeface="微软雅黑" panose="020B0503020204020204" pitchFamily="34" charset="-122"/>
                <a:cs typeface="Times New Roman" panose="02020703060505090304" pitchFamily="18" charset="0"/>
              </a:endParaRPr>
            </a:p>
            <a:p>
              <a:pPr marL="171450" lvl="1" indent="-171450" defTabSz="684530" fontAlgn="auto">
                <a:lnSpc>
                  <a:spcPct val="110000"/>
                </a:lnSpc>
                <a:spcBef>
                  <a:spcPts val="0"/>
                </a:spcBef>
                <a:spcAft>
                  <a:spcPts val="0"/>
                </a:spcAft>
                <a:buFont typeface="Arial" panose="020B0604020202090204" pitchFamily="34" charset="0"/>
                <a:buChar char="•"/>
                <a:defRPr/>
              </a:pPr>
              <a:r>
                <a:rPr lang="zh-CN" altLang="en-US" sz="800" dirty="0">
                  <a:latin typeface="微软雅黑" panose="020B0503020204020204" pitchFamily="34" charset="-122"/>
                  <a:ea typeface="微软雅黑" panose="020B0503020204020204" pitchFamily="34" charset="-122"/>
                </a:rPr>
                <a:t>全生命周期管理，业务处理过程电子化，风险前置化。</a:t>
              </a:r>
              <a:endParaRPr lang="en-US" altLang="zh-CN" sz="800" dirty="0">
                <a:latin typeface="微软雅黑" panose="020B0503020204020204" pitchFamily="34" charset="-122"/>
                <a:ea typeface="微软雅黑" panose="020B0503020204020204" pitchFamily="34" charset="-122"/>
              </a:endParaRPr>
            </a:p>
            <a:p>
              <a:pPr marL="171450" lvl="1" indent="-171450" defTabSz="684530" fontAlgn="auto">
                <a:lnSpc>
                  <a:spcPct val="110000"/>
                </a:lnSpc>
                <a:spcBef>
                  <a:spcPts val="0"/>
                </a:spcBef>
                <a:spcAft>
                  <a:spcPts val="0"/>
                </a:spcAft>
                <a:buFont typeface="Arial" panose="020B0604020202090204" pitchFamily="34" charset="0"/>
                <a:buChar char="•"/>
                <a:defRPr/>
              </a:pPr>
              <a:endParaRPr lang="en-US" altLang="zh-CN" sz="800" dirty="0">
                <a:latin typeface="微软雅黑" panose="020B0503020204020204" pitchFamily="34" charset="-122"/>
                <a:ea typeface="微软雅黑" panose="020B0503020204020204" pitchFamily="34" charset="-122"/>
              </a:endParaRPr>
            </a:p>
            <a:p>
              <a:pPr marL="171450" lvl="1" indent="-171450" defTabSz="684530" fontAlgn="auto">
                <a:lnSpc>
                  <a:spcPct val="110000"/>
                </a:lnSpc>
                <a:spcBef>
                  <a:spcPts val="0"/>
                </a:spcBef>
                <a:spcAft>
                  <a:spcPts val="0"/>
                </a:spcAft>
                <a:buFont typeface="Wingdings" panose="05000000000000000000" pitchFamily="2" charset="2"/>
                <a:buChar char="p"/>
                <a:defRPr/>
              </a:pPr>
              <a:r>
                <a:rPr lang="zh-CN" altLang="en-US" sz="800" dirty="0">
                  <a:solidFill>
                    <a:srgbClr val="000000"/>
                  </a:solidFill>
                  <a:latin typeface="微软雅黑" panose="020B0503020204020204" pitchFamily="34" charset="-122"/>
                  <a:ea typeface="微软雅黑" panose="020B0503020204020204" pitchFamily="34" charset="-122"/>
                </a:rPr>
                <a:t>管理数字化，支撑校园创新发展</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fontAlgn="auto">
                <a:lnSpc>
                  <a:spcPct val="110000"/>
                </a:lnSpc>
                <a:spcBef>
                  <a:spcPts val="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为不同的角色人员提供实时的图形化展示内部人财物与校园总体运营情况分析图表。</a:t>
              </a:r>
              <a:endParaRPr lang="en-US" altLang="zh-CN" sz="800" dirty="0">
                <a:solidFill>
                  <a:srgbClr val="000000"/>
                </a:solidFill>
                <a:latin typeface="微软雅黑" panose="020B0503020204020204" pitchFamily="34" charset="-122"/>
                <a:ea typeface="微软雅黑" panose="020B0503020204020204" pitchFamily="34" charset="-122"/>
              </a:endParaRPr>
            </a:p>
          </p:txBody>
        </p:sp>
        <p:sp>
          <p:nvSpPr>
            <p:cNvPr id="21" name="Rectangle 10"/>
            <p:cNvSpPr>
              <a:spLocks noChangeArrowheads="1"/>
            </p:cNvSpPr>
            <p:nvPr/>
          </p:nvSpPr>
          <p:spPr bwMode="auto">
            <a:xfrm>
              <a:off x="2354" y="3864"/>
              <a:ext cx="3060" cy="561"/>
            </a:xfrm>
            <a:prstGeom prst="rect">
              <a:avLst/>
            </a:prstGeom>
            <a:solidFill>
              <a:srgbClr val="FFCC99">
                <a:lumMod val="90000"/>
              </a:srgbClr>
            </a:solidFill>
            <a:ln w="9525">
              <a:noFill/>
              <a:miter lim="800000"/>
            </a:ln>
            <a:effectLst>
              <a:outerShdw dist="35921" dir="2700000" algn="ctr" rotWithShape="0">
                <a:srgbClr val="B2B2B2"/>
              </a:outerShdw>
            </a:effectLst>
          </p:spPr>
          <p:txBody>
            <a:bodyPr wrap="none" lIns="72478" tIns="36240" rIns="72478" bIns="36240" anchor="ctr"/>
            <a:lstStyle/>
            <a:p>
              <a:pPr algn="ctr" defTabSz="913765" eaLnBrk="0" hangingPunct="0">
                <a:defRPr/>
              </a:pPr>
              <a:r>
                <a:rPr kumimoji="1" lang="zh-CN" altLang="en-US" sz="900" b="1" dirty="0">
                  <a:latin typeface="微软雅黑" panose="020B0503020204020204" pitchFamily="34" charset="-122"/>
                  <a:ea typeface="微软雅黑" panose="020B0503020204020204" pitchFamily="34" charset="-122"/>
                </a:rPr>
                <a:t>信息集约化</a:t>
              </a:r>
              <a:endParaRPr lang="en-US" altLang="zh-CN" sz="800" dirty="0">
                <a:latin typeface="微软雅黑" panose="020B0503020204020204" pitchFamily="34" charset="-122"/>
                <a:ea typeface="微软雅黑" panose="020B0503020204020204" pitchFamily="34" charset="-122"/>
              </a:endParaRPr>
            </a:p>
          </p:txBody>
        </p:sp>
      </p:grpSp>
      <p:sp>
        <p:nvSpPr>
          <p:cNvPr id="23" name="Rectangle 103"/>
          <p:cNvSpPr>
            <a:spLocks noChangeArrowheads="1"/>
          </p:cNvSpPr>
          <p:nvPr/>
        </p:nvSpPr>
        <p:spPr bwMode="auto">
          <a:xfrm>
            <a:off x="4588655" y="594343"/>
            <a:ext cx="2767809" cy="307975"/>
          </a:xfrm>
          <a:prstGeom prst="rect">
            <a:avLst/>
          </a:prstGeom>
          <a:noFill/>
          <a:ln w="9525">
            <a:noFill/>
            <a:miter lim="800000"/>
          </a:ln>
        </p:spPr>
        <p:txBody>
          <a:bodyPr wrap="square" lIns="62763" tIns="31382" rIns="62763" bIns="31382">
            <a:spAutoFit/>
          </a:bodyPr>
          <a:lstStyle/>
          <a:p>
            <a:pPr algn="ctr" defTabSz="634365" fontAlgn="auto">
              <a:spcBef>
                <a:spcPts val="0"/>
              </a:spcBef>
              <a:spcAft>
                <a:spcPts val="0"/>
              </a:spcAft>
              <a:buClr>
                <a:srgbClr val="990000"/>
              </a:buClr>
              <a:buSzPct val="75000"/>
              <a:defRPr/>
            </a:pPr>
            <a:r>
              <a:rPr lang="zh-CN" altLang="en-US" sz="1600" b="1" kern="0" dirty="0">
                <a:solidFill>
                  <a:srgbClr val="FFFFFF"/>
                </a:solidFill>
                <a:latin typeface="微软雅黑" panose="020B0503020204020204" pitchFamily="34" charset="-122"/>
                <a:ea typeface="微软雅黑" panose="020B0503020204020204" pitchFamily="34" charset="-122"/>
                <a:cs typeface="Arial" panose="020B0604020202090204" pitchFamily="34" charset="0"/>
                <a:sym typeface="Arial" panose="020B0604020202090204"/>
              </a:rPr>
              <a:t>一站式运营平台</a:t>
            </a:r>
            <a:endParaRPr lang="en-US" altLang="zh-CN" sz="1600" b="1" kern="0" dirty="0">
              <a:solidFill>
                <a:srgbClr val="FFFFFF"/>
              </a:solidFill>
              <a:latin typeface="微软雅黑" panose="020B0503020204020204" pitchFamily="34" charset="-122"/>
              <a:ea typeface="微软雅黑" panose="020B0503020204020204" pitchFamily="34" charset="-122"/>
              <a:cs typeface="Arial" panose="020B0604020202090204" pitchFamily="34" charset="0"/>
              <a:sym typeface="Arial" panose="020B0604020202090204"/>
            </a:endParaRPr>
          </a:p>
        </p:txBody>
      </p:sp>
      <p:grpSp>
        <p:nvGrpSpPr>
          <p:cNvPr id="17" name="组合 16"/>
          <p:cNvGrpSpPr/>
          <p:nvPr/>
        </p:nvGrpSpPr>
        <p:grpSpPr>
          <a:xfrm>
            <a:off x="4117975" y="2453758"/>
            <a:ext cx="2280285" cy="3300058"/>
            <a:chOff x="5587" y="3864"/>
            <a:chExt cx="3099" cy="5197"/>
          </a:xfrm>
        </p:grpSpPr>
        <p:sp>
          <p:nvSpPr>
            <p:cNvPr id="25" name="Rectangle 10"/>
            <p:cNvSpPr>
              <a:spLocks noChangeArrowheads="1"/>
            </p:cNvSpPr>
            <p:nvPr/>
          </p:nvSpPr>
          <p:spPr bwMode="auto">
            <a:xfrm>
              <a:off x="5589" y="4701"/>
              <a:ext cx="3060" cy="4360"/>
            </a:xfrm>
            <a:prstGeom prst="rect">
              <a:avLst/>
            </a:prstGeom>
            <a:solidFill>
              <a:srgbClr val="FFCC99">
                <a:lumMod val="90000"/>
              </a:srgbClr>
            </a:solidFill>
            <a:ln w="9525">
              <a:noFill/>
              <a:miter lim="800000"/>
            </a:ln>
            <a:effectLst>
              <a:outerShdw dist="35921" dir="2700000" algn="ctr" rotWithShape="0">
                <a:srgbClr val="B2B2B2"/>
              </a:outerShdw>
            </a:effectLst>
          </p:spPr>
          <p:txBody>
            <a:bodyPr wrap="none" lIns="72478" tIns="36240" rIns="72478" bIns="36240" anchor="ctr"/>
            <a:lstStyle/>
            <a:p>
              <a:pPr algn="ctr" defTabSz="724535" eaLnBrk="0" fontAlgn="auto" hangingPunct="0">
                <a:spcBef>
                  <a:spcPts val="0"/>
                </a:spcBef>
                <a:spcAft>
                  <a:spcPts val="0"/>
                </a:spcAft>
                <a:defRPr/>
              </a:pPr>
              <a:endParaRPr lang="en-US" altLang="zh-CN" sz="800" kern="0" dirty="0">
                <a:solidFill>
                  <a:sysClr val="windowText" lastClr="000000"/>
                </a:solidFill>
                <a:latin typeface="微软雅黑" panose="020B0503020204020204" pitchFamily="34" charset="-122"/>
                <a:ea typeface="微软雅黑" panose="020B0503020204020204" pitchFamily="34" charset="-122"/>
                <a:cs typeface="Arial" panose="020B0604020202090204" pitchFamily="34" charset="0"/>
                <a:sym typeface="Arial" panose="020B0604020202090204"/>
              </a:endParaRPr>
            </a:p>
          </p:txBody>
        </p:sp>
        <p:sp>
          <p:nvSpPr>
            <p:cNvPr id="26" name="矩形 311"/>
            <p:cNvSpPr>
              <a:spLocks noChangeArrowheads="1"/>
            </p:cNvSpPr>
            <p:nvPr/>
          </p:nvSpPr>
          <p:spPr bwMode="auto">
            <a:xfrm>
              <a:off x="5626" y="4811"/>
              <a:ext cx="3060" cy="2735"/>
            </a:xfrm>
            <a:prstGeom prst="rect">
              <a:avLst/>
            </a:prstGeom>
            <a:noFill/>
            <a:ln w="9525">
              <a:noFill/>
              <a:miter lim="800000"/>
            </a:ln>
          </p:spPr>
          <p:txBody>
            <a:bodyPr wrap="square" lIns="40734" tIns="20367" rIns="40734" bIns="20367">
              <a:spAutoFit/>
            </a:bodyPr>
            <a:lstStyle/>
            <a:p>
              <a:pPr marL="171450" lvl="0" indent="-171450" defTabSz="1151255" fontAlgn="auto">
                <a:lnSpc>
                  <a:spcPct val="150000"/>
                </a:lnSpc>
                <a:spcBef>
                  <a:spcPts val="0"/>
                </a:spcBef>
                <a:spcAft>
                  <a:spcPts val="0"/>
                </a:spcAft>
                <a:buFont typeface="Wingdings" panose="05000000000000000000" pitchFamily="2" charset="2"/>
                <a:buChar char="p"/>
              </a:pPr>
              <a:r>
                <a:rPr lang="zh-CN" altLang="en-US" sz="800" dirty="0">
                  <a:latin typeface="微软雅黑" panose="020B0503020204020204" pitchFamily="34" charset="-122"/>
                  <a:ea typeface="微软雅黑" panose="020B0503020204020204" pitchFamily="34" charset="-122"/>
                  <a:sym typeface="Arial" panose="020B0604020202090204"/>
                </a:rPr>
                <a:t>服务全园化，实现一网处理</a:t>
              </a:r>
              <a:endParaRPr lang="en-US" altLang="zh-CN" sz="800" dirty="0">
                <a:latin typeface="微软雅黑" panose="020B0503020204020204" pitchFamily="34" charset="-122"/>
                <a:ea typeface="微软雅黑" panose="020B0503020204020204" pitchFamily="34" charset="-122"/>
                <a:sym typeface="Arial" panose="020B0604020202090204"/>
              </a:endParaRPr>
            </a:p>
            <a:p>
              <a:pPr marL="171450" lvl="1" indent="-171450" defTabSz="684530" fontAlgn="auto">
                <a:lnSpc>
                  <a:spcPct val="120000"/>
                </a:lnSpc>
                <a:spcBef>
                  <a:spcPts val="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sym typeface="Arial" panose="020B0604020202090204"/>
                </a:rPr>
                <a:t>支持全校学生乃至教职工一网通，外部人员不需要开通账号，即可一网完成业务咨询与办理。</a:t>
              </a:r>
              <a:endParaRPr lang="en-US" altLang="zh-CN" sz="800" dirty="0">
                <a:solidFill>
                  <a:srgbClr val="000000"/>
                </a:solidFill>
                <a:latin typeface="微软雅黑" panose="020B0503020204020204" pitchFamily="34" charset="-122"/>
                <a:ea typeface="微软雅黑" panose="020B0503020204020204" pitchFamily="34" charset="-122"/>
                <a:sym typeface="Arial" panose="020B0604020202090204"/>
              </a:endParaRPr>
            </a:p>
            <a:p>
              <a:pPr marL="171450" lvl="1" indent="-171450" defTabSz="684530" fontAlgn="auto">
                <a:lnSpc>
                  <a:spcPct val="120000"/>
                </a:lnSpc>
                <a:spcBef>
                  <a:spcPts val="0"/>
                </a:spcBef>
                <a:spcAft>
                  <a:spcPts val="0"/>
                </a:spcAft>
                <a:buFont typeface="Arial" panose="020B0604020202090204" pitchFamily="34" charset="0"/>
                <a:buChar char="•"/>
                <a:defRPr/>
              </a:pPr>
              <a:endParaRPr lang="en-US" altLang="zh-CN" sz="800" dirty="0">
                <a:solidFill>
                  <a:srgbClr val="000000"/>
                </a:solidFill>
                <a:latin typeface="微软雅黑" panose="020B0503020204020204" pitchFamily="34" charset="-122"/>
                <a:ea typeface="微软雅黑" panose="020B0503020204020204" pitchFamily="34" charset="-122"/>
                <a:sym typeface="Arial" panose="020B0604020202090204"/>
              </a:endParaRPr>
            </a:p>
            <a:p>
              <a:pPr marL="171450" lvl="1" indent="-171450" defTabSz="684530" fontAlgn="auto">
                <a:lnSpc>
                  <a:spcPct val="120000"/>
                </a:lnSpc>
                <a:spcBef>
                  <a:spcPts val="0"/>
                </a:spcBef>
                <a:spcAft>
                  <a:spcPts val="0"/>
                </a:spcAft>
                <a:buFont typeface="Wingdings" panose="05000000000000000000" pitchFamily="2" charset="2"/>
                <a:buChar char="p"/>
                <a:defRPr/>
              </a:pPr>
              <a:r>
                <a:rPr lang="zh-CN" altLang="en-US" sz="800" dirty="0">
                  <a:solidFill>
                    <a:srgbClr val="000000"/>
                  </a:solidFill>
                  <a:latin typeface="微软雅黑" panose="020B0503020204020204" pitchFamily="34" charset="-122"/>
                  <a:ea typeface="微软雅黑" panose="020B0503020204020204" pitchFamily="34" charset="-122"/>
                  <a:sym typeface="Arial" panose="020B0604020202090204"/>
                </a:rPr>
                <a:t>服务精准化，消除组织壁垒</a:t>
              </a:r>
              <a:endParaRPr lang="en-US" altLang="zh-CN" sz="800" dirty="0">
                <a:solidFill>
                  <a:srgbClr val="000000"/>
                </a:solidFill>
                <a:latin typeface="微软雅黑" panose="020B0503020204020204" pitchFamily="34" charset="-122"/>
                <a:ea typeface="微软雅黑" panose="020B0503020204020204" pitchFamily="34" charset="-122"/>
                <a:sym typeface="Arial" panose="020B0604020202090204"/>
              </a:endParaRPr>
            </a:p>
            <a:p>
              <a:pPr marL="171450" lvl="1" indent="-171450" defTabSz="684530" fontAlgn="auto">
                <a:lnSpc>
                  <a:spcPct val="120000"/>
                </a:lnSpc>
                <a:spcBef>
                  <a:spcPts val="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sym typeface="Arial" panose="020B0604020202090204"/>
                </a:rPr>
                <a:t>快速为全校学生提供学习服务、资助服务、心里辅导服务等。</a:t>
              </a:r>
              <a:endParaRPr lang="en-US" altLang="zh-CN" sz="800" dirty="0">
                <a:solidFill>
                  <a:srgbClr val="000000"/>
                </a:solidFill>
                <a:latin typeface="微软雅黑" panose="020B0503020204020204" pitchFamily="34" charset="-122"/>
                <a:ea typeface="微软雅黑" panose="020B0503020204020204" pitchFamily="34" charset="-122"/>
                <a:sym typeface="Arial" panose="020B0604020202090204"/>
              </a:endParaRPr>
            </a:p>
            <a:p>
              <a:pPr marL="171450" lvl="1" indent="-171450" defTabSz="684530" fontAlgn="auto">
                <a:lnSpc>
                  <a:spcPct val="120000"/>
                </a:lnSpc>
                <a:spcBef>
                  <a:spcPts val="0"/>
                </a:spcBef>
                <a:spcAft>
                  <a:spcPts val="0"/>
                </a:spcAft>
                <a:buFont typeface="Arial" panose="020B0604020202090204" pitchFamily="34" charset="0"/>
                <a:buChar char="•"/>
                <a:defRPr/>
              </a:pPr>
              <a:endParaRPr lang="en-US" altLang="zh-CN" sz="800" dirty="0">
                <a:solidFill>
                  <a:srgbClr val="000000"/>
                </a:solidFill>
                <a:latin typeface="微软雅黑" panose="020B0503020204020204" pitchFamily="34" charset="-122"/>
                <a:ea typeface="微软雅黑" panose="020B0503020204020204" pitchFamily="34" charset="-122"/>
                <a:sym typeface="Arial" panose="020B0604020202090204"/>
              </a:endParaRPr>
            </a:p>
            <a:p>
              <a:pPr marL="171450" indent="-171450" defTabSz="1151255" fontAlgn="auto">
                <a:lnSpc>
                  <a:spcPct val="150000"/>
                </a:lnSpc>
                <a:spcBef>
                  <a:spcPts val="0"/>
                </a:spcBef>
                <a:spcAft>
                  <a:spcPts val="0"/>
                </a:spcAft>
                <a:buClrTx/>
                <a:buFont typeface="Wingdings" panose="05000000000000000000" pitchFamily="2" charset="2"/>
                <a:buChar char="p"/>
              </a:pPr>
              <a:r>
                <a:rPr lang="zh-CN" altLang="en-US" sz="800" dirty="0">
                  <a:solidFill>
                    <a:srgbClr val="000000"/>
                  </a:solidFill>
                  <a:latin typeface="微软雅黑" panose="020B0503020204020204" pitchFamily="34" charset="-122"/>
                  <a:ea typeface="微软雅黑" panose="020B0503020204020204" pitchFamily="34" charset="-122"/>
                </a:rPr>
                <a:t>服务可视化：提高校园学生服务满意度</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fontAlgn="auto">
                <a:lnSpc>
                  <a:spcPct val="120000"/>
                </a:lnSpc>
                <a:spcBef>
                  <a:spcPts val="0"/>
                </a:spcBef>
                <a:spcAft>
                  <a:spcPts val="0"/>
                </a:spcAft>
                <a:buClrTx/>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申请进度可视化、服务流程可追踪</a:t>
              </a:r>
            </a:p>
          </p:txBody>
        </p:sp>
        <p:sp>
          <p:nvSpPr>
            <p:cNvPr id="27" name="Rectangle 10"/>
            <p:cNvSpPr>
              <a:spLocks noChangeArrowheads="1"/>
            </p:cNvSpPr>
            <p:nvPr/>
          </p:nvSpPr>
          <p:spPr bwMode="auto">
            <a:xfrm>
              <a:off x="5587" y="3864"/>
              <a:ext cx="3060" cy="561"/>
            </a:xfrm>
            <a:prstGeom prst="rect">
              <a:avLst/>
            </a:prstGeom>
            <a:solidFill>
              <a:srgbClr val="FFCC99">
                <a:lumMod val="90000"/>
              </a:srgbClr>
            </a:solidFill>
            <a:ln w="9525">
              <a:noFill/>
              <a:miter lim="800000"/>
            </a:ln>
            <a:effectLst>
              <a:outerShdw dist="35921" dir="2700000" algn="ctr" rotWithShape="0">
                <a:srgbClr val="B2B2B2"/>
              </a:outerShdw>
            </a:effectLst>
          </p:spPr>
          <p:txBody>
            <a:bodyPr wrap="none" lIns="72478" tIns="36240" rIns="72478" bIns="36240" anchor="ctr"/>
            <a:lstStyle/>
            <a:p>
              <a:pPr algn="ctr" defTabSz="913765" eaLnBrk="0" hangingPunct="0">
                <a:defRPr/>
              </a:pPr>
              <a:r>
                <a:rPr kumimoji="1" lang="zh-CN" altLang="en-US" sz="900" b="1" dirty="0">
                  <a:latin typeface="微软雅黑" panose="020B0503020204020204" pitchFamily="34" charset="-122"/>
                  <a:ea typeface="微软雅黑" panose="020B0503020204020204" pitchFamily="34" charset="-122"/>
                </a:rPr>
                <a:t>内外一体化</a:t>
              </a:r>
              <a:endParaRPr lang="en-US" altLang="zh-CN" sz="800" dirty="0">
                <a:latin typeface="微软雅黑" panose="020B0503020204020204" pitchFamily="34" charset="-122"/>
                <a:ea typeface="微软雅黑" panose="020B0503020204020204" pitchFamily="34" charset="-122"/>
              </a:endParaRPr>
            </a:p>
          </p:txBody>
        </p:sp>
      </p:grpSp>
      <p:grpSp>
        <p:nvGrpSpPr>
          <p:cNvPr id="3" name="组合 2"/>
          <p:cNvGrpSpPr/>
          <p:nvPr/>
        </p:nvGrpSpPr>
        <p:grpSpPr>
          <a:xfrm>
            <a:off x="6750050" y="2453758"/>
            <a:ext cx="2276475" cy="3323553"/>
            <a:chOff x="8819" y="3864"/>
            <a:chExt cx="3093" cy="5234"/>
          </a:xfrm>
        </p:grpSpPr>
        <p:sp>
          <p:nvSpPr>
            <p:cNvPr id="37" name="Rectangle 10"/>
            <p:cNvSpPr>
              <a:spLocks noChangeArrowheads="1"/>
            </p:cNvSpPr>
            <p:nvPr/>
          </p:nvSpPr>
          <p:spPr bwMode="auto">
            <a:xfrm>
              <a:off x="8824" y="4701"/>
              <a:ext cx="3060" cy="4360"/>
            </a:xfrm>
            <a:prstGeom prst="rect">
              <a:avLst/>
            </a:prstGeom>
            <a:solidFill>
              <a:srgbClr val="FFCC99">
                <a:lumMod val="90000"/>
              </a:srgbClr>
            </a:solidFill>
            <a:ln w="9525">
              <a:noFill/>
              <a:miter lim="800000"/>
            </a:ln>
            <a:effectLst>
              <a:outerShdw dist="35921" dir="2700000" algn="ctr" rotWithShape="0">
                <a:srgbClr val="B2B2B2"/>
              </a:outerShdw>
            </a:effectLst>
          </p:spPr>
          <p:txBody>
            <a:bodyPr wrap="none" lIns="72478" tIns="36240" rIns="72478" bIns="36240" anchor="ctr"/>
            <a:lstStyle/>
            <a:p>
              <a:pPr algn="ctr" defTabSz="724535" eaLnBrk="0" fontAlgn="auto" hangingPunct="0">
                <a:spcBef>
                  <a:spcPts val="0"/>
                </a:spcBef>
                <a:spcAft>
                  <a:spcPts val="0"/>
                </a:spcAft>
                <a:defRPr/>
              </a:pPr>
              <a:endParaRPr lang="en-US" altLang="zh-CN" sz="800" kern="0" dirty="0">
                <a:solidFill>
                  <a:sysClr val="windowText" lastClr="000000"/>
                </a:solidFill>
                <a:latin typeface="微软雅黑" panose="020B0503020204020204" pitchFamily="34" charset="-122"/>
                <a:ea typeface="微软雅黑" panose="020B0503020204020204" pitchFamily="34" charset="-122"/>
                <a:cs typeface="Arial" panose="020B0604020202090204" pitchFamily="34" charset="0"/>
                <a:sym typeface="Arial" panose="020B0604020202090204"/>
              </a:endParaRPr>
            </a:p>
          </p:txBody>
        </p:sp>
        <p:sp>
          <p:nvSpPr>
            <p:cNvPr id="38" name="矩形 311"/>
            <p:cNvSpPr>
              <a:spLocks noChangeArrowheads="1"/>
            </p:cNvSpPr>
            <p:nvPr/>
          </p:nvSpPr>
          <p:spPr bwMode="auto">
            <a:xfrm>
              <a:off x="8852" y="4811"/>
              <a:ext cx="3060" cy="4287"/>
            </a:xfrm>
            <a:prstGeom prst="rect">
              <a:avLst/>
            </a:prstGeom>
            <a:noFill/>
            <a:ln w="9525">
              <a:noFill/>
              <a:miter lim="800000"/>
            </a:ln>
          </p:spPr>
          <p:txBody>
            <a:bodyPr wrap="square" lIns="40734" tIns="20367" rIns="40734" bIns="20367">
              <a:spAutoFit/>
            </a:bodyPr>
            <a:lstStyle/>
            <a:p>
              <a:pPr marL="171450" indent="-171450" defTabSz="684530" fontAlgn="auto">
                <a:lnSpc>
                  <a:spcPct val="130000"/>
                </a:lnSpc>
                <a:spcBef>
                  <a:spcPts val="600"/>
                </a:spcBef>
                <a:spcAft>
                  <a:spcPts val="0"/>
                </a:spcAft>
                <a:buFont typeface="Wingdings" panose="05000000000000000000" pitchFamily="2" charset="2"/>
                <a:buChar char="p"/>
                <a:defRPr/>
              </a:pPr>
              <a:r>
                <a:rPr lang="zh-CN" altLang="en-US" sz="800" dirty="0">
                  <a:solidFill>
                    <a:srgbClr val="000000"/>
                  </a:solidFill>
                  <a:latin typeface="微软雅黑" panose="020B0503020204020204" pitchFamily="34" charset="-122"/>
                  <a:ea typeface="微软雅黑" panose="020B0503020204020204" pitchFamily="34" charset="-122"/>
                </a:rPr>
                <a:t>移动化统一入口</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fontAlgn="auto">
                <a:lnSpc>
                  <a:spcPct val="120000"/>
                </a:lnSpc>
                <a:spcBef>
                  <a:spcPts val="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移动办公、移动审批，随时随地完成校园服务</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indent="-171450" defTabSz="684530" fontAlgn="auto">
                <a:lnSpc>
                  <a:spcPct val="130000"/>
                </a:lnSpc>
                <a:spcBef>
                  <a:spcPts val="600"/>
                </a:spcBef>
                <a:spcAft>
                  <a:spcPts val="0"/>
                </a:spcAft>
                <a:buFont typeface="Wingdings" panose="05000000000000000000" pitchFamily="2" charset="2"/>
                <a:buChar char="p"/>
                <a:defRPr/>
              </a:pPr>
              <a:r>
                <a:rPr lang="zh-CN" altLang="en-US" sz="800" dirty="0">
                  <a:solidFill>
                    <a:srgbClr val="000000"/>
                  </a:solidFill>
                  <a:latin typeface="微软雅黑" panose="020B0503020204020204" pitchFamily="34" charset="-122"/>
                  <a:ea typeface="微软雅黑" panose="020B0503020204020204" pitchFamily="34" charset="-122"/>
                </a:rPr>
                <a:t>多组织多角色场景化业务门户</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indent="-171450" defTabSz="684530" fontAlgn="auto">
                <a:lnSpc>
                  <a:spcPct val="130000"/>
                </a:lnSpc>
                <a:spcBef>
                  <a:spcPts val="60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多校区学生工作联合管理，可扩展到教职工、校企合作单位人员来校办事。</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indent="-171450" defTabSz="684530" fontAlgn="auto">
                <a:lnSpc>
                  <a:spcPct val="130000"/>
                </a:lnSpc>
                <a:spcBef>
                  <a:spcPts val="60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端到端移动办公安全</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fontAlgn="auto">
                <a:lnSpc>
                  <a:spcPct val="120000"/>
                </a:lnSpc>
                <a:spcBef>
                  <a:spcPts val="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移动</a:t>
              </a:r>
              <a:r>
                <a:rPr lang="en-US" altLang="zh-CN" sz="800" dirty="0">
                  <a:solidFill>
                    <a:srgbClr val="000000"/>
                  </a:solidFill>
                  <a:latin typeface="微软雅黑" panose="020B0503020204020204" pitchFamily="34" charset="-122"/>
                  <a:ea typeface="微软雅黑" panose="020B0503020204020204" pitchFamily="34" charset="-122"/>
                </a:rPr>
                <a:t>APP</a:t>
              </a:r>
              <a:r>
                <a:rPr lang="zh-CN" altLang="en-US" sz="800" dirty="0">
                  <a:solidFill>
                    <a:srgbClr val="000000"/>
                  </a:solidFill>
                  <a:latin typeface="微软雅黑" panose="020B0503020204020204" pitchFamily="34" charset="-122"/>
                  <a:ea typeface="微软雅黑" panose="020B0503020204020204" pitchFamily="34" charset="-122"/>
                </a:rPr>
                <a:t>加固、移动</a:t>
              </a:r>
              <a:r>
                <a:rPr lang="en-US" altLang="zh-CN" sz="800" dirty="0">
                  <a:solidFill>
                    <a:srgbClr val="000000"/>
                  </a:solidFill>
                  <a:latin typeface="微软雅黑" panose="020B0503020204020204" pitchFamily="34" charset="-122"/>
                  <a:ea typeface="微软雅黑" panose="020B0503020204020204" pitchFamily="34" charset="-122"/>
                </a:rPr>
                <a:t>MDM</a:t>
              </a:r>
              <a:r>
                <a:rPr lang="zh-CN" altLang="en-US" sz="800" dirty="0">
                  <a:solidFill>
                    <a:srgbClr val="000000"/>
                  </a:solidFill>
                  <a:latin typeface="微软雅黑" panose="020B0503020204020204" pitchFamily="34" charset="-122"/>
                  <a:ea typeface="微软雅黑" panose="020B0503020204020204" pitchFamily="34" charset="-122"/>
                </a:rPr>
                <a:t>、数据传输安全、数据存储安全、运行环境安全实现全方位移动安全保障</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fontAlgn="auto">
                <a:lnSpc>
                  <a:spcPct val="130000"/>
                </a:lnSpc>
                <a:spcBef>
                  <a:spcPts val="600"/>
                </a:spcBef>
                <a:spcAft>
                  <a:spcPts val="0"/>
                </a:spcAft>
                <a:buFont typeface="Wingdings" panose="05000000000000000000" pitchFamily="2" charset="2"/>
                <a:buChar char="p"/>
                <a:defRPr/>
              </a:pPr>
              <a:r>
                <a:rPr lang="zh-CN" altLang="en-US" sz="800" dirty="0">
                  <a:solidFill>
                    <a:srgbClr val="000000"/>
                  </a:solidFill>
                  <a:latin typeface="微软雅黑" panose="020B0503020204020204" pitchFamily="34" charset="-122"/>
                  <a:ea typeface="微软雅黑" panose="020B0503020204020204" pitchFamily="34" charset="-122"/>
                </a:rPr>
                <a:t>敏捷网络，助力移动办公</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fontAlgn="auto">
                <a:lnSpc>
                  <a:spcPct val="120000"/>
                </a:lnSpc>
                <a:spcBef>
                  <a:spcPts val="0"/>
                </a:spcBef>
                <a:spcAft>
                  <a:spcPts val="0"/>
                </a:spcAft>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无处不在的网络覆盖，有线无线网络融合、业务随行使移动服务变得更简单</a:t>
              </a:r>
              <a:endParaRPr lang="en-US" altLang="zh-CN" sz="800" dirty="0">
                <a:solidFill>
                  <a:srgbClr val="000000"/>
                </a:solidFill>
                <a:latin typeface="微软雅黑" panose="020B0503020204020204" pitchFamily="34" charset="-122"/>
                <a:ea typeface="微软雅黑" panose="020B0503020204020204" pitchFamily="34" charset="-122"/>
              </a:endParaRPr>
            </a:p>
            <a:p>
              <a:pPr marL="0" lvl="1" defTabSz="684530" fontAlgn="auto">
                <a:lnSpc>
                  <a:spcPct val="120000"/>
                </a:lnSpc>
                <a:spcBef>
                  <a:spcPts val="0"/>
                </a:spcBef>
                <a:spcAft>
                  <a:spcPts val="0"/>
                </a:spcAft>
                <a:defRPr/>
              </a:pPr>
              <a:endParaRPr lang="en-US" altLang="zh-CN" sz="800" dirty="0">
                <a:solidFill>
                  <a:srgbClr val="000000"/>
                </a:solidFill>
                <a:latin typeface="微软雅黑" panose="020B0503020204020204" pitchFamily="34" charset="-122"/>
                <a:ea typeface="微软雅黑" panose="020B0503020204020204" pitchFamily="34" charset="-122"/>
              </a:endParaRPr>
            </a:p>
            <a:p>
              <a:pPr defTabSz="684530" fontAlgn="auto">
                <a:lnSpc>
                  <a:spcPct val="130000"/>
                </a:lnSpc>
                <a:spcBef>
                  <a:spcPts val="600"/>
                </a:spcBef>
                <a:spcAft>
                  <a:spcPts val="0"/>
                </a:spcAft>
                <a:defRPr/>
              </a:pPr>
              <a:endParaRPr lang="en-US" altLang="zh-CN" sz="800" dirty="0">
                <a:solidFill>
                  <a:srgbClr val="FF0000"/>
                </a:solidFill>
                <a:latin typeface="微软雅黑" panose="020B0503020204020204" pitchFamily="34" charset="-122"/>
                <a:ea typeface="微软雅黑" panose="020B0503020204020204" pitchFamily="34" charset="-122"/>
              </a:endParaRPr>
            </a:p>
          </p:txBody>
        </p:sp>
        <p:sp>
          <p:nvSpPr>
            <p:cNvPr id="39" name="Rectangle 10"/>
            <p:cNvSpPr>
              <a:spLocks noChangeArrowheads="1"/>
            </p:cNvSpPr>
            <p:nvPr/>
          </p:nvSpPr>
          <p:spPr bwMode="auto">
            <a:xfrm>
              <a:off x="8819" y="3864"/>
              <a:ext cx="3060" cy="561"/>
            </a:xfrm>
            <a:prstGeom prst="rect">
              <a:avLst/>
            </a:prstGeom>
            <a:solidFill>
              <a:srgbClr val="FFCC99">
                <a:lumMod val="90000"/>
              </a:srgbClr>
            </a:solidFill>
            <a:ln w="9525">
              <a:noFill/>
              <a:miter lim="800000"/>
            </a:ln>
            <a:effectLst>
              <a:outerShdw dist="35921" dir="2700000" algn="ctr" rotWithShape="0">
                <a:srgbClr val="B2B2B2"/>
              </a:outerShdw>
            </a:effectLst>
          </p:spPr>
          <p:txBody>
            <a:bodyPr wrap="none" lIns="72478" tIns="36240" rIns="72478" bIns="36240" anchor="ctr"/>
            <a:lstStyle/>
            <a:p>
              <a:pPr algn="ctr" defTabSz="913765" eaLnBrk="0" hangingPunct="0">
                <a:defRPr/>
              </a:pPr>
              <a:r>
                <a:rPr kumimoji="1" lang="zh-CN" altLang="en-US" sz="900" b="1" dirty="0">
                  <a:latin typeface="微软雅黑" panose="020B0503020204020204" pitchFamily="34" charset="-122"/>
                  <a:ea typeface="微软雅黑" panose="020B0503020204020204" pitchFamily="34" charset="-122"/>
                </a:rPr>
                <a:t>随需定制化</a:t>
              </a:r>
              <a:endParaRPr lang="zh-CN" altLang="en-US" sz="800" dirty="0">
                <a:latin typeface="微软雅黑" panose="020B0503020204020204" pitchFamily="34" charset="-122"/>
                <a:ea typeface="微软雅黑" panose="020B0503020204020204" pitchFamily="34" charset="-122"/>
              </a:endParaRPr>
            </a:p>
          </p:txBody>
        </p:sp>
      </p:grpSp>
      <p:sp>
        <p:nvSpPr>
          <p:cNvPr id="40" name="矩形 39"/>
          <p:cNvSpPr/>
          <p:nvPr/>
        </p:nvSpPr>
        <p:spPr>
          <a:xfrm>
            <a:off x="9484360" y="1725295"/>
            <a:ext cx="2039620" cy="575945"/>
          </a:xfrm>
          <a:prstGeom prst="rect">
            <a:avLst/>
          </a:prstGeom>
        </p:spPr>
        <p:txBody>
          <a:bodyPr wrap="square">
            <a:spAutoFit/>
          </a:bodyPr>
          <a:lstStyle/>
          <a:p>
            <a:pPr marL="171450" indent="-171450" algn="l">
              <a:lnSpc>
                <a:spcPct val="150000"/>
              </a:lnSpc>
              <a:buFont typeface="Arial" panose="020B0604020202090204" pitchFamily="34" charset="0"/>
              <a:buChar char="•"/>
            </a:pPr>
            <a:r>
              <a:rPr lang="zh-CN" altLang="en-US" sz="700" dirty="0">
                <a:solidFill>
                  <a:schemeClr val="tx1"/>
                </a:solidFill>
                <a:latin typeface="微软雅黑" panose="020B0503020204020204" pitchFamily="34" charset="-122"/>
                <a:ea typeface="微软雅黑" panose="020B0503020204020204" pitchFamily="34" charset="-122"/>
                <a:sym typeface="+mn-ea"/>
              </a:rPr>
              <a:t>信息化对于领导的日常决策缺乏数据支撑</a:t>
            </a:r>
            <a:endParaRPr lang="zh-CN" altLang="en-US" sz="700" dirty="0">
              <a:solidFill>
                <a:schemeClr val="tx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90204" pitchFamily="34" charset="0"/>
              <a:buChar char="•"/>
            </a:pPr>
            <a:r>
              <a:rPr lang="zh-CN" altLang="en-US" sz="700" dirty="0">
                <a:solidFill>
                  <a:schemeClr val="tx1"/>
                </a:solidFill>
                <a:latin typeface="微软雅黑" panose="020B0503020204020204" pitchFamily="34" charset="-122"/>
                <a:ea typeface="微软雅黑" panose="020B0503020204020204" pitchFamily="34" charset="-122"/>
                <a:sym typeface="+mn-ea"/>
              </a:rPr>
              <a:t>分管体系业务动态无法及时得到汇报，刚性需求无系统支撑</a:t>
            </a:r>
          </a:p>
        </p:txBody>
      </p:sp>
      <p:sp>
        <p:nvSpPr>
          <p:cNvPr id="44" name="Rectangle 3"/>
          <p:cNvSpPr>
            <a:spLocks noChangeArrowheads="1"/>
          </p:cNvSpPr>
          <p:nvPr/>
        </p:nvSpPr>
        <p:spPr bwMode="auto">
          <a:xfrm>
            <a:off x="385600" y="1690500"/>
            <a:ext cx="11368726" cy="669720"/>
          </a:xfrm>
          <a:prstGeom prst="rect">
            <a:avLst/>
          </a:prstGeom>
          <a:noFill/>
          <a:ln w="12700" algn="ctr">
            <a:solidFill>
              <a:srgbClr val="66FFFF"/>
            </a:solidFill>
            <a:prstDash val="dash"/>
            <a:miter lim="800000"/>
          </a:ln>
        </p:spPr>
        <p:txBody>
          <a:bodyPr lIns="0" tIns="0" rIns="72478" bIns="0" anchor="ctr"/>
          <a:lstStyle/>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p:txBody>
      </p:sp>
      <p:sp>
        <p:nvSpPr>
          <p:cNvPr id="45" name="Rectangle 3"/>
          <p:cNvSpPr>
            <a:spLocks noChangeArrowheads="1"/>
          </p:cNvSpPr>
          <p:nvPr/>
        </p:nvSpPr>
        <p:spPr bwMode="auto">
          <a:xfrm>
            <a:off x="385600" y="1115292"/>
            <a:ext cx="11368726" cy="514242"/>
          </a:xfrm>
          <a:prstGeom prst="rect">
            <a:avLst/>
          </a:prstGeom>
          <a:noFill/>
          <a:ln w="12700" algn="ctr">
            <a:solidFill>
              <a:srgbClr val="66FFFF"/>
            </a:solidFill>
            <a:prstDash val="dash"/>
            <a:miter lim="800000"/>
          </a:ln>
        </p:spPr>
        <p:txBody>
          <a:bodyPr lIns="0" tIns="0" rIns="72478" bIns="0" anchor="ctr"/>
          <a:lstStyle/>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a:p>
            <a:pPr algn="r" defTabSz="635635" eaLnBrk="0" fontAlgn="auto" hangingPunct="0">
              <a:spcBef>
                <a:spcPts val="0"/>
              </a:spcBef>
              <a:spcAft>
                <a:spcPts val="0"/>
              </a:spcAft>
              <a:buClr>
                <a:srgbClr val="FF0000"/>
              </a:buClr>
              <a:defRPr/>
            </a:pPr>
            <a:endParaRPr lang="en-US" altLang="zh-CN" sz="1300" kern="0" dirty="0">
              <a:solidFill>
                <a:srgbClr val="000000"/>
              </a:solidFill>
              <a:latin typeface="微软雅黑" panose="020B0503020204020204" pitchFamily="34" charset="-122"/>
              <a:ea typeface="微软雅黑" panose="020B0503020204020204" pitchFamily="34" charset="-122"/>
              <a:cs typeface="Arial" panose="020B0604020202090204" pitchFamily="34" charset="0"/>
            </a:endParaRPr>
          </a:p>
        </p:txBody>
      </p:sp>
      <p:grpSp>
        <p:nvGrpSpPr>
          <p:cNvPr id="2" name="组合 1"/>
          <p:cNvGrpSpPr/>
          <p:nvPr/>
        </p:nvGrpSpPr>
        <p:grpSpPr>
          <a:xfrm>
            <a:off x="9378315" y="2463918"/>
            <a:ext cx="2271929" cy="3300058"/>
            <a:chOff x="12031" y="3864"/>
            <a:chExt cx="3087" cy="5197"/>
          </a:xfrm>
        </p:grpSpPr>
        <p:sp>
          <p:nvSpPr>
            <p:cNvPr id="53" name="Rectangle 10"/>
            <p:cNvSpPr>
              <a:spLocks noChangeArrowheads="1"/>
            </p:cNvSpPr>
            <p:nvPr/>
          </p:nvSpPr>
          <p:spPr bwMode="auto">
            <a:xfrm>
              <a:off x="12058" y="4701"/>
              <a:ext cx="3060" cy="4360"/>
            </a:xfrm>
            <a:prstGeom prst="rect">
              <a:avLst/>
            </a:prstGeom>
            <a:solidFill>
              <a:srgbClr val="FFCC99">
                <a:lumMod val="90000"/>
              </a:srgbClr>
            </a:solidFill>
            <a:ln w="9525">
              <a:noFill/>
              <a:miter lim="800000"/>
            </a:ln>
            <a:effectLst>
              <a:outerShdw dist="35921" dir="2700000" algn="ctr" rotWithShape="0">
                <a:srgbClr val="B2B2B2"/>
              </a:outerShdw>
            </a:effectLst>
          </p:spPr>
          <p:txBody>
            <a:bodyPr wrap="none" lIns="72478" tIns="36240" rIns="72478" bIns="36240" anchor="ctr"/>
            <a:lstStyle/>
            <a:p>
              <a:pPr algn="ctr" defTabSz="724535" eaLnBrk="0" fontAlgn="auto" hangingPunct="0">
                <a:spcBef>
                  <a:spcPts val="0"/>
                </a:spcBef>
                <a:spcAft>
                  <a:spcPts val="0"/>
                </a:spcAft>
                <a:defRPr/>
              </a:pPr>
              <a:endParaRPr lang="en-US" altLang="zh-CN" sz="800" kern="0" dirty="0">
                <a:solidFill>
                  <a:sysClr val="windowText" lastClr="000000"/>
                </a:solidFill>
                <a:latin typeface="微软雅黑" panose="020B0503020204020204" pitchFamily="34" charset="-122"/>
                <a:ea typeface="微软雅黑" panose="020B0503020204020204" pitchFamily="34" charset="-122"/>
                <a:cs typeface="Arial" panose="020B0604020202090204" pitchFamily="34" charset="0"/>
                <a:sym typeface="Arial" panose="020B0604020202090204"/>
              </a:endParaRPr>
            </a:p>
          </p:txBody>
        </p:sp>
        <p:sp>
          <p:nvSpPr>
            <p:cNvPr id="54" name="矩形 311"/>
            <p:cNvSpPr>
              <a:spLocks noChangeArrowheads="1"/>
            </p:cNvSpPr>
            <p:nvPr/>
          </p:nvSpPr>
          <p:spPr bwMode="auto">
            <a:xfrm>
              <a:off x="12058" y="4811"/>
              <a:ext cx="3060" cy="2313"/>
            </a:xfrm>
            <a:prstGeom prst="rect">
              <a:avLst/>
            </a:prstGeom>
            <a:noFill/>
            <a:ln w="9525">
              <a:noFill/>
              <a:miter lim="800000"/>
            </a:ln>
          </p:spPr>
          <p:txBody>
            <a:bodyPr wrap="square" lIns="40734" tIns="20367" rIns="40734" bIns="20367">
              <a:spAutoFit/>
            </a:bodyPr>
            <a:lstStyle/>
            <a:p>
              <a:pPr marL="171450" indent="-171450" defTabSz="684530" fontAlgn="auto">
                <a:lnSpc>
                  <a:spcPct val="130000"/>
                </a:lnSpc>
                <a:spcBef>
                  <a:spcPts val="600"/>
                </a:spcBef>
                <a:spcAft>
                  <a:spcPts val="0"/>
                </a:spcAft>
                <a:buFont typeface="Wingdings" panose="05000000000000000000" pitchFamily="2" charset="2"/>
                <a:buChar char="p"/>
                <a:defRPr/>
              </a:pPr>
              <a:r>
                <a:rPr lang="zh-CN" altLang="en-US" sz="800" dirty="0">
                  <a:solidFill>
                    <a:srgbClr val="000000"/>
                  </a:solidFill>
                  <a:latin typeface="微软雅黑" panose="020B0503020204020204" pitchFamily="34" charset="-122"/>
                  <a:ea typeface="微软雅黑" panose="020B0503020204020204" pitchFamily="34" charset="-122"/>
                </a:rPr>
                <a:t>数据中心全连接</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a:lnSpc>
                  <a:spcPct val="120000"/>
                </a:lnSpc>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连接人、连接组织、连接服务甚至可以连接智能硬件实现学生管理单位快速掌握学生在校状态。</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a:lnSpc>
                  <a:spcPct val="120000"/>
                </a:lnSpc>
                <a:buFont typeface="Arial" panose="020B0604020202090204" pitchFamily="34" charset="0"/>
                <a:buChar char="•"/>
                <a:defRPr/>
              </a:pPr>
              <a:endParaRPr lang="en-US" altLang="zh-CN" sz="800" dirty="0">
                <a:solidFill>
                  <a:srgbClr val="000000"/>
                </a:solidFill>
                <a:latin typeface="微软雅黑" panose="020B0503020204020204" pitchFamily="34" charset="-122"/>
                <a:ea typeface="微软雅黑" panose="020B0503020204020204" pitchFamily="34" charset="-122"/>
                <a:sym typeface="Arial" panose="020B0604020202090204"/>
              </a:endParaRPr>
            </a:p>
            <a:p>
              <a:pPr marL="171450" lvl="1" indent="-171450" defTabSz="684530">
                <a:lnSpc>
                  <a:spcPct val="120000"/>
                </a:lnSpc>
                <a:buFont typeface="Wingdings" panose="05000000000000000000" pitchFamily="2" charset="2"/>
                <a:buChar char="p"/>
                <a:defRPr/>
              </a:pPr>
              <a:r>
                <a:rPr lang="zh-CN" altLang="en-US" sz="800" dirty="0">
                  <a:solidFill>
                    <a:srgbClr val="000000"/>
                  </a:solidFill>
                  <a:latin typeface="微软雅黑" panose="020B0503020204020204" pitchFamily="34" charset="-122"/>
                  <a:ea typeface="微软雅黑" panose="020B0503020204020204" pitchFamily="34" charset="-122"/>
                </a:rPr>
                <a:t>智能预警</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lvl="1" indent="-171450" defTabSz="684530">
                <a:lnSpc>
                  <a:spcPct val="120000"/>
                </a:lnSpc>
                <a:buFont typeface="Arial" panose="020B0604020202090204" pitchFamily="34" charset="0"/>
                <a:buChar char="•"/>
                <a:defRPr/>
              </a:pPr>
              <a:r>
                <a:rPr lang="zh-CN" altLang="en-US" sz="800" dirty="0">
                  <a:solidFill>
                    <a:srgbClr val="000000"/>
                  </a:solidFill>
                  <a:latin typeface="微软雅黑" panose="020B0503020204020204" pitchFamily="34" charset="-122"/>
                  <a:ea typeface="微软雅黑" panose="020B0503020204020204" pitchFamily="34" charset="-122"/>
                </a:rPr>
                <a:t>数据分析平台通过学生画像实现学生动态跟踪，对学生高危行为预警。</a:t>
              </a:r>
              <a:endParaRPr lang="en-US" altLang="zh-CN" sz="800" dirty="0">
                <a:solidFill>
                  <a:srgbClr val="000000"/>
                </a:solidFill>
                <a:latin typeface="微软雅黑" panose="020B0503020204020204" pitchFamily="34" charset="-122"/>
                <a:ea typeface="微软雅黑" panose="020B0503020204020204" pitchFamily="34" charset="-122"/>
              </a:endParaRPr>
            </a:p>
            <a:p>
              <a:pPr marL="171450" indent="-171450" defTabSz="684530" fontAlgn="auto">
                <a:lnSpc>
                  <a:spcPct val="130000"/>
                </a:lnSpc>
                <a:spcBef>
                  <a:spcPts val="600"/>
                </a:spcBef>
                <a:spcAft>
                  <a:spcPts val="0"/>
                </a:spcAft>
                <a:buFont typeface="Wingdings" panose="05000000000000000000" pitchFamily="2" charset="2"/>
                <a:buChar char="p"/>
                <a:defRPr/>
              </a:pPr>
              <a:endParaRPr lang="en-US" altLang="zh-CN" sz="800" dirty="0">
                <a:solidFill>
                  <a:srgbClr val="FF0000"/>
                </a:solidFill>
                <a:latin typeface="微软雅黑" panose="020B0503020204020204" pitchFamily="34" charset="-122"/>
                <a:ea typeface="微软雅黑" panose="020B0503020204020204" pitchFamily="34" charset="-122"/>
              </a:endParaRPr>
            </a:p>
          </p:txBody>
        </p:sp>
        <p:sp>
          <p:nvSpPr>
            <p:cNvPr id="55" name="Rectangle 10"/>
            <p:cNvSpPr>
              <a:spLocks noChangeArrowheads="1"/>
            </p:cNvSpPr>
            <p:nvPr/>
          </p:nvSpPr>
          <p:spPr bwMode="auto">
            <a:xfrm>
              <a:off x="12031" y="3864"/>
              <a:ext cx="3060" cy="561"/>
            </a:xfrm>
            <a:prstGeom prst="rect">
              <a:avLst/>
            </a:prstGeom>
            <a:solidFill>
              <a:srgbClr val="FFCC99">
                <a:lumMod val="90000"/>
              </a:srgbClr>
            </a:solidFill>
            <a:ln w="9525">
              <a:noFill/>
              <a:miter lim="800000"/>
            </a:ln>
            <a:effectLst>
              <a:outerShdw dist="35921" dir="2700000" algn="ctr" rotWithShape="0">
                <a:srgbClr val="B2B2B2"/>
              </a:outerShdw>
            </a:effectLst>
          </p:spPr>
          <p:txBody>
            <a:bodyPr wrap="none" lIns="72478" tIns="36240" rIns="72478" bIns="36240" anchor="ctr"/>
            <a:lstStyle/>
            <a:p>
              <a:pPr algn="ctr" defTabSz="913765" eaLnBrk="0" hangingPunct="0">
                <a:defRPr/>
              </a:pPr>
              <a:r>
                <a:rPr kumimoji="1" lang="zh-CN" altLang="en-US" sz="900" b="1" dirty="0">
                  <a:latin typeface="微软雅黑" panose="020B0503020204020204" pitchFamily="34" charset="-122"/>
                  <a:ea typeface="微软雅黑" panose="020B0503020204020204" pitchFamily="34" charset="-122"/>
                </a:rPr>
                <a:t>分析可视化</a:t>
              </a:r>
              <a:endParaRPr lang="zh-CN" altLang="en-US" sz="800" dirty="0">
                <a:latin typeface="微软雅黑" panose="020B0503020204020204" pitchFamily="34" charset="-122"/>
                <a:ea typeface="微软雅黑" panose="020B0503020204020204" pitchFamily="34" charset="-122"/>
              </a:endParaRPr>
            </a:p>
          </p:txBody>
        </p:sp>
      </p:grpSp>
      <p:sp>
        <p:nvSpPr>
          <p:cNvPr id="22" name="矩形 21"/>
          <p:cNvSpPr/>
          <p:nvPr/>
        </p:nvSpPr>
        <p:spPr>
          <a:xfrm>
            <a:off x="6737985" y="1818640"/>
            <a:ext cx="2276475" cy="414020"/>
          </a:xfrm>
          <a:prstGeom prst="rect">
            <a:avLst/>
          </a:prstGeom>
        </p:spPr>
        <p:txBody>
          <a:bodyPr wrap="square" rtlCol="0">
            <a:spAutoFit/>
          </a:bodyPr>
          <a:lstStyle/>
          <a:p>
            <a:pPr marL="171450" lvl="0" indent="-171450" algn="l">
              <a:lnSpc>
                <a:spcPct val="150000"/>
              </a:lnSpc>
              <a:buFont typeface="Arial" panose="020B0604020202090204" pitchFamily="34" charset="0"/>
            </a:pPr>
            <a:r>
              <a:rPr lang="zh-CN" altLang="en-US" sz="700" dirty="0">
                <a:latin typeface="微软雅黑" panose="020B0503020204020204" pitchFamily="34" charset="-122"/>
                <a:ea typeface="微软雅黑" panose="020B0503020204020204" pitchFamily="34" charset="-122"/>
                <a:sym typeface="+mn-ea"/>
              </a:rPr>
              <a:t>业务需求多变，系统响应不及时</a:t>
            </a:r>
          </a:p>
          <a:p>
            <a:pPr marL="171450" lvl="0" indent="-171450" algn="l">
              <a:lnSpc>
                <a:spcPct val="150000"/>
              </a:lnSpc>
              <a:buFont typeface="Arial" panose="020B0604020202090204" pitchFamily="34" charset="0"/>
            </a:pPr>
            <a:r>
              <a:rPr lang="zh-CN" altLang="en-US" sz="700" dirty="0">
                <a:latin typeface="微软雅黑" panose="020B0503020204020204" pitchFamily="34" charset="-122"/>
                <a:ea typeface="微软雅黑" panose="020B0503020204020204" pitchFamily="34" charset="-122"/>
                <a:sym typeface="+mn-ea"/>
              </a:rPr>
              <a:t>庞大的业务系统功能繁杂，很多模块并不实用</a:t>
            </a:r>
          </a:p>
        </p:txBody>
      </p:sp>
      <p:sp>
        <p:nvSpPr>
          <p:cNvPr id="71" name="矩形 70"/>
          <p:cNvSpPr/>
          <p:nvPr/>
        </p:nvSpPr>
        <p:spPr>
          <a:xfrm>
            <a:off x="4000500" y="1798955"/>
            <a:ext cx="2774315" cy="414020"/>
          </a:xfrm>
          <a:prstGeom prst="rect">
            <a:avLst/>
          </a:prstGeom>
        </p:spPr>
        <p:txBody>
          <a:bodyPr wrap="square" rtlCol="0">
            <a:spAutoFit/>
          </a:bodyPr>
          <a:lstStyle/>
          <a:p>
            <a:pPr marL="171450" lvl="0" indent="-171450" algn="l">
              <a:lnSpc>
                <a:spcPct val="150000"/>
              </a:lnSpc>
              <a:buFont typeface="Arial" panose="020B0604020202090204" pitchFamily="34" charset="0"/>
            </a:pPr>
            <a:r>
              <a:rPr lang="zh-CN" altLang="en-US" sz="700" dirty="0">
                <a:latin typeface="微软雅黑" panose="020B0503020204020204" pitchFamily="34" charset="-122"/>
                <a:ea typeface="微软雅黑" panose="020B0503020204020204" pitchFamily="34" charset="-122"/>
                <a:sym typeface="+mn-ea"/>
              </a:rPr>
              <a:t>面对多个业务系统，终端多，业务描述模糊，办事效率低</a:t>
            </a:r>
          </a:p>
          <a:p>
            <a:pPr marL="171450" lvl="0" indent="-171450" algn="l">
              <a:lnSpc>
                <a:spcPct val="150000"/>
              </a:lnSpc>
              <a:buFont typeface="Arial" panose="020B0604020202090204" pitchFamily="34" charset="0"/>
            </a:pPr>
            <a:r>
              <a:rPr lang="zh-CN" altLang="en-US" sz="700" dirty="0">
                <a:latin typeface="微软雅黑" panose="020B0503020204020204" pitchFamily="34" charset="-122"/>
                <a:ea typeface="微软雅黑" panose="020B0503020204020204" pitchFamily="34" charset="-122"/>
                <a:sym typeface="+mn-ea"/>
              </a:rPr>
              <a:t>业务系统服务于管理部门，师生有IT诉求却没有实现通道</a:t>
            </a:r>
          </a:p>
        </p:txBody>
      </p:sp>
      <p:sp>
        <p:nvSpPr>
          <p:cNvPr id="77" name="矩形 76"/>
          <p:cNvSpPr/>
          <p:nvPr/>
        </p:nvSpPr>
        <p:spPr>
          <a:xfrm>
            <a:off x="1514475" y="1718310"/>
            <a:ext cx="2251710" cy="575945"/>
          </a:xfrm>
          <a:prstGeom prst="rect">
            <a:avLst/>
          </a:prstGeom>
        </p:spPr>
        <p:txBody>
          <a:bodyPr wrap="square" rtlCol="0">
            <a:spAutoFit/>
          </a:bodyPr>
          <a:lstStyle/>
          <a:p>
            <a:pPr marL="171450" lvl="0" indent="-171450" algn="l">
              <a:lnSpc>
                <a:spcPct val="150000"/>
              </a:lnSpc>
              <a:buFont typeface="Arial" panose="020B0604020202090204" pitchFamily="34" charset="0"/>
            </a:pPr>
            <a:r>
              <a:rPr lang="zh-CN" altLang="en-US" sz="700" dirty="0">
                <a:latin typeface="微软雅黑" panose="020B0503020204020204" pitchFamily="34" charset="-122"/>
                <a:ea typeface="微软雅黑" panose="020B0503020204020204" pitchFamily="34" charset="-122"/>
                <a:sym typeface="+mn-ea"/>
              </a:rPr>
              <a:t>跨业务整合随着业务系统建设越来越多</a:t>
            </a:r>
          </a:p>
          <a:p>
            <a:pPr marL="171450" lvl="0" indent="-171450" algn="l">
              <a:lnSpc>
                <a:spcPct val="150000"/>
              </a:lnSpc>
              <a:buFont typeface="Arial" panose="020B0604020202090204" pitchFamily="34" charset="0"/>
            </a:pPr>
            <a:r>
              <a:rPr lang="zh-CN" altLang="en-US" sz="700" dirty="0">
                <a:latin typeface="微软雅黑" panose="020B0503020204020204" pitchFamily="34" charset="-122"/>
                <a:ea typeface="微软雅黑" panose="020B0503020204020204" pitchFamily="34" charset="-122"/>
                <a:sym typeface="+mn-ea"/>
              </a:rPr>
              <a:t>核心业务外的边缘应用无暇顾及，响应师生需求服务成为困扰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0995" y="285115"/>
            <a:ext cx="6346190" cy="460375"/>
          </a:xfrm>
          <a:prstGeom prst="rect">
            <a:avLst/>
          </a:prstGeom>
          <a:noFill/>
        </p:spPr>
        <p:txBody>
          <a:bodyPr wrap="square" rtlCol="0">
            <a:spAutoFit/>
          </a:bodyPr>
          <a:lstStyle/>
          <a:p>
            <a:pPr lvl="0" algn="l">
              <a:buClrTx/>
              <a:buSzTx/>
              <a:buFontTx/>
            </a:pPr>
            <a:r>
              <a:rPr lang="zh-CN" sz="2400" b="1" dirty="0">
                <a:solidFill>
                  <a:schemeClr val="tx1">
                    <a:lumMod val="65000"/>
                    <a:lumOff val="35000"/>
                  </a:schemeClr>
                </a:solidFill>
                <a:latin typeface="微软雅黑" panose="020B0503020204020204" pitchFamily="34" charset="-122"/>
                <a:ea typeface="微软雅黑" panose="020B0503020204020204" pitchFamily="34" charset="-122"/>
                <a:sym typeface="+mn-lt"/>
              </a:rPr>
              <a:t>基于一站式办事服务平台下的智慧学工场景</a:t>
            </a:r>
          </a:p>
        </p:txBody>
      </p:sp>
      <p:sp>
        <p:nvSpPr>
          <p:cNvPr id="53" name="TextBox 46"/>
          <p:cNvSpPr txBox="1"/>
          <p:nvPr/>
        </p:nvSpPr>
        <p:spPr>
          <a:xfrm>
            <a:off x="647065" y="5523865"/>
            <a:ext cx="1664335" cy="337185"/>
          </a:xfrm>
          <a:prstGeom prst="rect">
            <a:avLst/>
          </a:prstGeom>
          <a:noFill/>
        </p:spPr>
        <p:txBody>
          <a:bodyPr wrap="square" rtlCol="0">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ea"/>
              </a:rPr>
              <a:t>管理者全景视图</a:t>
            </a:r>
          </a:p>
        </p:txBody>
      </p:sp>
      <p:sp>
        <p:nvSpPr>
          <p:cNvPr id="54" name="圆角矩形 53"/>
          <p:cNvSpPr/>
          <p:nvPr/>
        </p:nvSpPr>
        <p:spPr>
          <a:xfrm>
            <a:off x="2689860" y="5629275"/>
            <a:ext cx="8702675" cy="398780"/>
          </a:xfrm>
          <a:prstGeom prst="round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dirty="0">
                <a:solidFill>
                  <a:srgbClr val="212C46"/>
                </a:solidFill>
                <a:latin typeface="思源黑体 CN Normal" panose="020B0400000000000000" pitchFamily="34" charset="-122"/>
                <a:ea typeface="思源黑体 CN Normal" panose="020B0400000000000000" pitchFamily="34" charset="-122"/>
              </a:rPr>
              <a:t>智能分析</a:t>
            </a:r>
          </a:p>
        </p:txBody>
      </p:sp>
      <p:sp>
        <p:nvSpPr>
          <p:cNvPr id="55" name="圆角矩形 54"/>
          <p:cNvSpPr/>
          <p:nvPr/>
        </p:nvSpPr>
        <p:spPr>
          <a:xfrm>
            <a:off x="4908719" y="5523903"/>
            <a:ext cx="1368152" cy="537146"/>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latin typeface="思源黑体 CN Normal" panose="020B0400000000000000" pitchFamily="34" charset="-122"/>
                <a:ea typeface="思源黑体 CN Normal" panose="020B0400000000000000" pitchFamily="34" charset="-122"/>
              </a:rPr>
              <a:t>智能标签</a:t>
            </a:r>
          </a:p>
        </p:txBody>
      </p:sp>
      <p:sp>
        <p:nvSpPr>
          <p:cNvPr id="56" name="圆角矩形 55"/>
          <p:cNvSpPr/>
          <p:nvPr/>
        </p:nvSpPr>
        <p:spPr>
          <a:xfrm>
            <a:off x="6492895" y="5523903"/>
            <a:ext cx="1368152" cy="537146"/>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latin typeface="思源黑体 CN Normal" panose="020B0400000000000000" pitchFamily="34" charset="-122"/>
                <a:ea typeface="思源黑体 CN Normal" panose="020B0400000000000000" pitchFamily="34" charset="-122"/>
              </a:rPr>
              <a:t>行为分析</a:t>
            </a:r>
          </a:p>
        </p:txBody>
      </p:sp>
      <p:sp>
        <p:nvSpPr>
          <p:cNvPr id="57" name="圆角矩形 56"/>
          <p:cNvSpPr/>
          <p:nvPr/>
        </p:nvSpPr>
        <p:spPr>
          <a:xfrm>
            <a:off x="8149079" y="5523903"/>
            <a:ext cx="1368152" cy="537146"/>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latin typeface="思源黑体 CN Normal" panose="020B0400000000000000" pitchFamily="34" charset="-122"/>
                <a:ea typeface="思源黑体 CN Normal" panose="020B0400000000000000" pitchFamily="34" charset="-122"/>
              </a:rPr>
              <a:t>风险预警</a:t>
            </a:r>
          </a:p>
        </p:txBody>
      </p:sp>
      <p:sp>
        <p:nvSpPr>
          <p:cNvPr id="58" name="圆角矩形 57"/>
          <p:cNvSpPr/>
          <p:nvPr/>
        </p:nvSpPr>
        <p:spPr>
          <a:xfrm>
            <a:off x="9805263" y="5523903"/>
            <a:ext cx="1368152" cy="537146"/>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latin typeface="思源黑体 CN Normal" panose="020B0400000000000000" pitchFamily="34" charset="-122"/>
                <a:ea typeface="思源黑体 CN Normal" panose="020B0400000000000000" pitchFamily="34" charset="-122"/>
              </a:rPr>
              <a:t>风险控制</a:t>
            </a:r>
          </a:p>
        </p:txBody>
      </p:sp>
      <p:sp>
        <p:nvSpPr>
          <p:cNvPr id="64" name="TextBox 57"/>
          <p:cNvSpPr txBox="1"/>
          <p:nvPr/>
        </p:nvSpPr>
        <p:spPr>
          <a:xfrm>
            <a:off x="647065" y="1934210"/>
            <a:ext cx="1863090" cy="337185"/>
          </a:xfrm>
          <a:prstGeom prst="rect">
            <a:avLst/>
          </a:prstGeom>
          <a:noFill/>
        </p:spPr>
        <p:txBody>
          <a:bodyPr wrap="square" rtlCol="0">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ea"/>
              </a:rPr>
              <a:t>学生全生命周期</a:t>
            </a:r>
          </a:p>
        </p:txBody>
      </p:sp>
      <p:sp>
        <p:nvSpPr>
          <p:cNvPr id="66" name="TextBox 59"/>
          <p:cNvSpPr txBox="1"/>
          <p:nvPr/>
        </p:nvSpPr>
        <p:spPr>
          <a:xfrm>
            <a:off x="647065" y="2809875"/>
            <a:ext cx="1744345" cy="337185"/>
          </a:xfrm>
          <a:prstGeom prst="rect">
            <a:avLst/>
          </a:prstGeom>
          <a:noFill/>
        </p:spPr>
        <p:txBody>
          <a:bodyPr wrap="square" rtlCol="0">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ea"/>
              </a:rPr>
              <a:t>场景全过程服务</a:t>
            </a:r>
          </a:p>
        </p:txBody>
      </p:sp>
      <p:sp>
        <p:nvSpPr>
          <p:cNvPr id="104" name="圆角矩形 103"/>
          <p:cNvSpPr/>
          <p:nvPr/>
        </p:nvSpPr>
        <p:spPr>
          <a:xfrm>
            <a:off x="2689860" y="5033645"/>
            <a:ext cx="8701405" cy="398780"/>
          </a:xfrm>
          <a:prstGeom prst="round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212C46"/>
                </a:solidFill>
                <a:latin typeface="思源黑体 CN Normal" panose="020B0400000000000000" pitchFamily="34" charset="-122"/>
                <a:ea typeface="思源黑体 CN Normal" panose="020B0400000000000000" pitchFamily="34" charset="-122"/>
              </a:rPr>
              <a:t>风险识别 行为异常监测评估 风险协同预控</a:t>
            </a:r>
          </a:p>
        </p:txBody>
      </p:sp>
      <p:grpSp>
        <p:nvGrpSpPr>
          <p:cNvPr id="18" name="组合 17"/>
          <p:cNvGrpSpPr/>
          <p:nvPr/>
        </p:nvGrpSpPr>
        <p:grpSpPr>
          <a:xfrm>
            <a:off x="2689860" y="1717040"/>
            <a:ext cx="8807450" cy="1940560"/>
            <a:chOff x="5576" y="2999"/>
            <a:chExt cx="12530" cy="2761"/>
          </a:xfrm>
        </p:grpSpPr>
        <p:sp>
          <p:nvSpPr>
            <p:cNvPr id="50" name="上箭头 49"/>
            <p:cNvSpPr/>
            <p:nvPr/>
          </p:nvSpPr>
          <p:spPr>
            <a:xfrm rot="10800000">
              <a:off x="14761" y="5114"/>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51" name="右箭头 50"/>
            <p:cNvSpPr/>
            <p:nvPr/>
          </p:nvSpPr>
          <p:spPr>
            <a:xfrm>
              <a:off x="5576" y="4246"/>
              <a:ext cx="12530" cy="1094"/>
            </a:xfrm>
            <a:prstGeom prst="rightArrow">
              <a:avLst/>
            </a:prstGeom>
            <a:gradFill flip="none" rotWithShape="1">
              <a:gsLst>
                <a:gs pos="6000">
                  <a:schemeClr val="tx1"/>
                </a:gs>
                <a:gs pos="100000">
                  <a:schemeClr val="accent1">
                    <a:tint val="23500"/>
                    <a:satMod val="160000"/>
                  </a:schemeClr>
                </a:gs>
              </a:gsLst>
              <a:lin ang="13500000" scaled="1"/>
              <a:tileRect/>
            </a:gra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9" name="右箭头 58"/>
            <p:cNvSpPr/>
            <p:nvPr/>
          </p:nvSpPr>
          <p:spPr>
            <a:xfrm>
              <a:off x="5576" y="2999"/>
              <a:ext cx="12530" cy="1094"/>
            </a:xfrm>
            <a:prstGeom prst="rightArrow">
              <a:avLst/>
            </a:prstGeom>
            <a:gradFill flip="none" rotWithShape="1">
              <a:gsLst>
                <a:gs pos="6000">
                  <a:schemeClr val="tx1"/>
                </a:gs>
                <a:gs pos="100000">
                  <a:schemeClr val="accent1">
                    <a:tint val="23500"/>
                    <a:satMod val="160000"/>
                  </a:schemeClr>
                </a:gs>
              </a:gsLst>
              <a:lin ang="13500000" scaled="1"/>
              <a:tileRect/>
            </a:gra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0" name="五边形 59"/>
            <p:cNvSpPr/>
            <p:nvPr/>
          </p:nvSpPr>
          <p:spPr>
            <a:xfrm>
              <a:off x="5802" y="3189"/>
              <a:ext cx="1588" cy="717"/>
            </a:xfrm>
            <a:prstGeom prst="homePlate">
              <a:avLst>
                <a:gd name="adj" fmla="val 3790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rPr>
                <a:t>预报名</a:t>
              </a:r>
            </a:p>
          </p:txBody>
        </p:sp>
        <p:sp>
          <p:nvSpPr>
            <p:cNvPr id="61" name="五边形 60"/>
            <p:cNvSpPr/>
            <p:nvPr/>
          </p:nvSpPr>
          <p:spPr>
            <a:xfrm>
              <a:off x="7504" y="3189"/>
              <a:ext cx="1587" cy="717"/>
            </a:xfrm>
            <a:prstGeom prst="homePlate">
              <a:avLst>
                <a:gd name="adj" fmla="val 37909"/>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rPr>
                <a:t>学习</a:t>
              </a:r>
            </a:p>
          </p:txBody>
        </p:sp>
        <p:sp>
          <p:nvSpPr>
            <p:cNvPr id="62" name="五边形 61"/>
            <p:cNvSpPr/>
            <p:nvPr/>
          </p:nvSpPr>
          <p:spPr>
            <a:xfrm>
              <a:off x="9205" y="3189"/>
              <a:ext cx="1587" cy="717"/>
            </a:xfrm>
            <a:prstGeom prst="homePlate">
              <a:avLst>
                <a:gd name="adj" fmla="val 37909"/>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rPr>
                <a:t>心理</a:t>
              </a:r>
            </a:p>
          </p:txBody>
        </p:sp>
        <p:sp>
          <p:nvSpPr>
            <p:cNvPr id="67" name="五边形 66"/>
            <p:cNvSpPr/>
            <p:nvPr/>
          </p:nvSpPr>
          <p:spPr>
            <a:xfrm>
              <a:off x="10906" y="3189"/>
              <a:ext cx="1587" cy="717"/>
            </a:xfrm>
            <a:prstGeom prst="homePlate">
              <a:avLst>
                <a:gd name="adj" fmla="val 37909"/>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rPr>
                <a:t>奖惩</a:t>
              </a:r>
            </a:p>
          </p:txBody>
        </p:sp>
        <p:sp>
          <p:nvSpPr>
            <p:cNvPr id="68" name="五边形 67"/>
            <p:cNvSpPr/>
            <p:nvPr/>
          </p:nvSpPr>
          <p:spPr>
            <a:xfrm>
              <a:off x="12607" y="3189"/>
              <a:ext cx="1587" cy="717"/>
            </a:xfrm>
            <a:prstGeom prst="homePlate">
              <a:avLst>
                <a:gd name="adj" fmla="val 37909"/>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rPr>
                <a:t>科研</a:t>
              </a:r>
            </a:p>
          </p:txBody>
        </p:sp>
        <p:sp>
          <p:nvSpPr>
            <p:cNvPr id="69" name="上箭头 68"/>
            <p:cNvSpPr/>
            <p:nvPr/>
          </p:nvSpPr>
          <p:spPr>
            <a:xfrm>
              <a:off x="6256" y="3906"/>
              <a:ext cx="567" cy="607"/>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0" name="上箭头 69"/>
            <p:cNvSpPr/>
            <p:nvPr/>
          </p:nvSpPr>
          <p:spPr>
            <a:xfrm>
              <a:off x="16462" y="3906"/>
              <a:ext cx="567" cy="607"/>
            </a:xfrm>
            <a:prstGeom prst="up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71" name="上箭头 70"/>
            <p:cNvSpPr/>
            <p:nvPr/>
          </p:nvSpPr>
          <p:spPr>
            <a:xfrm>
              <a:off x="7957" y="3906"/>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72" name="圆角矩形 71"/>
            <p:cNvSpPr/>
            <p:nvPr/>
          </p:nvSpPr>
          <p:spPr>
            <a:xfrm>
              <a:off x="5803" y="4473"/>
              <a:ext cx="1587" cy="680"/>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prstClr val="white"/>
                  </a:solidFill>
                </a:rPr>
                <a:t>迎新</a:t>
              </a:r>
            </a:p>
          </p:txBody>
        </p:sp>
        <p:sp>
          <p:nvSpPr>
            <p:cNvPr id="73" name="圆角矩形 72"/>
            <p:cNvSpPr/>
            <p:nvPr/>
          </p:nvSpPr>
          <p:spPr>
            <a:xfrm>
              <a:off x="9205" y="4473"/>
              <a:ext cx="1587" cy="680"/>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prstClr val="white"/>
                  </a:solidFill>
                </a:rPr>
                <a:t>深度辅导</a:t>
              </a:r>
            </a:p>
          </p:txBody>
        </p:sp>
        <p:sp>
          <p:nvSpPr>
            <p:cNvPr id="74" name="圆角矩形 73"/>
            <p:cNvSpPr/>
            <p:nvPr/>
          </p:nvSpPr>
          <p:spPr>
            <a:xfrm>
              <a:off x="12607" y="4473"/>
              <a:ext cx="1587" cy="680"/>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prstClr val="white"/>
                  </a:solidFill>
                </a:rPr>
                <a:t>科研场景</a:t>
              </a:r>
            </a:p>
          </p:txBody>
        </p:sp>
        <p:sp>
          <p:nvSpPr>
            <p:cNvPr id="75" name="圆角矩形 74"/>
            <p:cNvSpPr/>
            <p:nvPr/>
          </p:nvSpPr>
          <p:spPr>
            <a:xfrm>
              <a:off x="7504" y="4473"/>
              <a:ext cx="1587" cy="680"/>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prstClr val="white"/>
                  </a:solidFill>
                </a:rPr>
                <a:t>学习场景</a:t>
              </a:r>
            </a:p>
          </p:txBody>
        </p:sp>
        <p:sp>
          <p:nvSpPr>
            <p:cNvPr id="76" name="圆角矩形 75"/>
            <p:cNvSpPr/>
            <p:nvPr/>
          </p:nvSpPr>
          <p:spPr>
            <a:xfrm>
              <a:off x="14308" y="4473"/>
              <a:ext cx="1587" cy="680"/>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prstClr val="white"/>
                  </a:solidFill>
                </a:rPr>
                <a:t>社团活动</a:t>
              </a:r>
            </a:p>
          </p:txBody>
        </p:sp>
        <p:sp>
          <p:nvSpPr>
            <p:cNvPr id="78" name="上箭头 77"/>
            <p:cNvSpPr/>
            <p:nvPr/>
          </p:nvSpPr>
          <p:spPr>
            <a:xfrm rot="10800000">
              <a:off x="6256" y="5154"/>
              <a:ext cx="567" cy="607"/>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9" name="上箭头 78"/>
            <p:cNvSpPr/>
            <p:nvPr/>
          </p:nvSpPr>
          <p:spPr>
            <a:xfrm rot="10800000">
              <a:off x="16462" y="5154"/>
              <a:ext cx="567" cy="607"/>
            </a:xfrm>
            <a:prstGeom prst="up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107" name="上箭头 106"/>
            <p:cNvSpPr/>
            <p:nvPr/>
          </p:nvSpPr>
          <p:spPr>
            <a:xfrm rot="10800000">
              <a:off x="11359" y="5154"/>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108" name="五边形 107"/>
            <p:cNvSpPr/>
            <p:nvPr/>
          </p:nvSpPr>
          <p:spPr>
            <a:xfrm>
              <a:off x="14308" y="3189"/>
              <a:ext cx="1587" cy="717"/>
            </a:xfrm>
            <a:prstGeom prst="homePlate">
              <a:avLst>
                <a:gd name="adj" fmla="val 37909"/>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rPr>
                <a:t>活动</a:t>
              </a:r>
            </a:p>
          </p:txBody>
        </p:sp>
        <p:sp>
          <p:nvSpPr>
            <p:cNvPr id="109" name="五边形 108"/>
            <p:cNvSpPr/>
            <p:nvPr/>
          </p:nvSpPr>
          <p:spPr>
            <a:xfrm>
              <a:off x="16008" y="3189"/>
              <a:ext cx="1588" cy="717"/>
            </a:xfrm>
            <a:prstGeom prst="homePlate">
              <a:avLst>
                <a:gd name="adj" fmla="val 37909"/>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prstClr val="white"/>
                  </a:solidFill>
                </a:rPr>
                <a:t>校友</a:t>
              </a:r>
            </a:p>
          </p:txBody>
        </p:sp>
        <p:sp>
          <p:nvSpPr>
            <p:cNvPr id="110" name="圆角矩形 109"/>
            <p:cNvSpPr/>
            <p:nvPr/>
          </p:nvSpPr>
          <p:spPr>
            <a:xfrm>
              <a:off x="10906" y="4473"/>
              <a:ext cx="1587" cy="680"/>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prstClr val="white"/>
                  </a:solidFill>
                </a:rPr>
                <a:t>奖惩场景</a:t>
              </a:r>
            </a:p>
          </p:txBody>
        </p:sp>
        <p:sp>
          <p:nvSpPr>
            <p:cNvPr id="111" name="圆角矩形 110"/>
            <p:cNvSpPr/>
            <p:nvPr/>
          </p:nvSpPr>
          <p:spPr>
            <a:xfrm>
              <a:off x="16009" y="4473"/>
              <a:ext cx="1587" cy="680"/>
            </a:xfrm>
            <a:prstGeom prst="roundRect">
              <a:avLst/>
            </a:prstGeom>
            <a:solidFill>
              <a:srgbClr val="212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prstClr val="white"/>
                  </a:solidFill>
                </a:rPr>
                <a:t>校友服务</a:t>
              </a:r>
            </a:p>
          </p:txBody>
        </p:sp>
        <p:sp>
          <p:nvSpPr>
            <p:cNvPr id="112" name="上箭头 111"/>
            <p:cNvSpPr/>
            <p:nvPr/>
          </p:nvSpPr>
          <p:spPr>
            <a:xfrm>
              <a:off x="9658" y="3906"/>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113" name="上箭头 112"/>
            <p:cNvSpPr/>
            <p:nvPr/>
          </p:nvSpPr>
          <p:spPr>
            <a:xfrm>
              <a:off x="11359" y="3906"/>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114" name="上箭头 113"/>
            <p:cNvSpPr/>
            <p:nvPr/>
          </p:nvSpPr>
          <p:spPr>
            <a:xfrm>
              <a:off x="13060" y="3906"/>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115" name="上箭头 114"/>
            <p:cNvSpPr/>
            <p:nvPr/>
          </p:nvSpPr>
          <p:spPr>
            <a:xfrm>
              <a:off x="14761" y="3906"/>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123" name="上箭头 122"/>
            <p:cNvSpPr/>
            <p:nvPr/>
          </p:nvSpPr>
          <p:spPr>
            <a:xfrm rot="10800000">
              <a:off x="13060" y="5154"/>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124" name="上箭头 123"/>
            <p:cNvSpPr/>
            <p:nvPr/>
          </p:nvSpPr>
          <p:spPr>
            <a:xfrm rot="10800000">
              <a:off x="9658" y="5154"/>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sp>
          <p:nvSpPr>
            <p:cNvPr id="125" name="上箭头 124"/>
            <p:cNvSpPr/>
            <p:nvPr/>
          </p:nvSpPr>
          <p:spPr>
            <a:xfrm rot="10800000">
              <a:off x="7957" y="5154"/>
              <a:ext cx="567" cy="607"/>
            </a:xfrm>
            <a:prstGeom prst="upArrow">
              <a:avLst/>
            </a:prstGeom>
            <a:solidFill>
              <a:srgbClr val="F76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prstClr val="white"/>
                </a:solidFill>
              </a:endParaRPr>
            </a:p>
          </p:txBody>
        </p:sp>
      </p:grpSp>
      <p:sp>
        <p:nvSpPr>
          <p:cNvPr id="126" name="矩形 125"/>
          <p:cNvSpPr/>
          <p:nvPr/>
        </p:nvSpPr>
        <p:spPr>
          <a:xfrm>
            <a:off x="2689225" y="1092835"/>
            <a:ext cx="8807450" cy="62420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kumimoji="1" lang="zh-CN" altLang="en-US" sz="4000" b="1" dirty="0">
                <a:solidFill>
                  <a:prstClr val="white"/>
                </a:solidFill>
                <a:latin typeface="思源黑体 CN Normal" panose="020B0400000000000000" pitchFamily="34" charset="-122"/>
                <a:ea typeface="思源黑体 CN Normal" panose="020B0400000000000000" pitchFamily="34" charset="-122"/>
              </a:rPr>
              <a:t>场景化学生协同服务</a:t>
            </a:r>
          </a:p>
        </p:txBody>
      </p:sp>
      <p:sp>
        <p:nvSpPr>
          <p:cNvPr id="131" name="矩形 130"/>
          <p:cNvSpPr/>
          <p:nvPr/>
        </p:nvSpPr>
        <p:spPr>
          <a:xfrm>
            <a:off x="2687955" y="6155690"/>
            <a:ext cx="8703310" cy="58737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kumimoji="1" lang="zh-CN" altLang="en-US" sz="4000" b="1" dirty="0">
                <a:solidFill>
                  <a:prstClr val="white"/>
                </a:solidFill>
                <a:latin typeface="思源黑体 CN Normal" panose="020B0400000000000000" pitchFamily="34" charset="-122"/>
                <a:ea typeface="思源黑体 CN Normal" panose="020B0400000000000000" pitchFamily="34" charset="-122"/>
              </a:rPr>
              <a:t>大数据与行为智能</a:t>
            </a:r>
          </a:p>
        </p:txBody>
      </p:sp>
      <p:grpSp>
        <p:nvGrpSpPr>
          <p:cNvPr id="215" name="组合 214"/>
          <p:cNvGrpSpPr/>
          <p:nvPr/>
        </p:nvGrpSpPr>
        <p:grpSpPr>
          <a:xfrm>
            <a:off x="2689860" y="3760470"/>
            <a:ext cx="8702040" cy="1021080"/>
            <a:chOff x="2594" y="3186"/>
            <a:chExt cx="13704" cy="1608"/>
          </a:xfrm>
        </p:grpSpPr>
        <p:sp>
          <p:nvSpPr>
            <p:cNvPr id="36" name="矩形 35"/>
            <p:cNvSpPr/>
            <p:nvPr/>
          </p:nvSpPr>
          <p:spPr>
            <a:xfrm>
              <a:off x="2594" y="3186"/>
              <a:ext cx="713" cy="1608"/>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soft" dir="t">
                  <a:rot lat="0" lon="0" rev="15600000"/>
                </a:lightRig>
              </a:scene3d>
              <a:sp3d extrusionH="57150" prstMaterial="softEdge">
                <a:bevelT w="25400" h="38100"/>
              </a:sp3d>
            </a:bodyPr>
            <a:lstStyle/>
            <a:p>
              <a:pPr lvl="0" algn="ctr">
                <a:buClrTx/>
                <a:buSzTx/>
                <a:buFontTx/>
              </a:pPr>
              <a:r>
                <a:rPr lang="zh-CN" sz="1600" b="1">
                  <a:solidFill>
                    <a:schemeClr val="accent4"/>
                  </a:solidFill>
                  <a:effectLst/>
                  <a:latin typeface="微软雅黑" panose="020B0503020204020204" pitchFamily="34" charset="-122"/>
                  <a:ea typeface="微软雅黑" panose="020B0503020204020204" pitchFamily="34" charset="-122"/>
                  <a:sym typeface="+mn-ea"/>
                </a:rPr>
                <a:t>智慧学工</a:t>
              </a:r>
              <a:endParaRPr lang="zh-CN" sz="1400" b="1">
                <a:solidFill>
                  <a:schemeClr val="accent4"/>
                </a:solidFill>
                <a:effectLst/>
                <a:latin typeface="微软雅黑" panose="020B0503020204020204" pitchFamily="34" charset="-122"/>
                <a:ea typeface="微软雅黑" panose="020B0503020204020204" pitchFamily="34" charset="-122"/>
                <a:sym typeface="+mn-ea"/>
              </a:endParaRPr>
            </a:p>
          </p:txBody>
        </p:sp>
        <p:sp>
          <p:nvSpPr>
            <p:cNvPr id="9" name="矩形 8"/>
            <p:cNvSpPr/>
            <p:nvPr/>
          </p:nvSpPr>
          <p:spPr>
            <a:xfrm>
              <a:off x="3308" y="3186"/>
              <a:ext cx="12990" cy="1608"/>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ctr">
                <a:buClrTx/>
                <a:buSzTx/>
                <a:buFontTx/>
              </a:pPr>
              <a:endParaRPr lang="zh-CN" altLang="en-US" b="1">
                <a:solidFill>
                  <a:srgbClr val="F7FC7E"/>
                </a:solidFill>
                <a:latin typeface="微软雅黑" panose="020B0503020204020204" pitchFamily="34" charset="-122"/>
                <a:ea typeface="微软雅黑" panose="020B0503020204020204" pitchFamily="34" charset="-122"/>
                <a:sym typeface="+mn-ea"/>
              </a:endParaRPr>
            </a:p>
          </p:txBody>
        </p:sp>
        <p:sp>
          <p:nvSpPr>
            <p:cNvPr id="23" name="圆角矩形 22"/>
            <p:cNvSpPr/>
            <p:nvPr/>
          </p:nvSpPr>
          <p:spPr>
            <a:xfrm>
              <a:off x="3406"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迎新应用</a:t>
              </a:r>
            </a:p>
          </p:txBody>
        </p:sp>
        <p:sp>
          <p:nvSpPr>
            <p:cNvPr id="33" name="圆角矩形 32"/>
            <p:cNvSpPr/>
            <p:nvPr/>
          </p:nvSpPr>
          <p:spPr>
            <a:xfrm>
              <a:off x="10266" y="424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辅导员管理</a:t>
              </a:r>
            </a:p>
          </p:txBody>
        </p:sp>
        <p:sp>
          <p:nvSpPr>
            <p:cNvPr id="34" name="圆角矩形 33"/>
            <p:cNvSpPr/>
            <p:nvPr/>
          </p:nvSpPr>
          <p:spPr>
            <a:xfrm>
              <a:off x="4777"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困难生管理</a:t>
              </a:r>
            </a:p>
          </p:txBody>
        </p:sp>
        <p:sp>
          <p:nvSpPr>
            <p:cNvPr id="35" name="圆角矩形 34"/>
            <p:cNvSpPr/>
            <p:nvPr/>
          </p:nvSpPr>
          <p:spPr>
            <a:xfrm>
              <a:off x="6155"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减免缓管理</a:t>
              </a:r>
            </a:p>
          </p:txBody>
        </p:sp>
        <p:sp>
          <p:nvSpPr>
            <p:cNvPr id="37" name="圆角矩形 36"/>
            <p:cNvSpPr/>
            <p:nvPr/>
          </p:nvSpPr>
          <p:spPr>
            <a:xfrm>
              <a:off x="3406" y="378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奖学金管理</a:t>
              </a:r>
            </a:p>
          </p:txBody>
        </p:sp>
        <p:sp>
          <p:nvSpPr>
            <p:cNvPr id="38" name="圆角矩形 37"/>
            <p:cNvSpPr/>
            <p:nvPr/>
          </p:nvSpPr>
          <p:spPr>
            <a:xfrm>
              <a:off x="10266" y="379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课堂情况反馈</a:t>
              </a:r>
            </a:p>
          </p:txBody>
        </p:sp>
        <p:sp>
          <p:nvSpPr>
            <p:cNvPr id="39" name="圆角矩形 38"/>
            <p:cNvSpPr/>
            <p:nvPr/>
          </p:nvSpPr>
          <p:spPr>
            <a:xfrm>
              <a:off x="8889" y="424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离校管理</a:t>
              </a:r>
            </a:p>
          </p:txBody>
        </p:sp>
        <p:sp>
          <p:nvSpPr>
            <p:cNvPr id="40" name="圆角矩形 39"/>
            <p:cNvSpPr/>
            <p:nvPr/>
          </p:nvSpPr>
          <p:spPr>
            <a:xfrm>
              <a:off x="4777" y="378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勤工助学管理</a:t>
              </a:r>
            </a:p>
          </p:txBody>
        </p:sp>
        <p:sp>
          <p:nvSpPr>
            <p:cNvPr id="41" name="圆角矩形 40"/>
            <p:cNvSpPr/>
            <p:nvPr/>
          </p:nvSpPr>
          <p:spPr>
            <a:xfrm>
              <a:off x="6155" y="378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义工服务</a:t>
              </a:r>
            </a:p>
          </p:txBody>
        </p:sp>
        <p:sp>
          <p:nvSpPr>
            <p:cNvPr id="42" name="圆角矩形 41"/>
            <p:cNvSpPr/>
            <p:nvPr/>
          </p:nvSpPr>
          <p:spPr>
            <a:xfrm>
              <a:off x="3406" y="4239"/>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困难补助</a:t>
              </a:r>
            </a:p>
          </p:txBody>
        </p:sp>
        <p:sp>
          <p:nvSpPr>
            <p:cNvPr id="43" name="圆角矩形 42"/>
            <p:cNvSpPr/>
            <p:nvPr/>
          </p:nvSpPr>
          <p:spPr>
            <a:xfrm>
              <a:off x="4770" y="4239"/>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医疗保险</a:t>
              </a:r>
            </a:p>
          </p:txBody>
        </p:sp>
        <p:sp>
          <p:nvSpPr>
            <p:cNvPr id="44" name="圆角矩形 43"/>
            <p:cNvSpPr/>
            <p:nvPr/>
          </p:nvSpPr>
          <p:spPr>
            <a:xfrm>
              <a:off x="6155" y="4239"/>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心理健康管理</a:t>
              </a:r>
            </a:p>
          </p:txBody>
        </p:sp>
        <p:sp>
          <p:nvSpPr>
            <p:cNvPr id="10" name="圆角矩形 9"/>
            <p:cNvSpPr/>
            <p:nvPr/>
          </p:nvSpPr>
          <p:spPr>
            <a:xfrm>
              <a:off x="8889"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荣誉称号管理</a:t>
              </a:r>
            </a:p>
          </p:txBody>
        </p:sp>
        <p:sp>
          <p:nvSpPr>
            <p:cNvPr id="11" name="圆角矩形 10"/>
            <p:cNvSpPr/>
            <p:nvPr/>
          </p:nvSpPr>
          <p:spPr>
            <a:xfrm>
              <a:off x="10266"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违纪处分管理</a:t>
              </a:r>
            </a:p>
          </p:txBody>
        </p:sp>
        <p:sp>
          <p:nvSpPr>
            <p:cNvPr id="12" name="圆角矩形 11"/>
            <p:cNvSpPr/>
            <p:nvPr/>
          </p:nvSpPr>
          <p:spPr>
            <a:xfrm>
              <a:off x="7515" y="379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学生异动管理</a:t>
              </a:r>
            </a:p>
          </p:txBody>
        </p:sp>
        <p:sp>
          <p:nvSpPr>
            <p:cNvPr id="13" name="圆角矩形 12"/>
            <p:cNvSpPr/>
            <p:nvPr/>
          </p:nvSpPr>
          <p:spPr>
            <a:xfrm>
              <a:off x="8889" y="379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政工队伍管理</a:t>
              </a:r>
            </a:p>
          </p:txBody>
        </p:sp>
        <p:sp>
          <p:nvSpPr>
            <p:cNvPr id="177" name="圆角矩形 176"/>
            <p:cNvSpPr/>
            <p:nvPr/>
          </p:nvSpPr>
          <p:spPr>
            <a:xfrm>
              <a:off x="7515"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学生档案</a:t>
              </a:r>
            </a:p>
          </p:txBody>
        </p:sp>
        <p:grpSp>
          <p:nvGrpSpPr>
            <p:cNvPr id="187" name="组合 186"/>
            <p:cNvGrpSpPr/>
            <p:nvPr/>
          </p:nvGrpSpPr>
          <p:grpSpPr>
            <a:xfrm>
              <a:off x="11791" y="3350"/>
              <a:ext cx="4459" cy="1345"/>
              <a:chOff x="11651" y="3350"/>
              <a:chExt cx="4459" cy="1345"/>
            </a:xfrm>
          </p:grpSpPr>
          <p:grpSp>
            <p:nvGrpSpPr>
              <p:cNvPr id="178" name="组合 177"/>
              <p:cNvGrpSpPr/>
              <p:nvPr/>
            </p:nvGrpSpPr>
            <p:grpSpPr>
              <a:xfrm>
                <a:off x="11994" y="3350"/>
                <a:ext cx="4116" cy="1345"/>
                <a:chOff x="11994" y="3350"/>
                <a:chExt cx="4116" cy="1345"/>
              </a:xfrm>
            </p:grpSpPr>
            <p:sp>
              <p:nvSpPr>
                <p:cNvPr id="45" name="圆角矩形 44"/>
                <p:cNvSpPr/>
                <p:nvPr/>
              </p:nvSpPr>
              <p:spPr>
                <a:xfrm>
                  <a:off x="11994" y="3350"/>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学生党建</a:t>
                  </a:r>
                </a:p>
              </p:txBody>
            </p:sp>
            <p:sp>
              <p:nvSpPr>
                <p:cNvPr id="46" name="圆角矩形 45"/>
                <p:cNvSpPr/>
                <p:nvPr/>
              </p:nvSpPr>
              <p:spPr>
                <a:xfrm>
                  <a:off x="13370" y="3350"/>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团情统计</a:t>
                  </a:r>
                </a:p>
              </p:txBody>
            </p:sp>
            <p:sp>
              <p:nvSpPr>
                <p:cNvPr id="47" name="圆角矩形 46"/>
                <p:cNvSpPr/>
                <p:nvPr/>
              </p:nvSpPr>
              <p:spPr>
                <a:xfrm>
                  <a:off x="14752" y="3350"/>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学生组织</a:t>
                  </a:r>
                </a:p>
              </p:txBody>
            </p:sp>
            <p:sp>
              <p:nvSpPr>
                <p:cNvPr id="48" name="圆角矩形 47"/>
                <p:cNvSpPr/>
                <p:nvPr/>
              </p:nvSpPr>
              <p:spPr>
                <a:xfrm>
                  <a:off x="13370" y="380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团支部手册</a:t>
                  </a:r>
                </a:p>
              </p:txBody>
            </p:sp>
            <p:sp>
              <p:nvSpPr>
                <p:cNvPr id="49" name="圆角矩形 48"/>
                <p:cNvSpPr/>
                <p:nvPr/>
              </p:nvSpPr>
              <p:spPr>
                <a:xfrm>
                  <a:off x="11994" y="380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学生社团</a:t>
                  </a:r>
                </a:p>
              </p:txBody>
            </p:sp>
            <p:sp>
              <p:nvSpPr>
                <p:cNvPr id="14" name="圆角矩形 13"/>
                <p:cNvSpPr/>
                <p:nvPr/>
              </p:nvSpPr>
              <p:spPr>
                <a:xfrm>
                  <a:off x="14752" y="380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创新创业</a:t>
                  </a:r>
                </a:p>
              </p:txBody>
            </p:sp>
            <p:sp>
              <p:nvSpPr>
                <p:cNvPr id="15" name="圆角矩形 14"/>
                <p:cNvSpPr/>
                <p:nvPr/>
              </p:nvSpPr>
              <p:spPr>
                <a:xfrm>
                  <a:off x="11994" y="425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志愿服务</a:t>
                  </a:r>
                </a:p>
              </p:txBody>
            </p:sp>
            <p:sp>
              <p:nvSpPr>
                <p:cNvPr id="16" name="圆角矩形 15"/>
                <p:cNvSpPr/>
                <p:nvPr/>
              </p:nvSpPr>
              <p:spPr>
                <a:xfrm>
                  <a:off x="13370" y="425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800" b="1">
                      <a:solidFill>
                        <a:srgbClr val="F7FC7E"/>
                      </a:solidFill>
                      <a:latin typeface="微软雅黑" panose="020B0503020204020204" pitchFamily="34" charset="-122"/>
                      <a:ea typeface="微软雅黑" panose="020B0503020204020204" pitchFamily="34" charset="-122"/>
                    </a:rPr>
                    <a:t>项目管理</a:t>
                  </a:r>
                </a:p>
              </p:txBody>
            </p:sp>
            <p:sp>
              <p:nvSpPr>
                <p:cNvPr id="17" name="圆角矩形 16"/>
                <p:cNvSpPr/>
                <p:nvPr/>
              </p:nvSpPr>
              <p:spPr>
                <a:xfrm>
                  <a:off x="14752" y="425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800" b="1">
                      <a:solidFill>
                        <a:srgbClr val="F7FC7E"/>
                      </a:solidFill>
                      <a:latin typeface="微软雅黑" panose="020B0503020204020204" pitchFamily="34" charset="-122"/>
                      <a:ea typeface="微软雅黑" panose="020B0503020204020204" pitchFamily="34" charset="-122"/>
                    </a:rPr>
                    <a:t>PU</a:t>
                  </a:r>
                  <a:r>
                    <a:rPr lang="zh-CN" altLang="en-US" sz="800" b="1">
                      <a:solidFill>
                        <a:srgbClr val="F7FC7E"/>
                      </a:solidFill>
                      <a:latin typeface="微软雅黑" panose="020B0503020204020204" pitchFamily="34" charset="-122"/>
                      <a:ea typeface="微软雅黑" panose="020B0503020204020204" pitchFamily="34" charset="-122"/>
                    </a:rPr>
                    <a:t>第二课堂</a:t>
                  </a:r>
                </a:p>
              </p:txBody>
            </p:sp>
          </p:grpSp>
          <p:sp>
            <p:nvSpPr>
              <p:cNvPr id="186" name="文本框 185"/>
              <p:cNvSpPr txBox="1"/>
              <p:nvPr/>
            </p:nvSpPr>
            <p:spPr>
              <a:xfrm>
                <a:off x="11651" y="3579"/>
                <a:ext cx="292" cy="822"/>
              </a:xfrm>
              <a:prstGeom prst="rect">
                <a:avLst/>
              </a:prstGeom>
              <a:noFill/>
              <a:ln w="12700" cmpd="sng">
                <a:noFill/>
                <a:prstDash val="sysDot"/>
              </a:ln>
            </p:spPr>
            <p:txBody>
              <a:bodyPr vert="horz" wrap="square" rtlCol="0">
                <a:spAutoFit/>
              </a:bodyPr>
              <a:lstStyle/>
              <a:p>
                <a:pPr lvl="0" algn="ctr">
                  <a:buClrTx/>
                  <a:buSzTx/>
                  <a:buFontTx/>
                </a:pPr>
                <a:r>
                  <a:rPr lang="zh-CN" altLang="en-US" sz="1400" b="1">
                    <a:solidFill>
                      <a:srgbClr val="F7FC7E"/>
                    </a:solidFill>
                    <a:latin typeface="微软雅黑" panose="020B0503020204020204" pitchFamily="34" charset="-122"/>
                    <a:ea typeface="微软雅黑" panose="020B0503020204020204" pitchFamily="34" charset="-122"/>
                    <a:sym typeface="+mn-ea"/>
                  </a:rPr>
                  <a:t>团委</a:t>
                </a:r>
              </a:p>
            </p:txBody>
          </p:sp>
        </p:grpSp>
        <p:sp>
          <p:nvSpPr>
            <p:cNvPr id="188" name="文本框 187"/>
            <p:cNvSpPr txBox="1"/>
            <p:nvPr/>
          </p:nvSpPr>
          <p:spPr>
            <a:xfrm>
              <a:off x="7327" y="4257"/>
              <a:ext cx="1745" cy="483"/>
            </a:xfrm>
            <a:prstGeom prst="rect">
              <a:avLst/>
            </a:prstGeom>
            <a:noFill/>
            <a:ln w="12700" cmpd="sng">
              <a:noFill/>
              <a:prstDash val="sysDot"/>
            </a:ln>
          </p:spPr>
          <p:txBody>
            <a:bodyPr vert="horz" wrap="square" rtlCol="0">
              <a:spAutoFit/>
            </a:bodyPr>
            <a:lstStyle/>
            <a:p>
              <a:pPr lvl="0" algn="ctr">
                <a:buClrTx/>
                <a:buSzTx/>
                <a:buFontTx/>
              </a:pPr>
              <a:r>
                <a:rPr lang="zh-CN" altLang="en-US" sz="1400" b="1">
                  <a:solidFill>
                    <a:srgbClr val="F7FC7E"/>
                  </a:solidFill>
                  <a:latin typeface="微软雅黑" panose="020B0503020204020204" pitchFamily="34" charset="-122"/>
                  <a:ea typeface="微软雅黑" panose="020B0503020204020204" pitchFamily="34" charset="-122"/>
                  <a:sym typeface="+mn-ea"/>
                </a:rPr>
                <a:t>学工处</a:t>
              </a:r>
            </a:p>
          </p:txBody>
        </p:sp>
      </p:grpSp>
      <p:sp>
        <p:nvSpPr>
          <p:cNvPr id="21" name="man-succesing_75727"/>
          <p:cNvSpPr>
            <a:spLocks noChangeAspect="1"/>
          </p:cNvSpPr>
          <p:nvPr/>
        </p:nvSpPr>
        <p:spPr bwMode="auto">
          <a:xfrm>
            <a:off x="181610" y="1785620"/>
            <a:ext cx="381000" cy="372745"/>
          </a:xfrm>
          <a:custGeom>
            <a:avLst/>
            <a:gdLst>
              <a:gd name="connsiteX0" fmla="*/ 454143 w 606157"/>
              <a:gd name="connsiteY0" fmla="*/ 386956 h 592750"/>
              <a:gd name="connsiteX1" fmla="*/ 454143 w 606157"/>
              <a:gd name="connsiteY1" fmla="*/ 559114 h 592750"/>
              <a:gd name="connsiteX2" fmla="*/ 456800 w 606157"/>
              <a:gd name="connsiteY2" fmla="*/ 561957 h 592750"/>
              <a:gd name="connsiteX3" fmla="*/ 466005 w 606157"/>
              <a:gd name="connsiteY3" fmla="*/ 561957 h 592750"/>
              <a:gd name="connsiteX4" fmla="*/ 467997 w 606157"/>
              <a:gd name="connsiteY4" fmla="*/ 559114 h 592750"/>
              <a:gd name="connsiteX5" fmla="*/ 467997 w 606157"/>
              <a:gd name="connsiteY5" fmla="*/ 386956 h 592750"/>
              <a:gd name="connsiteX6" fmla="*/ 242918 w 606157"/>
              <a:gd name="connsiteY6" fmla="*/ 134357 h 592750"/>
              <a:gd name="connsiteX7" fmla="*/ 256203 w 606157"/>
              <a:gd name="connsiteY7" fmla="*/ 141463 h 592750"/>
              <a:gd name="connsiteX8" fmla="*/ 323764 w 606157"/>
              <a:gd name="connsiteY8" fmla="*/ 230906 h 592750"/>
              <a:gd name="connsiteX9" fmla="*/ 326327 w 606157"/>
              <a:gd name="connsiteY9" fmla="*/ 244644 h 592750"/>
              <a:gd name="connsiteX10" fmla="*/ 313801 w 606157"/>
              <a:gd name="connsiteY10" fmla="*/ 250803 h 592750"/>
              <a:gd name="connsiteX11" fmla="*/ 286757 w 606157"/>
              <a:gd name="connsiteY11" fmla="*/ 250803 h 592750"/>
              <a:gd name="connsiteX12" fmla="*/ 286757 w 606157"/>
              <a:gd name="connsiteY12" fmla="*/ 561957 h 592750"/>
              <a:gd name="connsiteX13" fmla="*/ 386202 w 606157"/>
              <a:gd name="connsiteY13" fmla="*/ 561957 h 592750"/>
              <a:gd name="connsiteX14" fmla="*/ 389144 w 606157"/>
              <a:gd name="connsiteY14" fmla="*/ 559114 h 592750"/>
              <a:gd name="connsiteX15" fmla="*/ 389144 w 606157"/>
              <a:gd name="connsiteY15" fmla="*/ 332760 h 592750"/>
              <a:gd name="connsiteX16" fmla="*/ 389144 w 606157"/>
              <a:gd name="connsiteY16" fmla="*/ 306799 h 592750"/>
              <a:gd name="connsiteX17" fmla="*/ 378136 w 606157"/>
              <a:gd name="connsiteY17" fmla="*/ 332192 h 592750"/>
              <a:gd name="connsiteX18" fmla="*/ 350998 w 606157"/>
              <a:gd name="connsiteY18" fmla="*/ 350004 h 592750"/>
              <a:gd name="connsiteX19" fmla="*/ 339232 w 606157"/>
              <a:gd name="connsiteY19" fmla="*/ 347541 h 592750"/>
              <a:gd name="connsiteX20" fmla="*/ 323575 w 606157"/>
              <a:gd name="connsiteY20" fmla="*/ 331339 h 592750"/>
              <a:gd name="connsiteX21" fmla="*/ 323859 w 606157"/>
              <a:gd name="connsiteY21" fmla="*/ 308789 h 592750"/>
              <a:gd name="connsiteX22" fmla="*/ 380793 w 606157"/>
              <a:gd name="connsiteY22" fmla="*/ 177278 h 592750"/>
              <a:gd name="connsiteX23" fmla="*/ 404041 w 606157"/>
              <a:gd name="connsiteY23" fmla="*/ 159750 h 592750"/>
              <a:gd name="connsiteX24" fmla="*/ 514683 w 606157"/>
              <a:gd name="connsiteY24" fmla="*/ 159465 h 592750"/>
              <a:gd name="connsiteX25" fmla="*/ 542296 w 606157"/>
              <a:gd name="connsiteY25" fmla="*/ 177278 h 592750"/>
              <a:gd name="connsiteX26" fmla="*/ 599230 w 606157"/>
              <a:gd name="connsiteY26" fmla="*/ 308789 h 592750"/>
              <a:gd name="connsiteX27" fmla="*/ 599610 w 606157"/>
              <a:gd name="connsiteY27" fmla="*/ 331339 h 592750"/>
              <a:gd name="connsiteX28" fmla="*/ 583858 w 606157"/>
              <a:gd name="connsiteY28" fmla="*/ 347541 h 592750"/>
              <a:gd name="connsiteX29" fmla="*/ 572092 w 606157"/>
              <a:gd name="connsiteY29" fmla="*/ 350004 h 592750"/>
              <a:gd name="connsiteX30" fmla="*/ 544953 w 606157"/>
              <a:gd name="connsiteY30" fmla="*/ 332192 h 592750"/>
              <a:gd name="connsiteX31" fmla="*/ 532997 w 606157"/>
              <a:gd name="connsiteY31" fmla="*/ 304525 h 592750"/>
              <a:gd name="connsiteX32" fmla="*/ 532997 w 606157"/>
              <a:gd name="connsiteY32" fmla="*/ 332760 h 592750"/>
              <a:gd name="connsiteX33" fmla="*/ 532997 w 606157"/>
              <a:gd name="connsiteY33" fmla="*/ 559114 h 592750"/>
              <a:gd name="connsiteX34" fmla="*/ 536887 w 606157"/>
              <a:gd name="connsiteY34" fmla="*/ 561957 h 592750"/>
              <a:gd name="connsiteX35" fmla="*/ 590785 w 606157"/>
              <a:gd name="connsiteY35" fmla="*/ 561957 h 592750"/>
              <a:gd name="connsiteX36" fmla="*/ 606157 w 606157"/>
              <a:gd name="connsiteY36" fmla="*/ 577401 h 592750"/>
              <a:gd name="connsiteX37" fmla="*/ 590785 w 606157"/>
              <a:gd name="connsiteY37" fmla="*/ 592750 h 592750"/>
              <a:gd name="connsiteX38" fmla="*/ 15372 w 606157"/>
              <a:gd name="connsiteY38" fmla="*/ 592750 h 592750"/>
              <a:gd name="connsiteX39" fmla="*/ 0 w 606157"/>
              <a:gd name="connsiteY39" fmla="*/ 577401 h 592750"/>
              <a:gd name="connsiteX40" fmla="*/ 15372 w 606157"/>
              <a:gd name="connsiteY40" fmla="*/ 561957 h 592750"/>
              <a:gd name="connsiteX41" fmla="*/ 50766 w 606157"/>
              <a:gd name="connsiteY41" fmla="*/ 561957 h 592750"/>
              <a:gd name="connsiteX42" fmla="*/ 50766 w 606157"/>
              <a:gd name="connsiteY42" fmla="*/ 369617 h 592750"/>
              <a:gd name="connsiteX43" fmla="*/ 23628 w 606157"/>
              <a:gd name="connsiteY43" fmla="*/ 369617 h 592750"/>
              <a:gd name="connsiteX44" fmla="*/ 11102 w 606157"/>
              <a:gd name="connsiteY44" fmla="*/ 363459 h 592750"/>
              <a:gd name="connsiteX45" fmla="*/ 13759 w 606157"/>
              <a:gd name="connsiteY45" fmla="*/ 349720 h 592750"/>
              <a:gd name="connsiteX46" fmla="*/ 81226 w 606157"/>
              <a:gd name="connsiteY46" fmla="*/ 260278 h 592750"/>
              <a:gd name="connsiteX47" fmla="*/ 94605 w 606157"/>
              <a:gd name="connsiteY47" fmla="*/ 253172 h 592750"/>
              <a:gd name="connsiteX48" fmla="*/ 107890 w 606157"/>
              <a:gd name="connsiteY48" fmla="*/ 260278 h 592750"/>
              <a:gd name="connsiteX49" fmla="*/ 175452 w 606157"/>
              <a:gd name="connsiteY49" fmla="*/ 349720 h 592750"/>
              <a:gd name="connsiteX50" fmla="*/ 178014 w 606157"/>
              <a:gd name="connsiteY50" fmla="*/ 363459 h 592750"/>
              <a:gd name="connsiteX51" fmla="*/ 165488 w 606157"/>
              <a:gd name="connsiteY51" fmla="*/ 369617 h 592750"/>
              <a:gd name="connsiteX52" fmla="*/ 138350 w 606157"/>
              <a:gd name="connsiteY52" fmla="*/ 369617 h 592750"/>
              <a:gd name="connsiteX53" fmla="*/ 138350 w 606157"/>
              <a:gd name="connsiteY53" fmla="*/ 561957 h 592750"/>
              <a:gd name="connsiteX54" fmla="*/ 199079 w 606157"/>
              <a:gd name="connsiteY54" fmla="*/ 561957 h 592750"/>
              <a:gd name="connsiteX55" fmla="*/ 199079 w 606157"/>
              <a:gd name="connsiteY55" fmla="*/ 250803 h 592750"/>
              <a:gd name="connsiteX56" fmla="*/ 172035 w 606157"/>
              <a:gd name="connsiteY56" fmla="*/ 250803 h 592750"/>
              <a:gd name="connsiteX57" fmla="*/ 159510 w 606157"/>
              <a:gd name="connsiteY57" fmla="*/ 244644 h 592750"/>
              <a:gd name="connsiteX58" fmla="*/ 162072 w 606157"/>
              <a:gd name="connsiteY58" fmla="*/ 230906 h 592750"/>
              <a:gd name="connsiteX59" fmla="*/ 229539 w 606157"/>
              <a:gd name="connsiteY59" fmla="*/ 141463 h 592750"/>
              <a:gd name="connsiteX60" fmla="*/ 242918 w 606157"/>
              <a:gd name="connsiteY60" fmla="*/ 134357 h 592750"/>
              <a:gd name="connsiteX61" fmla="*/ 458182 w 606157"/>
              <a:gd name="connsiteY61" fmla="*/ 0 h 592750"/>
              <a:gd name="connsiteX62" fmla="*/ 532629 w 606157"/>
              <a:gd name="connsiteY62" fmla="*/ 74306 h 592750"/>
              <a:gd name="connsiteX63" fmla="*/ 458182 w 606157"/>
              <a:gd name="connsiteY63" fmla="*/ 148612 h 592750"/>
              <a:gd name="connsiteX64" fmla="*/ 383735 w 606157"/>
              <a:gd name="connsiteY64" fmla="*/ 74306 h 592750"/>
              <a:gd name="connsiteX65" fmla="*/ 458182 w 606157"/>
              <a:gd name="connsiteY65" fmla="*/ 0 h 592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157" h="592750">
                <a:moveTo>
                  <a:pt x="454143" y="386956"/>
                </a:moveTo>
                <a:lnTo>
                  <a:pt x="454143" y="559114"/>
                </a:lnTo>
                <a:cubicBezTo>
                  <a:pt x="454143" y="560062"/>
                  <a:pt x="454048" y="561957"/>
                  <a:pt x="456800" y="561957"/>
                </a:cubicBezTo>
                <a:lnTo>
                  <a:pt x="466005" y="561957"/>
                </a:lnTo>
                <a:cubicBezTo>
                  <a:pt x="468282" y="561957"/>
                  <a:pt x="467997" y="560062"/>
                  <a:pt x="467997" y="559114"/>
                </a:cubicBezTo>
                <a:lnTo>
                  <a:pt x="467997" y="386956"/>
                </a:lnTo>
                <a:close/>
                <a:moveTo>
                  <a:pt x="242918" y="134357"/>
                </a:moveTo>
                <a:cubicBezTo>
                  <a:pt x="247947" y="134357"/>
                  <a:pt x="252787" y="136915"/>
                  <a:pt x="256203" y="141463"/>
                </a:cubicBezTo>
                <a:lnTo>
                  <a:pt x="323764" y="230906"/>
                </a:lnTo>
                <a:cubicBezTo>
                  <a:pt x="328699" y="237443"/>
                  <a:pt x="327465" y="242275"/>
                  <a:pt x="326327" y="244644"/>
                </a:cubicBezTo>
                <a:cubicBezTo>
                  <a:pt x="325188" y="246918"/>
                  <a:pt x="322056" y="250803"/>
                  <a:pt x="313801" y="250803"/>
                </a:cubicBezTo>
                <a:lnTo>
                  <a:pt x="286757" y="250803"/>
                </a:lnTo>
                <a:lnTo>
                  <a:pt x="286757" y="561957"/>
                </a:lnTo>
                <a:lnTo>
                  <a:pt x="386202" y="561957"/>
                </a:lnTo>
                <a:cubicBezTo>
                  <a:pt x="389713" y="561957"/>
                  <a:pt x="389144" y="560062"/>
                  <a:pt x="389144" y="559114"/>
                </a:cubicBezTo>
                <a:lnTo>
                  <a:pt x="389144" y="332760"/>
                </a:lnTo>
                <a:lnTo>
                  <a:pt x="389144" y="306799"/>
                </a:lnTo>
                <a:lnTo>
                  <a:pt x="378136" y="332192"/>
                </a:lnTo>
                <a:cubicBezTo>
                  <a:pt x="373392" y="342993"/>
                  <a:pt x="362764" y="350004"/>
                  <a:pt x="350998" y="350004"/>
                </a:cubicBezTo>
                <a:cubicBezTo>
                  <a:pt x="346918" y="350004"/>
                  <a:pt x="343027" y="349152"/>
                  <a:pt x="339232" y="347541"/>
                </a:cubicBezTo>
                <a:cubicBezTo>
                  <a:pt x="332020" y="344414"/>
                  <a:pt x="326421" y="338635"/>
                  <a:pt x="323575" y="331339"/>
                </a:cubicBezTo>
                <a:cubicBezTo>
                  <a:pt x="320633" y="324043"/>
                  <a:pt x="320728" y="315990"/>
                  <a:pt x="323859" y="308789"/>
                </a:cubicBezTo>
                <a:lnTo>
                  <a:pt x="380793" y="177278"/>
                </a:lnTo>
                <a:cubicBezTo>
                  <a:pt x="384969" y="167708"/>
                  <a:pt x="393224" y="159750"/>
                  <a:pt x="404041" y="159750"/>
                </a:cubicBezTo>
                <a:cubicBezTo>
                  <a:pt x="404990" y="159750"/>
                  <a:pt x="514304" y="159465"/>
                  <a:pt x="514683" y="159465"/>
                </a:cubicBezTo>
                <a:cubicBezTo>
                  <a:pt x="526544" y="159465"/>
                  <a:pt x="537552" y="166477"/>
                  <a:pt x="542296" y="177278"/>
                </a:cubicBezTo>
                <a:lnTo>
                  <a:pt x="599230" y="308789"/>
                </a:lnTo>
                <a:cubicBezTo>
                  <a:pt x="602361" y="315990"/>
                  <a:pt x="602456" y="324043"/>
                  <a:pt x="599610" y="331339"/>
                </a:cubicBezTo>
                <a:cubicBezTo>
                  <a:pt x="596668" y="338635"/>
                  <a:pt x="591070" y="344414"/>
                  <a:pt x="583858" y="347541"/>
                </a:cubicBezTo>
                <a:cubicBezTo>
                  <a:pt x="580062" y="349152"/>
                  <a:pt x="576172" y="350004"/>
                  <a:pt x="572092" y="350004"/>
                </a:cubicBezTo>
                <a:cubicBezTo>
                  <a:pt x="560325" y="350004"/>
                  <a:pt x="549698" y="342993"/>
                  <a:pt x="544953" y="332192"/>
                </a:cubicBezTo>
                <a:lnTo>
                  <a:pt x="532997" y="304525"/>
                </a:lnTo>
                <a:lnTo>
                  <a:pt x="532997" y="332760"/>
                </a:lnTo>
                <a:lnTo>
                  <a:pt x="532997" y="559114"/>
                </a:lnTo>
                <a:cubicBezTo>
                  <a:pt x="532997" y="560062"/>
                  <a:pt x="533282" y="561957"/>
                  <a:pt x="536887" y="561957"/>
                </a:cubicBezTo>
                <a:lnTo>
                  <a:pt x="590785" y="561957"/>
                </a:lnTo>
                <a:cubicBezTo>
                  <a:pt x="599230" y="561957"/>
                  <a:pt x="606157" y="568873"/>
                  <a:pt x="606157" y="577401"/>
                </a:cubicBezTo>
                <a:cubicBezTo>
                  <a:pt x="606157" y="585928"/>
                  <a:pt x="599230" y="592750"/>
                  <a:pt x="590785" y="592750"/>
                </a:cubicBezTo>
                <a:lnTo>
                  <a:pt x="15372" y="592750"/>
                </a:lnTo>
                <a:cubicBezTo>
                  <a:pt x="6927" y="592750"/>
                  <a:pt x="0" y="585833"/>
                  <a:pt x="0" y="577401"/>
                </a:cubicBezTo>
                <a:cubicBezTo>
                  <a:pt x="0" y="568873"/>
                  <a:pt x="6927" y="561957"/>
                  <a:pt x="15372" y="561957"/>
                </a:cubicBezTo>
                <a:lnTo>
                  <a:pt x="50766" y="561957"/>
                </a:lnTo>
                <a:lnTo>
                  <a:pt x="50766" y="369617"/>
                </a:lnTo>
                <a:lnTo>
                  <a:pt x="23628" y="369617"/>
                </a:lnTo>
                <a:cubicBezTo>
                  <a:pt x="15467" y="369617"/>
                  <a:pt x="12336" y="365733"/>
                  <a:pt x="11102" y="363459"/>
                </a:cubicBezTo>
                <a:cubicBezTo>
                  <a:pt x="9963" y="361090"/>
                  <a:pt x="8825" y="356258"/>
                  <a:pt x="13759" y="349720"/>
                </a:cubicBezTo>
                <a:lnTo>
                  <a:pt x="81226" y="260278"/>
                </a:lnTo>
                <a:cubicBezTo>
                  <a:pt x="84642" y="255730"/>
                  <a:pt x="89481" y="253172"/>
                  <a:pt x="94605" y="253172"/>
                </a:cubicBezTo>
                <a:cubicBezTo>
                  <a:pt x="99634" y="253172"/>
                  <a:pt x="104474" y="255730"/>
                  <a:pt x="107890" y="260278"/>
                </a:cubicBezTo>
                <a:lnTo>
                  <a:pt x="175452" y="349720"/>
                </a:lnTo>
                <a:cubicBezTo>
                  <a:pt x="180386" y="356258"/>
                  <a:pt x="179152" y="361090"/>
                  <a:pt x="178014" y="363459"/>
                </a:cubicBezTo>
                <a:cubicBezTo>
                  <a:pt x="176875" y="365733"/>
                  <a:pt x="173649" y="369617"/>
                  <a:pt x="165488" y="369617"/>
                </a:cubicBezTo>
                <a:lnTo>
                  <a:pt x="138350" y="369617"/>
                </a:lnTo>
                <a:lnTo>
                  <a:pt x="138350" y="561957"/>
                </a:lnTo>
                <a:lnTo>
                  <a:pt x="199079" y="561957"/>
                </a:lnTo>
                <a:lnTo>
                  <a:pt x="199079" y="250803"/>
                </a:lnTo>
                <a:lnTo>
                  <a:pt x="172035" y="250803"/>
                </a:lnTo>
                <a:cubicBezTo>
                  <a:pt x="163780" y="250803"/>
                  <a:pt x="160649" y="246918"/>
                  <a:pt x="159510" y="244644"/>
                </a:cubicBezTo>
                <a:cubicBezTo>
                  <a:pt x="158276" y="242275"/>
                  <a:pt x="157138" y="237443"/>
                  <a:pt x="162072" y="230906"/>
                </a:cubicBezTo>
                <a:lnTo>
                  <a:pt x="229539" y="141463"/>
                </a:lnTo>
                <a:cubicBezTo>
                  <a:pt x="232955" y="136915"/>
                  <a:pt x="237889" y="134357"/>
                  <a:pt x="242918" y="134357"/>
                </a:cubicBezTo>
                <a:close/>
                <a:moveTo>
                  <a:pt x="458182" y="0"/>
                </a:moveTo>
                <a:cubicBezTo>
                  <a:pt x="499298" y="0"/>
                  <a:pt x="532629" y="33268"/>
                  <a:pt x="532629" y="74306"/>
                </a:cubicBezTo>
                <a:cubicBezTo>
                  <a:pt x="532629" y="115344"/>
                  <a:pt x="499298" y="148612"/>
                  <a:pt x="458182" y="148612"/>
                </a:cubicBezTo>
                <a:cubicBezTo>
                  <a:pt x="417066" y="148612"/>
                  <a:pt x="383735" y="115344"/>
                  <a:pt x="383735" y="74306"/>
                </a:cubicBezTo>
                <a:cubicBezTo>
                  <a:pt x="383735" y="33268"/>
                  <a:pt x="417066" y="0"/>
                  <a:pt x="458182" y="0"/>
                </a:cubicBezTo>
                <a:close/>
              </a:path>
            </a:pathLst>
          </a:custGeom>
          <a:solidFill>
            <a:schemeClr val="bg1">
              <a:lumMod val="75000"/>
            </a:schemeClr>
          </a:solidFill>
          <a:ln>
            <a:noFill/>
          </a:ln>
        </p:spPr>
      </p:sp>
      <p:sp>
        <p:nvSpPr>
          <p:cNvPr id="24" name="three-buildings_62502"/>
          <p:cNvSpPr>
            <a:spLocks noChangeAspect="1"/>
          </p:cNvSpPr>
          <p:nvPr/>
        </p:nvSpPr>
        <p:spPr bwMode="auto">
          <a:xfrm>
            <a:off x="181610" y="2781300"/>
            <a:ext cx="381000" cy="307340"/>
          </a:xfrm>
          <a:custGeom>
            <a:avLst/>
            <a:gdLst>
              <a:gd name="connsiteX0" fmla="*/ 499361 w 608838"/>
              <a:gd name="connsiteY0" fmla="*/ 285654 h 491629"/>
              <a:gd name="connsiteX1" fmla="*/ 499361 w 608838"/>
              <a:gd name="connsiteY1" fmla="*/ 344437 h 491629"/>
              <a:gd name="connsiteX2" fmla="*/ 558245 w 608838"/>
              <a:gd name="connsiteY2" fmla="*/ 344437 h 491629"/>
              <a:gd name="connsiteX3" fmla="*/ 558245 w 608838"/>
              <a:gd name="connsiteY3" fmla="*/ 285654 h 491629"/>
              <a:gd name="connsiteX4" fmla="*/ 50593 w 608838"/>
              <a:gd name="connsiteY4" fmla="*/ 285654 h 491629"/>
              <a:gd name="connsiteX5" fmla="*/ 50593 w 608838"/>
              <a:gd name="connsiteY5" fmla="*/ 344437 h 491629"/>
              <a:gd name="connsiteX6" fmla="*/ 109477 w 608838"/>
              <a:gd name="connsiteY6" fmla="*/ 344437 h 491629"/>
              <a:gd name="connsiteX7" fmla="*/ 109477 w 608838"/>
              <a:gd name="connsiteY7" fmla="*/ 285654 h 491629"/>
              <a:gd name="connsiteX8" fmla="*/ 324062 w 608838"/>
              <a:gd name="connsiteY8" fmla="*/ 265425 h 491629"/>
              <a:gd name="connsiteX9" fmla="*/ 324062 w 608838"/>
              <a:gd name="connsiteY9" fmla="*/ 329947 h 491629"/>
              <a:gd name="connsiteX10" fmla="*/ 388693 w 608838"/>
              <a:gd name="connsiteY10" fmla="*/ 329947 h 491629"/>
              <a:gd name="connsiteX11" fmla="*/ 388693 w 608838"/>
              <a:gd name="connsiteY11" fmla="*/ 265425 h 491629"/>
              <a:gd name="connsiteX12" fmla="*/ 220144 w 608838"/>
              <a:gd name="connsiteY12" fmla="*/ 265425 h 491629"/>
              <a:gd name="connsiteX13" fmla="*/ 220144 w 608838"/>
              <a:gd name="connsiteY13" fmla="*/ 329947 h 491629"/>
              <a:gd name="connsiteX14" fmla="*/ 284775 w 608838"/>
              <a:gd name="connsiteY14" fmla="*/ 329947 h 491629"/>
              <a:gd name="connsiteX15" fmla="*/ 284775 w 608838"/>
              <a:gd name="connsiteY15" fmla="*/ 265425 h 491629"/>
              <a:gd name="connsiteX16" fmla="*/ 499361 w 608838"/>
              <a:gd name="connsiteY16" fmla="*/ 191225 h 491629"/>
              <a:gd name="connsiteX17" fmla="*/ 499361 w 608838"/>
              <a:gd name="connsiteY17" fmla="*/ 250008 h 491629"/>
              <a:gd name="connsiteX18" fmla="*/ 558245 w 608838"/>
              <a:gd name="connsiteY18" fmla="*/ 250008 h 491629"/>
              <a:gd name="connsiteX19" fmla="*/ 558245 w 608838"/>
              <a:gd name="connsiteY19" fmla="*/ 191225 h 491629"/>
              <a:gd name="connsiteX20" fmla="*/ 50593 w 608838"/>
              <a:gd name="connsiteY20" fmla="*/ 191225 h 491629"/>
              <a:gd name="connsiteX21" fmla="*/ 50593 w 608838"/>
              <a:gd name="connsiteY21" fmla="*/ 250008 h 491629"/>
              <a:gd name="connsiteX22" fmla="*/ 109477 w 608838"/>
              <a:gd name="connsiteY22" fmla="*/ 250008 h 491629"/>
              <a:gd name="connsiteX23" fmla="*/ 109477 w 608838"/>
              <a:gd name="connsiteY23" fmla="*/ 191225 h 491629"/>
              <a:gd name="connsiteX24" fmla="*/ 324062 w 608838"/>
              <a:gd name="connsiteY24" fmla="*/ 161682 h 491629"/>
              <a:gd name="connsiteX25" fmla="*/ 324062 w 608838"/>
              <a:gd name="connsiteY25" fmla="*/ 226204 h 491629"/>
              <a:gd name="connsiteX26" fmla="*/ 388693 w 608838"/>
              <a:gd name="connsiteY26" fmla="*/ 226204 h 491629"/>
              <a:gd name="connsiteX27" fmla="*/ 388693 w 608838"/>
              <a:gd name="connsiteY27" fmla="*/ 161682 h 491629"/>
              <a:gd name="connsiteX28" fmla="*/ 220144 w 608838"/>
              <a:gd name="connsiteY28" fmla="*/ 161682 h 491629"/>
              <a:gd name="connsiteX29" fmla="*/ 220144 w 608838"/>
              <a:gd name="connsiteY29" fmla="*/ 226204 h 491629"/>
              <a:gd name="connsiteX30" fmla="*/ 284775 w 608838"/>
              <a:gd name="connsiteY30" fmla="*/ 226204 h 491629"/>
              <a:gd name="connsiteX31" fmla="*/ 284775 w 608838"/>
              <a:gd name="connsiteY31" fmla="*/ 161682 h 491629"/>
              <a:gd name="connsiteX32" fmla="*/ 499361 w 608838"/>
              <a:gd name="connsiteY32" fmla="*/ 96797 h 491629"/>
              <a:gd name="connsiteX33" fmla="*/ 499361 w 608838"/>
              <a:gd name="connsiteY33" fmla="*/ 155579 h 491629"/>
              <a:gd name="connsiteX34" fmla="*/ 558245 w 608838"/>
              <a:gd name="connsiteY34" fmla="*/ 155579 h 491629"/>
              <a:gd name="connsiteX35" fmla="*/ 558245 w 608838"/>
              <a:gd name="connsiteY35" fmla="*/ 96797 h 491629"/>
              <a:gd name="connsiteX36" fmla="*/ 50593 w 608838"/>
              <a:gd name="connsiteY36" fmla="*/ 96797 h 491629"/>
              <a:gd name="connsiteX37" fmla="*/ 50593 w 608838"/>
              <a:gd name="connsiteY37" fmla="*/ 155579 h 491629"/>
              <a:gd name="connsiteX38" fmla="*/ 109477 w 608838"/>
              <a:gd name="connsiteY38" fmla="*/ 155579 h 491629"/>
              <a:gd name="connsiteX39" fmla="*/ 109477 w 608838"/>
              <a:gd name="connsiteY39" fmla="*/ 96797 h 491629"/>
              <a:gd name="connsiteX40" fmla="*/ 324062 w 608838"/>
              <a:gd name="connsiteY40" fmla="*/ 57938 h 491629"/>
              <a:gd name="connsiteX41" fmla="*/ 324062 w 608838"/>
              <a:gd name="connsiteY41" fmla="*/ 122461 h 491629"/>
              <a:gd name="connsiteX42" fmla="*/ 388693 w 608838"/>
              <a:gd name="connsiteY42" fmla="*/ 122461 h 491629"/>
              <a:gd name="connsiteX43" fmla="*/ 388693 w 608838"/>
              <a:gd name="connsiteY43" fmla="*/ 57938 h 491629"/>
              <a:gd name="connsiteX44" fmla="*/ 220144 w 608838"/>
              <a:gd name="connsiteY44" fmla="*/ 57938 h 491629"/>
              <a:gd name="connsiteX45" fmla="*/ 220144 w 608838"/>
              <a:gd name="connsiteY45" fmla="*/ 122461 h 491629"/>
              <a:gd name="connsiteX46" fmla="*/ 284775 w 608838"/>
              <a:gd name="connsiteY46" fmla="*/ 122461 h 491629"/>
              <a:gd name="connsiteX47" fmla="*/ 284775 w 608838"/>
              <a:gd name="connsiteY47" fmla="*/ 57938 h 491629"/>
              <a:gd name="connsiteX48" fmla="*/ 469401 w 608838"/>
              <a:gd name="connsiteY48" fmla="*/ 44033 h 491629"/>
              <a:gd name="connsiteX49" fmla="*/ 608838 w 608838"/>
              <a:gd name="connsiteY49" fmla="*/ 44033 h 491629"/>
              <a:gd name="connsiteX50" fmla="*/ 608838 w 608838"/>
              <a:gd name="connsiteY50" fmla="*/ 491629 h 491629"/>
              <a:gd name="connsiteX51" fmla="*/ 510950 w 608838"/>
              <a:gd name="connsiteY51" fmla="*/ 491629 h 491629"/>
              <a:gd name="connsiteX52" fmla="*/ 510950 w 608838"/>
              <a:gd name="connsiteY52" fmla="*/ 391651 h 491629"/>
              <a:gd name="connsiteX53" fmla="*/ 469401 w 608838"/>
              <a:gd name="connsiteY53" fmla="*/ 391651 h 491629"/>
              <a:gd name="connsiteX54" fmla="*/ 0 w 608838"/>
              <a:gd name="connsiteY54" fmla="*/ 44033 h 491629"/>
              <a:gd name="connsiteX55" fmla="*/ 139437 w 608838"/>
              <a:gd name="connsiteY55" fmla="*/ 44033 h 491629"/>
              <a:gd name="connsiteX56" fmla="*/ 139437 w 608838"/>
              <a:gd name="connsiteY56" fmla="*/ 391651 h 491629"/>
              <a:gd name="connsiteX57" fmla="*/ 97889 w 608838"/>
              <a:gd name="connsiteY57" fmla="*/ 391651 h 491629"/>
              <a:gd name="connsiteX58" fmla="*/ 97889 w 608838"/>
              <a:gd name="connsiteY58" fmla="*/ 491629 h 491629"/>
              <a:gd name="connsiteX59" fmla="*/ 0 w 608838"/>
              <a:gd name="connsiteY59" fmla="*/ 491629 h 491629"/>
              <a:gd name="connsiteX60" fmla="*/ 164558 w 608838"/>
              <a:gd name="connsiteY60" fmla="*/ 0 h 491629"/>
              <a:gd name="connsiteX61" fmla="*/ 444279 w 608838"/>
              <a:gd name="connsiteY61" fmla="*/ 0 h 491629"/>
              <a:gd name="connsiteX62" fmla="*/ 444279 w 608838"/>
              <a:gd name="connsiteY62" fmla="*/ 491629 h 491629"/>
              <a:gd name="connsiteX63" fmla="*/ 336781 w 608838"/>
              <a:gd name="connsiteY63" fmla="*/ 491629 h 491629"/>
              <a:gd name="connsiteX64" fmla="*/ 336781 w 608838"/>
              <a:gd name="connsiteY64" fmla="*/ 381866 h 491629"/>
              <a:gd name="connsiteX65" fmla="*/ 272056 w 608838"/>
              <a:gd name="connsiteY65" fmla="*/ 381866 h 491629"/>
              <a:gd name="connsiteX66" fmla="*/ 272056 w 608838"/>
              <a:gd name="connsiteY66" fmla="*/ 491629 h 491629"/>
              <a:gd name="connsiteX67" fmla="*/ 164558 w 608838"/>
              <a:gd name="connsiteY67" fmla="*/ 491629 h 49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8838" h="491629">
                <a:moveTo>
                  <a:pt x="499361" y="285654"/>
                </a:moveTo>
                <a:lnTo>
                  <a:pt x="499361" y="344437"/>
                </a:lnTo>
                <a:lnTo>
                  <a:pt x="558245" y="344437"/>
                </a:lnTo>
                <a:lnTo>
                  <a:pt x="558245" y="285654"/>
                </a:lnTo>
                <a:close/>
                <a:moveTo>
                  <a:pt x="50593" y="285654"/>
                </a:moveTo>
                <a:lnTo>
                  <a:pt x="50593" y="344437"/>
                </a:lnTo>
                <a:lnTo>
                  <a:pt x="109477" y="344437"/>
                </a:lnTo>
                <a:lnTo>
                  <a:pt x="109477" y="285654"/>
                </a:lnTo>
                <a:close/>
                <a:moveTo>
                  <a:pt x="324062" y="265425"/>
                </a:moveTo>
                <a:lnTo>
                  <a:pt x="324062" y="329947"/>
                </a:lnTo>
                <a:lnTo>
                  <a:pt x="388693" y="329947"/>
                </a:lnTo>
                <a:lnTo>
                  <a:pt x="388693" y="265425"/>
                </a:lnTo>
                <a:close/>
                <a:moveTo>
                  <a:pt x="220144" y="265425"/>
                </a:moveTo>
                <a:lnTo>
                  <a:pt x="220144" y="329947"/>
                </a:lnTo>
                <a:lnTo>
                  <a:pt x="284775" y="329947"/>
                </a:lnTo>
                <a:lnTo>
                  <a:pt x="284775" y="265425"/>
                </a:lnTo>
                <a:close/>
                <a:moveTo>
                  <a:pt x="499361" y="191225"/>
                </a:moveTo>
                <a:lnTo>
                  <a:pt x="499361" y="250008"/>
                </a:lnTo>
                <a:lnTo>
                  <a:pt x="558245" y="250008"/>
                </a:lnTo>
                <a:lnTo>
                  <a:pt x="558245" y="191225"/>
                </a:lnTo>
                <a:close/>
                <a:moveTo>
                  <a:pt x="50593" y="191225"/>
                </a:moveTo>
                <a:lnTo>
                  <a:pt x="50593" y="250008"/>
                </a:lnTo>
                <a:lnTo>
                  <a:pt x="109477" y="250008"/>
                </a:lnTo>
                <a:lnTo>
                  <a:pt x="109477" y="191225"/>
                </a:lnTo>
                <a:close/>
                <a:moveTo>
                  <a:pt x="324062" y="161682"/>
                </a:moveTo>
                <a:lnTo>
                  <a:pt x="324062" y="226204"/>
                </a:lnTo>
                <a:lnTo>
                  <a:pt x="388693" y="226204"/>
                </a:lnTo>
                <a:lnTo>
                  <a:pt x="388693" y="161682"/>
                </a:lnTo>
                <a:close/>
                <a:moveTo>
                  <a:pt x="220144" y="161682"/>
                </a:moveTo>
                <a:lnTo>
                  <a:pt x="220144" y="226204"/>
                </a:lnTo>
                <a:lnTo>
                  <a:pt x="284775" y="226204"/>
                </a:lnTo>
                <a:lnTo>
                  <a:pt x="284775" y="161682"/>
                </a:lnTo>
                <a:close/>
                <a:moveTo>
                  <a:pt x="499361" y="96797"/>
                </a:moveTo>
                <a:lnTo>
                  <a:pt x="499361" y="155579"/>
                </a:lnTo>
                <a:lnTo>
                  <a:pt x="558245" y="155579"/>
                </a:lnTo>
                <a:lnTo>
                  <a:pt x="558245" y="96797"/>
                </a:lnTo>
                <a:close/>
                <a:moveTo>
                  <a:pt x="50593" y="96797"/>
                </a:moveTo>
                <a:lnTo>
                  <a:pt x="50593" y="155579"/>
                </a:lnTo>
                <a:lnTo>
                  <a:pt x="109477" y="155579"/>
                </a:lnTo>
                <a:lnTo>
                  <a:pt x="109477" y="96797"/>
                </a:lnTo>
                <a:close/>
                <a:moveTo>
                  <a:pt x="324062" y="57938"/>
                </a:moveTo>
                <a:lnTo>
                  <a:pt x="324062" y="122461"/>
                </a:lnTo>
                <a:lnTo>
                  <a:pt x="388693" y="122461"/>
                </a:lnTo>
                <a:lnTo>
                  <a:pt x="388693" y="57938"/>
                </a:lnTo>
                <a:close/>
                <a:moveTo>
                  <a:pt x="220144" y="57938"/>
                </a:moveTo>
                <a:lnTo>
                  <a:pt x="220144" y="122461"/>
                </a:lnTo>
                <a:lnTo>
                  <a:pt x="284775" y="122461"/>
                </a:lnTo>
                <a:lnTo>
                  <a:pt x="284775" y="57938"/>
                </a:lnTo>
                <a:close/>
                <a:moveTo>
                  <a:pt x="469401" y="44033"/>
                </a:moveTo>
                <a:lnTo>
                  <a:pt x="608838" y="44033"/>
                </a:lnTo>
                <a:lnTo>
                  <a:pt x="608838" y="491629"/>
                </a:lnTo>
                <a:lnTo>
                  <a:pt x="510950" y="491629"/>
                </a:lnTo>
                <a:lnTo>
                  <a:pt x="510950" y="391651"/>
                </a:lnTo>
                <a:lnTo>
                  <a:pt x="469401" y="391651"/>
                </a:lnTo>
                <a:close/>
                <a:moveTo>
                  <a:pt x="0" y="44033"/>
                </a:moveTo>
                <a:lnTo>
                  <a:pt x="139437" y="44033"/>
                </a:lnTo>
                <a:lnTo>
                  <a:pt x="139437" y="391651"/>
                </a:lnTo>
                <a:lnTo>
                  <a:pt x="97889" y="391651"/>
                </a:lnTo>
                <a:lnTo>
                  <a:pt x="97889" y="491629"/>
                </a:lnTo>
                <a:lnTo>
                  <a:pt x="0" y="491629"/>
                </a:lnTo>
                <a:close/>
                <a:moveTo>
                  <a:pt x="164558" y="0"/>
                </a:moveTo>
                <a:lnTo>
                  <a:pt x="444279" y="0"/>
                </a:lnTo>
                <a:lnTo>
                  <a:pt x="444279" y="491629"/>
                </a:lnTo>
                <a:lnTo>
                  <a:pt x="336781" y="491629"/>
                </a:lnTo>
                <a:lnTo>
                  <a:pt x="336781" y="381866"/>
                </a:lnTo>
                <a:lnTo>
                  <a:pt x="272056" y="381866"/>
                </a:lnTo>
                <a:lnTo>
                  <a:pt x="272056" y="491629"/>
                </a:lnTo>
                <a:lnTo>
                  <a:pt x="164558" y="491629"/>
                </a:lnTo>
                <a:close/>
              </a:path>
            </a:pathLst>
          </a:custGeom>
          <a:solidFill>
            <a:schemeClr val="bg1">
              <a:lumMod val="75000"/>
            </a:schemeClr>
          </a:solidFill>
          <a:ln>
            <a:noFill/>
          </a:ln>
        </p:spPr>
      </p:sp>
      <p:sp>
        <p:nvSpPr>
          <p:cNvPr id="25" name="browser_346537"/>
          <p:cNvSpPr>
            <a:spLocks noChangeAspect="1"/>
          </p:cNvSpPr>
          <p:nvPr/>
        </p:nvSpPr>
        <p:spPr bwMode="auto">
          <a:xfrm>
            <a:off x="181610" y="5432425"/>
            <a:ext cx="381000" cy="370205"/>
          </a:xfrm>
          <a:custGeom>
            <a:avLst/>
            <a:gdLst>
              <a:gd name="connsiteX0" fmla="*/ 300770 w 606933"/>
              <a:gd name="connsiteY0" fmla="*/ 457756 h 589221"/>
              <a:gd name="connsiteX1" fmla="*/ 300770 w 606933"/>
              <a:gd name="connsiteY1" fmla="*/ 516709 h 589221"/>
              <a:gd name="connsiteX2" fmla="*/ 541059 w 606933"/>
              <a:gd name="connsiteY2" fmla="*/ 516709 h 589221"/>
              <a:gd name="connsiteX3" fmla="*/ 541059 w 606933"/>
              <a:gd name="connsiteY3" fmla="*/ 457756 h 589221"/>
              <a:gd name="connsiteX4" fmla="*/ 300770 w 606933"/>
              <a:gd name="connsiteY4" fmla="*/ 342063 h 589221"/>
              <a:gd name="connsiteX5" fmla="*/ 300770 w 606933"/>
              <a:gd name="connsiteY5" fmla="*/ 401016 h 589221"/>
              <a:gd name="connsiteX6" fmla="*/ 541059 w 606933"/>
              <a:gd name="connsiteY6" fmla="*/ 401016 h 589221"/>
              <a:gd name="connsiteX7" fmla="*/ 541059 w 606933"/>
              <a:gd name="connsiteY7" fmla="*/ 342063 h 589221"/>
              <a:gd name="connsiteX8" fmla="*/ 65875 w 606933"/>
              <a:gd name="connsiteY8" fmla="*/ 226274 h 589221"/>
              <a:gd name="connsiteX9" fmla="*/ 65875 w 606933"/>
              <a:gd name="connsiteY9" fmla="*/ 516709 h 589221"/>
              <a:gd name="connsiteX10" fmla="*/ 238651 w 606933"/>
              <a:gd name="connsiteY10" fmla="*/ 516709 h 589221"/>
              <a:gd name="connsiteX11" fmla="*/ 238651 w 606933"/>
              <a:gd name="connsiteY11" fmla="*/ 226274 h 589221"/>
              <a:gd name="connsiteX12" fmla="*/ 0 w 606933"/>
              <a:gd name="connsiteY12" fmla="*/ 153762 h 589221"/>
              <a:gd name="connsiteX13" fmla="*/ 606933 w 606933"/>
              <a:gd name="connsiteY13" fmla="*/ 153762 h 589221"/>
              <a:gd name="connsiteX14" fmla="*/ 606933 w 606933"/>
              <a:gd name="connsiteY14" fmla="*/ 589221 h 589221"/>
              <a:gd name="connsiteX15" fmla="*/ 0 w 606933"/>
              <a:gd name="connsiteY15" fmla="*/ 589221 h 589221"/>
              <a:gd name="connsiteX16" fmla="*/ 67037 w 606933"/>
              <a:gd name="connsiteY16" fmla="*/ 70565 h 589221"/>
              <a:gd name="connsiteX17" fmla="*/ 539825 w 606933"/>
              <a:gd name="connsiteY17" fmla="*/ 70565 h 589221"/>
              <a:gd name="connsiteX18" fmla="*/ 539825 w 606933"/>
              <a:gd name="connsiteY18" fmla="*/ 95757 h 589221"/>
              <a:gd name="connsiteX19" fmla="*/ 67037 w 606933"/>
              <a:gd name="connsiteY19" fmla="*/ 95757 h 589221"/>
              <a:gd name="connsiteX20" fmla="*/ 132522 w 606933"/>
              <a:gd name="connsiteY20" fmla="*/ 0 h 589221"/>
              <a:gd name="connsiteX21" fmla="*/ 474411 w 606933"/>
              <a:gd name="connsiteY21" fmla="*/ 0 h 589221"/>
              <a:gd name="connsiteX22" fmla="*/ 474411 w 606933"/>
              <a:gd name="connsiteY22" fmla="*/ 25262 h 589221"/>
              <a:gd name="connsiteX23" fmla="*/ 132522 w 606933"/>
              <a:gd name="connsiteY23" fmla="*/ 25262 h 58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6933" h="589221">
                <a:moveTo>
                  <a:pt x="300770" y="457756"/>
                </a:moveTo>
                <a:lnTo>
                  <a:pt x="300770" y="516709"/>
                </a:lnTo>
                <a:lnTo>
                  <a:pt x="541059" y="516709"/>
                </a:lnTo>
                <a:lnTo>
                  <a:pt x="541059" y="457756"/>
                </a:lnTo>
                <a:close/>
                <a:moveTo>
                  <a:pt x="300770" y="342063"/>
                </a:moveTo>
                <a:lnTo>
                  <a:pt x="300770" y="401016"/>
                </a:lnTo>
                <a:lnTo>
                  <a:pt x="541059" y="401016"/>
                </a:lnTo>
                <a:lnTo>
                  <a:pt x="541059" y="342063"/>
                </a:lnTo>
                <a:close/>
                <a:moveTo>
                  <a:pt x="65875" y="226274"/>
                </a:moveTo>
                <a:lnTo>
                  <a:pt x="65875" y="516709"/>
                </a:lnTo>
                <a:lnTo>
                  <a:pt x="238651" y="516709"/>
                </a:lnTo>
                <a:lnTo>
                  <a:pt x="238651" y="226274"/>
                </a:lnTo>
                <a:close/>
                <a:moveTo>
                  <a:pt x="0" y="153762"/>
                </a:moveTo>
                <a:lnTo>
                  <a:pt x="606933" y="153762"/>
                </a:lnTo>
                <a:lnTo>
                  <a:pt x="606933" y="589221"/>
                </a:lnTo>
                <a:lnTo>
                  <a:pt x="0" y="589221"/>
                </a:lnTo>
                <a:close/>
                <a:moveTo>
                  <a:pt x="67037" y="70565"/>
                </a:moveTo>
                <a:lnTo>
                  <a:pt x="539825" y="70565"/>
                </a:lnTo>
                <a:lnTo>
                  <a:pt x="539825" y="95757"/>
                </a:lnTo>
                <a:lnTo>
                  <a:pt x="67037" y="95757"/>
                </a:lnTo>
                <a:close/>
                <a:moveTo>
                  <a:pt x="132522" y="0"/>
                </a:moveTo>
                <a:lnTo>
                  <a:pt x="474411" y="0"/>
                </a:lnTo>
                <a:lnTo>
                  <a:pt x="474411" y="25262"/>
                </a:lnTo>
                <a:lnTo>
                  <a:pt x="132522" y="25262"/>
                </a:lnTo>
                <a:close/>
              </a:path>
            </a:pathLst>
          </a:custGeom>
          <a:solidFill>
            <a:schemeClr val="bg1">
              <a:lumMod val="75000"/>
            </a:schemeClr>
          </a:solidFill>
          <a:ln>
            <a:noFill/>
          </a:ln>
        </p:spPr>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6"/>
                                        </p:tgtEl>
                                        <p:attrNameLst>
                                          <p:attrName>style.visibility</p:attrName>
                                        </p:attrNameLst>
                                      </p:cBhvr>
                                      <p:to>
                                        <p:strVal val="visible"/>
                                      </p:to>
                                    </p:set>
                                    <p:anim calcmode="lin" valueType="num">
                                      <p:cBhvr additive="base">
                                        <p:cTn id="7" dur="500" fill="hold"/>
                                        <p:tgtEl>
                                          <p:spTgt spid="126"/>
                                        </p:tgtEl>
                                        <p:attrNameLst>
                                          <p:attrName>ppt_x</p:attrName>
                                        </p:attrNameLst>
                                      </p:cBhvr>
                                      <p:tavLst>
                                        <p:tav tm="0">
                                          <p:val>
                                            <p:strVal val="#ppt_x"/>
                                          </p:val>
                                        </p:tav>
                                        <p:tav tm="100000">
                                          <p:val>
                                            <p:strVal val="#ppt_x"/>
                                          </p:val>
                                        </p:tav>
                                      </p:tavLst>
                                    </p:anim>
                                    <p:anim calcmode="lin" valueType="num">
                                      <p:cBhvr additive="base">
                                        <p:cTn id="8" dur="500" fill="hold"/>
                                        <p:tgtEl>
                                          <p:spTgt spid="1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1"/>
                                        </p:tgtEl>
                                        <p:attrNameLst>
                                          <p:attrName>style.visibility</p:attrName>
                                        </p:attrNameLst>
                                      </p:cBhvr>
                                      <p:to>
                                        <p:strVal val="visible"/>
                                      </p:to>
                                    </p:set>
                                    <p:anim calcmode="lin" valueType="num">
                                      <p:cBhvr additive="base">
                                        <p:cTn id="13" dur="500" fill="hold"/>
                                        <p:tgtEl>
                                          <p:spTgt spid="131"/>
                                        </p:tgtEl>
                                        <p:attrNameLst>
                                          <p:attrName>ppt_x</p:attrName>
                                        </p:attrNameLst>
                                      </p:cBhvr>
                                      <p:tavLst>
                                        <p:tav tm="0">
                                          <p:val>
                                            <p:strVal val="#ppt_x"/>
                                          </p:val>
                                        </p:tav>
                                        <p:tav tm="100000">
                                          <p:val>
                                            <p:strVal val="#ppt_x"/>
                                          </p:val>
                                        </p:tav>
                                      </p:tavLst>
                                    </p:anim>
                                    <p:anim calcmode="lin" valueType="num">
                                      <p:cBhvr additive="base">
                                        <p:cTn id="14" dur="500" fill="hold"/>
                                        <p:tgtEl>
                                          <p:spTgt spid="1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bldLvl="0" animBg="1"/>
      <p:bldP spid="131"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0995" y="285115"/>
            <a:ext cx="6984365" cy="460375"/>
          </a:xfrm>
          <a:prstGeom prst="rect">
            <a:avLst/>
          </a:prstGeom>
          <a:noFill/>
        </p:spPr>
        <p:txBody>
          <a:bodyPr wrap="square" rtlCol="0">
            <a:spAutoFit/>
          </a:bodyPr>
          <a:lstStyle/>
          <a:p>
            <a:pPr lvl="0" algn="l">
              <a:buClrTx/>
              <a:buSzTx/>
              <a:buFontTx/>
            </a:pPr>
            <a:r>
              <a:rPr lang="zh-CN" sz="2400" b="1" dirty="0">
                <a:solidFill>
                  <a:schemeClr val="tx1">
                    <a:lumMod val="65000"/>
                    <a:lumOff val="35000"/>
                  </a:schemeClr>
                </a:solidFill>
                <a:latin typeface="微软雅黑" panose="020B0503020204020204" pitchFamily="34" charset="-122"/>
                <a:ea typeface="微软雅黑" panose="020B0503020204020204" pitchFamily="34" charset="-122"/>
                <a:sym typeface="+mn-lt"/>
              </a:rPr>
              <a:t>基于一站式办事服务大厅的智慧学工</a:t>
            </a:r>
            <a:r>
              <a:rPr lang="zh-CN" sz="2400" b="1">
                <a:solidFill>
                  <a:schemeClr val="tx1">
                    <a:lumMod val="65000"/>
                    <a:lumOff val="35000"/>
                  </a:schemeClr>
                </a:solidFill>
                <a:latin typeface="微软雅黑" panose="020B0503020204020204" pitchFamily="34" charset="-122"/>
                <a:ea typeface="微软雅黑" panose="020B0503020204020204" pitchFamily="34" charset="-122"/>
                <a:sym typeface="+mn-lt"/>
              </a:rPr>
              <a:t>系统</a:t>
            </a:r>
            <a:r>
              <a:rPr lang="zh-CN" altLang="en-US" sz="2400" b="1">
                <a:solidFill>
                  <a:schemeClr val="tx1">
                    <a:lumMod val="65000"/>
                    <a:lumOff val="35000"/>
                  </a:schemeClr>
                </a:solidFill>
                <a:latin typeface="微软雅黑" panose="020B0503020204020204" pitchFamily="34" charset="-122"/>
                <a:ea typeface="微软雅黑" panose="020B0503020204020204" pitchFamily="34" charset="-122"/>
                <a:sym typeface="+mn-lt"/>
              </a:rPr>
              <a:t>特点</a:t>
            </a:r>
            <a:endParaRPr lang="zh-CN" sz="2400" b="1" dirty="0">
              <a:solidFill>
                <a:schemeClr val="tx1">
                  <a:lumMod val="65000"/>
                  <a:lumOff val="35000"/>
                </a:schemeClr>
              </a:solidFill>
              <a:latin typeface="微软雅黑" panose="020B0503020204020204" pitchFamily="34" charset="-122"/>
              <a:ea typeface="微软雅黑" panose="020B0503020204020204" pitchFamily="34" charset="-122"/>
              <a:sym typeface="+mn-lt"/>
            </a:endParaRPr>
          </a:p>
        </p:txBody>
      </p:sp>
      <p:sp>
        <p:nvSpPr>
          <p:cNvPr id="4" name="菱形 3"/>
          <p:cNvSpPr/>
          <p:nvPr/>
        </p:nvSpPr>
        <p:spPr>
          <a:xfrm>
            <a:off x="911181" y="1723345"/>
            <a:ext cx="2275489" cy="2349063"/>
          </a:xfrm>
          <a:prstGeom prst="diamond">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bg1"/>
                </a:solidFill>
                <a:latin typeface="微软雅黑" panose="020B0503020204020204" pitchFamily="34" charset="-122"/>
                <a:ea typeface="微软雅黑" panose="020B0503020204020204" pitchFamily="34" charset="-122"/>
              </a:rPr>
              <a:t>内外连接</a:t>
            </a:r>
            <a:endParaRPr lang="zh-CN" altLang="en-US">
              <a:solidFill>
                <a:schemeClr val="bg1"/>
              </a:solidFill>
            </a:endParaRPr>
          </a:p>
        </p:txBody>
      </p:sp>
      <p:sp>
        <p:nvSpPr>
          <p:cNvPr id="5" name="菱形 4"/>
          <p:cNvSpPr/>
          <p:nvPr/>
        </p:nvSpPr>
        <p:spPr>
          <a:xfrm>
            <a:off x="3581005" y="1723345"/>
            <a:ext cx="2275205" cy="2349063"/>
          </a:xfrm>
          <a:prstGeom prst="diamond">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bg1"/>
                </a:solidFill>
                <a:latin typeface="微软雅黑" panose="020B0503020204020204" pitchFamily="34" charset="-122"/>
                <a:ea typeface="微软雅黑" panose="020B0503020204020204" pitchFamily="34" charset="-122"/>
              </a:rPr>
              <a:t>随需定制</a:t>
            </a:r>
            <a:endParaRPr lang="zh-CN" altLang="en-US">
              <a:solidFill>
                <a:schemeClr val="bg1"/>
              </a:solidFill>
            </a:endParaRPr>
          </a:p>
        </p:txBody>
      </p:sp>
      <p:sp>
        <p:nvSpPr>
          <p:cNvPr id="6" name="菱形 5"/>
          <p:cNvSpPr/>
          <p:nvPr/>
        </p:nvSpPr>
        <p:spPr>
          <a:xfrm>
            <a:off x="6250545" y="1723345"/>
            <a:ext cx="2275205" cy="2349063"/>
          </a:xfrm>
          <a:prstGeom prst="diamond">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bg1"/>
                </a:solidFill>
                <a:latin typeface="微软雅黑" panose="020B0503020204020204" pitchFamily="34" charset="-122"/>
                <a:ea typeface="微软雅黑" panose="020B0503020204020204" pitchFamily="34" charset="-122"/>
              </a:rPr>
              <a:t>统一门户</a:t>
            </a:r>
            <a:endParaRPr lang="zh-CN" altLang="en-US">
              <a:solidFill>
                <a:schemeClr val="bg1"/>
              </a:solidFill>
            </a:endParaRPr>
          </a:p>
        </p:txBody>
      </p:sp>
      <p:sp>
        <p:nvSpPr>
          <p:cNvPr id="7" name="菱形 6"/>
          <p:cNvSpPr/>
          <p:nvPr/>
        </p:nvSpPr>
        <p:spPr>
          <a:xfrm>
            <a:off x="8920085" y="1723345"/>
            <a:ext cx="2275205" cy="2349063"/>
          </a:xfrm>
          <a:prstGeom prst="diamond">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bg1"/>
                </a:solidFill>
                <a:latin typeface="微软雅黑" panose="020B0503020204020204" pitchFamily="34" charset="-122"/>
                <a:ea typeface="微软雅黑" panose="020B0503020204020204" pitchFamily="34" charset="-122"/>
              </a:rPr>
              <a:t>数据分析</a:t>
            </a:r>
            <a:endParaRPr lang="zh-CN" altLang="en-US">
              <a:solidFill>
                <a:schemeClr val="bg1"/>
              </a:solidFill>
            </a:endParaRPr>
          </a:p>
        </p:txBody>
      </p:sp>
      <p:sp>
        <p:nvSpPr>
          <p:cNvPr id="8" name="矩形 7"/>
          <p:cNvSpPr/>
          <p:nvPr/>
        </p:nvSpPr>
        <p:spPr>
          <a:xfrm>
            <a:off x="997585" y="4271010"/>
            <a:ext cx="2314575" cy="1383665"/>
          </a:xfrm>
          <a:prstGeom prst="rect">
            <a:avLst/>
          </a:prstGeom>
        </p:spPr>
        <p:txBody>
          <a:bodyPr wrap="square">
            <a:spAutoFit/>
          </a:bodyPr>
          <a:lstStyle/>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学生可以自注册</a:t>
            </a:r>
          </a:p>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随时访问相关信息</a:t>
            </a:r>
          </a:p>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学校主动信息推送</a:t>
            </a:r>
            <a:br>
              <a:rPr lang="en-US" altLang="zh-CN" sz="1400">
                <a:solidFill>
                  <a:schemeClr val="tx1">
                    <a:lumMod val="75000"/>
                    <a:lumOff val="25000"/>
                  </a:schemeClr>
                </a:solidFill>
                <a:latin typeface="微软雅黑" panose="020B0503020204020204" pitchFamily="34" charset="-122"/>
                <a:ea typeface="微软雅黑" panose="020B0503020204020204" pitchFamily="34" charset="-122"/>
              </a:rPr>
            </a:br>
            <a:endParaRPr lang="en-US" altLang="zh-CN" sz="140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3667125" y="4271010"/>
            <a:ext cx="2316480" cy="737235"/>
          </a:xfrm>
          <a:prstGeom prst="rect">
            <a:avLst/>
          </a:prstGeom>
        </p:spPr>
        <p:txBody>
          <a:bodyPr wrap="square">
            <a:spAutoFit/>
          </a:bodyPr>
          <a:lstStyle/>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办事中心服务内容定制</a:t>
            </a:r>
          </a:p>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智慧学工管理内容定制</a:t>
            </a:r>
          </a:p>
        </p:txBody>
      </p:sp>
      <p:sp>
        <p:nvSpPr>
          <p:cNvPr id="10" name="矩形 9"/>
          <p:cNvSpPr/>
          <p:nvPr/>
        </p:nvSpPr>
        <p:spPr>
          <a:xfrm>
            <a:off x="6653530" y="4271010"/>
            <a:ext cx="2352675" cy="1383665"/>
          </a:xfrm>
          <a:prstGeom prst="rect">
            <a:avLst/>
          </a:prstGeom>
        </p:spPr>
        <p:txBody>
          <a:bodyPr wrap="square">
            <a:spAutoFit/>
          </a:bodyPr>
          <a:lstStyle/>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统一入口</a:t>
            </a:r>
          </a:p>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信息集合</a:t>
            </a:r>
          </a:p>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多端一致</a:t>
            </a:r>
          </a:p>
          <a:p>
            <a:pPr marL="285750" indent="-285750">
              <a:lnSpc>
                <a:spcPct val="150000"/>
              </a:lnSpc>
              <a:buFont typeface="Arial" panose="020B0604020202090204" pitchFamily="34" charset="0"/>
              <a:buChar char="•"/>
            </a:pP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9304020" y="4271010"/>
            <a:ext cx="2072640" cy="737235"/>
          </a:xfrm>
          <a:prstGeom prst="rect">
            <a:avLst/>
          </a:prstGeom>
        </p:spPr>
        <p:txBody>
          <a:bodyPr wrap="square">
            <a:spAutoFit/>
          </a:bodyPr>
          <a:lstStyle/>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学生画像</a:t>
            </a:r>
          </a:p>
          <a:p>
            <a:pPr marL="285750" indent="-285750">
              <a:lnSpc>
                <a:spcPct val="150000"/>
              </a:lnSpc>
              <a:buFont typeface="Arial" panose="020B060402020209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高基表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724535" y="175260"/>
            <a:ext cx="5329555" cy="460375"/>
          </a:xfrm>
          <a:prstGeom prst="rect">
            <a:avLst/>
          </a:prstGeom>
          <a:noFill/>
        </p:spPr>
        <p:txBody>
          <a:bodyPr wrap="square" rtlCol="0">
            <a:spAutoFit/>
          </a:bodyPr>
          <a:lstStyle/>
          <a:p>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一站式办事服务大厅</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门户全貌</a:t>
            </a:r>
          </a:p>
        </p:txBody>
      </p:sp>
      <p:pic>
        <p:nvPicPr>
          <p:cNvPr id="4" name="图片 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4768" y="3289156"/>
            <a:ext cx="1777838" cy="3150289"/>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1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5496" y="3308105"/>
            <a:ext cx="1763185" cy="3111216"/>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1761" y="3108206"/>
            <a:ext cx="1875521" cy="3331004"/>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descr="图片包含 屏幕截图&#10;&#10;已生成极高可信度的说明"/>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010" y="1867295"/>
            <a:ext cx="4063175" cy="4552026"/>
          </a:xfrm>
          <a:prstGeom prst="rect">
            <a:avLst/>
          </a:prstGeom>
          <a:ln>
            <a:solidFill>
              <a:srgbClr val="173450"/>
            </a:solidFill>
          </a:ln>
        </p:spPr>
      </p:pic>
      <p:sp>
        <p:nvSpPr>
          <p:cNvPr id="17" name="文本框 119"/>
          <p:cNvSpPr txBox="1"/>
          <p:nvPr/>
        </p:nvSpPr>
        <p:spPr>
          <a:xfrm>
            <a:off x="956310" y="1299845"/>
            <a:ext cx="3291840" cy="398780"/>
          </a:xfrm>
          <a:prstGeom prst="rect">
            <a:avLst/>
          </a:prstGeom>
          <a:noFill/>
        </p:spPr>
        <p:txBody>
          <a:bodyPr wrap="squar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a:solidFill>
                  <a:srgbClr val="173450"/>
                </a:solidFill>
                <a:latin typeface="微软雅黑" panose="020B0503020204020204" pitchFamily="34" charset="-122"/>
                <a:ea typeface="微软雅黑" panose="020B0503020204020204" pitchFamily="34" charset="-122"/>
                <a:cs typeface="+mn-ea"/>
                <a:sym typeface="+mn-lt"/>
              </a:rPr>
              <a:t>专为全校内外办事服务设计</a:t>
            </a:r>
          </a:p>
        </p:txBody>
      </p:sp>
      <p:sp>
        <p:nvSpPr>
          <p:cNvPr id="18" name="勾"/>
          <p:cNvSpPr/>
          <p:nvPr/>
        </p:nvSpPr>
        <p:spPr bwMode="auto">
          <a:xfrm>
            <a:off x="5055876" y="1127761"/>
            <a:ext cx="283845" cy="283845"/>
          </a:xfrm>
          <a:custGeom>
            <a:avLst/>
            <a:gdLst>
              <a:gd name="T0" fmla="*/ 116261 w 1360"/>
              <a:gd name="T1" fmla="*/ 1784537 h 1360"/>
              <a:gd name="T2" fmla="*/ 1651467 w 1360"/>
              <a:gd name="T3" fmla="*/ 268941 h 1360"/>
              <a:gd name="T4" fmla="*/ 1388129 w 1360"/>
              <a:gd name="T5" fmla="*/ 542085 h 1360"/>
              <a:gd name="T6" fmla="*/ 1151404 w 1360"/>
              <a:gd name="T7" fmla="*/ 846044 h 1360"/>
              <a:gd name="T8" fmla="*/ 1046349 w 1360"/>
              <a:gd name="T9" fmla="*/ 1001526 h 1360"/>
              <a:gd name="T10" fmla="*/ 958103 w 1360"/>
              <a:gd name="T11" fmla="*/ 1155607 h 1360"/>
              <a:gd name="T12" fmla="*/ 885265 w 1360"/>
              <a:gd name="T13" fmla="*/ 1305485 h 1360"/>
              <a:gd name="T14" fmla="*/ 826434 w 1360"/>
              <a:gd name="T15" fmla="*/ 1453963 h 1360"/>
              <a:gd name="T16" fmla="*/ 710173 w 1360"/>
              <a:gd name="T17" fmla="*/ 1533805 h 1360"/>
              <a:gd name="T18" fmla="*/ 648540 w 1360"/>
              <a:gd name="T19" fmla="*/ 1553415 h 1360"/>
              <a:gd name="T20" fmla="*/ 624728 w 1360"/>
              <a:gd name="T21" fmla="*/ 1483379 h 1360"/>
              <a:gd name="T22" fmla="*/ 581305 w 1360"/>
              <a:gd name="T23" fmla="*/ 1369919 h 1360"/>
              <a:gd name="T24" fmla="*/ 537882 w 1360"/>
              <a:gd name="T25" fmla="*/ 1264864 h 1360"/>
              <a:gd name="T26" fmla="*/ 497261 w 1360"/>
              <a:gd name="T27" fmla="*/ 1179419 h 1360"/>
              <a:gd name="T28" fmla="*/ 462243 w 1360"/>
              <a:gd name="T29" fmla="*/ 1106581 h 1360"/>
              <a:gd name="T30" fmla="*/ 430026 w 1360"/>
              <a:gd name="T31" fmla="*/ 1056154 h 1360"/>
              <a:gd name="T32" fmla="*/ 365592 w 1360"/>
              <a:gd name="T33" fmla="*/ 986118 h 1360"/>
              <a:gd name="T34" fmla="*/ 295555 w 1360"/>
              <a:gd name="T35" fmla="*/ 959504 h 1360"/>
              <a:gd name="T36" fmla="*/ 344581 w 1360"/>
              <a:gd name="T37" fmla="*/ 918882 h 1360"/>
              <a:gd name="T38" fmla="*/ 388004 w 1360"/>
              <a:gd name="T39" fmla="*/ 892268 h 1360"/>
              <a:gd name="T40" fmla="*/ 427224 w 1360"/>
              <a:gd name="T41" fmla="*/ 872658 h 1360"/>
              <a:gd name="T42" fmla="*/ 465044 w 1360"/>
              <a:gd name="T43" fmla="*/ 868456 h 1360"/>
              <a:gd name="T44" fmla="*/ 516871 w 1360"/>
              <a:gd name="T45" fmla="*/ 886665 h 1360"/>
              <a:gd name="T46" fmla="*/ 570099 w 1360"/>
              <a:gd name="T47" fmla="*/ 937092 h 1360"/>
              <a:gd name="T48" fmla="*/ 624728 w 1360"/>
              <a:gd name="T49" fmla="*/ 1021136 h 1360"/>
              <a:gd name="T50" fmla="*/ 683559 w 1360"/>
              <a:gd name="T51" fmla="*/ 1138798 h 1360"/>
              <a:gd name="T52" fmla="*/ 806824 w 1360"/>
              <a:gd name="T53" fmla="*/ 1096776 h 1360"/>
              <a:gd name="T54" fmla="*/ 990320 w 1360"/>
              <a:gd name="T55" fmla="*/ 827835 h 1360"/>
              <a:gd name="T56" fmla="*/ 1197629 w 1360"/>
              <a:gd name="T57" fmla="*/ 574301 h 1360"/>
              <a:gd name="T58" fmla="*/ 1428750 w 1360"/>
              <a:gd name="T59" fmla="*/ 338978 h 1360"/>
              <a:gd name="T60" fmla="*/ 116261 w 1360"/>
              <a:gd name="T61" fmla="*/ 225518 h 1360"/>
              <a:gd name="T62" fmla="*/ 1872783 w 1360"/>
              <a:gd name="T63" fmla="*/ 0 h 1360"/>
              <a:gd name="T64" fmla="*/ 1843368 w 1360"/>
              <a:gd name="T65" fmla="*/ 110658 h 1360"/>
              <a:gd name="T66" fmla="*/ 1770529 w 1360"/>
              <a:gd name="T67" fmla="*/ 1905000 h 1360"/>
              <a:gd name="T68" fmla="*/ 0 w 1360"/>
              <a:gd name="T69" fmla="*/ 107857 h 1360"/>
              <a:gd name="T70" fmla="*/ 1794342 w 1360"/>
              <a:gd name="T71" fmla="*/ 49026 h 1360"/>
              <a:gd name="T72" fmla="*/ 1872783 w 1360"/>
              <a:gd name="T73" fmla="*/ 0 h 13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60" h="1360">
                <a:moveTo>
                  <a:pt x="83" y="161"/>
                </a:moveTo>
                <a:lnTo>
                  <a:pt x="83" y="1274"/>
                </a:lnTo>
                <a:lnTo>
                  <a:pt x="1179" y="1274"/>
                </a:lnTo>
                <a:lnTo>
                  <a:pt x="1179" y="192"/>
                </a:lnTo>
                <a:lnTo>
                  <a:pt x="1081" y="286"/>
                </a:lnTo>
                <a:lnTo>
                  <a:pt x="991" y="387"/>
                </a:lnTo>
                <a:lnTo>
                  <a:pt x="903" y="493"/>
                </a:lnTo>
                <a:lnTo>
                  <a:pt x="822" y="604"/>
                </a:lnTo>
                <a:lnTo>
                  <a:pt x="784" y="660"/>
                </a:lnTo>
                <a:lnTo>
                  <a:pt x="747" y="715"/>
                </a:lnTo>
                <a:lnTo>
                  <a:pt x="715" y="771"/>
                </a:lnTo>
                <a:lnTo>
                  <a:pt x="684" y="825"/>
                </a:lnTo>
                <a:lnTo>
                  <a:pt x="657" y="880"/>
                </a:lnTo>
                <a:lnTo>
                  <a:pt x="632" y="932"/>
                </a:lnTo>
                <a:lnTo>
                  <a:pt x="609" y="986"/>
                </a:lnTo>
                <a:lnTo>
                  <a:pt x="590" y="1038"/>
                </a:lnTo>
                <a:lnTo>
                  <a:pt x="551" y="1063"/>
                </a:lnTo>
                <a:lnTo>
                  <a:pt x="507" y="1095"/>
                </a:lnTo>
                <a:lnTo>
                  <a:pt x="469" y="1128"/>
                </a:lnTo>
                <a:lnTo>
                  <a:pt x="463" y="1109"/>
                </a:lnTo>
                <a:lnTo>
                  <a:pt x="455" y="1086"/>
                </a:lnTo>
                <a:lnTo>
                  <a:pt x="446" y="1059"/>
                </a:lnTo>
                <a:lnTo>
                  <a:pt x="434" y="1026"/>
                </a:lnTo>
                <a:lnTo>
                  <a:pt x="415" y="978"/>
                </a:lnTo>
                <a:lnTo>
                  <a:pt x="400" y="938"/>
                </a:lnTo>
                <a:lnTo>
                  <a:pt x="384" y="903"/>
                </a:lnTo>
                <a:lnTo>
                  <a:pt x="371" y="871"/>
                </a:lnTo>
                <a:lnTo>
                  <a:pt x="355" y="842"/>
                </a:lnTo>
                <a:lnTo>
                  <a:pt x="344" y="815"/>
                </a:lnTo>
                <a:lnTo>
                  <a:pt x="330" y="790"/>
                </a:lnTo>
                <a:lnTo>
                  <a:pt x="319" y="771"/>
                </a:lnTo>
                <a:lnTo>
                  <a:pt x="307" y="754"/>
                </a:lnTo>
                <a:lnTo>
                  <a:pt x="284" y="725"/>
                </a:lnTo>
                <a:lnTo>
                  <a:pt x="261" y="704"/>
                </a:lnTo>
                <a:lnTo>
                  <a:pt x="236" y="691"/>
                </a:lnTo>
                <a:lnTo>
                  <a:pt x="211" y="685"/>
                </a:lnTo>
                <a:lnTo>
                  <a:pt x="229" y="669"/>
                </a:lnTo>
                <a:lnTo>
                  <a:pt x="246" y="656"/>
                </a:lnTo>
                <a:lnTo>
                  <a:pt x="261" y="645"/>
                </a:lnTo>
                <a:lnTo>
                  <a:pt x="277" y="637"/>
                </a:lnTo>
                <a:lnTo>
                  <a:pt x="292" y="629"/>
                </a:lnTo>
                <a:lnTo>
                  <a:pt x="305" y="623"/>
                </a:lnTo>
                <a:lnTo>
                  <a:pt x="321" y="621"/>
                </a:lnTo>
                <a:lnTo>
                  <a:pt x="332" y="620"/>
                </a:lnTo>
                <a:lnTo>
                  <a:pt x="352" y="623"/>
                </a:lnTo>
                <a:lnTo>
                  <a:pt x="369" y="633"/>
                </a:lnTo>
                <a:lnTo>
                  <a:pt x="388" y="648"/>
                </a:lnTo>
                <a:lnTo>
                  <a:pt x="407" y="669"/>
                </a:lnTo>
                <a:lnTo>
                  <a:pt x="426" y="696"/>
                </a:lnTo>
                <a:lnTo>
                  <a:pt x="446" y="729"/>
                </a:lnTo>
                <a:lnTo>
                  <a:pt x="467" y="769"/>
                </a:lnTo>
                <a:lnTo>
                  <a:pt x="488" y="813"/>
                </a:lnTo>
                <a:lnTo>
                  <a:pt x="519" y="882"/>
                </a:lnTo>
                <a:lnTo>
                  <a:pt x="576" y="783"/>
                </a:lnTo>
                <a:lnTo>
                  <a:pt x="640" y="685"/>
                </a:lnTo>
                <a:lnTo>
                  <a:pt x="707" y="591"/>
                </a:lnTo>
                <a:lnTo>
                  <a:pt x="778" y="501"/>
                </a:lnTo>
                <a:lnTo>
                  <a:pt x="855" y="410"/>
                </a:lnTo>
                <a:lnTo>
                  <a:pt x="935" y="324"/>
                </a:lnTo>
                <a:lnTo>
                  <a:pt x="1020" y="242"/>
                </a:lnTo>
                <a:lnTo>
                  <a:pt x="1110" y="161"/>
                </a:lnTo>
                <a:lnTo>
                  <a:pt x="83" y="161"/>
                </a:lnTo>
                <a:close/>
                <a:moveTo>
                  <a:pt x="1337" y="0"/>
                </a:moveTo>
                <a:lnTo>
                  <a:pt x="1360" y="46"/>
                </a:lnTo>
                <a:lnTo>
                  <a:pt x="1316" y="79"/>
                </a:lnTo>
                <a:lnTo>
                  <a:pt x="1264" y="119"/>
                </a:lnTo>
                <a:lnTo>
                  <a:pt x="1264" y="1360"/>
                </a:lnTo>
                <a:lnTo>
                  <a:pt x="0" y="1360"/>
                </a:lnTo>
                <a:lnTo>
                  <a:pt x="0" y="77"/>
                </a:lnTo>
                <a:lnTo>
                  <a:pt x="1222" y="77"/>
                </a:lnTo>
                <a:lnTo>
                  <a:pt x="1281" y="35"/>
                </a:lnTo>
                <a:lnTo>
                  <a:pt x="1337" y="0"/>
                </a:lnTo>
                <a:close/>
              </a:path>
            </a:pathLst>
          </a:custGeom>
          <a:solidFill>
            <a:srgbClr val="173450"/>
          </a:solidFill>
          <a:ln>
            <a:noFill/>
          </a:ln>
        </p:spPr>
        <p:txBody>
          <a:bodyPr lIns="68580" tIns="34291" rIns="68580" bIns="34291"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2490">
              <a:latin typeface="+mn-lt"/>
              <a:ea typeface="+mn-ea"/>
              <a:cs typeface="+mn-ea"/>
              <a:sym typeface="+mn-lt"/>
            </a:endParaRPr>
          </a:p>
        </p:txBody>
      </p:sp>
      <p:sp>
        <p:nvSpPr>
          <p:cNvPr id="19" name="Rectangle 6"/>
          <p:cNvSpPr>
            <a:spLocks noChangeArrowheads="1"/>
          </p:cNvSpPr>
          <p:nvPr/>
        </p:nvSpPr>
        <p:spPr bwMode="auto">
          <a:xfrm>
            <a:off x="5504822" y="1127762"/>
            <a:ext cx="5350092" cy="322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50000"/>
              </a:lnSpc>
            </a:pPr>
            <a:r>
              <a:rPr lang="zh-CN" altLang="en-US" sz="1400" dirty="0">
                <a:solidFill>
                  <a:schemeClr val="bg1">
                    <a:lumMod val="50000"/>
                  </a:schemeClr>
                </a:solidFill>
                <a:latin typeface="微软雅黑" panose="020B0503020204020204" pitchFamily="34" charset="-122"/>
                <a:ea typeface="微软雅黑" panose="020B0503020204020204" pitchFamily="34" charset="-122"/>
                <a:cs typeface="+mn-ea"/>
                <a:sym typeface="+mn-lt"/>
              </a:rPr>
              <a:t>办事服务：消息通知公告服务，全校内外业务办理，院系班组织架构</a:t>
            </a:r>
          </a:p>
        </p:txBody>
      </p:sp>
      <p:sp>
        <p:nvSpPr>
          <p:cNvPr id="20" name="勾"/>
          <p:cNvSpPr/>
          <p:nvPr/>
        </p:nvSpPr>
        <p:spPr bwMode="auto">
          <a:xfrm>
            <a:off x="5055876" y="1698626"/>
            <a:ext cx="283845" cy="283845"/>
          </a:xfrm>
          <a:custGeom>
            <a:avLst/>
            <a:gdLst>
              <a:gd name="T0" fmla="*/ 116261 w 1360"/>
              <a:gd name="T1" fmla="*/ 1784537 h 1360"/>
              <a:gd name="T2" fmla="*/ 1651467 w 1360"/>
              <a:gd name="T3" fmla="*/ 268941 h 1360"/>
              <a:gd name="T4" fmla="*/ 1388129 w 1360"/>
              <a:gd name="T5" fmla="*/ 542085 h 1360"/>
              <a:gd name="T6" fmla="*/ 1151404 w 1360"/>
              <a:gd name="T7" fmla="*/ 846044 h 1360"/>
              <a:gd name="T8" fmla="*/ 1046349 w 1360"/>
              <a:gd name="T9" fmla="*/ 1001526 h 1360"/>
              <a:gd name="T10" fmla="*/ 958103 w 1360"/>
              <a:gd name="T11" fmla="*/ 1155607 h 1360"/>
              <a:gd name="T12" fmla="*/ 885265 w 1360"/>
              <a:gd name="T13" fmla="*/ 1305485 h 1360"/>
              <a:gd name="T14" fmla="*/ 826434 w 1360"/>
              <a:gd name="T15" fmla="*/ 1453963 h 1360"/>
              <a:gd name="T16" fmla="*/ 710173 w 1360"/>
              <a:gd name="T17" fmla="*/ 1533805 h 1360"/>
              <a:gd name="T18" fmla="*/ 648540 w 1360"/>
              <a:gd name="T19" fmla="*/ 1553415 h 1360"/>
              <a:gd name="T20" fmla="*/ 624728 w 1360"/>
              <a:gd name="T21" fmla="*/ 1483379 h 1360"/>
              <a:gd name="T22" fmla="*/ 581305 w 1360"/>
              <a:gd name="T23" fmla="*/ 1369919 h 1360"/>
              <a:gd name="T24" fmla="*/ 537882 w 1360"/>
              <a:gd name="T25" fmla="*/ 1264864 h 1360"/>
              <a:gd name="T26" fmla="*/ 497261 w 1360"/>
              <a:gd name="T27" fmla="*/ 1179419 h 1360"/>
              <a:gd name="T28" fmla="*/ 462243 w 1360"/>
              <a:gd name="T29" fmla="*/ 1106581 h 1360"/>
              <a:gd name="T30" fmla="*/ 430026 w 1360"/>
              <a:gd name="T31" fmla="*/ 1056154 h 1360"/>
              <a:gd name="T32" fmla="*/ 365592 w 1360"/>
              <a:gd name="T33" fmla="*/ 986118 h 1360"/>
              <a:gd name="T34" fmla="*/ 295555 w 1360"/>
              <a:gd name="T35" fmla="*/ 959504 h 1360"/>
              <a:gd name="T36" fmla="*/ 344581 w 1360"/>
              <a:gd name="T37" fmla="*/ 918882 h 1360"/>
              <a:gd name="T38" fmla="*/ 388004 w 1360"/>
              <a:gd name="T39" fmla="*/ 892268 h 1360"/>
              <a:gd name="T40" fmla="*/ 427224 w 1360"/>
              <a:gd name="T41" fmla="*/ 872658 h 1360"/>
              <a:gd name="T42" fmla="*/ 465044 w 1360"/>
              <a:gd name="T43" fmla="*/ 868456 h 1360"/>
              <a:gd name="T44" fmla="*/ 516871 w 1360"/>
              <a:gd name="T45" fmla="*/ 886665 h 1360"/>
              <a:gd name="T46" fmla="*/ 570099 w 1360"/>
              <a:gd name="T47" fmla="*/ 937092 h 1360"/>
              <a:gd name="T48" fmla="*/ 624728 w 1360"/>
              <a:gd name="T49" fmla="*/ 1021136 h 1360"/>
              <a:gd name="T50" fmla="*/ 683559 w 1360"/>
              <a:gd name="T51" fmla="*/ 1138798 h 1360"/>
              <a:gd name="T52" fmla="*/ 806824 w 1360"/>
              <a:gd name="T53" fmla="*/ 1096776 h 1360"/>
              <a:gd name="T54" fmla="*/ 990320 w 1360"/>
              <a:gd name="T55" fmla="*/ 827835 h 1360"/>
              <a:gd name="T56" fmla="*/ 1197629 w 1360"/>
              <a:gd name="T57" fmla="*/ 574301 h 1360"/>
              <a:gd name="T58" fmla="*/ 1428750 w 1360"/>
              <a:gd name="T59" fmla="*/ 338978 h 1360"/>
              <a:gd name="T60" fmla="*/ 116261 w 1360"/>
              <a:gd name="T61" fmla="*/ 225518 h 1360"/>
              <a:gd name="T62" fmla="*/ 1872783 w 1360"/>
              <a:gd name="T63" fmla="*/ 0 h 1360"/>
              <a:gd name="T64" fmla="*/ 1843368 w 1360"/>
              <a:gd name="T65" fmla="*/ 110658 h 1360"/>
              <a:gd name="T66" fmla="*/ 1770529 w 1360"/>
              <a:gd name="T67" fmla="*/ 1905000 h 1360"/>
              <a:gd name="T68" fmla="*/ 0 w 1360"/>
              <a:gd name="T69" fmla="*/ 107857 h 1360"/>
              <a:gd name="T70" fmla="*/ 1794342 w 1360"/>
              <a:gd name="T71" fmla="*/ 49026 h 1360"/>
              <a:gd name="T72" fmla="*/ 1872783 w 1360"/>
              <a:gd name="T73" fmla="*/ 0 h 13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60" h="1360">
                <a:moveTo>
                  <a:pt x="83" y="161"/>
                </a:moveTo>
                <a:lnTo>
                  <a:pt x="83" y="1274"/>
                </a:lnTo>
                <a:lnTo>
                  <a:pt x="1179" y="1274"/>
                </a:lnTo>
                <a:lnTo>
                  <a:pt x="1179" y="192"/>
                </a:lnTo>
                <a:lnTo>
                  <a:pt x="1081" y="286"/>
                </a:lnTo>
                <a:lnTo>
                  <a:pt x="991" y="387"/>
                </a:lnTo>
                <a:lnTo>
                  <a:pt x="903" y="493"/>
                </a:lnTo>
                <a:lnTo>
                  <a:pt x="822" y="604"/>
                </a:lnTo>
                <a:lnTo>
                  <a:pt x="784" y="660"/>
                </a:lnTo>
                <a:lnTo>
                  <a:pt x="747" y="715"/>
                </a:lnTo>
                <a:lnTo>
                  <a:pt x="715" y="771"/>
                </a:lnTo>
                <a:lnTo>
                  <a:pt x="684" y="825"/>
                </a:lnTo>
                <a:lnTo>
                  <a:pt x="657" y="880"/>
                </a:lnTo>
                <a:lnTo>
                  <a:pt x="632" y="932"/>
                </a:lnTo>
                <a:lnTo>
                  <a:pt x="609" y="986"/>
                </a:lnTo>
                <a:lnTo>
                  <a:pt x="590" y="1038"/>
                </a:lnTo>
                <a:lnTo>
                  <a:pt x="551" y="1063"/>
                </a:lnTo>
                <a:lnTo>
                  <a:pt x="507" y="1095"/>
                </a:lnTo>
                <a:lnTo>
                  <a:pt x="469" y="1128"/>
                </a:lnTo>
                <a:lnTo>
                  <a:pt x="463" y="1109"/>
                </a:lnTo>
                <a:lnTo>
                  <a:pt x="455" y="1086"/>
                </a:lnTo>
                <a:lnTo>
                  <a:pt x="446" y="1059"/>
                </a:lnTo>
                <a:lnTo>
                  <a:pt x="434" y="1026"/>
                </a:lnTo>
                <a:lnTo>
                  <a:pt x="415" y="978"/>
                </a:lnTo>
                <a:lnTo>
                  <a:pt x="400" y="938"/>
                </a:lnTo>
                <a:lnTo>
                  <a:pt x="384" y="903"/>
                </a:lnTo>
                <a:lnTo>
                  <a:pt x="371" y="871"/>
                </a:lnTo>
                <a:lnTo>
                  <a:pt x="355" y="842"/>
                </a:lnTo>
                <a:lnTo>
                  <a:pt x="344" y="815"/>
                </a:lnTo>
                <a:lnTo>
                  <a:pt x="330" y="790"/>
                </a:lnTo>
                <a:lnTo>
                  <a:pt x="319" y="771"/>
                </a:lnTo>
                <a:lnTo>
                  <a:pt x="307" y="754"/>
                </a:lnTo>
                <a:lnTo>
                  <a:pt x="284" y="725"/>
                </a:lnTo>
                <a:lnTo>
                  <a:pt x="261" y="704"/>
                </a:lnTo>
                <a:lnTo>
                  <a:pt x="236" y="691"/>
                </a:lnTo>
                <a:lnTo>
                  <a:pt x="211" y="685"/>
                </a:lnTo>
                <a:lnTo>
                  <a:pt x="229" y="669"/>
                </a:lnTo>
                <a:lnTo>
                  <a:pt x="246" y="656"/>
                </a:lnTo>
                <a:lnTo>
                  <a:pt x="261" y="645"/>
                </a:lnTo>
                <a:lnTo>
                  <a:pt x="277" y="637"/>
                </a:lnTo>
                <a:lnTo>
                  <a:pt x="292" y="629"/>
                </a:lnTo>
                <a:lnTo>
                  <a:pt x="305" y="623"/>
                </a:lnTo>
                <a:lnTo>
                  <a:pt x="321" y="621"/>
                </a:lnTo>
                <a:lnTo>
                  <a:pt x="332" y="620"/>
                </a:lnTo>
                <a:lnTo>
                  <a:pt x="352" y="623"/>
                </a:lnTo>
                <a:lnTo>
                  <a:pt x="369" y="633"/>
                </a:lnTo>
                <a:lnTo>
                  <a:pt x="388" y="648"/>
                </a:lnTo>
                <a:lnTo>
                  <a:pt x="407" y="669"/>
                </a:lnTo>
                <a:lnTo>
                  <a:pt x="426" y="696"/>
                </a:lnTo>
                <a:lnTo>
                  <a:pt x="446" y="729"/>
                </a:lnTo>
                <a:lnTo>
                  <a:pt x="467" y="769"/>
                </a:lnTo>
                <a:lnTo>
                  <a:pt x="488" y="813"/>
                </a:lnTo>
                <a:lnTo>
                  <a:pt x="519" y="882"/>
                </a:lnTo>
                <a:lnTo>
                  <a:pt x="576" y="783"/>
                </a:lnTo>
                <a:lnTo>
                  <a:pt x="640" y="685"/>
                </a:lnTo>
                <a:lnTo>
                  <a:pt x="707" y="591"/>
                </a:lnTo>
                <a:lnTo>
                  <a:pt x="778" y="501"/>
                </a:lnTo>
                <a:lnTo>
                  <a:pt x="855" y="410"/>
                </a:lnTo>
                <a:lnTo>
                  <a:pt x="935" y="324"/>
                </a:lnTo>
                <a:lnTo>
                  <a:pt x="1020" y="242"/>
                </a:lnTo>
                <a:lnTo>
                  <a:pt x="1110" y="161"/>
                </a:lnTo>
                <a:lnTo>
                  <a:pt x="83" y="161"/>
                </a:lnTo>
                <a:close/>
                <a:moveTo>
                  <a:pt x="1337" y="0"/>
                </a:moveTo>
                <a:lnTo>
                  <a:pt x="1360" y="46"/>
                </a:lnTo>
                <a:lnTo>
                  <a:pt x="1316" y="79"/>
                </a:lnTo>
                <a:lnTo>
                  <a:pt x="1264" y="119"/>
                </a:lnTo>
                <a:lnTo>
                  <a:pt x="1264" y="1360"/>
                </a:lnTo>
                <a:lnTo>
                  <a:pt x="0" y="1360"/>
                </a:lnTo>
                <a:lnTo>
                  <a:pt x="0" y="77"/>
                </a:lnTo>
                <a:lnTo>
                  <a:pt x="1222" y="77"/>
                </a:lnTo>
                <a:lnTo>
                  <a:pt x="1281" y="35"/>
                </a:lnTo>
                <a:lnTo>
                  <a:pt x="1337" y="0"/>
                </a:lnTo>
                <a:close/>
              </a:path>
            </a:pathLst>
          </a:custGeom>
          <a:solidFill>
            <a:srgbClr val="173450"/>
          </a:solidFill>
          <a:ln>
            <a:noFill/>
          </a:ln>
        </p:spPr>
        <p:txBody>
          <a:bodyPr lIns="68580" tIns="34291" rIns="68580" bIns="34291"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2490">
              <a:latin typeface="+mn-lt"/>
              <a:ea typeface="+mn-ea"/>
              <a:cs typeface="+mn-ea"/>
              <a:sym typeface="+mn-lt"/>
            </a:endParaRPr>
          </a:p>
        </p:txBody>
      </p:sp>
      <p:sp>
        <p:nvSpPr>
          <p:cNvPr id="21" name="Rectangle 6"/>
          <p:cNvSpPr>
            <a:spLocks noChangeArrowheads="1"/>
          </p:cNvSpPr>
          <p:nvPr/>
        </p:nvSpPr>
        <p:spPr bwMode="auto">
          <a:xfrm>
            <a:off x="5504822" y="1698626"/>
            <a:ext cx="5096705" cy="322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50000"/>
              </a:lnSpc>
            </a:pPr>
            <a:r>
              <a:rPr lang="zh-CN" altLang="en-US" sz="1400" dirty="0">
                <a:solidFill>
                  <a:schemeClr val="bg1">
                    <a:lumMod val="50000"/>
                  </a:schemeClr>
                </a:solidFill>
                <a:latin typeface="微软雅黑" panose="020B0503020204020204" pitchFamily="34" charset="-122"/>
                <a:ea typeface="微软雅黑" panose="020B0503020204020204" pitchFamily="34" charset="-122"/>
                <a:cs typeface="+mn-ea"/>
                <a:sym typeface="+mn-lt"/>
              </a:rPr>
              <a:t>百万访问：面向高校内外的公众与组织，服务于每一位参与者</a:t>
            </a:r>
          </a:p>
        </p:txBody>
      </p:sp>
      <p:sp>
        <p:nvSpPr>
          <p:cNvPr id="22" name="勾"/>
          <p:cNvSpPr/>
          <p:nvPr/>
        </p:nvSpPr>
        <p:spPr bwMode="auto">
          <a:xfrm>
            <a:off x="5055876" y="2256156"/>
            <a:ext cx="283845" cy="283845"/>
          </a:xfrm>
          <a:custGeom>
            <a:avLst/>
            <a:gdLst>
              <a:gd name="T0" fmla="*/ 116261 w 1360"/>
              <a:gd name="T1" fmla="*/ 1784537 h 1360"/>
              <a:gd name="T2" fmla="*/ 1651467 w 1360"/>
              <a:gd name="T3" fmla="*/ 268941 h 1360"/>
              <a:gd name="T4" fmla="*/ 1388129 w 1360"/>
              <a:gd name="T5" fmla="*/ 542085 h 1360"/>
              <a:gd name="T6" fmla="*/ 1151404 w 1360"/>
              <a:gd name="T7" fmla="*/ 846044 h 1360"/>
              <a:gd name="T8" fmla="*/ 1046349 w 1360"/>
              <a:gd name="T9" fmla="*/ 1001526 h 1360"/>
              <a:gd name="T10" fmla="*/ 958103 w 1360"/>
              <a:gd name="T11" fmla="*/ 1155607 h 1360"/>
              <a:gd name="T12" fmla="*/ 885265 w 1360"/>
              <a:gd name="T13" fmla="*/ 1305485 h 1360"/>
              <a:gd name="T14" fmla="*/ 826434 w 1360"/>
              <a:gd name="T15" fmla="*/ 1453963 h 1360"/>
              <a:gd name="T16" fmla="*/ 710173 w 1360"/>
              <a:gd name="T17" fmla="*/ 1533805 h 1360"/>
              <a:gd name="T18" fmla="*/ 648540 w 1360"/>
              <a:gd name="T19" fmla="*/ 1553415 h 1360"/>
              <a:gd name="T20" fmla="*/ 624728 w 1360"/>
              <a:gd name="T21" fmla="*/ 1483379 h 1360"/>
              <a:gd name="T22" fmla="*/ 581305 w 1360"/>
              <a:gd name="T23" fmla="*/ 1369919 h 1360"/>
              <a:gd name="T24" fmla="*/ 537882 w 1360"/>
              <a:gd name="T25" fmla="*/ 1264864 h 1360"/>
              <a:gd name="T26" fmla="*/ 497261 w 1360"/>
              <a:gd name="T27" fmla="*/ 1179419 h 1360"/>
              <a:gd name="T28" fmla="*/ 462243 w 1360"/>
              <a:gd name="T29" fmla="*/ 1106581 h 1360"/>
              <a:gd name="T30" fmla="*/ 430026 w 1360"/>
              <a:gd name="T31" fmla="*/ 1056154 h 1360"/>
              <a:gd name="T32" fmla="*/ 365592 w 1360"/>
              <a:gd name="T33" fmla="*/ 986118 h 1360"/>
              <a:gd name="T34" fmla="*/ 295555 w 1360"/>
              <a:gd name="T35" fmla="*/ 959504 h 1360"/>
              <a:gd name="T36" fmla="*/ 344581 w 1360"/>
              <a:gd name="T37" fmla="*/ 918882 h 1360"/>
              <a:gd name="T38" fmla="*/ 388004 w 1360"/>
              <a:gd name="T39" fmla="*/ 892268 h 1360"/>
              <a:gd name="T40" fmla="*/ 427224 w 1360"/>
              <a:gd name="T41" fmla="*/ 872658 h 1360"/>
              <a:gd name="T42" fmla="*/ 465044 w 1360"/>
              <a:gd name="T43" fmla="*/ 868456 h 1360"/>
              <a:gd name="T44" fmla="*/ 516871 w 1360"/>
              <a:gd name="T45" fmla="*/ 886665 h 1360"/>
              <a:gd name="T46" fmla="*/ 570099 w 1360"/>
              <a:gd name="T47" fmla="*/ 937092 h 1360"/>
              <a:gd name="T48" fmla="*/ 624728 w 1360"/>
              <a:gd name="T49" fmla="*/ 1021136 h 1360"/>
              <a:gd name="T50" fmla="*/ 683559 w 1360"/>
              <a:gd name="T51" fmla="*/ 1138798 h 1360"/>
              <a:gd name="T52" fmla="*/ 806824 w 1360"/>
              <a:gd name="T53" fmla="*/ 1096776 h 1360"/>
              <a:gd name="T54" fmla="*/ 990320 w 1360"/>
              <a:gd name="T55" fmla="*/ 827835 h 1360"/>
              <a:gd name="T56" fmla="*/ 1197629 w 1360"/>
              <a:gd name="T57" fmla="*/ 574301 h 1360"/>
              <a:gd name="T58" fmla="*/ 1428750 w 1360"/>
              <a:gd name="T59" fmla="*/ 338978 h 1360"/>
              <a:gd name="T60" fmla="*/ 116261 w 1360"/>
              <a:gd name="T61" fmla="*/ 225518 h 1360"/>
              <a:gd name="T62" fmla="*/ 1872783 w 1360"/>
              <a:gd name="T63" fmla="*/ 0 h 1360"/>
              <a:gd name="T64" fmla="*/ 1843368 w 1360"/>
              <a:gd name="T65" fmla="*/ 110658 h 1360"/>
              <a:gd name="T66" fmla="*/ 1770529 w 1360"/>
              <a:gd name="T67" fmla="*/ 1905000 h 1360"/>
              <a:gd name="T68" fmla="*/ 0 w 1360"/>
              <a:gd name="T69" fmla="*/ 107857 h 1360"/>
              <a:gd name="T70" fmla="*/ 1794342 w 1360"/>
              <a:gd name="T71" fmla="*/ 49026 h 1360"/>
              <a:gd name="T72" fmla="*/ 1872783 w 1360"/>
              <a:gd name="T73" fmla="*/ 0 h 13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60" h="1360">
                <a:moveTo>
                  <a:pt x="83" y="161"/>
                </a:moveTo>
                <a:lnTo>
                  <a:pt x="83" y="1274"/>
                </a:lnTo>
                <a:lnTo>
                  <a:pt x="1179" y="1274"/>
                </a:lnTo>
                <a:lnTo>
                  <a:pt x="1179" y="192"/>
                </a:lnTo>
                <a:lnTo>
                  <a:pt x="1081" y="286"/>
                </a:lnTo>
                <a:lnTo>
                  <a:pt x="991" y="387"/>
                </a:lnTo>
                <a:lnTo>
                  <a:pt x="903" y="493"/>
                </a:lnTo>
                <a:lnTo>
                  <a:pt x="822" y="604"/>
                </a:lnTo>
                <a:lnTo>
                  <a:pt x="784" y="660"/>
                </a:lnTo>
                <a:lnTo>
                  <a:pt x="747" y="715"/>
                </a:lnTo>
                <a:lnTo>
                  <a:pt x="715" y="771"/>
                </a:lnTo>
                <a:lnTo>
                  <a:pt x="684" y="825"/>
                </a:lnTo>
                <a:lnTo>
                  <a:pt x="657" y="880"/>
                </a:lnTo>
                <a:lnTo>
                  <a:pt x="632" y="932"/>
                </a:lnTo>
                <a:lnTo>
                  <a:pt x="609" y="986"/>
                </a:lnTo>
                <a:lnTo>
                  <a:pt x="590" y="1038"/>
                </a:lnTo>
                <a:lnTo>
                  <a:pt x="551" y="1063"/>
                </a:lnTo>
                <a:lnTo>
                  <a:pt x="507" y="1095"/>
                </a:lnTo>
                <a:lnTo>
                  <a:pt x="469" y="1128"/>
                </a:lnTo>
                <a:lnTo>
                  <a:pt x="463" y="1109"/>
                </a:lnTo>
                <a:lnTo>
                  <a:pt x="455" y="1086"/>
                </a:lnTo>
                <a:lnTo>
                  <a:pt x="446" y="1059"/>
                </a:lnTo>
                <a:lnTo>
                  <a:pt x="434" y="1026"/>
                </a:lnTo>
                <a:lnTo>
                  <a:pt x="415" y="978"/>
                </a:lnTo>
                <a:lnTo>
                  <a:pt x="400" y="938"/>
                </a:lnTo>
                <a:lnTo>
                  <a:pt x="384" y="903"/>
                </a:lnTo>
                <a:lnTo>
                  <a:pt x="371" y="871"/>
                </a:lnTo>
                <a:lnTo>
                  <a:pt x="355" y="842"/>
                </a:lnTo>
                <a:lnTo>
                  <a:pt x="344" y="815"/>
                </a:lnTo>
                <a:lnTo>
                  <a:pt x="330" y="790"/>
                </a:lnTo>
                <a:lnTo>
                  <a:pt x="319" y="771"/>
                </a:lnTo>
                <a:lnTo>
                  <a:pt x="307" y="754"/>
                </a:lnTo>
                <a:lnTo>
                  <a:pt x="284" y="725"/>
                </a:lnTo>
                <a:lnTo>
                  <a:pt x="261" y="704"/>
                </a:lnTo>
                <a:lnTo>
                  <a:pt x="236" y="691"/>
                </a:lnTo>
                <a:lnTo>
                  <a:pt x="211" y="685"/>
                </a:lnTo>
                <a:lnTo>
                  <a:pt x="229" y="669"/>
                </a:lnTo>
                <a:lnTo>
                  <a:pt x="246" y="656"/>
                </a:lnTo>
                <a:lnTo>
                  <a:pt x="261" y="645"/>
                </a:lnTo>
                <a:lnTo>
                  <a:pt x="277" y="637"/>
                </a:lnTo>
                <a:lnTo>
                  <a:pt x="292" y="629"/>
                </a:lnTo>
                <a:lnTo>
                  <a:pt x="305" y="623"/>
                </a:lnTo>
                <a:lnTo>
                  <a:pt x="321" y="621"/>
                </a:lnTo>
                <a:lnTo>
                  <a:pt x="332" y="620"/>
                </a:lnTo>
                <a:lnTo>
                  <a:pt x="352" y="623"/>
                </a:lnTo>
                <a:lnTo>
                  <a:pt x="369" y="633"/>
                </a:lnTo>
                <a:lnTo>
                  <a:pt x="388" y="648"/>
                </a:lnTo>
                <a:lnTo>
                  <a:pt x="407" y="669"/>
                </a:lnTo>
                <a:lnTo>
                  <a:pt x="426" y="696"/>
                </a:lnTo>
                <a:lnTo>
                  <a:pt x="446" y="729"/>
                </a:lnTo>
                <a:lnTo>
                  <a:pt x="467" y="769"/>
                </a:lnTo>
                <a:lnTo>
                  <a:pt x="488" y="813"/>
                </a:lnTo>
                <a:lnTo>
                  <a:pt x="519" y="882"/>
                </a:lnTo>
                <a:lnTo>
                  <a:pt x="576" y="783"/>
                </a:lnTo>
                <a:lnTo>
                  <a:pt x="640" y="685"/>
                </a:lnTo>
                <a:lnTo>
                  <a:pt x="707" y="591"/>
                </a:lnTo>
                <a:lnTo>
                  <a:pt x="778" y="501"/>
                </a:lnTo>
                <a:lnTo>
                  <a:pt x="855" y="410"/>
                </a:lnTo>
                <a:lnTo>
                  <a:pt x="935" y="324"/>
                </a:lnTo>
                <a:lnTo>
                  <a:pt x="1020" y="242"/>
                </a:lnTo>
                <a:lnTo>
                  <a:pt x="1110" y="161"/>
                </a:lnTo>
                <a:lnTo>
                  <a:pt x="83" y="161"/>
                </a:lnTo>
                <a:close/>
                <a:moveTo>
                  <a:pt x="1337" y="0"/>
                </a:moveTo>
                <a:lnTo>
                  <a:pt x="1360" y="46"/>
                </a:lnTo>
                <a:lnTo>
                  <a:pt x="1316" y="79"/>
                </a:lnTo>
                <a:lnTo>
                  <a:pt x="1264" y="119"/>
                </a:lnTo>
                <a:lnTo>
                  <a:pt x="1264" y="1360"/>
                </a:lnTo>
                <a:lnTo>
                  <a:pt x="0" y="1360"/>
                </a:lnTo>
                <a:lnTo>
                  <a:pt x="0" y="77"/>
                </a:lnTo>
                <a:lnTo>
                  <a:pt x="1222" y="77"/>
                </a:lnTo>
                <a:lnTo>
                  <a:pt x="1281" y="35"/>
                </a:lnTo>
                <a:lnTo>
                  <a:pt x="1337" y="0"/>
                </a:lnTo>
                <a:close/>
              </a:path>
            </a:pathLst>
          </a:custGeom>
          <a:solidFill>
            <a:srgbClr val="173450"/>
          </a:solidFill>
          <a:ln>
            <a:noFill/>
          </a:ln>
        </p:spPr>
        <p:txBody>
          <a:bodyPr lIns="68580" tIns="34291" rIns="68580" bIns="34291"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2490">
              <a:latin typeface="+mn-lt"/>
              <a:ea typeface="+mn-ea"/>
              <a:cs typeface="+mn-ea"/>
              <a:sym typeface="+mn-lt"/>
            </a:endParaRPr>
          </a:p>
        </p:txBody>
      </p:sp>
      <p:sp>
        <p:nvSpPr>
          <p:cNvPr id="23" name="Rectangle 6"/>
          <p:cNvSpPr>
            <a:spLocks noChangeArrowheads="1"/>
          </p:cNvSpPr>
          <p:nvPr/>
        </p:nvSpPr>
        <p:spPr bwMode="auto">
          <a:xfrm>
            <a:off x="5504821" y="2256156"/>
            <a:ext cx="5820739" cy="322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50000"/>
              </a:lnSpc>
            </a:pPr>
            <a:r>
              <a:rPr lang="zh-CN" altLang="en-US" sz="14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新技术：扫码、支付、定位、投票、评价、签到等全新应用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custDataLst>
              <p:tags r:id="rId2"/>
            </p:custDataLst>
          </p:nvPr>
        </p:nvSpPr>
        <p:spPr>
          <a:xfrm>
            <a:off x="965993" y="1710055"/>
            <a:ext cx="10887710" cy="3550920"/>
          </a:xfrm>
          <a:prstGeom prst="rect">
            <a:avLst/>
          </a:prstGeom>
          <a:solidFill>
            <a:sysClr val="window" lastClr="FFFFFF">
              <a:lumMod val="85000"/>
            </a:sysClr>
          </a:solidFill>
          <a:ln>
            <a:noFill/>
          </a:ln>
        </p:spPr>
        <p:style>
          <a:lnRef idx="2">
            <a:srgbClr val="1E6BC5">
              <a:shade val="50000"/>
            </a:srgbClr>
          </a:lnRef>
          <a:fillRef idx="1">
            <a:srgbClr val="1E6BC5"/>
          </a:fillRef>
          <a:effectRef idx="0">
            <a:srgbClr val="1E6BC5"/>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68" name="矩形 67"/>
          <p:cNvSpPr/>
          <p:nvPr>
            <p:custDataLst>
              <p:tags r:id="rId3"/>
            </p:custDataLst>
          </p:nvPr>
        </p:nvSpPr>
        <p:spPr>
          <a:xfrm>
            <a:off x="6985" y="1710055"/>
            <a:ext cx="769620" cy="3550920"/>
          </a:xfrm>
          <a:prstGeom prst="rect">
            <a:avLst/>
          </a:prstGeom>
          <a:solidFill>
            <a:srgbClr val="4794B7"/>
          </a:solidFill>
          <a:ln>
            <a:noFill/>
          </a:ln>
        </p:spPr>
        <p:style>
          <a:lnRef idx="2">
            <a:srgbClr val="1E6BC5">
              <a:shade val="50000"/>
            </a:srgbClr>
          </a:lnRef>
          <a:fillRef idx="1">
            <a:srgbClr val="1E6BC5"/>
          </a:fillRef>
          <a:effectRef idx="0">
            <a:srgbClr val="1E6BC5"/>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69" name="矩形 68"/>
          <p:cNvSpPr/>
          <p:nvPr>
            <p:custDataLst>
              <p:tags r:id="rId4"/>
            </p:custDataLst>
          </p:nvPr>
        </p:nvSpPr>
        <p:spPr>
          <a:xfrm>
            <a:off x="12014200" y="1710055"/>
            <a:ext cx="185420" cy="3550920"/>
          </a:xfrm>
          <a:prstGeom prst="rect">
            <a:avLst/>
          </a:prstGeom>
          <a:solidFill>
            <a:srgbClr val="4794B7"/>
          </a:solidFill>
          <a:ln>
            <a:noFill/>
          </a:ln>
        </p:spPr>
        <p:style>
          <a:lnRef idx="2">
            <a:srgbClr val="1E6BC5">
              <a:shade val="50000"/>
            </a:srgbClr>
          </a:lnRef>
          <a:fillRef idx="1">
            <a:srgbClr val="1E6BC5"/>
          </a:fillRef>
          <a:effectRef idx="0">
            <a:srgbClr val="1E6BC5"/>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nvGrpSpPr>
          <p:cNvPr id="44" name="组合 43"/>
          <p:cNvGrpSpPr/>
          <p:nvPr/>
        </p:nvGrpSpPr>
        <p:grpSpPr>
          <a:xfrm>
            <a:off x="6250305" y="2145030"/>
            <a:ext cx="4959350" cy="2681605"/>
            <a:chOff x="9254" y="3166"/>
            <a:chExt cx="7810" cy="4223"/>
          </a:xfrm>
        </p:grpSpPr>
        <p:sp>
          <p:nvSpPr>
            <p:cNvPr id="34" name="文本框 5"/>
            <p:cNvSpPr txBox="1">
              <a:spLocks noChangeArrowheads="1"/>
            </p:cNvSpPr>
            <p:nvPr>
              <p:custDataLst>
                <p:tags r:id="rId5"/>
              </p:custDataLst>
            </p:nvPr>
          </p:nvSpPr>
          <p:spPr bwMode="auto">
            <a:xfrm>
              <a:off x="9254" y="3166"/>
              <a:ext cx="7810" cy="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46800" bIns="0" anchor="b" anchorCtr="0">
              <a:normAutofit fontScale="80000"/>
            </a:bodyPr>
            <a:lstStyle>
              <a:lvl1pPr>
                <a:lnSpc>
                  <a:spcPct val="90000"/>
                </a:lnSpc>
                <a:spcBef>
                  <a:spcPts val="1000"/>
                </a:spcBef>
                <a:buFont typeface="Arial" panose="020B0604020202090204" pitchFamily="34" charset="0"/>
                <a:buChar char="•"/>
                <a:defRPr sz="2800">
                  <a:solidFill>
                    <a:srgbClr val="000000"/>
                  </a:solidFill>
                  <a:latin typeface="等线" panose="02010600030101010101" charset="-122"/>
                  <a:ea typeface="等线" panose="02010600030101010101" charset="-122"/>
                </a:defRPr>
              </a:lvl1pPr>
              <a:lvl2pPr marL="742950" indent="-285750">
                <a:lnSpc>
                  <a:spcPct val="90000"/>
                </a:lnSpc>
                <a:spcBef>
                  <a:spcPts val="500"/>
                </a:spcBef>
                <a:buFont typeface="Arial" panose="020B0604020202090204" pitchFamily="34" charset="0"/>
                <a:buChar char="•"/>
                <a:defRPr sz="2400">
                  <a:solidFill>
                    <a:srgbClr val="000000"/>
                  </a:solidFill>
                  <a:latin typeface="等线" panose="02010600030101010101" charset="-122"/>
                  <a:ea typeface="等线" panose="02010600030101010101" charset="-122"/>
                </a:defRPr>
              </a:lvl2pPr>
              <a:lvl3pPr marL="1143000" indent="-228600">
                <a:lnSpc>
                  <a:spcPct val="90000"/>
                </a:lnSpc>
                <a:spcBef>
                  <a:spcPts val="500"/>
                </a:spcBef>
                <a:buFont typeface="Arial" panose="020B0604020202090204" pitchFamily="34" charset="0"/>
                <a:buChar char="•"/>
                <a:defRPr sz="2000">
                  <a:solidFill>
                    <a:srgbClr val="000000"/>
                  </a:solidFill>
                  <a:latin typeface="等线" panose="02010600030101010101" charset="-122"/>
                  <a:ea typeface="等线" panose="02010600030101010101" charset="-122"/>
                </a:defRPr>
              </a:lvl3pPr>
              <a:lvl4pPr marL="1600200" indent="-228600">
                <a:lnSpc>
                  <a:spcPct val="90000"/>
                </a:lnSpc>
                <a:spcBef>
                  <a:spcPts val="500"/>
                </a:spcBef>
                <a:buFont typeface="Arial" panose="020B0604020202090204" pitchFamily="34" charset="0"/>
                <a:buChar char="•"/>
                <a:defRPr>
                  <a:solidFill>
                    <a:srgbClr val="000000"/>
                  </a:solidFill>
                  <a:latin typeface="等线" panose="02010600030101010101" charset="-122"/>
                  <a:ea typeface="等线" panose="02010600030101010101" charset="-122"/>
                </a:defRPr>
              </a:lvl4pPr>
              <a:lvl5pPr marL="2057400" indent="-228600">
                <a:lnSpc>
                  <a:spcPct val="90000"/>
                </a:lnSpc>
                <a:spcBef>
                  <a:spcPts val="500"/>
                </a:spcBef>
                <a:buFont typeface="Arial" panose="020B0604020202090204" pitchFamily="34" charset="0"/>
                <a:buChar char="•"/>
                <a:defRPr>
                  <a:solidFill>
                    <a:srgbClr val="000000"/>
                  </a:solidFill>
                  <a:latin typeface="等线" panose="02010600030101010101" charset="-122"/>
                  <a:ea typeface="等线" panose="02010600030101010101" charset="-122"/>
                </a:defRPr>
              </a:lvl5pPr>
              <a:lvl6pPr marL="2514600" indent="-228600" eaLnBrk="0" fontAlgn="base" hangingPunct="0">
                <a:lnSpc>
                  <a:spcPct val="90000"/>
                </a:lnSpc>
                <a:spcBef>
                  <a:spcPts val="500"/>
                </a:spcBef>
                <a:spcAft>
                  <a:spcPct val="0"/>
                </a:spcAft>
                <a:buFont typeface="Arial" panose="020B0604020202090204" pitchFamily="34" charset="0"/>
                <a:buChar char="•"/>
                <a:defRPr>
                  <a:solidFill>
                    <a:srgbClr val="000000"/>
                  </a:solidFill>
                  <a:latin typeface="等线" panose="02010600030101010101" charset="-122"/>
                  <a:ea typeface="等线" panose="02010600030101010101" charset="-122"/>
                </a:defRPr>
              </a:lvl6pPr>
              <a:lvl7pPr marL="2971800" indent="-228600" eaLnBrk="0" fontAlgn="base" hangingPunct="0">
                <a:lnSpc>
                  <a:spcPct val="90000"/>
                </a:lnSpc>
                <a:spcBef>
                  <a:spcPts val="500"/>
                </a:spcBef>
                <a:spcAft>
                  <a:spcPct val="0"/>
                </a:spcAft>
                <a:buFont typeface="Arial" panose="020B0604020202090204" pitchFamily="34" charset="0"/>
                <a:buChar char="•"/>
                <a:defRPr>
                  <a:solidFill>
                    <a:srgbClr val="000000"/>
                  </a:solidFill>
                  <a:latin typeface="等线" panose="02010600030101010101" charset="-122"/>
                  <a:ea typeface="等线" panose="02010600030101010101" charset="-122"/>
                </a:defRPr>
              </a:lvl7pPr>
              <a:lvl8pPr marL="3429000" indent="-228600" eaLnBrk="0" fontAlgn="base" hangingPunct="0">
                <a:lnSpc>
                  <a:spcPct val="90000"/>
                </a:lnSpc>
                <a:spcBef>
                  <a:spcPts val="500"/>
                </a:spcBef>
                <a:spcAft>
                  <a:spcPct val="0"/>
                </a:spcAft>
                <a:buFont typeface="Arial" panose="020B0604020202090204" pitchFamily="34" charset="0"/>
                <a:buChar char="•"/>
                <a:defRPr>
                  <a:solidFill>
                    <a:srgbClr val="000000"/>
                  </a:solidFill>
                  <a:latin typeface="等线" panose="02010600030101010101" charset="-122"/>
                  <a:ea typeface="等线" panose="02010600030101010101" charset="-122"/>
                </a:defRPr>
              </a:lvl8pPr>
              <a:lvl9pPr marL="3886200" indent="-228600" eaLnBrk="0" fontAlgn="base" hangingPunct="0">
                <a:lnSpc>
                  <a:spcPct val="90000"/>
                </a:lnSpc>
                <a:spcBef>
                  <a:spcPts val="500"/>
                </a:spcBef>
                <a:spcAft>
                  <a:spcPct val="0"/>
                </a:spcAft>
                <a:buFont typeface="Arial" panose="020B0604020202090204" pitchFamily="34" charset="0"/>
                <a:buChar char="•"/>
                <a:defRPr>
                  <a:solidFill>
                    <a:srgbClr val="000000"/>
                  </a:solidFill>
                  <a:latin typeface="等线" panose="02010600030101010101" charset="-122"/>
                  <a:ea typeface="等线" panose="02010600030101010101" charset="-122"/>
                </a:defRPr>
              </a:lvl9pPr>
            </a:lstStyle>
            <a:p>
              <a:pPr marL="0" marR="0" lvl="0" indent="0" algn="l" defTabSz="914400" rtl="0" eaLnBrk="1" fontAlgn="auto" latinLnBrk="0" hangingPunct="1">
                <a:lnSpc>
                  <a:spcPct val="120000"/>
                </a:lnSpc>
                <a:spcBef>
                  <a:spcPts val="0"/>
                </a:spcBef>
                <a:spcAft>
                  <a:spcPts val="0"/>
                </a:spcAft>
                <a:buSzPct val="100000"/>
                <a:buFontTx/>
                <a:buNone/>
                <a:defRPr/>
              </a:pPr>
              <a:r>
                <a:rPr kumimoji="1" lang="zh-CN" altLang="en-US" sz="3200" b="1" i="0" kern="1200" cap="none" spc="300" normalizeH="0" noProof="0" dirty="0">
                  <a:ln>
                    <a:noFill/>
                  </a:ln>
                  <a:solidFill>
                    <a:srgbClr val="000000">
                      <a:lumMod val="85000"/>
                      <a:lumOff val="15000"/>
                    </a:srgbClr>
                  </a:solidFill>
                  <a:effectLst/>
                  <a:latin typeface="微软雅黑" panose="020B0503020204020204" pitchFamily="34" charset="-122"/>
                  <a:ea typeface="微软雅黑" panose="020B0503020204020204" pitchFamily="34" charset="-122"/>
                  <a:cs typeface="微软雅黑" panose="020B0503020204020204" pitchFamily="34" charset="-122"/>
                </a:rPr>
                <a:t>随时随地通过微信访问服务</a:t>
              </a:r>
            </a:p>
          </p:txBody>
        </p:sp>
        <p:sp>
          <p:nvSpPr>
            <p:cNvPr id="35" name="文本框 34"/>
            <p:cNvSpPr txBox="1"/>
            <p:nvPr>
              <p:custDataLst>
                <p:tags r:id="rId6"/>
              </p:custDataLst>
            </p:nvPr>
          </p:nvSpPr>
          <p:spPr>
            <a:xfrm>
              <a:off x="9254" y="4476"/>
              <a:ext cx="5802" cy="1537"/>
            </a:xfrm>
            <a:prstGeom prst="rect">
              <a:avLst/>
            </a:prstGeom>
            <a:noFill/>
          </p:spPr>
          <p:txBody>
            <a:bodyPr wrap="square" tIns="0" bIns="46800" rtlCol="0" anchor="t">
              <a:normAutofit fontScale="70000"/>
            </a:bodyPr>
            <a:lstStyle/>
            <a:p>
              <a:pPr marL="285750" marR="0" lvl="0" indent="-285750" algn="just" defTabSz="914400" rtl="0" eaLnBrk="1" fontAlgn="ctr" latinLnBrk="0" hangingPunct="1">
                <a:lnSpc>
                  <a:spcPct val="130000"/>
                </a:lnSpc>
                <a:spcBef>
                  <a:spcPts val="1000"/>
                </a:spcBef>
                <a:spcAft>
                  <a:spcPts val="0"/>
                </a:spcAft>
                <a:buSzPct val="100000"/>
                <a:buFont typeface="Wingdings" panose="05000000000000000000" charset="0"/>
                <a:buChar char="l"/>
                <a:defRPr/>
              </a:pPr>
              <a:r>
                <a:rPr kumimoji="1" lang="zh-CN" altLang="en-US" sz="1600" b="0" i="0" kern="1200" cap="none" spc="150" normalizeH="0" noProof="0" dirty="0">
                  <a:ln>
                    <a:noFill/>
                  </a:ln>
                  <a:solidFill>
                    <a:srgbClr val="000000">
                      <a:lumMod val="75000"/>
                      <a:lumOff val="25000"/>
                    </a:srgbClr>
                  </a:solidFill>
                  <a:effectLst/>
                  <a:latin typeface="微软雅黑" panose="020B0503020204020204" pitchFamily="34" charset="-122"/>
                  <a:ea typeface="微软雅黑" panose="020B0503020204020204" pitchFamily="34" charset="-122"/>
                  <a:cs typeface="微软雅黑" panose="020B0503020204020204" pitchFamily="34" charset="-122"/>
                </a:rPr>
                <a:t>微信、企业微信扫码</a:t>
              </a:r>
            </a:p>
            <a:p>
              <a:pPr marL="285750" marR="0" lvl="0" indent="-285750" algn="just" defTabSz="914400" rtl="0" eaLnBrk="1" fontAlgn="ctr" latinLnBrk="0" hangingPunct="1">
                <a:lnSpc>
                  <a:spcPct val="130000"/>
                </a:lnSpc>
                <a:spcBef>
                  <a:spcPts val="1000"/>
                </a:spcBef>
                <a:spcAft>
                  <a:spcPts val="0"/>
                </a:spcAft>
                <a:buSzPct val="100000"/>
                <a:buFont typeface="Wingdings" panose="05000000000000000000" charset="0"/>
                <a:buChar char="l"/>
                <a:defRPr/>
              </a:pPr>
              <a:r>
                <a:rPr kumimoji="1" lang="zh-CN" altLang="en-US" sz="1600" b="0" i="0" kern="1200" cap="none" spc="150" normalizeH="0" noProof="0" dirty="0">
                  <a:ln>
                    <a:noFill/>
                  </a:ln>
                  <a:solidFill>
                    <a:srgbClr val="000000">
                      <a:lumMod val="75000"/>
                      <a:lumOff val="25000"/>
                    </a:srgbClr>
                  </a:solidFill>
                  <a:effectLst/>
                  <a:latin typeface="微软雅黑" panose="020B0503020204020204" pitchFamily="34" charset="-122"/>
                  <a:ea typeface="微软雅黑" panose="020B0503020204020204" pitchFamily="34" charset="-122"/>
                  <a:cs typeface="微软雅黑" panose="020B0503020204020204" pitchFamily="34" charset="-122"/>
                </a:rPr>
                <a:t>微信公众号菜单</a:t>
              </a:r>
            </a:p>
            <a:p>
              <a:pPr marL="285750" marR="0" lvl="0" indent="-285750" algn="just" defTabSz="914400" rtl="0" eaLnBrk="1" fontAlgn="ctr" latinLnBrk="0" hangingPunct="1">
                <a:lnSpc>
                  <a:spcPct val="130000"/>
                </a:lnSpc>
                <a:spcBef>
                  <a:spcPts val="1000"/>
                </a:spcBef>
                <a:spcAft>
                  <a:spcPts val="0"/>
                </a:spcAft>
                <a:buSzPct val="100000"/>
                <a:buFont typeface="Wingdings" panose="05000000000000000000" charset="0"/>
                <a:buChar char="l"/>
                <a:defRPr/>
              </a:pPr>
              <a:r>
                <a:rPr kumimoji="1" lang="zh-CN" altLang="en-US" sz="1600" b="0" i="0" kern="1200" cap="none" spc="150" normalizeH="0" noProof="0" dirty="0">
                  <a:ln>
                    <a:noFill/>
                  </a:ln>
                  <a:solidFill>
                    <a:srgbClr val="000000">
                      <a:lumMod val="75000"/>
                      <a:lumOff val="25000"/>
                    </a:srgbClr>
                  </a:solidFill>
                  <a:effectLst/>
                  <a:latin typeface="微软雅黑" panose="020B0503020204020204" pitchFamily="34" charset="-122"/>
                  <a:ea typeface="微软雅黑" panose="020B0503020204020204" pitchFamily="34" charset="-122"/>
                  <a:cs typeface="微软雅黑" panose="020B0503020204020204" pitchFamily="34" charset="-122"/>
                </a:rPr>
                <a:t>手机、</a:t>
              </a:r>
              <a:r>
                <a:rPr kumimoji="1" lang="en-US" altLang="zh-CN" sz="1600" b="0" i="0" kern="1200" cap="none" spc="150" normalizeH="0" noProof="0" dirty="0">
                  <a:ln>
                    <a:noFill/>
                  </a:ln>
                  <a:solidFill>
                    <a:srgbClr val="000000">
                      <a:lumMod val="75000"/>
                      <a:lumOff val="25000"/>
                    </a:srgbClr>
                  </a:solidFill>
                  <a:effectLst/>
                  <a:latin typeface="微软雅黑" panose="020B0503020204020204" pitchFamily="34" charset="-122"/>
                  <a:ea typeface="微软雅黑" panose="020B0503020204020204" pitchFamily="34" charset="-122"/>
                  <a:cs typeface="微软雅黑" panose="020B0503020204020204" pitchFamily="34" charset="-122"/>
                </a:rPr>
                <a:t>Pad</a:t>
              </a:r>
              <a:r>
                <a:rPr kumimoji="1" lang="zh-CN" altLang="en-US" sz="1600" b="0" i="0" kern="1200" cap="none" spc="150" normalizeH="0" noProof="0" dirty="0">
                  <a:ln>
                    <a:noFill/>
                  </a:ln>
                  <a:solidFill>
                    <a:srgbClr val="000000">
                      <a:lumMod val="75000"/>
                      <a:lumOff val="25000"/>
                    </a:srgbClr>
                  </a:solidFill>
                  <a:effectLst/>
                  <a:latin typeface="微软雅黑" panose="020B0503020204020204" pitchFamily="34" charset="-122"/>
                  <a:ea typeface="微软雅黑" panose="020B0503020204020204" pitchFamily="34" charset="-122"/>
                  <a:cs typeface="微软雅黑" panose="020B0503020204020204" pitchFamily="34" charset="-122"/>
                </a:rPr>
                <a:t>浏览器</a:t>
              </a:r>
            </a:p>
          </p:txBody>
        </p:sp>
        <p:sp>
          <p:nvSpPr>
            <p:cNvPr id="28" name="Rectangle: Rounded Corners 8"/>
            <p:cNvSpPr/>
            <p:nvPr>
              <p:custDataLst>
                <p:tags r:id="rId7"/>
              </p:custDataLst>
            </p:nvPr>
          </p:nvSpPr>
          <p:spPr>
            <a:xfrm>
              <a:off x="9350" y="6581"/>
              <a:ext cx="2660" cy="808"/>
            </a:xfrm>
            <a:prstGeom prst="roundRect">
              <a:avLst>
                <a:gd name="adj" fmla="val 50000"/>
              </a:avLst>
            </a:prstGeom>
            <a:solidFill>
              <a:srgbClr val="FFD23C"/>
            </a:solidFill>
            <a:ln>
              <a:solidFill>
                <a:sysClr val="window" lastClr="FFFFFF"/>
              </a:solidFill>
            </a:ln>
            <a:effectLst/>
          </p:spPr>
          <p:style>
            <a:lnRef idx="2">
              <a:srgbClr val="1E6BC5">
                <a:shade val="50000"/>
              </a:srgbClr>
            </a:lnRef>
            <a:fillRef idx="1">
              <a:srgbClr val="1E6BC5"/>
            </a:fillRef>
            <a:effectRef idx="0">
              <a:srgbClr val="1E6BC5"/>
            </a:effectRef>
            <a:fontRef idx="minor">
              <a:sysClr val="window" lastClr="FFFFFF"/>
            </a:fontRef>
          </p:style>
          <p:txBody>
            <a:bodyPr rtlCol="0" anchor="ctr">
              <a:normAutofit/>
            </a:bodyPr>
            <a:lstStyle/>
            <a:p>
              <a:pPr lvl="0" algn="ctr">
                <a:defRPr/>
              </a:pPr>
              <a:endParaRPr lang="en-US" altLang="zh-CN" sz="1200" b="1" dirty="0">
                <a:solidFill>
                  <a:prstClr val="black">
                    <a:lumMod val="75000"/>
                    <a:lumOff val="2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Rectangle: Rounded Corners 8"/>
            <p:cNvSpPr/>
            <p:nvPr>
              <p:custDataLst>
                <p:tags r:id="rId8"/>
              </p:custDataLst>
            </p:nvPr>
          </p:nvSpPr>
          <p:spPr>
            <a:xfrm>
              <a:off x="12224" y="6581"/>
              <a:ext cx="2660" cy="808"/>
            </a:xfrm>
            <a:prstGeom prst="roundRect">
              <a:avLst>
                <a:gd name="adj" fmla="val 50000"/>
              </a:avLst>
            </a:prstGeom>
            <a:solidFill>
              <a:srgbClr val="FFD23C"/>
            </a:solidFill>
            <a:ln>
              <a:solidFill>
                <a:sysClr val="window" lastClr="FFFFFF"/>
              </a:solidFill>
            </a:ln>
            <a:effectLst/>
          </p:spPr>
          <p:style>
            <a:lnRef idx="2">
              <a:srgbClr val="1E6BC5">
                <a:shade val="50000"/>
              </a:srgbClr>
            </a:lnRef>
            <a:fillRef idx="1">
              <a:srgbClr val="1E6BC5"/>
            </a:fillRef>
            <a:effectRef idx="0">
              <a:srgbClr val="1E6BC5"/>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文本框 35"/>
            <p:cNvSpPr txBox="1"/>
            <p:nvPr>
              <p:custDataLst>
                <p:tags r:id="rId9"/>
              </p:custDataLst>
            </p:nvPr>
          </p:nvSpPr>
          <p:spPr>
            <a:xfrm>
              <a:off x="9368" y="6581"/>
              <a:ext cx="2668" cy="808"/>
            </a:xfrm>
            <a:prstGeom prst="rect">
              <a:avLst/>
            </a:prstGeom>
            <a:noFill/>
          </p:spPr>
          <p:txBody>
            <a:bodyPr wrap="square" rtlCol="0" anchor="ctr" anchorCtr="0">
              <a:normAutofit/>
            </a:bodyPr>
            <a:lstStyle/>
            <a:p>
              <a:pPr marL="0" lvl="0" indent="0" algn="ctr">
                <a:lnSpc>
                  <a:spcPct val="120000"/>
                </a:lnSpc>
                <a:spcBef>
                  <a:spcPts val="0"/>
                </a:spcBef>
                <a:spcAft>
                  <a:spcPts val="0"/>
                </a:spcAft>
                <a:buSzPct val="100000"/>
              </a:pPr>
              <a:r>
                <a:rPr lang="en-US" altLang="zh-CN" sz="1400" b="1" spc="150" dirty="0">
                  <a:solidFill>
                    <a:srgbClr val="E34D4D">
                      <a:lumMod val="75000"/>
                    </a:srgbClr>
                  </a:solidFill>
                  <a:latin typeface="微软雅黑" panose="020B0503020204020204" pitchFamily="34" charset="-122"/>
                  <a:ea typeface="微软雅黑" panose="020B0503020204020204" pitchFamily="34" charset="-122"/>
                </a:rPr>
                <a:t>H5</a:t>
              </a:r>
              <a:endParaRPr lang="zh-CN" altLang="en-US" sz="1400" b="1" spc="150" dirty="0">
                <a:solidFill>
                  <a:srgbClr val="E34D4D">
                    <a:lumMod val="75000"/>
                  </a:srgbClr>
                </a:solidFill>
                <a:latin typeface="微软雅黑" panose="020B0503020204020204" pitchFamily="34" charset="-122"/>
                <a:ea typeface="微软雅黑" panose="020B0503020204020204" pitchFamily="34" charset="-122"/>
              </a:endParaRPr>
            </a:p>
          </p:txBody>
        </p:sp>
        <p:sp>
          <p:nvSpPr>
            <p:cNvPr id="37" name="文本框 36"/>
            <p:cNvSpPr txBox="1"/>
            <p:nvPr>
              <p:custDataLst>
                <p:tags r:id="rId10"/>
              </p:custDataLst>
            </p:nvPr>
          </p:nvSpPr>
          <p:spPr>
            <a:xfrm>
              <a:off x="12237" y="6581"/>
              <a:ext cx="2668" cy="808"/>
            </a:xfrm>
            <a:prstGeom prst="rect">
              <a:avLst/>
            </a:prstGeom>
            <a:noFill/>
          </p:spPr>
          <p:txBody>
            <a:bodyPr wrap="square" rtlCol="0" anchor="ctr" anchorCtr="0">
              <a:normAutofit/>
            </a:bodyPr>
            <a:lstStyle/>
            <a:p>
              <a:pPr algn="ctr">
                <a:lnSpc>
                  <a:spcPct val="120000"/>
                </a:lnSpc>
              </a:pPr>
              <a:r>
                <a:rPr lang="zh-CN" altLang="en-US" sz="1400" b="1" spc="150" dirty="0">
                  <a:solidFill>
                    <a:srgbClr val="E34D4D">
                      <a:lumMod val="75000"/>
                    </a:srgbClr>
                  </a:solidFill>
                  <a:latin typeface="微软雅黑" panose="020B0503020204020204" pitchFamily="34" charset="-122"/>
                  <a:ea typeface="微软雅黑" panose="020B0503020204020204" pitchFamily="34" charset="-122"/>
                </a:rPr>
                <a:t>自适应</a:t>
              </a:r>
            </a:p>
          </p:txBody>
        </p:sp>
      </p:grpSp>
      <p:grpSp>
        <p:nvGrpSpPr>
          <p:cNvPr id="39" name="组合 38"/>
          <p:cNvGrpSpPr/>
          <p:nvPr/>
        </p:nvGrpSpPr>
        <p:grpSpPr>
          <a:xfrm>
            <a:off x="627380" y="2102485"/>
            <a:ext cx="1687195" cy="3358515"/>
            <a:chOff x="6627" y="1696"/>
            <a:chExt cx="3254" cy="6476"/>
          </a:xfrm>
        </p:grpSpPr>
        <p:pic>
          <p:nvPicPr>
            <p:cNvPr id="40" name="图片 39" descr="微信图片_20190423095145"/>
            <p:cNvPicPr>
              <a:picLocks noChangeAspect="1"/>
            </p:cNvPicPr>
            <p:nvPr/>
          </p:nvPicPr>
          <p:blipFill>
            <a:blip r:embed="rId12">
              <a:clrChange>
                <a:clrFrom>
                  <a:srgbClr val="FFFFFF">
                    <a:alpha val="100000"/>
                  </a:srgbClr>
                </a:clrFrom>
                <a:clrTo>
                  <a:srgbClr val="FFFFFF">
                    <a:alpha val="100000"/>
                    <a:alpha val="0"/>
                  </a:srgbClr>
                </a:clrTo>
              </a:clrChange>
            </a:blip>
            <a:stretch>
              <a:fillRect/>
            </a:stretch>
          </p:blipFill>
          <p:spPr>
            <a:xfrm>
              <a:off x="6627" y="1696"/>
              <a:ext cx="3255" cy="6477"/>
            </a:xfrm>
            <a:prstGeom prst="rect">
              <a:avLst/>
            </a:prstGeom>
          </p:spPr>
        </p:pic>
        <p:pic>
          <p:nvPicPr>
            <p:cNvPr id="41" name="图片 40" descr="1555983769"/>
            <p:cNvPicPr>
              <a:picLocks noChangeAspect="1"/>
            </p:cNvPicPr>
            <p:nvPr/>
          </p:nvPicPr>
          <p:blipFill>
            <a:blip r:embed="rId13"/>
            <a:stretch>
              <a:fillRect/>
            </a:stretch>
          </p:blipFill>
          <p:spPr>
            <a:xfrm>
              <a:off x="7425" y="4203"/>
              <a:ext cx="1633" cy="1633"/>
            </a:xfrm>
            <a:prstGeom prst="rect">
              <a:avLst/>
            </a:prstGeom>
          </p:spPr>
        </p:pic>
      </p:grpSp>
      <p:pic>
        <p:nvPicPr>
          <p:cNvPr id="42" name="图片 41" descr="微信图片_20190423095540"/>
          <p:cNvPicPr>
            <a:picLocks noChangeAspect="1"/>
          </p:cNvPicPr>
          <p:nvPr/>
        </p:nvPicPr>
        <p:blipFill>
          <a:blip r:embed="rId14">
            <a:clrChange>
              <a:clrFrom>
                <a:srgbClr val="FFFFFF">
                  <a:alpha val="100000"/>
                </a:srgbClr>
              </a:clrFrom>
              <a:clrTo>
                <a:srgbClr val="FFFFFF">
                  <a:alpha val="100000"/>
                  <a:alpha val="0"/>
                </a:srgbClr>
              </a:clrTo>
            </a:clrChange>
          </a:blip>
          <a:stretch>
            <a:fillRect/>
          </a:stretch>
        </p:blipFill>
        <p:spPr>
          <a:xfrm>
            <a:off x="3758565" y="2101850"/>
            <a:ext cx="1687830" cy="3359150"/>
          </a:xfrm>
          <a:prstGeom prst="rect">
            <a:avLst/>
          </a:prstGeom>
        </p:spPr>
      </p:pic>
      <p:pic>
        <p:nvPicPr>
          <p:cNvPr id="38" name="图片 37" descr="微信图片_20190423101353"/>
          <p:cNvPicPr>
            <a:picLocks noChangeAspect="1"/>
          </p:cNvPicPr>
          <p:nvPr/>
        </p:nvPicPr>
        <p:blipFill>
          <a:blip r:embed="rId15">
            <a:clrChange>
              <a:clrFrom>
                <a:srgbClr val="FFFFFF">
                  <a:alpha val="100000"/>
                </a:srgbClr>
              </a:clrFrom>
              <a:clrTo>
                <a:srgbClr val="FFFFFF">
                  <a:alpha val="100000"/>
                  <a:alpha val="0"/>
                </a:srgbClr>
              </a:clrTo>
            </a:clrChange>
          </a:blip>
          <a:stretch>
            <a:fillRect/>
          </a:stretch>
        </p:blipFill>
        <p:spPr>
          <a:xfrm>
            <a:off x="1999615" y="1428750"/>
            <a:ext cx="2066290" cy="4113530"/>
          </a:xfrm>
          <a:prstGeom prst="rect">
            <a:avLst/>
          </a:prstGeom>
        </p:spPr>
      </p:pic>
      <p:sp>
        <p:nvSpPr>
          <p:cNvPr id="43" name="文本框 42"/>
          <p:cNvSpPr txBox="1"/>
          <p:nvPr/>
        </p:nvSpPr>
        <p:spPr>
          <a:xfrm>
            <a:off x="724535" y="175260"/>
            <a:ext cx="5329555" cy="460375"/>
          </a:xfrm>
          <a:prstGeom prst="rect">
            <a:avLst/>
          </a:prstGeom>
          <a:noFill/>
        </p:spPr>
        <p:txBody>
          <a:bodyPr wrap="square" rtlCol="0">
            <a:spAutoFit/>
          </a:bodyPr>
          <a:lstStyle/>
          <a:p>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一站式办事服务大厅</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访问入口</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微信图片_201904231001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8688070" y="1525270"/>
            <a:ext cx="2066925" cy="4112895"/>
          </a:xfrm>
          <a:prstGeom prst="rect">
            <a:avLst/>
          </a:prstGeom>
        </p:spPr>
      </p:pic>
      <p:pic>
        <p:nvPicPr>
          <p:cNvPr id="18" name="图片 17" descr="微信图片_20190423100056"/>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6470015" y="1525270"/>
            <a:ext cx="2066925" cy="4112895"/>
          </a:xfrm>
          <a:prstGeom prst="rect">
            <a:avLst/>
          </a:prstGeom>
        </p:spPr>
      </p:pic>
      <p:sp>
        <p:nvSpPr>
          <p:cNvPr id="43" name="文本框 42"/>
          <p:cNvSpPr txBox="1"/>
          <p:nvPr/>
        </p:nvSpPr>
        <p:spPr>
          <a:xfrm>
            <a:off x="724535" y="175260"/>
            <a:ext cx="5329555" cy="460375"/>
          </a:xfrm>
          <a:prstGeom prst="rect">
            <a:avLst/>
          </a:prstGeom>
          <a:noFill/>
        </p:spPr>
        <p:txBody>
          <a:bodyPr wrap="square" rtlCol="0">
            <a:spAutoFit/>
          </a:bodyPr>
          <a:lstStyle/>
          <a:p>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一站式办事服务大厅</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注册机制</a:t>
            </a:r>
          </a:p>
        </p:txBody>
      </p:sp>
      <p:grpSp>
        <p:nvGrpSpPr>
          <p:cNvPr id="5" name="组合 4"/>
          <p:cNvGrpSpPr/>
          <p:nvPr/>
        </p:nvGrpSpPr>
        <p:grpSpPr>
          <a:xfrm>
            <a:off x="1787525" y="1775460"/>
            <a:ext cx="3503295" cy="1644015"/>
            <a:chOff x="2918" y="2796"/>
            <a:chExt cx="5517" cy="2589"/>
          </a:xfrm>
        </p:grpSpPr>
        <p:sp>
          <p:nvSpPr>
            <p:cNvPr id="2" name="文本框 1"/>
            <p:cNvSpPr txBox="1"/>
            <p:nvPr/>
          </p:nvSpPr>
          <p:spPr>
            <a:xfrm>
              <a:off x="2918" y="4864"/>
              <a:ext cx="5517" cy="521"/>
            </a:xfrm>
            <a:prstGeom prst="rect">
              <a:avLst/>
            </a:prstGeom>
            <a:noFill/>
          </p:spPr>
          <p:txBody>
            <a:bodyPr wrap="square" tIns="0" bIns="46800" rtlCol="0" anchor="t"/>
            <a:lstStyle/>
            <a:p>
              <a:pPr lvl="0" indent="0" algn="just" fontAlgn="ctr">
                <a:lnSpc>
                  <a:spcPct val="130000"/>
                </a:lnSpc>
                <a:spcBef>
                  <a:spcPts val="1000"/>
                </a:spcBef>
                <a:spcAft>
                  <a:spcPts val="0"/>
                </a:spcAft>
                <a:buClrTx/>
                <a:buSzTx/>
                <a:buFont typeface="Wingdings" panose="05000000000000000000" charset="0"/>
                <a:buNone/>
                <a:defRPr/>
              </a:pPr>
              <a:r>
                <a:rPr kumimoji="1" lang="en-US" altLang="zh-CN" sz="1200" spc="150" noProof="0" dirty="0">
                  <a:ln>
                    <a:noFill/>
                  </a:ln>
                  <a:solidFill>
                    <a:srgbClr val="595959"/>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1" lang="zh-CN" altLang="en-US" sz="1200" spc="150" noProof="0" dirty="0">
                  <a:ln>
                    <a:noFill/>
                  </a:ln>
                  <a:solidFill>
                    <a:srgbClr val="595959"/>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手机号、邮箱注册您的办事服务账号。</a:t>
              </a:r>
            </a:p>
          </p:txBody>
        </p:sp>
        <p:sp>
          <p:nvSpPr>
            <p:cNvPr id="3" name="business-deal_66137"/>
            <p:cNvSpPr>
              <a:spLocks noChangeAspect="1"/>
            </p:cNvSpPr>
            <p:nvPr/>
          </p:nvSpPr>
          <p:spPr bwMode="auto">
            <a:xfrm>
              <a:off x="2918" y="2796"/>
              <a:ext cx="747" cy="751"/>
            </a:xfrm>
            <a:custGeom>
              <a:avLst/>
              <a:gdLst>
                <a:gd name="connsiteX0" fmla="*/ 333012 w 575657"/>
                <a:gd name="connsiteY0" fmla="*/ 355678 h 577597"/>
                <a:gd name="connsiteX1" fmla="*/ 396692 w 575657"/>
                <a:gd name="connsiteY1" fmla="*/ 355678 h 577597"/>
                <a:gd name="connsiteX2" fmla="*/ 422533 w 575657"/>
                <a:gd name="connsiteY2" fmla="*/ 381461 h 577597"/>
                <a:gd name="connsiteX3" fmla="*/ 422533 w 575657"/>
                <a:gd name="connsiteY3" fmla="*/ 550893 h 577597"/>
                <a:gd name="connsiteX4" fmla="*/ 396692 w 575657"/>
                <a:gd name="connsiteY4" fmla="*/ 577597 h 577597"/>
                <a:gd name="connsiteX5" fmla="*/ 333012 w 575657"/>
                <a:gd name="connsiteY5" fmla="*/ 577597 h 577597"/>
                <a:gd name="connsiteX6" fmla="*/ 306248 w 575657"/>
                <a:gd name="connsiteY6" fmla="*/ 550893 h 577597"/>
                <a:gd name="connsiteX7" fmla="*/ 306248 w 575657"/>
                <a:gd name="connsiteY7" fmla="*/ 381461 h 577597"/>
                <a:gd name="connsiteX8" fmla="*/ 333012 w 575657"/>
                <a:gd name="connsiteY8" fmla="*/ 355678 h 577597"/>
                <a:gd name="connsiteX9" fmla="*/ 179880 w 575657"/>
                <a:gd name="connsiteY9" fmla="*/ 355678 h 577597"/>
                <a:gd name="connsiteX10" fmla="*/ 243541 w 575657"/>
                <a:gd name="connsiteY10" fmla="*/ 355678 h 577597"/>
                <a:gd name="connsiteX11" fmla="*/ 269374 w 575657"/>
                <a:gd name="connsiteY11" fmla="*/ 381461 h 577597"/>
                <a:gd name="connsiteX12" fmla="*/ 269374 w 575657"/>
                <a:gd name="connsiteY12" fmla="*/ 550893 h 577597"/>
                <a:gd name="connsiteX13" fmla="*/ 243541 w 575657"/>
                <a:gd name="connsiteY13" fmla="*/ 577597 h 577597"/>
                <a:gd name="connsiteX14" fmla="*/ 179880 w 575657"/>
                <a:gd name="connsiteY14" fmla="*/ 577597 h 577597"/>
                <a:gd name="connsiteX15" fmla="*/ 153124 w 575657"/>
                <a:gd name="connsiteY15" fmla="*/ 550893 h 577597"/>
                <a:gd name="connsiteX16" fmla="*/ 153124 w 575657"/>
                <a:gd name="connsiteY16" fmla="*/ 381461 h 577597"/>
                <a:gd name="connsiteX17" fmla="*/ 179880 w 575657"/>
                <a:gd name="connsiteY17" fmla="*/ 355678 h 577597"/>
                <a:gd name="connsiteX18" fmla="*/ 485213 w 575657"/>
                <a:gd name="connsiteY18" fmla="*/ 277415 h 577597"/>
                <a:gd name="connsiteX19" fmla="*/ 549816 w 575657"/>
                <a:gd name="connsiteY19" fmla="*/ 277415 h 577597"/>
                <a:gd name="connsiteX20" fmla="*/ 575657 w 575657"/>
                <a:gd name="connsiteY20" fmla="*/ 303198 h 577597"/>
                <a:gd name="connsiteX21" fmla="*/ 575657 w 575657"/>
                <a:gd name="connsiteY21" fmla="*/ 550894 h 577597"/>
                <a:gd name="connsiteX22" fmla="*/ 549816 w 575657"/>
                <a:gd name="connsiteY22" fmla="*/ 577597 h 577597"/>
                <a:gd name="connsiteX23" fmla="*/ 485213 w 575657"/>
                <a:gd name="connsiteY23" fmla="*/ 577597 h 577597"/>
                <a:gd name="connsiteX24" fmla="*/ 459372 w 575657"/>
                <a:gd name="connsiteY24" fmla="*/ 550894 h 577597"/>
                <a:gd name="connsiteX25" fmla="*/ 459372 w 575657"/>
                <a:gd name="connsiteY25" fmla="*/ 303198 h 577597"/>
                <a:gd name="connsiteX26" fmla="*/ 485213 w 575657"/>
                <a:gd name="connsiteY26" fmla="*/ 277415 h 577597"/>
                <a:gd name="connsiteX27" fmla="*/ 26756 w 575657"/>
                <a:gd name="connsiteY27" fmla="*/ 277415 h 577597"/>
                <a:gd name="connsiteX28" fmla="*/ 90417 w 575657"/>
                <a:gd name="connsiteY28" fmla="*/ 277415 h 577597"/>
                <a:gd name="connsiteX29" fmla="*/ 117173 w 575657"/>
                <a:gd name="connsiteY29" fmla="*/ 303198 h 577597"/>
                <a:gd name="connsiteX30" fmla="*/ 117173 w 575657"/>
                <a:gd name="connsiteY30" fmla="*/ 550894 h 577597"/>
                <a:gd name="connsiteX31" fmla="*/ 90417 w 575657"/>
                <a:gd name="connsiteY31" fmla="*/ 577597 h 577597"/>
                <a:gd name="connsiteX32" fmla="*/ 26756 w 575657"/>
                <a:gd name="connsiteY32" fmla="*/ 577597 h 577597"/>
                <a:gd name="connsiteX33" fmla="*/ 0 w 575657"/>
                <a:gd name="connsiteY33" fmla="*/ 550894 h 577597"/>
                <a:gd name="connsiteX34" fmla="*/ 0 w 575657"/>
                <a:gd name="connsiteY34" fmla="*/ 303198 h 577597"/>
                <a:gd name="connsiteX35" fmla="*/ 26756 w 575657"/>
                <a:gd name="connsiteY35" fmla="*/ 277415 h 577597"/>
                <a:gd name="connsiteX36" fmla="*/ 444638 w 575657"/>
                <a:gd name="connsiteY36" fmla="*/ 77536 h 577597"/>
                <a:gd name="connsiteX37" fmla="*/ 431723 w 575657"/>
                <a:gd name="connsiteY37" fmla="*/ 91340 h 577597"/>
                <a:gd name="connsiteX38" fmla="*/ 444638 w 575657"/>
                <a:gd name="connsiteY38" fmla="*/ 104225 h 577597"/>
                <a:gd name="connsiteX39" fmla="*/ 458475 w 575657"/>
                <a:gd name="connsiteY39" fmla="*/ 91340 h 577597"/>
                <a:gd name="connsiteX40" fmla="*/ 444638 w 575657"/>
                <a:gd name="connsiteY40" fmla="*/ 77536 h 577597"/>
                <a:gd name="connsiteX41" fmla="*/ 258272 w 575657"/>
                <a:gd name="connsiteY41" fmla="*/ 24184 h 577597"/>
                <a:gd name="connsiteX42" fmla="*/ 278585 w 575657"/>
                <a:gd name="connsiteY42" fmla="*/ 26832 h 577597"/>
                <a:gd name="connsiteX43" fmla="*/ 353322 w 575657"/>
                <a:gd name="connsiteY43" fmla="*/ 50779 h 577597"/>
                <a:gd name="connsiteX44" fmla="*/ 357013 w 575657"/>
                <a:gd name="connsiteY44" fmla="*/ 52622 h 577597"/>
                <a:gd name="connsiteX45" fmla="*/ 431749 w 575657"/>
                <a:gd name="connsiteY45" fmla="*/ 127226 h 577597"/>
                <a:gd name="connsiteX46" fmla="*/ 431749 w 575657"/>
                <a:gd name="connsiteY46" fmla="*/ 139199 h 577597"/>
                <a:gd name="connsiteX47" fmla="*/ 380079 w 575657"/>
                <a:gd name="connsiteY47" fmla="*/ 190777 h 577597"/>
                <a:gd name="connsiteX48" fmla="*/ 392997 w 575657"/>
                <a:gd name="connsiteY48" fmla="*/ 202751 h 577597"/>
                <a:gd name="connsiteX49" fmla="*/ 391151 w 575657"/>
                <a:gd name="connsiteY49" fmla="*/ 239592 h 577597"/>
                <a:gd name="connsiteX50" fmla="*/ 373621 w 575657"/>
                <a:gd name="connsiteY50" fmla="*/ 246961 h 577597"/>
                <a:gd name="connsiteX51" fmla="*/ 365317 w 575657"/>
                <a:gd name="connsiteY51" fmla="*/ 265381 h 577597"/>
                <a:gd name="connsiteX52" fmla="*/ 347786 w 575657"/>
                <a:gd name="connsiteY52" fmla="*/ 272750 h 577597"/>
                <a:gd name="connsiteX53" fmla="*/ 339482 w 575657"/>
                <a:gd name="connsiteY53" fmla="*/ 291170 h 577597"/>
                <a:gd name="connsiteX54" fmla="*/ 321028 w 575657"/>
                <a:gd name="connsiteY54" fmla="*/ 299460 h 577597"/>
                <a:gd name="connsiteX55" fmla="*/ 313647 w 575657"/>
                <a:gd name="connsiteY55" fmla="*/ 316960 h 577597"/>
                <a:gd name="connsiteX56" fmla="*/ 277663 w 575657"/>
                <a:gd name="connsiteY56" fmla="*/ 317881 h 577597"/>
                <a:gd name="connsiteX57" fmla="*/ 247215 w 575657"/>
                <a:gd name="connsiteY57" fmla="*/ 288407 h 577597"/>
                <a:gd name="connsiteX58" fmla="*/ 232452 w 575657"/>
                <a:gd name="connsiteY58" fmla="*/ 304065 h 577597"/>
                <a:gd name="connsiteX59" fmla="*/ 207540 w 575657"/>
                <a:gd name="connsiteY59" fmla="*/ 302223 h 577597"/>
                <a:gd name="connsiteX60" fmla="*/ 206617 w 575657"/>
                <a:gd name="connsiteY60" fmla="*/ 277355 h 577597"/>
                <a:gd name="connsiteX61" fmla="*/ 181705 w 575657"/>
                <a:gd name="connsiteY61" fmla="*/ 276434 h 577597"/>
                <a:gd name="connsiteX62" fmla="*/ 180782 w 575657"/>
                <a:gd name="connsiteY62" fmla="*/ 251566 h 577597"/>
                <a:gd name="connsiteX63" fmla="*/ 155870 w 575657"/>
                <a:gd name="connsiteY63" fmla="*/ 250645 h 577597"/>
                <a:gd name="connsiteX64" fmla="*/ 154025 w 575657"/>
                <a:gd name="connsiteY64" fmla="*/ 225777 h 577597"/>
                <a:gd name="connsiteX65" fmla="*/ 130035 w 575657"/>
                <a:gd name="connsiteY65" fmla="*/ 224856 h 577597"/>
                <a:gd name="connsiteX66" fmla="*/ 128190 w 575657"/>
                <a:gd name="connsiteY66" fmla="*/ 199988 h 577597"/>
                <a:gd name="connsiteX67" fmla="*/ 142953 w 575657"/>
                <a:gd name="connsiteY67" fmla="*/ 185251 h 577597"/>
                <a:gd name="connsiteX68" fmla="*/ 94051 w 575657"/>
                <a:gd name="connsiteY68" fmla="*/ 137357 h 577597"/>
                <a:gd name="connsiteX69" fmla="*/ 94051 w 575657"/>
                <a:gd name="connsiteY69" fmla="*/ 125384 h 577597"/>
                <a:gd name="connsiteX70" fmla="*/ 106046 w 575657"/>
                <a:gd name="connsiteY70" fmla="*/ 125384 h 577597"/>
                <a:gd name="connsiteX71" fmla="*/ 154947 w 575657"/>
                <a:gd name="connsiteY71" fmla="*/ 174199 h 577597"/>
                <a:gd name="connsiteX72" fmla="*/ 178014 w 575657"/>
                <a:gd name="connsiteY72" fmla="*/ 176962 h 577597"/>
                <a:gd name="connsiteX73" fmla="*/ 178937 w 575657"/>
                <a:gd name="connsiteY73" fmla="*/ 200909 h 577597"/>
                <a:gd name="connsiteX74" fmla="*/ 203849 w 575657"/>
                <a:gd name="connsiteY74" fmla="*/ 202751 h 577597"/>
                <a:gd name="connsiteX75" fmla="*/ 204772 w 575657"/>
                <a:gd name="connsiteY75" fmla="*/ 226698 h 577597"/>
                <a:gd name="connsiteX76" fmla="*/ 229684 w 575657"/>
                <a:gd name="connsiteY76" fmla="*/ 228540 h 577597"/>
                <a:gd name="connsiteX77" fmla="*/ 230606 w 575657"/>
                <a:gd name="connsiteY77" fmla="*/ 253408 h 577597"/>
                <a:gd name="connsiteX78" fmla="*/ 255519 w 575657"/>
                <a:gd name="connsiteY78" fmla="*/ 254329 h 577597"/>
                <a:gd name="connsiteX79" fmla="*/ 258287 w 575657"/>
                <a:gd name="connsiteY79" fmla="*/ 276434 h 577597"/>
                <a:gd name="connsiteX80" fmla="*/ 288735 w 575657"/>
                <a:gd name="connsiteY80" fmla="*/ 306828 h 577597"/>
                <a:gd name="connsiteX81" fmla="*/ 301652 w 575657"/>
                <a:gd name="connsiteY81" fmla="*/ 304986 h 577597"/>
                <a:gd name="connsiteX82" fmla="*/ 303498 w 575657"/>
                <a:gd name="connsiteY82" fmla="*/ 292092 h 577597"/>
                <a:gd name="connsiteX83" fmla="*/ 278585 w 575657"/>
                <a:gd name="connsiteY83" fmla="*/ 268145 h 577597"/>
                <a:gd name="connsiteX84" fmla="*/ 278585 w 575657"/>
                <a:gd name="connsiteY84" fmla="*/ 256171 h 577597"/>
                <a:gd name="connsiteX85" fmla="*/ 289657 w 575657"/>
                <a:gd name="connsiteY85" fmla="*/ 256171 h 577597"/>
                <a:gd name="connsiteX86" fmla="*/ 314570 w 575657"/>
                <a:gd name="connsiteY86" fmla="*/ 281039 h 577597"/>
                <a:gd name="connsiteX87" fmla="*/ 327487 w 575657"/>
                <a:gd name="connsiteY87" fmla="*/ 279197 h 577597"/>
                <a:gd name="connsiteX88" fmla="*/ 329332 w 575657"/>
                <a:gd name="connsiteY88" fmla="*/ 266302 h 577597"/>
                <a:gd name="connsiteX89" fmla="*/ 304420 w 575657"/>
                <a:gd name="connsiteY89" fmla="*/ 241434 h 577597"/>
                <a:gd name="connsiteX90" fmla="*/ 304420 w 575657"/>
                <a:gd name="connsiteY90" fmla="*/ 230382 h 577597"/>
                <a:gd name="connsiteX91" fmla="*/ 316415 w 575657"/>
                <a:gd name="connsiteY91" fmla="*/ 230382 h 577597"/>
                <a:gd name="connsiteX92" fmla="*/ 340404 w 575657"/>
                <a:gd name="connsiteY92" fmla="*/ 255250 h 577597"/>
                <a:gd name="connsiteX93" fmla="*/ 353322 w 575657"/>
                <a:gd name="connsiteY93" fmla="*/ 253408 h 577597"/>
                <a:gd name="connsiteX94" fmla="*/ 355167 w 575657"/>
                <a:gd name="connsiteY94" fmla="*/ 240513 h 577597"/>
                <a:gd name="connsiteX95" fmla="*/ 330255 w 575657"/>
                <a:gd name="connsiteY95" fmla="*/ 215645 h 577597"/>
                <a:gd name="connsiteX96" fmla="*/ 330255 w 575657"/>
                <a:gd name="connsiteY96" fmla="*/ 204593 h 577597"/>
                <a:gd name="connsiteX97" fmla="*/ 342250 w 575657"/>
                <a:gd name="connsiteY97" fmla="*/ 204593 h 577597"/>
                <a:gd name="connsiteX98" fmla="*/ 366239 w 575657"/>
                <a:gd name="connsiteY98" fmla="*/ 229461 h 577597"/>
                <a:gd name="connsiteX99" fmla="*/ 380079 w 575657"/>
                <a:gd name="connsiteY99" fmla="*/ 227619 h 577597"/>
                <a:gd name="connsiteX100" fmla="*/ 381002 w 575657"/>
                <a:gd name="connsiteY100" fmla="*/ 214724 h 577597"/>
                <a:gd name="connsiteX101" fmla="*/ 275817 w 575657"/>
                <a:gd name="connsiteY101" fmla="*/ 110647 h 577597"/>
                <a:gd name="connsiteX102" fmla="*/ 260132 w 575657"/>
                <a:gd name="connsiteY102" fmla="*/ 113410 h 577597"/>
                <a:gd name="connsiteX103" fmla="*/ 252751 w 575657"/>
                <a:gd name="connsiteY103" fmla="*/ 123541 h 577597"/>
                <a:gd name="connsiteX104" fmla="*/ 241679 w 575657"/>
                <a:gd name="connsiteY104" fmla="*/ 143804 h 577597"/>
                <a:gd name="connsiteX105" fmla="*/ 236143 w 575657"/>
                <a:gd name="connsiteY105" fmla="*/ 151173 h 577597"/>
                <a:gd name="connsiteX106" fmla="*/ 206617 w 575657"/>
                <a:gd name="connsiteY106" fmla="*/ 160383 h 577597"/>
                <a:gd name="connsiteX107" fmla="*/ 185396 w 575657"/>
                <a:gd name="connsiteY107" fmla="*/ 142883 h 577597"/>
                <a:gd name="connsiteX108" fmla="*/ 183550 w 575657"/>
                <a:gd name="connsiteY108" fmla="*/ 127226 h 577597"/>
                <a:gd name="connsiteX109" fmla="*/ 217689 w 575657"/>
                <a:gd name="connsiteY109" fmla="*/ 48016 h 577597"/>
                <a:gd name="connsiteX110" fmla="*/ 224148 w 575657"/>
                <a:gd name="connsiteY110" fmla="*/ 39727 h 577597"/>
                <a:gd name="connsiteX111" fmla="*/ 258272 w 575657"/>
                <a:gd name="connsiteY111" fmla="*/ 24184 h 577597"/>
                <a:gd name="connsiteX112" fmla="*/ 401743 w 575657"/>
                <a:gd name="connsiteY112" fmla="*/ 0 h 577597"/>
                <a:gd name="connsiteX113" fmla="*/ 413274 w 575657"/>
                <a:gd name="connsiteY113" fmla="*/ 4831 h 577597"/>
                <a:gd name="connsiteX114" fmla="*/ 479693 w 575657"/>
                <a:gd name="connsiteY114" fmla="*/ 71093 h 577597"/>
                <a:gd name="connsiteX115" fmla="*/ 479693 w 575657"/>
                <a:gd name="connsiteY115" fmla="*/ 94101 h 577597"/>
                <a:gd name="connsiteX116" fmla="*/ 456630 w 575657"/>
                <a:gd name="connsiteY116" fmla="*/ 117109 h 577597"/>
                <a:gd name="connsiteX117" fmla="*/ 433568 w 575657"/>
                <a:gd name="connsiteY117" fmla="*/ 117109 h 577597"/>
                <a:gd name="connsiteX118" fmla="*/ 367149 w 575657"/>
                <a:gd name="connsiteY118" fmla="*/ 50847 h 577597"/>
                <a:gd name="connsiteX119" fmla="*/ 367149 w 575657"/>
                <a:gd name="connsiteY119" fmla="*/ 27839 h 577597"/>
                <a:gd name="connsiteX120" fmla="*/ 390212 w 575657"/>
                <a:gd name="connsiteY120" fmla="*/ 4831 h 577597"/>
                <a:gd name="connsiteX121" fmla="*/ 401743 w 575657"/>
                <a:gd name="connsiteY121" fmla="*/ 0 h 57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575657" h="577597">
                  <a:moveTo>
                    <a:pt x="333012" y="355678"/>
                  </a:moveTo>
                  <a:lnTo>
                    <a:pt x="396692" y="355678"/>
                  </a:lnTo>
                  <a:cubicBezTo>
                    <a:pt x="411458" y="355678"/>
                    <a:pt x="422533" y="366728"/>
                    <a:pt x="422533" y="381461"/>
                  </a:cubicBezTo>
                  <a:lnTo>
                    <a:pt x="422533" y="550893"/>
                  </a:lnTo>
                  <a:cubicBezTo>
                    <a:pt x="422533" y="565626"/>
                    <a:pt x="411458" y="577597"/>
                    <a:pt x="396692" y="577597"/>
                  </a:cubicBezTo>
                  <a:lnTo>
                    <a:pt x="333012" y="577597"/>
                  </a:lnTo>
                  <a:cubicBezTo>
                    <a:pt x="318246" y="577597"/>
                    <a:pt x="306248" y="565626"/>
                    <a:pt x="306248" y="550893"/>
                  </a:cubicBezTo>
                  <a:lnTo>
                    <a:pt x="306248" y="381461"/>
                  </a:lnTo>
                  <a:cubicBezTo>
                    <a:pt x="306248" y="366728"/>
                    <a:pt x="318246" y="355678"/>
                    <a:pt x="333012" y="355678"/>
                  </a:cubicBezTo>
                  <a:close/>
                  <a:moveTo>
                    <a:pt x="179880" y="355678"/>
                  </a:moveTo>
                  <a:lnTo>
                    <a:pt x="243541" y="355678"/>
                  </a:lnTo>
                  <a:cubicBezTo>
                    <a:pt x="258303" y="355678"/>
                    <a:pt x="270297" y="366728"/>
                    <a:pt x="269374" y="381461"/>
                  </a:cubicBezTo>
                  <a:lnTo>
                    <a:pt x="269374" y="550893"/>
                  </a:lnTo>
                  <a:cubicBezTo>
                    <a:pt x="269374" y="565626"/>
                    <a:pt x="258303" y="577597"/>
                    <a:pt x="243541" y="577597"/>
                  </a:cubicBezTo>
                  <a:lnTo>
                    <a:pt x="179880" y="577597"/>
                  </a:lnTo>
                  <a:cubicBezTo>
                    <a:pt x="165118" y="577597"/>
                    <a:pt x="153124" y="565626"/>
                    <a:pt x="153124" y="550893"/>
                  </a:cubicBezTo>
                  <a:lnTo>
                    <a:pt x="153124" y="381461"/>
                  </a:lnTo>
                  <a:cubicBezTo>
                    <a:pt x="153124" y="366728"/>
                    <a:pt x="165118" y="355678"/>
                    <a:pt x="179880" y="355678"/>
                  </a:cubicBezTo>
                  <a:close/>
                  <a:moveTo>
                    <a:pt x="485213" y="277415"/>
                  </a:moveTo>
                  <a:lnTo>
                    <a:pt x="549816" y="277415"/>
                  </a:lnTo>
                  <a:cubicBezTo>
                    <a:pt x="564582" y="277415"/>
                    <a:pt x="575657" y="288465"/>
                    <a:pt x="575657" y="303198"/>
                  </a:cubicBezTo>
                  <a:lnTo>
                    <a:pt x="575657" y="550894"/>
                  </a:lnTo>
                  <a:cubicBezTo>
                    <a:pt x="575657" y="565627"/>
                    <a:pt x="564582" y="577597"/>
                    <a:pt x="549816" y="577597"/>
                  </a:cubicBezTo>
                  <a:lnTo>
                    <a:pt x="485213" y="577597"/>
                  </a:lnTo>
                  <a:cubicBezTo>
                    <a:pt x="471370" y="577597"/>
                    <a:pt x="459372" y="565627"/>
                    <a:pt x="459372" y="550894"/>
                  </a:cubicBezTo>
                  <a:lnTo>
                    <a:pt x="459372" y="303198"/>
                  </a:lnTo>
                  <a:cubicBezTo>
                    <a:pt x="459372" y="288465"/>
                    <a:pt x="471370" y="277415"/>
                    <a:pt x="485213" y="277415"/>
                  </a:cubicBezTo>
                  <a:close/>
                  <a:moveTo>
                    <a:pt x="26756" y="277415"/>
                  </a:moveTo>
                  <a:lnTo>
                    <a:pt x="90417" y="277415"/>
                  </a:lnTo>
                  <a:cubicBezTo>
                    <a:pt x="105179" y="277415"/>
                    <a:pt x="117173" y="288465"/>
                    <a:pt x="117173" y="303198"/>
                  </a:cubicBezTo>
                  <a:lnTo>
                    <a:pt x="117173" y="550894"/>
                  </a:lnTo>
                  <a:cubicBezTo>
                    <a:pt x="117173" y="565627"/>
                    <a:pt x="105179" y="577597"/>
                    <a:pt x="90417" y="577597"/>
                  </a:cubicBezTo>
                  <a:lnTo>
                    <a:pt x="26756" y="577597"/>
                  </a:lnTo>
                  <a:cubicBezTo>
                    <a:pt x="11994" y="577597"/>
                    <a:pt x="0" y="565627"/>
                    <a:pt x="0" y="550894"/>
                  </a:cubicBezTo>
                  <a:lnTo>
                    <a:pt x="0" y="303198"/>
                  </a:lnTo>
                  <a:cubicBezTo>
                    <a:pt x="0" y="288465"/>
                    <a:pt x="11994" y="277415"/>
                    <a:pt x="26756" y="277415"/>
                  </a:cubicBezTo>
                  <a:close/>
                  <a:moveTo>
                    <a:pt x="444638" y="77536"/>
                  </a:moveTo>
                  <a:cubicBezTo>
                    <a:pt x="437258" y="77536"/>
                    <a:pt x="431723" y="83978"/>
                    <a:pt x="431723" y="91340"/>
                  </a:cubicBezTo>
                  <a:cubicBezTo>
                    <a:pt x="431723" y="98703"/>
                    <a:pt x="437258" y="104225"/>
                    <a:pt x="444638" y="104225"/>
                  </a:cubicBezTo>
                  <a:cubicBezTo>
                    <a:pt x="452018" y="104225"/>
                    <a:pt x="458475" y="98703"/>
                    <a:pt x="458475" y="91340"/>
                  </a:cubicBezTo>
                  <a:cubicBezTo>
                    <a:pt x="458475" y="83978"/>
                    <a:pt x="452018" y="77536"/>
                    <a:pt x="444638" y="77536"/>
                  </a:cubicBezTo>
                  <a:close/>
                  <a:moveTo>
                    <a:pt x="258272" y="24184"/>
                  </a:moveTo>
                  <a:cubicBezTo>
                    <a:pt x="264399" y="23839"/>
                    <a:pt x="271204" y="24530"/>
                    <a:pt x="278585" y="26832"/>
                  </a:cubicBezTo>
                  <a:lnTo>
                    <a:pt x="353322" y="50779"/>
                  </a:lnTo>
                  <a:cubicBezTo>
                    <a:pt x="355167" y="50779"/>
                    <a:pt x="356090" y="51700"/>
                    <a:pt x="357013" y="52622"/>
                  </a:cubicBezTo>
                  <a:lnTo>
                    <a:pt x="431749" y="127226"/>
                  </a:lnTo>
                  <a:cubicBezTo>
                    <a:pt x="434517" y="130910"/>
                    <a:pt x="434517" y="135515"/>
                    <a:pt x="431749" y="139199"/>
                  </a:cubicBezTo>
                  <a:lnTo>
                    <a:pt x="380079" y="190777"/>
                  </a:lnTo>
                  <a:lnTo>
                    <a:pt x="392997" y="202751"/>
                  </a:lnTo>
                  <a:cubicBezTo>
                    <a:pt x="402223" y="212882"/>
                    <a:pt x="401301" y="228540"/>
                    <a:pt x="391151" y="239592"/>
                  </a:cubicBezTo>
                  <a:cubicBezTo>
                    <a:pt x="386538" y="244198"/>
                    <a:pt x="380079" y="246961"/>
                    <a:pt x="373621" y="246961"/>
                  </a:cubicBezTo>
                  <a:cubicBezTo>
                    <a:pt x="372698" y="253408"/>
                    <a:pt x="369930" y="259855"/>
                    <a:pt x="365317" y="265381"/>
                  </a:cubicBezTo>
                  <a:cubicBezTo>
                    <a:pt x="359781" y="269987"/>
                    <a:pt x="353322" y="272750"/>
                    <a:pt x="347786" y="272750"/>
                  </a:cubicBezTo>
                  <a:cubicBezTo>
                    <a:pt x="346863" y="279197"/>
                    <a:pt x="344095" y="285644"/>
                    <a:pt x="339482" y="291170"/>
                  </a:cubicBezTo>
                  <a:cubicBezTo>
                    <a:pt x="333946" y="295776"/>
                    <a:pt x="327487" y="298539"/>
                    <a:pt x="321028" y="299460"/>
                  </a:cubicBezTo>
                  <a:cubicBezTo>
                    <a:pt x="321028" y="304986"/>
                    <a:pt x="318260" y="311433"/>
                    <a:pt x="313647" y="316960"/>
                  </a:cubicBezTo>
                  <a:cubicBezTo>
                    <a:pt x="302575" y="327091"/>
                    <a:pt x="286889" y="328012"/>
                    <a:pt x="277663" y="317881"/>
                  </a:cubicBezTo>
                  <a:lnTo>
                    <a:pt x="247215" y="288407"/>
                  </a:lnTo>
                  <a:lnTo>
                    <a:pt x="232452" y="304065"/>
                  </a:lnTo>
                  <a:cubicBezTo>
                    <a:pt x="225993" y="309591"/>
                    <a:pt x="214921" y="309591"/>
                    <a:pt x="207540" y="302223"/>
                  </a:cubicBezTo>
                  <a:cubicBezTo>
                    <a:pt x="200158" y="294855"/>
                    <a:pt x="200158" y="283802"/>
                    <a:pt x="206617" y="277355"/>
                  </a:cubicBezTo>
                  <a:cubicBezTo>
                    <a:pt x="200158" y="283802"/>
                    <a:pt x="189086" y="283802"/>
                    <a:pt x="181705" y="276434"/>
                  </a:cubicBezTo>
                  <a:cubicBezTo>
                    <a:pt x="174323" y="269066"/>
                    <a:pt x="174323" y="258013"/>
                    <a:pt x="180782" y="251566"/>
                  </a:cubicBezTo>
                  <a:cubicBezTo>
                    <a:pt x="174323" y="258013"/>
                    <a:pt x="163251" y="257092"/>
                    <a:pt x="155870" y="250645"/>
                  </a:cubicBezTo>
                  <a:cubicBezTo>
                    <a:pt x="148489" y="243277"/>
                    <a:pt x="147566" y="232224"/>
                    <a:pt x="154025" y="225777"/>
                  </a:cubicBezTo>
                  <a:cubicBezTo>
                    <a:pt x="147566" y="232224"/>
                    <a:pt x="137417" y="231303"/>
                    <a:pt x="130035" y="224856"/>
                  </a:cubicBezTo>
                  <a:cubicBezTo>
                    <a:pt x="122654" y="217487"/>
                    <a:pt x="121731" y="206435"/>
                    <a:pt x="128190" y="199988"/>
                  </a:cubicBezTo>
                  <a:lnTo>
                    <a:pt x="142953" y="185251"/>
                  </a:lnTo>
                  <a:lnTo>
                    <a:pt x="94051" y="137357"/>
                  </a:lnTo>
                  <a:cubicBezTo>
                    <a:pt x="91283" y="133673"/>
                    <a:pt x="91283" y="129068"/>
                    <a:pt x="94051" y="125384"/>
                  </a:cubicBezTo>
                  <a:cubicBezTo>
                    <a:pt x="97742" y="122620"/>
                    <a:pt x="102355" y="122620"/>
                    <a:pt x="106046" y="125384"/>
                  </a:cubicBezTo>
                  <a:lnTo>
                    <a:pt x="154947" y="174199"/>
                  </a:lnTo>
                  <a:cubicBezTo>
                    <a:pt x="161406" y="169593"/>
                    <a:pt x="170633" y="170514"/>
                    <a:pt x="178014" y="176962"/>
                  </a:cubicBezTo>
                  <a:cubicBezTo>
                    <a:pt x="184473" y="184330"/>
                    <a:pt x="185396" y="194461"/>
                    <a:pt x="178937" y="200909"/>
                  </a:cubicBezTo>
                  <a:cubicBezTo>
                    <a:pt x="185396" y="194461"/>
                    <a:pt x="196468" y="195382"/>
                    <a:pt x="203849" y="202751"/>
                  </a:cubicBezTo>
                  <a:cubicBezTo>
                    <a:pt x="211230" y="210119"/>
                    <a:pt x="211230" y="221172"/>
                    <a:pt x="204772" y="226698"/>
                  </a:cubicBezTo>
                  <a:cubicBezTo>
                    <a:pt x="211230" y="221172"/>
                    <a:pt x="222302" y="221172"/>
                    <a:pt x="229684" y="228540"/>
                  </a:cubicBezTo>
                  <a:cubicBezTo>
                    <a:pt x="237065" y="235908"/>
                    <a:pt x="237065" y="246961"/>
                    <a:pt x="230606" y="253408"/>
                  </a:cubicBezTo>
                  <a:cubicBezTo>
                    <a:pt x="237065" y="246961"/>
                    <a:pt x="248137" y="246961"/>
                    <a:pt x="255519" y="254329"/>
                  </a:cubicBezTo>
                  <a:cubicBezTo>
                    <a:pt x="261977" y="260776"/>
                    <a:pt x="262900" y="269987"/>
                    <a:pt x="258287" y="276434"/>
                  </a:cubicBezTo>
                  <a:lnTo>
                    <a:pt x="288735" y="306828"/>
                  </a:lnTo>
                  <a:cubicBezTo>
                    <a:pt x="292426" y="309591"/>
                    <a:pt x="297962" y="309591"/>
                    <a:pt x="301652" y="304986"/>
                  </a:cubicBezTo>
                  <a:cubicBezTo>
                    <a:pt x="305343" y="301302"/>
                    <a:pt x="306266" y="295776"/>
                    <a:pt x="303498" y="292092"/>
                  </a:cubicBezTo>
                  <a:lnTo>
                    <a:pt x="278585" y="268145"/>
                  </a:lnTo>
                  <a:cubicBezTo>
                    <a:pt x="275817" y="264460"/>
                    <a:pt x="275817" y="258934"/>
                    <a:pt x="278585" y="256171"/>
                  </a:cubicBezTo>
                  <a:cubicBezTo>
                    <a:pt x="281353" y="252487"/>
                    <a:pt x="286889" y="252487"/>
                    <a:pt x="289657" y="256171"/>
                  </a:cubicBezTo>
                  <a:lnTo>
                    <a:pt x="314570" y="281039"/>
                  </a:lnTo>
                  <a:cubicBezTo>
                    <a:pt x="318260" y="283802"/>
                    <a:pt x="323796" y="282881"/>
                    <a:pt x="327487" y="279197"/>
                  </a:cubicBezTo>
                  <a:cubicBezTo>
                    <a:pt x="332100" y="275513"/>
                    <a:pt x="332100" y="269987"/>
                    <a:pt x="329332" y="266302"/>
                  </a:cubicBezTo>
                  <a:lnTo>
                    <a:pt x="304420" y="241434"/>
                  </a:lnTo>
                  <a:cubicBezTo>
                    <a:pt x="301652" y="238671"/>
                    <a:pt x="301652" y="233145"/>
                    <a:pt x="304420" y="230382"/>
                  </a:cubicBezTo>
                  <a:cubicBezTo>
                    <a:pt x="307188" y="226698"/>
                    <a:pt x="312724" y="226698"/>
                    <a:pt x="316415" y="230382"/>
                  </a:cubicBezTo>
                  <a:lnTo>
                    <a:pt x="340404" y="255250"/>
                  </a:lnTo>
                  <a:cubicBezTo>
                    <a:pt x="344095" y="258013"/>
                    <a:pt x="349631" y="257092"/>
                    <a:pt x="353322" y="253408"/>
                  </a:cubicBezTo>
                  <a:cubicBezTo>
                    <a:pt x="357935" y="249724"/>
                    <a:pt x="357935" y="243277"/>
                    <a:pt x="355167" y="240513"/>
                  </a:cubicBezTo>
                  <a:lnTo>
                    <a:pt x="330255" y="215645"/>
                  </a:lnTo>
                  <a:cubicBezTo>
                    <a:pt x="327487" y="212882"/>
                    <a:pt x="327487" y="207356"/>
                    <a:pt x="330255" y="204593"/>
                  </a:cubicBezTo>
                  <a:cubicBezTo>
                    <a:pt x="333946" y="200909"/>
                    <a:pt x="338559" y="200909"/>
                    <a:pt x="342250" y="204593"/>
                  </a:cubicBezTo>
                  <a:lnTo>
                    <a:pt x="366239" y="229461"/>
                  </a:lnTo>
                  <a:cubicBezTo>
                    <a:pt x="369930" y="232224"/>
                    <a:pt x="375466" y="231303"/>
                    <a:pt x="380079" y="227619"/>
                  </a:cubicBezTo>
                  <a:cubicBezTo>
                    <a:pt x="383770" y="223935"/>
                    <a:pt x="384693" y="217487"/>
                    <a:pt x="381002" y="214724"/>
                  </a:cubicBezTo>
                  <a:cubicBezTo>
                    <a:pt x="381002" y="214724"/>
                    <a:pt x="293348" y="126305"/>
                    <a:pt x="275817" y="110647"/>
                  </a:cubicBezTo>
                  <a:cubicBezTo>
                    <a:pt x="273972" y="107884"/>
                    <a:pt x="269359" y="104200"/>
                    <a:pt x="260132" y="113410"/>
                  </a:cubicBezTo>
                  <a:cubicBezTo>
                    <a:pt x="257364" y="116173"/>
                    <a:pt x="254596" y="119857"/>
                    <a:pt x="252751" y="123541"/>
                  </a:cubicBezTo>
                  <a:lnTo>
                    <a:pt x="241679" y="143804"/>
                  </a:lnTo>
                  <a:cubicBezTo>
                    <a:pt x="240756" y="146567"/>
                    <a:pt x="238911" y="148410"/>
                    <a:pt x="236143" y="151173"/>
                  </a:cubicBezTo>
                  <a:cubicBezTo>
                    <a:pt x="227838" y="159462"/>
                    <a:pt x="217689" y="162225"/>
                    <a:pt x="206617" y="160383"/>
                  </a:cubicBezTo>
                  <a:cubicBezTo>
                    <a:pt x="197390" y="157620"/>
                    <a:pt x="190009" y="152094"/>
                    <a:pt x="185396" y="142883"/>
                  </a:cubicBezTo>
                  <a:cubicBezTo>
                    <a:pt x="182628" y="137357"/>
                    <a:pt x="181705" y="130910"/>
                    <a:pt x="183550" y="127226"/>
                  </a:cubicBezTo>
                  <a:lnTo>
                    <a:pt x="217689" y="48016"/>
                  </a:lnTo>
                  <a:cubicBezTo>
                    <a:pt x="218612" y="45253"/>
                    <a:pt x="220457" y="42490"/>
                    <a:pt x="224148" y="39727"/>
                  </a:cubicBezTo>
                  <a:cubicBezTo>
                    <a:pt x="227608" y="35582"/>
                    <a:pt x="239891" y="25221"/>
                    <a:pt x="258272" y="24184"/>
                  </a:cubicBezTo>
                  <a:close/>
                  <a:moveTo>
                    <a:pt x="401743" y="0"/>
                  </a:moveTo>
                  <a:cubicBezTo>
                    <a:pt x="405894" y="0"/>
                    <a:pt x="410045" y="1610"/>
                    <a:pt x="413274" y="4831"/>
                  </a:cubicBezTo>
                  <a:lnTo>
                    <a:pt x="479693" y="71093"/>
                  </a:lnTo>
                  <a:cubicBezTo>
                    <a:pt x="486150" y="77536"/>
                    <a:pt x="486150" y="87659"/>
                    <a:pt x="479693" y="94101"/>
                  </a:cubicBezTo>
                  <a:lnTo>
                    <a:pt x="456630" y="117109"/>
                  </a:lnTo>
                  <a:cubicBezTo>
                    <a:pt x="450173" y="123551"/>
                    <a:pt x="440026" y="123551"/>
                    <a:pt x="433568" y="117109"/>
                  </a:cubicBezTo>
                  <a:lnTo>
                    <a:pt x="367149" y="50847"/>
                  </a:lnTo>
                  <a:cubicBezTo>
                    <a:pt x="360692" y="44404"/>
                    <a:pt x="360692" y="34281"/>
                    <a:pt x="367149" y="27839"/>
                  </a:cubicBezTo>
                  <a:lnTo>
                    <a:pt x="390212" y="4831"/>
                  </a:lnTo>
                  <a:cubicBezTo>
                    <a:pt x="393440" y="1610"/>
                    <a:pt x="397591" y="0"/>
                    <a:pt x="401743" y="0"/>
                  </a:cubicBezTo>
                  <a:close/>
                </a:path>
              </a:pathLst>
            </a:custGeom>
            <a:solidFill>
              <a:srgbClr val="B6B6B6"/>
            </a:solidFill>
            <a:ln>
              <a:noFill/>
            </a:ln>
          </p:spPr>
        </p:sp>
        <p:sp>
          <p:nvSpPr>
            <p:cNvPr id="4" name="文本框 3"/>
            <p:cNvSpPr txBox="1"/>
            <p:nvPr/>
          </p:nvSpPr>
          <p:spPr>
            <a:xfrm>
              <a:off x="2918" y="3776"/>
              <a:ext cx="2537" cy="1314"/>
            </a:xfrm>
            <a:prstGeom prst="rect">
              <a:avLst/>
            </a:prstGeom>
            <a:noFill/>
          </p:spPr>
          <p:txBody>
            <a:bodyPr wrap="square" tIns="0" bIns="46800" rtlCol="0" anchor="t"/>
            <a:lstStyle/>
            <a:p>
              <a:pPr marL="285750" lvl="0" indent="-285750" algn="just" fontAlgn="ctr">
                <a:lnSpc>
                  <a:spcPct val="100000"/>
                </a:lnSpc>
                <a:spcBef>
                  <a:spcPts val="1000"/>
                </a:spcBef>
                <a:spcAft>
                  <a:spcPts val="0"/>
                </a:spcAft>
                <a:buClrTx/>
                <a:buSzTx/>
                <a:buFont typeface="Wingdings" panose="05000000000000000000" charset="0"/>
                <a:buChar char="l"/>
                <a:defRPr/>
              </a:pPr>
              <a:r>
                <a:rPr kumimoji="1" lang="zh-CN" altLang="en-US" sz="1400" spc="150" noProof="0" dirty="0">
                  <a:ln>
                    <a:noFill/>
                  </a:ln>
                  <a:solidFill>
                    <a:srgbClr val="595959"/>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临时访客</a:t>
              </a:r>
            </a:p>
            <a:p>
              <a:pPr marL="285750" lvl="0" indent="-285750" algn="just" fontAlgn="ctr">
                <a:lnSpc>
                  <a:spcPct val="100000"/>
                </a:lnSpc>
                <a:spcBef>
                  <a:spcPts val="1000"/>
                </a:spcBef>
                <a:spcAft>
                  <a:spcPts val="0"/>
                </a:spcAft>
                <a:buClrTx/>
                <a:buSzTx/>
                <a:buFont typeface="Wingdings" panose="05000000000000000000" charset="0"/>
                <a:buChar char="l"/>
                <a:defRPr/>
              </a:pPr>
              <a:r>
                <a:rPr kumimoji="1" lang="zh-CN" altLang="en-US" sz="1400" spc="150" noProof="0" dirty="0">
                  <a:ln>
                    <a:noFill/>
                  </a:ln>
                  <a:solidFill>
                    <a:srgbClr val="595959"/>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无档案学员</a:t>
              </a:r>
            </a:p>
          </p:txBody>
        </p:sp>
        <p:sp>
          <p:nvSpPr>
            <p:cNvPr id="11" name="文本框 10"/>
            <p:cNvSpPr txBox="1"/>
            <p:nvPr/>
          </p:nvSpPr>
          <p:spPr>
            <a:xfrm>
              <a:off x="3875" y="2962"/>
              <a:ext cx="1848" cy="531"/>
            </a:xfrm>
            <a:prstGeom prst="rect">
              <a:avLst/>
            </a:prstGeom>
            <a:noFill/>
          </p:spPr>
          <p:txBody>
            <a:bodyPr wrap="square"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ea"/>
                </a:rPr>
                <a:t>自由注册</a:t>
              </a:r>
            </a:p>
          </p:txBody>
        </p:sp>
      </p:grpSp>
      <p:grpSp>
        <p:nvGrpSpPr>
          <p:cNvPr id="6" name="组合 5"/>
          <p:cNvGrpSpPr/>
          <p:nvPr/>
        </p:nvGrpSpPr>
        <p:grpSpPr>
          <a:xfrm>
            <a:off x="1787525" y="3810000"/>
            <a:ext cx="3919855" cy="1686560"/>
            <a:chOff x="2815" y="6000"/>
            <a:chExt cx="6173" cy="2656"/>
          </a:xfrm>
        </p:grpSpPr>
        <p:sp>
          <p:nvSpPr>
            <p:cNvPr id="12" name="mall-building_44300"/>
            <p:cNvSpPr>
              <a:spLocks noChangeAspect="1"/>
            </p:cNvSpPr>
            <p:nvPr/>
          </p:nvSpPr>
          <p:spPr bwMode="auto">
            <a:xfrm>
              <a:off x="2815" y="6000"/>
              <a:ext cx="871" cy="817"/>
            </a:xfrm>
            <a:custGeom>
              <a:avLst/>
              <a:gdLst>
                <a:gd name="connsiteX0" fmla="*/ 339361 w 605918"/>
                <a:gd name="connsiteY0" fmla="*/ 295342 h 567306"/>
                <a:gd name="connsiteX1" fmla="*/ 339361 w 605918"/>
                <a:gd name="connsiteY1" fmla="*/ 313036 h 567306"/>
                <a:gd name="connsiteX2" fmla="*/ 280858 w 605918"/>
                <a:gd name="connsiteY2" fmla="*/ 313036 h 567306"/>
                <a:gd name="connsiteX3" fmla="*/ 276491 w 605918"/>
                <a:gd name="connsiteY3" fmla="*/ 306618 h 567306"/>
                <a:gd name="connsiteX4" fmla="*/ 510803 w 605918"/>
                <a:gd name="connsiteY4" fmla="*/ 0 h 567306"/>
                <a:gd name="connsiteX5" fmla="*/ 580085 w 605918"/>
                <a:gd name="connsiteY5" fmla="*/ 45713 h 567306"/>
                <a:gd name="connsiteX6" fmla="*/ 580085 w 605918"/>
                <a:gd name="connsiteY6" fmla="*/ 534487 h 567306"/>
                <a:gd name="connsiteX7" fmla="*/ 605918 w 605918"/>
                <a:gd name="connsiteY7" fmla="*/ 534487 h 567306"/>
                <a:gd name="connsiteX8" fmla="*/ 605918 w 605918"/>
                <a:gd name="connsiteY8" fmla="*/ 567306 h 567306"/>
                <a:gd name="connsiteX9" fmla="*/ 477924 w 605918"/>
                <a:gd name="connsiteY9" fmla="*/ 567306 h 567306"/>
                <a:gd name="connsiteX10" fmla="*/ 477924 w 605918"/>
                <a:gd name="connsiteY10" fmla="*/ 55090 h 567306"/>
                <a:gd name="connsiteX11" fmla="*/ 300611 w 605918"/>
                <a:gd name="connsiteY11" fmla="*/ 139482 h 567306"/>
                <a:gd name="connsiteX12" fmla="*/ 299436 w 605918"/>
                <a:gd name="connsiteY12" fmla="*/ 184023 h 567306"/>
                <a:gd name="connsiteX13" fmla="*/ 372241 w 605918"/>
                <a:gd name="connsiteY13" fmla="*/ 159408 h 567306"/>
                <a:gd name="connsiteX14" fmla="*/ 441522 w 605918"/>
                <a:gd name="connsiteY14" fmla="*/ 202777 h 567306"/>
                <a:gd name="connsiteX15" fmla="*/ 441522 w 605918"/>
                <a:gd name="connsiteY15" fmla="*/ 532142 h 567306"/>
                <a:gd name="connsiteX16" fmla="*/ 465007 w 605918"/>
                <a:gd name="connsiteY16" fmla="*/ 532142 h 567306"/>
                <a:gd name="connsiteX17" fmla="*/ 465007 w 605918"/>
                <a:gd name="connsiteY17" fmla="*/ 564962 h 567306"/>
                <a:gd name="connsiteX18" fmla="*/ 339361 w 605918"/>
                <a:gd name="connsiteY18" fmla="*/ 564962 h 567306"/>
                <a:gd name="connsiteX19" fmla="*/ 339361 w 605918"/>
                <a:gd name="connsiteY19" fmla="*/ 313036 h 567306"/>
                <a:gd name="connsiteX20" fmla="*/ 365209 w 605918"/>
                <a:gd name="connsiteY20" fmla="*/ 313036 h 567306"/>
                <a:gd name="connsiteX21" fmla="*/ 365209 w 605918"/>
                <a:gd name="connsiteY21" fmla="*/ 290705 h 567306"/>
                <a:gd name="connsiteX22" fmla="*/ 339361 w 605918"/>
                <a:gd name="connsiteY22" fmla="*/ 295342 h 567306"/>
                <a:gd name="connsiteX23" fmla="*/ 339361 w 605918"/>
                <a:gd name="connsiteY23" fmla="*/ 208637 h 567306"/>
                <a:gd name="connsiteX24" fmla="*/ 160873 w 605918"/>
                <a:gd name="connsiteY24" fmla="*/ 268415 h 567306"/>
                <a:gd name="connsiteX25" fmla="*/ 160873 w 605918"/>
                <a:gd name="connsiteY25" fmla="*/ 294202 h 567306"/>
                <a:gd name="connsiteX26" fmla="*/ 251292 w 605918"/>
                <a:gd name="connsiteY26" fmla="*/ 269588 h 567306"/>
                <a:gd name="connsiteX27" fmla="*/ 276491 w 605918"/>
                <a:gd name="connsiteY27" fmla="*/ 306618 h 567306"/>
                <a:gd name="connsiteX28" fmla="*/ 240710 w 605918"/>
                <a:gd name="connsiteY28" fmla="*/ 313036 h 567306"/>
                <a:gd name="connsiteX29" fmla="*/ 280858 w 605918"/>
                <a:gd name="connsiteY29" fmla="*/ 313036 h 567306"/>
                <a:gd name="connsiteX30" fmla="*/ 293565 w 605918"/>
                <a:gd name="connsiteY30" fmla="*/ 331710 h 567306"/>
                <a:gd name="connsiteX31" fmla="*/ 293565 w 605918"/>
                <a:gd name="connsiteY31" fmla="*/ 532142 h 567306"/>
                <a:gd name="connsiteX32" fmla="*/ 311179 w 605918"/>
                <a:gd name="connsiteY32" fmla="*/ 532142 h 567306"/>
                <a:gd name="connsiteX33" fmla="*/ 311179 w 605918"/>
                <a:gd name="connsiteY33" fmla="*/ 564962 h 567306"/>
                <a:gd name="connsiteX34" fmla="*/ 253640 w 605918"/>
                <a:gd name="connsiteY34" fmla="*/ 564962 h 567306"/>
                <a:gd name="connsiteX35" fmla="*/ 228980 w 605918"/>
                <a:gd name="connsiteY35" fmla="*/ 564962 h 567306"/>
                <a:gd name="connsiteX36" fmla="*/ 230155 w 605918"/>
                <a:gd name="connsiteY36" fmla="*/ 311784 h 567306"/>
                <a:gd name="connsiteX37" fmla="*/ 58713 w 605918"/>
                <a:gd name="connsiteY37" fmla="*/ 353980 h 567306"/>
                <a:gd name="connsiteX38" fmla="*/ 58713 w 605918"/>
                <a:gd name="connsiteY38" fmla="*/ 564962 h 567306"/>
                <a:gd name="connsiteX39" fmla="*/ 27008 w 605918"/>
                <a:gd name="connsiteY39" fmla="*/ 564962 h 567306"/>
                <a:gd name="connsiteX40" fmla="*/ 0 w 605918"/>
                <a:gd name="connsiteY40" fmla="*/ 564962 h 567306"/>
                <a:gd name="connsiteX41" fmla="*/ 0 w 605918"/>
                <a:gd name="connsiteY41" fmla="*/ 532142 h 567306"/>
                <a:gd name="connsiteX42" fmla="*/ 27008 w 605918"/>
                <a:gd name="connsiteY42" fmla="*/ 532142 h 567306"/>
                <a:gd name="connsiteX43" fmla="*/ 27008 w 605918"/>
                <a:gd name="connsiteY43" fmla="*/ 331710 h 567306"/>
                <a:gd name="connsiteX44" fmla="*/ 129168 w 605918"/>
                <a:gd name="connsiteY44" fmla="*/ 303579 h 567306"/>
                <a:gd name="connsiteX45" fmla="*/ 129168 w 605918"/>
                <a:gd name="connsiteY45" fmla="*/ 243801 h 567306"/>
                <a:gd name="connsiteX46" fmla="*/ 266557 w 605918"/>
                <a:gd name="connsiteY46" fmla="*/ 198088 h 567306"/>
                <a:gd name="connsiteX47" fmla="*/ 266557 w 605918"/>
                <a:gd name="connsiteY47" fmla="*/ 116040 h 5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5918" h="567306">
                  <a:moveTo>
                    <a:pt x="339361" y="295342"/>
                  </a:moveTo>
                  <a:lnTo>
                    <a:pt x="339361" y="313036"/>
                  </a:lnTo>
                  <a:lnTo>
                    <a:pt x="280858" y="313036"/>
                  </a:lnTo>
                  <a:lnTo>
                    <a:pt x="276491" y="306618"/>
                  </a:lnTo>
                  <a:close/>
                  <a:moveTo>
                    <a:pt x="510803" y="0"/>
                  </a:moveTo>
                  <a:lnTo>
                    <a:pt x="580085" y="45713"/>
                  </a:lnTo>
                  <a:lnTo>
                    <a:pt x="580085" y="534487"/>
                  </a:lnTo>
                  <a:lnTo>
                    <a:pt x="605918" y="534487"/>
                  </a:lnTo>
                  <a:lnTo>
                    <a:pt x="605918" y="567306"/>
                  </a:lnTo>
                  <a:lnTo>
                    <a:pt x="477924" y="567306"/>
                  </a:lnTo>
                  <a:lnTo>
                    <a:pt x="477924" y="55090"/>
                  </a:lnTo>
                  <a:lnTo>
                    <a:pt x="300611" y="139482"/>
                  </a:lnTo>
                  <a:lnTo>
                    <a:pt x="299436" y="184023"/>
                  </a:lnTo>
                  <a:lnTo>
                    <a:pt x="372241" y="159408"/>
                  </a:lnTo>
                  <a:lnTo>
                    <a:pt x="441522" y="202777"/>
                  </a:lnTo>
                  <a:lnTo>
                    <a:pt x="441522" y="532142"/>
                  </a:lnTo>
                  <a:lnTo>
                    <a:pt x="465007" y="532142"/>
                  </a:lnTo>
                  <a:lnTo>
                    <a:pt x="465007" y="564962"/>
                  </a:lnTo>
                  <a:lnTo>
                    <a:pt x="339361" y="564962"/>
                  </a:lnTo>
                  <a:lnTo>
                    <a:pt x="339361" y="313036"/>
                  </a:lnTo>
                  <a:lnTo>
                    <a:pt x="365209" y="313036"/>
                  </a:lnTo>
                  <a:lnTo>
                    <a:pt x="365209" y="290705"/>
                  </a:lnTo>
                  <a:lnTo>
                    <a:pt x="339361" y="295342"/>
                  </a:lnTo>
                  <a:lnTo>
                    <a:pt x="339361" y="208637"/>
                  </a:lnTo>
                  <a:lnTo>
                    <a:pt x="160873" y="268415"/>
                  </a:lnTo>
                  <a:lnTo>
                    <a:pt x="160873" y="294202"/>
                  </a:lnTo>
                  <a:lnTo>
                    <a:pt x="251292" y="269588"/>
                  </a:lnTo>
                  <a:lnTo>
                    <a:pt x="276491" y="306618"/>
                  </a:lnTo>
                  <a:lnTo>
                    <a:pt x="240710" y="313036"/>
                  </a:lnTo>
                  <a:lnTo>
                    <a:pt x="280858" y="313036"/>
                  </a:lnTo>
                  <a:lnTo>
                    <a:pt x="293565" y="331710"/>
                  </a:lnTo>
                  <a:lnTo>
                    <a:pt x="293565" y="532142"/>
                  </a:lnTo>
                  <a:lnTo>
                    <a:pt x="311179" y="532142"/>
                  </a:lnTo>
                  <a:lnTo>
                    <a:pt x="311179" y="564962"/>
                  </a:lnTo>
                  <a:lnTo>
                    <a:pt x="253640" y="564962"/>
                  </a:lnTo>
                  <a:lnTo>
                    <a:pt x="228980" y="564962"/>
                  </a:lnTo>
                  <a:lnTo>
                    <a:pt x="230155" y="311784"/>
                  </a:lnTo>
                  <a:lnTo>
                    <a:pt x="58713" y="353980"/>
                  </a:lnTo>
                  <a:lnTo>
                    <a:pt x="58713" y="564962"/>
                  </a:lnTo>
                  <a:lnTo>
                    <a:pt x="27008" y="564962"/>
                  </a:lnTo>
                  <a:lnTo>
                    <a:pt x="0" y="564962"/>
                  </a:lnTo>
                  <a:lnTo>
                    <a:pt x="0" y="532142"/>
                  </a:lnTo>
                  <a:lnTo>
                    <a:pt x="27008" y="532142"/>
                  </a:lnTo>
                  <a:lnTo>
                    <a:pt x="27008" y="331710"/>
                  </a:lnTo>
                  <a:lnTo>
                    <a:pt x="129168" y="303579"/>
                  </a:lnTo>
                  <a:lnTo>
                    <a:pt x="129168" y="243801"/>
                  </a:lnTo>
                  <a:lnTo>
                    <a:pt x="266557" y="198088"/>
                  </a:lnTo>
                  <a:lnTo>
                    <a:pt x="266557" y="116040"/>
                  </a:lnTo>
                  <a:close/>
                </a:path>
              </a:pathLst>
            </a:custGeom>
            <a:solidFill>
              <a:srgbClr val="B6B6B6"/>
            </a:solidFill>
            <a:ln>
              <a:noFill/>
            </a:ln>
          </p:spPr>
        </p:sp>
        <p:sp>
          <p:nvSpPr>
            <p:cNvPr id="14" name="文本框 13"/>
            <p:cNvSpPr txBox="1"/>
            <p:nvPr/>
          </p:nvSpPr>
          <p:spPr>
            <a:xfrm>
              <a:off x="3875" y="6237"/>
              <a:ext cx="1848" cy="531"/>
            </a:xfrm>
            <a:prstGeom prst="rect">
              <a:avLst/>
            </a:prstGeom>
            <a:noFill/>
          </p:spPr>
          <p:txBody>
            <a:bodyPr wrap="square"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ea"/>
                </a:rPr>
                <a:t>匹配注册</a:t>
              </a:r>
            </a:p>
          </p:txBody>
        </p:sp>
        <p:sp>
          <p:nvSpPr>
            <p:cNvPr id="15" name="文本框 14"/>
            <p:cNvSpPr txBox="1"/>
            <p:nvPr/>
          </p:nvSpPr>
          <p:spPr>
            <a:xfrm>
              <a:off x="2815" y="8135"/>
              <a:ext cx="6173" cy="521"/>
            </a:xfrm>
            <a:prstGeom prst="rect">
              <a:avLst/>
            </a:prstGeom>
            <a:noFill/>
          </p:spPr>
          <p:txBody>
            <a:bodyPr wrap="square" tIns="0" bIns="46800" rtlCol="0" anchor="t"/>
            <a:lstStyle/>
            <a:p>
              <a:pPr lvl="0" indent="0" algn="just" fontAlgn="ctr">
                <a:lnSpc>
                  <a:spcPct val="130000"/>
                </a:lnSpc>
                <a:spcBef>
                  <a:spcPts val="1000"/>
                </a:spcBef>
                <a:spcAft>
                  <a:spcPts val="0"/>
                </a:spcAft>
                <a:buClrTx/>
                <a:buSzTx/>
                <a:buFont typeface="Wingdings" panose="05000000000000000000" charset="0"/>
                <a:buNone/>
                <a:defRPr/>
              </a:pPr>
              <a:r>
                <a:rPr kumimoji="1" lang="en-US" altLang="zh-CN" sz="1200" spc="150" noProof="0" dirty="0">
                  <a:ln>
                    <a:noFill/>
                  </a:ln>
                  <a:solidFill>
                    <a:srgbClr val="595959"/>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1" lang="zh-CN" altLang="en-US" sz="1200" spc="150" noProof="0" dirty="0">
                  <a:ln>
                    <a:noFill/>
                  </a:ln>
                  <a:solidFill>
                    <a:srgbClr val="595959"/>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注册前提需自动匹配有效的学号、工号、档案号。</a:t>
              </a:r>
            </a:p>
          </p:txBody>
        </p:sp>
        <p:sp>
          <p:nvSpPr>
            <p:cNvPr id="16" name="文本框 15"/>
            <p:cNvSpPr txBox="1"/>
            <p:nvPr/>
          </p:nvSpPr>
          <p:spPr>
            <a:xfrm>
              <a:off x="2815" y="7047"/>
              <a:ext cx="2537" cy="1314"/>
            </a:xfrm>
            <a:prstGeom prst="rect">
              <a:avLst/>
            </a:prstGeom>
            <a:noFill/>
          </p:spPr>
          <p:txBody>
            <a:bodyPr wrap="square" tIns="0" bIns="46800" rtlCol="0" anchor="t"/>
            <a:lstStyle/>
            <a:p>
              <a:pPr marL="285750" lvl="0" indent="-285750" algn="just" fontAlgn="ctr">
                <a:lnSpc>
                  <a:spcPct val="100000"/>
                </a:lnSpc>
                <a:spcBef>
                  <a:spcPts val="1000"/>
                </a:spcBef>
                <a:spcAft>
                  <a:spcPts val="0"/>
                </a:spcAft>
                <a:buClrTx/>
                <a:buSzTx/>
                <a:buFont typeface="Wingdings" panose="05000000000000000000" charset="0"/>
                <a:buChar char="l"/>
                <a:defRPr/>
              </a:pPr>
              <a:r>
                <a:rPr kumimoji="1" lang="zh-CN" altLang="en-US" sz="1400" spc="150" noProof="0" dirty="0">
                  <a:ln>
                    <a:noFill/>
                  </a:ln>
                  <a:solidFill>
                    <a:srgbClr val="595959"/>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有人员档案</a:t>
              </a:r>
            </a:p>
            <a:p>
              <a:pPr marL="285750" lvl="0" indent="-285750" algn="just" fontAlgn="ctr">
                <a:lnSpc>
                  <a:spcPct val="100000"/>
                </a:lnSpc>
                <a:spcBef>
                  <a:spcPts val="1000"/>
                </a:spcBef>
                <a:spcAft>
                  <a:spcPts val="0"/>
                </a:spcAft>
                <a:buClrTx/>
                <a:buSzTx/>
                <a:buFont typeface="Wingdings" panose="05000000000000000000" charset="0"/>
                <a:buChar char="l"/>
                <a:defRPr/>
              </a:pPr>
              <a:r>
                <a:rPr kumimoji="1" lang="zh-CN" altLang="en-US" sz="1400" spc="150" noProof="0" dirty="0">
                  <a:ln>
                    <a:noFill/>
                  </a:ln>
                  <a:solidFill>
                    <a:srgbClr val="595959"/>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有学籍档案</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srcRect/>
          <a:stretch>
            <a:fillRect/>
          </a:stretch>
        </p:blipFill>
        <p:spPr>
          <a:xfrm>
            <a:off x="950595" y="3307715"/>
            <a:ext cx="5013325" cy="3218180"/>
          </a:xfrm>
          <a:prstGeom prst="rect">
            <a:avLst/>
          </a:prstGeom>
          <a:ln>
            <a:solidFill>
              <a:schemeClr val="bg2">
                <a:lumMod val="25000"/>
              </a:schemeClr>
            </a:solidFill>
          </a:ln>
        </p:spPr>
      </p:pic>
      <p:pic>
        <p:nvPicPr>
          <p:cNvPr id="10" name="图片 9"/>
          <p:cNvPicPr>
            <a:picLocks noChangeAspect="1"/>
          </p:cNvPicPr>
          <p:nvPr/>
        </p:nvPicPr>
        <p:blipFill>
          <a:blip r:embed="rId3"/>
          <a:stretch>
            <a:fillRect/>
          </a:stretch>
        </p:blipFill>
        <p:spPr>
          <a:xfrm>
            <a:off x="6476483" y="1834296"/>
            <a:ext cx="2135684" cy="3784184"/>
          </a:xfrm>
          <a:prstGeom prst="rect">
            <a:avLst/>
          </a:prstGeom>
          <a:ln>
            <a:solidFill>
              <a:schemeClr val="bg2">
                <a:lumMod val="25000"/>
              </a:schemeClr>
            </a:solidFill>
          </a:ln>
        </p:spPr>
      </p:pic>
      <p:pic>
        <p:nvPicPr>
          <p:cNvPr id="11" name="图片 10"/>
          <p:cNvPicPr>
            <a:picLocks noChangeAspect="1"/>
          </p:cNvPicPr>
          <p:nvPr/>
        </p:nvPicPr>
        <p:blipFill>
          <a:blip r:embed="rId4"/>
          <a:stretch>
            <a:fillRect/>
          </a:stretch>
        </p:blipFill>
        <p:spPr>
          <a:xfrm>
            <a:off x="8132742" y="1931670"/>
            <a:ext cx="2115523" cy="3784184"/>
          </a:xfrm>
          <a:prstGeom prst="rect">
            <a:avLst/>
          </a:prstGeom>
          <a:ln>
            <a:solidFill>
              <a:schemeClr val="bg2">
                <a:lumMod val="25000"/>
              </a:schemeClr>
            </a:solidFill>
          </a:ln>
        </p:spPr>
      </p:pic>
      <p:grpSp>
        <p:nvGrpSpPr>
          <p:cNvPr id="5" name="组合 4"/>
          <p:cNvGrpSpPr/>
          <p:nvPr/>
        </p:nvGrpSpPr>
        <p:grpSpPr>
          <a:xfrm rot="16200000">
            <a:off x="-47624" y="-441325"/>
            <a:ext cx="882650" cy="882650"/>
            <a:chOff x="8660048" y="-600639"/>
            <a:chExt cx="7643329" cy="7643329"/>
          </a:xfrm>
        </p:grpSpPr>
        <p:sp>
          <p:nvSpPr>
            <p:cNvPr id="6" name="菱形 5"/>
            <p:cNvSpPr/>
            <p:nvPr/>
          </p:nvSpPr>
          <p:spPr>
            <a:xfrm rot="20869669">
              <a:off x="8759373" y="-3625"/>
              <a:ext cx="6865253" cy="6865253"/>
            </a:xfrm>
            <a:prstGeom prst="diamond">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菱形 13"/>
            <p:cNvSpPr/>
            <p:nvPr/>
          </p:nvSpPr>
          <p:spPr>
            <a:xfrm rot="372907">
              <a:off x="8660048" y="-600639"/>
              <a:ext cx="7643329" cy="7643329"/>
            </a:xfrm>
            <a:prstGeom prst="diamond">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6" name="文本框 15"/>
          <p:cNvSpPr txBox="1"/>
          <p:nvPr/>
        </p:nvSpPr>
        <p:spPr>
          <a:xfrm>
            <a:off x="724535" y="175260"/>
            <a:ext cx="5610860" cy="460375"/>
          </a:xfrm>
          <a:prstGeom prst="rect">
            <a:avLst/>
          </a:prstGeom>
          <a:noFill/>
        </p:spPr>
        <p:txBody>
          <a:bodyPr wrap="square" rtlCol="0">
            <a:spAutoFit/>
          </a:bodyPr>
          <a:lstStyle/>
          <a:p>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一站式办事服务大厅</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办事中心</a:t>
            </a:r>
          </a:p>
        </p:txBody>
      </p:sp>
      <p:sp>
        <p:nvSpPr>
          <p:cNvPr id="17" name="文本框 119"/>
          <p:cNvSpPr txBox="1"/>
          <p:nvPr/>
        </p:nvSpPr>
        <p:spPr>
          <a:xfrm>
            <a:off x="1447165" y="873760"/>
            <a:ext cx="3291840" cy="398780"/>
          </a:xfrm>
          <a:prstGeom prst="rect">
            <a:avLst/>
          </a:prstGeom>
          <a:noFill/>
        </p:spPr>
        <p:txBody>
          <a:bodyPr wrap="squar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a:solidFill>
                  <a:srgbClr val="173450"/>
                </a:solidFill>
                <a:latin typeface="微软雅黑" panose="020B0503020204020204" pitchFamily="34" charset="-122"/>
                <a:ea typeface="微软雅黑" panose="020B0503020204020204" pitchFamily="34" charset="-122"/>
                <a:cs typeface="+mn-ea"/>
                <a:sym typeface="+mn-lt"/>
              </a:rPr>
              <a:t>专为全校内外办事服务设计</a:t>
            </a:r>
          </a:p>
        </p:txBody>
      </p:sp>
      <p:sp>
        <p:nvSpPr>
          <p:cNvPr id="4" name="app_149941"/>
          <p:cNvSpPr>
            <a:spLocks noChangeAspect="1"/>
          </p:cNvSpPr>
          <p:nvPr/>
        </p:nvSpPr>
        <p:spPr bwMode="auto">
          <a:xfrm>
            <a:off x="1092835" y="895985"/>
            <a:ext cx="354330" cy="354330"/>
          </a:xfrm>
          <a:custGeom>
            <a:avLst/>
            <a:gdLst>
              <a:gd name="connsiteX0" fmla="*/ 34177 w 577276"/>
              <a:gd name="connsiteY0" fmla="*/ 303381 h 576423"/>
              <a:gd name="connsiteX1" fmla="*/ 229362 w 577276"/>
              <a:gd name="connsiteY1" fmla="*/ 303381 h 576423"/>
              <a:gd name="connsiteX2" fmla="*/ 263539 w 577276"/>
              <a:gd name="connsiteY2" fmla="*/ 337510 h 576423"/>
              <a:gd name="connsiteX3" fmla="*/ 263539 w 577276"/>
              <a:gd name="connsiteY3" fmla="*/ 532425 h 576423"/>
              <a:gd name="connsiteX4" fmla="*/ 229362 w 577276"/>
              <a:gd name="connsiteY4" fmla="*/ 566554 h 576423"/>
              <a:gd name="connsiteX5" fmla="*/ 34177 w 577276"/>
              <a:gd name="connsiteY5" fmla="*/ 566554 h 576423"/>
              <a:gd name="connsiteX6" fmla="*/ 0 w 577276"/>
              <a:gd name="connsiteY6" fmla="*/ 532425 h 576423"/>
              <a:gd name="connsiteX7" fmla="*/ 0 w 577276"/>
              <a:gd name="connsiteY7" fmla="*/ 337510 h 576423"/>
              <a:gd name="connsiteX8" fmla="*/ 34177 w 577276"/>
              <a:gd name="connsiteY8" fmla="*/ 303381 h 576423"/>
              <a:gd name="connsiteX9" fmla="*/ 435258 w 577276"/>
              <a:gd name="connsiteY9" fmla="*/ 293512 h 576423"/>
              <a:gd name="connsiteX10" fmla="*/ 455763 w 577276"/>
              <a:gd name="connsiteY10" fmla="*/ 313232 h 576423"/>
              <a:gd name="connsiteX11" fmla="*/ 455763 w 577276"/>
              <a:gd name="connsiteY11" fmla="*/ 414868 h 576423"/>
              <a:gd name="connsiteX12" fmla="*/ 556771 w 577276"/>
              <a:gd name="connsiteY12" fmla="*/ 414868 h 576423"/>
              <a:gd name="connsiteX13" fmla="*/ 577276 w 577276"/>
              <a:gd name="connsiteY13" fmla="*/ 434588 h 576423"/>
              <a:gd name="connsiteX14" fmla="*/ 556771 w 577276"/>
              <a:gd name="connsiteY14" fmla="*/ 455067 h 576423"/>
              <a:gd name="connsiteX15" fmla="*/ 455763 w 577276"/>
              <a:gd name="connsiteY15" fmla="*/ 455067 h 576423"/>
              <a:gd name="connsiteX16" fmla="*/ 455763 w 577276"/>
              <a:gd name="connsiteY16" fmla="*/ 555944 h 576423"/>
              <a:gd name="connsiteX17" fmla="*/ 435258 w 577276"/>
              <a:gd name="connsiteY17" fmla="*/ 576423 h 576423"/>
              <a:gd name="connsiteX18" fmla="*/ 415512 w 577276"/>
              <a:gd name="connsiteY18" fmla="*/ 555944 h 576423"/>
              <a:gd name="connsiteX19" fmla="*/ 415512 w 577276"/>
              <a:gd name="connsiteY19" fmla="*/ 455067 h 576423"/>
              <a:gd name="connsiteX20" fmla="*/ 313745 w 577276"/>
              <a:gd name="connsiteY20" fmla="*/ 455067 h 576423"/>
              <a:gd name="connsiteX21" fmla="*/ 293999 w 577276"/>
              <a:gd name="connsiteY21" fmla="*/ 434588 h 576423"/>
              <a:gd name="connsiteX22" fmla="*/ 313745 w 577276"/>
              <a:gd name="connsiteY22" fmla="*/ 414868 h 576423"/>
              <a:gd name="connsiteX23" fmla="*/ 415512 w 577276"/>
              <a:gd name="connsiteY23" fmla="*/ 414868 h 576423"/>
              <a:gd name="connsiteX24" fmla="*/ 415512 w 577276"/>
              <a:gd name="connsiteY24" fmla="*/ 313232 h 576423"/>
              <a:gd name="connsiteX25" fmla="*/ 435258 w 577276"/>
              <a:gd name="connsiteY25" fmla="*/ 293512 h 576423"/>
              <a:gd name="connsiteX26" fmla="*/ 338045 w 577276"/>
              <a:gd name="connsiteY26" fmla="*/ 0 h 576423"/>
              <a:gd name="connsiteX27" fmla="*/ 533230 w 577276"/>
              <a:gd name="connsiteY27" fmla="*/ 0 h 576423"/>
              <a:gd name="connsiteX28" fmla="*/ 567407 w 577276"/>
              <a:gd name="connsiteY28" fmla="*/ 34129 h 576423"/>
              <a:gd name="connsiteX29" fmla="*/ 567407 w 577276"/>
              <a:gd name="connsiteY29" fmla="*/ 229044 h 576423"/>
              <a:gd name="connsiteX30" fmla="*/ 533230 w 577276"/>
              <a:gd name="connsiteY30" fmla="*/ 263173 h 576423"/>
              <a:gd name="connsiteX31" fmla="*/ 338045 w 577276"/>
              <a:gd name="connsiteY31" fmla="*/ 263173 h 576423"/>
              <a:gd name="connsiteX32" fmla="*/ 303868 w 577276"/>
              <a:gd name="connsiteY32" fmla="*/ 229044 h 576423"/>
              <a:gd name="connsiteX33" fmla="*/ 303868 w 577276"/>
              <a:gd name="connsiteY33" fmla="*/ 34129 h 576423"/>
              <a:gd name="connsiteX34" fmla="*/ 338045 w 577276"/>
              <a:gd name="connsiteY34" fmla="*/ 0 h 576423"/>
              <a:gd name="connsiteX35" fmla="*/ 34177 w 577276"/>
              <a:gd name="connsiteY35" fmla="*/ 0 h 576423"/>
              <a:gd name="connsiteX36" fmla="*/ 229362 w 577276"/>
              <a:gd name="connsiteY36" fmla="*/ 0 h 576423"/>
              <a:gd name="connsiteX37" fmla="*/ 263539 w 577276"/>
              <a:gd name="connsiteY37" fmla="*/ 34129 h 576423"/>
              <a:gd name="connsiteX38" fmla="*/ 263539 w 577276"/>
              <a:gd name="connsiteY38" fmla="*/ 229044 h 576423"/>
              <a:gd name="connsiteX39" fmla="*/ 229362 w 577276"/>
              <a:gd name="connsiteY39" fmla="*/ 263173 h 576423"/>
              <a:gd name="connsiteX40" fmla="*/ 34177 w 577276"/>
              <a:gd name="connsiteY40" fmla="*/ 263173 h 576423"/>
              <a:gd name="connsiteX41" fmla="*/ 0 w 577276"/>
              <a:gd name="connsiteY41" fmla="*/ 229044 h 576423"/>
              <a:gd name="connsiteX42" fmla="*/ 0 w 577276"/>
              <a:gd name="connsiteY42" fmla="*/ 34129 h 576423"/>
              <a:gd name="connsiteX43" fmla="*/ 34177 w 577276"/>
              <a:gd name="connsiteY43" fmla="*/ 0 h 576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7276" h="576423">
                <a:moveTo>
                  <a:pt x="34177" y="303381"/>
                </a:moveTo>
                <a:lnTo>
                  <a:pt x="229362" y="303381"/>
                </a:lnTo>
                <a:cubicBezTo>
                  <a:pt x="248349" y="303381"/>
                  <a:pt x="263539" y="318549"/>
                  <a:pt x="263539" y="337510"/>
                </a:cubicBezTo>
                <a:lnTo>
                  <a:pt x="263539" y="532425"/>
                </a:lnTo>
                <a:cubicBezTo>
                  <a:pt x="263539" y="551386"/>
                  <a:pt x="248349" y="566554"/>
                  <a:pt x="229362" y="566554"/>
                </a:cubicBezTo>
                <a:lnTo>
                  <a:pt x="34177" y="566554"/>
                </a:lnTo>
                <a:cubicBezTo>
                  <a:pt x="15190" y="566554"/>
                  <a:pt x="0" y="551386"/>
                  <a:pt x="0" y="532425"/>
                </a:cubicBezTo>
                <a:lnTo>
                  <a:pt x="0" y="337510"/>
                </a:lnTo>
                <a:cubicBezTo>
                  <a:pt x="0" y="318549"/>
                  <a:pt x="15190" y="303381"/>
                  <a:pt x="34177" y="303381"/>
                </a:cubicBezTo>
                <a:close/>
                <a:moveTo>
                  <a:pt x="435258" y="293512"/>
                </a:moveTo>
                <a:cubicBezTo>
                  <a:pt x="446650" y="293512"/>
                  <a:pt x="455763" y="302614"/>
                  <a:pt x="455763" y="313232"/>
                </a:cubicBezTo>
                <a:lnTo>
                  <a:pt x="455763" y="414868"/>
                </a:lnTo>
                <a:lnTo>
                  <a:pt x="556771" y="414868"/>
                </a:lnTo>
                <a:cubicBezTo>
                  <a:pt x="568163" y="414868"/>
                  <a:pt x="577276" y="423970"/>
                  <a:pt x="577276" y="434588"/>
                </a:cubicBezTo>
                <a:cubicBezTo>
                  <a:pt x="577276" y="445965"/>
                  <a:pt x="568163" y="455067"/>
                  <a:pt x="556771" y="455067"/>
                </a:cubicBezTo>
                <a:lnTo>
                  <a:pt x="455763" y="455067"/>
                </a:lnTo>
                <a:lnTo>
                  <a:pt x="455763" y="555944"/>
                </a:lnTo>
                <a:cubicBezTo>
                  <a:pt x="455763" y="567321"/>
                  <a:pt x="446650" y="576423"/>
                  <a:pt x="435258" y="576423"/>
                </a:cubicBezTo>
                <a:cubicBezTo>
                  <a:pt x="424625" y="576423"/>
                  <a:pt x="415512" y="567321"/>
                  <a:pt x="415512" y="555944"/>
                </a:cubicBezTo>
                <a:lnTo>
                  <a:pt x="415512" y="455067"/>
                </a:lnTo>
                <a:lnTo>
                  <a:pt x="313745" y="455067"/>
                </a:lnTo>
                <a:cubicBezTo>
                  <a:pt x="303112" y="455067"/>
                  <a:pt x="293999" y="445965"/>
                  <a:pt x="293999" y="434588"/>
                </a:cubicBezTo>
                <a:cubicBezTo>
                  <a:pt x="293999" y="423970"/>
                  <a:pt x="303112" y="414868"/>
                  <a:pt x="313745" y="414868"/>
                </a:cubicBezTo>
                <a:lnTo>
                  <a:pt x="415512" y="414868"/>
                </a:lnTo>
                <a:lnTo>
                  <a:pt x="415512" y="313232"/>
                </a:lnTo>
                <a:cubicBezTo>
                  <a:pt x="415512" y="302614"/>
                  <a:pt x="424625" y="293512"/>
                  <a:pt x="435258" y="293512"/>
                </a:cubicBezTo>
                <a:close/>
                <a:moveTo>
                  <a:pt x="338045" y="0"/>
                </a:moveTo>
                <a:lnTo>
                  <a:pt x="533230" y="0"/>
                </a:lnTo>
                <a:cubicBezTo>
                  <a:pt x="552217" y="0"/>
                  <a:pt x="567407" y="15168"/>
                  <a:pt x="567407" y="34129"/>
                </a:cubicBezTo>
                <a:lnTo>
                  <a:pt x="567407" y="229044"/>
                </a:lnTo>
                <a:cubicBezTo>
                  <a:pt x="567407" y="248005"/>
                  <a:pt x="552217" y="263173"/>
                  <a:pt x="533230" y="263173"/>
                </a:cubicBezTo>
                <a:lnTo>
                  <a:pt x="338045" y="263173"/>
                </a:lnTo>
                <a:cubicBezTo>
                  <a:pt x="319058" y="263173"/>
                  <a:pt x="303868" y="248005"/>
                  <a:pt x="303868" y="229044"/>
                </a:cubicBezTo>
                <a:lnTo>
                  <a:pt x="303868" y="34129"/>
                </a:lnTo>
                <a:cubicBezTo>
                  <a:pt x="303868" y="15168"/>
                  <a:pt x="319058" y="0"/>
                  <a:pt x="338045" y="0"/>
                </a:cubicBezTo>
                <a:close/>
                <a:moveTo>
                  <a:pt x="34177" y="0"/>
                </a:moveTo>
                <a:lnTo>
                  <a:pt x="229362" y="0"/>
                </a:lnTo>
                <a:cubicBezTo>
                  <a:pt x="248349" y="0"/>
                  <a:pt x="263539" y="15168"/>
                  <a:pt x="263539" y="34129"/>
                </a:cubicBezTo>
                <a:lnTo>
                  <a:pt x="263539" y="229044"/>
                </a:lnTo>
                <a:cubicBezTo>
                  <a:pt x="263539" y="248005"/>
                  <a:pt x="248349" y="263173"/>
                  <a:pt x="229362" y="263173"/>
                </a:cubicBezTo>
                <a:lnTo>
                  <a:pt x="34177" y="263173"/>
                </a:lnTo>
                <a:cubicBezTo>
                  <a:pt x="15190" y="263173"/>
                  <a:pt x="0" y="248005"/>
                  <a:pt x="0" y="229044"/>
                </a:cubicBezTo>
                <a:lnTo>
                  <a:pt x="0" y="34129"/>
                </a:lnTo>
                <a:cubicBezTo>
                  <a:pt x="0" y="15168"/>
                  <a:pt x="15190" y="0"/>
                  <a:pt x="34177" y="0"/>
                </a:cubicBezTo>
                <a:close/>
              </a:path>
            </a:pathLst>
          </a:custGeom>
          <a:solidFill>
            <a:srgbClr val="B6B6B6"/>
          </a:solidFill>
          <a:ln>
            <a:noFill/>
          </a:ln>
        </p:spPr>
      </p:sp>
      <p:sp>
        <p:nvSpPr>
          <p:cNvPr id="25" name="文本框 24"/>
          <p:cNvSpPr txBox="1"/>
          <p:nvPr/>
        </p:nvSpPr>
        <p:spPr>
          <a:xfrm>
            <a:off x="6476365" y="1011555"/>
            <a:ext cx="1025525" cy="337185"/>
          </a:xfrm>
          <a:prstGeom prst="rect">
            <a:avLst/>
          </a:prstGeom>
          <a:noFill/>
        </p:spPr>
        <p:txBody>
          <a:bodyPr wrap="square"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lt"/>
              </a:rPr>
              <a:t>用户通道</a:t>
            </a:r>
          </a:p>
        </p:txBody>
      </p:sp>
      <p:sp>
        <p:nvSpPr>
          <p:cNvPr id="8" name="文本框 7"/>
          <p:cNvSpPr txBox="1"/>
          <p:nvPr/>
        </p:nvSpPr>
        <p:spPr>
          <a:xfrm>
            <a:off x="6476365" y="1348740"/>
            <a:ext cx="4754880" cy="333375"/>
          </a:xfrm>
          <a:prstGeom prst="rect">
            <a:avLst/>
          </a:prstGeom>
          <a:noFill/>
        </p:spPr>
        <p:txBody>
          <a:bodyPr wrap="square" rtlCol="0" anchor="t">
            <a:spAutoFit/>
          </a:bodyPr>
          <a:lstStyle/>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不同的角色，选择教职工、学生、家长、来访人员，外联员工办事通道；</a:t>
            </a:r>
          </a:p>
        </p:txBody>
      </p:sp>
      <p:sp>
        <p:nvSpPr>
          <p:cNvPr id="12" name="文本框 11"/>
          <p:cNvSpPr txBox="1"/>
          <p:nvPr/>
        </p:nvSpPr>
        <p:spPr>
          <a:xfrm>
            <a:off x="1147445" y="1497330"/>
            <a:ext cx="1025525" cy="337185"/>
          </a:xfrm>
          <a:prstGeom prst="rect">
            <a:avLst/>
          </a:prstGeom>
          <a:noFill/>
        </p:spPr>
        <p:txBody>
          <a:bodyPr wrap="square"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lt"/>
              </a:rPr>
              <a:t>快速检索</a:t>
            </a:r>
          </a:p>
        </p:txBody>
      </p:sp>
      <p:sp>
        <p:nvSpPr>
          <p:cNvPr id="13" name="文本框 12"/>
          <p:cNvSpPr txBox="1"/>
          <p:nvPr/>
        </p:nvSpPr>
        <p:spPr>
          <a:xfrm>
            <a:off x="1147445" y="1834515"/>
            <a:ext cx="4754880" cy="1303020"/>
          </a:xfrm>
          <a:prstGeom prst="rect">
            <a:avLst/>
          </a:prstGeom>
          <a:noFill/>
        </p:spPr>
        <p:txBody>
          <a:bodyPr wrap="square" rtlCol="0" anchor="t">
            <a:spAutoFit/>
          </a:bodyPr>
          <a:lstStyle/>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事务分类，对事务申请按属性分类</a:t>
            </a:r>
          </a:p>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检索条，通过点击或拖动检索条的首字母，快速定位</a:t>
            </a:r>
          </a:p>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收藏，点击收藏后，在我的收藏中找到</a:t>
            </a:r>
          </a:p>
          <a:p>
            <a:pPr marL="171450" lvl="0" indent="-171450" algn="l">
              <a:lnSpc>
                <a:spcPct val="150000"/>
              </a:lnSpc>
              <a:buClrTx/>
              <a:buSzTx/>
              <a:buFont typeface="Wingdings" panose="05000000000000000000" charset="0"/>
              <a:buChar char="l"/>
            </a:pPr>
            <a:r>
              <a:rPr lang="en-US" altLang="zh-CN"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AI</a:t>
            </a: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预测，根据办事人的办理习惯或学校学期节点预测并推荐办事事务到个人首页</a:t>
            </a:r>
          </a:p>
        </p:txBody>
      </p:sp>
      <p:sp>
        <p:nvSpPr>
          <p:cNvPr id="15" name="文本框 14"/>
          <p:cNvSpPr txBox="1"/>
          <p:nvPr/>
        </p:nvSpPr>
        <p:spPr>
          <a:xfrm>
            <a:off x="6476365" y="5715635"/>
            <a:ext cx="1025525" cy="337185"/>
          </a:xfrm>
          <a:prstGeom prst="rect">
            <a:avLst/>
          </a:prstGeom>
          <a:noFill/>
        </p:spPr>
        <p:txBody>
          <a:bodyPr wrap="square"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lt"/>
              </a:rPr>
              <a:t>办事描述</a:t>
            </a:r>
          </a:p>
        </p:txBody>
      </p:sp>
      <p:sp>
        <p:nvSpPr>
          <p:cNvPr id="20" name="文本框 19"/>
          <p:cNvSpPr txBox="1"/>
          <p:nvPr/>
        </p:nvSpPr>
        <p:spPr>
          <a:xfrm>
            <a:off x="6476365" y="6052820"/>
            <a:ext cx="2211705" cy="575945"/>
          </a:xfrm>
          <a:prstGeom prst="rect">
            <a:avLst/>
          </a:prstGeom>
          <a:noFill/>
        </p:spPr>
        <p:txBody>
          <a:bodyPr wrap="square" rtlCol="0" anchor="t">
            <a:spAutoFit/>
          </a:bodyPr>
          <a:lstStyle/>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自定义办事申请的描述页面；</a:t>
            </a:r>
          </a:p>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自定义办事</a:t>
            </a:r>
            <a:r>
              <a:rPr lang="en-US" altLang="zh-CN"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icon</a:t>
            </a:r>
          </a:p>
        </p:txBody>
      </p:sp>
      <p:pic>
        <p:nvPicPr>
          <p:cNvPr id="21" name="图片 20"/>
          <p:cNvPicPr>
            <a:picLocks noChangeAspect="1"/>
          </p:cNvPicPr>
          <p:nvPr/>
        </p:nvPicPr>
        <p:blipFill>
          <a:blip r:embed="rId5"/>
          <a:stretch>
            <a:fillRect/>
          </a:stretch>
        </p:blipFill>
        <p:spPr>
          <a:xfrm>
            <a:off x="9915525" y="1834515"/>
            <a:ext cx="2112645" cy="3784600"/>
          </a:xfrm>
          <a:prstGeom prst="rect">
            <a:avLst/>
          </a:prstGeom>
          <a:ln>
            <a:solidFill>
              <a:schemeClr val="bg2">
                <a:lumMod val="25000"/>
              </a:schemeClr>
            </a:solidFill>
          </a:ln>
        </p:spPr>
      </p:pic>
      <p:sp>
        <p:nvSpPr>
          <p:cNvPr id="22" name="文本框 21"/>
          <p:cNvSpPr txBox="1"/>
          <p:nvPr/>
        </p:nvSpPr>
        <p:spPr>
          <a:xfrm>
            <a:off x="9649460" y="5772150"/>
            <a:ext cx="1025525" cy="337185"/>
          </a:xfrm>
          <a:prstGeom prst="rect">
            <a:avLst/>
          </a:prstGeom>
          <a:noFill/>
        </p:spPr>
        <p:txBody>
          <a:bodyPr wrap="square"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lt"/>
              </a:rPr>
              <a:t>进度跟踪</a:t>
            </a:r>
          </a:p>
        </p:txBody>
      </p:sp>
      <p:sp>
        <p:nvSpPr>
          <p:cNvPr id="23" name="文本框 22"/>
          <p:cNvSpPr txBox="1"/>
          <p:nvPr/>
        </p:nvSpPr>
        <p:spPr>
          <a:xfrm>
            <a:off x="9649460" y="6109335"/>
            <a:ext cx="2211705" cy="575945"/>
          </a:xfrm>
          <a:prstGeom prst="rect">
            <a:avLst/>
          </a:prstGeom>
          <a:noFill/>
        </p:spPr>
        <p:txBody>
          <a:bodyPr wrap="square" rtlCol="0" anchor="t">
            <a:spAutoFit/>
          </a:bodyPr>
          <a:lstStyle/>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查看进度，进度预测，提醒</a:t>
            </a:r>
          </a:p>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已办管理：撤回，打印</a:t>
            </a:r>
          </a:p>
        </p:txBody>
      </p:sp>
    </p:spTree>
  </p:cSld>
  <p:clrMapOvr>
    <a:masterClrMapping/>
  </p:clrMapOvr>
  <p:transition spd="med"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stretch>
            <a:fillRect/>
          </a:stretch>
        </p:blipFill>
        <p:spPr>
          <a:xfrm>
            <a:off x="6034405" y="2933065"/>
            <a:ext cx="5373370" cy="3483610"/>
          </a:xfrm>
          <a:prstGeom prst="rect">
            <a:avLst/>
          </a:prstGeom>
          <a:ln>
            <a:solidFill>
              <a:schemeClr val="bg2">
                <a:lumMod val="25000"/>
              </a:schemeClr>
            </a:solidFill>
          </a:ln>
        </p:spPr>
      </p:pic>
      <p:pic>
        <p:nvPicPr>
          <p:cNvPr id="8" name="图片 7"/>
          <p:cNvPicPr>
            <a:picLocks noChangeAspect="1"/>
          </p:cNvPicPr>
          <p:nvPr/>
        </p:nvPicPr>
        <p:blipFill>
          <a:blip r:embed="rId3"/>
          <a:stretch>
            <a:fillRect/>
          </a:stretch>
        </p:blipFill>
        <p:spPr>
          <a:xfrm>
            <a:off x="989330" y="2552065"/>
            <a:ext cx="2200910" cy="3925570"/>
          </a:xfrm>
          <a:prstGeom prst="rect">
            <a:avLst/>
          </a:prstGeom>
          <a:ln>
            <a:solidFill>
              <a:schemeClr val="bg2">
                <a:lumMod val="25000"/>
              </a:schemeClr>
            </a:solidFill>
          </a:ln>
        </p:spPr>
      </p:pic>
      <p:sp>
        <p:nvSpPr>
          <p:cNvPr id="16" name="文本框 15"/>
          <p:cNvSpPr txBox="1"/>
          <p:nvPr/>
        </p:nvSpPr>
        <p:spPr>
          <a:xfrm>
            <a:off x="724535" y="175260"/>
            <a:ext cx="6297295" cy="460375"/>
          </a:xfrm>
          <a:prstGeom prst="rect">
            <a:avLst/>
          </a:prstGeom>
          <a:noFill/>
        </p:spPr>
        <p:txBody>
          <a:bodyPr wrap="square" rtlCol="0">
            <a:spAutoFit/>
          </a:bodyPr>
          <a:lstStyle/>
          <a:p>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一站式办事服务大厅</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智能填报</a:t>
            </a:r>
          </a:p>
        </p:txBody>
      </p:sp>
      <p:sp>
        <p:nvSpPr>
          <p:cNvPr id="2" name="Rectangle 6"/>
          <p:cNvSpPr txBox="1">
            <a:spLocks noChangeArrowheads="1"/>
          </p:cNvSpPr>
          <p:nvPr/>
        </p:nvSpPr>
        <p:spPr bwMode="auto">
          <a:xfrm>
            <a:off x="6330950" y="1395730"/>
            <a:ext cx="1088390" cy="337185"/>
          </a:xfrm>
          <a:prstGeom prst="rect">
            <a:avLst/>
          </a:prstGeom>
          <a:noFill/>
        </p:spPr>
        <p:txBody>
          <a:bodyPr wrap="square" lIns="91440" tIns="45720" rIns="91440" bIns="45720"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lt"/>
              </a:rPr>
              <a:t>办事条件</a:t>
            </a:r>
          </a:p>
        </p:txBody>
      </p:sp>
      <p:sp>
        <p:nvSpPr>
          <p:cNvPr id="4" name="Rectangle 6"/>
          <p:cNvSpPr txBox="1">
            <a:spLocks noChangeArrowheads="1"/>
          </p:cNvSpPr>
          <p:nvPr/>
        </p:nvSpPr>
        <p:spPr bwMode="auto">
          <a:xfrm>
            <a:off x="6330950" y="2038985"/>
            <a:ext cx="1088390" cy="337185"/>
          </a:xfrm>
          <a:prstGeom prst="rect">
            <a:avLst/>
          </a:prstGeom>
          <a:noFill/>
        </p:spPr>
        <p:txBody>
          <a:bodyPr wrap="square" lIns="91440" tIns="45720" rIns="91440" bIns="45720"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lt"/>
              </a:rPr>
              <a:t>规则运算</a:t>
            </a:r>
          </a:p>
        </p:txBody>
      </p:sp>
      <p:grpSp>
        <p:nvGrpSpPr>
          <p:cNvPr id="23" name="组合 22"/>
          <p:cNvGrpSpPr/>
          <p:nvPr/>
        </p:nvGrpSpPr>
        <p:grpSpPr>
          <a:xfrm>
            <a:off x="989330" y="1213485"/>
            <a:ext cx="2211070" cy="1155065"/>
            <a:chOff x="1558" y="1911"/>
            <a:chExt cx="3482" cy="1819"/>
          </a:xfrm>
        </p:grpSpPr>
        <p:sp>
          <p:nvSpPr>
            <p:cNvPr id="15" name="文本框 14"/>
            <p:cNvSpPr txBox="1"/>
            <p:nvPr/>
          </p:nvSpPr>
          <p:spPr>
            <a:xfrm>
              <a:off x="1558" y="1911"/>
              <a:ext cx="1615" cy="531"/>
            </a:xfrm>
            <a:prstGeom prst="rect">
              <a:avLst/>
            </a:prstGeom>
            <a:noFill/>
          </p:spPr>
          <p:txBody>
            <a:bodyPr wrap="square"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lt"/>
                </a:rPr>
                <a:t>自动填写</a:t>
              </a:r>
            </a:p>
          </p:txBody>
        </p:sp>
        <p:sp>
          <p:nvSpPr>
            <p:cNvPr id="20" name="文本框 19"/>
            <p:cNvSpPr txBox="1"/>
            <p:nvPr/>
          </p:nvSpPr>
          <p:spPr>
            <a:xfrm>
              <a:off x="1558" y="2442"/>
              <a:ext cx="3483" cy="1289"/>
            </a:xfrm>
            <a:prstGeom prst="rect">
              <a:avLst/>
            </a:prstGeom>
            <a:noFill/>
          </p:spPr>
          <p:txBody>
            <a:bodyPr wrap="square" rtlCol="0" anchor="t">
              <a:spAutoFit/>
            </a:bodyPr>
            <a:lstStyle/>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自动填写填报人相关信息；</a:t>
              </a:r>
            </a:p>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参照填写，根据历史填写内容复制并修改。</a:t>
              </a:r>
            </a:p>
          </p:txBody>
        </p:sp>
      </p:grpSp>
      <p:grpSp>
        <p:nvGrpSpPr>
          <p:cNvPr id="22" name="组合 21"/>
          <p:cNvGrpSpPr/>
          <p:nvPr/>
        </p:nvGrpSpPr>
        <p:grpSpPr>
          <a:xfrm>
            <a:off x="3313721" y="2551985"/>
            <a:ext cx="2213954" cy="3928742"/>
            <a:chOff x="5218" y="4019"/>
            <a:chExt cx="3487" cy="6187"/>
          </a:xfrm>
        </p:grpSpPr>
        <p:pic>
          <p:nvPicPr>
            <p:cNvPr id="10" name="图片 9"/>
            <p:cNvPicPr>
              <a:picLocks noChangeAspect="1"/>
            </p:cNvPicPr>
            <p:nvPr/>
          </p:nvPicPr>
          <p:blipFill>
            <a:blip r:embed="rId4"/>
            <a:stretch>
              <a:fillRect/>
            </a:stretch>
          </p:blipFill>
          <p:spPr>
            <a:xfrm>
              <a:off x="5218" y="4019"/>
              <a:ext cx="3487" cy="6187"/>
            </a:xfrm>
            <a:prstGeom prst="rect">
              <a:avLst/>
            </a:prstGeom>
          </p:spPr>
        </p:pic>
        <p:sp>
          <p:nvSpPr>
            <p:cNvPr id="21" name="customer-help-clerk_70760"/>
            <p:cNvSpPr>
              <a:spLocks noChangeAspect="1"/>
            </p:cNvSpPr>
            <p:nvPr/>
          </p:nvSpPr>
          <p:spPr bwMode="auto">
            <a:xfrm>
              <a:off x="7875" y="9727"/>
              <a:ext cx="331" cy="378"/>
            </a:xfrm>
            <a:custGeom>
              <a:avLst/>
              <a:gdLst>
                <a:gd name="T0" fmla="*/ 4041 w 5067"/>
                <a:gd name="T1" fmla="*/ 2708 h 5787"/>
                <a:gd name="T2" fmla="*/ 2918 w 5067"/>
                <a:gd name="T3" fmla="*/ 2682 h 5787"/>
                <a:gd name="T4" fmla="*/ 2020 w 5067"/>
                <a:gd name="T5" fmla="*/ 0 h 5787"/>
                <a:gd name="T6" fmla="*/ 756 w 5067"/>
                <a:gd name="T7" fmla="*/ 2885 h 5787"/>
                <a:gd name="T8" fmla="*/ 0 w 5067"/>
                <a:gd name="T9" fmla="*/ 5084 h 5787"/>
                <a:gd name="T10" fmla="*/ 3496 w 5067"/>
                <a:gd name="T11" fmla="*/ 5262 h 5787"/>
                <a:gd name="T12" fmla="*/ 4559 w 5067"/>
                <a:gd name="T13" fmla="*/ 5256 h 5787"/>
                <a:gd name="T14" fmla="*/ 4515 w 5067"/>
                <a:gd name="T15" fmla="*/ 4732 h 5787"/>
                <a:gd name="T16" fmla="*/ 5067 w 5067"/>
                <a:gd name="T17" fmla="*/ 3660 h 5787"/>
                <a:gd name="T18" fmla="*/ 2628 w 5067"/>
                <a:gd name="T19" fmla="*/ 2837 h 5787"/>
                <a:gd name="T20" fmla="*/ 2579 w 5067"/>
                <a:gd name="T21" fmla="*/ 3212 h 5787"/>
                <a:gd name="T22" fmla="*/ 2173 w 5067"/>
                <a:gd name="T23" fmla="*/ 4005 h 5787"/>
                <a:gd name="T24" fmla="*/ 1767 w 5067"/>
                <a:gd name="T25" fmla="*/ 3212 h 5787"/>
                <a:gd name="T26" fmla="*/ 1718 w 5067"/>
                <a:gd name="T27" fmla="*/ 2837 h 5787"/>
                <a:gd name="T28" fmla="*/ 1804 w 5067"/>
                <a:gd name="T29" fmla="*/ 2776 h 5787"/>
                <a:gd name="T30" fmla="*/ 2340 w 5067"/>
                <a:gd name="T31" fmla="*/ 2827 h 5787"/>
                <a:gd name="T32" fmla="*/ 2603 w 5067"/>
                <a:gd name="T33" fmla="*/ 2781 h 5787"/>
                <a:gd name="T34" fmla="*/ 2909 w 5067"/>
                <a:gd name="T35" fmla="*/ 1692 h 5787"/>
                <a:gd name="T36" fmla="*/ 2335 w 5067"/>
                <a:gd name="T37" fmla="*/ 2502 h 5787"/>
                <a:gd name="T38" fmla="*/ 1653 w 5067"/>
                <a:gd name="T39" fmla="*/ 2192 h 5787"/>
                <a:gd name="T40" fmla="*/ 1433 w 5067"/>
                <a:gd name="T41" fmla="*/ 1667 h 5787"/>
                <a:gd name="T42" fmla="*/ 1347 w 5067"/>
                <a:gd name="T43" fmla="*/ 1578 h 5787"/>
                <a:gd name="T44" fmla="*/ 1408 w 5067"/>
                <a:gd name="T45" fmla="*/ 1418 h 5787"/>
                <a:gd name="T46" fmla="*/ 1432 w 5067"/>
                <a:gd name="T47" fmla="*/ 1211 h 5787"/>
                <a:gd name="T48" fmla="*/ 1520 w 5067"/>
                <a:gd name="T49" fmla="*/ 1157 h 5787"/>
                <a:gd name="T50" fmla="*/ 1987 w 5067"/>
                <a:gd name="T51" fmla="*/ 1203 h 5787"/>
                <a:gd name="T52" fmla="*/ 2094 w 5067"/>
                <a:gd name="T53" fmla="*/ 1200 h 5787"/>
                <a:gd name="T54" fmla="*/ 2861 w 5067"/>
                <a:gd name="T55" fmla="*/ 1354 h 5787"/>
                <a:gd name="T56" fmla="*/ 2913 w 5067"/>
                <a:gd name="T57" fmla="*/ 1418 h 5787"/>
                <a:gd name="T58" fmla="*/ 2998 w 5067"/>
                <a:gd name="T59" fmla="*/ 1479 h 5787"/>
                <a:gd name="T60" fmla="*/ 2971 w 5067"/>
                <a:gd name="T61" fmla="*/ 1629 h 5787"/>
                <a:gd name="T62" fmla="*/ 2909 w 5067"/>
                <a:gd name="T63" fmla="*/ 1692 h 5787"/>
                <a:gd name="T64" fmla="*/ 3807 w 5067"/>
                <a:gd name="T65" fmla="*/ 5256 h 5787"/>
                <a:gd name="T66" fmla="*/ 4266 w 5067"/>
                <a:gd name="T67" fmla="*/ 5256 h 5787"/>
                <a:gd name="T68" fmla="*/ 4449 w 5067"/>
                <a:gd name="T69" fmla="*/ 4318 h 5787"/>
                <a:gd name="T70" fmla="*/ 4055 w 5067"/>
                <a:gd name="T71" fmla="*/ 4886 h 5787"/>
                <a:gd name="T72" fmla="*/ 3919 w 5067"/>
                <a:gd name="T73" fmla="*/ 4835 h 5787"/>
                <a:gd name="T74" fmla="*/ 4198 w 5067"/>
                <a:gd name="T75" fmla="*/ 4078 h 5787"/>
                <a:gd name="T76" fmla="*/ 4047 w 5067"/>
                <a:gd name="T77" fmla="*/ 3360 h 5787"/>
                <a:gd name="T78" fmla="*/ 3491 w 5067"/>
                <a:gd name="T79" fmla="*/ 3778 h 5787"/>
                <a:gd name="T80" fmla="*/ 3362 w 5067"/>
                <a:gd name="T81" fmla="*/ 3715 h 5787"/>
                <a:gd name="T82" fmla="*/ 4050 w 5067"/>
                <a:gd name="T83" fmla="*/ 3009 h 5787"/>
                <a:gd name="T84" fmla="*/ 4449 w 5067"/>
                <a:gd name="T85" fmla="*/ 4318 h 5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67" h="5787">
                  <a:moveTo>
                    <a:pt x="4770" y="2962"/>
                  </a:moveTo>
                  <a:cubicBezTo>
                    <a:pt x="4584" y="2795"/>
                    <a:pt x="4332" y="2708"/>
                    <a:pt x="4041" y="2708"/>
                  </a:cubicBezTo>
                  <a:cubicBezTo>
                    <a:pt x="3828" y="2708"/>
                    <a:pt x="3634" y="2756"/>
                    <a:pt x="3472" y="2850"/>
                  </a:cubicBezTo>
                  <a:lnTo>
                    <a:pt x="2918" y="2682"/>
                  </a:lnTo>
                  <a:cubicBezTo>
                    <a:pt x="4053" y="2682"/>
                    <a:pt x="3417" y="0"/>
                    <a:pt x="2325" y="0"/>
                  </a:cubicBezTo>
                  <a:lnTo>
                    <a:pt x="2020" y="0"/>
                  </a:lnTo>
                  <a:cubicBezTo>
                    <a:pt x="746" y="0"/>
                    <a:pt x="351" y="2682"/>
                    <a:pt x="1427" y="2682"/>
                  </a:cubicBezTo>
                  <a:lnTo>
                    <a:pt x="756" y="2885"/>
                  </a:lnTo>
                  <a:cubicBezTo>
                    <a:pt x="283" y="3021"/>
                    <a:pt x="2" y="5063"/>
                    <a:pt x="2" y="5063"/>
                  </a:cubicBezTo>
                  <a:cubicBezTo>
                    <a:pt x="1" y="5070"/>
                    <a:pt x="0" y="5077"/>
                    <a:pt x="0" y="5084"/>
                  </a:cubicBezTo>
                  <a:cubicBezTo>
                    <a:pt x="0" y="5183"/>
                    <a:pt x="80" y="5262"/>
                    <a:pt x="178" y="5262"/>
                  </a:cubicBezTo>
                  <a:lnTo>
                    <a:pt x="3496" y="5262"/>
                  </a:lnTo>
                  <a:cubicBezTo>
                    <a:pt x="3500" y="5552"/>
                    <a:pt x="3737" y="5787"/>
                    <a:pt x="4027" y="5787"/>
                  </a:cubicBezTo>
                  <a:cubicBezTo>
                    <a:pt x="4320" y="5787"/>
                    <a:pt x="4559" y="5549"/>
                    <a:pt x="4559" y="5256"/>
                  </a:cubicBezTo>
                  <a:cubicBezTo>
                    <a:pt x="4559" y="5140"/>
                    <a:pt x="4521" y="5032"/>
                    <a:pt x="4457" y="4945"/>
                  </a:cubicBezTo>
                  <a:cubicBezTo>
                    <a:pt x="4492" y="4881"/>
                    <a:pt x="4513" y="4809"/>
                    <a:pt x="4515" y="4732"/>
                  </a:cubicBezTo>
                  <a:cubicBezTo>
                    <a:pt x="4517" y="4665"/>
                    <a:pt x="4528" y="4649"/>
                    <a:pt x="4646" y="4538"/>
                  </a:cubicBezTo>
                  <a:cubicBezTo>
                    <a:pt x="4803" y="4391"/>
                    <a:pt x="5067" y="4145"/>
                    <a:pt x="5067" y="3660"/>
                  </a:cubicBezTo>
                  <a:cubicBezTo>
                    <a:pt x="5067" y="3382"/>
                    <a:pt x="4961" y="3134"/>
                    <a:pt x="4770" y="2962"/>
                  </a:cubicBezTo>
                  <a:close/>
                  <a:moveTo>
                    <a:pt x="2628" y="2837"/>
                  </a:moveTo>
                  <a:lnTo>
                    <a:pt x="2584" y="3194"/>
                  </a:lnTo>
                  <a:cubicBezTo>
                    <a:pt x="2583" y="3200"/>
                    <a:pt x="2582" y="3206"/>
                    <a:pt x="2579" y="3212"/>
                  </a:cubicBezTo>
                  <a:lnTo>
                    <a:pt x="2228" y="3970"/>
                  </a:lnTo>
                  <a:cubicBezTo>
                    <a:pt x="2218" y="3991"/>
                    <a:pt x="2196" y="4005"/>
                    <a:pt x="2173" y="4005"/>
                  </a:cubicBezTo>
                  <a:cubicBezTo>
                    <a:pt x="2149" y="4005"/>
                    <a:pt x="2128" y="3991"/>
                    <a:pt x="2118" y="3970"/>
                  </a:cubicBezTo>
                  <a:lnTo>
                    <a:pt x="1767" y="3212"/>
                  </a:lnTo>
                  <a:cubicBezTo>
                    <a:pt x="1764" y="3206"/>
                    <a:pt x="1762" y="3200"/>
                    <a:pt x="1761" y="3194"/>
                  </a:cubicBezTo>
                  <a:lnTo>
                    <a:pt x="1718" y="2837"/>
                  </a:lnTo>
                  <a:cubicBezTo>
                    <a:pt x="1715" y="2815"/>
                    <a:pt x="1725" y="2793"/>
                    <a:pt x="1743" y="2781"/>
                  </a:cubicBezTo>
                  <a:cubicBezTo>
                    <a:pt x="1761" y="2768"/>
                    <a:pt x="1785" y="2766"/>
                    <a:pt x="1804" y="2776"/>
                  </a:cubicBezTo>
                  <a:cubicBezTo>
                    <a:pt x="1873" y="2810"/>
                    <a:pt x="1941" y="2827"/>
                    <a:pt x="2006" y="2827"/>
                  </a:cubicBezTo>
                  <a:lnTo>
                    <a:pt x="2340" y="2827"/>
                  </a:lnTo>
                  <a:cubicBezTo>
                    <a:pt x="2405" y="2827"/>
                    <a:pt x="2473" y="2810"/>
                    <a:pt x="2541" y="2776"/>
                  </a:cubicBezTo>
                  <a:cubicBezTo>
                    <a:pt x="2561" y="2766"/>
                    <a:pt x="2585" y="2768"/>
                    <a:pt x="2603" y="2781"/>
                  </a:cubicBezTo>
                  <a:cubicBezTo>
                    <a:pt x="2621" y="2793"/>
                    <a:pt x="2631" y="2815"/>
                    <a:pt x="2628" y="2837"/>
                  </a:cubicBezTo>
                  <a:close/>
                  <a:moveTo>
                    <a:pt x="2909" y="1692"/>
                  </a:moveTo>
                  <a:cubicBezTo>
                    <a:pt x="2890" y="1836"/>
                    <a:pt x="2809" y="2023"/>
                    <a:pt x="2692" y="2192"/>
                  </a:cubicBezTo>
                  <a:cubicBezTo>
                    <a:pt x="2545" y="2406"/>
                    <a:pt x="2407" y="2502"/>
                    <a:pt x="2335" y="2502"/>
                  </a:cubicBezTo>
                  <a:lnTo>
                    <a:pt x="2011" y="2502"/>
                  </a:lnTo>
                  <a:cubicBezTo>
                    <a:pt x="1939" y="2502"/>
                    <a:pt x="1801" y="2406"/>
                    <a:pt x="1653" y="2192"/>
                  </a:cubicBezTo>
                  <a:cubicBezTo>
                    <a:pt x="1537" y="2023"/>
                    <a:pt x="1456" y="1836"/>
                    <a:pt x="1437" y="1692"/>
                  </a:cubicBezTo>
                  <a:lnTo>
                    <a:pt x="1433" y="1667"/>
                  </a:lnTo>
                  <a:lnTo>
                    <a:pt x="1375" y="1629"/>
                  </a:lnTo>
                  <a:cubicBezTo>
                    <a:pt x="1358" y="1618"/>
                    <a:pt x="1347" y="1599"/>
                    <a:pt x="1347" y="1578"/>
                  </a:cubicBezTo>
                  <a:lnTo>
                    <a:pt x="1347" y="1479"/>
                  </a:lnTo>
                  <a:cubicBezTo>
                    <a:pt x="1347" y="1445"/>
                    <a:pt x="1374" y="1418"/>
                    <a:pt x="1408" y="1418"/>
                  </a:cubicBezTo>
                  <a:lnTo>
                    <a:pt x="1432" y="1418"/>
                  </a:lnTo>
                  <a:lnTo>
                    <a:pt x="1432" y="1211"/>
                  </a:lnTo>
                  <a:cubicBezTo>
                    <a:pt x="1432" y="1190"/>
                    <a:pt x="1443" y="1171"/>
                    <a:pt x="1461" y="1160"/>
                  </a:cubicBezTo>
                  <a:cubicBezTo>
                    <a:pt x="1479" y="1149"/>
                    <a:pt x="1501" y="1148"/>
                    <a:pt x="1520" y="1157"/>
                  </a:cubicBezTo>
                  <a:cubicBezTo>
                    <a:pt x="1612" y="1203"/>
                    <a:pt x="1736" y="1209"/>
                    <a:pt x="1821" y="1209"/>
                  </a:cubicBezTo>
                  <a:cubicBezTo>
                    <a:pt x="1879" y="1209"/>
                    <a:pt x="1936" y="1206"/>
                    <a:pt x="1987" y="1203"/>
                  </a:cubicBezTo>
                  <a:cubicBezTo>
                    <a:pt x="2003" y="1202"/>
                    <a:pt x="2018" y="1202"/>
                    <a:pt x="2033" y="1201"/>
                  </a:cubicBezTo>
                  <a:cubicBezTo>
                    <a:pt x="2053" y="1200"/>
                    <a:pt x="2074" y="1200"/>
                    <a:pt x="2094" y="1200"/>
                  </a:cubicBezTo>
                  <a:cubicBezTo>
                    <a:pt x="2343" y="1200"/>
                    <a:pt x="2551" y="1264"/>
                    <a:pt x="2703" y="1312"/>
                  </a:cubicBezTo>
                  <a:cubicBezTo>
                    <a:pt x="2770" y="1333"/>
                    <a:pt x="2823" y="1349"/>
                    <a:pt x="2861" y="1354"/>
                  </a:cubicBezTo>
                  <a:cubicBezTo>
                    <a:pt x="2891" y="1358"/>
                    <a:pt x="2913" y="1384"/>
                    <a:pt x="2913" y="1414"/>
                  </a:cubicBezTo>
                  <a:lnTo>
                    <a:pt x="2913" y="1418"/>
                  </a:lnTo>
                  <a:lnTo>
                    <a:pt x="2938" y="1418"/>
                  </a:lnTo>
                  <a:cubicBezTo>
                    <a:pt x="2971" y="1418"/>
                    <a:pt x="2998" y="1445"/>
                    <a:pt x="2998" y="1479"/>
                  </a:cubicBezTo>
                  <a:lnTo>
                    <a:pt x="2998" y="1578"/>
                  </a:lnTo>
                  <a:cubicBezTo>
                    <a:pt x="2998" y="1599"/>
                    <a:pt x="2988" y="1618"/>
                    <a:pt x="2971" y="1629"/>
                  </a:cubicBezTo>
                  <a:lnTo>
                    <a:pt x="2912" y="1667"/>
                  </a:lnTo>
                  <a:lnTo>
                    <a:pt x="2909" y="1692"/>
                  </a:lnTo>
                  <a:close/>
                  <a:moveTo>
                    <a:pt x="4037" y="5485"/>
                  </a:moveTo>
                  <a:cubicBezTo>
                    <a:pt x="3910" y="5485"/>
                    <a:pt x="3807" y="5383"/>
                    <a:pt x="3807" y="5256"/>
                  </a:cubicBezTo>
                  <a:cubicBezTo>
                    <a:pt x="3807" y="5129"/>
                    <a:pt x="3910" y="5026"/>
                    <a:pt x="4037" y="5026"/>
                  </a:cubicBezTo>
                  <a:cubicBezTo>
                    <a:pt x="4163" y="5026"/>
                    <a:pt x="4266" y="5129"/>
                    <a:pt x="4266" y="5256"/>
                  </a:cubicBezTo>
                  <a:cubicBezTo>
                    <a:pt x="4266" y="5383"/>
                    <a:pt x="4163" y="5485"/>
                    <a:pt x="4037" y="5485"/>
                  </a:cubicBezTo>
                  <a:close/>
                  <a:moveTo>
                    <a:pt x="4449" y="4318"/>
                  </a:moveTo>
                  <a:cubicBezTo>
                    <a:pt x="4326" y="4433"/>
                    <a:pt x="4229" y="4524"/>
                    <a:pt x="4223" y="4723"/>
                  </a:cubicBezTo>
                  <a:cubicBezTo>
                    <a:pt x="4220" y="4813"/>
                    <a:pt x="4146" y="4886"/>
                    <a:pt x="4055" y="4886"/>
                  </a:cubicBezTo>
                  <a:lnTo>
                    <a:pt x="4040" y="4886"/>
                  </a:lnTo>
                  <a:cubicBezTo>
                    <a:pt x="3994" y="4886"/>
                    <a:pt x="3951" y="4867"/>
                    <a:pt x="3919" y="4835"/>
                  </a:cubicBezTo>
                  <a:cubicBezTo>
                    <a:pt x="3888" y="4802"/>
                    <a:pt x="3870" y="4758"/>
                    <a:pt x="3872" y="4712"/>
                  </a:cubicBezTo>
                  <a:cubicBezTo>
                    <a:pt x="3882" y="4375"/>
                    <a:pt x="4057" y="4210"/>
                    <a:pt x="4198" y="4078"/>
                  </a:cubicBezTo>
                  <a:cubicBezTo>
                    <a:pt x="4329" y="3955"/>
                    <a:pt x="4423" y="3867"/>
                    <a:pt x="4423" y="3656"/>
                  </a:cubicBezTo>
                  <a:cubicBezTo>
                    <a:pt x="4423" y="3412"/>
                    <a:pt x="4219" y="3360"/>
                    <a:pt x="4047" y="3360"/>
                  </a:cubicBezTo>
                  <a:cubicBezTo>
                    <a:pt x="3821" y="3360"/>
                    <a:pt x="3696" y="3451"/>
                    <a:pt x="3675" y="3630"/>
                  </a:cubicBezTo>
                  <a:cubicBezTo>
                    <a:pt x="3665" y="3721"/>
                    <a:pt x="3583" y="3787"/>
                    <a:pt x="3491" y="3778"/>
                  </a:cubicBezTo>
                  <a:lnTo>
                    <a:pt x="3476" y="3777"/>
                  </a:lnTo>
                  <a:cubicBezTo>
                    <a:pt x="3431" y="3772"/>
                    <a:pt x="3390" y="3750"/>
                    <a:pt x="3362" y="3715"/>
                  </a:cubicBezTo>
                  <a:cubicBezTo>
                    <a:pt x="3334" y="3679"/>
                    <a:pt x="3321" y="3634"/>
                    <a:pt x="3326" y="3590"/>
                  </a:cubicBezTo>
                  <a:cubicBezTo>
                    <a:pt x="3368" y="3232"/>
                    <a:pt x="3646" y="3009"/>
                    <a:pt x="4050" y="3009"/>
                  </a:cubicBezTo>
                  <a:cubicBezTo>
                    <a:pt x="4490" y="3009"/>
                    <a:pt x="4775" y="3265"/>
                    <a:pt x="4775" y="3660"/>
                  </a:cubicBezTo>
                  <a:cubicBezTo>
                    <a:pt x="4775" y="4014"/>
                    <a:pt x="4594" y="4183"/>
                    <a:pt x="4449" y="4318"/>
                  </a:cubicBezTo>
                  <a:close/>
                </a:path>
              </a:pathLst>
            </a:custGeom>
            <a:solidFill>
              <a:srgbClr val="B6B6B6"/>
            </a:solidFill>
            <a:ln>
              <a:noFill/>
            </a:ln>
          </p:spPr>
        </p:sp>
      </p:grpSp>
      <p:grpSp>
        <p:nvGrpSpPr>
          <p:cNvPr id="28" name="组合 27"/>
          <p:cNvGrpSpPr/>
          <p:nvPr/>
        </p:nvGrpSpPr>
        <p:grpSpPr>
          <a:xfrm>
            <a:off x="3315970" y="1213485"/>
            <a:ext cx="2211070" cy="1155065"/>
            <a:chOff x="5222" y="1911"/>
            <a:chExt cx="3482" cy="1819"/>
          </a:xfrm>
        </p:grpSpPr>
        <p:sp>
          <p:nvSpPr>
            <p:cNvPr id="5" name="文本框 4"/>
            <p:cNvSpPr txBox="1"/>
            <p:nvPr/>
          </p:nvSpPr>
          <p:spPr>
            <a:xfrm>
              <a:off x="5222" y="1911"/>
              <a:ext cx="1615" cy="531"/>
            </a:xfrm>
            <a:prstGeom prst="rect">
              <a:avLst/>
            </a:prstGeom>
            <a:noFill/>
          </p:spPr>
          <p:txBody>
            <a:bodyPr wrap="square" rtlCol="0" anchor="t">
              <a:spAutoFit/>
            </a:bodyPr>
            <a:lstStyle/>
            <a:p>
              <a:pPr lvl="0" algn="l">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lt"/>
                </a:rPr>
                <a:t>问题反馈</a:t>
              </a:r>
            </a:p>
          </p:txBody>
        </p:sp>
        <p:sp>
          <p:nvSpPr>
            <p:cNvPr id="27" name="文本框 26"/>
            <p:cNvSpPr txBox="1"/>
            <p:nvPr/>
          </p:nvSpPr>
          <p:spPr>
            <a:xfrm>
              <a:off x="5222" y="2442"/>
              <a:ext cx="3483" cy="1289"/>
            </a:xfrm>
            <a:prstGeom prst="rect">
              <a:avLst/>
            </a:prstGeom>
            <a:noFill/>
          </p:spPr>
          <p:txBody>
            <a:bodyPr wrap="square" rtlCol="0" anchor="t">
              <a:spAutoFit/>
            </a:bodyPr>
            <a:lstStyle/>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遇障碍，即时通讯获取支援；</a:t>
              </a:r>
            </a:p>
            <a:p>
              <a:pPr marL="171450" lvl="0" indent="-171450" algn="l">
                <a:lnSpc>
                  <a:spcPct val="150000"/>
                </a:lnSpc>
                <a:buClrTx/>
                <a:buSzTx/>
                <a:buFont typeface="Wingdings" panose="05000000000000000000" charset="0"/>
                <a:buChar char="l"/>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填报信息有问题，直接填报故障单。</a:t>
              </a:r>
            </a:p>
          </p:txBody>
        </p:sp>
      </p:grpSp>
      <p:sp>
        <p:nvSpPr>
          <p:cNvPr id="29" name="文本框 28"/>
          <p:cNvSpPr txBox="1"/>
          <p:nvPr/>
        </p:nvSpPr>
        <p:spPr>
          <a:xfrm>
            <a:off x="6330950" y="1617980"/>
            <a:ext cx="3937000" cy="333375"/>
          </a:xfrm>
          <a:prstGeom prst="rect">
            <a:avLst/>
          </a:prstGeom>
          <a:noFill/>
        </p:spPr>
        <p:txBody>
          <a:bodyPr wrap="square" rtlCol="0" anchor="t">
            <a:spAutoFit/>
          </a:bodyPr>
          <a:lstStyle/>
          <a:p>
            <a:pPr lvl="0" indent="0" algn="l">
              <a:lnSpc>
                <a:spcPct val="150000"/>
              </a:lnSpc>
              <a:buClrTx/>
              <a:buSzTx/>
              <a:buFont typeface="Wingdings" panose="05000000000000000000" charset="0"/>
              <a:buNone/>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对申请条件不满足的办事人员，拒绝上报；</a:t>
            </a:r>
          </a:p>
        </p:txBody>
      </p:sp>
      <p:sp>
        <p:nvSpPr>
          <p:cNvPr id="30" name="文本框 29"/>
          <p:cNvSpPr txBox="1"/>
          <p:nvPr/>
        </p:nvSpPr>
        <p:spPr>
          <a:xfrm>
            <a:off x="6330950" y="2288540"/>
            <a:ext cx="3937000" cy="333375"/>
          </a:xfrm>
          <a:prstGeom prst="rect">
            <a:avLst/>
          </a:prstGeom>
          <a:noFill/>
        </p:spPr>
        <p:txBody>
          <a:bodyPr wrap="square" rtlCol="0" anchor="t">
            <a:spAutoFit/>
          </a:bodyPr>
          <a:lstStyle/>
          <a:p>
            <a:pPr lvl="0" indent="0" algn="l">
              <a:lnSpc>
                <a:spcPct val="150000"/>
              </a:lnSpc>
              <a:buClrTx/>
              <a:buSzTx/>
              <a:buFont typeface="Wingdings" panose="05000000000000000000" charset="0"/>
              <a:buNone/>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sym typeface="+mn-lt"/>
              </a:rPr>
              <a:t>对填报内容需要自动统计的项目，自动运算结果；</a:t>
            </a:r>
          </a:p>
        </p:txBody>
      </p:sp>
    </p:spTree>
  </p:cSld>
  <p:clrMapOvr>
    <a:masterClrMapping/>
  </p:clrMapOvr>
  <p:transition spd="med" advTm="3000">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724535" y="175260"/>
            <a:ext cx="6700520" cy="46037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一站式办事服务大厅</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学工</a:t>
            </a:r>
          </a:p>
        </p:txBody>
      </p:sp>
      <p:sp>
        <p:nvSpPr>
          <p:cNvPr id="8" name="îṥļîďé"/>
          <p:cNvSpPr/>
          <p:nvPr/>
        </p:nvSpPr>
        <p:spPr>
          <a:xfrm>
            <a:off x="3858895" y="3477260"/>
            <a:ext cx="4474210" cy="2453640"/>
          </a:xfrm>
          <a:prstGeom prst="donut">
            <a:avLst>
              <a:gd name="adj" fmla="val 10342"/>
            </a:avLst>
          </a:prstGeom>
          <a:gradFill>
            <a:gsLst>
              <a:gs pos="0">
                <a:schemeClr val="bg1"/>
              </a:gs>
              <a:gs pos="74000">
                <a:schemeClr val="bg1">
                  <a:lumMod val="95000"/>
                </a:schemeClr>
              </a:gs>
              <a:gs pos="83000">
                <a:schemeClr val="bg1">
                  <a:lumMod val="95000"/>
                </a:schemeClr>
              </a:gs>
              <a:gs pos="100000">
                <a:schemeClr val="bg1">
                  <a:lumMod val="95000"/>
                </a:schemeClr>
              </a:gs>
            </a:gsLst>
            <a:lin ang="5400000" scaled="1"/>
          </a:gra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sp>
        <p:nvSpPr>
          <p:cNvPr id="9" name="îṧļíḓê"/>
          <p:cNvSpPr txBox="1"/>
          <p:nvPr/>
        </p:nvSpPr>
        <p:spPr>
          <a:xfrm>
            <a:off x="644525" y="5791200"/>
            <a:ext cx="10858500" cy="779145"/>
          </a:xfrm>
          <a:prstGeom prst="rect">
            <a:avLst/>
          </a:prstGeom>
          <a:noFill/>
          <a:ln>
            <a:noFill/>
          </a:ln>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buSzPct val="25000"/>
            </a:pPr>
            <a:r>
              <a:rPr lang="zh-CN" altLang="en-US" b="1">
                <a:solidFill>
                  <a:schemeClr val="tx2"/>
                </a:solidFill>
                <a:latin typeface="微软雅黑" panose="020B0503020204020204" pitchFamily="34" charset="-122"/>
                <a:ea typeface="微软雅黑" panose="020B0503020204020204" pitchFamily="34" charset="-122"/>
                <a:sym typeface="+mn-ea"/>
              </a:rPr>
              <a:t>需求来源：学工、团委、招生办、教育管理科、资助管理中心、心里健康中心</a:t>
            </a:r>
            <a:endParaRPr lang="zh-CN" altLang="en-US" b="1" dirty="0">
              <a:solidFill>
                <a:schemeClr val="tx2"/>
              </a:solidFill>
              <a:latin typeface="微软雅黑" panose="020B0503020204020204" pitchFamily="34" charset="-122"/>
              <a:ea typeface="微软雅黑" panose="020B0503020204020204" pitchFamily="34" charset="-122"/>
              <a:sym typeface="+mn-ea"/>
            </a:endParaRPr>
          </a:p>
        </p:txBody>
      </p:sp>
      <p:grpSp>
        <p:nvGrpSpPr>
          <p:cNvPr id="200" name="ïśḷídè"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a:off x="4493895" y="2406650"/>
            <a:ext cx="3204210" cy="3129915"/>
            <a:chOff x="3606800" y="995363"/>
            <a:chExt cx="4986338" cy="4870450"/>
          </a:xfrm>
        </p:grpSpPr>
        <p:sp>
          <p:nvSpPr>
            <p:cNvPr id="201" name="îşliḋè"/>
            <p:cNvSpPr/>
            <p:nvPr/>
          </p:nvSpPr>
          <p:spPr bwMode="auto">
            <a:xfrm>
              <a:off x="7902575" y="3192463"/>
              <a:ext cx="123825" cy="203200"/>
            </a:xfrm>
            <a:custGeom>
              <a:avLst/>
              <a:gdLst>
                <a:gd name="T0" fmla="*/ 7 w 32"/>
                <a:gd name="T1" fmla="*/ 53 h 53"/>
                <a:gd name="T2" fmla="*/ 22 w 32"/>
                <a:gd name="T3" fmla="*/ 33 h 53"/>
                <a:gd name="T4" fmla="*/ 31 w 32"/>
                <a:gd name="T5" fmla="*/ 4 h 53"/>
                <a:gd name="T6" fmla="*/ 21 w 32"/>
                <a:gd name="T7" fmla="*/ 4 h 53"/>
                <a:gd name="T8" fmla="*/ 12 w 32"/>
                <a:gd name="T9" fmla="*/ 28 h 53"/>
                <a:gd name="T10" fmla="*/ 0 w 32"/>
                <a:gd name="T11" fmla="*/ 50 h 53"/>
                <a:gd name="T12" fmla="*/ 7 w 32"/>
                <a:gd name="T13" fmla="*/ 53 h 53"/>
              </a:gdLst>
              <a:ahLst/>
              <a:cxnLst>
                <a:cxn ang="0">
                  <a:pos x="T0" y="T1"/>
                </a:cxn>
                <a:cxn ang="0">
                  <a:pos x="T2" y="T3"/>
                </a:cxn>
                <a:cxn ang="0">
                  <a:pos x="T4" y="T5"/>
                </a:cxn>
                <a:cxn ang="0">
                  <a:pos x="T6" y="T7"/>
                </a:cxn>
                <a:cxn ang="0">
                  <a:pos x="T8" y="T9"/>
                </a:cxn>
                <a:cxn ang="0">
                  <a:pos x="T10" y="T11"/>
                </a:cxn>
                <a:cxn ang="0">
                  <a:pos x="T12" y="T13"/>
                </a:cxn>
              </a:cxnLst>
              <a:rect l="0" t="0" r="r" b="b"/>
              <a:pathLst>
                <a:path w="32" h="53">
                  <a:moveTo>
                    <a:pt x="7" y="53"/>
                  </a:moveTo>
                  <a:cubicBezTo>
                    <a:pt x="7" y="53"/>
                    <a:pt x="20" y="38"/>
                    <a:pt x="22" y="33"/>
                  </a:cubicBezTo>
                  <a:cubicBezTo>
                    <a:pt x="26" y="26"/>
                    <a:pt x="32" y="9"/>
                    <a:pt x="31" y="4"/>
                  </a:cubicBezTo>
                  <a:cubicBezTo>
                    <a:pt x="30" y="2"/>
                    <a:pt x="23" y="0"/>
                    <a:pt x="21" y="4"/>
                  </a:cubicBezTo>
                  <a:cubicBezTo>
                    <a:pt x="18" y="10"/>
                    <a:pt x="14" y="25"/>
                    <a:pt x="12" y="28"/>
                  </a:cubicBezTo>
                  <a:cubicBezTo>
                    <a:pt x="7" y="38"/>
                    <a:pt x="0" y="50"/>
                    <a:pt x="0" y="50"/>
                  </a:cubicBezTo>
                  <a:cubicBezTo>
                    <a:pt x="0" y="50"/>
                    <a:pt x="4" y="53"/>
                    <a:pt x="7" y="53"/>
                  </a:cubicBezTo>
                  <a:close/>
                </a:path>
              </a:pathLst>
            </a:custGeom>
            <a:solidFill>
              <a:srgbClr val="F68D1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2" name="îSḷïḋê"/>
            <p:cNvSpPr/>
            <p:nvPr/>
          </p:nvSpPr>
          <p:spPr bwMode="auto">
            <a:xfrm>
              <a:off x="7875588" y="3381376"/>
              <a:ext cx="53975" cy="33338"/>
            </a:xfrm>
            <a:custGeom>
              <a:avLst/>
              <a:gdLst>
                <a:gd name="T0" fmla="*/ 5 w 14"/>
                <a:gd name="T1" fmla="*/ 1 h 9"/>
                <a:gd name="T2" fmla="*/ 0 w 14"/>
                <a:gd name="T3" fmla="*/ 8 h 9"/>
                <a:gd name="T4" fmla="*/ 14 w 14"/>
                <a:gd name="T5" fmla="*/ 4 h 9"/>
                <a:gd name="T6" fmla="*/ 5 w 14"/>
                <a:gd name="T7" fmla="*/ 1 h 9"/>
              </a:gdLst>
              <a:ahLst/>
              <a:cxnLst>
                <a:cxn ang="0">
                  <a:pos x="T0" y="T1"/>
                </a:cxn>
                <a:cxn ang="0">
                  <a:pos x="T2" y="T3"/>
                </a:cxn>
                <a:cxn ang="0">
                  <a:pos x="T4" y="T5"/>
                </a:cxn>
                <a:cxn ang="0">
                  <a:pos x="T6" y="T7"/>
                </a:cxn>
              </a:cxnLst>
              <a:rect l="0" t="0" r="r" b="b"/>
              <a:pathLst>
                <a:path w="14" h="9">
                  <a:moveTo>
                    <a:pt x="5" y="1"/>
                  </a:moveTo>
                  <a:cubicBezTo>
                    <a:pt x="5" y="1"/>
                    <a:pt x="0" y="5"/>
                    <a:pt x="0" y="8"/>
                  </a:cubicBezTo>
                  <a:cubicBezTo>
                    <a:pt x="1" y="9"/>
                    <a:pt x="13" y="6"/>
                    <a:pt x="14" y="4"/>
                  </a:cubicBezTo>
                  <a:cubicBezTo>
                    <a:pt x="14" y="2"/>
                    <a:pt x="9" y="0"/>
                    <a:pt x="5" y="1"/>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3" name="işḻídé"/>
            <p:cNvSpPr/>
            <p:nvPr/>
          </p:nvSpPr>
          <p:spPr bwMode="auto">
            <a:xfrm>
              <a:off x="8199438" y="3300413"/>
              <a:ext cx="69850" cy="41275"/>
            </a:xfrm>
            <a:custGeom>
              <a:avLst/>
              <a:gdLst>
                <a:gd name="T0" fmla="*/ 0 w 18"/>
                <a:gd name="T1" fmla="*/ 3 h 11"/>
                <a:gd name="T2" fmla="*/ 2 w 18"/>
                <a:gd name="T3" fmla="*/ 1 h 11"/>
                <a:gd name="T4" fmla="*/ 6 w 18"/>
                <a:gd name="T5" fmla="*/ 1 h 11"/>
                <a:gd name="T6" fmla="*/ 8 w 18"/>
                <a:gd name="T7" fmla="*/ 2 h 11"/>
                <a:gd name="T8" fmla="*/ 12 w 18"/>
                <a:gd name="T9" fmla="*/ 3 h 11"/>
                <a:gd name="T10" fmla="*/ 17 w 18"/>
                <a:gd name="T11" fmla="*/ 4 h 11"/>
                <a:gd name="T12" fmla="*/ 5 w 18"/>
                <a:gd name="T13" fmla="*/ 11 h 11"/>
                <a:gd name="T14" fmla="*/ 0 w 18"/>
                <a:gd name="T15" fmla="*/ 3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0" y="3"/>
                  </a:moveTo>
                  <a:cubicBezTo>
                    <a:pt x="0" y="3"/>
                    <a:pt x="1" y="2"/>
                    <a:pt x="2" y="1"/>
                  </a:cubicBezTo>
                  <a:cubicBezTo>
                    <a:pt x="3" y="0"/>
                    <a:pt x="5" y="0"/>
                    <a:pt x="6" y="1"/>
                  </a:cubicBezTo>
                  <a:cubicBezTo>
                    <a:pt x="7" y="1"/>
                    <a:pt x="7" y="2"/>
                    <a:pt x="8" y="2"/>
                  </a:cubicBezTo>
                  <a:cubicBezTo>
                    <a:pt x="9" y="3"/>
                    <a:pt x="10" y="3"/>
                    <a:pt x="12" y="3"/>
                  </a:cubicBezTo>
                  <a:cubicBezTo>
                    <a:pt x="14" y="3"/>
                    <a:pt x="17" y="3"/>
                    <a:pt x="17" y="4"/>
                  </a:cubicBezTo>
                  <a:cubicBezTo>
                    <a:pt x="18" y="5"/>
                    <a:pt x="7" y="11"/>
                    <a:pt x="5" y="11"/>
                  </a:cubicBezTo>
                  <a:cubicBezTo>
                    <a:pt x="3" y="10"/>
                    <a:pt x="0" y="3"/>
                    <a:pt x="0" y="3"/>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4" name="iṣļïḋé"/>
            <p:cNvSpPr/>
            <p:nvPr/>
          </p:nvSpPr>
          <p:spPr bwMode="auto">
            <a:xfrm>
              <a:off x="8040688" y="3300413"/>
              <a:ext cx="188913" cy="114300"/>
            </a:xfrm>
            <a:custGeom>
              <a:avLst/>
              <a:gdLst>
                <a:gd name="T0" fmla="*/ 12 w 49"/>
                <a:gd name="T1" fmla="*/ 30 h 30"/>
                <a:gd name="T2" fmla="*/ 49 w 49"/>
                <a:gd name="T3" fmla="*/ 11 h 30"/>
                <a:gd name="T4" fmla="*/ 41 w 49"/>
                <a:gd name="T5" fmla="*/ 0 h 30"/>
                <a:gd name="T6" fmla="*/ 12 w 49"/>
                <a:gd name="T7" fmla="*/ 13 h 30"/>
                <a:gd name="T8" fmla="*/ 12 w 49"/>
                <a:gd name="T9" fmla="*/ 30 h 30"/>
              </a:gdLst>
              <a:ahLst/>
              <a:cxnLst>
                <a:cxn ang="0">
                  <a:pos x="T0" y="T1"/>
                </a:cxn>
                <a:cxn ang="0">
                  <a:pos x="T2" y="T3"/>
                </a:cxn>
                <a:cxn ang="0">
                  <a:pos x="T4" y="T5"/>
                </a:cxn>
                <a:cxn ang="0">
                  <a:pos x="T6" y="T7"/>
                </a:cxn>
                <a:cxn ang="0">
                  <a:pos x="T8" y="T9"/>
                </a:cxn>
              </a:cxnLst>
              <a:rect l="0" t="0" r="r" b="b"/>
              <a:pathLst>
                <a:path w="49" h="30">
                  <a:moveTo>
                    <a:pt x="12" y="30"/>
                  </a:moveTo>
                  <a:cubicBezTo>
                    <a:pt x="12" y="30"/>
                    <a:pt x="48" y="12"/>
                    <a:pt x="49" y="11"/>
                  </a:cubicBezTo>
                  <a:cubicBezTo>
                    <a:pt x="49" y="10"/>
                    <a:pt x="48" y="1"/>
                    <a:pt x="41" y="0"/>
                  </a:cubicBezTo>
                  <a:cubicBezTo>
                    <a:pt x="33" y="4"/>
                    <a:pt x="12" y="13"/>
                    <a:pt x="12" y="13"/>
                  </a:cubicBezTo>
                  <a:cubicBezTo>
                    <a:pt x="12" y="13"/>
                    <a:pt x="0" y="22"/>
                    <a:pt x="12" y="30"/>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5" name="íSḻiḍê"/>
            <p:cNvSpPr/>
            <p:nvPr/>
          </p:nvSpPr>
          <p:spPr bwMode="auto">
            <a:xfrm>
              <a:off x="8040688" y="3249613"/>
              <a:ext cx="77788" cy="180975"/>
            </a:xfrm>
            <a:custGeom>
              <a:avLst/>
              <a:gdLst>
                <a:gd name="T0" fmla="*/ 8 w 20"/>
                <a:gd name="T1" fmla="*/ 4 h 47"/>
                <a:gd name="T2" fmla="*/ 4 w 20"/>
                <a:gd name="T3" fmla="*/ 10 h 47"/>
                <a:gd name="T4" fmla="*/ 1 w 20"/>
                <a:gd name="T5" fmla="*/ 40 h 47"/>
                <a:gd name="T6" fmla="*/ 12 w 20"/>
                <a:gd name="T7" fmla="*/ 43 h 47"/>
                <a:gd name="T8" fmla="*/ 20 w 20"/>
                <a:gd name="T9" fmla="*/ 10 h 47"/>
                <a:gd name="T10" fmla="*/ 8 w 20"/>
                <a:gd name="T11" fmla="*/ 4 h 47"/>
              </a:gdLst>
              <a:ahLst/>
              <a:cxnLst>
                <a:cxn ang="0">
                  <a:pos x="T0" y="T1"/>
                </a:cxn>
                <a:cxn ang="0">
                  <a:pos x="T2" y="T3"/>
                </a:cxn>
                <a:cxn ang="0">
                  <a:pos x="T4" y="T5"/>
                </a:cxn>
                <a:cxn ang="0">
                  <a:pos x="T6" y="T7"/>
                </a:cxn>
                <a:cxn ang="0">
                  <a:pos x="T8" y="T9"/>
                </a:cxn>
                <a:cxn ang="0">
                  <a:pos x="T10" y="T11"/>
                </a:cxn>
              </a:cxnLst>
              <a:rect l="0" t="0" r="r" b="b"/>
              <a:pathLst>
                <a:path w="20" h="47">
                  <a:moveTo>
                    <a:pt x="8" y="4"/>
                  </a:moveTo>
                  <a:cubicBezTo>
                    <a:pt x="5" y="5"/>
                    <a:pt x="4" y="8"/>
                    <a:pt x="4" y="10"/>
                  </a:cubicBezTo>
                  <a:cubicBezTo>
                    <a:pt x="3" y="18"/>
                    <a:pt x="0" y="38"/>
                    <a:pt x="1" y="40"/>
                  </a:cubicBezTo>
                  <a:cubicBezTo>
                    <a:pt x="2" y="43"/>
                    <a:pt x="7" y="47"/>
                    <a:pt x="12" y="43"/>
                  </a:cubicBezTo>
                  <a:cubicBezTo>
                    <a:pt x="14" y="41"/>
                    <a:pt x="20" y="14"/>
                    <a:pt x="20" y="10"/>
                  </a:cubicBezTo>
                  <a:cubicBezTo>
                    <a:pt x="19" y="4"/>
                    <a:pt x="14" y="0"/>
                    <a:pt x="8" y="4"/>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6" name="îṣľíḑe"/>
            <p:cNvSpPr/>
            <p:nvPr/>
          </p:nvSpPr>
          <p:spPr bwMode="auto">
            <a:xfrm>
              <a:off x="8237538" y="3322638"/>
              <a:ext cx="69850" cy="42863"/>
            </a:xfrm>
            <a:custGeom>
              <a:avLst/>
              <a:gdLst>
                <a:gd name="T0" fmla="*/ 0 w 18"/>
                <a:gd name="T1" fmla="*/ 2 h 11"/>
                <a:gd name="T2" fmla="*/ 2 w 18"/>
                <a:gd name="T3" fmla="*/ 1 h 11"/>
                <a:gd name="T4" fmla="*/ 6 w 18"/>
                <a:gd name="T5" fmla="*/ 1 h 11"/>
                <a:gd name="T6" fmla="*/ 8 w 18"/>
                <a:gd name="T7" fmla="*/ 2 h 11"/>
                <a:gd name="T8" fmla="*/ 12 w 18"/>
                <a:gd name="T9" fmla="*/ 3 h 11"/>
                <a:gd name="T10" fmla="*/ 17 w 18"/>
                <a:gd name="T11" fmla="*/ 3 h 11"/>
                <a:gd name="T12" fmla="*/ 5 w 18"/>
                <a:gd name="T13" fmla="*/ 10 h 11"/>
                <a:gd name="T14" fmla="*/ 0 w 18"/>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0" y="2"/>
                  </a:moveTo>
                  <a:cubicBezTo>
                    <a:pt x="0" y="2"/>
                    <a:pt x="1" y="1"/>
                    <a:pt x="2" y="1"/>
                  </a:cubicBezTo>
                  <a:cubicBezTo>
                    <a:pt x="3" y="0"/>
                    <a:pt x="5" y="0"/>
                    <a:pt x="6" y="1"/>
                  </a:cubicBezTo>
                  <a:cubicBezTo>
                    <a:pt x="7" y="1"/>
                    <a:pt x="7" y="1"/>
                    <a:pt x="8" y="2"/>
                  </a:cubicBezTo>
                  <a:cubicBezTo>
                    <a:pt x="9" y="3"/>
                    <a:pt x="10" y="3"/>
                    <a:pt x="12" y="3"/>
                  </a:cubicBezTo>
                  <a:cubicBezTo>
                    <a:pt x="14" y="3"/>
                    <a:pt x="17" y="3"/>
                    <a:pt x="17" y="3"/>
                  </a:cubicBezTo>
                  <a:cubicBezTo>
                    <a:pt x="18" y="5"/>
                    <a:pt x="7" y="11"/>
                    <a:pt x="5" y="10"/>
                  </a:cubicBezTo>
                  <a:cubicBezTo>
                    <a:pt x="3" y="10"/>
                    <a:pt x="0" y="2"/>
                    <a:pt x="0" y="2"/>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7" name="îsļïďè"/>
            <p:cNvSpPr/>
            <p:nvPr/>
          </p:nvSpPr>
          <p:spPr bwMode="auto">
            <a:xfrm>
              <a:off x="8102600" y="3322638"/>
              <a:ext cx="166688" cy="112713"/>
            </a:xfrm>
            <a:custGeom>
              <a:avLst/>
              <a:gdLst>
                <a:gd name="T0" fmla="*/ 12 w 43"/>
                <a:gd name="T1" fmla="*/ 11 h 29"/>
                <a:gd name="T2" fmla="*/ 34 w 43"/>
                <a:gd name="T3" fmla="*/ 1 h 29"/>
                <a:gd name="T4" fmla="*/ 42 w 43"/>
                <a:gd name="T5" fmla="*/ 6 h 29"/>
                <a:gd name="T6" fmla="*/ 40 w 43"/>
                <a:gd name="T7" fmla="*/ 13 h 29"/>
                <a:gd name="T8" fmla="*/ 7 w 43"/>
                <a:gd name="T9" fmla="*/ 28 h 29"/>
                <a:gd name="T10" fmla="*/ 12 w 43"/>
                <a:gd name="T11" fmla="*/ 11 h 29"/>
              </a:gdLst>
              <a:ahLst/>
              <a:cxnLst>
                <a:cxn ang="0">
                  <a:pos x="T0" y="T1"/>
                </a:cxn>
                <a:cxn ang="0">
                  <a:pos x="T2" y="T3"/>
                </a:cxn>
                <a:cxn ang="0">
                  <a:pos x="T4" y="T5"/>
                </a:cxn>
                <a:cxn ang="0">
                  <a:pos x="T6" y="T7"/>
                </a:cxn>
                <a:cxn ang="0">
                  <a:pos x="T8" y="T9"/>
                </a:cxn>
                <a:cxn ang="0">
                  <a:pos x="T10" y="T11"/>
                </a:cxn>
              </a:cxnLst>
              <a:rect l="0" t="0" r="r" b="b"/>
              <a:pathLst>
                <a:path w="43" h="29">
                  <a:moveTo>
                    <a:pt x="12" y="11"/>
                  </a:moveTo>
                  <a:cubicBezTo>
                    <a:pt x="12" y="11"/>
                    <a:pt x="31" y="3"/>
                    <a:pt x="34" y="1"/>
                  </a:cubicBezTo>
                  <a:cubicBezTo>
                    <a:pt x="37" y="0"/>
                    <a:pt x="42" y="4"/>
                    <a:pt x="42" y="6"/>
                  </a:cubicBezTo>
                  <a:cubicBezTo>
                    <a:pt x="43" y="9"/>
                    <a:pt x="42" y="11"/>
                    <a:pt x="40" y="13"/>
                  </a:cubicBezTo>
                  <a:cubicBezTo>
                    <a:pt x="37" y="14"/>
                    <a:pt x="11" y="29"/>
                    <a:pt x="7" y="28"/>
                  </a:cubicBezTo>
                  <a:cubicBezTo>
                    <a:pt x="4" y="28"/>
                    <a:pt x="0" y="20"/>
                    <a:pt x="12" y="11"/>
                  </a:cubicBezTo>
                  <a:close/>
                </a:path>
              </a:pathLst>
            </a:custGeom>
            <a:solidFill>
              <a:srgbClr val="3C3D6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8" name="íṣlîḑe"/>
            <p:cNvSpPr/>
            <p:nvPr/>
          </p:nvSpPr>
          <p:spPr bwMode="auto">
            <a:xfrm>
              <a:off x="8094663" y="3241676"/>
              <a:ext cx="85725" cy="200025"/>
            </a:xfrm>
            <a:custGeom>
              <a:avLst/>
              <a:gdLst>
                <a:gd name="T0" fmla="*/ 18 w 22"/>
                <a:gd name="T1" fmla="*/ 2 h 52"/>
                <a:gd name="T2" fmla="*/ 21 w 22"/>
                <a:gd name="T3" fmla="*/ 6 h 52"/>
                <a:gd name="T4" fmla="*/ 13 w 22"/>
                <a:gd name="T5" fmla="*/ 47 h 52"/>
                <a:gd name="T6" fmla="*/ 1 w 22"/>
                <a:gd name="T7" fmla="*/ 46 h 52"/>
                <a:gd name="T8" fmla="*/ 4 w 22"/>
                <a:gd name="T9" fmla="*/ 8 h 52"/>
                <a:gd name="T10" fmla="*/ 18 w 22"/>
                <a:gd name="T11" fmla="*/ 2 h 52"/>
              </a:gdLst>
              <a:ahLst/>
              <a:cxnLst>
                <a:cxn ang="0">
                  <a:pos x="T0" y="T1"/>
                </a:cxn>
                <a:cxn ang="0">
                  <a:pos x="T2" y="T3"/>
                </a:cxn>
                <a:cxn ang="0">
                  <a:pos x="T4" y="T5"/>
                </a:cxn>
                <a:cxn ang="0">
                  <a:pos x="T6" y="T7"/>
                </a:cxn>
                <a:cxn ang="0">
                  <a:pos x="T8" y="T9"/>
                </a:cxn>
                <a:cxn ang="0">
                  <a:pos x="T10" y="T11"/>
                </a:cxn>
              </a:cxnLst>
              <a:rect l="0" t="0" r="r" b="b"/>
              <a:pathLst>
                <a:path w="22" h="52">
                  <a:moveTo>
                    <a:pt x="18" y="2"/>
                  </a:moveTo>
                  <a:cubicBezTo>
                    <a:pt x="18" y="2"/>
                    <a:pt x="20" y="4"/>
                    <a:pt x="21" y="6"/>
                  </a:cubicBezTo>
                  <a:cubicBezTo>
                    <a:pt x="22" y="16"/>
                    <a:pt x="14" y="44"/>
                    <a:pt x="13" y="47"/>
                  </a:cubicBezTo>
                  <a:cubicBezTo>
                    <a:pt x="12" y="51"/>
                    <a:pt x="2" y="52"/>
                    <a:pt x="1" y="46"/>
                  </a:cubicBezTo>
                  <a:cubicBezTo>
                    <a:pt x="0" y="43"/>
                    <a:pt x="3" y="13"/>
                    <a:pt x="4" y="8"/>
                  </a:cubicBezTo>
                  <a:cubicBezTo>
                    <a:pt x="5" y="4"/>
                    <a:pt x="9" y="0"/>
                    <a:pt x="18" y="2"/>
                  </a:cubicBezTo>
                  <a:close/>
                </a:path>
              </a:pathLst>
            </a:custGeom>
            <a:solidFill>
              <a:srgbClr val="3C3D6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9" name="îṩḷide"/>
            <p:cNvSpPr/>
            <p:nvPr/>
          </p:nvSpPr>
          <p:spPr bwMode="auto">
            <a:xfrm>
              <a:off x="7972425" y="3192463"/>
              <a:ext cx="196850" cy="134938"/>
            </a:xfrm>
            <a:custGeom>
              <a:avLst/>
              <a:gdLst>
                <a:gd name="T0" fmla="*/ 2 w 51"/>
                <a:gd name="T1" fmla="*/ 8 h 35"/>
                <a:gd name="T2" fmla="*/ 7 w 51"/>
                <a:gd name="T3" fmla="*/ 19 h 35"/>
                <a:gd name="T4" fmla="*/ 37 w 51"/>
                <a:gd name="T5" fmla="*/ 35 h 35"/>
                <a:gd name="T6" fmla="*/ 48 w 51"/>
                <a:gd name="T7" fmla="*/ 27 h 35"/>
                <a:gd name="T8" fmla="*/ 50 w 51"/>
                <a:gd name="T9" fmla="*/ 14 h 35"/>
                <a:gd name="T10" fmla="*/ 16 w 51"/>
                <a:gd name="T11" fmla="*/ 1 h 35"/>
                <a:gd name="T12" fmla="*/ 2 w 51"/>
                <a:gd name="T13" fmla="*/ 8 h 35"/>
              </a:gdLst>
              <a:ahLst/>
              <a:cxnLst>
                <a:cxn ang="0">
                  <a:pos x="T0" y="T1"/>
                </a:cxn>
                <a:cxn ang="0">
                  <a:pos x="T2" y="T3"/>
                </a:cxn>
                <a:cxn ang="0">
                  <a:pos x="T4" y="T5"/>
                </a:cxn>
                <a:cxn ang="0">
                  <a:pos x="T6" y="T7"/>
                </a:cxn>
                <a:cxn ang="0">
                  <a:pos x="T8" y="T9"/>
                </a:cxn>
                <a:cxn ang="0">
                  <a:pos x="T10" y="T11"/>
                </a:cxn>
                <a:cxn ang="0">
                  <a:pos x="T12" y="T13"/>
                </a:cxn>
              </a:cxnLst>
              <a:rect l="0" t="0" r="r" b="b"/>
              <a:pathLst>
                <a:path w="51" h="35">
                  <a:moveTo>
                    <a:pt x="2" y="8"/>
                  </a:moveTo>
                  <a:cubicBezTo>
                    <a:pt x="0" y="12"/>
                    <a:pt x="2" y="15"/>
                    <a:pt x="7" y="19"/>
                  </a:cubicBezTo>
                  <a:cubicBezTo>
                    <a:pt x="11" y="24"/>
                    <a:pt x="35" y="35"/>
                    <a:pt x="37" y="35"/>
                  </a:cubicBezTo>
                  <a:cubicBezTo>
                    <a:pt x="38" y="35"/>
                    <a:pt x="47" y="30"/>
                    <a:pt x="48" y="27"/>
                  </a:cubicBezTo>
                  <a:cubicBezTo>
                    <a:pt x="50" y="24"/>
                    <a:pt x="51" y="15"/>
                    <a:pt x="50" y="14"/>
                  </a:cubicBezTo>
                  <a:cubicBezTo>
                    <a:pt x="49" y="12"/>
                    <a:pt x="19" y="2"/>
                    <a:pt x="16" y="1"/>
                  </a:cubicBezTo>
                  <a:cubicBezTo>
                    <a:pt x="12" y="1"/>
                    <a:pt x="5" y="0"/>
                    <a:pt x="2" y="8"/>
                  </a:cubicBezTo>
                  <a:close/>
                </a:path>
              </a:pathLst>
            </a:custGeom>
            <a:solidFill>
              <a:srgbClr val="FAAC1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0" name="íŝḷîḓè"/>
            <p:cNvSpPr/>
            <p:nvPr/>
          </p:nvSpPr>
          <p:spPr bwMode="auto">
            <a:xfrm>
              <a:off x="7994650" y="3203576"/>
              <a:ext cx="61913" cy="57150"/>
            </a:xfrm>
            <a:custGeom>
              <a:avLst/>
              <a:gdLst>
                <a:gd name="T0" fmla="*/ 15 w 16"/>
                <a:gd name="T1" fmla="*/ 9 h 15"/>
                <a:gd name="T2" fmla="*/ 11 w 16"/>
                <a:gd name="T3" fmla="*/ 14 h 15"/>
                <a:gd name="T4" fmla="*/ 6 w 16"/>
                <a:gd name="T5" fmla="*/ 15 h 15"/>
                <a:gd name="T6" fmla="*/ 3 w 16"/>
                <a:gd name="T7" fmla="*/ 13 h 15"/>
                <a:gd name="T8" fmla="*/ 1 w 16"/>
                <a:gd name="T9" fmla="*/ 11 h 15"/>
                <a:gd name="T10" fmla="*/ 0 w 16"/>
                <a:gd name="T11" fmla="*/ 8 h 15"/>
                <a:gd name="T12" fmla="*/ 0 w 16"/>
                <a:gd name="T13" fmla="*/ 7 h 15"/>
                <a:gd name="T14" fmla="*/ 3 w 16"/>
                <a:gd name="T15" fmla="*/ 1 h 15"/>
                <a:gd name="T16" fmla="*/ 4 w 16"/>
                <a:gd name="T17" fmla="*/ 1 h 15"/>
                <a:gd name="T18" fmla="*/ 7 w 16"/>
                <a:gd name="T19" fmla="*/ 0 h 15"/>
                <a:gd name="T20" fmla="*/ 9 w 16"/>
                <a:gd name="T21" fmla="*/ 1 h 15"/>
                <a:gd name="T22" fmla="*/ 12 w 16"/>
                <a:gd name="T23" fmla="*/ 2 h 15"/>
                <a:gd name="T24" fmla="*/ 12 w 16"/>
                <a:gd name="T25" fmla="*/ 3 h 15"/>
                <a:gd name="T26" fmla="*/ 14 w 16"/>
                <a:gd name="T27" fmla="*/ 5 h 15"/>
                <a:gd name="T28" fmla="*/ 15 w 16"/>
                <a:gd name="T29" fmla="*/ 5 h 15"/>
                <a:gd name="T30" fmla="*/ 15 w 16"/>
                <a:gd name="T31"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5">
                  <a:moveTo>
                    <a:pt x="15" y="9"/>
                  </a:moveTo>
                  <a:cubicBezTo>
                    <a:pt x="15" y="10"/>
                    <a:pt x="13" y="12"/>
                    <a:pt x="11" y="14"/>
                  </a:cubicBezTo>
                  <a:cubicBezTo>
                    <a:pt x="10" y="15"/>
                    <a:pt x="8" y="15"/>
                    <a:pt x="6" y="15"/>
                  </a:cubicBezTo>
                  <a:cubicBezTo>
                    <a:pt x="5" y="14"/>
                    <a:pt x="4" y="14"/>
                    <a:pt x="3" y="13"/>
                  </a:cubicBezTo>
                  <a:cubicBezTo>
                    <a:pt x="2" y="12"/>
                    <a:pt x="1" y="12"/>
                    <a:pt x="1" y="11"/>
                  </a:cubicBezTo>
                  <a:cubicBezTo>
                    <a:pt x="0" y="10"/>
                    <a:pt x="0" y="8"/>
                    <a:pt x="0" y="8"/>
                  </a:cubicBezTo>
                  <a:cubicBezTo>
                    <a:pt x="0" y="7"/>
                    <a:pt x="0" y="7"/>
                    <a:pt x="0" y="7"/>
                  </a:cubicBezTo>
                  <a:cubicBezTo>
                    <a:pt x="1" y="5"/>
                    <a:pt x="3" y="1"/>
                    <a:pt x="3" y="1"/>
                  </a:cubicBezTo>
                  <a:cubicBezTo>
                    <a:pt x="4" y="1"/>
                    <a:pt x="4" y="1"/>
                    <a:pt x="4" y="1"/>
                  </a:cubicBezTo>
                  <a:cubicBezTo>
                    <a:pt x="7" y="0"/>
                    <a:pt x="7" y="0"/>
                    <a:pt x="7" y="0"/>
                  </a:cubicBezTo>
                  <a:cubicBezTo>
                    <a:pt x="7" y="0"/>
                    <a:pt x="8" y="1"/>
                    <a:pt x="9" y="1"/>
                  </a:cubicBezTo>
                  <a:cubicBezTo>
                    <a:pt x="10" y="1"/>
                    <a:pt x="11" y="2"/>
                    <a:pt x="12" y="2"/>
                  </a:cubicBezTo>
                  <a:cubicBezTo>
                    <a:pt x="12" y="3"/>
                    <a:pt x="12" y="3"/>
                    <a:pt x="12" y="3"/>
                  </a:cubicBezTo>
                  <a:cubicBezTo>
                    <a:pt x="13" y="3"/>
                    <a:pt x="14" y="4"/>
                    <a:pt x="14" y="5"/>
                  </a:cubicBezTo>
                  <a:cubicBezTo>
                    <a:pt x="15" y="5"/>
                    <a:pt x="15" y="5"/>
                    <a:pt x="15" y="5"/>
                  </a:cubicBezTo>
                  <a:cubicBezTo>
                    <a:pt x="15" y="6"/>
                    <a:pt x="16" y="8"/>
                    <a:pt x="15" y="9"/>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1" name="íśļïḋé"/>
            <p:cNvSpPr/>
            <p:nvPr/>
          </p:nvSpPr>
          <p:spPr bwMode="auto">
            <a:xfrm>
              <a:off x="7994650" y="3203576"/>
              <a:ext cx="53975" cy="57150"/>
            </a:xfrm>
            <a:custGeom>
              <a:avLst/>
              <a:gdLst>
                <a:gd name="T0" fmla="*/ 10 w 14"/>
                <a:gd name="T1" fmla="*/ 10 h 15"/>
                <a:gd name="T2" fmla="*/ 12 w 14"/>
                <a:gd name="T3" fmla="*/ 6 h 15"/>
                <a:gd name="T4" fmla="*/ 12 w 14"/>
                <a:gd name="T5" fmla="*/ 6 h 15"/>
                <a:gd name="T6" fmla="*/ 14 w 14"/>
                <a:gd name="T7" fmla="*/ 5 h 15"/>
                <a:gd name="T8" fmla="*/ 12 w 14"/>
                <a:gd name="T9" fmla="*/ 3 h 15"/>
                <a:gd name="T10" fmla="*/ 12 w 14"/>
                <a:gd name="T11" fmla="*/ 2 h 15"/>
                <a:gd name="T12" fmla="*/ 9 w 14"/>
                <a:gd name="T13" fmla="*/ 1 h 15"/>
                <a:gd name="T14" fmla="*/ 7 w 14"/>
                <a:gd name="T15" fmla="*/ 0 h 15"/>
                <a:gd name="T16" fmla="*/ 3 w 14"/>
                <a:gd name="T17" fmla="*/ 1 h 15"/>
                <a:gd name="T18" fmla="*/ 0 w 14"/>
                <a:gd name="T19" fmla="*/ 7 h 15"/>
                <a:gd name="T20" fmla="*/ 0 w 14"/>
                <a:gd name="T21" fmla="*/ 8 h 15"/>
                <a:gd name="T22" fmla="*/ 0 w 14"/>
                <a:gd name="T23" fmla="*/ 8 h 15"/>
                <a:gd name="T24" fmla="*/ 0 w 14"/>
                <a:gd name="T25" fmla="*/ 8 h 15"/>
                <a:gd name="T26" fmla="*/ 0 w 14"/>
                <a:gd name="T27" fmla="*/ 9 h 15"/>
                <a:gd name="T28" fmla="*/ 0 w 14"/>
                <a:gd name="T29" fmla="*/ 9 h 15"/>
                <a:gd name="T30" fmla="*/ 2 w 14"/>
                <a:gd name="T31" fmla="*/ 12 h 15"/>
                <a:gd name="T32" fmla="*/ 2 w 14"/>
                <a:gd name="T33" fmla="*/ 12 h 15"/>
                <a:gd name="T34" fmla="*/ 2 w 14"/>
                <a:gd name="T35" fmla="*/ 12 h 15"/>
                <a:gd name="T36" fmla="*/ 2 w 14"/>
                <a:gd name="T37" fmla="*/ 12 h 15"/>
                <a:gd name="T38" fmla="*/ 6 w 14"/>
                <a:gd name="T39" fmla="*/ 15 h 15"/>
                <a:gd name="T40" fmla="*/ 11 w 14"/>
                <a:gd name="T41" fmla="*/ 14 h 15"/>
                <a:gd name="T42" fmla="*/ 10 w 14"/>
                <a:gd name="T43" fmla="*/ 14 h 15"/>
                <a:gd name="T44" fmla="*/ 5 w 14"/>
                <a:gd name="T45" fmla="*/ 13 h 15"/>
                <a:gd name="T46" fmla="*/ 10 w 14"/>
                <a:gd name="T47"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15">
                  <a:moveTo>
                    <a:pt x="10" y="10"/>
                  </a:moveTo>
                  <a:cubicBezTo>
                    <a:pt x="10" y="10"/>
                    <a:pt x="12" y="8"/>
                    <a:pt x="12" y="6"/>
                  </a:cubicBezTo>
                  <a:cubicBezTo>
                    <a:pt x="12" y="6"/>
                    <a:pt x="12" y="6"/>
                    <a:pt x="12" y="6"/>
                  </a:cubicBezTo>
                  <a:cubicBezTo>
                    <a:pt x="13" y="6"/>
                    <a:pt x="14" y="5"/>
                    <a:pt x="14" y="5"/>
                  </a:cubicBezTo>
                  <a:cubicBezTo>
                    <a:pt x="14" y="4"/>
                    <a:pt x="13" y="3"/>
                    <a:pt x="12" y="3"/>
                  </a:cubicBezTo>
                  <a:cubicBezTo>
                    <a:pt x="12" y="2"/>
                    <a:pt x="12" y="2"/>
                    <a:pt x="12" y="2"/>
                  </a:cubicBezTo>
                  <a:cubicBezTo>
                    <a:pt x="11" y="2"/>
                    <a:pt x="10" y="1"/>
                    <a:pt x="9" y="1"/>
                  </a:cubicBezTo>
                  <a:cubicBezTo>
                    <a:pt x="8" y="1"/>
                    <a:pt x="7" y="0"/>
                    <a:pt x="7" y="0"/>
                  </a:cubicBezTo>
                  <a:cubicBezTo>
                    <a:pt x="3" y="1"/>
                    <a:pt x="3" y="1"/>
                    <a:pt x="3" y="1"/>
                  </a:cubicBezTo>
                  <a:cubicBezTo>
                    <a:pt x="3" y="1"/>
                    <a:pt x="1" y="5"/>
                    <a:pt x="0" y="7"/>
                  </a:cubicBezTo>
                  <a:cubicBezTo>
                    <a:pt x="0" y="8"/>
                    <a:pt x="0" y="8"/>
                    <a:pt x="0" y="8"/>
                  </a:cubicBezTo>
                  <a:cubicBezTo>
                    <a:pt x="0" y="8"/>
                    <a:pt x="0" y="8"/>
                    <a:pt x="0" y="8"/>
                  </a:cubicBezTo>
                  <a:cubicBezTo>
                    <a:pt x="0" y="8"/>
                    <a:pt x="0" y="8"/>
                    <a:pt x="0" y="8"/>
                  </a:cubicBezTo>
                  <a:cubicBezTo>
                    <a:pt x="0" y="9"/>
                    <a:pt x="0" y="9"/>
                    <a:pt x="0" y="9"/>
                  </a:cubicBezTo>
                  <a:cubicBezTo>
                    <a:pt x="0" y="9"/>
                    <a:pt x="0" y="9"/>
                    <a:pt x="0" y="9"/>
                  </a:cubicBezTo>
                  <a:cubicBezTo>
                    <a:pt x="0" y="10"/>
                    <a:pt x="1" y="11"/>
                    <a:pt x="2" y="12"/>
                  </a:cubicBezTo>
                  <a:cubicBezTo>
                    <a:pt x="2" y="12"/>
                    <a:pt x="2" y="12"/>
                    <a:pt x="2" y="12"/>
                  </a:cubicBezTo>
                  <a:cubicBezTo>
                    <a:pt x="2" y="12"/>
                    <a:pt x="2" y="12"/>
                    <a:pt x="2" y="12"/>
                  </a:cubicBezTo>
                  <a:cubicBezTo>
                    <a:pt x="2" y="12"/>
                    <a:pt x="2" y="12"/>
                    <a:pt x="2" y="12"/>
                  </a:cubicBezTo>
                  <a:cubicBezTo>
                    <a:pt x="3" y="14"/>
                    <a:pt x="5" y="14"/>
                    <a:pt x="6" y="15"/>
                  </a:cubicBezTo>
                  <a:cubicBezTo>
                    <a:pt x="8" y="15"/>
                    <a:pt x="10" y="15"/>
                    <a:pt x="11" y="14"/>
                  </a:cubicBezTo>
                  <a:cubicBezTo>
                    <a:pt x="11" y="14"/>
                    <a:pt x="10" y="14"/>
                    <a:pt x="10" y="14"/>
                  </a:cubicBezTo>
                  <a:cubicBezTo>
                    <a:pt x="8" y="14"/>
                    <a:pt x="7" y="14"/>
                    <a:pt x="5" y="13"/>
                  </a:cubicBezTo>
                  <a:cubicBezTo>
                    <a:pt x="7" y="13"/>
                    <a:pt x="8" y="12"/>
                    <a:pt x="10" y="10"/>
                  </a:cubicBezTo>
                  <a:close/>
                </a:path>
              </a:pathLst>
            </a:custGeom>
            <a:solidFill>
              <a:srgbClr val="F274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2" name="îṧľîḑê"/>
            <p:cNvSpPr/>
            <p:nvPr/>
          </p:nvSpPr>
          <p:spPr bwMode="auto">
            <a:xfrm>
              <a:off x="7978775" y="3173413"/>
              <a:ext cx="66675" cy="73025"/>
            </a:xfrm>
            <a:custGeom>
              <a:avLst/>
              <a:gdLst>
                <a:gd name="T0" fmla="*/ 2 w 17"/>
                <a:gd name="T1" fmla="*/ 11 h 19"/>
                <a:gd name="T2" fmla="*/ 0 w 17"/>
                <a:gd name="T3" fmla="*/ 6 h 19"/>
                <a:gd name="T4" fmla="*/ 2 w 17"/>
                <a:gd name="T5" fmla="*/ 4 h 19"/>
                <a:gd name="T6" fmla="*/ 9 w 17"/>
                <a:gd name="T7" fmla="*/ 0 h 19"/>
                <a:gd name="T8" fmla="*/ 16 w 17"/>
                <a:gd name="T9" fmla="*/ 9 h 19"/>
                <a:gd name="T10" fmla="*/ 2 w 17"/>
                <a:gd name="T11" fmla="*/ 11 h 19"/>
              </a:gdLst>
              <a:ahLst/>
              <a:cxnLst>
                <a:cxn ang="0">
                  <a:pos x="T0" y="T1"/>
                </a:cxn>
                <a:cxn ang="0">
                  <a:pos x="T2" y="T3"/>
                </a:cxn>
                <a:cxn ang="0">
                  <a:pos x="T4" y="T5"/>
                </a:cxn>
                <a:cxn ang="0">
                  <a:pos x="T6" y="T7"/>
                </a:cxn>
                <a:cxn ang="0">
                  <a:pos x="T8" y="T9"/>
                </a:cxn>
                <a:cxn ang="0">
                  <a:pos x="T10" y="T11"/>
                </a:cxn>
              </a:cxnLst>
              <a:rect l="0" t="0" r="r" b="b"/>
              <a:pathLst>
                <a:path w="17" h="19">
                  <a:moveTo>
                    <a:pt x="2" y="11"/>
                  </a:moveTo>
                  <a:cubicBezTo>
                    <a:pt x="1" y="10"/>
                    <a:pt x="0" y="8"/>
                    <a:pt x="0" y="6"/>
                  </a:cubicBezTo>
                  <a:cubicBezTo>
                    <a:pt x="0" y="4"/>
                    <a:pt x="2" y="4"/>
                    <a:pt x="2" y="4"/>
                  </a:cubicBezTo>
                  <a:cubicBezTo>
                    <a:pt x="2" y="4"/>
                    <a:pt x="3" y="1"/>
                    <a:pt x="9" y="0"/>
                  </a:cubicBezTo>
                  <a:cubicBezTo>
                    <a:pt x="15" y="0"/>
                    <a:pt x="17" y="2"/>
                    <a:pt x="16" y="9"/>
                  </a:cubicBezTo>
                  <a:cubicBezTo>
                    <a:pt x="14" y="19"/>
                    <a:pt x="4" y="13"/>
                    <a:pt x="2" y="11"/>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3" name="i$ḷiḑé"/>
            <p:cNvSpPr/>
            <p:nvPr/>
          </p:nvSpPr>
          <p:spPr bwMode="auto">
            <a:xfrm>
              <a:off x="7975600" y="3206751"/>
              <a:ext cx="15875" cy="20638"/>
            </a:xfrm>
            <a:custGeom>
              <a:avLst/>
              <a:gdLst>
                <a:gd name="T0" fmla="*/ 3 w 4"/>
                <a:gd name="T1" fmla="*/ 1 h 5"/>
                <a:gd name="T2" fmla="*/ 1 w 4"/>
                <a:gd name="T3" fmla="*/ 0 h 5"/>
                <a:gd name="T4" fmla="*/ 1 w 4"/>
                <a:gd name="T5" fmla="*/ 4 h 5"/>
                <a:gd name="T6" fmla="*/ 4 w 4"/>
                <a:gd name="T7" fmla="*/ 5 h 5"/>
                <a:gd name="T8" fmla="*/ 3 w 4"/>
                <a:gd name="T9" fmla="*/ 1 h 5"/>
              </a:gdLst>
              <a:ahLst/>
              <a:cxnLst>
                <a:cxn ang="0">
                  <a:pos x="T0" y="T1"/>
                </a:cxn>
                <a:cxn ang="0">
                  <a:pos x="T2" y="T3"/>
                </a:cxn>
                <a:cxn ang="0">
                  <a:pos x="T4" y="T5"/>
                </a:cxn>
                <a:cxn ang="0">
                  <a:pos x="T6" y="T7"/>
                </a:cxn>
                <a:cxn ang="0">
                  <a:pos x="T8" y="T9"/>
                </a:cxn>
              </a:cxnLst>
              <a:rect l="0" t="0" r="r" b="b"/>
              <a:pathLst>
                <a:path w="4" h="5">
                  <a:moveTo>
                    <a:pt x="3" y="1"/>
                  </a:moveTo>
                  <a:cubicBezTo>
                    <a:pt x="3" y="1"/>
                    <a:pt x="2" y="0"/>
                    <a:pt x="1" y="0"/>
                  </a:cubicBezTo>
                  <a:cubicBezTo>
                    <a:pt x="0" y="1"/>
                    <a:pt x="1" y="3"/>
                    <a:pt x="1" y="4"/>
                  </a:cubicBezTo>
                  <a:cubicBezTo>
                    <a:pt x="2" y="5"/>
                    <a:pt x="4" y="5"/>
                    <a:pt x="4" y="5"/>
                  </a:cubicBezTo>
                  <a:cubicBezTo>
                    <a:pt x="4" y="5"/>
                    <a:pt x="3" y="1"/>
                    <a:pt x="3" y="1"/>
                  </a:cubicBezTo>
                  <a:close/>
                </a:path>
              </a:pathLst>
            </a:custGeom>
            <a:solidFill>
              <a:srgbClr val="F274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4" name="íŝļïḍê"/>
            <p:cNvSpPr/>
            <p:nvPr/>
          </p:nvSpPr>
          <p:spPr bwMode="auto">
            <a:xfrm>
              <a:off x="7983538" y="3195638"/>
              <a:ext cx="53975" cy="53975"/>
            </a:xfrm>
            <a:custGeom>
              <a:avLst/>
              <a:gdLst>
                <a:gd name="T0" fmla="*/ 1 w 14"/>
                <a:gd name="T1" fmla="*/ 5 h 14"/>
                <a:gd name="T2" fmla="*/ 4 w 14"/>
                <a:gd name="T3" fmla="*/ 13 h 14"/>
                <a:gd name="T4" fmla="*/ 11 w 14"/>
                <a:gd name="T5" fmla="*/ 12 h 14"/>
                <a:gd name="T6" fmla="*/ 14 w 14"/>
                <a:gd name="T7" fmla="*/ 6 h 14"/>
                <a:gd name="T8" fmla="*/ 13 w 14"/>
                <a:gd name="T9" fmla="*/ 2 h 14"/>
                <a:gd name="T10" fmla="*/ 11 w 14"/>
                <a:gd name="T11" fmla="*/ 0 h 14"/>
                <a:gd name="T12" fmla="*/ 6 w 14"/>
                <a:gd name="T13" fmla="*/ 1 h 14"/>
                <a:gd name="T14" fmla="*/ 2 w 14"/>
                <a:gd name="T15" fmla="*/ 0 h 14"/>
                <a:gd name="T16" fmla="*/ 2 w 14"/>
                <a:gd name="T17" fmla="*/ 0 h 14"/>
                <a:gd name="T18" fmla="*/ 0 w 14"/>
                <a:gd name="T19" fmla="*/ 3 h 14"/>
                <a:gd name="T20" fmla="*/ 1 w 14"/>
                <a:gd name="T21"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4">
                  <a:moveTo>
                    <a:pt x="1" y="5"/>
                  </a:moveTo>
                  <a:cubicBezTo>
                    <a:pt x="1" y="7"/>
                    <a:pt x="3" y="13"/>
                    <a:pt x="4" y="13"/>
                  </a:cubicBezTo>
                  <a:cubicBezTo>
                    <a:pt x="6" y="14"/>
                    <a:pt x="9" y="13"/>
                    <a:pt x="11" y="12"/>
                  </a:cubicBezTo>
                  <a:cubicBezTo>
                    <a:pt x="12" y="10"/>
                    <a:pt x="13" y="8"/>
                    <a:pt x="14" y="6"/>
                  </a:cubicBezTo>
                  <a:cubicBezTo>
                    <a:pt x="14" y="4"/>
                    <a:pt x="14" y="3"/>
                    <a:pt x="13" y="2"/>
                  </a:cubicBezTo>
                  <a:cubicBezTo>
                    <a:pt x="12" y="1"/>
                    <a:pt x="12" y="0"/>
                    <a:pt x="11" y="0"/>
                  </a:cubicBezTo>
                  <a:cubicBezTo>
                    <a:pt x="10" y="0"/>
                    <a:pt x="8" y="1"/>
                    <a:pt x="6" y="1"/>
                  </a:cubicBezTo>
                  <a:cubicBezTo>
                    <a:pt x="5" y="1"/>
                    <a:pt x="3" y="0"/>
                    <a:pt x="2" y="0"/>
                  </a:cubicBezTo>
                  <a:cubicBezTo>
                    <a:pt x="2" y="0"/>
                    <a:pt x="2" y="0"/>
                    <a:pt x="2" y="0"/>
                  </a:cubicBezTo>
                  <a:cubicBezTo>
                    <a:pt x="1" y="0"/>
                    <a:pt x="0" y="1"/>
                    <a:pt x="0" y="3"/>
                  </a:cubicBezTo>
                  <a:cubicBezTo>
                    <a:pt x="0" y="4"/>
                    <a:pt x="0" y="5"/>
                    <a:pt x="1" y="5"/>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5" name="iŝľídê"/>
            <p:cNvSpPr/>
            <p:nvPr/>
          </p:nvSpPr>
          <p:spPr bwMode="auto">
            <a:xfrm>
              <a:off x="8032750" y="3200401"/>
              <a:ext cx="20638" cy="26988"/>
            </a:xfrm>
            <a:custGeom>
              <a:avLst/>
              <a:gdLst>
                <a:gd name="T0" fmla="*/ 0 w 5"/>
                <a:gd name="T1" fmla="*/ 3 h 7"/>
                <a:gd name="T2" fmla="*/ 3 w 5"/>
                <a:gd name="T3" fmla="*/ 0 h 7"/>
                <a:gd name="T4" fmla="*/ 4 w 5"/>
                <a:gd name="T5" fmla="*/ 4 h 7"/>
                <a:gd name="T6" fmla="*/ 0 w 5"/>
                <a:gd name="T7" fmla="*/ 5 h 7"/>
                <a:gd name="T8" fmla="*/ 0 w 5"/>
                <a:gd name="T9" fmla="*/ 3 h 7"/>
              </a:gdLst>
              <a:ahLst/>
              <a:cxnLst>
                <a:cxn ang="0">
                  <a:pos x="T0" y="T1"/>
                </a:cxn>
                <a:cxn ang="0">
                  <a:pos x="T2" y="T3"/>
                </a:cxn>
                <a:cxn ang="0">
                  <a:pos x="T4" y="T5"/>
                </a:cxn>
                <a:cxn ang="0">
                  <a:pos x="T6" y="T7"/>
                </a:cxn>
                <a:cxn ang="0">
                  <a:pos x="T8" y="T9"/>
                </a:cxn>
              </a:cxnLst>
              <a:rect l="0" t="0" r="r" b="b"/>
              <a:pathLst>
                <a:path w="5" h="7">
                  <a:moveTo>
                    <a:pt x="0" y="3"/>
                  </a:moveTo>
                  <a:cubicBezTo>
                    <a:pt x="0" y="3"/>
                    <a:pt x="2" y="0"/>
                    <a:pt x="3" y="0"/>
                  </a:cubicBezTo>
                  <a:cubicBezTo>
                    <a:pt x="4" y="0"/>
                    <a:pt x="5" y="2"/>
                    <a:pt x="4" y="4"/>
                  </a:cubicBezTo>
                  <a:cubicBezTo>
                    <a:pt x="3" y="6"/>
                    <a:pt x="1" y="7"/>
                    <a:pt x="0" y="5"/>
                  </a:cubicBezTo>
                  <a:lnTo>
                    <a:pt x="0" y="3"/>
                  </a:ln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6" name="í$ľiḑé"/>
            <p:cNvSpPr/>
            <p:nvPr/>
          </p:nvSpPr>
          <p:spPr bwMode="auto">
            <a:xfrm>
              <a:off x="8021638" y="3227388"/>
              <a:ext cx="85725" cy="234950"/>
            </a:xfrm>
            <a:custGeom>
              <a:avLst/>
              <a:gdLst>
                <a:gd name="T0" fmla="*/ 10 w 22"/>
                <a:gd name="T1" fmla="*/ 12 h 61"/>
                <a:gd name="T2" fmla="*/ 8 w 22"/>
                <a:gd name="T3" fmla="*/ 33 h 61"/>
                <a:gd name="T4" fmla="*/ 0 w 22"/>
                <a:gd name="T5" fmla="*/ 57 h 61"/>
                <a:gd name="T6" fmla="*/ 7 w 22"/>
                <a:gd name="T7" fmla="*/ 61 h 61"/>
                <a:gd name="T8" fmla="*/ 20 w 22"/>
                <a:gd name="T9" fmla="*/ 35 h 61"/>
                <a:gd name="T10" fmla="*/ 21 w 22"/>
                <a:gd name="T11" fmla="*/ 6 h 61"/>
                <a:gd name="T12" fmla="*/ 10 w 22"/>
                <a:gd name="T13" fmla="*/ 12 h 61"/>
              </a:gdLst>
              <a:ahLst/>
              <a:cxnLst>
                <a:cxn ang="0">
                  <a:pos x="T0" y="T1"/>
                </a:cxn>
                <a:cxn ang="0">
                  <a:pos x="T2" y="T3"/>
                </a:cxn>
                <a:cxn ang="0">
                  <a:pos x="T4" y="T5"/>
                </a:cxn>
                <a:cxn ang="0">
                  <a:pos x="T6" y="T7"/>
                </a:cxn>
                <a:cxn ang="0">
                  <a:pos x="T8" y="T9"/>
                </a:cxn>
                <a:cxn ang="0">
                  <a:pos x="T10" y="T11"/>
                </a:cxn>
                <a:cxn ang="0">
                  <a:pos x="T12" y="T13"/>
                </a:cxn>
              </a:cxnLst>
              <a:rect l="0" t="0" r="r" b="b"/>
              <a:pathLst>
                <a:path w="22" h="61">
                  <a:moveTo>
                    <a:pt x="10" y="12"/>
                  </a:moveTo>
                  <a:cubicBezTo>
                    <a:pt x="9" y="18"/>
                    <a:pt x="8" y="33"/>
                    <a:pt x="8" y="33"/>
                  </a:cubicBezTo>
                  <a:cubicBezTo>
                    <a:pt x="0" y="57"/>
                    <a:pt x="0" y="57"/>
                    <a:pt x="0" y="57"/>
                  </a:cubicBezTo>
                  <a:cubicBezTo>
                    <a:pt x="7" y="61"/>
                    <a:pt x="7" y="61"/>
                    <a:pt x="7" y="61"/>
                  </a:cubicBezTo>
                  <a:cubicBezTo>
                    <a:pt x="7" y="61"/>
                    <a:pt x="19" y="42"/>
                    <a:pt x="20" y="35"/>
                  </a:cubicBezTo>
                  <a:cubicBezTo>
                    <a:pt x="22" y="29"/>
                    <a:pt x="22" y="10"/>
                    <a:pt x="21" y="6"/>
                  </a:cubicBezTo>
                  <a:cubicBezTo>
                    <a:pt x="20" y="2"/>
                    <a:pt x="12" y="0"/>
                    <a:pt x="10" y="12"/>
                  </a:cubicBezTo>
                  <a:close/>
                </a:path>
              </a:pathLst>
            </a:custGeom>
            <a:solidFill>
              <a:srgbClr val="F68D1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7" name="ïṡľîďé"/>
            <p:cNvSpPr/>
            <p:nvPr/>
          </p:nvSpPr>
          <p:spPr bwMode="auto">
            <a:xfrm>
              <a:off x="7991475" y="3446463"/>
              <a:ext cx="57150" cy="46038"/>
            </a:xfrm>
            <a:custGeom>
              <a:avLst/>
              <a:gdLst>
                <a:gd name="T0" fmla="*/ 8 w 15"/>
                <a:gd name="T1" fmla="*/ 0 h 12"/>
                <a:gd name="T2" fmla="*/ 0 w 15"/>
                <a:gd name="T3" fmla="*/ 10 h 12"/>
                <a:gd name="T4" fmla="*/ 15 w 15"/>
                <a:gd name="T5" fmla="*/ 4 h 12"/>
                <a:gd name="T6" fmla="*/ 8 w 15"/>
                <a:gd name="T7" fmla="*/ 0 h 12"/>
              </a:gdLst>
              <a:ahLst/>
              <a:cxnLst>
                <a:cxn ang="0">
                  <a:pos x="T0" y="T1"/>
                </a:cxn>
                <a:cxn ang="0">
                  <a:pos x="T2" y="T3"/>
                </a:cxn>
                <a:cxn ang="0">
                  <a:pos x="T4" y="T5"/>
                </a:cxn>
                <a:cxn ang="0">
                  <a:pos x="T6" y="T7"/>
                </a:cxn>
              </a:cxnLst>
              <a:rect l="0" t="0" r="r" b="b"/>
              <a:pathLst>
                <a:path w="15" h="12">
                  <a:moveTo>
                    <a:pt x="8" y="0"/>
                  </a:moveTo>
                  <a:cubicBezTo>
                    <a:pt x="8" y="0"/>
                    <a:pt x="1" y="6"/>
                    <a:pt x="0" y="10"/>
                  </a:cubicBezTo>
                  <a:cubicBezTo>
                    <a:pt x="1" y="12"/>
                    <a:pt x="13" y="7"/>
                    <a:pt x="15" y="4"/>
                  </a:cubicBezTo>
                  <a:cubicBezTo>
                    <a:pt x="14" y="1"/>
                    <a:pt x="10" y="0"/>
                    <a:pt x="8" y="0"/>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8" name="îşḻïďê"/>
            <p:cNvSpPr/>
            <p:nvPr/>
          </p:nvSpPr>
          <p:spPr bwMode="auto">
            <a:xfrm>
              <a:off x="7296150" y="3133726"/>
              <a:ext cx="892175" cy="512763"/>
            </a:xfrm>
            <a:custGeom>
              <a:avLst/>
              <a:gdLst>
                <a:gd name="T0" fmla="*/ 392 w 562"/>
                <a:gd name="T1" fmla="*/ 143 h 323"/>
                <a:gd name="T2" fmla="*/ 141 w 562"/>
                <a:gd name="T3" fmla="*/ 0 h 323"/>
                <a:gd name="T4" fmla="*/ 56 w 562"/>
                <a:gd name="T5" fmla="*/ 49 h 323"/>
                <a:gd name="T6" fmla="*/ 0 w 562"/>
                <a:gd name="T7" fmla="*/ 32 h 323"/>
                <a:gd name="T8" fmla="*/ 0 w 562"/>
                <a:gd name="T9" fmla="*/ 80 h 323"/>
                <a:gd name="T10" fmla="*/ 421 w 562"/>
                <a:gd name="T11" fmla="*/ 323 h 323"/>
                <a:gd name="T12" fmla="*/ 562 w 562"/>
                <a:gd name="T13" fmla="*/ 243 h 323"/>
                <a:gd name="T14" fmla="*/ 562 w 562"/>
                <a:gd name="T15" fmla="*/ 194 h 323"/>
                <a:gd name="T16" fmla="*/ 392 w 562"/>
                <a:gd name="T17" fmla="*/ 14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323">
                  <a:moveTo>
                    <a:pt x="392" y="143"/>
                  </a:moveTo>
                  <a:lnTo>
                    <a:pt x="141" y="0"/>
                  </a:lnTo>
                  <a:lnTo>
                    <a:pt x="56" y="49"/>
                  </a:lnTo>
                  <a:lnTo>
                    <a:pt x="0" y="32"/>
                  </a:lnTo>
                  <a:lnTo>
                    <a:pt x="0" y="80"/>
                  </a:lnTo>
                  <a:lnTo>
                    <a:pt x="421" y="323"/>
                  </a:lnTo>
                  <a:lnTo>
                    <a:pt x="562" y="243"/>
                  </a:lnTo>
                  <a:lnTo>
                    <a:pt x="562" y="194"/>
                  </a:lnTo>
                  <a:lnTo>
                    <a:pt x="392" y="143"/>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219" name="í$1iḋe"/>
            <p:cNvSpPr/>
            <p:nvPr/>
          </p:nvSpPr>
          <p:spPr bwMode="auto">
            <a:xfrm>
              <a:off x="7296150" y="3052763"/>
              <a:ext cx="892175" cy="517525"/>
            </a:xfrm>
            <a:custGeom>
              <a:avLst/>
              <a:gdLst>
                <a:gd name="T0" fmla="*/ 0 w 562"/>
                <a:gd name="T1" fmla="*/ 83 h 326"/>
                <a:gd name="T2" fmla="*/ 141 w 562"/>
                <a:gd name="T3" fmla="*/ 0 h 326"/>
                <a:gd name="T4" fmla="*/ 562 w 562"/>
                <a:gd name="T5" fmla="*/ 245 h 326"/>
                <a:gd name="T6" fmla="*/ 421 w 562"/>
                <a:gd name="T7" fmla="*/ 326 h 326"/>
                <a:gd name="T8" fmla="*/ 0 w 562"/>
                <a:gd name="T9" fmla="*/ 83 h 326"/>
              </a:gdLst>
              <a:ahLst/>
              <a:cxnLst>
                <a:cxn ang="0">
                  <a:pos x="T0" y="T1"/>
                </a:cxn>
                <a:cxn ang="0">
                  <a:pos x="T2" y="T3"/>
                </a:cxn>
                <a:cxn ang="0">
                  <a:pos x="T4" y="T5"/>
                </a:cxn>
                <a:cxn ang="0">
                  <a:pos x="T6" y="T7"/>
                </a:cxn>
                <a:cxn ang="0">
                  <a:pos x="T8" y="T9"/>
                </a:cxn>
              </a:cxnLst>
              <a:rect l="0" t="0" r="r" b="b"/>
              <a:pathLst>
                <a:path w="562" h="326">
                  <a:moveTo>
                    <a:pt x="0" y="83"/>
                  </a:moveTo>
                  <a:lnTo>
                    <a:pt x="141" y="0"/>
                  </a:lnTo>
                  <a:lnTo>
                    <a:pt x="562" y="245"/>
                  </a:lnTo>
                  <a:lnTo>
                    <a:pt x="421" y="326"/>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220" name="ïṩḻîḓè"/>
            <p:cNvSpPr/>
            <p:nvPr/>
          </p:nvSpPr>
          <p:spPr bwMode="auto">
            <a:xfrm>
              <a:off x="7489825" y="3103563"/>
              <a:ext cx="161925" cy="169863"/>
            </a:xfrm>
            <a:custGeom>
              <a:avLst/>
              <a:gdLst>
                <a:gd name="T0" fmla="*/ 42 w 42"/>
                <a:gd name="T1" fmla="*/ 31 h 44"/>
                <a:gd name="T2" fmla="*/ 42 w 42"/>
                <a:gd name="T3" fmla="*/ 31 h 44"/>
                <a:gd name="T4" fmla="*/ 42 w 42"/>
                <a:gd name="T5" fmla="*/ 21 h 44"/>
                <a:gd name="T6" fmla="*/ 41 w 42"/>
                <a:gd name="T7" fmla="*/ 20 h 44"/>
                <a:gd name="T8" fmla="*/ 41 w 42"/>
                <a:gd name="T9" fmla="*/ 18 h 44"/>
                <a:gd name="T10" fmla="*/ 41 w 42"/>
                <a:gd name="T11" fmla="*/ 15 h 44"/>
                <a:gd name="T12" fmla="*/ 40 w 42"/>
                <a:gd name="T13" fmla="*/ 13 h 44"/>
                <a:gd name="T14" fmla="*/ 38 w 42"/>
                <a:gd name="T15" fmla="*/ 10 h 44"/>
                <a:gd name="T16" fmla="*/ 37 w 42"/>
                <a:gd name="T17" fmla="*/ 8 h 44"/>
                <a:gd name="T18" fmla="*/ 35 w 42"/>
                <a:gd name="T19" fmla="*/ 6 h 44"/>
                <a:gd name="T20" fmla="*/ 33 w 42"/>
                <a:gd name="T21" fmla="*/ 4 h 44"/>
                <a:gd name="T22" fmla="*/ 32 w 42"/>
                <a:gd name="T23" fmla="*/ 3 h 44"/>
                <a:gd name="T24" fmla="*/ 29 w 42"/>
                <a:gd name="T25" fmla="*/ 2 h 44"/>
                <a:gd name="T26" fmla="*/ 28 w 42"/>
                <a:gd name="T27" fmla="*/ 2 h 44"/>
                <a:gd name="T28" fmla="*/ 27 w 42"/>
                <a:gd name="T29" fmla="*/ 1 h 44"/>
                <a:gd name="T30" fmla="*/ 26 w 42"/>
                <a:gd name="T31" fmla="*/ 1 h 44"/>
                <a:gd name="T32" fmla="*/ 25 w 42"/>
                <a:gd name="T33" fmla="*/ 1 h 44"/>
                <a:gd name="T34" fmla="*/ 24 w 42"/>
                <a:gd name="T35" fmla="*/ 1 h 44"/>
                <a:gd name="T36" fmla="*/ 23 w 42"/>
                <a:gd name="T37" fmla="*/ 1 h 44"/>
                <a:gd name="T38" fmla="*/ 21 w 42"/>
                <a:gd name="T39" fmla="*/ 0 h 44"/>
                <a:gd name="T40" fmla="*/ 20 w 42"/>
                <a:gd name="T41" fmla="*/ 0 h 44"/>
                <a:gd name="T42" fmla="*/ 19 w 42"/>
                <a:gd name="T43" fmla="*/ 1 h 44"/>
                <a:gd name="T44" fmla="*/ 18 w 42"/>
                <a:gd name="T45" fmla="*/ 1 h 44"/>
                <a:gd name="T46" fmla="*/ 17 w 42"/>
                <a:gd name="T47" fmla="*/ 1 h 44"/>
                <a:gd name="T48" fmla="*/ 16 w 42"/>
                <a:gd name="T49" fmla="*/ 1 h 44"/>
                <a:gd name="T50" fmla="*/ 15 w 42"/>
                <a:gd name="T51" fmla="*/ 1 h 44"/>
                <a:gd name="T52" fmla="*/ 13 w 42"/>
                <a:gd name="T53" fmla="*/ 2 h 44"/>
                <a:gd name="T54" fmla="*/ 12 w 42"/>
                <a:gd name="T55" fmla="*/ 2 h 44"/>
                <a:gd name="T56" fmla="*/ 11 w 42"/>
                <a:gd name="T57" fmla="*/ 3 h 44"/>
                <a:gd name="T58" fmla="*/ 10 w 42"/>
                <a:gd name="T59" fmla="*/ 4 h 44"/>
                <a:gd name="T60" fmla="*/ 8 w 42"/>
                <a:gd name="T61" fmla="*/ 5 h 44"/>
                <a:gd name="T62" fmla="*/ 6 w 42"/>
                <a:gd name="T63" fmla="*/ 7 h 44"/>
                <a:gd name="T64" fmla="*/ 5 w 42"/>
                <a:gd name="T65" fmla="*/ 8 h 44"/>
                <a:gd name="T66" fmla="*/ 3 w 42"/>
                <a:gd name="T67" fmla="*/ 11 h 44"/>
                <a:gd name="T68" fmla="*/ 2 w 42"/>
                <a:gd name="T69" fmla="*/ 13 h 44"/>
                <a:gd name="T70" fmla="*/ 1 w 42"/>
                <a:gd name="T71" fmla="*/ 15 h 44"/>
                <a:gd name="T72" fmla="*/ 1 w 42"/>
                <a:gd name="T73" fmla="*/ 18 h 44"/>
                <a:gd name="T74" fmla="*/ 0 w 42"/>
                <a:gd name="T75" fmla="*/ 21 h 44"/>
                <a:gd name="T76" fmla="*/ 0 w 42"/>
                <a:gd name="T77" fmla="*/ 21 h 44"/>
                <a:gd name="T78" fmla="*/ 0 w 42"/>
                <a:gd name="T79" fmla="*/ 31 h 44"/>
                <a:gd name="T80" fmla="*/ 0 w 42"/>
                <a:gd name="T81" fmla="*/ 31 h 44"/>
                <a:gd name="T82" fmla="*/ 6 w 42"/>
                <a:gd name="T83" fmla="*/ 39 h 44"/>
                <a:gd name="T84" fmla="*/ 35 w 42"/>
                <a:gd name="T85" fmla="*/ 39 h 44"/>
                <a:gd name="T86" fmla="*/ 42 w 42"/>
                <a:gd name="T87"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2" h="44">
                  <a:moveTo>
                    <a:pt x="42" y="31"/>
                  </a:moveTo>
                  <a:cubicBezTo>
                    <a:pt x="42" y="31"/>
                    <a:pt x="42" y="31"/>
                    <a:pt x="42" y="31"/>
                  </a:cubicBezTo>
                  <a:cubicBezTo>
                    <a:pt x="42" y="28"/>
                    <a:pt x="42" y="24"/>
                    <a:pt x="42" y="21"/>
                  </a:cubicBezTo>
                  <a:cubicBezTo>
                    <a:pt x="41" y="20"/>
                    <a:pt x="41" y="20"/>
                    <a:pt x="41" y="20"/>
                  </a:cubicBezTo>
                  <a:cubicBezTo>
                    <a:pt x="41" y="20"/>
                    <a:pt x="41" y="19"/>
                    <a:pt x="41" y="18"/>
                  </a:cubicBezTo>
                  <a:cubicBezTo>
                    <a:pt x="41" y="17"/>
                    <a:pt x="41" y="16"/>
                    <a:pt x="41" y="15"/>
                  </a:cubicBezTo>
                  <a:cubicBezTo>
                    <a:pt x="41" y="15"/>
                    <a:pt x="40" y="14"/>
                    <a:pt x="40" y="13"/>
                  </a:cubicBezTo>
                  <a:cubicBezTo>
                    <a:pt x="40" y="12"/>
                    <a:pt x="39" y="11"/>
                    <a:pt x="38" y="10"/>
                  </a:cubicBezTo>
                  <a:cubicBezTo>
                    <a:pt x="38" y="10"/>
                    <a:pt x="37" y="9"/>
                    <a:pt x="37" y="8"/>
                  </a:cubicBezTo>
                  <a:cubicBezTo>
                    <a:pt x="36" y="8"/>
                    <a:pt x="36" y="7"/>
                    <a:pt x="35" y="6"/>
                  </a:cubicBezTo>
                  <a:cubicBezTo>
                    <a:pt x="34" y="6"/>
                    <a:pt x="34" y="5"/>
                    <a:pt x="33" y="4"/>
                  </a:cubicBezTo>
                  <a:cubicBezTo>
                    <a:pt x="33" y="4"/>
                    <a:pt x="32" y="4"/>
                    <a:pt x="32" y="3"/>
                  </a:cubicBezTo>
                  <a:cubicBezTo>
                    <a:pt x="31" y="3"/>
                    <a:pt x="30" y="3"/>
                    <a:pt x="29" y="2"/>
                  </a:cubicBezTo>
                  <a:cubicBezTo>
                    <a:pt x="29" y="2"/>
                    <a:pt x="28" y="2"/>
                    <a:pt x="28" y="2"/>
                  </a:cubicBezTo>
                  <a:cubicBezTo>
                    <a:pt x="27" y="1"/>
                    <a:pt x="27" y="1"/>
                    <a:pt x="27" y="1"/>
                  </a:cubicBezTo>
                  <a:cubicBezTo>
                    <a:pt x="26" y="1"/>
                    <a:pt x="26" y="1"/>
                    <a:pt x="26" y="1"/>
                  </a:cubicBezTo>
                  <a:cubicBezTo>
                    <a:pt x="25" y="1"/>
                    <a:pt x="25" y="1"/>
                    <a:pt x="25" y="1"/>
                  </a:cubicBezTo>
                  <a:cubicBezTo>
                    <a:pt x="24" y="1"/>
                    <a:pt x="24" y="1"/>
                    <a:pt x="24" y="1"/>
                  </a:cubicBezTo>
                  <a:cubicBezTo>
                    <a:pt x="23" y="1"/>
                    <a:pt x="23" y="1"/>
                    <a:pt x="23" y="1"/>
                  </a:cubicBezTo>
                  <a:cubicBezTo>
                    <a:pt x="22" y="1"/>
                    <a:pt x="22" y="0"/>
                    <a:pt x="21" y="0"/>
                  </a:cubicBezTo>
                  <a:cubicBezTo>
                    <a:pt x="20" y="0"/>
                    <a:pt x="20" y="0"/>
                    <a:pt x="20" y="0"/>
                  </a:cubicBezTo>
                  <a:cubicBezTo>
                    <a:pt x="19" y="1"/>
                    <a:pt x="19" y="1"/>
                    <a:pt x="19" y="1"/>
                  </a:cubicBezTo>
                  <a:cubicBezTo>
                    <a:pt x="18" y="1"/>
                    <a:pt x="18" y="1"/>
                    <a:pt x="18" y="1"/>
                  </a:cubicBezTo>
                  <a:cubicBezTo>
                    <a:pt x="17" y="1"/>
                    <a:pt x="17" y="1"/>
                    <a:pt x="17" y="1"/>
                  </a:cubicBezTo>
                  <a:cubicBezTo>
                    <a:pt x="16" y="1"/>
                    <a:pt x="16" y="1"/>
                    <a:pt x="16" y="1"/>
                  </a:cubicBezTo>
                  <a:cubicBezTo>
                    <a:pt x="15" y="1"/>
                    <a:pt x="15" y="1"/>
                    <a:pt x="15" y="1"/>
                  </a:cubicBezTo>
                  <a:cubicBezTo>
                    <a:pt x="15" y="1"/>
                    <a:pt x="14" y="2"/>
                    <a:pt x="13" y="2"/>
                  </a:cubicBezTo>
                  <a:cubicBezTo>
                    <a:pt x="12" y="2"/>
                    <a:pt x="12" y="2"/>
                    <a:pt x="12" y="2"/>
                  </a:cubicBezTo>
                  <a:cubicBezTo>
                    <a:pt x="12" y="3"/>
                    <a:pt x="11" y="3"/>
                    <a:pt x="11" y="3"/>
                  </a:cubicBezTo>
                  <a:cubicBezTo>
                    <a:pt x="10" y="4"/>
                    <a:pt x="10" y="4"/>
                    <a:pt x="10" y="4"/>
                  </a:cubicBezTo>
                  <a:cubicBezTo>
                    <a:pt x="9" y="4"/>
                    <a:pt x="9" y="4"/>
                    <a:pt x="8" y="5"/>
                  </a:cubicBezTo>
                  <a:cubicBezTo>
                    <a:pt x="8" y="5"/>
                    <a:pt x="7" y="6"/>
                    <a:pt x="6" y="7"/>
                  </a:cubicBezTo>
                  <a:cubicBezTo>
                    <a:pt x="6" y="7"/>
                    <a:pt x="5" y="8"/>
                    <a:pt x="5" y="8"/>
                  </a:cubicBezTo>
                  <a:cubicBezTo>
                    <a:pt x="4" y="9"/>
                    <a:pt x="4" y="10"/>
                    <a:pt x="3" y="11"/>
                  </a:cubicBezTo>
                  <a:cubicBezTo>
                    <a:pt x="3" y="11"/>
                    <a:pt x="2" y="13"/>
                    <a:pt x="2" y="13"/>
                  </a:cubicBezTo>
                  <a:cubicBezTo>
                    <a:pt x="2" y="14"/>
                    <a:pt x="1" y="15"/>
                    <a:pt x="1" y="15"/>
                  </a:cubicBezTo>
                  <a:cubicBezTo>
                    <a:pt x="1" y="16"/>
                    <a:pt x="1" y="17"/>
                    <a:pt x="1" y="18"/>
                  </a:cubicBezTo>
                  <a:cubicBezTo>
                    <a:pt x="0" y="19"/>
                    <a:pt x="0" y="20"/>
                    <a:pt x="0" y="21"/>
                  </a:cubicBezTo>
                  <a:cubicBezTo>
                    <a:pt x="0" y="21"/>
                    <a:pt x="0" y="21"/>
                    <a:pt x="0" y="21"/>
                  </a:cubicBezTo>
                  <a:cubicBezTo>
                    <a:pt x="0" y="24"/>
                    <a:pt x="0" y="28"/>
                    <a:pt x="0" y="31"/>
                  </a:cubicBezTo>
                  <a:cubicBezTo>
                    <a:pt x="0" y="31"/>
                    <a:pt x="0" y="31"/>
                    <a:pt x="0" y="31"/>
                  </a:cubicBezTo>
                  <a:cubicBezTo>
                    <a:pt x="0" y="34"/>
                    <a:pt x="2" y="37"/>
                    <a:pt x="6" y="39"/>
                  </a:cubicBezTo>
                  <a:cubicBezTo>
                    <a:pt x="14" y="44"/>
                    <a:pt x="27" y="44"/>
                    <a:pt x="35" y="39"/>
                  </a:cubicBezTo>
                  <a:cubicBezTo>
                    <a:pt x="39" y="37"/>
                    <a:pt x="42" y="34"/>
                    <a:pt x="42" y="31"/>
                  </a:cubicBezTo>
                  <a:close/>
                </a:path>
              </a:pathLst>
            </a:custGeom>
            <a:solidFill>
              <a:srgbClr val="81AAD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21" name="iśḷîḋè"/>
            <p:cNvSpPr/>
            <p:nvPr/>
          </p:nvSpPr>
          <p:spPr bwMode="auto">
            <a:xfrm>
              <a:off x="7050088" y="2709863"/>
              <a:ext cx="539750" cy="420688"/>
            </a:xfrm>
            <a:custGeom>
              <a:avLst/>
              <a:gdLst>
                <a:gd name="T0" fmla="*/ 136 w 140"/>
                <a:gd name="T1" fmla="*/ 109 h 109"/>
                <a:gd name="T2" fmla="*/ 131 w 140"/>
                <a:gd name="T3" fmla="*/ 104 h 109"/>
                <a:gd name="T4" fmla="*/ 131 w 140"/>
                <a:gd name="T5" fmla="*/ 93 h 109"/>
                <a:gd name="T6" fmla="*/ 123 w 140"/>
                <a:gd name="T7" fmla="*/ 79 h 109"/>
                <a:gd name="T8" fmla="*/ 3 w 140"/>
                <a:gd name="T9" fmla="*/ 10 h 109"/>
                <a:gd name="T10" fmla="*/ 2 w 140"/>
                <a:gd name="T11" fmla="*/ 3 h 109"/>
                <a:gd name="T12" fmla="*/ 8 w 140"/>
                <a:gd name="T13" fmla="*/ 2 h 109"/>
                <a:gd name="T14" fmla="*/ 127 w 140"/>
                <a:gd name="T15" fmla="*/ 70 h 109"/>
                <a:gd name="T16" fmla="*/ 140 w 140"/>
                <a:gd name="T17" fmla="*/ 93 h 109"/>
                <a:gd name="T18" fmla="*/ 140 w 140"/>
                <a:gd name="T19" fmla="*/ 104 h 109"/>
                <a:gd name="T20" fmla="*/ 136 w 140"/>
                <a:gd name="T21"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109">
                  <a:moveTo>
                    <a:pt x="136" y="109"/>
                  </a:moveTo>
                  <a:cubicBezTo>
                    <a:pt x="133" y="109"/>
                    <a:pt x="131" y="106"/>
                    <a:pt x="131" y="104"/>
                  </a:cubicBezTo>
                  <a:cubicBezTo>
                    <a:pt x="131" y="93"/>
                    <a:pt x="131" y="93"/>
                    <a:pt x="131" y="93"/>
                  </a:cubicBezTo>
                  <a:cubicBezTo>
                    <a:pt x="131" y="87"/>
                    <a:pt x="128" y="82"/>
                    <a:pt x="123" y="79"/>
                  </a:cubicBezTo>
                  <a:cubicBezTo>
                    <a:pt x="3" y="10"/>
                    <a:pt x="3" y="10"/>
                    <a:pt x="3" y="10"/>
                  </a:cubicBezTo>
                  <a:cubicBezTo>
                    <a:pt x="1" y="9"/>
                    <a:pt x="0" y="6"/>
                    <a:pt x="2" y="3"/>
                  </a:cubicBezTo>
                  <a:cubicBezTo>
                    <a:pt x="3" y="1"/>
                    <a:pt x="6" y="0"/>
                    <a:pt x="8" y="2"/>
                  </a:cubicBezTo>
                  <a:cubicBezTo>
                    <a:pt x="127" y="70"/>
                    <a:pt x="127" y="70"/>
                    <a:pt x="127" y="70"/>
                  </a:cubicBezTo>
                  <a:cubicBezTo>
                    <a:pt x="135" y="75"/>
                    <a:pt x="140" y="84"/>
                    <a:pt x="140" y="93"/>
                  </a:cubicBezTo>
                  <a:cubicBezTo>
                    <a:pt x="140" y="104"/>
                    <a:pt x="140" y="104"/>
                    <a:pt x="140" y="104"/>
                  </a:cubicBezTo>
                  <a:cubicBezTo>
                    <a:pt x="140" y="106"/>
                    <a:pt x="138" y="109"/>
                    <a:pt x="136" y="109"/>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222" name="îšļiḍè"/>
            <p:cNvSpPr/>
            <p:nvPr/>
          </p:nvSpPr>
          <p:spPr bwMode="auto">
            <a:xfrm>
              <a:off x="7654925" y="3195638"/>
              <a:ext cx="158750" cy="169863"/>
            </a:xfrm>
            <a:custGeom>
              <a:avLst/>
              <a:gdLst>
                <a:gd name="T0" fmla="*/ 41 w 41"/>
                <a:gd name="T1" fmla="*/ 30 h 44"/>
                <a:gd name="T2" fmla="*/ 41 w 41"/>
                <a:gd name="T3" fmla="*/ 30 h 44"/>
                <a:gd name="T4" fmla="*/ 41 w 41"/>
                <a:gd name="T5" fmla="*/ 21 h 44"/>
                <a:gd name="T6" fmla="*/ 41 w 41"/>
                <a:gd name="T7" fmla="*/ 20 h 44"/>
                <a:gd name="T8" fmla="*/ 41 w 41"/>
                <a:gd name="T9" fmla="*/ 18 h 44"/>
                <a:gd name="T10" fmla="*/ 41 w 41"/>
                <a:gd name="T11" fmla="*/ 15 h 44"/>
                <a:gd name="T12" fmla="*/ 40 w 41"/>
                <a:gd name="T13" fmla="*/ 13 h 44"/>
                <a:gd name="T14" fmla="*/ 38 w 41"/>
                <a:gd name="T15" fmla="*/ 10 h 44"/>
                <a:gd name="T16" fmla="*/ 37 w 41"/>
                <a:gd name="T17" fmla="*/ 8 h 44"/>
                <a:gd name="T18" fmla="*/ 35 w 41"/>
                <a:gd name="T19" fmla="*/ 6 h 44"/>
                <a:gd name="T20" fmla="*/ 33 w 41"/>
                <a:gd name="T21" fmla="*/ 4 h 44"/>
                <a:gd name="T22" fmla="*/ 31 w 41"/>
                <a:gd name="T23" fmla="*/ 3 h 44"/>
                <a:gd name="T24" fmla="*/ 29 w 41"/>
                <a:gd name="T25" fmla="*/ 2 h 44"/>
                <a:gd name="T26" fmla="*/ 28 w 41"/>
                <a:gd name="T27" fmla="*/ 2 h 44"/>
                <a:gd name="T28" fmla="*/ 27 w 41"/>
                <a:gd name="T29" fmla="*/ 1 h 44"/>
                <a:gd name="T30" fmla="*/ 26 w 41"/>
                <a:gd name="T31" fmla="*/ 1 h 44"/>
                <a:gd name="T32" fmla="*/ 25 w 41"/>
                <a:gd name="T33" fmla="*/ 1 h 44"/>
                <a:gd name="T34" fmla="*/ 24 w 41"/>
                <a:gd name="T35" fmla="*/ 0 h 44"/>
                <a:gd name="T36" fmla="*/ 23 w 41"/>
                <a:gd name="T37" fmla="*/ 0 h 44"/>
                <a:gd name="T38" fmla="*/ 21 w 41"/>
                <a:gd name="T39" fmla="*/ 0 h 44"/>
                <a:gd name="T40" fmla="*/ 20 w 41"/>
                <a:gd name="T41" fmla="*/ 0 h 44"/>
                <a:gd name="T42" fmla="*/ 19 w 41"/>
                <a:gd name="T43" fmla="*/ 0 h 44"/>
                <a:gd name="T44" fmla="*/ 18 w 41"/>
                <a:gd name="T45" fmla="*/ 0 h 44"/>
                <a:gd name="T46" fmla="*/ 17 w 41"/>
                <a:gd name="T47" fmla="*/ 1 h 44"/>
                <a:gd name="T48" fmla="*/ 16 w 41"/>
                <a:gd name="T49" fmla="*/ 1 h 44"/>
                <a:gd name="T50" fmla="*/ 15 w 41"/>
                <a:gd name="T51" fmla="*/ 1 h 44"/>
                <a:gd name="T52" fmla="*/ 13 w 41"/>
                <a:gd name="T53" fmla="*/ 2 h 44"/>
                <a:gd name="T54" fmla="*/ 12 w 41"/>
                <a:gd name="T55" fmla="*/ 2 h 44"/>
                <a:gd name="T56" fmla="*/ 11 w 41"/>
                <a:gd name="T57" fmla="*/ 3 h 44"/>
                <a:gd name="T58" fmla="*/ 10 w 41"/>
                <a:gd name="T59" fmla="*/ 4 h 44"/>
                <a:gd name="T60" fmla="*/ 8 w 41"/>
                <a:gd name="T61" fmla="*/ 5 h 44"/>
                <a:gd name="T62" fmla="*/ 6 w 41"/>
                <a:gd name="T63" fmla="*/ 6 h 44"/>
                <a:gd name="T64" fmla="*/ 5 w 41"/>
                <a:gd name="T65" fmla="*/ 8 h 44"/>
                <a:gd name="T66" fmla="*/ 3 w 41"/>
                <a:gd name="T67" fmla="*/ 10 h 44"/>
                <a:gd name="T68" fmla="*/ 2 w 41"/>
                <a:gd name="T69" fmla="*/ 13 h 44"/>
                <a:gd name="T70" fmla="*/ 1 w 41"/>
                <a:gd name="T71" fmla="*/ 15 h 44"/>
                <a:gd name="T72" fmla="*/ 0 w 41"/>
                <a:gd name="T73" fmla="*/ 18 h 44"/>
                <a:gd name="T74" fmla="*/ 0 w 41"/>
                <a:gd name="T75" fmla="*/ 20 h 44"/>
                <a:gd name="T76" fmla="*/ 0 w 41"/>
                <a:gd name="T77" fmla="*/ 21 h 44"/>
                <a:gd name="T78" fmla="*/ 0 w 41"/>
                <a:gd name="T79" fmla="*/ 31 h 44"/>
                <a:gd name="T80" fmla="*/ 0 w 41"/>
                <a:gd name="T81" fmla="*/ 30 h 44"/>
                <a:gd name="T82" fmla="*/ 6 w 41"/>
                <a:gd name="T83" fmla="*/ 39 h 44"/>
                <a:gd name="T84" fmla="*/ 35 w 41"/>
                <a:gd name="T85" fmla="*/ 39 h 44"/>
                <a:gd name="T86" fmla="*/ 41 w 41"/>
                <a:gd name="T87" fmla="*/ 3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 h="44">
                  <a:moveTo>
                    <a:pt x="41" y="30"/>
                  </a:moveTo>
                  <a:cubicBezTo>
                    <a:pt x="41" y="30"/>
                    <a:pt x="41" y="30"/>
                    <a:pt x="41" y="30"/>
                  </a:cubicBezTo>
                  <a:cubicBezTo>
                    <a:pt x="41" y="28"/>
                    <a:pt x="41" y="24"/>
                    <a:pt x="41" y="21"/>
                  </a:cubicBezTo>
                  <a:cubicBezTo>
                    <a:pt x="41" y="20"/>
                    <a:pt x="41" y="20"/>
                    <a:pt x="41" y="20"/>
                  </a:cubicBezTo>
                  <a:cubicBezTo>
                    <a:pt x="41" y="19"/>
                    <a:pt x="41" y="18"/>
                    <a:pt x="41" y="18"/>
                  </a:cubicBezTo>
                  <a:cubicBezTo>
                    <a:pt x="41" y="17"/>
                    <a:pt x="41" y="16"/>
                    <a:pt x="41" y="15"/>
                  </a:cubicBezTo>
                  <a:cubicBezTo>
                    <a:pt x="40" y="14"/>
                    <a:pt x="40" y="13"/>
                    <a:pt x="40" y="13"/>
                  </a:cubicBezTo>
                  <a:cubicBezTo>
                    <a:pt x="39" y="12"/>
                    <a:pt x="39" y="11"/>
                    <a:pt x="38" y="10"/>
                  </a:cubicBezTo>
                  <a:cubicBezTo>
                    <a:pt x="38" y="9"/>
                    <a:pt x="37" y="9"/>
                    <a:pt x="37" y="8"/>
                  </a:cubicBezTo>
                  <a:cubicBezTo>
                    <a:pt x="36" y="7"/>
                    <a:pt x="36" y="6"/>
                    <a:pt x="35" y="6"/>
                  </a:cubicBezTo>
                  <a:cubicBezTo>
                    <a:pt x="34" y="5"/>
                    <a:pt x="33" y="5"/>
                    <a:pt x="33" y="4"/>
                  </a:cubicBezTo>
                  <a:cubicBezTo>
                    <a:pt x="32" y="4"/>
                    <a:pt x="32" y="3"/>
                    <a:pt x="31" y="3"/>
                  </a:cubicBezTo>
                  <a:cubicBezTo>
                    <a:pt x="31" y="3"/>
                    <a:pt x="30" y="2"/>
                    <a:pt x="29" y="2"/>
                  </a:cubicBezTo>
                  <a:cubicBezTo>
                    <a:pt x="29" y="2"/>
                    <a:pt x="28" y="2"/>
                    <a:pt x="28" y="2"/>
                  </a:cubicBezTo>
                  <a:cubicBezTo>
                    <a:pt x="27" y="1"/>
                    <a:pt x="27" y="1"/>
                    <a:pt x="27" y="1"/>
                  </a:cubicBezTo>
                  <a:cubicBezTo>
                    <a:pt x="26" y="1"/>
                    <a:pt x="26" y="1"/>
                    <a:pt x="26" y="1"/>
                  </a:cubicBezTo>
                  <a:cubicBezTo>
                    <a:pt x="25" y="1"/>
                    <a:pt x="25" y="1"/>
                    <a:pt x="25" y="1"/>
                  </a:cubicBezTo>
                  <a:cubicBezTo>
                    <a:pt x="24" y="0"/>
                    <a:pt x="24" y="0"/>
                    <a:pt x="24" y="0"/>
                  </a:cubicBezTo>
                  <a:cubicBezTo>
                    <a:pt x="23" y="0"/>
                    <a:pt x="23" y="0"/>
                    <a:pt x="23" y="0"/>
                  </a:cubicBezTo>
                  <a:cubicBezTo>
                    <a:pt x="22" y="0"/>
                    <a:pt x="22" y="0"/>
                    <a:pt x="21" y="0"/>
                  </a:cubicBezTo>
                  <a:cubicBezTo>
                    <a:pt x="20" y="0"/>
                    <a:pt x="20" y="0"/>
                    <a:pt x="20" y="0"/>
                  </a:cubicBezTo>
                  <a:cubicBezTo>
                    <a:pt x="19" y="0"/>
                    <a:pt x="19" y="0"/>
                    <a:pt x="19" y="0"/>
                  </a:cubicBezTo>
                  <a:cubicBezTo>
                    <a:pt x="18" y="0"/>
                    <a:pt x="18" y="0"/>
                    <a:pt x="18" y="0"/>
                  </a:cubicBezTo>
                  <a:cubicBezTo>
                    <a:pt x="17" y="1"/>
                    <a:pt x="17" y="1"/>
                    <a:pt x="17" y="1"/>
                  </a:cubicBezTo>
                  <a:cubicBezTo>
                    <a:pt x="16" y="1"/>
                    <a:pt x="16" y="1"/>
                    <a:pt x="16" y="1"/>
                  </a:cubicBezTo>
                  <a:cubicBezTo>
                    <a:pt x="15" y="1"/>
                    <a:pt x="15" y="1"/>
                    <a:pt x="15" y="1"/>
                  </a:cubicBezTo>
                  <a:cubicBezTo>
                    <a:pt x="15" y="1"/>
                    <a:pt x="14" y="1"/>
                    <a:pt x="13" y="2"/>
                  </a:cubicBezTo>
                  <a:cubicBezTo>
                    <a:pt x="12" y="2"/>
                    <a:pt x="12" y="2"/>
                    <a:pt x="12" y="2"/>
                  </a:cubicBezTo>
                  <a:cubicBezTo>
                    <a:pt x="12" y="2"/>
                    <a:pt x="11" y="3"/>
                    <a:pt x="11" y="3"/>
                  </a:cubicBezTo>
                  <a:cubicBezTo>
                    <a:pt x="10" y="4"/>
                    <a:pt x="10" y="4"/>
                    <a:pt x="10" y="4"/>
                  </a:cubicBezTo>
                  <a:cubicBezTo>
                    <a:pt x="9" y="4"/>
                    <a:pt x="9" y="4"/>
                    <a:pt x="8" y="5"/>
                  </a:cubicBezTo>
                  <a:cubicBezTo>
                    <a:pt x="7" y="5"/>
                    <a:pt x="7" y="6"/>
                    <a:pt x="6" y="6"/>
                  </a:cubicBezTo>
                  <a:cubicBezTo>
                    <a:pt x="6" y="7"/>
                    <a:pt x="5" y="8"/>
                    <a:pt x="5" y="8"/>
                  </a:cubicBezTo>
                  <a:cubicBezTo>
                    <a:pt x="4" y="9"/>
                    <a:pt x="3" y="10"/>
                    <a:pt x="3" y="10"/>
                  </a:cubicBezTo>
                  <a:cubicBezTo>
                    <a:pt x="3" y="11"/>
                    <a:pt x="2" y="12"/>
                    <a:pt x="2" y="13"/>
                  </a:cubicBezTo>
                  <a:cubicBezTo>
                    <a:pt x="1" y="14"/>
                    <a:pt x="1" y="14"/>
                    <a:pt x="1" y="15"/>
                  </a:cubicBezTo>
                  <a:cubicBezTo>
                    <a:pt x="1" y="16"/>
                    <a:pt x="1" y="17"/>
                    <a:pt x="0" y="18"/>
                  </a:cubicBezTo>
                  <a:cubicBezTo>
                    <a:pt x="0" y="19"/>
                    <a:pt x="0" y="20"/>
                    <a:pt x="0" y="20"/>
                  </a:cubicBezTo>
                  <a:cubicBezTo>
                    <a:pt x="0" y="21"/>
                    <a:pt x="0" y="21"/>
                    <a:pt x="0" y="21"/>
                  </a:cubicBezTo>
                  <a:cubicBezTo>
                    <a:pt x="0" y="24"/>
                    <a:pt x="0" y="28"/>
                    <a:pt x="0" y="31"/>
                  </a:cubicBezTo>
                  <a:cubicBezTo>
                    <a:pt x="0" y="30"/>
                    <a:pt x="0" y="30"/>
                    <a:pt x="0" y="30"/>
                  </a:cubicBezTo>
                  <a:cubicBezTo>
                    <a:pt x="0" y="33"/>
                    <a:pt x="2" y="36"/>
                    <a:pt x="6" y="39"/>
                  </a:cubicBezTo>
                  <a:cubicBezTo>
                    <a:pt x="14" y="43"/>
                    <a:pt x="27" y="44"/>
                    <a:pt x="35" y="39"/>
                  </a:cubicBezTo>
                  <a:cubicBezTo>
                    <a:pt x="39" y="37"/>
                    <a:pt x="41" y="34"/>
                    <a:pt x="41" y="30"/>
                  </a:cubicBezTo>
                  <a:close/>
                </a:path>
              </a:pathLst>
            </a:custGeom>
            <a:solidFill>
              <a:srgbClr val="81AAD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23" name="iṣḷïḍé"/>
            <p:cNvSpPr/>
            <p:nvPr/>
          </p:nvSpPr>
          <p:spPr bwMode="auto">
            <a:xfrm>
              <a:off x="7064375" y="2620963"/>
              <a:ext cx="687388" cy="601663"/>
            </a:xfrm>
            <a:custGeom>
              <a:avLst/>
              <a:gdLst>
                <a:gd name="T0" fmla="*/ 173 w 178"/>
                <a:gd name="T1" fmla="*/ 156 h 156"/>
                <a:gd name="T2" fmla="*/ 168 w 178"/>
                <a:gd name="T3" fmla="*/ 151 h 156"/>
                <a:gd name="T4" fmla="*/ 168 w 178"/>
                <a:gd name="T5" fmla="*/ 123 h 156"/>
                <a:gd name="T6" fmla="*/ 153 w 178"/>
                <a:gd name="T7" fmla="*/ 96 h 156"/>
                <a:gd name="T8" fmla="*/ 3 w 178"/>
                <a:gd name="T9" fmla="*/ 10 h 156"/>
                <a:gd name="T10" fmla="*/ 1 w 178"/>
                <a:gd name="T11" fmla="*/ 3 h 156"/>
                <a:gd name="T12" fmla="*/ 8 w 178"/>
                <a:gd name="T13" fmla="*/ 2 h 156"/>
                <a:gd name="T14" fmla="*/ 158 w 178"/>
                <a:gd name="T15" fmla="*/ 88 h 156"/>
                <a:gd name="T16" fmla="*/ 178 w 178"/>
                <a:gd name="T17" fmla="*/ 123 h 156"/>
                <a:gd name="T18" fmla="*/ 178 w 178"/>
                <a:gd name="T19" fmla="*/ 151 h 156"/>
                <a:gd name="T20" fmla="*/ 173 w 178"/>
                <a:gd name="T21"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56">
                  <a:moveTo>
                    <a:pt x="173" y="156"/>
                  </a:moveTo>
                  <a:cubicBezTo>
                    <a:pt x="171" y="156"/>
                    <a:pt x="168" y="154"/>
                    <a:pt x="168" y="151"/>
                  </a:cubicBezTo>
                  <a:cubicBezTo>
                    <a:pt x="168" y="123"/>
                    <a:pt x="168" y="123"/>
                    <a:pt x="168" y="123"/>
                  </a:cubicBezTo>
                  <a:cubicBezTo>
                    <a:pt x="168" y="112"/>
                    <a:pt x="163" y="102"/>
                    <a:pt x="153" y="96"/>
                  </a:cubicBezTo>
                  <a:cubicBezTo>
                    <a:pt x="3" y="10"/>
                    <a:pt x="3" y="10"/>
                    <a:pt x="3" y="10"/>
                  </a:cubicBezTo>
                  <a:cubicBezTo>
                    <a:pt x="1" y="9"/>
                    <a:pt x="0" y="6"/>
                    <a:pt x="1" y="3"/>
                  </a:cubicBezTo>
                  <a:cubicBezTo>
                    <a:pt x="3" y="1"/>
                    <a:pt x="6" y="0"/>
                    <a:pt x="8" y="2"/>
                  </a:cubicBezTo>
                  <a:cubicBezTo>
                    <a:pt x="158" y="88"/>
                    <a:pt x="158" y="88"/>
                    <a:pt x="158" y="88"/>
                  </a:cubicBezTo>
                  <a:cubicBezTo>
                    <a:pt x="170" y="95"/>
                    <a:pt x="178" y="109"/>
                    <a:pt x="178" y="123"/>
                  </a:cubicBezTo>
                  <a:cubicBezTo>
                    <a:pt x="178" y="151"/>
                    <a:pt x="178" y="151"/>
                    <a:pt x="178" y="151"/>
                  </a:cubicBezTo>
                  <a:cubicBezTo>
                    <a:pt x="178" y="154"/>
                    <a:pt x="176" y="156"/>
                    <a:pt x="173" y="156"/>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224" name="i$ḻîdê"/>
            <p:cNvSpPr/>
            <p:nvPr/>
          </p:nvSpPr>
          <p:spPr bwMode="auto">
            <a:xfrm>
              <a:off x="7824788" y="3287713"/>
              <a:ext cx="161925" cy="169863"/>
            </a:xfrm>
            <a:custGeom>
              <a:avLst/>
              <a:gdLst>
                <a:gd name="T0" fmla="*/ 42 w 42"/>
                <a:gd name="T1" fmla="*/ 30 h 44"/>
                <a:gd name="T2" fmla="*/ 42 w 42"/>
                <a:gd name="T3" fmla="*/ 30 h 44"/>
                <a:gd name="T4" fmla="*/ 42 w 42"/>
                <a:gd name="T5" fmla="*/ 21 h 44"/>
                <a:gd name="T6" fmla="*/ 42 w 42"/>
                <a:gd name="T7" fmla="*/ 20 h 44"/>
                <a:gd name="T8" fmla="*/ 41 w 42"/>
                <a:gd name="T9" fmla="*/ 17 h 44"/>
                <a:gd name="T10" fmla="*/ 41 w 42"/>
                <a:gd name="T11" fmla="*/ 15 h 44"/>
                <a:gd name="T12" fmla="*/ 40 w 42"/>
                <a:gd name="T13" fmla="*/ 13 h 44"/>
                <a:gd name="T14" fmla="*/ 39 w 42"/>
                <a:gd name="T15" fmla="*/ 10 h 44"/>
                <a:gd name="T16" fmla="*/ 37 w 42"/>
                <a:gd name="T17" fmla="*/ 8 h 44"/>
                <a:gd name="T18" fmla="*/ 35 w 42"/>
                <a:gd name="T19" fmla="*/ 6 h 44"/>
                <a:gd name="T20" fmla="*/ 33 w 42"/>
                <a:gd name="T21" fmla="*/ 4 h 44"/>
                <a:gd name="T22" fmla="*/ 32 w 42"/>
                <a:gd name="T23" fmla="*/ 3 h 44"/>
                <a:gd name="T24" fmla="*/ 29 w 42"/>
                <a:gd name="T25" fmla="*/ 2 h 44"/>
                <a:gd name="T26" fmla="*/ 28 w 42"/>
                <a:gd name="T27" fmla="*/ 1 h 44"/>
                <a:gd name="T28" fmla="*/ 27 w 42"/>
                <a:gd name="T29" fmla="*/ 1 h 44"/>
                <a:gd name="T30" fmla="*/ 26 w 42"/>
                <a:gd name="T31" fmla="*/ 1 h 44"/>
                <a:gd name="T32" fmla="*/ 25 w 42"/>
                <a:gd name="T33" fmla="*/ 1 h 44"/>
                <a:gd name="T34" fmla="*/ 24 w 42"/>
                <a:gd name="T35" fmla="*/ 0 h 44"/>
                <a:gd name="T36" fmla="*/ 23 w 42"/>
                <a:gd name="T37" fmla="*/ 0 h 44"/>
                <a:gd name="T38" fmla="*/ 21 w 42"/>
                <a:gd name="T39" fmla="*/ 0 h 44"/>
                <a:gd name="T40" fmla="*/ 20 w 42"/>
                <a:gd name="T41" fmla="*/ 0 h 44"/>
                <a:gd name="T42" fmla="*/ 19 w 42"/>
                <a:gd name="T43" fmla="*/ 0 h 44"/>
                <a:gd name="T44" fmla="*/ 18 w 42"/>
                <a:gd name="T45" fmla="*/ 0 h 44"/>
                <a:gd name="T46" fmla="*/ 18 w 42"/>
                <a:gd name="T47" fmla="*/ 0 h 44"/>
                <a:gd name="T48" fmla="*/ 17 w 42"/>
                <a:gd name="T49" fmla="*/ 1 h 44"/>
                <a:gd name="T50" fmla="*/ 16 w 42"/>
                <a:gd name="T51" fmla="*/ 1 h 44"/>
                <a:gd name="T52" fmla="*/ 13 w 42"/>
                <a:gd name="T53" fmla="*/ 2 h 44"/>
                <a:gd name="T54" fmla="*/ 12 w 42"/>
                <a:gd name="T55" fmla="*/ 2 h 44"/>
                <a:gd name="T56" fmla="*/ 11 w 42"/>
                <a:gd name="T57" fmla="*/ 3 h 44"/>
                <a:gd name="T58" fmla="*/ 10 w 42"/>
                <a:gd name="T59" fmla="*/ 3 h 44"/>
                <a:gd name="T60" fmla="*/ 8 w 42"/>
                <a:gd name="T61" fmla="*/ 4 h 44"/>
                <a:gd name="T62" fmla="*/ 6 w 42"/>
                <a:gd name="T63" fmla="*/ 6 h 44"/>
                <a:gd name="T64" fmla="*/ 5 w 42"/>
                <a:gd name="T65" fmla="*/ 8 h 44"/>
                <a:gd name="T66" fmla="*/ 3 w 42"/>
                <a:gd name="T67" fmla="*/ 10 h 44"/>
                <a:gd name="T68" fmla="*/ 2 w 42"/>
                <a:gd name="T69" fmla="*/ 13 h 44"/>
                <a:gd name="T70" fmla="*/ 1 w 42"/>
                <a:gd name="T71" fmla="*/ 15 h 44"/>
                <a:gd name="T72" fmla="*/ 1 w 42"/>
                <a:gd name="T73" fmla="*/ 18 h 44"/>
                <a:gd name="T74" fmla="*/ 0 w 42"/>
                <a:gd name="T75" fmla="*/ 20 h 44"/>
                <a:gd name="T76" fmla="*/ 0 w 42"/>
                <a:gd name="T77" fmla="*/ 21 h 44"/>
                <a:gd name="T78" fmla="*/ 0 w 42"/>
                <a:gd name="T79" fmla="*/ 30 h 44"/>
                <a:gd name="T80" fmla="*/ 0 w 42"/>
                <a:gd name="T81" fmla="*/ 30 h 44"/>
                <a:gd name="T82" fmla="*/ 6 w 42"/>
                <a:gd name="T83" fmla="*/ 39 h 44"/>
                <a:gd name="T84" fmla="*/ 35 w 42"/>
                <a:gd name="T85" fmla="*/ 39 h 44"/>
                <a:gd name="T86" fmla="*/ 42 w 42"/>
                <a:gd name="T87" fmla="*/ 3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2" h="44">
                  <a:moveTo>
                    <a:pt x="42" y="30"/>
                  </a:moveTo>
                  <a:cubicBezTo>
                    <a:pt x="42" y="30"/>
                    <a:pt x="42" y="30"/>
                    <a:pt x="42" y="30"/>
                  </a:cubicBezTo>
                  <a:cubicBezTo>
                    <a:pt x="42" y="27"/>
                    <a:pt x="42" y="24"/>
                    <a:pt x="42" y="21"/>
                  </a:cubicBezTo>
                  <a:cubicBezTo>
                    <a:pt x="42" y="20"/>
                    <a:pt x="42" y="20"/>
                    <a:pt x="42" y="20"/>
                  </a:cubicBezTo>
                  <a:cubicBezTo>
                    <a:pt x="42" y="19"/>
                    <a:pt x="41" y="18"/>
                    <a:pt x="41" y="17"/>
                  </a:cubicBezTo>
                  <a:cubicBezTo>
                    <a:pt x="41" y="17"/>
                    <a:pt x="41" y="16"/>
                    <a:pt x="41" y="15"/>
                  </a:cubicBezTo>
                  <a:cubicBezTo>
                    <a:pt x="41" y="14"/>
                    <a:pt x="40" y="13"/>
                    <a:pt x="40" y="13"/>
                  </a:cubicBezTo>
                  <a:cubicBezTo>
                    <a:pt x="40" y="12"/>
                    <a:pt x="39" y="11"/>
                    <a:pt x="39" y="10"/>
                  </a:cubicBezTo>
                  <a:cubicBezTo>
                    <a:pt x="38" y="9"/>
                    <a:pt x="38" y="8"/>
                    <a:pt x="37" y="8"/>
                  </a:cubicBezTo>
                  <a:cubicBezTo>
                    <a:pt x="37" y="7"/>
                    <a:pt x="36" y="6"/>
                    <a:pt x="35" y="6"/>
                  </a:cubicBezTo>
                  <a:cubicBezTo>
                    <a:pt x="35" y="5"/>
                    <a:pt x="34" y="5"/>
                    <a:pt x="33" y="4"/>
                  </a:cubicBezTo>
                  <a:cubicBezTo>
                    <a:pt x="33" y="4"/>
                    <a:pt x="32" y="3"/>
                    <a:pt x="32" y="3"/>
                  </a:cubicBezTo>
                  <a:cubicBezTo>
                    <a:pt x="31" y="3"/>
                    <a:pt x="30" y="2"/>
                    <a:pt x="29" y="2"/>
                  </a:cubicBezTo>
                  <a:cubicBezTo>
                    <a:pt x="29" y="2"/>
                    <a:pt x="29" y="2"/>
                    <a:pt x="28" y="1"/>
                  </a:cubicBezTo>
                  <a:cubicBezTo>
                    <a:pt x="27" y="1"/>
                    <a:pt x="27" y="1"/>
                    <a:pt x="27" y="1"/>
                  </a:cubicBezTo>
                  <a:cubicBezTo>
                    <a:pt x="26" y="1"/>
                    <a:pt x="26" y="1"/>
                    <a:pt x="26" y="1"/>
                  </a:cubicBezTo>
                  <a:cubicBezTo>
                    <a:pt x="25" y="1"/>
                    <a:pt x="25" y="1"/>
                    <a:pt x="25" y="1"/>
                  </a:cubicBezTo>
                  <a:cubicBezTo>
                    <a:pt x="24" y="0"/>
                    <a:pt x="24" y="0"/>
                    <a:pt x="24" y="0"/>
                  </a:cubicBezTo>
                  <a:cubicBezTo>
                    <a:pt x="23" y="0"/>
                    <a:pt x="23" y="0"/>
                    <a:pt x="23" y="0"/>
                  </a:cubicBezTo>
                  <a:cubicBezTo>
                    <a:pt x="23" y="0"/>
                    <a:pt x="22" y="0"/>
                    <a:pt x="21" y="0"/>
                  </a:cubicBezTo>
                  <a:cubicBezTo>
                    <a:pt x="20" y="0"/>
                    <a:pt x="20" y="0"/>
                    <a:pt x="20" y="0"/>
                  </a:cubicBezTo>
                  <a:cubicBezTo>
                    <a:pt x="19" y="0"/>
                    <a:pt x="19" y="0"/>
                    <a:pt x="19" y="0"/>
                  </a:cubicBezTo>
                  <a:cubicBezTo>
                    <a:pt x="18" y="0"/>
                    <a:pt x="18" y="0"/>
                    <a:pt x="18" y="0"/>
                  </a:cubicBezTo>
                  <a:cubicBezTo>
                    <a:pt x="18" y="0"/>
                    <a:pt x="18" y="0"/>
                    <a:pt x="18" y="0"/>
                  </a:cubicBezTo>
                  <a:cubicBezTo>
                    <a:pt x="17" y="1"/>
                    <a:pt x="17" y="1"/>
                    <a:pt x="17" y="1"/>
                  </a:cubicBezTo>
                  <a:cubicBezTo>
                    <a:pt x="16" y="1"/>
                    <a:pt x="16" y="1"/>
                    <a:pt x="16" y="1"/>
                  </a:cubicBezTo>
                  <a:cubicBezTo>
                    <a:pt x="15" y="1"/>
                    <a:pt x="14" y="1"/>
                    <a:pt x="13" y="2"/>
                  </a:cubicBezTo>
                  <a:cubicBezTo>
                    <a:pt x="12" y="2"/>
                    <a:pt x="12" y="2"/>
                    <a:pt x="12" y="2"/>
                  </a:cubicBezTo>
                  <a:cubicBezTo>
                    <a:pt x="12" y="2"/>
                    <a:pt x="11" y="3"/>
                    <a:pt x="11" y="3"/>
                  </a:cubicBezTo>
                  <a:cubicBezTo>
                    <a:pt x="10" y="3"/>
                    <a:pt x="10" y="3"/>
                    <a:pt x="10" y="3"/>
                  </a:cubicBezTo>
                  <a:cubicBezTo>
                    <a:pt x="9" y="4"/>
                    <a:pt x="9" y="4"/>
                    <a:pt x="8" y="4"/>
                  </a:cubicBezTo>
                  <a:cubicBezTo>
                    <a:pt x="8" y="5"/>
                    <a:pt x="7" y="6"/>
                    <a:pt x="6" y="6"/>
                  </a:cubicBezTo>
                  <a:cubicBezTo>
                    <a:pt x="6" y="7"/>
                    <a:pt x="5" y="7"/>
                    <a:pt x="5" y="8"/>
                  </a:cubicBezTo>
                  <a:cubicBezTo>
                    <a:pt x="4" y="9"/>
                    <a:pt x="4" y="10"/>
                    <a:pt x="3" y="10"/>
                  </a:cubicBezTo>
                  <a:cubicBezTo>
                    <a:pt x="3" y="11"/>
                    <a:pt x="2" y="12"/>
                    <a:pt x="2" y="13"/>
                  </a:cubicBezTo>
                  <a:cubicBezTo>
                    <a:pt x="2" y="14"/>
                    <a:pt x="1" y="14"/>
                    <a:pt x="1" y="15"/>
                  </a:cubicBezTo>
                  <a:cubicBezTo>
                    <a:pt x="1" y="16"/>
                    <a:pt x="1" y="17"/>
                    <a:pt x="1" y="18"/>
                  </a:cubicBezTo>
                  <a:cubicBezTo>
                    <a:pt x="1" y="19"/>
                    <a:pt x="0" y="20"/>
                    <a:pt x="0" y="20"/>
                  </a:cubicBezTo>
                  <a:cubicBezTo>
                    <a:pt x="0" y="21"/>
                    <a:pt x="0" y="21"/>
                    <a:pt x="0" y="21"/>
                  </a:cubicBezTo>
                  <a:cubicBezTo>
                    <a:pt x="0" y="24"/>
                    <a:pt x="0" y="28"/>
                    <a:pt x="0" y="30"/>
                  </a:cubicBezTo>
                  <a:cubicBezTo>
                    <a:pt x="0" y="30"/>
                    <a:pt x="0" y="30"/>
                    <a:pt x="0" y="30"/>
                  </a:cubicBezTo>
                  <a:cubicBezTo>
                    <a:pt x="0" y="33"/>
                    <a:pt x="2" y="36"/>
                    <a:pt x="6" y="39"/>
                  </a:cubicBezTo>
                  <a:cubicBezTo>
                    <a:pt x="14" y="43"/>
                    <a:pt x="27" y="44"/>
                    <a:pt x="35" y="39"/>
                  </a:cubicBezTo>
                  <a:cubicBezTo>
                    <a:pt x="40" y="37"/>
                    <a:pt x="42" y="33"/>
                    <a:pt x="42" y="30"/>
                  </a:cubicBezTo>
                  <a:close/>
                </a:path>
              </a:pathLst>
            </a:custGeom>
            <a:solidFill>
              <a:srgbClr val="81AAD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25" name="îṩ1íḍe"/>
            <p:cNvSpPr/>
            <p:nvPr/>
          </p:nvSpPr>
          <p:spPr bwMode="auto">
            <a:xfrm>
              <a:off x="7050088" y="2506663"/>
              <a:ext cx="879475" cy="835025"/>
            </a:xfrm>
            <a:custGeom>
              <a:avLst/>
              <a:gdLst>
                <a:gd name="T0" fmla="*/ 223 w 228"/>
                <a:gd name="T1" fmla="*/ 217 h 217"/>
                <a:gd name="T2" fmla="*/ 218 w 228"/>
                <a:gd name="T3" fmla="*/ 212 h 217"/>
                <a:gd name="T4" fmla="*/ 218 w 228"/>
                <a:gd name="T5" fmla="*/ 153 h 217"/>
                <a:gd name="T6" fmla="*/ 202 w 228"/>
                <a:gd name="T7" fmla="*/ 126 h 217"/>
                <a:gd name="T8" fmla="*/ 3 w 228"/>
                <a:gd name="T9" fmla="*/ 10 h 217"/>
                <a:gd name="T10" fmla="*/ 1 w 228"/>
                <a:gd name="T11" fmla="*/ 4 h 217"/>
                <a:gd name="T12" fmla="*/ 8 w 228"/>
                <a:gd name="T13" fmla="*/ 2 h 217"/>
                <a:gd name="T14" fmla="*/ 207 w 228"/>
                <a:gd name="T15" fmla="*/ 118 h 217"/>
                <a:gd name="T16" fmla="*/ 228 w 228"/>
                <a:gd name="T17" fmla="*/ 153 h 217"/>
                <a:gd name="T18" fmla="*/ 228 w 228"/>
                <a:gd name="T19" fmla="*/ 212 h 217"/>
                <a:gd name="T20" fmla="*/ 223 w 228"/>
                <a:gd name="T21"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17">
                  <a:moveTo>
                    <a:pt x="223" y="217"/>
                  </a:moveTo>
                  <a:cubicBezTo>
                    <a:pt x="220" y="217"/>
                    <a:pt x="218" y="215"/>
                    <a:pt x="218" y="212"/>
                  </a:cubicBezTo>
                  <a:cubicBezTo>
                    <a:pt x="218" y="153"/>
                    <a:pt x="218" y="153"/>
                    <a:pt x="218" y="153"/>
                  </a:cubicBezTo>
                  <a:cubicBezTo>
                    <a:pt x="218" y="142"/>
                    <a:pt x="212" y="131"/>
                    <a:pt x="202" y="126"/>
                  </a:cubicBezTo>
                  <a:cubicBezTo>
                    <a:pt x="3" y="10"/>
                    <a:pt x="3" y="10"/>
                    <a:pt x="3" y="10"/>
                  </a:cubicBezTo>
                  <a:cubicBezTo>
                    <a:pt x="1" y="9"/>
                    <a:pt x="0" y="6"/>
                    <a:pt x="1" y="4"/>
                  </a:cubicBezTo>
                  <a:cubicBezTo>
                    <a:pt x="3" y="1"/>
                    <a:pt x="6" y="0"/>
                    <a:pt x="8" y="2"/>
                  </a:cubicBezTo>
                  <a:cubicBezTo>
                    <a:pt x="207" y="118"/>
                    <a:pt x="207" y="118"/>
                    <a:pt x="207" y="118"/>
                  </a:cubicBezTo>
                  <a:cubicBezTo>
                    <a:pt x="220" y="125"/>
                    <a:pt x="228" y="138"/>
                    <a:pt x="228" y="153"/>
                  </a:cubicBezTo>
                  <a:cubicBezTo>
                    <a:pt x="228" y="212"/>
                    <a:pt x="228" y="212"/>
                    <a:pt x="228" y="212"/>
                  </a:cubicBezTo>
                  <a:cubicBezTo>
                    <a:pt x="228" y="215"/>
                    <a:pt x="225" y="217"/>
                    <a:pt x="223" y="217"/>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226" name="îsļïḑé"/>
            <p:cNvSpPr/>
            <p:nvPr/>
          </p:nvSpPr>
          <p:spPr bwMode="auto">
            <a:xfrm>
              <a:off x="4752975" y="4725988"/>
              <a:ext cx="15875" cy="7938"/>
            </a:xfrm>
            <a:custGeom>
              <a:avLst/>
              <a:gdLst>
                <a:gd name="T0" fmla="*/ 4 w 4"/>
                <a:gd name="T1" fmla="*/ 0 h 2"/>
                <a:gd name="T2" fmla="*/ 0 w 4"/>
                <a:gd name="T3" fmla="*/ 2 h 2"/>
                <a:gd name="T4" fmla="*/ 4 w 4"/>
                <a:gd name="T5" fmla="*/ 0 h 2"/>
              </a:gdLst>
              <a:ahLst/>
              <a:cxnLst>
                <a:cxn ang="0">
                  <a:pos x="T0" y="T1"/>
                </a:cxn>
                <a:cxn ang="0">
                  <a:pos x="T2" y="T3"/>
                </a:cxn>
                <a:cxn ang="0">
                  <a:pos x="T4" y="T5"/>
                </a:cxn>
              </a:cxnLst>
              <a:rect l="0" t="0" r="r" b="b"/>
              <a:pathLst>
                <a:path w="4" h="2">
                  <a:moveTo>
                    <a:pt x="4" y="0"/>
                  </a:moveTo>
                  <a:cubicBezTo>
                    <a:pt x="3" y="1"/>
                    <a:pt x="2" y="1"/>
                    <a:pt x="0" y="2"/>
                  </a:cubicBez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27" name="ïšḷîḋê"/>
            <p:cNvSpPr/>
            <p:nvPr/>
          </p:nvSpPr>
          <p:spPr bwMode="auto">
            <a:xfrm>
              <a:off x="7431088" y="4124326"/>
              <a:ext cx="1003300" cy="434975"/>
            </a:xfrm>
            <a:custGeom>
              <a:avLst/>
              <a:gdLst>
                <a:gd name="T0" fmla="*/ 0 w 260"/>
                <a:gd name="T1" fmla="*/ 0 h 113"/>
                <a:gd name="T2" fmla="*/ 0 w 260"/>
                <a:gd name="T3" fmla="*/ 10 h 113"/>
                <a:gd name="T4" fmla="*/ 14 w 260"/>
                <a:gd name="T5" fmla="*/ 33 h 113"/>
                <a:gd name="T6" fmla="*/ 139 w 260"/>
                <a:gd name="T7" fmla="*/ 106 h 113"/>
                <a:gd name="T8" fmla="*/ 178 w 260"/>
                <a:gd name="T9" fmla="*/ 106 h 113"/>
                <a:gd name="T10" fmla="*/ 241 w 260"/>
                <a:gd name="T11" fmla="*/ 69 h 113"/>
                <a:gd name="T12" fmla="*/ 260 w 260"/>
                <a:gd name="T13" fmla="*/ 36 h 113"/>
                <a:gd name="T14" fmla="*/ 260 w 260"/>
                <a:gd name="T15" fmla="*/ 32 h 113"/>
                <a:gd name="T16" fmla="*/ 0 w 260"/>
                <a:gd name="T1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113">
                  <a:moveTo>
                    <a:pt x="0" y="0"/>
                  </a:moveTo>
                  <a:cubicBezTo>
                    <a:pt x="0" y="10"/>
                    <a:pt x="0" y="10"/>
                    <a:pt x="0" y="10"/>
                  </a:cubicBezTo>
                  <a:cubicBezTo>
                    <a:pt x="0" y="19"/>
                    <a:pt x="5" y="28"/>
                    <a:pt x="14" y="33"/>
                  </a:cubicBezTo>
                  <a:cubicBezTo>
                    <a:pt x="139" y="106"/>
                    <a:pt x="139" y="106"/>
                    <a:pt x="139" y="106"/>
                  </a:cubicBezTo>
                  <a:cubicBezTo>
                    <a:pt x="151" y="113"/>
                    <a:pt x="166" y="113"/>
                    <a:pt x="178" y="106"/>
                  </a:cubicBezTo>
                  <a:cubicBezTo>
                    <a:pt x="241" y="69"/>
                    <a:pt x="241" y="69"/>
                    <a:pt x="241" y="69"/>
                  </a:cubicBezTo>
                  <a:cubicBezTo>
                    <a:pt x="252" y="62"/>
                    <a:pt x="260" y="49"/>
                    <a:pt x="260" y="36"/>
                  </a:cubicBezTo>
                  <a:cubicBezTo>
                    <a:pt x="260" y="32"/>
                    <a:pt x="260" y="32"/>
                    <a:pt x="260" y="32"/>
                  </a:cubicBezTo>
                  <a:lnTo>
                    <a:pt x="0" y="0"/>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228" name="íSḻïďé"/>
            <p:cNvSpPr/>
            <p:nvPr/>
          </p:nvSpPr>
          <p:spPr bwMode="auto">
            <a:xfrm>
              <a:off x="7423150" y="3892551"/>
              <a:ext cx="1023938" cy="620713"/>
            </a:xfrm>
            <a:custGeom>
              <a:avLst/>
              <a:gdLst>
                <a:gd name="T0" fmla="*/ 250 w 265"/>
                <a:gd name="T1" fmla="*/ 112 h 161"/>
                <a:gd name="T2" fmla="*/ 176 w 265"/>
                <a:gd name="T3" fmla="*/ 156 h 161"/>
                <a:gd name="T4" fmla="*/ 149 w 265"/>
                <a:gd name="T5" fmla="*/ 153 h 161"/>
                <a:gd name="T6" fmla="*/ 133 w 265"/>
                <a:gd name="T7" fmla="*/ 139 h 161"/>
                <a:gd name="T8" fmla="*/ 17 w 265"/>
                <a:gd name="T9" fmla="*/ 73 h 161"/>
                <a:gd name="T10" fmla="*/ 10 w 265"/>
                <a:gd name="T11" fmla="*/ 70 h 161"/>
                <a:gd name="T12" fmla="*/ 7 w 265"/>
                <a:gd name="T13" fmla="*/ 52 h 161"/>
                <a:gd name="T14" fmla="*/ 77 w 265"/>
                <a:gd name="T15" fmla="*/ 12 h 161"/>
                <a:gd name="T16" fmla="*/ 132 w 265"/>
                <a:gd name="T17" fmla="*/ 6 h 161"/>
                <a:gd name="T18" fmla="*/ 249 w 265"/>
                <a:gd name="T19" fmla="*/ 72 h 161"/>
                <a:gd name="T20" fmla="*/ 254 w 265"/>
                <a:gd name="T21" fmla="*/ 77 h 161"/>
                <a:gd name="T22" fmla="*/ 250 w 265"/>
                <a:gd name="T23" fmla="*/ 11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5" h="161">
                  <a:moveTo>
                    <a:pt x="250" y="112"/>
                  </a:moveTo>
                  <a:cubicBezTo>
                    <a:pt x="176" y="156"/>
                    <a:pt x="176" y="156"/>
                    <a:pt x="176" y="156"/>
                  </a:cubicBezTo>
                  <a:cubicBezTo>
                    <a:pt x="167" y="161"/>
                    <a:pt x="156" y="159"/>
                    <a:pt x="149" y="153"/>
                  </a:cubicBezTo>
                  <a:cubicBezTo>
                    <a:pt x="133" y="139"/>
                    <a:pt x="133" y="139"/>
                    <a:pt x="133" y="139"/>
                  </a:cubicBezTo>
                  <a:cubicBezTo>
                    <a:pt x="100" y="108"/>
                    <a:pt x="60" y="86"/>
                    <a:pt x="17" y="73"/>
                  </a:cubicBezTo>
                  <a:cubicBezTo>
                    <a:pt x="10" y="70"/>
                    <a:pt x="10" y="70"/>
                    <a:pt x="10" y="70"/>
                  </a:cubicBezTo>
                  <a:cubicBezTo>
                    <a:pt x="1" y="68"/>
                    <a:pt x="0" y="56"/>
                    <a:pt x="7" y="52"/>
                  </a:cubicBezTo>
                  <a:cubicBezTo>
                    <a:pt x="77" y="12"/>
                    <a:pt x="77" y="12"/>
                    <a:pt x="77" y="12"/>
                  </a:cubicBezTo>
                  <a:cubicBezTo>
                    <a:pt x="94" y="2"/>
                    <a:pt x="114" y="0"/>
                    <a:pt x="132" y="6"/>
                  </a:cubicBezTo>
                  <a:cubicBezTo>
                    <a:pt x="176" y="19"/>
                    <a:pt x="216" y="41"/>
                    <a:pt x="249" y="72"/>
                  </a:cubicBezTo>
                  <a:cubicBezTo>
                    <a:pt x="254" y="77"/>
                    <a:pt x="254" y="77"/>
                    <a:pt x="254" y="77"/>
                  </a:cubicBezTo>
                  <a:cubicBezTo>
                    <a:pt x="265" y="87"/>
                    <a:pt x="263" y="105"/>
                    <a:pt x="250" y="11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229" name="íS1íḑé"/>
            <p:cNvSpPr/>
            <p:nvPr/>
          </p:nvSpPr>
          <p:spPr bwMode="auto">
            <a:xfrm>
              <a:off x="4167188" y="3932238"/>
              <a:ext cx="3352800" cy="1933575"/>
            </a:xfrm>
            <a:custGeom>
              <a:avLst/>
              <a:gdLst>
                <a:gd name="T0" fmla="*/ 2032 w 2112"/>
                <a:gd name="T1" fmla="*/ 279 h 1218"/>
                <a:gd name="T2" fmla="*/ 1548 w 2112"/>
                <a:gd name="T3" fmla="*/ 0 h 1218"/>
                <a:gd name="T4" fmla="*/ 216 w 2112"/>
                <a:gd name="T5" fmla="*/ 769 h 1218"/>
                <a:gd name="T6" fmla="*/ 0 w 2112"/>
                <a:gd name="T7" fmla="*/ 827 h 1218"/>
                <a:gd name="T8" fmla="*/ 0 w 2112"/>
                <a:gd name="T9" fmla="*/ 893 h 1218"/>
                <a:gd name="T10" fmla="*/ 564 w 2112"/>
                <a:gd name="T11" fmla="*/ 1218 h 1218"/>
                <a:gd name="T12" fmla="*/ 2112 w 2112"/>
                <a:gd name="T13" fmla="*/ 325 h 1218"/>
                <a:gd name="T14" fmla="*/ 2112 w 2112"/>
                <a:gd name="T15" fmla="*/ 259 h 1218"/>
                <a:gd name="T16" fmla="*/ 2032 w 2112"/>
                <a:gd name="T17" fmla="*/ 279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2" h="1218">
                  <a:moveTo>
                    <a:pt x="2032" y="279"/>
                  </a:moveTo>
                  <a:lnTo>
                    <a:pt x="1548" y="0"/>
                  </a:lnTo>
                  <a:lnTo>
                    <a:pt x="216" y="769"/>
                  </a:lnTo>
                  <a:lnTo>
                    <a:pt x="0" y="827"/>
                  </a:lnTo>
                  <a:lnTo>
                    <a:pt x="0" y="893"/>
                  </a:lnTo>
                  <a:lnTo>
                    <a:pt x="564" y="1218"/>
                  </a:lnTo>
                  <a:lnTo>
                    <a:pt x="2112" y="325"/>
                  </a:lnTo>
                  <a:lnTo>
                    <a:pt x="2112" y="259"/>
                  </a:lnTo>
                  <a:lnTo>
                    <a:pt x="2032" y="279"/>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230" name="îṥlïďê"/>
            <p:cNvSpPr/>
            <p:nvPr/>
          </p:nvSpPr>
          <p:spPr bwMode="auto">
            <a:xfrm>
              <a:off x="4167188" y="3827463"/>
              <a:ext cx="3352800" cy="1930400"/>
            </a:xfrm>
            <a:custGeom>
              <a:avLst/>
              <a:gdLst>
                <a:gd name="T0" fmla="*/ 0 w 2112"/>
                <a:gd name="T1" fmla="*/ 893 h 1216"/>
                <a:gd name="T2" fmla="*/ 564 w 2112"/>
                <a:gd name="T3" fmla="*/ 1216 h 1216"/>
                <a:gd name="T4" fmla="*/ 2112 w 2112"/>
                <a:gd name="T5" fmla="*/ 325 h 1216"/>
                <a:gd name="T6" fmla="*/ 1548 w 2112"/>
                <a:gd name="T7" fmla="*/ 0 h 1216"/>
                <a:gd name="T8" fmla="*/ 0 w 2112"/>
                <a:gd name="T9" fmla="*/ 893 h 1216"/>
              </a:gdLst>
              <a:ahLst/>
              <a:cxnLst>
                <a:cxn ang="0">
                  <a:pos x="T0" y="T1"/>
                </a:cxn>
                <a:cxn ang="0">
                  <a:pos x="T2" y="T3"/>
                </a:cxn>
                <a:cxn ang="0">
                  <a:pos x="T4" y="T5"/>
                </a:cxn>
                <a:cxn ang="0">
                  <a:pos x="T6" y="T7"/>
                </a:cxn>
                <a:cxn ang="0">
                  <a:pos x="T8" y="T9"/>
                </a:cxn>
              </a:cxnLst>
              <a:rect l="0" t="0" r="r" b="b"/>
              <a:pathLst>
                <a:path w="2112" h="1216">
                  <a:moveTo>
                    <a:pt x="0" y="893"/>
                  </a:moveTo>
                  <a:lnTo>
                    <a:pt x="564" y="1216"/>
                  </a:lnTo>
                  <a:lnTo>
                    <a:pt x="2112" y="325"/>
                  </a:lnTo>
                  <a:lnTo>
                    <a:pt x="1548" y="0"/>
                  </a:lnTo>
                  <a:lnTo>
                    <a:pt x="0" y="89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231" name="í$ľíḑè"/>
            <p:cNvSpPr/>
            <p:nvPr/>
          </p:nvSpPr>
          <p:spPr bwMode="auto">
            <a:xfrm>
              <a:off x="6594475" y="4032251"/>
              <a:ext cx="138113" cy="96838"/>
            </a:xfrm>
            <a:custGeom>
              <a:avLst/>
              <a:gdLst>
                <a:gd name="T0" fmla="*/ 0 w 87"/>
                <a:gd name="T1" fmla="*/ 51 h 61"/>
                <a:gd name="T2" fmla="*/ 0 w 87"/>
                <a:gd name="T3" fmla="*/ 61 h 61"/>
                <a:gd name="T4" fmla="*/ 87 w 87"/>
                <a:gd name="T5" fmla="*/ 10 h 61"/>
                <a:gd name="T6" fmla="*/ 87 w 87"/>
                <a:gd name="T7" fmla="*/ 0 h 61"/>
                <a:gd name="T8" fmla="*/ 0 w 87"/>
                <a:gd name="T9" fmla="*/ 51 h 61"/>
              </a:gdLst>
              <a:ahLst/>
              <a:cxnLst>
                <a:cxn ang="0">
                  <a:pos x="T0" y="T1"/>
                </a:cxn>
                <a:cxn ang="0">
                  <a:pos x="T2" y="T3"/>
                </a:cxn>
                <a:cxn ang="0">
                  <a:pos x="T4" y="T5"/>
                </a:cxn>
                <a:cxn ang="0">
                  <a:pos x="T6" y="T7"/>
                </a:cxn>
                <a:cxn ang="0">
                  <a:pos x="T8" y="T9"/>
                </a:cxn>
              </a:cxnLst>
              <a:rect l="0" t="0" r="r" b="b"/>
              <a:pathLst>
                <a:path w="87" h="61">
                  <a:moveTo>
                    <a:pt x="0" y="51"/>
                  </a:moveTo>
                  <a:lnTo>
                    <a:pt x="0" y="61"/>
                  </a:lnTo>
                  <a:lnTo>
                    <a:pt x="87" y="10"/>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32" name="îśḻïḓé"/>
            <p:cNvSpPr/>
            <p:nvPr/>
          </p:nvSpPr>
          <p:spPr bwMode="auto">
            <a:xfrm>
              <a:off x="6381750" y="3946526"/>
              <a:ext cx="350838" cy="204788"/>
            </a:xfrm>
            <a:custGeom>
              <a:avLst/>
              <a:gdLst>
                <a:gd name="T0" fmla="*/ 0 w 221"/>
                <a:gd name="T1" fmla="*/ 78 h 129"/>
                <a:gd name="T2" fmla="*/ 87 w 221"/>
                <a:gd name="T3" fmla="*/ 129 h 129"/>
                <a:gd name="T4" fmla="*/ 134 w 221"/>
                <a:gd name="T5" fmla="*/ 105 h 129"/>
                <a:gd name="T6" fmla="*/ 221 w 221"/>
                <a:gd name="T7" fmla="*/ 54 h 129"/>
                <a:gd name="T8" fmla="*/ 134 w 221"/>
                <a:gd name="T9" fmla="*/ 0 h 129"/>
                <a:gd name="T10" fmla="*/ 44 w 221"/>
                <a:gd name="T11" fmla="*/ 54 h 129"/>
                <a:gd name="T12" fmla="*/ 0 w 221"/>
                <a:gd name="T13" fmla="*/ 78 h 129"/>
              </a:gdLst>
              <a:ahLst/>
              <a:cxnLst>
                <a:cxn ang="0">
                  <a:pos x="T0" y="T1"/>
                </a:cxn>
                <a:cxn ang="0">
                  <a:pos x="T2" y="T3"/>
                </a:cxn>
                <a:cxn ang="0">
                  <a:pos x="T4" y="T5"/>
                </a:cxn>
                <a:cxn ang="0">
                  <a:pos x="T6" y="T7"/>
                </a:cxn>
                <a:cxn ang="0">
                  <a:pos x="T8" y="T9"/>
                </a:cxn>
                <a:cxn ang="0">
                  <a:pos x="T10" y="T11"/>
                </a:cxn>
                <a:cxn ang="0">
                  <a:pos x="T12" y="T13"/>
                </a:cxn>
              </a:cxnLst>
              <a:rect l="0" t="0" r="r" b="b"/>
              <a:pathLst>
                <a:path w="221" h="129">
                  <a:moveTo>
                    <a:pt x="0" y="78"/>
                  </a:moveTo>
                  <a:lnTo>
                    <a:pt x="87" y="129"/>
                  </a:lnTo>
                  <a:lnTo>
                    <a:pt x="134" y="105"/>
                  </a:lnTo>
                  <a:lnTo>
                    <a:pt x="221" y="54"/>
                  </a:lnTo>
                  <a:lnTo>
                    <a:pt x="134" y="0"/>
                  </a:lnTo>
                  <a:lnTo>
                    <a:pt x="44" y="54"/>
                  </a:lnTo>
                  <a:lnTo>
                    <a:pt x="0" y="78"/>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33" name="ïṥḻïḋê"/>
            <p:cNvSpPr/>
            <p:nvPr/>
          </p:nvSpPr>
          <p:spPr bwMode="auto">
            <a:xfrm>
              <a:off x="6381750" y="4070351"/>
              <a:ext cx="138113" cy="100013"/>
            </a:xfrm>
            <a:custGeom>
              <a:avLst/>
              <a:gdLst>
                <a:gd name="T0" fmla="*/ 0 w 87"/>
                <a:gd name="T1" fmla="*/ 0 h 63"/>
                <a:gd name="T2" fmla="*/ 0 w 87"/>
                <a:gd name="T3" fmla="*/ 12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34" name="ïşļíďè"/>
            <p:cNvSpPr/>
            <p:nvPr/>
          </p:nvSpPr>
          <p:spPr bwMode="auto">
            <a:xfrm>
              <a:off x="6519863" y="4113213"/>
              <a:ext cx="74613" cy="57150"/>
            </a:xfrm>
            <a:custGeom>
              <a:avLst/>
              <a:gdLst>
                <a:gd name="T0" fmla="*/ 0 w 47"/>
                <a:gd name="T1" fmla="*/ 24 h 36"/>
                <a:gd name="T2" fmla="*/ 0 w 47"/>
                <a:gd name="T3" fmla="*/ 36 h 36"/>
                <a:gd name="T4" fmla="*/ 47 w 47"/>
                <a:gd name="T5" fmla="*/ 10 h 36"/>
                <a:gd name="T6" fmla="*/ 47 w 47"/>
                <a:gd name="T7" fmla="*/ 0 h 36"/>
                <a:gd name="T8" fmla="*/ 0 w 47"/>
                <a:gd name="T9" fmla="*/ 24 h 36"/>
              </a:gdLst>
              <a:ahLst/>
              <a:cxnLst>
                <a:cxn ang="0">
                  <a:pos x="T0" y="T1"/>
                </a:cxn>
                <a:cxn ang="0">
                  <a:pos x="T2" y="T3"/>
                </a:cxn>
                <a:cxn ang="0">
                  <a:pos x="T4" y="T5"/>
                </a:cxn>
                <a:cxn ang="0">
                  <a:pos x="T6" y="T7"/>
                </a:cxn>
                <a:cxn ang="0">
                  <a:pos x="T8" y="T9"/>
                </a:cxn>
              </a:cxnLst>
              <a:rect l="0" t="0" r="r" b="b"/>
              <a:pathLst>
                <a:path w="47" h="36">
                  <a:moveTo>
                    <a:pt x="0" y="24"/>
                  </a:moveTo>
                  <a:lnTo>
                    <a:pt x="0" y="36"/>
                  </a:lnTo>
                  <a:lnTo>
                    <a:pt x="47" y="10"/>
                  </a:lnTo>
                  <a:lnTo>
                    <a:pt x="47" y="0"/>
                  </a:lnTo>
                  <a:lnTo>
                    <a:pt x="0" y="2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35" name="iṡļiḋe"/>
            <p:cNvSpPr/>
            <p:nvPr/>
          </p:nvSpPr>
          <p:spPr bwMode="auto">
            <a:xfrm>
              <a:off x="6184900" y="4102101"/>
              <a:ext cx="280988" cy="165100"/>
            </a:xfrm>
            <a:custGeom>
              <a:avLst/>
              <a:gdLst>
                <a:gd name="T0" fmla="*/ 0 w 177"/>
                <a:gd name="T1" fmla="*/ 51 h 104"/>
                <a:gd name="T2" fmla="*/ 88 w 177"/>
                <a:gd name="T3" fmla="*/ 104 h 104"/>
                <a:gd name="T4" fmla="*/ 177 w 177"/>
                <a:gd name="T5" fmla="*/ 51 h 104"/>
                <a:gd name="T6" fmla="*/ 90 w 177"/>
                <a:gd name="T7" fmla="*/ 0 h 104"/>
                <a:gd name="T8" fmla="*/ 0 w 177"/>
                <a:gd name="T9" fmla="*/ 51 h 104"/>
              </a:gdLst>
              <a:ahLst/>
              <a:cxnLst>
                <a:cxn ang="0">
                  <a:pos x="T0" y="T1"/>
                </a:cxn>
                <a:cxn ang="0">
                  <a:pos x="T2" y="T3"/>
                </a:cxn>
                <a:cxn ang="0">
                  <a:pos x="T4" y="T5"/>
                </a:cxn>
                <a:cxn ang="0">
                  <a:pos x="T6" y="T7"/>
                </a:cxn>
                <a:cxn ang="0">
                  <a:pos x="T8" y="T9"/>
                </a:cxn>
              </a:cxnLst>
              <a:rect l="0" t="0" r="r" b="b"/>
              <a:pathLst>
                <a:path w="177" h="104">
                  <a:moveTo>
                    <a:pt x="0" y="51"/>
                  </a:moveTo>
                  <a:lnTo>
                    <a:pt x="88" y="104"/>
                  </a:lnTo>
                  <a:lnTo>
                    <a:pt x="177"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36" name="íşḻïḋe"/>
            <p:cNvSpPr/>
            <p:nvPr/>
          </p:nvSpPr>
          <p:spPr bwMode="auto">
            <a:xfrm>
              <a:off x="6184900" y="4183063"/>
              <a:ext cx="139700" cy="100013"/>
            </a:xfrm>
            <a:custGeom>
              <a:avLst/>
              <a:gdLst>
                <a:gd name="T0" fmla="*/ 0 w 88"/>
                <a:gd name="T1" fmla="*/ 0 h 63"/>
                <a:gd name="T2" fmla="*/ 0 w 88"/>
                <a:gd name="T3" fmla="*/ 12 h 63"/>
                <a:gd name="T4" fmla="*/ 88 w 88"/>
                <a:gd name="T5" fmla="*/ 63 h 63"/>
                <a:gd name="T6" fmla="*/ 88 w 88"/>
                <a:gd name="T7" fmla="*/ 53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3"/>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37" name="íṧľîdé"/>
            <p:cNvSpPr/>
            <p:nvPr/>
          </p:nvSpPr>
          <p:spPr bwMode="auto">
            <a:xfrm>
              <a:off x="6324600" y="4183063"/>
              <a:ext cx="141288" cy="100013"/>
            </a:xfrm>
            <a:custGeom>
              <a:avLst/>
              <a:gdLst>
                <a:gd name="T0" fmla="*/ 0 w 89"/>
                <a:gd name="T1" fmla="*/ 53 h 63"/>
                <a:gd name="T2" fmla="*/ 0 w 89"/>
                <a:gd name="T3" fmla="*/ 63 h 63"/>
                <a:gd name="T4" fmla="*/ 89 w 89"/>
                <a:gd name="T5" fmla="*/ 12 h 63"/>
                <a:gd name="T6" fmla="*/ 89 w 89"/>
                <a:gd name="T7" fmla="*/ 0 h 63"/>
                <a:gd name="T8" fmla="*/ 0 w 89"/>
                <a:gd name="T9" fmla="*/ 53 h 63"/>
              </a:gdLst>
              <a:ahLst/>
              <a:cxnLst>
                <a:cxn ang="0">
                  <a:pos x="T0" y="T1"/>
                </a:cxn>
                <a:cxn ang="0">
                  <a:pos x="T2" y="T3"/>
                </a:cxn>
                <a:cxn ang="0">
                  <a:pos x="T4" y="T5"/>
                </a:cxn>
                <a:cxn ang="0">
                  <a:pos x="T6" y="T7"/>
                </a:cxn>
                <a:cxn ang="0">
                  <a:pos x="T8" y="T9"/>
                </a:cxn>
              </a:cxnLst>
              <a:rect l="0" t="0" r="r" b="b"/>
              <a:pathLst>
                <a:path w="89" h="63">
                  <a:moveTo>
                    <a:pt x="0" y="53"/>
                  </a:moveTo>
                  <a:lnTo>
                    <a:pt x="0" y="63"/>
                  </a:lnTo>
                  <a:lnTo>
                    <a:pt x="89" y="12"/>
                  </a:lnTo>
                  <a:lnTo>
                    <a:pt x="89" y="0"/>
                  </a:lnTo>
                  <a:lnTo>
                    <a:pt x="0" y="53"/>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38" name="îṡlíḑê"/>
            <p:cNvSpPr/>
            <p:nvPr/>
          </p:nvSpPr>
          <p:spPr bwMode="auto">
            <a:xfrm>
              <a:off x="5988050" y="4216401"/>
              <a:ext cx="280988" cy="161925"/>
            </a:xfrm>
            <a:custGeom>
              <a:avLst/>
              <a:gdLst>
                <a:gd name="T0" fmla="*/ 0 w 177"/>
                <a:gd name="T1" fmla="*/ 51 h 102"/>
                <a:gd name="T2" fmla="*/ 90 w 177"/>
                <a:gd name="T3" fmla="*/ 102 h 102"/>
                <a:gd name="T4" fmla="*/ 177 w 177"/>
                <a:gd name="T5" fmla="*/ 51 h 102"/>
                <a:gd name="T6" fmla="*/ 90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90" y="102"/>
                  </a:lnTo>
                  <a:lnTo>
                    <a:pt x="177"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39" name="îṧlidê"/>
            <p:cNvSpPr/>
            <p:nvPr/>
          </p:nvSpPr>
          <p:spPr bwMode="auto">
            <a:xfrm>
              <a:off x="5988050" y="4297363"/>
              <a:ext cx="142875" cy="100013"/>
            </a:xfrm>
            <a:custGeom>
              <a:avLst/>
              <a:gdLst>
                <a:gd name="T0" fmla="*/ 0 w 90"/>
                <a:gd name="T1" fmla="*/ 0 h 63"/>
                <a:gd name="T2" fmla="*/ 0 w 90"/>
                <a:gd name="T3" fmla="*/ 10 h 63"/>
                <a:gd name="T4" fmla="*/ 90 w 90"/>
                <a:gd name="T5" fmla="*/ 63 h 63"/>
                <a:gd name="T6" fmla="*/ 90 w 90"/>
                <a:gd name="T7" fmla="*/ 51 h 63"/>
                <a:gd name="T8" fmla="*/ 0 w 90"/>
                <a:gd name="T9" fmla="*/ 0 h 63"/>
              </a:gdLst>
              <a:ahLst/>
              <a:cxnLst>
                <a:cxn ang="0">
                  <a:pos x="T0" y="T1"/>
                </a:cxn>
                <a:cxn ang="0">
                  <a:pos x="T2" y="T3"/>
                </a:cxn>
                <a:cxn ang="0">
                  <a:pos x="T4" y="T5"/>
                </a:cxn>
                <a:cxn ang="0">
                  <a:pos x="T6" y="T7"/>
                </a:cxn>
                <a:cxn ang="0">
                  <a:pos x="T8" y="T9"/>
                </a:cxn>
              </a:cxnLst>
              <a:rect l="0" t="0" r="r" b="b"/>
              <a:pathLst>
                <a:path w="90" h="63">
                  <a:moveTo>
                    <a:pt x="0" y="0"/>
                  </a:moveTo>
                  <a:lnTo>
                    <a:pt x="0" y="10"/>
                  </a:lnTo>
                  <a:lnTo>
                    <a:pt x="90" y="63"/>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0" name="išliḍe"/>
            <p:cNvSpPr/>
            <p:nvPr/>
          </p:nvSpPr>
          <p:spPr bwMode="auto">
            <a:xfrm>
              <a:off x="6130925" y="4297363"/>
              <a:ext cx="138113" cy="100013"/>
            </a:xfrm>
            <a:custGeom>
              <a:avLst/>
              <a:gdLst>
                <a:gd name="T0" fmla="*/ 0 w 87"/>
                <a:gd name="T1" fmla="*/ 51 h 63"/>
                <a:gd name="T2" fmla="*/ 0 w 87"/>
                <a:gd name="T3" fmla="*/ 63 h 63"/>
                <a:gd name="T4" fmla="*/ 87 w 87"/>
                <a:gd name="T5" fmla="*/ 10 h 63"/>
                <a:gd name="T6" fmla="*/ 87 w 87"/>
                <a:gd name="T7" fmla="*/ 0 h 63"/>
                <a:gd name="T8" fmla="*/ 0 w 87"/>
                <a:gd name="T9" fmla="*/ 51 h 63"/>
              </a:gdLst>
              <a:ahLst/>
              <a:cxnLst>
                <a:cxn ang="0">
                  <a:pos x="T0" y="T1"/>
                </a:cxn>
                <a:cxn ang="0">
                  <a:pos x="T2" y="T3"/>
                </a:cxn>
                <a:cxn ang="0">
                  <a:pos x="T4" y="T5"/>
                </a:cxn>
                <a:cxn ang="0">
                  <a:pos x="T6" y="T7"/>
                </a:cxn>
                <a:cxn ang="0">
                  <a:pos x="T8" y="T9"/>
                </a:cxn>
              </a:cxnLst>
              <a:rect l="0" t="0" r="r" b="b"/>
              <a:pathLst>
                <a:path w="87" h="63">
                  <a:moveTo>
                    <a:pt x="0" y="51"/>
                  </a:moveTo>
                  <a:lnTo>
                    <a:pt x="0" y="63"/>
                  </a:lnTo>
                  <a:lnTo>
                    <a:pt x="87" y="10"/>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1" name="îṣḻïḑê"/>
            <p:cNvSpPr/>
            <p:nvPr/>
          </p:nvSpPr>
          <p:spPr bwMode="auto">
            <a:xfrm>
              <a:off x="5794375" y="4329113"/>
              <a:ext cx="277813" cy="161925"/>
            </a:xfrm>
            <a:custGeom>
              <a:avLst/>
              <a:gdLst>
                <a:gd name="T0" fmla="*/ 0 w 175"/>
                <a:gd name="T1" fmla="*/ 51 h 102"/>
                <a:gd name="T2" fmla="*/ 88 w 175"/>
                <a:gd name="T3" fmla="*/ 102 h 102"/>
                <a:gd name="T4" fmla="*/ 175 w 175"/>
                <a:gd name="T5" fmla="*/ 51 h 102"/>
                <a:gd name="T6" fmla="*/ 88 w 175"/>
                <a:gd name="T7" fmla="*/ 0 h 102"/>
                <a:gd name="T8" fmla="*/ 0 w 175"/>
                <a:gd name="T9" fmla="*/ 51 h 102"/>
              </a:gdLst>
              <a:ahLst/>
              <a:cxnLst>
                <a:cxn ang="0">
                  <a:pos x="T0" y="T1"/>
                </a:cxn>
                <a:cxn ang="0">
                  <a:pos x="T2" y="T3"/>
                </a:cxn>
                <a:cxn ang="0">
                  <a:pos x="T4" y="T5"/>
                </a:cxn>
                <a:cxn ang="0">
                  <a:pos x="T6" y="T7"/>
                </a:cxn>
                <a:cxn ang="0">
                  <a:pos x="T8" y="T9"/>
                </a:cxn>
              </a:cxnLst>
              <a:rect l="0" t="0" r="r" b="b"/>
              <a:pathLst>
                <a:path w="175" h="102">
                  <a:moveTo>
                    <a:pt x="0" y="51"/>
                  </a:moveTo>
                  <a:lnTo>
                    <a:pt x="88" y="102"/>
                  </a:lnTo>
                  <a:lnTo>
                    <a:pt x="175" y="51"/>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2" name="îšľïḍè"/>
            <p:cNvSpPr/>
            <p:nvPr/>
          </p:nvSpPr>
          <p:spPr bwMode="auto">
            <a:xfrm>
              <a:off x="5794375" y="4410076"/>
              <a:ext cx="139700" cy="100013"/>
            </a:xfrm>
            <a:custGeom>
              <a:avLst/>
              <a:gdLst>
                <a:gd name="T0" fmla="*/ 0 w 88"/>
                <a:gd name="T1" fmla="*/ 0 h 63"/>
                <a:gd name="T2" fmla="*/ 0 w 88"/>
                <a:gd name="T3" fmla="*/ 12 h 63"/>
                <a:gd name="T4" fmla="*/ 88 w 88"/>
                <a:gd name="T5" fmla="*/ 63 h 63"/>
                <a:gd name="T6" fmla="*/ 88 w 88"/>
                <a:gd name="T7" fmla="*/ 51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3" name="íśḻïďé"/>
            <p:cNvSpPr/>
            <p:nvPr/>
          </p:nvSpPr>
          <p:spPr bwMode="auto">
            <a:xfrm>
              <a:off x="5934075" y="4410076"/>
              <a:ext cx="138113" cy="100013"/>
            </a:xfrm>
            <a:custGeom>
              <a:avLst/>
              <a:gdLst>
                <a:gd name="T0" fmla="*/ 0 w 87"/>
                <a:gd name="T1" fmla="*/ 51 h 63"/>
                <a:gd name="T2" fmla="*/ 0 w 87"/>
                <a:gd name="T3" fmla="*/ 63 h 63"/>
                <a:gd name="T4" fmla="*/ 87 w 87"/>
                <a:gd name="T5" fmla="*/ 12 h 63"/>
                <a:gd name="T6" fmla="*/ 87 w 87"/>
                <a:gd name="T7" fmla="*/ 0 h 63"/>
                <a:gd name="T8" fmla="*/ 0 w 87"/>
                <a:gd name="T9" fmla="*/ 51 h 63"/>
              </a:gdLst>
              <a:ahLst/>
              <a:cxnLst>
                <a:cxn ang="0">
                  <a:pos x="T0" y="T1"/>
                </a:cxn>
                <a:cxn ang="0">
                  <a:pos x="T2" y="T3"/>
                </a:cxn>
                <a:cxn ang="0">
                  <a:pos x="T4" y="T5"/>
                </a:cxn>
                <a:cxn ang="0">
                  <a:pos x="T6" y="T7"/>
                </a:cxn>
                <a:cxn ang="0">
                  <a:pos x="T8" y="T9"/>
                </a:cxn>
              </a:cxnLst>
              <a:rect l="0" t="0" r="r" b="b"/>
              <a:pathLst>
                <a:path w="87" h="63">
                  <a:moveTo>
                    <a:pt x="0" y="51"/>
                  </a:moveTo>
                  <a:lnTo>
                    <a:pt x="0" y="63"/>
                  </a:lnTo>
                  <a:lnTo>
                    <a:pt x="87" y="12"/>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4" name="iṣḷîḍè"/>
            <p:cNvSpPr/>
            <p:nvPr/>
          </p:nvSpPr>
          <p:spPr bwMode="auto">
            <a:xfrm>
              <a:off x="5597525" y="4440238"/>
              <a:ext cx="282575" cy="166688"/>
            </a:xfrm>
            <a:custGeom>
              <a:avLst/>
              <a:gdLst>
                <a:gd name="T0" fmla="*/ 0 w 178"/>
                <a:gd name="T1" fmla="*/ 51 h 105"/>
                <a:gd name="T2" fmla="*/ 88 w 178"/>
                <a:gd name="T3" fmla="*/ 105 h 105"/>
                <a:gd name="T4" fmla="*/ 178 w 178"/>
                <a:gd name="T5" fmla="*/ 51 h 105"/>
                <a:gd name="T6" fmla="*/ 88 w 178"/>
                <a:gd name="T7" fmla="*/ 0 h 105"/>
                <a:gd name="T8" fmla="*/ 0 w 178"/>
                <a:gd name="T9" fmla="*/ 51 h 105"/>
              </a:gdLst>
              <a:ahLst/>
              <a:cxnLst>
                <a:cxn ang="0">
                  <a:pos x="T0" y="T1"/>
                </a:cxn>
                <a:cxn ang="0">
                  <a:pos x="T2" y="T3"/>
                </a:cxn>
                <a:cxn ang="0">
                  <a:pos x="T4" y="T5"/>
                </a:cxn>
                <a:cxn ang="0">
                  <a:pos x="T6" y="T7"/>
                </a:cxn>
                <a:cxn ang="0">
                  <a:pos x="T8" y="T9"/>
                </a:cxn>
              </a:cxnLst>
              <a:rect l="0" t="0" r="r" b="b"/>
              <a:pathLst>
                <a:path w="178" h="105">
                  <a:moveTo>
                    <a:pt x="0" y="51"/>
                  </a:moveTo>
                  <a:lnTo>
                    <a:pt x="88" y="105"/>
                  </a:lnTo>
                  <a:lnTo>
                    <a:pt x="178" y="51"/>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5" name="ï$ḻïḓè"/>
            <p:cNvSpPr/>
            <p:nvPr/>
          </p:nvSpPr>
          <p:spPr bwMode="auto">
            <a:xfrm>
              <a:off x="5597525" y="4521201"/>
              <a:ext cx="139700" cy="100013"/>
            </a:xfrm>
            <a:custGeom>
              <a:avLst/>
              <a:gdLst>
                <a:gd name="T0" fmla="*/ 0 w 88"/>
                <a:gd name="T1" fmla="*/ 0 h 63"/>
                <a:gd name="T2" fmla="*/ 0 w 88"/>
                <a:gd name="T3" fmla="*/ 12 h 63"/>
                <a:gd name="T4" fmla="*/ 88 w 88"/>
                <a:gd name="T5" fmla="*/ 63 h 63"/>
                <a:gd name="T6" fmla="*/ 88 w 88"/>
                <a:gd name="T7" fmla="*/ 54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4"/>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6" name="ïṩľíďè"/>
            <p:cNvSpPr/>
            <p:nvPr/>
          </p:nvSpPr>
          <p:spPr bwMode="auto">
            <a:xfrm>
              <a:off x="5737225" y="4521201"/>
              <a:ext cx="142875" cy="100013"/>
            </a:xfrm>
            <a:custGeom>
              <a:avLst/>
              <a:gdLst>
                <a:gd name="T0" fmla="*/ 0 w 90"/>
                <a:gd name="T1" fmla="*/ 54 h 63"/>
                <a:gd name="T2" fmla="*/ 0 w 90"/>
                <a:gd name="T3" fmla="*/ 63 h 63"/>
                <a:gd name="T4" fmla="*/ 90 w 90"/>
                <a:gd name="T5" fmla="*/ 12 h 63"/>
                <a:gd name="T6" fmla="*/ 90 w 90"/>
                <a:gd name="T7" fmla="*/ 0 h 63"/>
                <a:gd name="T8" fmla="*/ 0 w 90"/>
                <a:gd name="T9" fmla="*/ 54 h 63"/>
              </a:gdLst>
              <a:ahLst/>
              <a:cxnLst>
                <a:cxn ang="0">
                  <a:pos x="T0" y="T1"/>
                </a:cxn>
                <a:cxn ang="0">
                  <a:pos x="T2" y="T3"/>
                </a:cxn>
                <a:cxn ang="0">
                  <a:pos x="T4" y="T5"/>
                </a:cxn>
                <a:cxn ang="0">
                  <a:pos x="T6" y="T7"/>
                </a:cxn>
                <a:cxn ang="0">
                  <a:pos x="T8" y="T9"/>
                </a:cxn>
              </a:cxnLst>
              <a:rect l="0" t="0" r="r" b="b"/>
              <a:pathLst>
                <a:path w="90" h="63">
                  <a:moveTo>
                    <a:pt x="0" y="54"/>
                  </a:moveTo>
                  <a:lnTo>
                    <a:pt x="0" y="63"/>
                  </a:lnTo>
                  <a:lnTo>
                    <a:pt x="90" y="12"/>
                  </a:lnTo>
                  <a:lnTo>
                    <a:pt x="90" y="0"/>
                  </a:lnTo>
                  <a:lnTo>
                    <a:pt x="0" y="5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7" name="îŝḻíḓé"/>
            <p:cNvSpPr/>
            <p:nvPr/>
          </p:nvSpPr>
          <p:spPr bwMode="auto">
            <a:xfrm>
              <a:off x="5400675" y="4556126"/>
              <a:ext cx="282575" cy="161925"/>
            </a:xfrm>
            <a:custGeom>
              <a:avLst/>
              <a:gdLst>
                <a:gd name="T0" fmla="*/ 0 w 178"/>
                <a:gd name="T1" fmla="*/ 51 h 102"/>
                <a:gd name="T2" fmla="*/ 88 w 178"/>
                <a:gd name="T3" fmla="*/ 102 h 102"/>
                <a:gd name="T4" fmla="*/ 178 w 178"/>
                <a:gd name="T5" fmla="*/ 51 h 102"/>
                <a:gd name="T6" fmla="*/ 90 w 178"/>
                <a:gd name="T7" fmla="*/ 0 h 102"/>
                <a:gd name="T8" fmla="*/ 0 w 178"/>
                <a:gd name="T9" fmla="*/ 51 h 102"/>
              </a:gdLst>
              <a:ahLst/>
              <a:cxnLst>
                <a:cxn ang="0">
                  <a:pos x="T0" y="T1"/>
                </a:cxn>
                <a:cxn ang="0">
                  <a:pos x="T2" y="T3"/>
                </a:cxn>
                <a:cxn ang="0">
                  <a:pos x="T4" y="T5"/>
                </a:cxn>
                <a:cxn ang="0">
                  <a:pos x="T6" y="T7"/>
                </a:cxn>
                <a:cxn ang="0">
                  <a:pos x="T8" y="T9"/>
                </a:cxn>
              </a:cxnLst>
              <a:rect l="0" t="0" r="r" b="b"/>
              <a:pathLst>
                <a:path w="178" h="102">
                  <a:moveTo>
                    <a:pt x="0" y="51"/>
                  </a:moveTo>
                  <a:lnTo>
                    <a:pt x="88" y="102"/>
                  </a:lnTo>
                  <a:lnTo>
                    <a:pt x="178"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8" name="îṧľïḓé"/>
            <p:cNvSpPr/>
            <p:nvPr/>
          </p:nvSpPr>
          <p:spPr bwMode="auto">
            <a:xfrm>
              <a:off x="5400675" y="4637088"/>
              <a:ext cx="139700" cy="100013"/>
            </a:xfrm>
            <a:custGeom>
              <a:avLst/>
              <a:gdLst>
                <a:gd name="T0" fmla="*/ 0 w 88"/>
                <a:gd name="T1" fmla="*/ 0 h 63"/>
                <a:gd name="T2" fmla="*/ 0 w 88"/>
                <a:gd name="T3" fmla="*/ 10 h 63"/>
                <a:gd name="T4" fmla="*/ 88 w 88"/>
                <a:gd name="T5" fmla="*/ 63 h 63"/>
                <a:gd name="T6" fmla="*/ 88 w 88"/>
                <a:gd name="T7" fmla="*/ 51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0"/>
                  </a:lnTo>
                  <a:lnTo>
                    <a:pt x="88" y="63"/>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49" name="i$ḻîďé"/>
            <p:cNvSpPr/>
            <p:nvPr/>
          </p:nvSpPr>
          <p:spPr bwMode="auto">
            <a:xfrm>
              <a:off x="5540375" y="4637088"/>
              <a:ext cx="142875" cy="100013"/>
            </a:xfrm>
            <a:custGeom>
              <a:avLst/>
              <a:gdLst>
                <a:gd name="T0" fmla="*/ 0 w 90"/>
                <a:gd name="T1" fmla="*/ 51 h 63"/>
                <a:gd name="T2" fmla="*/ 0 w 90"/>
                <a:gd name="T3" fmla="*/ 63 h 63"/>
                <a:gd name="T4" fmla="*/ 90 w 90"/>
                <a:gd name="T5" fmla="*/ 10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0"/>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0" name="íslídè"/>
            <p:cNvSpPr/>
            <p:nvPr/>
          </p:nvSpPr>
          <p:spPr bwMode="auto">
            <a:xfrm>
              <a:off x="5203825" y="4667251"/>
              <a:ext cx="282575" cy="161925"/>
            </a:xfrm>
            <a:custGeom>
              <a:avLst/>
              <a:gdLst>
                <a:gd name="T0" fmla="*/ 0 w 178"/>
                <a:gd name="T1" fmla="*/ 51 h 102"/>
                <a:gd name="T2" fmla="*/ 90 w 178"/>
                <a:gd name="T3" fmla="*/ 102 h 102"/>
                <a:gd name="T4" fmla="*/ 178 w 178"/>
                <a:gd name="T5" fmla="*/ 51 h 102"/>
                <a:gd name="T6" fmla="*/ 90 w 178"/>
                <a:gd name="T7" fmla="*/ 0 h 102"/>
                <a:gd name="T8" fmla="*/ 0 w 178"/>
                <a:gd name="T9" fmla="*/ 51 h 102"/>
              </a:gdLst>
              <a:ahLst/>
              <a:cxnLst>
                <a:cxn ang="0">
                  <a:pos x="T0" y="T1"/>
                </a:cxn>
                <a:cxn ang="0">
                  <a:pos x="T2" y="T3"/>
                </a:cxn>
                <a:cxn ang="0">
                  <a:pos x="T4" y="T5"/>
                </a:cxn>
                <a:cxn ang="0">
                  <a:pos x="T6" y="T7"/>
                </a:cxn>
                <a:cxn ang="0">
                  <a:pos x="T8" y="T9"/>
                </a:cxn>
              </a:cxnLst>
              <a:rect l="0" t="0" r="r" b="b"/>
              <a:pathLst>
                <a:path w="178" h="102">
                  <a:moveTo>
                    <a:pt x="0" y="51"/>
                  </a:moveTo>
                  <a:lnTo>
                    <a:pt x="90" y="102"/>
                  </a:lnTo>
                  <a:lnTo>
                    <a:pt x="178"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1" name="ïŝ1idê"/>
            <p:cNvSpPr/>
            <p:nvPr/>
          </p:nvSpPr>
          <p:spPr bwMode="auto">
            <a:xfrm>
              <a:off x="5203825" y="4748213"/>
              <a:ext cx="142875" cy="100013"/>
            </a:xfrm>
            <a:custGeom>
              <a:avLst/>
              <a:gdLst>
                <a:gd name="T0" fmla="*/ 0 w 90"/>
                <a:gd name="T1" fmla="*/ 0 h 63"/>
                <a:gd name="T2" fmla="*/ 0 w 90"/>
                <a:gd name="T3" fmla="*/ 12 h 63"/>
                <a:gd name="T4" fmla="*/ 90 w 90"/>
                <a:gd name="T5" fmla="*/ 63 h 63"/>
                <a:gd name="T6" fmla="*/ 90 w 90"/>
                <a:gd name="T7" fmla="*/ 51 h 63"/>
                <a:gd name="T8" fmla="*/ 0 w 90"/>
                <a:gd name="T9" fmla="*/ 0 h 63"/>
              </a:gdLst>
              <a:ahLst/>
              <a:cxnLst>
                <a:cxn ang="0">
                  <a:pos x="T0" y="T1"/>
                </a:cxn>
                <a:cxn ang="0">
                  <a:pos x="T2" y="T3"/>
                </a:cxn>
                <a:cxn ang="0">
                  <a:pos x="T4" y="T5"/>
                </a:cxn>
                <a:cxn ang="0">
                  <a:pos x="T6" y="T7"/>
                </a:cxn>
                <a:cxn ang="0">
                  <a:pos x="T8" y="T9"/>
                </a:cxn>
              </a:cxnLst>
              <a:rect l="0" t="0" r="r" b="b"/>
              <a:pathLst>
                <a:path w="90" h="63">
                  <a:moveTo>
                    <a:pt x="0" y="0"/>
                  </a:moveTo>
                  <a:lnTo>
                    <a:pt x="0" y="12"/>
                  </a:lnTo>
                  <a:lnTo>
                    <a:pt x="90" y="63"/>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2" name="ï$ľíḍe"/>
            <p:cNvSpPr/>
            <p:nvPr/>
          </p:nvSpPr>
          <p:spPr bwMode="auto">
            <a:xfrm>
              <a:off x="5346700" y="4748213"/>
              <a:ext cx="139700" cy="100013"/>
            </a:xfrm>
            <a:custGeom>
              <a:avLst/>
              <a:gdLst>
                <a:gd name="T0" fmla="*/ 0 w 88"/>
                <a:gd name="T1" fmla="*/ 51 h 63"/>
                <a:gd name="T2" fmla="*/ 0 w 88"/>
                <a:gd name="T3" fmla="*/ 63 h 63"/>
                <a:gd name="T4" fmla="*/ 88 w 88"/>
                <a:gd name="T5" fmla="*/ 12 h 63"/>
                <a:gd name="T6" fmla="*/ 88 w 88"/>
                <a:gd name="T7" fmla="*/ 0 h 63"/>
                <a:gd name="T8" fmla="*/ 0 w 88"/>
                <a:gd name="T9" fmla="*/ 51 h 63"/>
              </a:gdLst>
              <a:ahLst/>
              <a:cxnLst>
                <a:cxn ang="0">
                  <a:pos x="T0" y="T1"/>
                </a:cxn>
                <a:cxn ang="0">
                  <a:pos x="T2" y="T3"/>
                </a:cxn>
                <a:cxn ang="0">
                  <a:pos x="T4" y="T5"/>
                </a:cxn>
                <a:cxn ang="0">
                  <a:pos x="T6" y="T7"/>
                </a:cxn>
                <a:cxn ang="0">
                  <a:pos x="T8" y="T9"/>
                </a:cxn>
              </a:cxnLst>
              <a:rect l="0" t="0" r="r" b="b"/>
              <a:pathLst>
                <a:path w="88" h="63">
                  <a:moveTo>
                    <a:pt x="0" y="51"/>
                  </a:moveTo>
                  <a:lnTo>
                    <a:pt x="0" y="63"/>
                  </a:lnTo>
                  <a:lnTo>
                    <a:pt x="88" y="12"/>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3" name="ïŝḷiďé"/>
            <p:cNvSpPr/>
            <p:nvPr/>
          </p:nvSpPr>
          <p:spPr bwMode="auto">
            <a:xfrm>
              <a:off x="5008563" y="4779963"/>
              <a:ext cx="280988" cy="161925"/>
            </a:xfrm>
            <a:custGeom>
              <a:avLst/>
              <a:gdLst>
                <a:gd name="T0" fmla="*/ 0 w 177"/>
                <a:gd name="T1" fmla="*/ 51 h 102"/>
                <a:gd name="T2" fmla="*/ 89 w 177"/>
                <a:gd name="T3" fmla="*/ 102 h 102"/>
                <a:gd name="T4" fmla="*/ 177 w 177"/>
                <a:gd name="T5" fmla="*/ 51 h 102"/>
                <a:gd name="T6" fmla="*/ 89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9" y="102"/>
                  </a:lnTo>
                  <a:lnTo>
                    <a:pt x="177" y="51"/>
                  </a:lnTo>
                  <a:lnTo>
                    <a:pt x="89"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4" name="işľiḓé"/>
            <p:cNvSpPr/>
            <p:nvPr/>
          </p:nvSpPr>
          <p:spPr bwMode="auto">
            <a:xfrm>
              <a:off x="5008563" y="4860926"/>
              <a:ext cx="141288" cy="100013"/>
            </a:xfrm>
            <a:custGeom>
              <a:avLst/>
              <a:gdLst>
                <a:gd name="T0" fmla="*/ 0 w 89"/>
                <a:gd name="T1" fmla="*/ 0 h 63"/>
                <a:gd name="T2" fmla="*/ 0 w 89"/>
                <a:gd name="T3" fmla="*/ 12 h 63"/>
                <a:gd name="T4" fmla="*/ 89 w 89"/>
                <a:gd name="T5" fmla="*/ 63 h 63"/>
                <a:gd name="T6" fmla="*/ 89 w 89"/>
                <a:gd name="T7" fmla="*/ 51 h 63"/>
                <a:gd name="T8" fmla="*/ 0 w 89"/>
                <a:gd name="T9" fmla="*/ 0 h 63"/>
              </a:gdLst>
              <a:ahLst/>
              <a:cxnLst>
                <a:cxn ang="0">
                  <a:pos x="T0" y="T1"/>
                </a:cxn>
                <a:cxn ang="0">
                  <a:pos x="T2" y="T3"/>
                </a:cxn>
                <a:cxn ang="0">
                  <a:pos x="T4" y="T5"/>
                </a:cxn>
                <a:cxn ang="0">
                  <a:pos x="T6" y="T7"/>
                </a:cxn>
                <a:cxn ang="0">
                  <a:pos x="T8" y="T9"/>
                </a:cxn>
              </a:cxnLst>
              <a:rect l="0" t="0" r="r" b="b"/>
              <a:pathLst>
                <a:path w="89" h="63">
                  <a:moveTo>
                    <a:pt x="0" y="0"/>
                  </a:moveTo>
                  <a:lnTo>
                    <a:pt x="0" y="12"/>
                  </a:lnTo>
                  <a:lnTo>
                    <a:pt x="89" y="63"/>
                  </a:lnTo>
                  <a:lnTo>
                    <a:pt x="89"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5" name="í$ļîďé"/>
            <p:cNvSpPr/>
            <p:nvPr/>
          </p:nvSpPr>
          <p:spPr bwMode="auto">
            <a:xfrm>
              <a:off x="5149850" y="4860926"/>
              <a:ext cx="139700" cy="100013"/>
            </a:xfrm>
            <a:custGeom>
              <a:avLst/>
              <a:gdLst>
                <a:gd name="T0" fmla="*/ 0 w 88"/>
                <a:gd name="T1" fmla="*/ 51 h 63"/>
                <a:gd name="T2" fmla="*/ 0 w 88"/>
                <a:gd name="T3" fmla="*/ 63 h 63"/>
                <a:gd name="T4" fmla="*/ 88 w 88"/>
                <a:gd name="T5" fmla="*/ 12 h 63"/>
                <a:gd name="T6" fmla="*/ 88 w 88"/>
                <a:gd name="T7" fmla="*/ 0 h 63"/>
                <a:gd name="T8" fmla="*/ 0 w 88"/>
                <a:gd name="T9" fmla="*/ 51 h 63"/>
              </a:gdLst>
              <a:ahLst/>
              <a:cxnLst>
                <a:cxn ang="0">
                  <a:pos x="T0" y="T1"/>
                </a:cxn>
                <a:cxn ang="0">
                  <a:pos x="T2" y="T3"/>
                </a:cxn>
                <a:cxn ang="0">
                  <a:pos x="T4" y="T5"/>
                </a:cxn>
                <a:cxn ang="0">
                  <a:pos x="T6" y="T7"/>
                </a:cxn>
                <a:cxn ang="0">
                  <a:pos x="T8" y="T9"/>
                </a:cxn>
              </a:cxnLst>
              <a:rect l="0" t="0" r="r" b="b"/>
              <a:pathLst>
                <a:path w="88" h="63">
                  <a:moveTo>
                    <a:pt x="0" y="51"/>
                  </a:moveTo>
                  <a:lnTo>
                    <a:pt x="0" y="63"/>
                  </a:lnTo>
                  <a:lnTo>
                    <a:pt x="88" y="12"/>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6" name="isļîḑe"/>
            <p:cNvSpPr/>
            <p:nvPr/>
          </p:nvSpPr>
          <p:spPr bwMode="auto">
            <a:xfrm>
              <a:off x="4814888" y="4895851"/>
              <a:ext cx="277813" cy="161925"/>
            </a:xfrm>
            <a:custGeom>
              <a:avLst/>
              <a:gdLst>
                <a:gd name="T0" fmla="*/ 0 w 175"/>
                <a:gd name="T1" fmla="*/ 51 h 102"/>
                <a:gd name="T2" fmla="*/ 87 w 175"/>
                <a:gd name="T3" fmla="*/ 102 h 102"/>
                <a:gd name="T4" fmla="*/ 175 w 175"/>
                <a:gd name="T5" fmla="*/ 51 h 102"/>
                <a:gd name="T6" fmla="*/ 87 w 175"/>
                <a:gd name="T7" fmla="*/ 0 h 102"/>
                <a:gd name="T8" fmla="*/ 0 w 175"/>
                <a:gd name="T9" fmla="*/ 51 h 102"/>
              </a:gdLst>
              <a:ahLst/>
              <a:cxnLst>
                <a:cxn ang="0">
                  <a:pos x="T0" y="T1"/>
                </a:cxn>
                <a:cxn ang="0">
                  <a:pos x="T2" y="T3"/>
                </a:cxn>
                <a:cxn ang="0">
                  <a:pos x="T4" y="T5"/>
                </a:cxn>
                <a:cxn ang="0">
                  <a:pos x="T6" y="T7"/>
                </a:cxn>
                <a:cxn ang="0">
                  <a:pos x="T8" y="T9"/>
                </a:cxn>
              </a:cxnLst>
              <a:rect l="0" t="0" r="r" b="b"/>
              <a:pathLst>
                <a:path w="175" h="102">
                  <a:moveTo>
                    <a:pt x="0" y="51"/>
                  </a:moveTo>
                  <a:lnTo>
                    <a:pt x="87" y="102"/>
                  </a:lnTo>
                  <a:lnTo>
                    <a:pt x="175" y="51"/>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7" name="îṥḷíďé"/>
            <p:cNvSpPr/>
            <p:nvPr/>
          </p:nvSpPr>
          <p:spPr bwMode="auto">
            <a:xfrm>
              <a:off x="4814888" y="4976813"/>
              <a:ext cx="138113" cy="100013"/>
            </a:xfrm>
            <a:custGeom>
              <a:avLst/>
              <a:gdLst>
                <a:gd name="T0" fmla="*/ 0 w 87"/>
                <a:gd name="T1" fmla="*/ 0 h 63"/>
                <a:gd name="T2" fmla="*/ 0 w 87"/>
                <a:gd name="T3" fmla="*/ 9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9"/>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8" name="íŝḷïḓe"/>
            <p:cNvSpPr/>
            <p:nvPr/>
          </p:nvSpPr>
          <p:spPr bwMode="auto">
            <a:xfrm>
              <a:off x="4953000" y="4976813"/>
              <a:ext cx="142875" cy="100013"/>
            </a:xfrm>
            <a:custGeom>
              <a:avLst/>
              <a:gdLst>
                <a:gd name="T0" fmla="*/ 0 w 90"/>
                <a:gd name="T1" fmla="*/ 51 h 63"/>
                <a:gd name="T2" fmla="*/ 0 w 90"/>
                <a:gd name="T3" fmla="*/ 63 h 63"/>
                <a:gd name="T4" fmla="*/ 90 w 90"/>
                <a:gd name="T5" fmla="*/ 9 h 63"/>
                <a:gd name="T6" fmla="*/ 88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9"/>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59" name="ï$1îḍe"/>
            <p:cNvSpPr/>
            <p:nvPr/>
          </p:nvSpPr>
          <p:spPr bwMode="auto">
            <a:xfrm>
              <a:off x="4618038" y="5006976"/>
              <a:ext cx="280988" cy="161925"/>
            </a:xfrm>
            <a:custGeom>
              <a:avLst/>
              <a:gdLst>
                <a:gd name="T0" fmla="*/ 0 w 177"/>
                <a:gd name="T1" fmla="*/ 51 h 102"/>
                <a:gd name="T2" fmla="*/ 87 w 177"/>
                <a:gd name="T3" fmla="*/ 102 h 102"/>
                <a:gd name="T4" fmla="*/ 177 w 177"/>
                <a:gd name="T5" fmla="*/ 51 h 102"/>
                <a:gd name="T6" fmla="*/ 87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7" y="102"/>
                  </a:lnTo>
                  <a:lnTo>
                    <a:pt x="177" y="51"/>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0" name="ïŝḻîḓê"/>
            <p:cNvSpPr/>
            <p:nvPr/>
          </p:nvSpPr>
          <p:spPr bwMode="auto">
            <a:xfrm>
              <a:off x="4618038" y="5087938"/>
              <a:ext cx="138113" cy="100013"/>
            </a:xfrm>
            <a:custGeom>
              <a:avLst/>
              <a:gdLst>
                <a:gd name="T0" fmla="*/ 0 w 87"/>
                <a:gd name="T1" fmla="*/ 0 h 63"/>
                <a:gd name="T2" fmla="*/ 0 w 87"/>
                <a:gd name="T3" fmla="*/ 12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1" name="íślîḋe"/>
            <p:cNvSpPr/>
            <p:nvPr/>
          </p:nvSpPr>
          <p:spPr bwMode="auto">
            <a:xfrm>
              <a:off x="4756150" y="5087938"/>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2" name="î$1îḑè"/>
            <p:cNvSpPr/>
            <p:nvPr/>
          </p:nvSpPr>
          <p:spPr bwMode="auto">
            <a:xfrm>
              <a:off x="4421188" y="5118101"/>
              <a:ext cx="280988" cy="161925"/>
            </a:xfrm>
            <a:custGeom>
              <a:avLst/>
              <a:gdLst>
                <a:gd name="T0" fmla="*/ 0 w 177"/>
                <a:gd name="T1" fmla="*/ 51 h 102"/>
                <a:gd name="T2" fmla="*/ 87 w 177"/>
                <a:gd name="T3" fmla="*/ 102 h 102"/>
                <a:gd name="T4" fmla="*/ 177 w 177"/>
                <a:gd name="T5" fmla="*/ 51 h 102"/>
                <a:gd name="T6" fmla="*/ 90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7" y="102"/>
                  </a:lnTo>
                  <a:lnTo>
                    <a:pt x="177"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3" name="ïṣ1ïďe"/>
            <p:cNvSpPr/>
            <p:nvPr/>
          </p:nvSpPr>
          <p:spPr bwMode="auto">
            <a:xfrm>
              <a:off x="4421188" y="5199063"/>
              <a:ext cx="138113" cy="100013"/>
            </a:xfrm>
            <a:custGeom>
              <a:avLst/>
              <a:gdLst>
                <a:gd name="T0" fmla="*/ 0 w 87"/>
                <a:gd name="T1" fmla="*/ 0 h 63"/>
                <a:gd name="T2" fmla="*/ 0 w 87"/>
                <a:gd name="T3" fmla="*/ 12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4" name="îṣľíḓé"/>
            <p:cNvSpPr/>
            <p:nvPr/>
          </p:nvSpPr>
          <p:spPr bwMode="auto">
            <a:xfrm>
              <a:off x="4559300" y="5199063"/>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5" name="îṥḷíḓê"/>
            <p:cNvSpPr/>
            <p:nvPr/>
          </p:nvSpPr>
          <p:spPr bwMode="auto">
            <a:xfrm>
              <a:off x="6629400" y="4054476"/>
              <a:ext cx="280988" cy="166688"/>
            </a:xfrm>
            <a:custGeom>
              <a:avLst/>
              <a:gdLst>
                <a:gd name="T0" fmla="*/ 0 w 177"/>
                <a:gd name="T1" fmla="*/ 54 h 105"/>
                <a:gd name="T2" fmla="*/ 90 w 177"/>
                <a:gd name="T3" fmla="*/ 105 h 105"/>
                <a:gd name="T4" fmla="*/ 177 w 177"/>
                <a:gd name="T5" fmla="*/ 54 h 105"/>
                <a:gd name="T6" fmla="*/ 90 w 177"/>
                <a:gd name="T7" fmla="*/ 0 h 105"/>
                <a:gd name="T8" fmla="*/ 0 w 177"/>
                <a:gd name="T9" fmla="*/ 54 h 105"/>
              </a:gdLst>
              <a:ahLst/>
              <a:cxnLst>
                <a:cxn ang="0">
                  <a:pos x="T0" y="T1"/>
                </a:cxn>
                <a:cxn ang="0">
                  <a:pos x="T2" y="T3"/>
                </a:cxn>
                <a:cxn ang="0">
                  <a:pos x="T4" y="T5"/>
                </a:cxn>
                <a:cxn ang="0">
                  <a:pos x="T6" y="T7"/>
                </a:cxn>
                <a:cxn ang="0">
                  <a:pos x="T8" y="T9"/>
                </a:cxn>
              </a:cxnLst>
              <a:rect l="0" t="0" r="r" b="b"/>
              <a:pathLst>
                <a:path w="177" h="105">
                  <a:moveTo>
                    <a:pt x="0" y="54"/>
                  </a:moveTo>
                  <a:lnTo>
                    <a:pt x="90" y="105"/>
                  </a:lnTo>
                  <a:lnTo>
                    <a:pt x="177" y="54"/>
                  </a:lnTo>
                  <a:lnTo>
                    <a:pt x="90" y="0"/>
                  </a:lnTo>
                  <a:lnTo>
                    <a:pt x="0" y="5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6" name="iSḻïdé"/>
            <p:cNvSpPr/>
            <p:nvPr/>
          </p:nvSpPr>
          <p:spPr bwMode="auto">
            <a:xfrm>
              <a:off x="6629400" y="4140201"/>
              <a:ext cx="142875" cy="95250"/>
            </a:xfrm>
            <a:custGeom>
              <a:avLst/>
              <a:gdLst>
                <a:gd name="T0" fmla="*/ 0 w 90"/>
                <a:gd name="T1" fmla="*/ 0 h 60"/>
                <a:gd name="T2" fmla="*/ 0 w 90"/>
                <a:gd name="T3" fmla="*/ 10 h 60"/>
                <a:gd name="T4" fmla="*/ 90 w 90"/>
                <a:gd name="T5" fmla="*/ 60 h 60"/>
                <a:gd name="T6" fmla="*/ 90 w 90"/>
                <a:gd name="T7" fmla="*/ 51 h 60"/>
                <a:gd name="T8" fmla="*/ 0 w 90"/>
                <a:gd name="T9" fmla="*/ 0 h 60"/>
              </a:gdLst>
              <a:ahLst/>
              <a:cxnLst>
                <a:cxn ang="0">
                  <a:pos x="T0" y="T1"/>
                </a:cxn>
                <a:cxn ang="0">
                  <a:pos x="T2" y="T3"/>
                </a:cxn>
                <a:cxn ang="0">
                  <a:pos x="T4" y="T5"/>
                </a:cxn>
                <a:cxn ang="0">
                  <a:pos x="T6" y="T7"/>
                </a:cxn>
                <a:cxn ang="0">
                  <a:pos x="T8" y="T9"/>
                </a:cxn>
              </a:cxnLst>
              <a:rect l="0" t="0" r="r" b="b"/>
              <a:pathLst>
                <a:path w="90" h="60">
                  <a:moveTo>
                    <a:pt x="0" y="0"/>
                  </a:moveTo>
                  <a:lnTo>
                    <a:pt x="0" y="10"/>
                  </a:lnTo>
                  <a:lnTo>
                    <a:pt x="90" y="60"/>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7" name="íṣļîdé"/>
            <p:cNvSpPr/>
            <p:nvPr/>
          </p:nvSpPr>
          <p:spPr bwMode="auto">
            <a:xfrm>
              <a:off x="6772275" y="4140201"/>
              <a:ext cx="138113" cy="95250"/>
            </a:xfrm>
            <a:custGeom>
              <a:avLst/>
              <a:gdLst>
                <a:gd name="T0" fmla="*/ 0 w 87"/>
                <a:gd name="T1" fmla="*/ 51 h 60"/>
                <a:gd name="T2" fmla="*/ 0 w 87"/>
                <a:gd name="T3" fmla="*/ 60 h 60"/>
                <a:gd name="T4" fmla="*/ 87 w 87"/>
                <a:gd name="T5" fmla="*/ 10 h 60"/>
                <a:gd name="T6" fmla="*/ 87 w 87"/>
                <a:gd name="T7" fmla="*/ 0 h 60"/>
                <a:gd name="T8" fmla="*/ 0 w 87"/>
                <a:gd name="T9" fmla="*/ 51 h 60"/>
              </a:gdLst>
              <a:ahLst/>
              <a:cxnLst>
                <a:cxn ang="0">
                  <a:pos x="T0" y="T1"/>
                </a:cxn>
                <a:cxn ang="0">
                  <a:pos x="T2" y="T3"/>
                </a:cxn>
                <a:cxn ang="0">
                  <a:pos x="T4" y="T5"/>
                </a:cxn>
                <a:cxn ang="0">
                  <a:pos x="T6" y="T7"/>
                </a:cxn>
                <a:cxn ang="0">
                  <a:pos x="T8" y="T9"/>
                </a:cxn>
              </a:cxnLst>
              <a:rect l="0" t="0" r="r" b="b"/>
              <a:pathLst>
                <a:path w="87" h="60">
                  <a:moveTo>
                    <a:pt x="0" y="51"/>
                  </a:moveTo>
                  <a:lnTo>
                    <a:pt x="0" y="60"/>
                  </a:lnTo>
                  <a:lnTo>
                    <a:pt x="87" y="10"/>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8" name="ï$ḷîḓê"/>
            <p:cNvSpPr/>
            <p:nvPr/>
          </p:nvSpPr>
          <p:spPr bwMode="auto">
            <a:xfrm>
              <a:off x="6435725" y="4170363"/>
              <a:ext cx="280988" cy="161925"/>
            </a:xfrm>
            <a:custGeom>
              <a:avLst/>
              <a:gdLst>
                <a:gd name="T0" fmla="*/ 0 w 177"/>
                <a:gd name="T1" fmla="*/ 51 h 102"/>
                <a:gd name="T2" fmla="*/ 88 w 177"/>
                <a:gd name="T3" fmla="*/ 102 h 102"/>
                <a:gd name="T4" fmla="*/ 177 w 177"/>
                <a:gd name="T5" fmla="*/ 51 h 102"/>
                <a:gd name="T6" fmla="*/ 88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8" y="102"/>
                  </a:lnTo>
                  <a:lnTo>
                    <a:pt x="177" y="51"/>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69" name="išḻïḓe"/>
            <p:cNvSpPr/>
            <p:nvPr/>
          </p:nvSpPr>
          <p:spPr bwMode="auto">
            <a:xfrm>
              <a:off x="6435725" y="4251326"/>
              <a:ext cx="139700" cy="100013"/>
            </a:xfrm>
            <a:custGeom>
              <a:avLst/>
              <a:gdLst>
                <a:gd name="T0" fmla="*/ 0 w 88"/>
                <a:gd name="T1" fmla="*/ 0 h 63"/>
                <a:gd name="T2" fmla="*/ 0 w 88"/>
                <a:gd name="T3" fmla="*/ 12 h 63"/>
                <a:gd name="T4" fmla="*/ 88 w 88"/>
                <a:gd name="T5" fmla="*/ 63 h 63"/>
                <a:gd name="T6" fmla="*/ 88 w 88"/>
                <a:gd name="T7" fmla="*/ 51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0" name="íšľîdé"/>
            <p:cNvSpPr/>
            <p:nvPr/>
          </p:nvSpPr>
          <p:spPr bwMode="auto">
            <a:xfrm>
              <a:off x="6575425" y="4251326"/>
              <a:ext cx="141288" cy="100013"/>
            </a:xfrm>
            <a:custGeom>
              <a:avLst/>
              <a:gdLst>
                <a:gd name="T0" fmla="*/ 0 w 89"/>
                <a:gd name="T1" fmla="*/ 51 h 63"/>
                <a:gd name="T2" fmla="*/ 0 w 89"/>
                <a:gd name="T3" fmla="*/ 63 h 63"/>
                <a:gd name="T4" fmla="*/ 89 w 89"/>
                <a:gd name="T5" fmla="*/ 12 h 63"/>
                <a:gd name="T6" fmla="*/ 89 w 89"/>
                <a:gd name="T7" fmla="*/ 0 h 63"/>
                <a:gd name="T8" fmla="*/ 0 w 89"/>
                <a:gd name="T9" fmla="*/ 51 h 63"/>
              </a:gdLst>
              <a:ahLst/>
              <a:cxnLst>
                <a:cxn ang="0">
                  <a:pos x="T0" y="T1"/>
                </a:cxn>
                <a:cxn ang="0">
                  <a:pos x="T2" y="T3"/>
                </a:cxn>
                <a:cxn ang="0">
                  <a:pos x="T4" y="T5"/>
                </a:cxn>
                <a:cxn ang="0">
                  <a:pos x="T6" y="T7"/>
                </a:cxn>
                <a:cxn ang="0">
                  <a:pos x="T8" y="T9"/>
                </a:cxn>
              </a:cxnLst>
              <a:rect l="0" t="0" r="r" b="b"/>
              <a:pathLst>
                <a:path w="89" h="63">
                  <a:moveTo>
                    <a:pt x="0" y="51"/>
                  </a:moveTo>
                  <a:lnTo>
                    <a:pt x="0" y="63"/>
                  </a:lnTo>
                  <a:lnTo>
                    <a:pt x="89" y="12"/>
                  </a:lnTo>
                  <a:lnTo>
                    <a:pt x="89"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1" name="î$ľíḍè"/>
            <p:cNvSpPr/>
            <p:nvPr/>
          </p:nvSpPr>
          <p:spPr bwMode="auto">
            <a:xfrm>
              <a:off x="6238875" y="4283076"/>
              <a:ext cx="280988" cy="161925"/>
            </a:xfrm>
            <a:custGeom>
              <a:avLst/>
              <a:gdLst>
                <a:gd name="T0" fmla="*/ 0 w 177"/>
                <a:gd name="T1" fmla="*/ 51 h 102"/>
                <a:gd name="T2" fmla="*/ 88 w 177"/>
                <a:gd name="T3" fmla="*/ 102 h 102"/>
                <a:gd name="T4" fmla="*/ 177 w 177"/>
                <a:gd name="T5" fmla="*/ 51 h 102"/>
                <a:gd name="T6" fmla="*/ 88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8" y="102"/>
                  </a:lnTo>
                  <a:lnTo>
                    <a:pt x="177" y="51"/>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2" name="îşľîḑè"/>
            <p:cNvSpPr/>
            <p:nvPr/>
          </p:nvSpPr>
          <p:spPr bwMode="auto">
            <a:xfrm>
              <a:off x="6238875" y="4364038"/>
              <a:ext cx="139700" cy="100013"/>
            </a:xfrm>
            <a:custGeom>
              <a:avLst/>
              <a:gdLst>
                <a:gd name="T0" fmla="*/ 0 w 88"/>
                <a:gd name="T1" fmla="*/ 0 h 63"/>
                <a:gd name="T2" fmla="*/ 0 w 88"/>
                <a:gd name="T3" fmla="*/ 12 h 63"/>
                <a:gd name="T4" fmla="*/ 88 w 88"/>
                <a:gd name="T5" fmla="*/ 63 h 63"/>
                <a:gd name="T6" fmla="*/ 88 w 88"/>
                <a:gd name="T7" fmla="*/ 51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3" name="î$ľïḑé"/>
            <p:cNvSpPr/>
            <p:nvPr/>
          </p:nvSpPr>
          <p:spPr bwMode="auto">
            <a:xfrm>
              <a:off x="6378575" y="4364038"/>
              <a:ext cx="141288" cy="100013"/>
            </a:xfrm>
            <a:custGeom>
              <a:avLst/>
              <a:gdLst>
                <a:gd name="T0" fmla="*/ 0 w 89"/>
                <a:gd name="T1" fmla="*/ 51 h 63"/>
                <a:gd name="T2" fmla="*/ 0 w 89"/>
                <a:gd name="T3" fmla="*/ 63 h 63"/>
                <a:gd name="T4" fmla="*/ 89 w 89"/>
                <a:gd name="T5" fmla="*/ 12 h 63"/>
                <a:gd name="T6" fmla="*/ 89 w 89"/>
                <a:gd name="T7" fmla="*/ 0 h 63"/>
                <a:gd name="T8" fmla="*/ 0 w 89"/>
                <a:gd name="T9" fmla="*/ 51 h 63"/>
              </a:gdLst>
              <a:ahLst/>
              <a:cxnLst>
                <a:cxn ang="0">
                  <a:pos x="T0" y="T1"/>
                </a:cxn>
                <a:cxn ang="0">
                  <a:pos x="T2" y="T3"/>
                </a:cxn>
                <a:cxn ang="0">
                  <a:pos x="T4" y="T5"/>
                </a:cxn>
                <a:cxn ang="0">
                  <a:pos x="T6" y="T7"/>
                </a:cxn>
                <a:cxn ang="0">
                  <a:pos x="T8" y="T9"/>
                </a:cxn>
              </a:cxnLst>
              <a:rect l="0" t="0" r="r" b="b"/>
              <a:pathLst>
                <a:path w="89" h="63">
                  <a:moveTo>
                    <a:pt x="0" y="51"/>
                  </a:moveTo>
                  <a:lnTo>
                    <a:pt x="0" y="63"/>
                  </a:lnTo>
                  <a:lnTo>
                    <a:pt x="89" y="12"/>
                  </a:lnTo>
                  <a:lnTo>
                    <a:pt x="89"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4" name="ïšḷïḍê"/>
            <p:cNvSpPr/>
            <p:nvPr/>
          </p:nvSpPr>
          <p:spPr bwMode="auto">
            <a:xfrm>
              <a:off x="6042025" y="4394201"/>
              <a:ext cx="282575" cy="165100"/>
            </a:xfrm>
            <a:custGeom>
              <a:avLst/>
              <a:gdLst>
                <a:gd name="T0" fmla="*/ 0 w 178"/>
                <a:gd name="T1" fmla="*/ 53 h 104"/>
                <a:gd name="T2" fmla="*/ 88 w 178"/>
                <a:gd name="T3" fmla="*/ 104 h 104"/>
                <a:gd name="T4" fmla="*/ 178 w 178"/>
                <a:gd name="T5" fmla="*/ 53 h 104"/>
                <a:gd name="T6" fmla="*/ 90 w 178"/>
                <a:gd name="T7" fmla="*/ 0 h 104"/>
                <a:gd name="T8" fmla="*/ 0 w 178"/>
                <a:gd name="T9" fmla="*/ 53 h 104"/>
              </a:gdLst>
              <a:ahLst/>
              <a:cxnLst>
                <a:cxn ang="0">
                  <a:pos x="T0" y="T1"/>
                </a:cxn>
                <a:cxn ang="0">
                  <a:pos x="T2" y="T3"/>
                </a:cxn>
                <a:cxn ang="0">
                  <a:pos x="T4" y="T5"/>
                </a:cxn>
                <a:cxn ang="0">
                  <a:pos x="T6" y="T7"/>
                </a:cxn>
                <a:cxn ang="0">
                  <a:pos x="T8" y="T9"/>
                </a:cxn>
              </a:cxnLst>
              <a:rect l="0" t="0" r="r" b="b"/>
              <a:pathLst>
                <a:path w="178" h="104">
                  <a:moveTo>
                    <a:pt x="0" y="53"/>
                  </a:moveTo>
                  <a:lnTo>
                    <a:pt x="88" y="104"/>
                  </a:lnTo>
                  <a:lnTo>
                    <a:pt x="178" y="53"/>
                  </a:lnTo>
                  <a:lnTo>
                    <a:pt x="90" y="0"/>
                  </a:lnTo>
                  <a:lnTo>
                    <a:pt x="0" y="53"/>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5" name="iṡlîḑè"/>
            <p:cNvSpPr/>
            <p:nvPr/>
          </p:nvSpPr>
          <p:spPr bwMode="auto">
            <a:xfrm>
              <a:off x="6042025" y="4478338"/>
              <a:ext cx="139700" cy="96838"/>
            </a:xfrm>
            <a:custGeom>
              <a:avLst/>
              <a:gdLst>
                <a:gd name="T0" fmla="*/ 0 w 88"/>
                <a:gd name="T1" fmla="*/ 0 h 61"/>
                <a:gd name="T2" fmla="*/ 0 w 88"/>
                <a:gd name="T3" fmla="*/ 10 h 61"/>
                <a:gd name="T4" fmla="*/ 88 w 88"/>
                <a:gd name="T5" fmla="*/ 61 h 61"/>
                <a:gd name="T6" fmla="*/ 88 w 88"/>
                <a:gd name="T7" fmla="*/ 51 h 61"/>
                <a:gd name="T8" fmla="*/ 0 w 88"/>
                <a:gd name="T9" fmla="*/ 0 h 61"/>
              </a:gdLst>
              <a:ahLst/>
              <a:cxnLst>
                <a:cxn ang="0">
                  <a:pos x="T0" y="T1"/>
                </a:cxn>
                <a:cxn ang="0">
                  <a:pos x="T2" y="T3"/>
                </a:cxn>
                <a:cxn ang="0">
                  <a:pos x="T4" y="T5"/>
                </a:cxn>
                <a:cxn ang="0">
                  <a:pos x="T6" y="T7"/>
                </a:cxn>
                <a:cxn ang="0">
                  <a:pos x="T8" y="T9"/>
                </a:cxn>
              </a:cxnLst>
              <a:rect l="0" t="0" r="r" b="b"/>
              <a:pathLst>
                <a:path w="88" h="61">
                  <a:moveTo>
                    <a:pt x="0" y="0"/>
                  </a:moveTo>
                  <a:lnTo>
                    <a:pt x="0" y="10"/>
                  </a:lnTo>
                  <a:lnTo>
                    <a:pt x="88" y="61"/>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6" name="iṧľïdê"/>
            <p:cNvSpPr/>
            <p:nvPr/>
          </p:nvSpPr>
          <p:spPr bwMode="auto">
            <a:xfrm>
              <a:off x="6181725" y="4478338"/>
              <a:ext cx="142875" cy="96838"/>
            </a:xfrm>
            <a:custGeom>
              <a:avLst/>
              <a:gdLst>
                <a:gd name="T0" fmla="*/ 0 w 90"/>
                <a:gd name="T1" fmla="*/ 51 h 61"/>
                <a:gd name="T2" fmla="*/ 0 w 90"/>
                <a:gd name="T3" fmla="*/ 61 h 61"/>
                <a:gd name="T4" fmla="*/ 90 w 90"/>
                <a:gd name="T5" fmla="*/ 10 h 61"/>
                <a:gd name="T6" fmla="*/ 90 w 90"/>
                <a:gd name="T7" fmla="*/ 0 h 61"/>
                <a:gd name="T8" fmla="*/ 0 w 90"/>
                <a:gd name="T9" fmla="*/ 51 h 61"/>
              </a:gdLst>
              <a:ahLst/>
              <a:cxnLst>
                <a:cxn ang="0">
                  <a:pos x="T0" y="T1"/>
                </a:cxn>
                <a:cxn ang="0">
                  <a:pos x="T2" y="T3"/>
                </a:cxn>
                <a:cxn ang="0">
                  <a:pos x="T4" y="T5"/>
                </a:cxn>
                <a:cxn ang="0">
                  <a:pos x="T6" y="T7"/>
                </a:cxn>
                <a:cxn ang="0">
                  <a:pos x="T8" y="T9"/>
                </a:cxn>
              </a:cxnLst>
              <a:rect l="0" t="0" r="r" b="b"/>
              <a:pathLst>
                <a:path w="90" h="61">
                  <a:moveTo>
                    <a:pt x="0" y="51"/>
                  </a:moveTo>
                  <a:lnTo>
                    <a:pt x="0" y="61"/>
                  </a:lnTo>
                  <a:lnTo>
                    <a:pt x="90" y="10"/>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7" name="iṣḷídê"/>
            <p:cNvSpPr/>
            <p:nvPr/>
          </p:nvSpPr>
          <p:spPr bwMode="auto">
            <a:xfrm>
              <a:off x="5845175" y="4510088"/>
              <a:ext cx="282575" cy="161925"/>
            </a:xfrm>
            <a:custGeom>
              <a:avLst/>
              <a:gdLst>
                <a:gd name="T0" fmla="*/ 0 w 178"/>
                <a:gd name="T1" fmla="*/ 51 h 102"/>
                <a:gd name="T2" fmla="*/ 90 w 178"/>
                <a:gd name="T3" fmla="*/ 102 h 102"/>
                <a:gd name="T4" fmla="*/ 178 w 178"/>
                <a:gd name="T5" fmla="*/ 51 h 102"/>
                <a:gd name="T6" fmla="*/ 90 w 178"/>
                <a:gd name="T7" fmla="*/ 0 h 102"/>
                <a:gd name="T8" fmla="*/ 0 w 178"/>
                <a:gd name="T9" fmla="*/ 51 h 102"/>
              </a:gdLst>
              <a:ahLst/>
              <a:cxnLst>
                <a:cxn ang="0">
                  <a:pos x="T0" y="T1"/>
                </a:cxn>
                <a:cxn ang="0">
                  <a:pos x="T2" y="T3"/>
                </a:cxn>
                <a:cxn ang="0">
                  <a:pos x="T4" y="T5"/>
                </a:cxn>
                <a:cxn ang="0">
                  <a:pos x="T6" y="T7"/>
                </a:cxn>
                <a:cxn ang="0">
                  <a:pos x="T8" y="T9"/>
                </a:cxn>
              </a:cxnLst>
              <a:rect l="0" t="0" r="r" b="b"/>
              <a:pathLst>
                <a:path w="178" h="102">
                  <a:moveTo>
                    <a:pt x="0" y="51"/>
                  </a:moveTo>
                  <a:lnTo>
                    <a:pt x="90" y="102"/>
                  </a:lnTo>
                  <a:lnTo>
                    <a:pt x="178"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8" name="íṥlîḋé"/>
            <p:cNvSpPr/>
            <p:nvPr/>
          </p:nvSpPr>
          <p:spPr bwMode="auto">
            <a:xfrm>
              <a:off x="5845175" y="4591051"/>
              <a:ext cx="142875" cy="100013"/>
            </a:xfrm>
            <a:custGeom>
              <a:avLst/>
              <a:gdLst>
                <a:gd name="T0" fmla="*/ 0 w 90"/>
                <a:gd name="T1" fmla="*/ 0 h 63"/>
                <a:gd name="T2" fmla="*/ 0 w 90"/>
                <a:gd name="T3" fmla="*/ 12 h 63"/>
                <a:gd name="T4" fmla="*/ 90 w 90"/>
                <a:gd name="T5" fmla="*/ 63 h 63"/>
                <a:gd name="T6" fmla="*/ 90 w 90"/>
                <a:gd name="T7" fmla="*/ 51 h 63"/>
                <a:gd name="T8" fmla="*/ 0 w 90"/>
                <a:gd name="T9" fmla="*/ 0 h 63"/>
              </a:gdLst>
              <a:ahLst/>
              <a:cxnLst>
                <a:cxn ang="0">
                  <a:pos x="T0" y="T1"/>
                </a:cxn>
                <a:cxn ang="0">
                  <a:pos x="T2" y="T3"/>
                </a:cxn>
                <a:cxn ang="0">
                  <a:pos x="T4" y="T5"/>
                </a:cxn>
                <a:cxn ang="0">
                  <a:pos x="T6" y="T7"/>
                </a:cxn>
                <a:cxn ang="0">
                  <a:pos x="T8" y="T9"/>
                </a:cxn>
              </a:cxnLst>
              <a:rect l="0" t="0" r="r" b="b"/>
              <a:pathLst>
                <a:path w="90" h="63">
                  <a:moveTo>
                    <a:pt x="0" y="0"/>
                  </a:moveTo>
                  <a:lnTo>
                    <a:pt x="0" y="12"/>
                  </a:lnTo>
                  <a:lnTo>
                    <a:pt x="90" y="63"/>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79" name="îṥľïḑè"/>
            <p:cNvSpPr/>
            <p:nvPr/>
          </p:nvSpPr>
          <p:spPr bwMode="auto">
            <a:xfrm>
              <a:off x="5988050" y="4591051"/>
              <a:ext cx="139700" cy="100013"/>
            </a:xfrm>
            <a:custGeom>
              <a:avLst/>
              <a:gdLst>
                <a:gd name="T0" fmla="*/ 0 w 88"/>
                <a:gd name="T1" fmla="*/ 51 h 63"/>
                <a:gd name="T2" fmla="*/ 0 w 88"/>
                <a:gd name="T3" fmla="*/ 63 h 63"/>
                <a:gd name="T4" fmla="*/ 88 w 88"/>
                <a:gd name="T5" fmla="*/ 12 h 63"/>
                <a:gd name="T6" fmla="*/ 88 w 88"/>
                <a:gd name="T7" fmla="*/ 0 h 63"/>
                <a:gd name="T8" fmla="*/ 0 w 88"/>
                <a:gd name="T9" fmla="*/ 51 h 63"/>
              </a:gdLst>
              <a:ahLst/>
              <a:cxnLst>
                <a:cxn ang="0">
                  <a:pos x="T0" y="T1"/>
                </a:cxn>
                <a:cxn ang="0">
                  <a:pos x="T2" y="T3"/>
                </a:cxn>
                <a:cxn ang="0">
                  <a:pos x="T4" y="T5"/>
                </a:cxn>
                <a:cxn ang="0">
                  <a:pos x="T6" y="T7"/>
                </a:cxn>
                <a:cxn ang="0">
                  <a:pos x="T8" y="T9"/>
                </a:cxn>
              </a:cxnLst>
              <a:rect l="0" t="0" r="r" b="b"/>
              <a:pathLst>
                <a:path w="88" h="63">
                  <a:moveTo>
                    <a:pt x="0" y="51"/>
                  </a:moveTo>
                  <a:lnTo>
                    <a:pt x="0" y="63"/>
                  </a:lnTo>
                  <a:lnTo>
                    <a:pt x="88" y="12"/>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0" name="ïṥḷíḋe"/>
            <p:cNvSpPr/>
            <p:nvPr/>
          </p:nvSpPr>
          <p:spPr bwMode="auto">
            <a:xfrm>
              <a:off x="5651500" y="4621213"/>
              <a:ext cx="279400" cy="161925"/>
            </a:xfrm>
            <a:custGeom>
              <a:avLst/>
              <a:gdLst>
                <a:gd name="T0" fmla="*/ 0 w 176"/>
                <a:gd name="T1" fmla="*/ 51 h 102"/>
                <a:gd name="T2" fmla="*/ 88 w 176"/>
                <a:gd name="T3" fmla="*/ 102 h 102"/>
                <a:gd name="T4" fmla="*/ 176 w 176"/>
                <a:gd name="T5" fmla="*/ 51 h 102"/>
                <a:gd name="T6" fmla="*/ 88 w 176"/>
                <a:gd name="T7" fmla="*/ 0 h 102"/>
                <a:gd name="T8" fmla="*/ 0 w 176"/>
                <a:gd name="T9" fmla="*/ 51 h 102"/>
              </a:gdLst>
              <a:ahLst/>
              <a:cxnLst>
                <a:cxn ang="0">
                  <a:pos x="T0" y="T1"/>
                </a:cxn>
                <a:cxn ang="0">
                  <a:pos x="T2" y="T3"/>
                </a:cxn>
                <a:cxn ang="0">
                  <a:pos x="T4" y="T5"/>
                </a:cxn>
                <a:cxn ang="0">
                  <a:pos x="T6" y="T7"/>
                </a:cxn>
                <a:cxn ang="0">
                  <a:pos x="T8" y="T9"/>
                </a:cxn>
              </a:cxnLst>
              <a:rect l="0" t="0" r="r" b="b"/>
              <a:pathLst>
                <a:path w="176" h="102">
                  <a:moveTo>
                    <a:pt x="0" y="51"/>
                  </a:moveTo>
                  <a:lnTo>
                    <a:pt x="88" y="102"/>
                  </a:lnTo>
                  <a:lnTo>
                    <a:pt x="176" y="51"/>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1" name="išľiḍé"/>
            <p:cNvSpPr/>
            <p:nvPr/>
          </p:nvSpPr>
          <p:spPr bwMode="auto">
            <a:xfrm>
              <a:off x="5651500" y="4702176"/>
              <a:ext cx="139700" cy="100013"/>
            </a:xfrm>
            <a:custGeom>
              <a:avLst/>
              <a:gdLst>
                <a:gd name="T0" fmla="*/ 0 w 88"/>
                <a:gd name="T1" fmla="*/ 0 h 63"/>
                <a:gd name="T2" fmla="*/ 0 w 88"/>
                <a:gd name="T3" fmla="*/ 12 h 63"/>
                <a:gd name="T4" fmla="*/ 88 w 88"/>
                <a:gd name="T5" fmla="*/ 63 h 63"/>
                <a:gd name="T6" fmla="*/ 88 w 88"/>
                <a:gd name="T7" fmla="*/ 51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2" name="ïṣ1îḓê"/>
            <p:cNvSpPr/>
            <p:nvPr/>
          </p:nvSpPr>
          <p:spPr bwMode="auto">
            <a:xfrm>
              <a:off x="5791200" y="4702176"/>
              <a:ext cx="139700" cy="100013"/>
            </a:xfrm>
            <a:custGeom>
              <a:avLst/>
              <a:gdLst>
                <a:gd name="T0" fmla="*/ 0 w 88"/>
                <a:gd name="T1" fmla="*/ 51 h 63"/>
                <a:gd name="T2" fmla="*/ 0 w 88"/>
                <a:gd name="T3" fmla="*/ 63 h 63"/>
                <a:gd name="T4" fmla="*/ 88 w 88"/>
                <a:gd name="T5" fmla="*/ 12 h 63"/>
                <a:gd name="T6" fmla="*/ 88 w 88"/>
                <a:gd name="T7" fmla="*/ 0 h 63"/>
                <a:gd name="T8" fmla="*/ 0 w 88"/>
                <a:gd name="T9" fmla="*/ 51 h 63"/>
              </a:gdLst>
              <a:ahLst/>
              <a:cxnLst>
                <a:cxn ang="0">
                  <a:pos x="T0" y="T1"/>
                </a:cxn>
                <a:cxn ang="0">
                  <a:pos x="T2" y="T3"/>
                </a:cxn>
                <a:cxn ang="0">
                  <a:pos x="T4" y="T5"/>
                </a:cxn>
                <a:cxn ang="0">
                  <a:pos x="T6" y="T7"/>
                </a:cxn>
                <a:cxn ang="0">
                  <a:pos x="T8" y="T9"/>
                </a:cxn>
              </a:cxnLst>
              <a:rect l="0" t="0" r="r" b="b"/>
              <a:pathLst>
                <a:path w="88" h="63">
                  <a:moveTo>
                    <a:pt x="0" y="51"/>
                  </a:moveTo>
                  <a:lnTo>
                    <a:pt x="0" y="63"/>
                  </a:lnTo>
                  <a:lnTo>
                    <a:pt x="88" y="12"/>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3" name="ïṣḷïḓê"/>
            <p:cNvSpPr/>
            <p:nvPr/>
          </p:nvSpPr>
          <p:spPr bwMode="auto">
            <a:xfrm>
              <a:off x="5456238" y="4733926"/>
              <a:ext cx="280988" cy="165100"/>
            </a:xfrm>
            <a:custGeom>
              <a:avLst/>
              <a:gdLst>
                <a:gd name="T0" fmla="*/ 0 w 177"/>
                <a:gd name="T1" fmla="*/ 51 h 104"/>
                <a:gd name="T2" fmla="*/ 87 w 177"/>
                <a:gd name="T3" fmla="*/ 104 h 104"/>
                <a:gd name="T4" fmla="*/ 177 w 177"/>
                <a:gd name="T5" fmla="*/ 51 h 104"/>
                <a:gd name="T6" fmla="*/ 87 w 177"/>
                <a:gd name="T7" fmla="*/ 0 h 104"/>
                <a:gd name="T8" fmla="*/ 0 w 177"/>
                <a:gd name="T9" fmla="*/ 51 h 104"/>
              </a:gdLst>
              <a:ahLst/>
              <a:cxnLst>
                <a:cxn ang="0">
                  <a:pos x="T0" y="T1"/>
                </a:cxn>
                <a:cxn ang="0">
                  <a:pos x="T2" y="T3"/>
                </a:cxn>
                <a:cxn ang="0">
                  <a:pos x="T4" y="T5"/>
                </a:cxn>
                <a:cxn ang="0">
                  <a:pos x="T6" y="T7"/>
                </a:cxn>
                <a:cxn ang="0">
                  <a:pos x="T8" y="T9"/>
                </a:cxn>
              </a:cxnLst>
              <a:rect l="0" t="0" r="r" b="b"/>
              <a:pathLst>
                <a:path w="177" h="104">
                  <a:moveTo>
                    <a:pt x="0" y="51"/>
                  </a:moveTo>
                  <a:lnTo>
                    <a:pt x="87" y="104"/>
                  </a:lnTo>
                  <a:lnTo>
                    <a:pt x="177" y="51"/>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4" name="îṩ1îdê"/>
            <p:cNvSpPr/>
            <p:nvPr/>
          </p:nvSpPr>
          <p:spPr bwMode="auto">
            <a:xfrm>
              <a:off x="5456238" y="4814888"/>
              <a:ext cx="138113" cy="100013"/>
            </a:xfrm>
            <a:custGeom>
              <a:avLst/>
              <a:gdLst>
                <a:gd name="T0" fmla="*/ 0 w 87"/>
                <a:gd name="T1" fmla="*/ 0 h 63"/>
                <a:gd name="T2" fmla="*/ 0 w 87"/>
                <a:gd name="T3" fmla="*/ 12 h 63"/>
                <a:gd name="T4" fmla="*/ 87 w 87"/>
                <a:gd name="T5" fmla="*/ 63 h 63"/>
                <a:gd name="T6" fmla="*/ 87 w 87"/>
                <a:gd name="T7" fmla="*/ 53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3"/>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5" name="ïślidé"/>
            <p:cNvSpPr/>
            <p:nvPr/>
          </p:nvSpPr>
          <p:spPr bwMode="auto">
            <a:xfrm>
              <a:off x="5594350" y="4814888"/>
              <a:ext cx="142875" cy="100013"/>
            </a:xfrm>
            <a:custGeom>
              <a:avLst/>
              <a:gdLst>
                <a:gd name="T0" fmla="*/ 0 w 90"/>
                <a:gd name="T1" fmla="*/ 53 h 63"/>
                <a:gd name="T2" fmla="*/ 0 w 90"/>
                <a:gd name="T3" fmla="*/ 63 h 63"/>
                <a:gd name="T4" fmla="*/ 90 w 90"/>
                <a:gd name="T5" fmla="*/ 12 h 63"/>
                <a:gd name="T6" fmla="*/ 90 w 90"/>
                <a:gd name="T7" fmla="*/ 0 h 63"/>
                <a:gd name="T8" fmla="*/ 0 w 90"/>
                <a:gd name="T9" fmla="*/ 53 h 63"/>
              </a:gdLst>
              <a:ahLst/>
              <a:cxnLst>
                <a:cxn ang="0">
                  <a:pos x="T0" y="T1"/>
                </a:cxn>
                <a:cxn ang="0">
                  <a:pos x="T2" y="T3"/>
                </a:cxn>
                <a:cxn ang="0">
                  <a:pos x="T4" y="T5"/>
                </a:cxn>
                <a:cxn ang="0">
                  <a:pos x="T6" y="T7"/>
                </a:cxn>
                <a:cxn ang="0">
                  <a:pos x="T8" y="T9"/>
                </a:cxn>
              </a:cxnLst>
              <a:rect l="0" t="0" r="r" b="b"/>
              <a:pathLst>
                <a:path w="90" h="63">
                  <a:moveTo>
                    <a:pt x="0" y="53"/>
                  </a:moveTo>
                  <a:lnTo>
                    <a:pt x="0" y="63"/>
                  </a:lnTo>
                  <a:lnTo>
                    <a:pt x="90" y="12"/>
                  </a:lnTo>
                  <a:lnTo>
                    <a:pt x="90" y="0"/>
                  </a:lnTo>
                  <a:lnTo>
                    <a:pt x="0" y="53"/>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6" name="iṣľîdè"/>
            <p:cNvSpPr/>
            <p:nvPr/>
          </p:nvSpPr>
          <p:spPr bwMode="auto">
            <a:xfrm>
              <a:off x="5259388" y="4848226"/>
              <a:ext cx="280988" cy="161925"/>
            </a:xfrm>
            <a:custGeom>
              <a:avLst/>
              <a:gdLst>
                <a:gd name="T0" fmla="*/ 0 w 177"/>
                <a:gd name="T1" fmla="*/ 51 h 102"/>
                <a:gd name="T2" fmla="*/ 87 w 177"/>
                <a:gd name="T3" fmla="*/ 102 h 102"/>
                <a:gd name="T4" fmla="*/ 177 w 177"/>
                <a:gd name="T5" fmla="*/ 51 h 102"/>
                <a:gd name="T6" fmla="*/ 89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7" y="102"/>
                  </a:lnTo>
                  <a:lnTo>
                    <a:pt x="177" y="51"/>
                  </a:lnTo>
                  <a:lnTo>
                    <a:pt x="89"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7" name="íS1îḓé"/>
            <p:cNvSpPr/>
            <p:nvPr/>
          </p:nvSpPr>
          <p:spPr bwMode="auto">
            <a:xfrm>
              <a:off x="5259388" y="4929188"/>
              <a:ext cx="138113" cy="101600"/>
            </a:xfrm>
            <a:custGeom>
              <a:avLst/>
              <a:gdLst>
                <a:gd name="T0" fmla="*/ 0 w 87"/>
                <a:gd name="T1" fmla="*/ 0 h 64"/>
                <a:gd name="T2" fmla="*/ 0 w 87"/>
                <a:gd name="T3" fmla="*/ 13 h 64"/>
                <a:gd name="T4" fmla="*/ 87 w 87"/>
                <a:gd name="T5" fmla="*/ 64 h 64"/>
                <a:gd name="T6" fmla="*/ 87 w 87"/>
                <a:gd name="T7" fmla="*/ 51 h 64"/>
                <a:gd name="T8" fmla="*/ 0 w 87"/>
                <a:gd name="T9" fmla="*/ 0 h 64"/>
              </a:gdLst>
              <a:ahLst/>
              <a:cxnLst>
                <a:cxn ang="0">
                  <a:pos x="T0" y="T1"/>
                </a:cxn>
                <a:cxn ang="0">
                  <a:pos x="T2" y="T3"/>
                </a:cxn>
                <a:cxn ang="0">
                  <a:pos x="T4" y="T5"/>
                </a:cxn>
                <a:cxn ang="0">
                  <a:pos x="T6" y="T7"/>
                </a:cxn>
                <a:cxn ang="0">
                  <a:pos x="T8" y="T9"/>
                </a:cxn>
              </a:cxnLst>
              <a:rect l="0" t="0" r="r" b="b"/>
              <a:pathLst>
                <a:path w="87" h="64">
                  <a:moveTo>
                    <a:pt x="0" y="0"/>
                  </a:moveTo>
                  <a:lnTo>
                    <a:pt x="0" y="13"/>
                  </a:lnTo>
                  <a:lnTo>
                    <a:pt x="87" y="64"/>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8" name="îsḻîdê"/>
            <p:cNvSpPr/>
            <p:nvPr/>
          </p:nvSpPr>
          <p:spPr bwMode="auto">
            <a:xfrm>
              <a:off x="5397500" y="4929188"/>
              <a:ext cx="142875" cy="101600"/>
            </a:xfrm>
            <a:custGeom>
              <a:avLst/>
              <a:gdLst>
                <a:gd name="T0" fmla="*/ 0 w 90"/>
                <a:gd name="T1" fmla="*/ 51 h 64"/>
                <a:gd name="T2" fmla="*/ 0 w 90"/>
                <a:gd name="T3" fmla="*/ 64 h 64"/>
                <a:gd name="T4" fmla="*/ 90 w 90"/>
                <a:gd name="T5" fmla="*/ 13 h 64"/>
                <a:gd name="T6" fmla="*/ 90 w 90"/>
                <a:gd name="T7" fmla="*/ 0 h 64"/>
                <a:gd name="T8" fmla="*/ 0 w 90"/>
                <a:gd name="T9" fmla="*/ 51 h 64"/>
              </a:gdLst>
              <a:ahLst/>
              <a:cxnLst>
                <a:cxn ang="0">
                  <a:pos x="T0" y="T1"/>
                </a:cxn>
                <a:cxn ang="0">
                  <a:pos x="T2" y="T3"/>
                </a:cxn>
                <a:cxn ang="0">
                  <a:pos x="T4" y="T5"/>
                </a:cxn>
                <a:cxn ang="0">
                  <a:pos x="T6" y="T7"/>
                </a:cxn>
                <a:cxn ang="0">
                  <a:pos x="T8" y="T9"/>
                </a:cxn>
              </a:cxnLst>
              <a:rect l="0" t="0" r="r" b="b"/>
              <a:pathLst>
                <a:path w="90" h="64">
                  <a:moveTo>
                    <a:pt x="0" y="51"/>
                  </a:moveTo>
                  <a:lnTo>
                    <a:pt x="0" y="64"/>
                  </a:lnTo>
                  <a:lnTo>
                    <a:pt x="90" y="13"/>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89" name="îšḷïďê"/>
            <p:cNvSpPr/>
            <p:nvPr/>
          </p:nvSpPr>
          <p:spPr bwMode="auto">
            <a:xfrm>
              <a:off x="5062538" y="4960938"/>
              <a:ext cx="280988" cy="161925"/>
            </a:xfrm>
            <a:custGeom>
              <a:avLst/>
              <a:gdLst>
                <a:gd name="T0" fmla="*/ 0 w 177"/>
                <a:gd name="T1" fmla="*/ 51 h 102"/>
                <a:gd name="T2" fmla="*/ 89 w 177"/>
                <a:gd name="T3" fmla="*/ 102 h 102"/>
                <a:gd name="T4" fmla="*/ 177 w 177"/>
                <a:gd name="T5" fmla="*/ 51 h 102"/>
                <a:gd name="T6" fmla="*/ 89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9" y="102"/>
                  </a:lnTo>
                  <a:lnTo>
                    <a:pt x="177" y="51"/>
                  </a:lnTo>
                  <a:lnTo>
                    <a:pt x="89"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0" name="iṩḷîḍe"/>
            <p:cNvSpPr/>
            <p:nvPr/>
          </p:nvSpPr>
          <p:spPr bwMode="auto">
            <a:xfrm>
              <a:off x="5062538" y="5041901"/>
              <a:ext cx="141288" cy="100013"/>
            </a:xfrm>
            <a:custGeom>
              <a:avLst/>
              <a:gdLst>
                <a:gd name="T0" fmla="*/ 0 w 89"/>
                <a:gd name="T1" fmla="*/ 0 h 63"/>
                <a:gd name="T2" fmla="*/ 0 w 89"/>
                <a:gd name="T3" fmla="*/ 12 h 63"/>
                <a:gd name="T4" fmla="*/ 89 w 89"/>
                <a:gd name="T5" fmla="*/ 63 h 63"/>
                <a:gd name="T6" fmla="*/ 89 w 89"/>
                <a:gd name="T7" fmla="*/ 51 h 63"/>
                <a:gd name="T8" fmla="*/ 0 w 89"/>
                <a:gd name="T9" fmla="*/ 0 h 63"/>
              </a:gdLst>
              <a:ahLst/>
              <a:cxnLst>
                <a:cxn ang="0">
                  <a:pos x="T0" y="T1"/>
                </a:cxn>
                <a:cxn ang="0">
                  <a:pos x="T2" y="T3"/>
                </a:cxn>
                <a:cxn ang="0">
                  <a:pos x="T4" y="T5"/>
                </a:cxn>
                <a:cxn ang="0">
                  <a:pos x="T6" y="T7"/>
                </a:cxn>
                <a:cxn ang="0">
                  <a:pos x="T8" y="T9"/>
                </a:cxn>
              </a:cxnLst>
              <a:rect l="0" t="0" r="r" b="b"/>
              <a:pathLst>
                <a:path w="89" h="63">
                  <a:moveTo>
                    <a:pt x="0" y="0"/>
                  </a:moveTo>
                  <a:lnTo>
                    <a:pt x="0" y="12"/>
                  </a:lnTo>
                  <a:lnTo>
                    <a:pt x="89" y="63"/>
                  </a:lnTo>
                  <a:lnTo>
                    <a:pt x="89"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1" name="íṥļîḍe"/>
            <p:cNvSpPr/>
            <p:nvPr/>
          </p:nvSpPr>
          <p:spPr bwMode="auto">
            <a:xfrm>
              <a:off x="5203825" y="5041901"/>
              <a:ext cx="139700" cy="100013"/>
            </a:xfrm>
            <a:custGeom>
              <a:avLst/>
              <a:gdLst>
                <a:gd name="T0" fmla="*/ 0 w 88"/>
                <a:gd name="T1" fmla="*/ 51 h 63"/>
                <a:gd name="T2" fmla="*/ 0 w 88"/>
                <a:gd name="T3" fmla="*/ 63 h 63"/>
                <a:gd name="T4" fmla="*/ 88 w 88"/>
                <a:gd name="T5" fmla="*/ 12 h 63"/>
                <a:gd name="T6" fmla="*/ 88 w 88"/>
                <a:gd name="T7" fmla="*/ 0 h 63"/>
                <a:gd name="T8" fmla="*/ 0 w 88"/>
                <a:gd name="T9" fmla="*/ 51 h 63"/>
              </a:gdLst>
              <a:ahLst/>
              <a:cxnLst>
                <a:cxn ang="0">
                  <a:pos x="T0" y="T1"/>
                </a:cxn>
                <a:cxn ang="0">
                  <a:pos x="T2" y="T3"/>
                </a:cxn>
                <a:cxn ang="0">
                  <a:pos x="T4" y="T5"/>
                </a:cxn>
                <a:cxn ang="0">
                  <a:pos x="T6" y="T7"/>
                </a:cxn>
                <a:cxn ang="0">
                  <a:pos x="T8" y="T9"/>
                </a:cxn>
              </a:cxnLst>
              <a:rect l="0" t="0" r="r" b="b"/>
              <a:pathLst>
                <a:path w="88" h="63">
                  <a:moveTo>
                    <a:pt x="0" y="51"/>
                  </a:moveTo>
                  <a:lnTo>
                    <a:pt x="0" y="63"/>
                  </a:lnTo>
                  <a:lnTo>
                    <a:pt x="88" y="12"/>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2" name="í$ļíḑé"/>
            <p:cNvSpPr/>
            <p:nvPr/>
          </p:nvSpPr>
          <p:spPr bwMode="auto">
            <a:xfrm>
              <a:off x="4865688" y="5072063"/>
              <a:ext cx="280988" cy="166688"/>
            </a:xfrm>
            <a:custGeom>
              <a:avLst/>
              <a:gdLst>
                <a:gd name="T0" fmla="*/ 0 w 177"/>
                <a:gd name="T1" fmla="*/ 51 h 105"/>
                <a:gd name="T2" fmla="*/ 90 w 177"/>
                <a:gd name="T3" fmla="*/ 105 h 105"/>
                <a:gd name="T4" fmla="*/ 177 w 177"/>
                <a:gd name="T5" fmla="*/ 51 h 105"/>
                <a:gd name="T6" fmla="*/ 90 w 177"/>
                <a:gd name="T7" fmla="*/ 0 h 105"/>
                <a:gd name="T8" fmla="*/ 0 w 177"/>
                <a:gd name="T9" fmla="*/ 51 h 105"/>
              </a:gdLst>
              <a:ahLst/>
              <a:cxnLst>
                <a:cxn ang="0">
                  <a:pos x="T0" y="T1"/>
                </a:cxn>
                <a:cxn ang="0">
                  <a:pos x="T2" y="T3"/>
                </a:cxn>
                <a:cxn ang="0">
                  <a:pos x="T4" y="T5"/>
                </a:cxn>
                <a:cxn ang="0">
                  <a:pos x="T6" y="T7"/>
                </a:cxn>
                <a:cxn ang="0">
                  <a:pos x="T8" y="T9"/>
                </a:cxn>
              </a:cxnLst>
              <a:rect l="0" t="0" r="r" b="b"/>
              <a:pathLst>
                <a:path w="177" h="105">
                  <a:moveTo>
                    <a:pt x="0" y="51"/>
                  </a:moveTo>
                  <a:lnTo>
                    <a:pt x="90" y="105"/>
                  </a:lnTo>
                  <a:lnTo>
                    <a:pt x="177"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3" name="ïSļídê"/>
            <p:cNvSpPr/>
            <p:nvPr/>
          </p:nvSpPr>
          <p:spPr bwMode="auto">
            <a:xfrm>
              <a:off x="4865688" y="5153026"/>
              <a:ext cx="142875" cy="100013"/>
            </a:xfrm>
            <a:custGeom>
              <a:avLst/>
              <a:gdLst>
                <a:gd name="T0" fmla="*/ 0 w 90"/>
                <a:gd name="T1" fmla="*/ 0 h 63"/>
                <a:gd name="T2" fmla="*/ 0 w 90"/>
                <a:gd name="T3" fmla="*/ 12 h 63"/>
                <a:gd name="T4" fmla="*/ 90 w 90"/>
                <a:gd name="T5" fmla="*/ 63 h 63"/>
                <a:gd name="T6" fmla="*/ 90 w 90"/>
                <a:gd name="T7" fmla="*/ 54 h 63"/>
                <a:gd name="T8" fmla="*/ 0 w 90"/>
                <a:gd name="T9" fmla="*/ 0 h 63"/>
              </a:gdLst>
              <a:ahLst/>
              <a:cxnLst>
                <a:cxn ang="0">
                  <a:pos x="T0" y="T1"/>
                </a:cxn>
                <a:cxn ang="0">
                  <a:pos x="T2" y="T3"/>
                </a:cxn>
                <a:cxn ang="0">
                  <a:pos x="T4" y="T5"/>
                </a:cxn>
                <a:cxn ang="0">
                  <a:pos x="T6" y="T7"/>
                </a:cxn>
                <a:cxn ang="0">
                  <a:pos x="T8" y="T9"/>
                </a:cxn>
              </a:cxnLst>
              <a:rect l="0" t="0" r="r" b="b"/>
              <a:pathLst>
                <a:path w="90" h="63">
                  <a:moveTo>
                    <a:pt x="0" y="0"/>
                  </a:moveTo>
                  <a:lnTo>
                    <a:pt x="0" y="12"/>
                  </a:lnTo>
                  <a:lnTo>
                    <a:pt x="90" y="63"/>
                  </a:lnTo>
                  <a:lnTo>
                    <a:pt x="90" y="54"/>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4" name="iṡlíḓe"/>
            <p:cNvSpPr/>
            <p:nvPr/>
          </p:nvSpPr>
          <p:spPr bwMode="auto">
            <a:xfrm>
              <a:off x="5008563" y="5153026"/>
              <a:ext cx="138113" cy="100013"/>
            </a:xfrm>
            <a:custGeom>
              <a:avLst/>
              <a:gdLst>
                <a:gd name="T0" fmla="*/ 0 w 87"/>
                <a:gd name="T1" fmla="*/ 54 h 63"/>
                <a:gd name="T2" fmla="*/ 0 w 87"/>
                <a:gd name="T3" fmla="*/ 63 h 63"/>
                <a:gd name="T4" fmla="*/ 87 w 87"/>
                <a:gd name="T5" fmla="*/ 12 h 63"/>
                <a:gd name="T6" fmla="*/ 87 w 87"/>
                <a:gd name="T7" fmla="*/ 0 h 63"/>
                <a:gd name="T8" fmla="*/ 0 w 87"/>
                <a:gd name="T9" fmla="*/ 54 h 63"/>
              </a:gdLst>
              <a:ahLst/>
              <a:cxnLst>
                <a:cxn ang="0">
                  <a:pos x="T0" y="T1"/>
                </a:cxn>
                <a:cxn ang="0">
                  <a:pos x="T2" y="T3"/>
                </a:cxn>
                <a:cxn ang="0">
                  <a:pos x="T4" y="T5"/>
                </a:cxn>
                <a:cxn ang="0">
                  <a:pos x="T6" y="T7"/>
                </a:cxn>
                <a:cxn ang="0">
                  <a:pos x="T8" y="T9"/>
                </a:cxn>
              </a:cxnLst>
              <a:rect l="0" t="0" r="r" b="b"/>
              <a:pathLst>
                <a:path w="87" h="63">
                  <a:moveTo>
                    <a:pt x="0" y="54"/>
                  </a:moveTo>
                  <a:lnTo>
                    <a:pt x="0" y="63"/>
                  </a:lnTo>
                  <a:lnTo>
                    <a:pt x="87" y="12"/>
                  </a:lnTo>
                  <a:lnTo>
                    <a:pt x="87" y="0"/>
                  </a:lnTo>
                  <a:lnTo>
                    <a:pt x="0" y="5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5" name="îśḷîḑé"/>
            <p:cNvSpPr/>
            <p:nvPr/>
          </p:nvSpPr>
          <p:spPr bwMode="auto">
            <a:xfrm>
              <a:off x="4818063" y="5265738"/>
              <a:ext cx="139700" cy="100013"/>
            </a:xfrm>
            <a:custGeom>
              <a:avLst/>
              <a:gdLst>
                <a:gd name="T0" fmla="*/ 0 w 88"/>
                <a:gd name="T1" fmla="*/ 51 h 63"/>
                <a:gd name="T2" fmla="*/ 0 w 88"/>
                <a:gd name="T3" fmla="*/ 63 h 63"/>
                <a:gd name="T4" fmla="*/ 88 w 88"/>
                <a:gd name="T5" fmla="*/ 12 h 63"/>
                <a:gd name="T6" fmla="*/ 88 w 88"/>
                <a:gd name="T7" fmla="*/ 0 h 63"/>
                <a:gd name="T8" fmla="*/ 0 w 88"/>
                <a:gd name="T9" fmla="*/ 51 h 63"/>
              </a:gdLst>
              <a:ahLst/>
              <a:cxnLst>
                <a:cxn ang="0">
                  <a:pos x="T0" y="T1"/>
                </a:cxn>
                <a:cxn ang="0">
                  <a:pos x="T2" y="T3"/>
                </a:cxn>
                <a:cxn ang="0">
                  <a:pos x="T4" y="T5"/>
                </a:cxn>
                <a:cxn ang="0">
                  <a:pos x="T6" y="T7"/>
                </a:cxn>
                <a:cxn ang="0">
                  <a:pos x="T8" y="T9"/>
                </a:cxn>
              </a:cxnLst>
              <a:rect l="0" t="0" r="r" b="b"/>
              <a:pathLst>
                <a:path w="88" h="63">
                  <a:moveTo>
                    <a:pt x="0" y="51"/>
                  </a:moveTo>
                  <a:lnTo>
                    <a:pt x="0" y="63"/>
                  </a:lnTo>
                  <a:lnTo>
                    <a:pt x="88" y="12"/>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6" name="îšḷidè"/>
            <p:cNvSpPr/>
            <p:nvPr/>
          </p:nvSpPr>
          <p:spPr bwMode="auto">
            <a:xfrm>
              <a:off x="4606925" y="5184776"/>
              <a:ext cx="350838" cy="200025"/>
            </a:xfrm>
            <a:custGeom>
              <a:avLst/>
              <a:gdLst>
                <a:gd name="T0" fmla="*/ 0 w 221"/>
                <a:gd name="T1" fmla="*/ 75 h 126"/>
                <a:gd name="T2" fmla="*/ 87 w 221"/>
                <a:gd name="T3" fmla="*/ 126 h 126"/>
                <a:gd name="T4" fmla="*/ 133 w 221"/>
                <a:gd name="T5" fmla="*/ 102 h 126"/>
                <a:gd name="T6" fmla="*/ 221 w 221"/>
                <a:gd name="T7" fmla="*/ 51 h 126"/>
                <a:gd name="T8" fmla="*/ 133 w 221"/>
                <a:gd name="T9" fmla="*/ 0 h 126"/>
                <a:gd name="T10" fmla="*/ 43 w 221"/>
                <a:gd name="T11" fmla="*/ 51 h 126"/>
                <a:gd name="T12" fmla="*/ 0 w 221"/>
                <a:gd name="T13" fmla="*/ 75 h 126"/>
              </a:gdLst>
              <a:ahLst/>
              <a:cxnLst>
                <a:cxn ang="0">
                  <a:pos x="T0" y="T1"/>
                </a:cxn>
                <a:cxn ang="0">
                  <a:pos x="T2" y="T3"/>
                </a:cxn>
                <a:cxn ang="0">
                  <a:pos x="T4" y="T5"/>
                </a:cxn>
                <a:cxn ang="0">
                  <a:pos x="T6" y="T7"/>
                </a:cxn>
                <a:cxn ang="0">
                  <a:pos x="T8" y="T9"/>
                </a:cxn>
                <a:cxn ang="0">
                  <a:pos x="T10" y="T11"/>
                </a:cxn>
                <a:cxn ang="0">
                  <a:pos x="T12" y="T13"/>
                </a:cxn>
              </a:cxnLst>
              <a:rect l="0" t="0" r="r" b="b"/>
              <a:pathLst>
                <a:path w="221" h="126">
                  <a:moveTo>
                    <a:pt x="0" y="75"/>
                  </a:moveTo>
                  <a:lnTo>
                    <a:pt x="87" y="126"/>
                  </a:lnTo>
                  <a:lnTo>
                    <a:pt x="133" y="102"/>
                  </a:lnTo>
                  <a:lnTo>
                    <a:pt x="221" y="51"/>
                  </a:lnTo>
                  <a:lnTo>
                    <a:pt x="133" y="0"/>
                  </a:lnTo>
                  <a:lnTo>
                    <a:pt x="43" y="51"/>
                  </a:lnTo>
                  <a:lnTo>
                    <a:pt x="0" y="75"/>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7" name="işḷïdê"/>
            <p:cNvSpPr/>
            <p:nvPr/>
          </p:nvSpPr>
          <p:spPr bwMode="auto">
            <a:xfrm>
              <a:off x="4606925" y="5303838"/>
              <a:ext cx="138113" cy="100013"/>
            </a:xfrm>
            <a:custGeom>
              <a:avLst/>
              <a:gdLst>
                <a:gd name="T0" fmla="*/ 0 w 87"/>
                <a:gd name="T1" fmla="*/ 0 h 63"/>
                <a:gd name="T2" fmla="*/ 0 w 87"/>
                <a:gd name="T3" fmla="*/ 12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8" name="íslidê"/>
            <p:cNvSpPr/>
            <p:nvPr/>
          </p:nvSpPr>
          <p:spPr bwMode="auto">
            <a:xfrm>
              <a:off x="4745038" y="5346701"/>
              <a:ext cx="73025" cy="57150"/>
            </a:xfrm>
            <a:custGeom>
              <a:avLst/>
              <a:gdLst>
                <a:gd name="T0" fmla="*/ 0 w 46"/>
                <a:gd name="T1" fmla="*/ 24 h 36"/>
                <a:gd name="T2" fmla="*/ 0 w 46"/>
                <a:gd name="T3" fmla="*/ 36 h 36"/>
                <a:gd name="T4" fmla="*/ 46 w 46"/>
                <a:gd name="T5" fmla="*/ 12 h 36"/>
                <a:gd name="T6" fmla="*/ 46 w 46"/>
                <a:gd name="T7" fmla="*/ 0 h 36"/>
                <a:gd name="T8" fmla="*/ 0 w 46"/>
                <a:gd name="T9" fmla="*/ 24 h 36"/>
              </a:gdLst>
              <a:ahLst/>
              <a:cxnLst>
                <a:cxn ang="0">
                  <a:pos x="T0" y="T1"/>
                </a:cxn>
                <a:cxn ang="0">
                  <a:pos x="T2" y="T3"/>
                </a:cxn>
                <a:cxn ang="0">
                  <a:pos x="T4" y="T5"/>
                </a:cxn>
                <a:cxn ang="0">
                  <a:pos x="T6" y="T7"/>
                </a:cxn>
                <a:cxn ang="0">
                  <a:pos x="T8" y="T9"/>
                </a:cxn>
              </a:cxnLst>
              <a:rect l="0" t="0" r="r" b="b"/>
              <a:pathLst>
                <a:path w="46" h="36">
                  <a:moveTo>
                    <a:pt x="0" y="24"/>
                  </a:moveTo>
                  <a:lnTo>
                    <a:pt x="0" y="36"/>
                  </a:lnTo>
                  <a:lnTo>
                    <a:pt x="46" y="12"/>
                  </a:lnTo>
                  <a:lnTo>
                    <a:pt x="46" y="0"/>
                  </a:lnTo>
                  <a:lnTo>
                    <a:pt x="0" y="2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99" name="iŝľïḍê"/>
            <p:cNvSpPr/>
            <p:nvPr/>
          </p:nvSpPr>
          <p:spPr bwMode="auto">
            <a:xfrm>
              <a:off x="6813550" y="4162426"/>
              <a:ext cx="282575" cy="161925"/>
            </a:xfrm>
            <a:custGeom>
              <a:avLst/>
              <a:gdLst>
                <a:gd name="T0" fmla="*/ 0 w 178"/>
                <a:gd name="T1" fmla="*/ 51 h 102"/>
                <a:gd name="T2" fmla="*/ 88 w 178"/>
                <a:gd name="T3" fmla="*/ 102 h 102"/>
                <a:gd name="T4" fmla="*/ 178 w 178"/>
                <a:gd name="T5" fmla="*/ 51 h 102"/>
                <a:gd name="T6" fmla="*/ 90 w 178"/>
                <a:gd name="T7" fmla="*/ 0 h 102"/>
                <a:gd name="T8" fmla="*/ 0 w 178"/>
                <a:gd name="T9" fmla="*/ 51 h 102"/>
              </a:gdLst>
              <a:ahLst/>
              <a:cxnLst>
                <a:cxn ang="0">
                  <a:pos x="T0" y="T1"/>
                </a:cxn>
                <a:cxn ang="0">
                  <a:pos x="T2" y="T3"/>
                </a:cxn>
                <a:cxn ang="0">
                  <a:pos x="T4" y="T5"/>
                </a:cxn>
                <a:cxn ang="0">
                  <a:pos x="T6" y="T7"/>
                </a:cxn>
                <a:cxn ang="0">
                  <a:pos x="T8" y="T9"/>
                </a:cxn>
              </a:cxnLst>
              <a:rect l="0" t="0" r="r" b="b"/>
              <a:pathLst>
                <a:path w="178" h="102">
                  <a:moveTo>
                    <a:pt x="0" y="51"/>
                  </a:moveTo>
                  <a:lnTo>
                    <a:pt x="88" y="102"/>
                  </a:lnTo>
                  <a:lnTo>
                    <a:pt x="178"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0" name="ïsḷíḓe"/>
            <p:cNvSpPr/>
            <p:nvPr/>
          </p:nvSpPr>
          <p:spPr bwMode="auto">
            <a:xfrm>
              <a:off x="6813550" y="4243388"/>
              <a:ext cx="139700" cy="100013"/>
            </a:xfrm>
            <a:custGeom>
              <a:avLst/>
              <a:gdLst>
                <a:gd name="T0" fmla="*/ 0 w 88"/>
                <a:gd name="T1" fmla="*/ 0 h 63"/>
                <a:gd name="T2" fmla="*/ 0 w 88"/>
                <a:gd name="T3" fmla="*/ 12 h 63"/>
                <a:gd name="T4" fmla="*/ 88 w 88"/>
                <a:gd name="T5" fmla="*/ 63 h 63"/>
                <a:gd name="T6" fmla="*/ 88 w 88"/>
                <a:gd name="T7" fmla="*/ 51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1" name="íšļïďê"/>
            <p:cNvSpPr/>
            <p:nvPr/>
          </p:nvSpPr>
          <p:spPr bwMode="auto">
            <a:xfrm>
              <a:off x="6953250" y="4243388"/>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2" name="ïŝḻíḋe"/>
            <p:cNvSpPr/>
            <p:nvPr/>
          </p:nvSpPr>
          <p:spPr bwMode="auto">
            <a:xfrm>
              <a:off x="6616700" y="4275138"/>
              <a:ext cx="282575" cy="165100"/>
            </a:xfrm>
            <a:custGeom>
              <a:avLst/>
              <a:gdLst>
                <a:gd name="T0" fmla="*/ 0 w 178"/>
                <a:gd name="T1" fmla="*/ 53 h 104"/>
                <a:gd name="T2" fmla="*/ 90 w 178"/>
                <a:gd name="T3" fmla="*/ 104 h 104"/>
                <a:gd name="T4" fmla="*/ 178 w 178"/>
                <a:gd name="T5" fmla="*/ 53 h 104"/>
                <a:gd name="T6" fmla="*/ 90 w 178"/>
                <a:gd name="T7" fmla="*/ 0 h 104"/>
                <a:gd name="T8" fmla="*/ 0 w 178"/>
                <a:gd name="T9" fmla="*/ 53 h 104"/>
              </a:gdLst>
              <a:ahLst/>
              <a:cxnLst>
                <a:cxn ang="0">
                  <a:pos x="T0" y="T1"/>
                </a:cxn>
                <a:cxn ang="0">
                  <a:pos x="T2" y="T3"/>
                </a:cxn>
                <a:cxn ang="0">
                  <a:pos x="T4" y="T5"/>
                </a:cxn>
                <a:cxn ang="0">
                  <a:pos x="T6" y="T7"/>
                </a:cxn>
                <a:cxn ang="0">
                  <a:pos x="T8" y="T9"/>
                </a:cxn>
              </a:cxnLst>
              <a:rect l="0" t="0" r="r" b="b"/>
              <a:pathLst>
                <a:path w="178" h="104">
                  <a:moveTo>
                    <a:pt x="0" y="53"/>
                  </a:moveTo>
                  <a:lnTo>
                    <a:pt x="90" y="104"/>
                  </a:lnTo>
                  <a:lnTo>
                    <a:pt x="178" y="53"/>
                  </a:lnTo>
                  <a:lnTo>
                    <a:pt x="90" y="0"/>
                  </a:lnTo>
                  <a:lnTo>
                    <a:pt x="0" y="53"/>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3" name="iślíďé"/>
            <p:cNvSpPr/>
            <p:nvPr/>
          </p:nvSpPr>
          <p:spPr bwMode="auto">
            <a:xfrm>
              <a:off x="6616700" y="4359276"/>
              <a:ext cx="142875" cy="96838"/>
            </a:xfrm>
            <a:custGeom>
              <a:avLst/>
              <a:gdLst>
                <a:gd name="T0" fmla="*/ 0 w 90"/>
                <a:gd name="T1" fmla="*/ 0 h 61"/>
                <a:gd name="T2" fmla="*/ 0 w 90"/>
                <a:gd name="T3" fmla="*/ 10 h 61"/>
                <a:gd name="T4" fmla="*/ 90 w 90"/>
                <a:gd name="T5" fmla="*/ 61 h 61"/>
                <a:gd name="T6" fmla="*/ 90 w 90"/>
                <a:gd name="T7" fmla="*/ 51 h 61"/>
                <a:gd name="T8" fmla="*/ 0 w 90"/>
                <a:gd name="T9" fmla="*/ 0 h 61"/>
              </a:gdLst>
              <a:ahLst/>
              <a:cxnLst>
                <a:cxn ang="0">
                  <a:pos x="T0" y="T1"/>
                </a:cxn>
                <a:cxn ang="0">
                  <a:pos x="T2" y="T3"/>
                </a:cxn>
                <a:cxn ang="0">
                  <a:pos x="T4" y="T5"/>
                </a:cxn>
                <a:cxn ang="0">
                  <a:pos x="T6" y="T7"/>
                </a:cxn>
                <a:cxn ang="0">
                  <a:pos x="T8" y="T9"/>
                </a:cxn>
              </a:cxnLst>
              <a:rect l="0" t="0" r="r" b="b"/>
              <a:pathLst>
                <a:path w="90" h="61">
                  <a:moveTo>
                    <a:pt x="0" y="0"/>
                  </a:moveTo>
                  <a:lnTo>
                    <a:pt x="0" y="10"/>
                  </a:lnTo>
                  <a:lnTo>
                    <a:pt x="90" y="61"/>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4" name="ïṣlïḍê"/>
            <p:cNvSpPr/>
            <p:nvPr/>
          </p:nvSpPr>
          <p:spPr bwMode="auto">
            <a:xfrm>
              <a:off x="6759575" y="4359276"/>
              <a:ext cx="139700" cy="96838"/>
            </a:xfrm>
            <a:custGeom>
              <a:avLst/>
              <a:gdLst>
                <a:gd name="T0" fmla="*/ 0 w 88"/>
                <a:gd name="T1" fmla="*/ 51 h 61"/>
                <a:gd name="T2" fmla="*/ 0 w 88"/>
                <a:gd name="T3" fmla="*/ 61 h 61"/>
                <a:gd name="T4" fmla="*/ 88 w 88"/>
                <a:gd name="T5" fmla="*/ 10 h 61"/>
                <a:gd name="T6" fmla="*/ 88 w 88"/>
                <a:gd name="T7" fmla="*/ 0 h 61"/>
                <a:gd name="T8" fmla="*/ 0 w 88"/>
                <a:gd name="T9" fmla="*/ 51 h 61"/>
              </a:gdLst>
              <a:ahLst/>
              <a:cxnLst>
                <a:cxn ang="0">
                  <a:pos x="T0" y="T1"/>
                </a:cxn>
                <a:cxn ang="0">
                  <a:pos x="T2" y="T3"/>
                </a:cxn>
                <a:cxn ang="0">
                  <a:pos x="T4" y="T5"/>
                </a:cxn>
                <a:cxn ang="0">
                  <a:pos x="T6" y="T7"/>
                </a:cxn>
                <a:cxn ang="0">
                  <a:pos x="T8" y="T9"/>
                </a:cxn>
              </a:cxnLst>
              <a:rect l="0" t="0" r="r" b="b"/>
              <a:pathLst>
                <a:path w="88" h="61">
                  <a:moveTo>
                    <a:pt x="0" y="51"/>
                  </a:moveTo>
                  <a:lnTo>
                    <a:pt x="0" y="61"/>
                  </a:lnTo>
                  <a:lnTo>
                    <a:pt x="88" y="10"/>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5" name="íṧľîḋê"/>
            <p:cNvSpPr/>
            <p:nvPr/>
          </p:nvSpPr>
          <p:spPr bwMode="auto">
            <a:xfrm>
              <a:off x="6424613" y="4391026"/>
              <a:ext cx="277813" cy="161925"/>
            </a:xfrm>
            <a:custGeom>
              <a:avLst/>
              <a:gdLst>
                <a:gd name="T0" fmla="*/ 0 w 175"/>
                <a:gd name="T1" fmla="*/ 51 h 102"/>
                <a:gd name="T2" fmla="*/ 87 w 175"/>
                <a:gd name="T3" fmla="*/ 102 h 102"/>
                <a:gd name="T4" fmla="*/ 175 w 175"/>
                <a:gd name="T5" fmla="*/ 51 h 102"/>
                <a:gd name="T6" fmla="*/ 87 w 175"/>
                <a:gd name="T7" fmla="*/ 0 h 102"/>
                <a:gd name="T8" fmla="*/ 0 w 175"/>
                <a:gd name="T9" fmla="*/ 51 h 102"/>
              </a:gdLst>
              <a:ahLst/>
              <a:cxnLst>
                <a:cxn ang="0">
                  <a:pos x="T0" y="T1"/>
                </a:cxn>
                <a:cxn ang="0">
                  <a:pos x="T2" y="T3"/>
                </a:cxn>
                <a:cxn ang="0">
                  <a:pos x="T4" y="T5"/>
                </a:cxn>
                <a:cxn ang="0">
                  <a:pos x="T6" y="T7"/>
                </a:cxn>
                <a:cxn ang="0">
                  <a:pos x="T8" y="T9"/>
                </a:cxn>
              </a:cxnLst>
              <a:rect l="0" t="0" r="r" b="b"/>
              <a:pathLst>
                <a:path w="175" h="102">
                  <a:moveTo>
                    <a:pt x="0" y="51"/>
                  </a:moveTo>
                  <a:lnTo>
                    <a:pt x="87" y="102"/>
                  </a:lnTo>
                  <a:lnTo>
                    <a:pt x="175" y="51"/>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6" name="íṣ1îḑe"/>
            <p:cNvSpPr/>
            <p:nvPr/>
          </p:nvSpPr>
          <p:spPr bwMode="auto">
            <a:xfrm>
              <a:off x="6424613" y="4471988"/>
              <a:ext cx="138113" cy="100013"/>
            </a:xfrm>
            <a:custGeom>
              <a:avLst/>
              <a:gdLst>
                <a:gd name="T0" fmla="*/ 0 w 87"/>
                <a:gd name="T1" fmla="*/ 0 h 63"/>
                <a:gd name="T2" fmla="*/ 0 w 87"/>
                <a:gd name="T3" fmla="*/ 12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7" name="íṥlídè"/>
            <p:cNvSpPr/>
            <p:nvPr/>
          </p:nvSpPr>
          <p:spPr bwMode="auto">
            <a:xfrm>
              <a:off x="6562725" y="4471988"/>
              <a:ext cx="139700" cy="100013"/>
            </a:xfrm>
            <a:custGeom>
              <a:avLst/>
              <a:gdLst>
                <a:gd name="T0" fmla="*/ 0 w 88"/>
                <a:gd name="T1" fmla="*/ 51 h 63"/>
                <a:gd name="T2" fmla="*/ 0 w 88"/>
                <a:gd name="T3" fmla="*/ 63 h 63"/>
                <a:gd name="T4" fmla="*/ 88 w 88"/>
                <a:gd name="T5" fmla="*/ 12 h 63"/>
                <a:gd name="T6" fmla="*/ 88 w 88"/>
                <a:gd name="T7" fmla="*/ 0 h 63"/>
                <a:gd name="T8" fmla="*/ 0 w 88"/>
                <a:gd name="T9" fmla="*/ 51 h 63"/>
              </a:gdLst>
              <a:ahLst/>
              <a:cxnLst>
                <a:cxn ang="0">
                  <a:pos x="T0" y="T1"/>
                </a:cxn>
                <a:cxn ang="0">
                  <a:pos x="T2" y="T3"/>
                </a:cxn>
                <a:cxn ang="0">
                  <a:pos x="T4" y="T5"/>
                </a:cxn>
                <a:cxn ang="0">
                  <a:pos x="T6" y="T7"/>
                </a:cxn>
                <a:cxn ang="0">
                  <a:pos x="T8" y="T9"/>
                </a:cxn>
              </a:cxnLst>
              <a:rect l="0" t="0" r="r" b="b"/>
              <a:pathLst>
                <a:path w="88" h="63">
                  <a:moveTo>
                    <a:pt x="0" y="51"/>
                  </a:moveTo>
                  <a:lnTo>
                    <a:pt x="0" y="63"/>
                  </a:lnTo>
                  <a:lnTo>
                    <a:pt x="88" y="12"/>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8" name="ïšľiḑe"/>
            <p:cNvSpPr/>
            <p:nvPr/>
          </p:nvSpPr>
          <p:spPr bwMode="auto">
            <a:xfrm>
              <a:off x="6227763" y="4502151"/>
              <a:ext cx="280988" cy="161925"/>
            </a:xfrm>
            <a:custGeom>
              <a:avLst/>
              <a:gdLst>
                <a:gd name="T0" fmla="*/ 0 w 177"/>
                <a:gd name="T1" fmla="*/ 51 h 102"/>
                <a:gd name="T2" fmla="*/ 87 w 177"/>
                <a:gd name="T3" fmla="*/ 102 h 102"/>
                <a:gd name="T4" fmla="*/ 177 w 177"/>
                <a:gd name="T5" fmla="*/ 51 h 102"/>
                <a:gd name="T6" fmla="*/ 87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7" y="102"/>
                  </a:lnTo>
                  <a:lnTo>
                    <a:pt x="177" y="51"/>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9" name="îś1iḑe"/>
            <p:cNvSpPr/>
            <p:nvPr/>
          </p:nvSpPr>
          <p:spPr bwMode="auto">
            <a:xfrm>
              <a:off x="6227763" y="4583113"/>
              <a:ext cx="138113" cy="100013"/>
            </a:xfrm>
            <a:custGeom>
              <a:avLst/>
              <a:gdLst>
                <a:gd name="T0" fmla="*/ 0 w 87"/>
                <a:gd name="T1" fmla="*/ 0 h 63"/>
                <a:gd name="T2" fmla="*/ 0 w 87"/>
                <a:gd name="T3" fmla="*/ 12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0" name="ïśļîḑe"/>
            <p:cNvSpPr/>
            <p:nvPr/>
          </p:nvSpPr>
          <p:spPr bwMode="auto">
            <a:xfrm>
              <a:off x="6365875" y="4583113"/>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1" name="íśľïḓé"/>
            <p:cNvSpPr/>
            <p:nvPr/>
          </p:nvSpPr>
          <p:spPr bwMode="auto">
            <a:xfrm>
              <a:off x="6030913" y="4613276"/>
              <a:ext cx="280988" cy="166688"/>
            </a:xfrm>
            <a:custGeom>
              <a:avLst/>
              <a:gdLst>
                <a:gd name="T0" fmla="*/ 0 w 177"/>
                <a:gd name="T1" fmla="*/ 54 h 105"/>
                <a:gd name="T2" fmla="*/ 87 w 177"/>
                <a:gd name="T3" fmla="*/ 105 h 105"/>
                <a:gd name="T4" fmla="*/ 177 w 177"/>
                <a:gd name="T5" fmla="*/ 54 h 105"/>
                <a:gd name="T6" fmla="*/ 90 w 177"/>
                <a:gd name="T7" fmla="*/ 0 h 105"/>
                <a:gd name="T8" fmla="*/ 0 w 177"/>
                <a:gd name="T9" fmla="*/ 54 h 105"/>
              </a:gdLst>
              <a:ahLst/>
              <a:cxnLst>
                <a:cxn ang="0">
                  <a:pos x="T0" y="T1"/>
                </a:cxn>
                <a:cxn ang="0">
                  <a:pos x="T2" y="T3"/>
                </a:cxn>
                <a:cxn ang="0">
                  <a:pos x="T4" y="T5"/>
                </a:cxn>
                <a:cxn ang="0">
                  <a:pos x="T6" y="T7"/>
                </a:cxn>
                <a:cxn ang="0">
                  <a:pos x="T8" y="T9"/>
                </a:cxn>
              </a:cxnLst>
              <a:rect l="0" t="0" r="r" b="b"/>
              <a:pathLst>
                <a:path w="177" h="105">
                  <a:moveTo>
                    <a:pt x="0" y="54"/>
                  </a:moveTo>
                  <a:lnTo>
                    <a:pt x="87" y="105"/>
                  </a:lnTo>
                  <a:lnTo>
                    <a:pt x="177" y="54"/>
                  </a:lnTo>
                  <a:lnTo>
                    <a:pt x="90" y="0"/>
                  </a:lnTo>
                  <a:lnTo>
                    <a:pt x="0" y="5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2" name="iṥḷiḋè"/>
            <p:cNvSpPr/>
            <p:nvPr/>
          </p:nvSpPr>
          <p:spPr bwMode="auto">
            <a:xfrm>
              <a:off x="6030913" y="4699001"/>
              <a:ext cx="138113" cy="95250"/>
            </a:xfrm>
            <a:custGeom>
              <a:avLst/>
              <a:gdLst>
                <a:gd name="T0" fmla="*/ 0 w 87"/>
                <a:gd name="T1" fmla="*/ 0 h 60"/>
                <a:gd name="T2" fmla="*/ 0 w 87"/>
                <a:gd name="T3" fmla="*/ 9 h 60"/>
                <a:gd name="T4" fmla="*/ 87 w 87"/>
                <a:gd name="T5" fmla="*/ 60 h 60"/>
                <a:gd name="T6" fmla="*/ 87 w 87"/>
                <a:gd name="T7" fmla="*/ 51 h 60"/>
                <a:gd name="T8" fmla="*/ 0 w 87"/>
                <a:gd name="T9" fmla="*/ 0 h 60"/>
              </a:gdLst>
              <a:ahLst/>
              <a:cxnLst>
                <a:cxn ang="0">
                  <a:pos x="T0" y="T1"/>
                </a:cxn>
                <a:cxn ang="0">
                  <a:pos x="T2" y="T3"/>
                </a:cxn>
                <a:cxn ang="0">
                  <a:pos x="T4" y="T5"/>
                </a:cxn>
                <a:cxn ang="0">
                  <a:pos x="T6" y="T7"/>
                </a:cxn>
                <a:cxn ang="0">
                  <a:pos x="T8" y="T9"/>
                </a:cxn>
              </a:cxnLst>
              <a:rect l="0" t="0" r="r" b="b"/>
              <a:pathLst>
                <a:path w="87" h="60">
                  <a:moveTo>
                    <a:pt x="0" y="0"/>
                  </a:moveTo>
                  <a:lnTo>
                    <a:pt x="0" y="9"/>
                  </a:lnTo>
                  <a:lnTo>
                    <a:pt x="87" y="60"/>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3" name="íṩľïdè"/>
            <p:cNvSpPr/>
            <p:nvPr/>
          </p:nvSpPr>
          <p:spPr bwMode="auto">
            <a:xfrm>
              <a:off x="6169025" y="4699001"/>
              <a:ext cx="142875" cy="95250"/>
            </a:xfrm>
            <a:custGeom>
              <a:avLst/>
              <a:gdLst>
                <a:gd name="T0" fmla="*/ 0 w 90"/>
                <a:gd name="T1" fmla="*/ 51 h 60"/>
                <a:gd name="T2" fmla="*/ 0 w 90"/>
                <a:gd name="T3" fmla="*/ 60 h 60"/>
                <a:gd name="T4" fmla="*/ 90 w 90"/>
                <a:gd name="T5" fmla="*/ 9 h 60"/>
                <a:gd name="T6" fmla="*/ 90 w 90"/>
                <a:gd name="T7" fmla="*/ 0 h 60"/>
                <a:gd name="T8" fmla="*/ 0 w 90"/>
                <a:gd name="T9" fmla="*/ 51 h 60"/>
              </a:gdLst>
              <a:ahLst/>
              <a:cxnLst>
                <a:cxn ang="0">
                  <a:pos x="T0" y="T1"/>
                </a:cxn>
                <a:cxn ang="0">
                  <a:pos x="T2" y="T3"/>
                </a:cxn>
                <a:cxn ang="0">
                  <a:pos x="T4" y="T5"/>
                </a:cxn>
                <a:cxn ang="0">
                  <a:pos x="T6" y="T7"/>
                </a:cxn>
                <a:cxn ang="0">
                  <a:pos x="T8" y="T9"/>
                </a:cxn>
              </a:cxnLst>
              <a:rect l="0" t="0" r="r" b="b"/>
              <a:pathLst>
                <a:path w="90" h="60">
                  <a:moveTo>
                    <a:pt x="0" y="51"/>
                  </a:moveTo>
                  <a:lnTo>
                    <a:pt x="0" y="60"/>
                  </a:lnTo>
                  <a:lnTo>
                    <a:pt x="90" y="9"/>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4" name="îslídê"/>
            <p:cNvSpPr/>
            <p:nvPr/>
          </p:nvSpPr>
          <p:spPr bwMode="auto">
            <a:xfrm>
              <a:off x="5834063" y="4729163"/>
              <a:ext cx="280988" cy="161925"/>
            </a:xfrm>
            <a:custGeom>
              <a:avLst/>
              <a:gdLst>
                <a:gd name="T0" fmla="*/ 0 w 177"/>
                <a:gd name="T1" fmla="*/ 51 h 102"/>
                <a:gd name="T2" fmla="*/ 90 w 177"/>
                <a:gd name="T3" fmla="*/ 102 h 102"/>
                <a:gd name="T4" fmla="*/ 177 w 177"/>
                <a:gd name="T5" fmla="*/ 51 h 102"/>
                <a:gd name="T6" fmla="*/ 90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90" y="102"/>
                  </a:lnTo>
                  <a:lnTo>
                    <a:pt x="177"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5" name="ï$1ïḓe"/>
            <p:cNvSpPr/>
            <p:nvPr/>
          </p:nvSpPr>
          <p:spPr bwMode="auto">
            <a:xfrm>
              <a:off x="5834063" y="4810126"/>
              <a:ext cx="142875" cy="100013"/>
            </a:xfrm>
            <a:custGeom>
              <a:avLst/>
              <a:gdLst>
                <a:gd name="T0" fmla="*/ 0 w 90"/>
                <a:gd name="T1" fmla="*/ 0 h 63"/>
                <a:gd name="T2" fmla="*/ 0 w 90"/>
                <a:gd name="T3" fmla="*/ 12 h 63"/>
                <a:gd name="T4" fmla="*/ 90 w 90"/>
                <a:gd name="T5" fmla="*/ 63 h 63"/>
                <a:gd name="T6" fmla="*/ 90 w 90"/>
                <a:gd name="T7" fmla="*/ 51 h 63"/>
                <a:gd name="T8" fmla="*/ 0 w 90"/>
                <a:gd name="T9" fmla="*/ 0 h 63"/>
              </a:gdLst>
              <a:ahLst/>
              <a:cxnLst>
                <a:cxn ang="0">
                  <a:pos x="T0" y="T1"/>
                </a:cxn>
                <a:cxn ang="0">
                  <a:pos x="T2" y="T3"/>
                </a:cxn>
                <a:cxn ang="0">
                  <a:pos x="T4" y="T5"/>
                </a:cxn>
                <a:cxn ang="0">
                  <a:pos x="T6" y="T7"/>
                </a:cxn>
                <a:cxn ang="0">
                  <a:pos x="T8" y="T9"/>
                </a:cxn>
              </a:cxnLst>
              <a:rect l="0" t="0" r="r" b="b"/>
              <a:pathLst>
                <a:path w="90" h="63">
                  <a:moveTo>
                    <a:pt x="0" y="0"/>
                  </a:moveTo>
                  <a:lnTo>
                    <a:pt x="0" y="12"/>
                  </a:lnTo>
                  <a:lnTo>
                    <a:pt x="90" y="63"/>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6" name="îṣ1idê"/>
            <p:cNvSpPr/>
            <p:nvPr/>
          </p:nvSpPr>
          <p:spPr bwMode="auto">
            <a:xfrm>
              <a:off x="5976938" y="4810126"/>
              <a:ext cx="138113" cy="100013"/>
            </a:xfrm>
            <a:custGeom>
              <a:avLst/>
              <a:gdLst>
                <a:gd name="T0" fmla="*/ 0 w 87"/>
                <a:gd name="T1" fmla="*/ 51 h 63"/>
                <a:gd name="T2" fmla="*/ 0 w 87"/>
                <a:gd name="T3" fmla="*/ 63 h 63"/>
                <a:gd name="T4" fmla="*/ 87 w 87"/>
                <a:gd name="T5" fmla="*/ 12 h 63"/>
                <a:gd name="T6" fmla="*/ 87 w 87"/>
                <a:gd name="T7" fmla="*/ 0 h 63"/>
                <a:gd name="T8" fmla="*/ 0 w 87"/>
                <a:gd name="T9" fmla="*/ 51 h 63"/>
              </a:gdLst>
              <a:ahLst/>
              <a:cxnLst>
                <a:cxn ang="0">
                  <a:pos x="T0" y="T1"/>
                </a:cxn>
                <a:cxn ang="0">
                  <a:pos x="T2" y="T3"/>
                </a:cxn>
                <a:cxn ang="0">
                  <a:pos x="T4" y="T5"/>
                </a:cxn>
                <a:cxn ang="0">
                  <a:pos x="T6" y="T7"/>
                </a:cxn>
                <a:cxn ang="0">
                  <a:pos x="T8" y="T9"/>
                </a:cxn>
              </a:cxnLst>
              <a:rect l="0" t="0" r="r" b="b"/>
              <a:pathLst>
                <a:path w="87" h="63">
                  <a:moveTo>
                    <a:pt x="0" y="51"/>
                  </a:moveTo>
                  <a:lnTo>
                    <a:pt x="0" y="63"/>
                  </a:lnTo>
                  <a:lnTo>
                    <a:pt x="87" y="12"/>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7" name="ïş1îde"/>
            <p:cNvSpPr/>
            <p:nvPr/>
          </p:nvSpPr>
          <p:spPr bwMode="auto">
            <a:xfrm>
              <a:off x="5637213" y="4841876"/>
              <a:ext cx="280988" cy="161925"/>
            </a:xfrm>
            <a:custGeom>
              <a:avLst/>
              <a:gdLst>
                <a:gd name="T0" fmla="*/ 0 w 177"/>
                <a:gd name="T1" fmla="*/ 51 h 102"/>
                <a:gd name="T2" fmla="*/ 90 w 177"/>
                <a:gd name="T3" fmla="*/ 102 h 102"/>
                <a:gd name="T4" fmla="*/ 177 w 177"/>
                <a:gd name="T5" fmla="*/ 51 h 102"/>
                <a:gd name="T6" fmla="*/ 90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90" y="102"/>
                  </a:lnTo>
                  <a:lnTo>
                    <a:pt x="177"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8" name="íṩ1îďe"/>
            <p:cNvSpPr/>
            <p:nvPr/>
          </p:nvSpPr>
          <p:spPr bwMode="auto">
            <a:xfrm>
              <a:off x="5637213" y="4922838"/>
              <a:ext cx="142875" cy="100013"/>
            </a:xfrm>
            <a:custGeom>
              <a:avLst/>
              <a:gdLst>
                <a:gd name="T0" fmla="*/ 0 w 90"/>
                <a:gd name="T1" fmla="*/ 0 h 63"/>
                <a:gd name="T2" fmla="*/ 0 w 90"/>
                <a:gd name="T3" fmla="*/ 12 h 63"/>
                <a:gd name="T4" fmla="*/ 90 w 90"/>
                <a:gd name="T5" fmla="*/ 63 h 63"/>
                <a:gd name="T6" fmla="*/ 90 w 90"/>
                <a:gd name="T7" fmla="*/ 51 h 63"/>
                <a:gd name="T8" fmla="*/ 0 w 90"/>
                <a:gd name="T9" fmla="*/ 0 h 63"/>
              </a:gdLst>
              <a:ahLst/>
              <a:cxnLst>
                <a:cxn ang="0">
                  <a:pos x="T0" y="T1"/>
                </a:cxn>
                <a:cxn ang="0">
                  <a:pos x="T2" y="T3"/>
                </a:cxn>
                <a:cxn ang="0">
                  <a:pos x="T4" y="T5"/>
                </a:cxn>
                <a:cxn ang="0">
                  <a:pos x="T6" y="T7"/>
                </a:cxn>
                <a:cxn ang="0">
                  <a:pos x="T8" y="T9"/>
                </a:cxn>
              </a:cxnLst>
              <a:rect l="0" t="0" r="r" b="b"/>
              <a:pathLst>
                <a:path w="90" h="63">
                  <a:moveTo>
                    <a:pt x="0" y="0"/>
                  </a:moveTo>
                  <a:lnTo>
                    <a:pt x="0" y="12"/>
                  </a:lnTo>
                  <a:lnTo>
                    <a:pt x="90" y="63"/>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9" name="ïslidè"/>
            <p:cNvSpPr/>
            <p:nvPr/>
          </p:nvSpPr>
          <p:spPr bwMode="auto">
            <a:xfrm>
              <a:off x="5780088" y="4922838"/>
              <a:ext cx="138113" cy="100013"/>
            </a:xfrm>
            <a:custGeom>
              <a:avLst/>
              <a:gdLst>
                <a:gd name="T0" fmla="*/ 0 w 87"/>
                <a:gd name="T1" fmla="*/ 51 h 63"/>
                <a:gd name="T2" fmla="*/ 0 w 87"/>
                <a:gd name="T3" fmla="*/ 63 h 63"/>
                <a:gd name="T4" fmla="*/ 87 w 87"/>
                <a:gd name="T5" fmla="*/ 12 h 63"/>
                <a:gd name="T6" fmla="*/ 87 w 87"/>
                <a:gd name="T7" fmla="*/ 0 h 63"/>
                <a:gd name="T8" fmla="*/ 0 w 87"/>
                <a:gd name="T9" fmla="*/ 51 h 63"/>
              </a:gdLst>
              <a:ahLst/>
              <a:cxnLst>
                <a:cxn ang="0">
                  <a:pos x="T0" y="T1"/>
                </a:cxn>
                <a:cxn ang="0">
                  <a:pos x="T2" y="T3"/>
                </a:cxn>
                <a:cxn ang="0">
                  <a:pos x="T4" y="T5"/>
                </a:cxn>
                <a:cxn ang="0">
                  <a:pos x="T6" y="T7"/>
                </a:cxn>
                <a:cxn ang="0">
                  <a:pos x="T8" y="T9"/>
                </a:cxn>
              </a:cxnLst>
              <a:rect l="0" t="0" r="r" b="b"/>
              <a:pathLst>
                <a:path w="87" h="63">
                  <a:moveTo>
                    <a:pt x="0" y="51"/>
                  </a:moveTo>
                  <a:lnTo>
                    <a:pt x="0" y="63"/>
                  </a:lnTo>
                  <a:lnTo>
                    <a:pt x="87" y="12"/>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0" name="ïSlídé"/>
            <p:cNvSpPr/>
            <p:nvPr/>
          </p:nvSpPr>
          <p:spPr bwMode="auto">
            <a:xfrm>
              <a:off x="5443538" y="4953001"/>
              <a:ext cx="277813" cy="165100"/>
            </a:xfrm>
            <a:custGeom>
              <a:avLst/>
              <a:gdLst>
                <a:gd name="T0" fmla="*/ 0 w 175"/>
                <a:gd name="T1" fmla="*/ 51 h 104"/>
                <a:gd name="T2" fmla="*/ 88 w 175"/>
                <a:gd name="T3" fmla="*/ 104 h 104"/>
                <a:gd name="T4" fmla="*/ 175 w 175"/>
                <a:gd name="T5" fmla="*/ 51 h 104"/>
                <a:gd name="T6" fmla="*/ 88 w 175"/>
                <a:gd name="T7" fmla="*/ 0 h 104"/>
                <a:gd name="T8" fmla="*/ 0 w 175"/>
                <a:gd name="T9" fmla="*/ 51 h 104"/>
              </a:gdLst>
              <a:ahLst/>
              <a:cxnLst>
                <a:cxn ang="0">
                  <a:pos x="T0" y="T1"/>
                </a:cxn>
                <a:cxn ang="0">
                  <a:pos x="T2" y="T3"/>
                </a:cxn>
                <a:cxn ang="0">
                  <a:pos x="T4" y="T5"/>
                </a:cxn>
                <a:cxn ang="0">
                  <a:pos x="T6" y="T7"/>
                </a:cxn>
                <a:cxn ang="0">
                  <a:pos x="T8" y="T9"/>
                </a:cxn>
              </a:cxnLst>
              <a:rect l="0" t="0" r="r" b="b"/>
              <a:pathLst>
                <a:path w="175" h="104">
                  <a:moveTo>
                    <a:pt x="0" y="51"/>
                  </a:moveTo>
                  <a:lnTo>
                    <a:pt x="88" y="104"/>
                  </a:lnTo>
                  <a:lnTo>
                    <a:pt x="175" y="51"/>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1" name="îsḷîḑé"/>
            <p:cNvSpPr/>
            <p:nvPr/>
          </p:nvSpPr>
          <p:spPr bwMode="auto">
            <a:xfrm>
              <a:off x="5443538" y="5033963"/>
              <a:ext cx="139700" cy="100013"/>
            </a:xfrm>
            <a:custGeom>
              <a:avLst/>
              <a:gdLst>
                <a:gd name="T0" fmla="*/ 0 w 88"/>
                <a:gd name="T1" fmla="*/ 0 h 63"/>
                <a:gd name="T2" fmla="*/ 0 w 88"/>
                <a:gd name="T3" fmla="*/ 12 h 63"/>
                <a:gd name="T4" fmla="*/ 88 w 88"/>
                <a:gd name="T5" fmla="*/ 63 h 63"/>
                <a:gd name="T6" fmla="*/ 88 w 88"/>
                <a:gd name="T7" fmla="*/ 53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3"/>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2" name="íśľîḓe"/>
            <p:cNvSpPr/>
            <p:nvPr/>
          </p:nvSpPr>
          <p:spPr bwMode="auto">
            <a:xfrm>
              <a:off x="5583238" y="5033963"/>
              <a:ext cx="142875" cy="100013"/>
            </a:xfrm>
            <a:custGeom>
              <a:avLst/>
              <a:gdLst>
                <a:gd name="T0" fmla="*/ 0 w 90"/>
                <a:gd name="T1" fmla="*/ 53 h 63"/>
                <a:gd name="T2" fmla="*/ 0 w 90"/>
                <a:gd name="T3" fmla="*/ 63 h 63"/>
                <a:gd name="T4" fmla="*/ 90 w 90"/>
                <a:gd name="T5" fmla="*/ 12 h 63"/>
                <a:gd name="T6" fmla="*/ 87 w 90"/>
                <a:gd name="T7" fmla="*/ 0 h 63"/>
                <a:gd name="T8" fmla="*/ 0 w 90"/>
                <a:gd name="T9" fmla="*/ 53 h 63"/>
              </a:gdLst>
              <a:ahLst/>
              <a:cxnLst>
                <a:cxn ang="0">
                  <a:pos x="T0" y="T1"/>
                </a:cxn>
                <a:cxn ang="0">
                  <a:pos x="T2" y="T3"/>
                </a:cxn>
                <a:cxn ang="0">
                  <a:pos x="T4" y="T5"/>
                </a:cxn>
                <a:cxn ang="0">
                  <a:pos x="T6" y="T7"/>
                </a:cxn>
                <a:cxn ang="0">
                  <a:pos x="T8" y="T9"/>
                </a:cxn>
              </a:cxnLst>
              <a:rect l="0" t="0" r="r" b="b"/>
              <a:pathLst>
                <a:path w="90" h="63">
                  <a:moveTo>
                    <a:pt x="0" y="53"/>
                  </a:moveTo>
                  <a:lnTo>
                    <a:pt x="0" y="63"/>
                  </a:lnTo>
                  <a:lnTo>
                    <a:pt x="90" y="12"/>
                  </a:lnTo>
                  <a:lnTo>
                    <a:pt x="87" y="0"/>
                  </a:lnTo>
                  <a:lnTo>
                    <a:pt x="0" y="53"/>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3" name="íṧ1iďé"/>
            <p:cNvSpPr/>
            <p:nvPr/>
          </p:nvSpPr>
          <p:spPr bwMode="auto">
            <a:xfrm>
              <a:off x="5246688" y="5068888"/>
              <a:ext cx="282575" cy="161925"/>
            </a:xfrm>
            <a:custGeom>
              <a:avLst/>
              <a:gdLst>
                <a:gd name="T0" fmla="*/ 0 w 178"/>
                <a:gd name="T1" fmla="*/ 51 h 102"/>
                <a:gd name="T2" fmla="*/ 88 w 178"/>
                <a:gd name="T3" fmla="*/ 102 h 102"/>
                <a:gd name="T4" fmla="*/ 178 w 178"/>
                <a:gd name="T5" fmla="*/ 51 h 102"/>
                <a:gd name="T6" fmla="*/ 88 w 178"/>
                <a:gd name="T7" fmla="*/ 0 h 102"/>
                <a:gd name="T8" fmla="*/ 0 w 178"/>
                <a:gd name="T9" fmla="*/ 51 h 102"/>
              </a:gdLst>
              <a:ahLst/>
              <a:cxnLst>
                <a:cxn ang="0">
                  <a:pos x="T0" y="T1"/>
                </a:cxn>
                <a:cxn ang="0">
                  <a:pos x="T2" y="T3"/>
                </a:cxn>
                <a:cxn ang="0">
                  <a:pos x="T4" y="T5"/>
                </a:cxn>
                <a:cxn ang="0">
                  <a:pos x="T6" y="T7"/>
                </a:cxn>
                <a:cxn ang="0">
                  <a:pos x="T8" y="T9"/>
                </a:cxn>
              </a:cxnLst>
              <a:rect l="0" t="0" r="r" b="b"/>
              <a:pathLst>
                <a:path w="178" h="102">
                  <a:moveTo>
                    <a:pt x="0" y="51"/>
                  </a:moveTo>
                  <a:lnTo>
                    <a:pt x="88" y="102"/>
                  </a:lnTo>
                  <a:lnTo>
                    <a:pt x="178" y="51"/>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4" name="ïsľidé"/>
            <p:cNvSpPr/>
            <p:nvPr/>
          </p:nvSpPr>
          <p:spPr bwMode="auto">
            <a:xfrm>
              <a:off x="5246688" y="5149851"/>
              <a:ext cx="139700" cy="100013"/>
            </a:xfrm>
            <a:custGeom>
              <a:avLst/>
              <a:gdLst>
                <a:gd name="T0" fmla="*/ 0 w 88"/>
                <a:gd name="T1" fmla="*/ 0 h 63"/>
                <a:gd name="T2" fmla="*/ 0 w 88"/>
                <a:gd name="T3" fmla="*/ 12 h 63"/>
                <a:gd name="T4" fmla="*/ 88 w 88"/>
                <a:gd name="T5" fmla="*/ 63 h 63"/>
                <a:gd name="T6" fmla="*/ 88 w 88"/>
                <a:gd name="T7" fmla="*/ 51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5" name="ïṥľîde"/>
            <p:cNvSpPr/>
            <p:nvPr/>
          </p:nvSpPr>
          <p:spPr bwMode="auto">
            <a:xfrm>
              <a:off x="5386388" y="5149851"/>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6" name="îṥḷídê"/>
            <p:cNvSpPr/>
            <p:nvPr/>
          </p:nvSpPr>
          <p:spPr bwMode="auto">
            <a:xfrm>
              <a:off x="5049838" y="5180013"/>
              <a:ext cx="282575" cy="161925"/>
            </a:xfrm>
            <a:custGeom>
              <a:avLst/>
              <a:gdLst>
                <a:gd name="T0" fmla="*/ 0 w 178"/>
                <a:gd name="T1" fmla="*/ 51 h 102"/>
                <a:gd name="T2" fmla="*/ 88 w 178"/>
                <a:gd name="T3" fmla="*/ 102 h 102"/>
                <a:gd name="T4" fmla="*/ 178 w 178"/>
                <a:gd name="T5" fmla="*/ 51 h 102"/>
                <a:gd name="T6" fmla="*/ 90 w 178"/>
                <a:gd name="T7" fmla="*/ 0 h 102"/>
                <a:gd name="T8" fmla="*/ 0 w 178"/>
                <a:gd name="T9" fmla="*/ 51 h 102"/>
              </a:gdLst>
              <a:ahLst/>
              <a:cxnLst>
                <a:cxn ang="0">
                  <a:pos x="T0" y="T1"/>
                </a:cxn>
                <a:cxn ang="0">
                  <a:pos x="T2" y="T3"/>
                </a:cxn>
                <a:cxn ang="0">
                  <a:pos x="T4" y="T5"/>
                </a:cxn>
                <a:cxn ang="0">
                  <a:pos x="T6" y="T7"/>
                </a:cxn>
                <a:cxn ang="0">
                  <a:pos x="T8" y="T9"/>
                </a:cxn>
              </a:cxnLst>
              <a:rect l="0" t="0" r="r" b="b"/>
              <a:pathLst>
                <a:path w="178" h="102">
                  <a:moveTo>
                    <a:pt x="0" y="51"/>
                  </a:moveTo>
                  <a:lnTo>
                    <a:pt x="88" y="102"/>
                  </a:lnTo>
                  <a:lnTo>
                    <a:pt x="178"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7" name="íšḻîḍé"/>
            <p:cNvSpPr/>
            <p:nvPr/>
          </p:nvSpPr>
          <p:spPr bwMode="auto">
            <a:xfrm>
              <a:off x="5049838" y="5260976"/>
              <a:ext cx="139700" cy="100013"/>
            </a:xfrm>
            <a:custGeom>
              <a:avLst/>
              <a:gdLst>
                <a:gd name="T0" fmla="*/ 0 w 88"/>
                <a:gd name="T1" fmla="*/ 0 h 63"/>
                <a:gd name="T2" fmla="*/ 0 w 88"/>
                <a:gd name="T3" fmla="*/ 12 h 63"/>
                <a:gd name="T4" fmla="*/ 88 w 88"/>
                <a:gd name="T5" fmla="*/ 63 h 63"/>
                <a:gd name="T6" fmla="*/ 88 w 88"/>
                <a:gd name="T7" fmla="*/ 51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8" name="î$liḓè"/>
            <p:cNvSpPr/>
            <p:nvPr/>
          </p:nvSpPr>
          <p:spPr bwMode="auto">
            <a:xfrm>
              <a:off x="5189538" y="5260976"/>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29" name="íš1îḑe"/>
            <p:cNvSpPr/>
            <p:nvPr/>
          </p:nvSpPr>
          <p:spPr bwMode="auto">
            <a:xfrm>
              <a:off x="5000625" y="5368926"/>
              <a:ext cx="142875" cy="100013"/>
            </a:xfrm>
            <a:custGeom>
              <a:avLst/>
              <a:gdLst>
                <a:gd name="T0" fmla="*/ 0 w 90"/>
                <a:gd name="T1" fmla="*/ 54 h 63"/>
                <a:gd name="T2" fmla="*/ 0 w 90"/>
                <a:gd name="T3" fmla="*/ 63 h 63"/>
                <a:gd name="T4" fmla="*/ 90 w 90"/>
                <a:gd name="T5" fmla="*/ 12 h 63"/>
                <a:gd name="T6" fmla="*/ 90 w 90"/>
                <a:gd name="T7" fmla="*/ 0 h 63"/>
                <a:gd name="T8" fmla="*/ 0 w 90"/>
                <a:gd name="T9" fmla="*/ 54 h 63"/>
              </a:gdLst>
              <a:ahLst/>
              <a:cxnLst>
                <a:cxn ang="0">
                  <a:pos x="T0" y="T1"/>
                </a:cxn>
                <a:cxn ang="0">
                  <a:pos x="T2" y="T3"/>
                </a:cxn>
                <a:cxn ang="0">
                  <a:pos x="T4" y="T5"/>
                </a:cxn>
                <a:cxn ang="0">
                  <a:pos x="T6" y="T7"/>
                </a:cxn>
                <a:cxn ang="0">
                  <a:pos x="T8" y="T9"/>
                </a:cxn>
              </a:cxnLst>
              <a:rect l="0" t="0" r="r" b="b"/>
              <a:pathLst>
                <a:path w="90" h="63">
                  <a:moveTo>
                    <a:pt x="0" y="54"/>
                  </a:moveTo>
                  <a:lnTo>
                    <a:pt x="0" y="63"/>
                  </a:lnTo>
                  <a:lnTo>
                    <a:pt x="90" y="12"/>
                  </a:lnTo>
                  <a:lnTo>
                    <a:pt x="90" y="0"/>
                  </a:lnTo>
                  <a:lnTo>
                    <a:pt x="0" y="5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0" name="iṩḻiḑe"/>
            <p:cNvSpPr/>
            <p:nvPr/>
          </p:nvSpPr>
          <p:spPr bwMode="auto">
            <a:xfrm>
              <a:off x="4791075" y="5287963"/>
              <a:ext cx="352425" cy="204788"/>
            </a:xfrm>
            <a:custGeom>
              <a:avLst/>
              <a:gdLst>
                <a:gd name="T0" fmla="*/ 0 w 222"/>
                <a:gd name="T1" fmla="*/ 78 h 129"/>
                <a:gd name="T2" fmla="*/ 88 w 222"/>
                <a:gd name="T3" fmla="*/ 129 h 129"/>
                <a:gd name="T4" fmla="*/ 132 w 222"/>
                <a:gd name="T5" fmla="*/ 105 h 129"/>
                <a:gd name="T6" fmla="*/ 222 w 222"/>
                <a:gd name="T7" fmla="*/ 51 h 129"/>
                <a:gd name="T8" fmla="*/ 134 w 222"/>
                <a:gd name="T9" fmla="*/ 0 h 129"/>
                <a:gd name="T10" fmla="*/ 44 w 222"/>
                <a:gd name="T11" fmla="*/ 51 h 129"/>
                <a:gd name="T12" fmla="*/ 0 w 222"/>
                <a:gd name="T13" fmla="*/ 78 h 129"/>
              </a:gdLst>
              <a:ahLst/>
              <a:cxnLst>
                <a:cxn ang="0">
                  <a:pos x="T0" y="T1"/>
                </a:cxn>
                <a:cxn ang="0">
                  <a:pos x="T2" y="T3"/>
                </a:cxn>
                <a:cxn ang="0">
                  <a:pos x="T4" y="T5"/>
                </a:cxn>
                <a:cxn ang="0">
                  <a:pos x="T6" y="T7"/>
                </a:cxn>
                <a:cxn ang="0">
                  <a:pos x="T8" y="T9"/>
                </a:cxn>
                <a:cxn ang="0">
                  <a:pos x="T10" y="T11"/>
                </a:cxn>
                <a:cxn ang="0">
                  <a:pos x="T12" y="T13"/>
                </a:cxn>
              </a:cxnLst>
              <a:rect l="0" t="0" r="r" b="b"/>
              <a:pathLst>
                <a:path w="222" h="129">
                  <a:moveTo>
                    <a:pt x="0" y="78"/>
                  </a:moveTo>
                  <a:lnTo>
                    <a:pt x="88" y="129"/>
                  </a:lnTo>
                  <a:lnTo>
                    <a:pt x="132" y="105"/>
                  </a:lnTo>
                  <a:lnTo>
                    <a:pt x="222" y="51"/>
                  </a:lnTo>
                  <a:lnTo>
                    <a:pt x="134" y="0"/>
                  </a:lnTo>
                  <a:lnTo>
                    <a:pt x="44" y="51"/>
                  </a:lnTo>
                  <a:lnTo>
                    <a:pt x="0" y="78"/>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1" name="iŝlíďè"/>
            <p:cNvSpPr/>
            <p:nvPr/>
          </p:nvSpPr>
          <p:spPr bwMode="auto">
            <a:xfrm>
              <a:off x="4791075" y="5411788"/>
              <a:ext cx="139700" cy="100013"/>
            </a:xfrm>
            <a:custGeom>
              <a:avLst/>
              <a:gdLst>
                <a:gd name="T0" fmla="*/ 0 w 88"/>
                <a:gd name="T1" fmla="*/ 0 h 63"/>
                <a:gd name="T2" fmla="*/ 0 w 88"/>
                <a:gd name="T3" fmla="*/ 12 h 63"/>
                <a:gd name="T4" fmla="*/ 88 w 88"/>
                <a:gd name="T5" fmla="*/ 63 h 63"/>
                <a:gd name="T6" fmla="*/ 88 w 88"/>
                <a:gd name="T7" fmla="*/ 51 h 63"/>
                <a:gd name="T8" fmla="*/ 0 w 88"/>
                <a:gd name="T9" fmla="*/ 0 h 63"/>
              </a:gdLst>
              <a:ahLst/>
              <a:cxnLst>
                <a:cxn ang="0">
                  <a:pos x="T0" y="T1"/>
                </a:cxn>
                <a:cxn ang="0">
                  <a:pos x="T2" y="T3"/>
                </a:cxn>
                <a:cxn ang="0">
                  <a:pos x="T4" y="T5"/>
                </a:cxn>
                <a:cxn ang="0">
                  <a:pos x="T6" y="T7"/>
                </a:cxn>
                <a:cxn ang="0">
                  <a:pos x="T8" y="T9"/>
                </a:cxn>
              </a:cxnLst>
              <a:rect l="0" t="0" r="r" b="b"/>
              <a:pathLst>
                <a:path w="88" h="63">
                  <a:moveTo>
                    <a:pt x="0" y="0"/>
                  </a:moveTo>
                  <a:lnTo>
                    <a:pt x="0" y="12"/>
                  </a:lnTo>
                  <a:lnTo>
                    <a:pt x="88" y="63"/>
                  </a:lnTo>
                  <a:lnTo>
                    <a:pt x="88"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2" name="íšļiḓe"/>
            <p:cNvSpPr/>
            <p:nvPr/>
          </p:nvSpPr>
          <p:spPr bwMode="auto">
            <a:xfrm>
              <a:off x="4930775" y="5454651"/>
              <a:ext cx="69850" cy="57150"/>
            </a:xfrm>
            <a:custGeom>
              <a:avLst/>
              <a:gdLst>
                <a:gd name="T0" fmla="*/ 0 w 44"/>
                <a:gd name="T1" fmla="*/ 24 h 36"/>
                <a:gd name="T2" fmla="*/ 0 w 44"/>
                <a:gd name="T3" fmla="*/ 36 h 36"/>
                <a:gd name="T4" fmla="*/ 44 w 44"/>
                <a:gd name="T5" fmla="*/ 9 h 36"/>
                <a:gd name="T6" fmla="*/ 44 w 44"/>
                <a:gd name="T7" fmla="*/ 0 h 36"/>
                <a:gd name="T8" fmla="*/ 0 w 44"/>
                <a:gd name="T9" fmla="*/ 24 h 36"/>
              </a:gdLst>
              <a:ahLst/>
              <a:cxnLst>
                <a:cxn ang="0">
                  <a:pos x="T0" y="T1"/>
                </a:cxn>
                <a:cxn ang="0">
                  <a:pos x="T2" y="T3"/>
                </a:cxn>
                <a:cxn ang="0">
                  <a:pos x="T4" y="T5"/>
                </a:cxn>
                <a:cxn ang="0">
                  <a:pos x="T6" y="T7"/>
                </a:cxn>
                <a:cxn ang="0">
                  <a:pos x="T8" y="T9"/>
                </a:cxn>
              </a:cxnLst>
              <a:rect l="0" t="0" r="r" b="b"/>
              <a:pathLst>
                <a:path w="44" h="36">
                  <a:moveTo>
                    <a:pt x="0" y="24"/>
                  </a:moveTo>
                  <a:lnTo>
                    <a:pt x="0" y="36"/>
                  </a:lnTo>
                  <a:lnTo>
                    <a:pt x="44" y="9"/>
                  </a:lnTo>
                  <a:lnTo>
                    <a:pt x="44" y="0"/>
                  </a:lnTo>
                  <a:lnTo>
                    <a:pt x="0" y="2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3" name="ïśḷïḍê"/>
            <p:cNvSpPr/>
            <p:nvPr/>
          </p:nvSpPr>
          <p:spPr bwMode="auto">
            <a:xfrm>
              <a:off x="6999288" y="4270376"/>
              <a:ext cx="280988" cy="161925"/>
            </a:xfrm>
            <a:custGeom>
              <a:avLst/>
              <a:gdLst>
                <a:gd name="T0" fmla="*/ 0 w 177"/>
                <a:gd name="T1" fmla="*/ 51 h 102"/>
                <a:gd name="T2" fmla="*/ 87 w 177"/>
                <a:gd name="T3" fmla="*/ 102 h 102"/>
                <a:gd name="T4" fmla="*/ 177 w 177"/>
                <a:gd name="T5" fmla="*/ 51 h 102"/>
                <a:gd name="T6" fmla="*/ 87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7" y="102"/>
                  </a:lnTo>
                  <a:lnTo>
                    <a:pt x="177" y="51"/>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4" name="íṧḷiḋe"/>
            <p:cNvSpPr/>
            <p:nvPr/>
          </p:nvSpPr>
          <p:spPr bwMode="auto">
            <a:xfrm>
              <a:off x="6999288" y="4351338"/>
              <a:ext cx="138113" cy="100013"/>
            </a:xfrm>
            <a:custGeom>
              <a:avLst/>
              <a:gdLst>
                <a:gd name="T0" fmla="*/ 0 w 87"/>
                <a:gd name="T1" fmla="*/ 0 h 63"/>
                <a:gd name="T2" fmla="*/ 0 w 87"/>
                <a:gd name="T3" fmla="*/ 12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5" name="ï$ḻîḋé"/>
            <p:cNvSpPr/>
            <p:nvPr/>
          </p:nvSpPr>
          <p:spPr bwMode="auto">
            <a:xfrm>
              <a:off x="7137400" y="4351338"/>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6" name="iślïḍé"/>
            <p:cNvSpPr/>
            <p:nvPr/>
          </p:nvSpPr>
          <p:spPr bwMode="auto">
            <a:xfrm>
              <a:off x="6802438" y="4383088"/>
              <a:ext cx="280988" cy="161925"/>
            </a:xfrm>
            <a:custGeom>
              <a:avLst/>
              <a:gdLst>
                <a:gd name="T0" fmla="*/ 0 w 177"/>
                <a:gd name="T1" fmla="*/ 51 h 102"/>
                <a:gd name="T2" fmla="*/ 87 w 177"/>
                <a:gd name="T3" fmla="*/ 102 h 102"/>
                <a:gd name="T4" fmla="*/ 177 w 177"/>
                <a:gd name="T5" fmla="*/ 51 h 102"/>
                <a:gd name="T6" fmla="*/ 90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7" y="102"/>
                  </a:lnTo>
                  <a:lnTo>
                    <a:pt x="177"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7" name="í$liḓê"/>
            <p:cNvSpPr/>
            <p:nvPr/>
          </p:nvSpPr>
          <p:spPr bwMode="auto">
            <a:xfrm>
              <a:off x="6802438" y="4464051"/>
              <a:ext cx="138113" cy="100013"/>
            </a:xfrm>
            <a:custGeom>
              <a:avLst/>
              <a:gdLst>
                <a:gd name="T0" fmla="*/ 0 w 87"/>
                <a:gd name="T1" fmla="*/ 0 h 63"/>
                <a:gd name="T2" fmla="*/ 0 w 87"/>
                <a:gd name="T3" fmla="*/ 12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8" name="îṡ1iḓè"/>
            <p:cNvSpPr/>
            <p:nvPr/>
          </p:nvSpPr>
          <p:spPr bwMode="auto">
            <a:xfrm>
              <a:off x="6940550" y="4464051"/>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9" name="íṡ1ïḓê"/>
            <p:cNvSpPr/>
            <p:nvPr/>
          </p:nvSpPr>
          <p:spPr bwMode="auto">
            <a:xfrm>
              <a:off x="6605588" y="4494213"/>
              <a:ext cx="280988" cy="166688"/>
            </a:xfrm>
            <a:custGeom>
              <a:avLst/>
              <a:gdLst>
                <a:gd name="T0" fmla="*/ 0 w 177"/>
                <a:gd name="T1" fmla="*/ 54 h 105"/>
                <a:gd name="T2" fmla="*/ 90 w 177"/>
                <a:gd name="T3" fmla="*/ 105 h 105"/>
                <a:gd name="T4" fmla="*/ 177 w 177"/>
                <a:gd name="T5" fmla="*/ 54 h 105"/>
                <a:gd name="T6" fmla="*/ 90 w 177"/>
                <a:gd name="T7" fmla="*/ 0 h 105"/>
                <a:gd name="T8" fmla="*/ 0 w 177"/>
                <a:gd name="T9" fmla="*/ 54 h 105"/>
              </a:gdLst>
              <a:ahLst/>
              <a:cxnLst>
                <a:cxn ang="0">
                  <a:pos x="T0" y="T1"/>
                </a:cxn>
                <a:cxn ang="0">
                  <a:pos x="T2" y="T3"/>
                </a:cxn>
                <a:cxn ang="0">
                  <a:pos x="T4" y="T5"/>
                </a:cxn>
                <a:cxn ang="0">
                  <a:pos x="T6" y="T7"/>
                </a:cxn>
                <a:cxn ang="0">
                  <a:pos x="T8" y="T9"/>
                </a:cxn>
              </a:cxnLst>
              <a:rect l="0" t="0" r="r" b="b"/>
              <a:pathLst>
                <a:path w="177" h="105">
                  <a:moveTo>
                    <a:pt x="0" y="54"/>
                  </a:moveTo>
                  <a:lnTo>
                    <a:pt x="90" y="105"/>
                  </a:lnTo>
                  <a:lnTo>
                    <a:pt x="177" y="54"/>
                  </a:lnTo>
                  <a:lnTo>
                    <a:pt x="90" y="0"/>
                  </a:lnTo>
                  <a:lnTo>
                    <a:pt x="0" y="5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0" name="işľïḍé"/>
            <p:cNvSpPr/>
            <p:nvPr/>
          </p:nvSpPr>
          <p:spPr bwMode="auto">
            <a:xfrm>
              <a:off x="6605588" y="4579938"/>
              <a:ext cx="142875" cy="95250"/>
            </a:xfrm>
            <a:custGeom>
              <a:avLst/>
              <a:gdLst>
                <a:gd name="T0" fmla="*/ 0 w 90"/>
                <a:gd name="T1" fmla="*/ 0 h 60"/>
                <a:gd name="T2" fmla="*/ 0 w 90"/>
                <a:gd name="T3" fmla="*/ 9 h 60"/>
                <a:gd name="T4" fmla="*/ 90 w 90"/>
                <a:gd name="T5" fmla="*/ 60 h 60"/>
                <a:gd name="T6" fmla="*/ 90 w 90"/>
                <a:gd name="T7" fmla="*/ 51 h 60"/>
                <a:gd name="T8" fmla="*/ 0 w 90"/>
                <a:gd name="T9" fmla="*/ 0 h 60"/>
              </a:gdLst>
              <a:ahLst/>
              <a:cxnLst>
                <a:cxn ang="0">
                  <a:pos x="T0" y="T1"/>
                </a:cxn>
                <a:cxn ang="0">
                  <a:pos x="T2" y="T3"/>
                </a:cxn>
                <a:cxn ang="0">
                  <a:pos x="T4" y="T5"/>
                </a:cxn>
                <a:cxn ang="0">
                  <a:pos x="T6" y="T7"/>
                </a:cxn>
                <a:cxn ang="0">
                  <a:pos x="T8" y="T9"/>
                </a:cxn>
              </a:cxnLst>
              <a:rect l="0" t="0" r="r" b="b"/>
              <a:pathLst>
                <a:path w="90" h="60">
                  <a:moveTo>
                    <a:pt x="0" y="0"/>
                  </a:moveTo>
                  <a:lnTo>
                    <a:pt x="0" y="9"/>
                  </a:lnTo>
                  <a:lnTo>
                    <a:pt x="90" y="60"/>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1" name="íṣļïdè"/>
            <p:cNvSpPr/>
            <p:nvPr/>
          </p:nvSpPr>
          <p:spPr bwMode="auto">
            <a:xfrm>
              <a:off x="6748463" y="4579938"/>
              <a:ext cx="138113" cy="95250"/>
            </a:xfrm>
            <a:custGeom>
              <a:avLst/>
              <a:gdLst>
                <a:gd name="T0" fmla="*/ 0 w 87"/>
                <a:gd name="T1" fmla="*/ 51 h 60"/>
                <a:gd name="T2" fmla="*/ 0 w 87"/>
                <a:gd name="T3" fmla="*/ 60 h 60"/>
                <a:gd name="T4" fmla="*/ 87 w 87"/>
                <a:gd name="T5" fmla="*/ 9 h 60"/>
                <a:gd name="T6" fmla="*/ 87 w 87"/>
                <a:gd name="T7" fmla="*/ 0 h 60"/>
                <a:gd name="T8" fmla="*/ 0 w 87"/>
                <a:gd name="T9" fmla="*/ 51 h 60"/>
              </a:gdLst>
              <a:ahLst/>
              <a:cxnLst>
                <a:cxn ang="0">
                  <a:pos x="T0" y="T1"/>
                </a:cxn>
                <a:cxn ang="0">
                  <a:pos x="T2" y="T3"/>
                </a:cxn>
                <a:cxn ang="0">
                  <a:pos x="T4" y="T5"/>
                </a:cxn>
                <a:cxn ang="0">
                  <a:pos x="T6" y="T7"/>
                </a:cxn>
                <a:cxn ang="0">
                  <a:pos x="T8" y="T9"/>
                </a:cxn>
              </a:cxnLst>
              <a:rect l="0" t="0" r="r" b="b"/>
              <a:pathLst>
                <a:path w="87" h="60">
                  <a:moveTo>
                    <a:pt x="0" y="51"/>
                  </a:moveTo>
                  <a:lnTo>
                    <a:pt x="0" y="60"/>
                  </a:lnTo>
                  <a:lnTo>
                    <a:pt x="87" y="9"/>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2" name="ïşḻiḑe"/>
            <p:cNvSpPr/>
            <p:nvPr/>
          </p:nvSpPr>
          <p:spPr bwMode="auto">
            <a:xfrm>
              <a:off x="6492875" y="4691063"/>
              <a:ext cx="196850" cy="130175"/>
            </a:xfrm>
            <a:custGeom>
              <a:avLst/>
              <a:gdLst>
                <a:gd name="T0" fmla="*/ 0 w 124"/>
                <a:gd name="T1" fmla="*/ 70 h 82"/>
                <a:gd name="T2" fmla="*/ 3 w 124"/>
                <a:gd name="T3" fmla="*/ 82 h 82"/>
                <a:gd name="T4" fmla="*/ 124 w 124"/>
                <a:gd name="T5" fmla="*/ 12 h 82"/>
                <a:gd name="T6" fmla="*/ 124 w 124"/>
                <a:gd name="T7" fmla="*/ 0 h 82"/>
                <a:gd name="T8" fmla="*/ 0 w 124"/>
                <a:gd name="T9" fmla="*/ 70 h 82"/>
              </a:gdLst>
              <a:ahLst/>
              <a:cxnLst>
                <a:cxn ang="0">
                  <a:pos x="T0" y="T1"/>
                </a:cxn>
                <a:cxn ang="0">
                  <a:pos x="T2" y="T3"/>
                </a:cxn>
                <a:cxn ang="0">
                  <a:pos x="T4" y="T5"/>
                </a:cxn>
                <a:cxn ang="0">
                  <a:pos x="T6" y="T7"/>
                </a:cxn>
                <a:cxn ang="0">
                  <a:pos x="T8" y="T9"/>
                </a:cxn>
              </a:cxnLst>
              <a:rect l="0" t="0" r="r" b="b"/>
              <a:pathLst>
                <a:path w="124" h="82">
                  <a:moveTo>
                    <a:pt x="0" y="70"/>
                  </a:moveTo>
                  <a:lnTo>
                    <a:pt x="3" y="82"/>
                  </a:lnTo>
                  <a:lnTo>
                    <a:pt x="124" y="12"/>
                  </a:lnTo>
                  <a:lnTo>
                    <a:pt x="124" y="0"/>
                  </a:lnTo>
                  <a:lnTo>
                    <a:pt x="0" y="70"/>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3" name="îśḻiḑê"/>
            <p:cNvSpPr/>
            <p:nvPr/>
          </p:nvSpPr>
          <p:spPr bwMode="auto">
            <a:xfrm>
              <a:off x="6354763" y="4802188"/>
              <a:ext cx="142875" cy="100013"/>
            </a:xfrm>
            <a:custGeom>
              <a:avLst/>
              <a:gdLst>
                <a:gd name="T0" fmla="*/ 0 w 90"/>
                <a:gd name="T1" fmla="*/ 51 h 63"/>
                <a:gd name="T2" fmla="*/ 0 w 90"/>
                <a:gd name="T3" fmla="*/ 63 h 63"/>
                <a:gd name="T4" fmla="*/ 90 w 90"/>
                <a:gd name="T5" fmla="*/ 12 h 63"/>
                <a:gd name="T6" fmla="*/ 87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4" name="išľîḍê"/>
            <p:cNvSpPr/>
            <p:nvPr/>
          </p:nvSpPr>
          <p:spPr bwMode="auto">
            <a:xfrm>
              <a:off x="6300788" y="4883151"/>
              <a:ext cx="53975" cy="50800"/>
            </a:xfrm>
            <a:custGeom>
              <a:avLst/>
              <a:gdLst>
                <a:gd name="T0" fmla="*/ 0 w 34"/>
                <a:gd name="T1" fmla="*/ 22 h 32"/>
                <a:gd name="T2" fmla="*/ 0 w 34"/>
                <a:gd name="T3" fmla="*/ 32 h 32"/>
                <a:gd name="T4" fmla="*/ 34 w 34"/>
                <a:gd name="T5" fmla="*/ 12 h 32"/>
                <a:gd name="T6" fmla="*/ 34 w 34"/>
                <a:gd name="T7" fmla="*/ 0 h 32"/>
                <a:gd name="T8" fmla="*/ 0 w 34"/>
                <a:gd name="T9" fmla="*/ 22 h 32"/>
              </a:gdLst>
              <a:ahLst/>
              <a:cxnLst>
                <a:cxn ang="0">
                  <a:pos x="T0" y="T1"/>
                </a:cxn>
                <a:cxn ang="0">
                  <a:pos x="T2" y="T3"/>
                </a:cxn>
                <a:cxn ang="0">
                  <a:pos x="T4" y="T5"/>
                </a:cxn>
                <a:cxn ang="0">
                  <a:pos x="T6" y="T7"/>
                </a:cxn>
                <a:cxn ang="0">
                  <a:pos x="T8" y="T9"/>
                </a:cxn>
              </a:cxnLst>
              <a:rect l="0" t="0" r="r" b="b"/>
              <a:pathLst>
                <a:path w="34" h="32">
                  <a:moveTo>
                    <a:pt x="0" y="22"/>
                  </a:moveTo>
                  <a:lnTo>
                    <a:pt x="0" y="32"/>
                  </a:lnTo>
                  <a:lnTo>
                    <a:pt x="34" y="12"/>
                  </a:lnTo>
                  <a:lnTo>
                    <a:pt x="34" y="0"/>
                  </a:lnTo>
                  <a:lnTo>
                    <a:pt x="0" y="22"/>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5" name="îSľíḑè"/>
            <p:cNvSpPr/>
            <p:nvPr/>
          </p:nvSpPr>
          <p:spPr bwMode="auto">
            <a:xfrm>
              <a:off x="6157913" y="4918076"/>
              <a:ext cx="142875" cy="96838"/>
            </a:xfrm>
            <a:custGeom>
              <a:avLst/>
              <a:gdLst>
                <a:gd name="T0" fmla="*/ 0 w 90"/>
                <a:gd name="T1" fmla="*/ 51 h 61"/>
                <a:gd name="T2" fmla="*/ 0 w 90"/>
                <a:gd name="T3" fmla="*/ 61 h 61"/>
                <a:gd name="T4" fmla="*/ 90 w 90"/>
                <a:gd name="T5" fmla="*/ 10 h 61"/>
                <a:gd name="T6" fmla="*/ 90 w 90"/>
                <a:gd name="T7" fmla="*/ 0 h 61"/>
                <a:gd name="T8" fmla="*/ 0 w 90"/>
                <a:gd name="T9" fmla="*/ 51 h 61"/>
              </a:gdLst>
              <a:ahLst/>
              <a:cxnLst>
                <a:cxn ang="0">
                  <a:pos x="T0" y="T1"/>
                </a:cxn>
                <a:cxn ang="0">
                  <a:pos x="T2" y="T3"/>
                </a:cxn>
                <a:cxn ang="0">
                  <a:pos x="T4" y="T5"/>
                </a:cxn>
                <a:cxn ang="0">
                  <a:pos x="T6" y="T7"/>
                </a:cxn>
                <a:cxn ang="0">
                  <a:pos x="T8" y="T9"/>
                </a:cxn>
              </a:cxnLst>
              <a:rect l="0" t="0" r="r" b="b"/>
              <a:pathLst>
                <a:path w="90" h="61">
                  <a:moveTo>
                    <a:pt x="0" y="51"/>
                  </a:moveTo>
                  <a:lnTo>
                    <a:pt x="0" y="61"/>
                  </a:lnTo>
                  <a:lnTo>
                    <a:pt x="90" y="10"/>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6" name="iśḷîḑe"/>
            <p:cNvSpPr/>
            <p:nvPr/>
          </p:nvSpPr>
          <p:spPr bwMode="auto">
            <a:xfrm>
              <a:off x="6103938" y="4999038"/>
              <a:ext cx="53975" cy="50800"/>
            </a:xfrm>
            <a:custGeom>
              <a:avLst/>
              <a:gdLst>
                <a:gd name="T0" fmla="*/ 0 w 34"/>
                <a:gd name="T1" fmla="*/ 20 h 32"/>
                <a:gd name="T2" fmla="*/ 0 w 34"/>
                <a:gd name="T3" fmla="*/ 32 h 32"/>
                <a:gd name="T4" fmla="*/ 34 w 34"/>
                <a:gd name="T5" fmla="*/ 10 h 32"/>
                <a:gd name="T6" fmla="*/ 34 w 34"/>
                <a:gd name="T7" fmla="*/ 0 h 32"/>
                <a:gd name="T8" fmla="*/ 0 w 34"/>
                <a:gd name="T9" fmla="*/ 20 h 32"/>
              </a:gdLst>
              <a:ahLst/>
              <a:cxnLst>
                <a:cxn ang="0">
                  <a:pos x="T0" y="T1"/>
                </a:cxn>
                <a:cxn ang="0">
                  <a:pos x="T2" y="T3"/>
                </a:cxn>
                <a:cxn ang="0">
                  <a:pos x="T4" y="T5"/>
                </a:cxn>
                <a:cxn ang="0">
                  <a:pos x="T6" y="T7"/>
                </a:cxn>
                <a:cxn ang="0">
                  <a:pos x="T8" y="T9"/>
                </a:cxn>
              </a:cxnLst>
              <a:rect l="0" t="0" r="r" b="b"/>
              <a:pathLst>
                <a:path w="34" h="32">
                  <a:moveTo>
                    <a:pt x="0" y="20"/>
                  </a:moveTo>
                  <a:lnTo>
                    <a:pt x="0" y="32"/>
                  </a:lnTo>
                  <a:lnTo>
                    <a:pt x="34" y="10"/>
                  </a:lnTo>
                  <a:lnTo>
                    <a:pt x="34" y="0"/>
                  </a:lnTo>
                  <a:lnTo>
                    <a:pt x="0" y="20"/>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7" name="iṣlîḋê"/>
            <p:cNvSpPr/>
            <p:nvPr/>
          </p:nvSpPr>
          <p:spPr bwMode="auto">
            <a:xfrm>
              <a:off x="5961063" y="5030788"/>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8" name="î$ḷïḋè"/>
            <p:cNvSpPr/>
            <p:nvPr/>
          </p:nvSpPr>
          <p:spPr bwMode="auto">
            <a:xfrm>
              <a:off x="5907088" y="5111751"/>
              <a:ext cx="53975" cy="49213"/>
            </a:xfrm>
            <a:custGeom>
              <a:avLst/>
              <a:gdLst>
                <a:gd name="T0" fmla="*/ 0 w 34"/>
                <a:gd name="T1" fmla="*/ 19 h 31"/>
                <a:gd name="T2" fmla="*/ 0 w 34"/>
                <a:gd name="T3" fmla="*/ 31 h 31"/>
                <a:gd name="T4" fmla="*/ 34 w 34"/>
                <a:gd name="T5" fmla="*/ 12 h 31"/>
                <a:gd name="T6" fmla="*/ 34 w 34"/>
                <a:gd name="T7" fmla="*/ 0 h 31"/>
                <a:gd name="T8" fmla="*/ 0 w 34"/>
                <a:gd name="T9" fmla="*/ 19 h 31"/>
              </a:gdLst>
              <a:ahLst/>
              <a:cxnLst>
                <a:cxn ang="0">
                  <a:pos x="T0" y="T1"/>
                </a:cxn>
                <a:cxn ang="0">
                  <a:pos x="T2" y="T3"/>
                </a:cxn>
                <a:cxn ang="0">
                  <a:pos x="T4" y="T5"/>
                </a:cxn>
                <a:cxn ang="0">
                  <a:pos x="T6" y="T7"/>
                </a:cxn>
                <a:cxn ang="0">
                  <a:pos x="T8" y="T9"/>
                </a:cxn>
              </a:cxnLst>
              <a:rect l="0" t="0" r="r" b="b"/>
              <a:pathLst>
                <a:path w="34" h="31">
                  <a:moveTo>
                    <a:pt x="0" y="19"/>
                  </a:moveTo>
                  <a:lnTo>
                    <a:pt x="0" y="31"/>
                  </a:lnTo>
                  <a:lnTo>
                    <a:pt x="34" y="12"/>
                  </a:lnTo>
                  <a:lnTo>
                    <a:pt x="34" y="0"/>
                  </a:lnTo>
                  <a:lnTo>
                    <a:pt x="0" y="19"/>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9" name="ï$ľîďé"/>
            <p:cNvSpPr/>
            <p:nvPr/>
          </p:nvSpPr>
          <p:spPr bwMode="auto">
            <a:xfrm>
              <a:off x="5624513" y="4610101"/>
              <a:ext cx="1065213" cy="612775"/>
            </a:xfrm>
            <a:custGeom>
              <a:avLst/>
              <a:gdLst>
                <a:gd name="T0" fmla="*/ 0 w 671"/>
                <a:gd name="T1" fmla="*/ 335 h 386"/>
                <a:gd name="T2" fmla="*/ 90 w 671"/>
                <a:gd name="T3" fmla="*/ 386 h 386"/>
                <a:gd name="T4" fmla="*/ 178 w 671"/>
                <a:gd name="T5" fmla="*/ 335 h 386"/>
                <a:gd name="T6" fmla="*/ 212 w 671"/>
                <a:gd name="T7" fmla="*/ 316 h 386"/>
                <a:gd name="T8" fmla="*/ 302 w 671"/>
                <a:gd name="T9" fmla="*/ 265 h 386"/>
                <a:gd name="T10" fmla="*/ 336 w 671"/>
                <a:gd name="T11" fmla="*/ 245 h 386"/>
                <a:gd name="T12" fmla="*/ 426 w 671"/>
                <a:gd name="T13" fmla="*/ 194 h 386"/>
                <a:gd name="T14" fmla="*/ 460 w 671"/>
                <a:gd name="T15" fmla="*/ 172 h 386"/>
                <a:gd name="T16" fmla="*/ 547 w 671"/>
                <a:gd name="T17" fmla="*/ 121 h 386"/>
                <a:gd name="T18" fmla="*/ 671 w 671"/>
                <a:gd name="T19" fmla="*/ 51 h 386"/>
                <a:gd name="T20" fmla="*/ 584 w 671"/>
                <a:gd name="T21" fmla="*/ 0 h 386"/>
                <a:gd name="T22" fmla="*/ 460 w 671"/>
                <a:gd name="T23" fmla="*/ 70 h 386"/>
                <a:gd name="T24" fmla="*/ 372 w 671"/>
                <a:gd name="T25" fmla="*/ 121 h 386"/>
                <a:gd name="T26" fmla="*/ 336 w 671"/>
                <a:gd name="T27" fmla="*/ 141 h 386"/>
                <a:gd name="T28" fmla="*/ 248 w 671"/>
                <a:gd name="T29" fmla="*/ 194 h 386"/>
                <a:gd name="T30" fmla="*/ 214 w 671"/>
                <a:gd name="T31" fmla="*/ 214 h 386"/>
                <a:gd name="T32" fmla="*/ 124 w 671"/>
                <a:gd name="T33" fmla="*/ 265 h 386"/>
                <a:gd name="T34" fmla="*/ 90 w 671"/>
                <a:gd name="T35" fmla="*/ 284 h 386"/>
                <a:gd name="T36" fmla="*/ 0 w 671"/>
                <a:gd name="T37" fmla="*/ 33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 h="386">
                  <a:moveTo>
                    <a:pt x="0" y="335"/>
                  </a:moveTo>
                  <a:lnTo>
                    <a:pt x="90" y="386"/>
                  </a:lnTo>
                  <a:lnTo>
                    <a:pt x="178" y="335"/>
                  </a:lnTo>
                  <a:lnTo>
                    <a:pt x="212" y="316"/>
                  </a:lnTo>
                  <a:lnTo>
                    <a:pt x="302" y="265"/>
                  </a:lnTo>
                  <a:lnTo>
                    <a:pt x="336" y="245"/>
                  </a:lnTo>
                  <a:lnTo>
                    <a:pt x="426" y="194"/>
                  </a:lnTo>
                  <a:lnTo>
                    <a:pt x="460" y="172"/>
                  </a:lnTo>
                  <a:lnTo>
                    <a:pt x="547" y="121"/>
                  </a:lnTo>
                  <a:lnTo>
                    <a:pt x="671" y="51"/>
                  </a:lnTo>
                  <a:lnTo>
                    <a:pt x="584" y="0"/>
                  </a:lnTo>
                  <a:lnTo>
                    <a:pt x="460" y="70"/>
                  </a:lnTo>
                  <a:lnTo>
                    <a:pt x="372" y="121"/>
                  </a:lnTo>
                  <a:lnTo>
                    <a:pt x="336" y="141"/>
                  </a:lnTo>
                  <a:lnTo>
                    <a:pt x="248" y="194"/>
                  </a:lnTo>
                  <a:lnTo>
                    <a:pt x="214" y="214"/>
                  </a:lnTo>
                  <a:lnTo>
                    <a:pt x="124" y="265"/>
                  </a:lnTo>
                  <a:lnTo>
                    <a:pt x="90" y="284"/>
                  </a:lnTo>
                  <a:lnTo>
                    <a:pt x="0" y="335"/>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50" name="işlîḋê"/>
            <p:cNvSpPr/>
            <p:nvPr/>
          </p:nvSpPr>
          <p:spPr bwMode="auto">
            <a:xfrm>
              <a:off x="5767388" y="5141913"/>
              <a:ext cx="139700" cy="100013"/>
            </a:xfrm>
            <a:custGeom>
              <a:avLst/>
              <a:gdLst>
                <a:gd name="T0" fmla="*/ 0 w 88"/>
                <a:gd name="T1" fmla="*/ 51 h 63"/>
                <a:gd name="T2" fmla="*/ 0 w 88"/>
                <a:gd name="T3" fmla="*/ 63 h 63"/>
                <a:gd name="T4" fmla="*/ 88 w 88"/>
                <a:gd name="T5" fmla="*/ 12 h 63"/>
                <a:gd name="T6" fmla="*/ 88 w 88"/>
                <a:gd name="T7" fmla="*/ 0 h 63"/>
                <a:gd name="T8" fmla="*/ 0 w 88"/>
                <a:gd name="T9" fmla="*/ 51 h 63"/>
              </a:gdLst>
              <a:ahLst/>
              <a:cxnLst>
                <a:cxn ang="0">
                  <a:pos x="T0" y="T1"/>
                </a:cxn>
                <a:cxn ang="0">
                  <a:pos x="T2" y="T3"/>
                </a:cxn>
                <a:cxn ang="0">
                  <a:pos x="T4" y="T5"/>
                </a:cxn>
                <a:cxn ang="0">
                  <a:pos x="T6" y="T7"/>
                </a:cxn>
                <a:cxn ang="0">
                  <a:pos x="T8" y="T9"/>
                </a:cxn>
              </a:cxnLst>
              <a:rect l="0" t="0" r="r" b="b"/>
              <a:pathLst>
                <a:path w="88" h="63">
                  <a:moveTo>
                    <a:pt x="0" y="51"/>
                  </a:moveTo>
                  <a:lnTo>
                    <a:pt x="0" y="63"/>
                  </a:lnTo>
                  <a:lnTo>
                    <a:pt x="88" y="12"/>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1" name="ïṡľíďe"/>
            <p:cNvSpPr/>
            <p:nvPr/>
          </p:nvSpPr>
          <p:spPr bwMode="auto">
            <a:xfrm>
              <a:off x="5624513" y="5141913"/>
              <a:ext cx="142875" cy="100013"/>
            </a:xfrm>
            <a:custGeom>
              <a:avLst/>
              <a:gdLst>
                <a:gd name="T0" fmla="*/ 0 w 90"/>
                <a:gd name="T1" fmla="*/ 0 h 63"/>
                <a:gd name="T2" fmla="*/ 0 w 90"/>
                <a:gd name="T3" fmla="*/ 12 h 63"/>
                <a:gd name="T4" fmla="*/ 90 w 90"/>
                <a:gd name="T5" fmla="*/ 63 h 63"/>
                <a:gd name="T6" fmla="*/ 90 w 90"/>
                <a:gd name="T7" fmla="*/ 51 h 63"/>
                <a:gd name="T8" fmla="*/ 0 w 90"/>
                <a:gd name="T9" fmla="*/ 0 h 63"/>
              </a:gdLst>
              <a:ahLst/>
              <a:cxnLst>
                <a:cxn ang="0">
                  <a:pos x="T0" y="T1"/>
                </a:cxn>
                <a:cxn ang="0">
                  <a:pos x="T2" y="T3"/>
                </a:cxn>
                <a:cxn ang="0">
                  <a:pos x="T4" y="T5"/>
                </a:cxn>
                <a:cxn ang="0">
                  <a:pos x="T6" y="T7"/>
                </a:cxn>
                <a:cxn ang="0">
                  <a:pos x="T8" y="T9"/>
                </a:cxn>
              </a:cxnLst>
              <a:rect l="0" t="0" r="r" b="b"/>
              <a:pathLst>
                <a:path w="90" h="63">
                  <a:moveTo>
                    <a:pt x="0" y="0"/>
                  </a:moveTo>
                  <a:lnTo>
                    <a:pt x="0" y="12"/>
                  </a:lnTo>
                  <a:lnTo>
                    <a:pt x="90" y="63"/>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2" name="íSḷïďê"/>
            <p:cNvSpPr/>
            <p:nvPr/>
          </p:nvSpPr>
          <p:spPr bwMode="auto">
            <a:xfrm>
              <a:off x="5427663" y="5172076"/>
              <a:ext cx="282575" cy="166688"/>
            </a:xfrm>
            <a:custGeom>
              <a:avLst/>
              <a:gdLst>
                <a:gd name="T0" fmla="*/ 0 w 178"/>
                <a:gd name="T1" fmla="*/ 51 h 105"/>
                <a:gd name="T2" fmla="*/ 90 w 178"/>
                <a:gd name="T3" fmla="*/ 105 h 105"/>
                <a:gd name="T4" fmla="*/ 178 w 178"/>
                <a:gd name="T5" fmla="*/ 51 h 105"/>
                <a:gd name="T6" fmla="*/ 90 w 178"/>
                <a:gd name="T7" fmla="*/ 0 h 105"/>
                <a:gd name="T8" fmla="*/ 0 w 178"/>
                <a:gd name="T9" fmla="*/ 51 h 105"/>
              </a:gdLst>
              <a:ahLst/>
              <a:cxnLst>
                <a:cxn ang="0">
                  <a:pos x="T0" y="T1"/>
                </a:cxn>
                <a:cxn ang="0">
                  <a:pos x="T2" y="T3"/>
                </a:cxn>
                <a:cxn ang="0">
                  <a:pos x="T4" y="T5"/>
                </a:cxn>
                <a:cxn ang="0">
                  <a:pos x="T6" y="T7"/>
                </a:cxn>
                <a:cxn ang="0">
                  <a:pos x="T8" y="T9"/>
                </a:cxn>
              </a:cxnLst>
              <a:rect l="0" t="0" r="r" b="b"/>
              <a:pathLst>
                <a:path w="178" h="105">
                  <a:moveTo>
                    <a:pt x="0" y="51"/>
                  </a:moveTo>
                  <a:lnTo>
                    <a:pt x="90" y="105"/>
                  </a:lnTo>
                  <a:lnTo>
                    <a:pt x="178" y="51"/>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3" name="îṩļîďe"/>
            <p:cNvSpPr/>
            <p:nvPr/>
          </p:nvSpPr>
          <p:spPr bwMode="auto">
            <a:xfrm>
              <a:off x="5427663" y="5253038"/>
              <a:ext cx="142875" cy="100013"/>
            </a:xfrm>
            <a:custGeom>
              <a:avLst/>
              <a:gdLst>
                <a:gd name="T0" fmla="*/ 0 w 90"/>
                <a:gd name="T1" fmla="*/ 0 h 63"/>
                <a:gd name="T2" fmla="*/ 0 w 90"/>
                <a:gd name="T3" fmla="*/ 12 h 63"/>
                <a:gd name="T4" fmla="*/ 90 w 90"/>
                <a:gd name="T5" fmla="*/ 63 h 63"/>
                <a:gd name="T6" fmla="*/ 90 w 90"/>
                <a:gd name="T7" fmla="*/ 54 h 63"/>
                <a:gd name="T8" fmla="*/ 0 w 90"/>
                <a:gd name="T9" fmla="*/ 0 h 63"/>
              </a:gdLst>
              <a:ahLst/>
              <a:cxnLst>
                <a:cxn ang="0">
                  <a:pos x="T0" y="T1"/>
                </a:cxn>
                <a:cxn ang="0">
                  <a:pos x="T2" y="T3"/>
                </a:cxn>
                <a:cxn ang="0">
                  <a:pos x="T4" y="T5"/>
                </a:cxn>
                <a:cxn ang="0">
                  <a:pos x="T6" y="T7"/>
                </a:cxn>
                <a:cxn ang="0">
                  <a:pos x="T8" y="T9"/>
                </a:cxn>
              </a:cxnLst>
              <a:rect l="0" t="0" r="r" b="b"/>
              <a:pathLst>
                <a:path w="90" h="63">
                  <a:moveTo>
                    <a:pt x="0" y="0"/>
                  </a:moveTo>
                  <a:lnTo>
                    <a:pt x="0" y="12"/>
                  </a:lnTo>
                  <a:lnTo>
                    <a:pt x="90" y="63"/>
                  </a:lnTo>
                  <a:lnTo>
                    <a:pt x="90" y="54"/>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4" name="išḷiḑè"/>
            <p:cNvSpPr/>
            <p:nvPr/>
          </p:nvSpPr>
          <p:spPr bwMode="auto">
            <a:xfrm>
              <a:off x="5570538" y="5253038"/>
              <a:ext cx="139700" cy="100013"/>
            </a:xfrm>
            <a:custGeom>
              <a:avLst/>
              <a:gdLst>
                <a:gd name="T0" fmla="*/ 0 w 88"/>
                <a:gd name="T1" fmla="*/ 54 h 63"/>
                <a:gd name="T2" fmla="*/ 0 w 88"/>
                <a:gd name="T3" fmla="*/ 63 h 63"/>
                <a:gd name="T4" fmla="*/ 88 w 88"/>
                <a:gd name="T5" fmla="*/ 12 h 63"/>
                <a:gd name="T6" fmla="*/ 88 w 88"/>
                <a:gd name="T7" fmla="*/ 0 h 63"/>
                <a:gd name="T8" fmla="*/ 0 w 88"/>
                <a:gd name="T9" fmla="*/ 54 h 63"/>
              </a:gdLst>
              <a:ahLst/>
              <a:cxnLst>
                <a:cxn ang="0">
                  <a:pos x="T0" y="T1"/>
                </a:cxn>
                <a:cxn ang="0">
                  <a:pos x="T2" y="T3"/>
                </a:cxn>
                <a:cxn ang="0">
                  <a:pos x="T4" y="T5"/>
                </a:cxn>
                <a:cxn ang="0">
                  <a:pos x="T6" y="T7"/>
                </a:cxn>
                <a:cxn ang="0">
                  <a:pos x="T8" y="T9"/>
                </a:cxn>
              </a:cxnLst>
              <a:rect l="0" t="0" r="r" b="b"/>
              <a:pathLst>
                <a:path w="88" h="63">
                  <a:moveTo>
                    <a:pt x="0" y="54"/>
                  </a:moveTo>
                  <a:lnTo>
                    <a:pt x="0" y="63"/>
                  </a:lnTo>
                  <a:lnTo>
                    <a:pt x="88" y="12"/>
                  </a:lnTo>
                  <a:lnTo>
                    <a:pt x="88" y="0"/>
                  </a:lnTo>
                  <a:lnTo>
                    <a:pt x="0" y="54"/>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5" name="iṣľiḍé"/>
            <p:cNvSpPr/>
            <p:nvPr/>
          </p:nvSpPr>
          <p:spPr bwMode="auto">
            <a:xfrm>
              <a:off x="5235575" y="5287963"/>
              <a:ext cx="280988" cy="161925"/>
            </a:xfrm>
            <a:custGeom>
              <a:avLst/>
              <a:gdLst>
                <a:gd name="T0" fmla="*/ 0 w 177"/>
                <a:gd name="T1" fmla="*/ 51 h 102"/>
                <a:gd name="T2" fmla="*/ 87 w 177"/>
                <a:gd name="T3" fmla="*/ 102 h 102"/>
                <a:gd name="T4" fmla="*/ 177 w 177"/>
                <a:gd name="T5" fmla="*/ 51 h 102"/>
                <a:gd name="T6" fmla="*/ 87 w 177"/>
                <a:gd name="T7" fmla="*/ 0 h 102"/>
                <a:gd name="T8" fmla="*/ 0 w 177"/>
                <a:gd name="T9" fmla="*/ 51 h 102"/>
              </a:gdLst>
              <a:ahLst/>
              <a:cxnLst>
                <a:cxn ang="0">
                  <a:pos x="T0" y="T1"/>
                </a:cxn>
                <a:cxn ang="0">
                  <a:pos x="T2" y="T3"/>
                </a:cxn>
                <a:cxn ang="0">
                  <a:pos x="T4" y="T5"/>
                </a:cxn>
                <a:cxn ang="0">
                  <a:pos x="T6" y="T7"/>
                </a:cxn>
                <a:cxn ang="0">
                  <a:pos x="T8" y="T9"/>
                </a:cxn>
              </a:cxnLst>
              <a:rect l="0" t="0" r="r" b="b"/>
              <a:pathLst>
                <a:path w="177" h="102">
                  <a:moveTo>
                    <a:pt x="0" y="51"/>
                  </a:moveTo>
                  <a:lnTo>
                    <a:pt x="87" y="102"/>
                  </a:lnTo>
                  <a:lnTo>
                    <a:pt x="177" y="51"/>
                  </a:lnTo>
                  <a:lnTo>
                    <a:pt x="87"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6" name="ïṩľíḓê"/>
            <p:cNvSpPr/>
            <p:nvPr/>
          </p:nvSpPr>
          <p:spPr bwMode="auto">
            <a:xfrm>
              <a:off x="5235575" y="5368926"/>
              <a:ext cx="138113" cy="100013"/>
            </a:xfrm>
            <a:custGeom>
              <a:avLst/>
              <a:gdLst>
                <a:gd name="T0" fmla="*/ 0 w 87"/>
                <a:gd name="T1" fmla="*/ 0 h 63"/>
                <a:gd name="T2" fmla="*/ 0 w 87"/>
                <a:gd name="T3" fmla="*/ 12 h 63"/>
                <a:gd name="T4" fmla="*/ 87 w 87"/>
                <a:gd name="T5" fmla="*/ 63 h 63"/>
                <a:gd name="T6" fmla="*/ 87 w 87"/>
                <a:gd name="T7" fmla="*/ 51 h 63"/>
                <a:gd name="T8" fmla="*/ 0 w 87"/>
                <a:gd name="T9" fmla="*/ 0 h 63"/>
              </a:gdLst>
              <a:ahLst/>
              <a:cxnLst>
                <a:cxn ang="0">
                  <a:pos x="T0" y="T1"/>
                </a:cxn>
                <a:cxn ang="0">
                  <a:pos x="T2" y="T3"/>
                </a:cxn>
                <a:cxn ang="0">
                  <a:pos x="T4" y="T5"/>
                </a:cxn>
                <a:cxn ang="0">
                  <a:pos x="T6" y="T7"/>
                </a:cxn>
                <a:cxn ang="0">
                  <a:pos x="T8" y="T9"/>
                </a:cxn>
              </a:cxnLst>
              <a:rect l="0" t="0" r="r" b="b"/>
              <a:pathLst>
                <a:path w="87" h="63">
                  <a:moveTo>
                    <a:pt x="0" y="0"/>
                  </a:moveTo>
                  <a:lnTo>
                    <a:pt x="0" y="12"/>
                  </a:lnTo>
                  <a:lnTo>
                    <a:pt x="87" y="63"/>
                  </a:lnTo>
                  <a:lnTo>
                    <a:pt x="87"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7" name="íslîḋè"/>
            <p:cNvSpPr/>
            <p:nvPr/>
          </p:nvSpPr>
          <p:spPr bwMode="auto">
            <a:xfrm>
              <a:off x="5373688" y="5368926"/>
              <a:ext cx="142875" cy="100013"/>
            </a:xfrm>
            <a:custGeom>
              <a:avLst/>
              <a:gdLst>
                <a:gd name="T0" fmla="*/ 0 w 90"/>
                <a:gd name="T1" fmla="*/ 51 h 63"/>
                <a:gd name="T2" fmla="*/ 0 w 90"/>
                <a:gd name="T3" fmla="*/ 63 h 63"/>
                <a:gd name="T4" fmla="*/ 90 w 90"/>
                <a:gd name="T5" fmla="*/ 12 h 63"/>
                <a:gd name="T6" fmla="*/ 90 w 90"/>
                <a:gd name="T7" fmla="*/ 0 h 63"/>
                <a:gd name="T8" fmla="*/ 0 w 90"/>
                <a:gd name="T9" fmla="*/ 51 h 63"/>
              </a:gdLst>
              <a:ahLst/>
              <a:cxnLst>
                <a:cxn ang="0">
                  <a:pos x="T0" y="T1"/>
                </a:cxn>
                <a:cxn ang="0">
                  <a:pos x="T2" y="T3"/>
                </a:cxn>
                <a:cxn ang="0">
                  <a:pos x="T4" y="T5"/>
                </a:cxn>
                <a:cxn ang="0">
                  <a:pos x="T6" y="T7"/>
                </a:cxn>
                <a:cxn ang="0">
                  <a:pos x="T8" y="T9"/>
                </a:cxn>
              </a:cxnLst>
              <a:rect l="0" t="0" r="r" b="b"/>
              <a:pathLst>
                <a:path w="90" h="63">
                  <a:moveTo>
                    <a:pt x="0" y="51"/>
                  </a:moveTo>
                  <a:lnTo>
                    <a:pt x="0" y="63"/>
                  </a:lnTo>
                  <a:lnTo>
                    <a:pt x="90" y="12"/>
                  </a:lnTo>
                  <a:lnTo>
                    <a:pt x="90"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8" name="îSlîďè"/>
            <p:cNvSpPr/>
            <p:nvPr/>
          </p:nvSpPr>
          <p:spPr bwMode="auto">
            <a:xfrm>
              <a:off x="5184775" y="5476876"/>
              <a:ext cx="139700" cy="100013"/>
            </a:xfrm>
            <a:custGeom>
              <a:avLst/>
              <a:gdLst>
                <a:gd name="T0" fmla="*/ 0 w 88"/>
                <a:gd name="T1" fmla="*/ 51 h 63"/>
                <a:gd name="T2" fmla="*/ 0 w 88"/>
                <a:gd name="T3" fmla="*/ 63 h 63"/>
                <a:gd name="T4" fmla="*/ 88 w 88"/>
                <a:gd name="T5" fmla="*/ 12 h 63"/>
                <a:gd name="T6" fmla="*/ 88 w 88"/>
                <a:gd name="T7" fmla="*/ 0 h 63"/>
                <a:gd name="T8" fmla="*/ 0 w 88"/>
                <a:gd name="T9" fmla="*/ 51 h 63"/>
              </a:gdLst>
              <a:ahLst/>
              <a:cxnLst>
                <a:cxn ang="0">
                  <a:pos x="T0" y="T1"/>
                </a:cxn>
                <a:cxn ang="0">
                  <a:pos x="T2" y="T3"/>
                </a:cxn>
                <a:cxn ang="0">
                  <a:pos x="T4" y="T5"/>
                </a:cxn>
                <a:cxn ang="0">
                  <a:pos x="T6" y="T7"/>
                </a:cxn>
                <a:cxn ang="0">
                  <a:pos x="T8" y="T9"/>
                </a:cxn>
              </a:cxnLst>
              <a:rect l="0" t="0" r="r" b="b"/>
              <a:pathLst>
                <a:path w="88" h="63">
                  <a:moveTo>
                    <a:pt x="0" y="51"/>
                  </a:moveTo>
                  <a:lnTo>
                    <a:pt x="0" y="63"/>
                  </a:lnTo>
                  <a:lnTo>
                    <a:pt x="88" y="12"/>
                  </a:lnTo>
                  <a:lnTo>
                    <a:pt x="88" y="0"/>
                  </a:lnTo>
                  <a:lnTo>
                    <a:pt x="0" y="51"/>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9" name="ïṥḻiḑè"/>
            <p:cNvSpPr/>
            <p:nvPr/>
          </p:nvSpPr>
          <p:spPr bwMode="auto">
            <a:xfrm>
              <a:off x="4973638" y="5395913"/>
              <a:ext cx="350838" cy="204788"/>
            </a:xfrm>
            <a:custGeom>
              <a:avLst/>
              <a:gdLst>
                <a:gd name="T0" fmla="*/ 0 w 221"/>
                <a:gd name="T1" fmla="*/ 78 h 129"/>
                <a:gd name="T2" fmla="*/ 90 w 221"/>
                <a:gd name="T3" fmla="*/ 129 h 129"/>
                <a:gd name="T4" fmla="*/ 133 w 221"/>
                <a:gd name="T5" fmla="*/ 102 h 129"/>
                <a:gd name="T6" fmla="*/ 221 w 221"/>
                <a:gd name="T7" fmla="*/ 51 h 129"/>
                <a:gd name="T8" fmla="*/ 133 w 221"/>
                <a:gd name="T9" fmla="*/ 0 h 129"/>
                <a:gd name="T10" fmla="*/ 46 w 221"/>
                <a:gd name="T11" fmla="*/ 51 h 129"/>
                <a:gd name="T12" fmla="*/ 0 w 221"/>
                <a:gd name="T13" fmla="*/ 78 h 129"/>
              </a:gdLst>
              <a:ahLst/>
              <a:cxnLst>
                <a:cxn ang="0">
                  <a:pos x="T0" y="T1"/>
                </a:cxn>
                <a:cxn ang="0">
                  <a:pos x="T2" y="T3"/>
                </a:cxn>
                <a:cxn ang="0">
                  <a:pos x="T4" y="T5"/>
                </a:cxn>
                <a:cxn ang="0">
                  <a:pos x="T6" y="T7"/>
                </a:cxn>
                <a:cxn ang="0">
                  <a:pos x="T8" y="T9"/>
                </a:cxn>
                <a:cxn ang="0">
                  <a:pos x="T10" y="T11"/>
                </a:cxn>
                <a:cxn ang="0">
                  <a:pos x="T12" y="T13"/>
                </a:cxn>
              </a:cxnLst>
              <a:rect l="0" t="0" r="r" b="b"/>
              <a:pathLst>
                <a:path w="221" h="129">
                  <a:moveTo>
                    <a:pt x="0" y="78"/>
                  </a:moveTo>
                  <a:lnTo>
                    <a:pt x="90" y="129"/>
                  </a:lnTo>
                  <a:lnTo>
                    <a:pt x="133" y="102"/>
                  </a:lnTo>
                  <a:lnTo>
                    <a:pt x="221" y="51"/>
                  </a:lnTo>
                  <a:lnTo>
                    <a:pt x="133" y="0"/>
                  </a:lnTo>
                  <a:lnTo>
                    <a:pt x="46" y="51"/>
                  </a:lnTo>
                  <a:lnTo>
                    <a:pt x="0" y="78"/>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60" name="íşḷïḋè"/>
            <p:cNvSpPr/>
            <p:nvPr/>
          </p:nvSpPr>
          <p:spPr bwMode="auto">
            <a:xfrm>
              <a:off x="4973638" y="5519738"/>
              <a:ext cx="142875" cy="100013"/>
            </a:xfrm>
            <a:custGeom>
              <a:avLst/>
              <a:gdLst>
                <a:gd name="T0" fmla="*/ 0 w 90"/>
                <a:gd name="T1" fmla="*/ 0 h 63"/>
                <a:gd name="T2" fmla="*/ 0 w 90"/>
                <a:gd name="T3" fmla="*/ 10 h 63"/>
                <a:gd name="T4" fmla="*/ 90 w 90"/>
                <a:gd name="T5" fmla="*/ 63 h 63"/>
                <a:gd name="T6" fmla="*/ 90 w 90"/>
                <a:gd name="T7" fmla="*/ 51 h 63"/>
                <a:gd name="T8" fmla="*/ 0 w 90"/>
                <a:gd name="T9" fmla="*/ 0 h 63"/>
              </a:gdLst>
              <a:ahLst/>
              <a:cxnLst>
                <a:cxn ang="0">
                  <a:pos x="T0" y="T1"/>
                </a:cxn>
                <a:cxn ang="0">
                  <a:pos x="T2" y="T3"/>
                </a:cxn>
                <a:cxn ang="0">
                  <a:pos x="T4" y="T5"/>
                </a:cxn>
                <a:cxn ang="0">
                  <a:pos x="T6" y="T7"/>
                </a:cxn>
                <a:cxn ang="0">
                  <a:pos x="T8" y="T9"/>
                </a:cxn>
              </a:cxnLst>
              <a:rect l="0" t="0" r="r" b="b"/>
              <a:pathLst>
                <a:path w="90" h="63">
                  <a:moveTo>
                    <a:pt x="0" y="0"/>
                  </a:moveTo>
                  <a:lnTo>
                    <a:pt x="0" y="10"/>
                  </a:lnTo>
                  <a:lnTo>
                    <a:pt x="90" y="63"/>
                  </a:lnTo>
                  <a:lnTo>
                    <a:pt x="90" y="51"/>
                  </a:lnTo>
                  <a:lnTo>
                    <a:pt x="0" y="0"/>
                  </a:lnTo>
                  <a:close/>
                </a:path>
              </a:pathLst>
            </a:custGeom>
            <a:solidFill>
              <a:srgbClr val="597EA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61" name="ïśļiďè"/>
            <p:cNvSpPr/>
            <p:nvPr/>
          </p:nvSpPr>
          <p:spPr bwMode="auto">
            <a:xfrm>
              <a:off x="5116513" y="5557838"/>
              <a:ext cx="68263" cy="61913"/>
            </a:xfrm>
            <a:custGeom>
              <a:avLst/>
              <a:gdLst>
                <a:gd name="T0" fmla="*/ 0 w 43"/>
                <a:gd name="T1" fmla="*/ 27 h 39"/>
                <a:gd name="T2" fmla="*/ 0 w 43"/>
                <a:gd name="T3" fmla="*/ 39 h 39"/>
                <a:gd name="T4" fmla="*/ 43 w 43"/>
                <a:gd name="T5" fmla="*/ 12 h 39"/>
                <a:gd name="T6" fmla="*/ 43 w 43"/>
                <a:gd name="T7" fmla="*/ 0 h 39"/>
                <a:gd name="T8" fmla="*/ 0 w 43"/>
                <a:gd name="T9" fmla="*/ 27 h 39"/>
              </a:gdLst>
              <a:ahLst/>
              <a:cxnLst>
                <a:cxn ang="0">
                  <a:pos x="T0" y="T1"/>
                </a:cxn>
                <a:cxn ang="0">
                  <a:pos x="T2" y="T3"/>
                </a:cxn>
                <a:cxn ang="0">
                  <a:pos x="T4" y="T5"/>
                </a:cxn>
                <a:cxn ang="0">
                  <a:pos x="T6" y="T7"/>
                </a:cxn>
                <a:cxn ang="0">
                  <a:pos x="T8" y="T9"/>
                </a:cxn>
              </a:cxnLst>
              <a:rect l="0" t="0" r="r" b="b"/>
              <a:pathLst>
                <a:path w="43" h="39">
                  <a:moveTo>
                    <a:pt x="0" y="27"/>
                  </a:moveTo>
                  <a:lnTo>
                    <a:pt x="0" y="39"/>
                  </a:lnTo>
                  <a:lnTo>
                    <a:pt x="43" y="12"/>
                  </a:lnTo>
                  <a:lnTo>
                    <a:pt x="43" y="0"/>
                  </a:lnTo>
                  <a:lnTo>
                    <a:pt x="0" y="27"/>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62" name="îśḷïḋê"/>
            <p:cNvSpPr/>
            <p:nvPr/>
          </p:nvSpPr>
          <p:spPr bwMode="auto">
            <a:xfrm>
              <a:off x="3606800" y="4537076"/>
              <a:ext cx="447675" cy="254000"/>
            </a:xfrm>
            <a:custGeom>
              <a:avLst/>
              <a:gdLst>
                <a:gd name="T0" fmla="*/ 0 w 282"/>
                <a:gd name="T1" fmla="*/ 80 h 160"/>
                <a:gd name="T2" fmla="*/ 141 w 282"/>
                <a:gd name="T3" fmla="*/ 0 h 160"/>
                <a:gd name="T4" fmla="*/ 282 w 282"/>
                <a:gd name="T5" fmla="*/ 80 h 160"/>
                <a:gd name="T6" fmla="*/ 141 w 282"/>
                <a:gd name="T7" fmla="*/ 160 h 160"/>
                <a:gd name="T8" fmla="*/ 0 w 282"/>
                <a:gd name="T9" fmla="*/ 80 h 160"/>
              </a:gdLst>
              <a:ahLst/>
              <a:cxnLst>
                <a:cxn ang="0">
                  <a:pos x="T0" y="T1"/>
                </a:cxn>
                <a:cxn ang="0">
                  <a:pos x="T2" y="T3"/>
                </a:cxn>
                <a:cxn ang="0">
                  <a:pos x="T4" y="T5"/>
                </a:cxn>
                <a:cxn ang="0">
                  <a:pos x="T6" y="T7"/>
                </a:cxn>
                <a:cxn ang="0">
                  <a:pos x="T8" y="T9"/>
                </a:cxn>
              </a:cxnLst>
              <a:rect l="0" t="0" r="r" b="b"/>
              <a:pathLst>
                <a:path w="282" h="160">
                  <a:moveTo>
                    <a:pt x="0" y="80"/>
                  </a:moveTo>
                  <a:lnTo>
                    <a:pt x="141" y="0"/>
                  </a:lnTo>
                  <a:lnTo>
                    <a:pt x="282" y="80"/>
                  </a:lnTo>
                  <a:lnTo>
                    <a:pt x="141" y="160"/>
                  </a:lnTo>
                  <a:lnTo>
                    <a:pt x="0" y="8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63" name="ïṥļíḋé"/>
            <p:cNvSpPr/>
            <p:nvPr/>
          </p:nvSpPr>
          <p:spPr bwMode="auto">
            <a:xfrm>
              <a:off x="3606800" y="4537076"/>
              <a:ext cx="447675" cy="642938"/>
            </a:xfrm>
            <a:custGeom>
              <a:avLst/>
              <a:gdLst>
                <a:gd name="T0" fmla="*/ 0 w 282"/>
                <a:gd name="T1" fmla="*/ 80 h 405"/>
                <a:gd name="T2" fmla="*/ 0 w 282"/>
                <a:gd name="T3" fmla="*/ 243 h 405"/>
                <a:gd name="T4" fmla="*/ 282 w 282"/>
                <a:gd name="T5" fmla="*/ 405 h 405"/>
                <a:gd name="T6" fmla="*/ 282 w 282"/>
                <a:gd name="T7" fmla="*/ 80 h 405"/>
                <a:gd name="T8" fmla="*/ 141 w 282"/>
                <a:gd name="T9" fmla="*/ 0 h 405"/>
                <a:gd name="T10" fmla="*/ 141 w 282"/>
                <a:gd name="T11" fmla="*/ 160 h 405"/>
                <a:gd name="T12" fmla="*/ 0 w 282"/>
                <a:gd name="T13" fmla="*/ 80 h 405"/>
              </a:gdLst>
              <a:ahLst/>
              <a:cxnLst>
                <a:cxn ang="0">
                  <a:pos x="T0" y="T1"/>
                </a:cxn>
                <a:cxn ang="0">
                  <a:pos x="T2" y="T3"/>
                </a:cxn>
                <a:cxn ang="0">
                  <a:pos x="T4" y="T5"/>
                </a:cxn>
                <a:cxn ang="0">
                  <a:pos x="T6" y="T7"/>
                </a:cxn>
                <a:cxn ang="0">
                  <a:pos x="T8" y="T9"/>
                </a:cxn>
                <a:cxn ang="0">
                  <a:pos x="T10" y="T11"/>
                </a:cxn>
                <a:cxn ang="0">
                  <a:pos x="T12" y="T13"/>
                </a:cxn>
              </a:cxnLst>
              <a:rect l="0" t="0" r="r" b="b"/>
              <a:pathLst>
                <a:path w="282" h="405">
                  <a:moveTo>
                    <a:pt x="0" y="80"/>
                  </a:moveTo>
                  <a:lnTo>
                    <a:pt x="0" y="243"/>
                  </a:lnTo>
                  <a:lnTo>
                    <a:pt x="282" y="405"/>
                  </a:lnTo>
                  <a:lnTo>
                    <a:pt x="282" y="80"/>
                  </a:lnTo>
                  <a:lnTo>
                    <a:pt x="141" y="0"/>
                  </a:lnTo>
                  <a:lnTo>
                    <a:pt x="141" y="160"/>
                  </a:lnTo>
                  <a:lnTo>
                    <a:pt x="0" y="80"/>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64" name="iṩḷiḋê"/>
            <p:cNvSpPr/>
            <p:nvPr/>
          </p:nvSpPr>
          <p:spPr bwMode="auto">
            <a:xfrm>
              <a:off x="4054475" y="4537076"/>
              <a:ext cx="223838" cy="642938"/>
            </a:xfrm>
            <a:custGeom>
              <a:avLst/>
              <a:gdLst>
                <a:gd name="T0" fmla="*/ 0 w 141"/>
                <a:gd name="T1" fmla="*/ 80 h 405"/>
                <a:gd name="T2" fmla="*/ 141 w 141"/>
                <a:gd name="T3" fmla="*/ 0 h 405"/>
                <a:gd name="T4" fmla="*/ 141 w 141"/>
                <a:gd name="T5" fmla="*/ 323 h 405"/>
                <a:gd name="T6" fmla="*/ 0 w 141"/>
                <a:gd name="T7" fmla="*/ 405 h 405"/>
                <a:gd name="T8" fmla="*/ 0 w 141"/>
                <a:gd name="T9" fmla="*/ 80 h 405"/>
              </a:gdLst>
              <a:ahLst/>
              <a:cxnLst>
                <a:cxn ang="0">
                  <a:pos x="T0" y="T1"/>
                </a:cxn>
                <a:cxn ang="0">
                  <a:pos x="T2" y="T3"/>
                </a:cxn>
                <a:cxn ang="0">
                  <a:pos x="T4" y="T5"/>
                </a:cxn>
                <a:cxn ang="0">
                  <a:pos x="T6" y="T7"/>
                </a:cxn>
                <a:cxn ang="0">
                  <a:pos x="T8" y="T9"/>
                </a:cxn>
              </a:cxnLst>
              <a:rect l="0" t="0" r="r" b="b"/>
              <a:pathLst>
                <a:path w="141" h="405">
                  <a:moveTo>
                    <a:pt x="0" y="80"/>
                  </a:moveTo>
                  <a:lnTo>
                    <a:pt x="141" y="0"/>
                  </a:lnTo>
                  <a:lnTo>
                    <a:pt x="141" y="323"/>
                  </a:lnTo>
                  <a:lnTo>
                    <a:pt x="0" y="405"/>
                  </a:lnTo>
                  <a:lnTo>
                    <a:pt x="0" y="80"/>
                  </a:lnTo>
                  <a:close/>
                </a:path>
              </a:pathLst>
            </a:custGeom>
            <a:solidFill>
              <a:srgbClr val="B2D9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65" name="îšḻïdé"/>
            <p:cNvSpPr/>
            <p:nvPr/>
          </p:nvSpPr>
          <p:spPr bwMode="auto">
            <a:xfrm>
              <a:off x="3830638" y="4405313"/>
              <a:ext cx="447675" cy="258763"/>
            </a:xfrm>
            <a:custGeom>
              <a:avLst/>
              <a:gdLst>
                <a:gd name="T0" fmla="*/ 0 w 282"/>
                <a:gd name="T1" fmla="*/ 83 h 163"/>
                <a:gd name="T2" fmla="*/ 141 w 282"/>
                <a:gd name="T3" fmla="*/ 0 h 163"/>
                <a:gd name="T4" fmla="*/ 282 w 282"/>
                <a:gd name="T5" fmla="*/ 83 h 163"/>
                <a:gd name="T6" fmla="*/ 141 w 282"/>
                <a:gd name="T7" fmla="*/ 163 h 163"/>
                <a:gd name="T8" fmla="*/ 0 w 282"/>
                <a:gd name="T9" fmla="*/ 83 h 163"/>
              </a:gdLst>
              <a:ahLst/>
              <a:cxnLst>
                <a:cxn ang="0">
                  <a:pos x="T0" y="T1"/>
                </a:cxn>
                <a:cxn ang="0">
                  <a:pos x="T2" y="T3"/>
                </a:cxn>
                <a:cxn ang="0">
                  <a:pos x="T4" y="T5"/>
                </a:cxn>
                <a:cxn ang="0">
                  <a:pos x="T6" y="T7"/>
                </a:cxn>
                <a:cxn ang="0">
                  <a:pos x="T8" y="T9"/>
                </a:cxn>
              </a:cxnLst>
              <a:rect l="0" t="0" r="r" b="b"/>
              <a:pathLst>
                <a:path w="282" h="163">
                  <a:moveTo>
                    <a:pt x="0" y="83"/>
                  </a:moveTo>
                  <a:lnTo>
                    <a:pt x="141" y="0"/>
                  </a:lnTo>
                  <a:lnTo>
                    <a:pt x="282" y="83"/>
                  </a:lnTo>
                  <a:lnTo>
                    <a:pt x="141" y="16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366" name="iṥḻïḓe"/>
            <p:cNvSpPr/>
            <p:nvPr/>
          </p:nvSpPr>
          <p:spPr bwMode="auto">
            <a:xfrm>
              <a:off x="3943350" y="995363"/>
              <a:ext cx="3241675" cy="4184650"/>
            </a:xfrm>
            <a:custGeom>
              <a:avLst/>
              <a:gdLst>
                <a:gd name="T0" fmla="*/ 1971 w 2042"/>
                <a:gd name="T1" fmla="*/ 134 h 2636"/>
                <a:gd name="T2" fmla="*/ 2042 w 2042"/>
                <a:gd name="T3" fmla="*/ 39 h 2636"/>
                <a:gd name="T4" fmla="*/ 1971 w 2042"/>
                <a:gd name="T5" fmla="*/ 0 h 2636"/>
                <a:gd name="T6" fmla="*/ 0 w 2042"/>
                <a:gd name="T7" fmla="*/ 1136 h 2636"/>
                <a:gd name="T8" fmla="*/ 0 w 2042"/>
                <a:gd name="T9" fmla="*/ 2595 h 2636"/>
                <a:gd name="T10" fmla="*/ 70 w 2042"/>
                <a:gd name="T11" fmla="*/ 2636 h 2636"/>
                <a:gd name="T12" fmla="*/ 179 w 2042"/>
                <a:gd name="T13" fmla="*/ 2493 h 2636"/>
                <a:gd name="T14" fmla="*/ 1971 w 2042"/>
                <a:gd name="T15" fmla="*/ 1459 h 2636"/>
                <a:gd name="T16" fmla="*/ 1971 w 2042"/>
                <a:gd name="T17" fmla="*/ 134 h 2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2" h="2636">
                  <a:moveTo>
                    <a:pt x="1971" y="134"/>
                  </a:moveTo>
                  <a:lnTo>
                    <a:pt x="2042" y="39"/>
                  </a:lnTo>
                  <a:lnTo>
                    <a:pt x="1971" y="0"/>
                  </a:lnTo>
                  <a:lnTo>
                    <a:pt x="0" y="1136"/>
                  </a:lnTo>
                  <a:lnTo>
                    <a:pt x="0" y="2595"/>
                  </a:lnTo>
                  <a:lnTo>
                    <a:pt x="70" y="2636"/>
                  </a:lnTo>
                  <a:lnTo>
                    <a:pt x="179" y="2493"/>
                  </a:lnTo>
                  <a:lnTo>
                    <a:pt x="1971" y="1459"/>
                  </a:lnTo>
                  <a:lnTo>
                    <a:pt x="1971" y="134"/>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67" name="îṣ1ïdé"/>
            <p:cNvSpPr/>
            <p:nvPr/>
          </p:nvSpPr>
          <p:spPr bwMode="auto">
            <a:xfrm>
              <a:off x="4054475" y="1057276"/>
              <a:ext cx="3130550" cy="4122738"/>
            </a:xfrm>
            <a:custGeom>
              <a:avLst/>
              <a:gdLst>
                <a:gd name="T0" fmla="*/ 0 w 1972"/>
                <a:gd name="T1" fmla="*/ 1136 h 2597"/>
                <a:gd name="T2" fmla="*/ 0 w 1972"/>
                <a:gd name="T3" fmla="*/ 2597 h 2597"/>
                <a:gd name="T4" fmla="*/ 1972 w 1972"/>
                <a:gd name="T5" fmla="*/ 1461 h 2597"/>
                <a:gd name="T6" fmla="*/ 1972 w 1972"/>
                <a:gd name="T7" fmla="*/ 0 h 2597"/>
                <a:gd name="T8" fmla="*/ 0 w 1972"/>
                <a:gd name="T9" fmla="*/ 1136 h 2597"/>
              </a:gdLst>
              <a:ahLst/>
              <a:cxnLst>
                <a:cxn ang="0">
                  <a:pos x="T0" y="T1"/>
                </a:cxn>
                <a:cxn ang="0">
                  <a:pos x="T2" y="T3"/>
                </a:cxn>
                <a:cxn ang="0">
                  <a:pos x="T4" y="T5"/>
                </a:cxn>
                <a:cxn ang="0">
                  <a:pos x="T6" y="T7"/>
                </a:cxn>
                <a:cxn ang="0">
                  <a:pos x="T8" y="T9"/>
                </a:cxn>
              </a:cxnLst>
              <a:rect l="0" t="0" r="r" b="b"/>
              <a:pathLst>
                <a:path w="1972" h="2597">
                  <a:moveTo>
                    <a:pt x="0" y="1136"/>
                  </a:moveTo>
                  <a:lnTo>
                    <a:pt x="0" y="2597"/>
                  </a:lnTo>
                  <a:lnTo>
                    <a:pt x="1972" y="1461"/>
                  </a:lnTo>
                  <a:lnTo>
                    <a:pt x="1972" y="0"/>
                  </a:lnTo>
                  <a:lnTo>
                    <a:pt x="0" y="113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68" name="î$ľidê"/>
            <p:cNvSpPr/>
            <p:nvPr/>
          </p:nvSpPr>
          <p:spPr bwMode="auto">
            <a:xfrm>
              <a:off x="4167188" y="1249363"/>
              <a:ext cx="2905125" cy="3738563"/>
            </a:xfrm>
            <a:custGeom>
              <a:avLst/>
              <a:gdLst>
                <a:gd name="T0" fmla="*/ 0 w 1830"/>
                <a:gd name="T1" fmla="*/ 1056 h 2355"/>
                <a:gd name="T2" fmla="*/ 0 w 1830"/>
                <a:gd name="T3" fmla="*/ 2355 h 2355"/>
                <a:gd name="T4" fmla="*/ 1830 w 1830"/>
                <a:gd name="T5" fmla="*/ 1299 h 2355"/>
                <a:gd name="T6" fmla="*/ 1830 w 1830"/>
                <a:gd name="T7" fmla="*/ 0 h 2355"/>
                <a:gd name="T8" fmla="*/ 0 w 1830"/>
                <a:gd name="T9" fmla="*/ 1056 h 2355"/>
              </a:gdLst>
              <a:ahLst/>
              <a:cxnLst>
                <a:cxn ang="0">
                  <a:pos x="T0" y="T1"/>
                </a:cxn>
                <a:cxn ang="0">
                  <a:pos x="T2" y="T3"/>
                </a:cxn>
                <a:cxn ang="0">
                  <a:pos x="T4" y="T5"/>
                </a:cxn>
                <a:cxn ang="0">
                  <a:pos x="T6" y="T7"/>
                </a:cxn>
                <a:cxn ang="0">
                  <a:pos x="T8" y="T9"/>
                </a:cxn>
              </a:cxnLst>
              <a:rect l="0" t="0" r="r" b="b"/>
              <a:pathLst>
                <a:path w="1830" h="2355">
                  <a:moveTo>
                    <a:pt x="0" y="1056"/>
                  </a:moveTo>
                  <a:lnTo>
                    <a:pt x="0" y="2355"/>
                  </a:lnTo>
                  <a:lnTo>
                    <a:pt x="1830" y="1299"/>
                  </a:lnTo>
                  <a:lnTo>
                    <a:pt x="1830" y="0"/>
                  </a:lnTo>
                  <a:lnTo>
                    <a:pt x="0" y="1056"/>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69" name="ïšļiḓê"/>
            <p:cNvSpPr/>
            <p:nvPr/>
          </p:nvSpPr>
          <p:spPr bwMode="auto">
            <a:xfrm>
              <a:off x="5537200" y="2633663"/>
              <a:ext cx="130175" cy="134938"/>
            </a:xfrm>
            <a:custGeom>
              <a:avLst/>
              <a:gdLst>
                <a:gd name="T0" fmla="*/ 0 w 34"/>
                <a:gd name="T1" fmla="*/ 7 h 35"/>
                <a:gd name="T2" fmla="*/ 9 w 34"/>
                <a:gd name="T3" fmla="*/ 35 h 35"/>
                <a:gd name="T4" fmla="*/ 13 w 34"/>
                <a:gd name="T5" fmla="*/ 22 h 35"/>
                <a:gd name="T6" fmla="*/ 27 w 34"/>
                <a:gd name="T7" fmla="*/ 31 h 35"/>
                <a:gd name="T8" fmla="*/ 34 w 34"/>
                <a:gd name="T9" fmla="*/ 18 h 35"/>
                <a:gd name="T10" fmla="*/ 20 w 34"/>
                <a:gd name="T11" fmla="*/ 10 h 35"/>
                <a:gd name="T12" fmla="*/ 29 w 34"/>
                <a:gd name="T13" fmla="*/ 0 h 35"/>
                <a:gd name="T14" fmla="*/ 0 w 34"/>
                <a:gd name="T15" fmla="*/ 7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5">
                  <a:moveTo>
                    <a:pt x="0" y="7"/>
                  </a:moveTo>
                  <a:cubicBezTo>
                    <a:pt x="9" y="35"/>
                    <a:pt x="9" y="35"/>
                    <a:pt x="9" y="35"/>
                  </a:cubicBezTo>
                  <a:cubicBezTo>
                    <a:pt x="13" y="22"/>
                    <a:pt x="13" y="22"/>
                    <a:pt x="13" y="22"/>
                  </a:cubicBezTo>
                  <a:cubicBezTo>
                    <a:pt x="17" y="25"/>
                    <a:pt x="22" y="28"/>
                    <a:pt x="27" y="31"/>
                  </a:cubicBezTo>
                  <a:cubicBezTo>
                    <a:pt x="34" y="18"/>
                    <a:pt x="34" y="18"/>
                    <a:pt x="34" y="18"/>
                  </a:cubicBezTo>
                  <a:cubicBezTo>
                    <a:pt x="29" y="15"/>
                    <a:pt x="25" y="13"/>
                    <a:pt x="20" y="10"/>
                  </a:cubicBezTo>
                  <a:cubicBezTo>
                    <a:pt x="29" y="0"/>
                    <a:pt x="29" y="0"/>
                    <a:pt x="29" y="0"/>
                  </a:cubicBezTo>
                  <a:cubicBezTo>
                    <a:pt x="0" y="7"/>
                    <a:pt x="0" y="7"/>
                    <a:pt x="0" y="7"/>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70" name="îṧ1ïḍe"/>
            <p:cNvSpPr/>
            <p:nvPr/>
          </p:nvSpPr>
          <p:spPr bwMode="auto">
            <a:xfrm>
              <a:off x="5564188" y="3030538"/>
              <a:ext cx="469900" cy="928688"/>
            </a:xfrm>
            <a:custGeom>
              <a:avLst/>
              <a:gdLst>
                <a:gd name="T0" fmla="*/ 122 w 122"/>
                <a:gd name="T1" fmla="*/ 6 h 241"/>
                <a:gd name="T2" fmla="*/ 122 w 122"/>
                <a:gd name="T3" fmla="*/ 168 h 241"/>
                <a:gd name="T4" fmla="*/ 117 w 122"/>
                <a:gd name="T5" fmla="*/ 176 h 241"/>
                <a:gd name="T6" fmla="*/ 7 w 122"/>
                <a:gd name="T7" fmla="*/ 240 h 241"/>
                <a:gd name="T8" fmla="*/ 0 w 122"/>
                <a:gd name="T9" fmla="*/ 236 h 241"/>
                <a:gd name="T10" fmla="*/ 0 w 122"/>
                <a:gd name="T11" fmla="*/ 73 h 241"/>
                <a:gd name="T12" fmla="*/ 4 w 122"/>
                <a:gd name="T13" fmla="*/ 65 h 241"/>
                <a:gd name="T14" fmla="*/ 114 w 122"/>
                <a:gd name="T15" fmla="*/ 2 h 241"/>
                <a:gd name="T16" fmla="*/ 122 w 122"/>
                <a:gd name="T17" fmla="*/ 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241">
                  <a:moveTo>
                    <a:pt x="122" y="6"/>
                  </a:moveTo>
                  <a:cubicBezTo>
                    <a:pt x="122" y="168"/>
                    <a:pt x="122" y="168"/>
                    <a:pt x="122" y="168"/>
                  </a:cubicBezTo>
                  <a:cubicBezTo>
                    <a:pt x="122" y="171"/>
                    <a:pt x="120" y="174"/>
                    <a:pt x="117" y="176"/>
                  </a:cubicBezTo>
                  <a:cubicBezTo>
                    <a:pt x="7" y="240"/>
                    <a:pt x="7" y="240"/>
                    <a:pt x="7" y="240"/>
                  </a:cubicBezTo>
                  <a:cubicBezTo>
                    <a:pt x="4" y="241"/>
                    <a:pt x="0" y="239"/>
                    <a:pt x="0" y="236"/>
                  </a:cubicBezTo>
                  <a:cubicBezTo>
                    <a:pt x="0" y="73"/>
                    <a:pt x="0" y="73"/>
                    <a:pt x="0" y="73"/>
                  </a:cubicBezTo>
                  <a:cubicBezTo>
                    <a:pt x="0" y="70"/>
                    <a:pt x="2" y="67"/>
                    <a:pt x="4" y="65"/>
                  </a:cubicBezTo>
                  <a:cubicBezTo>
                    <a:pt x="114" y="2"/>
                    <a:pt x="114" y="2"/>
                    <a:pt x="114" y="2"/>
                  </a:cubicBezTo>
                  <a:cubicBezTo>
                    <a:pt x="118" y="0"/>
                    <a:pt x="122" y="2"/>
                    <a:pt x="122" y="6"/>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71" name="íṥliḓé"/>
            <p:cNvSpPr/>
            <p:nvPr/>
          </p:nvSpPr>
          <p:spPr bwMode="auto">
            <a:xfrm>
              <a:off x="5605463" y="3065463"/>
              <a:ext cx="471488" cy="928688"/>
            </a:xfrm>
            <a:custGeom>
              <a:avLst/>
              <a:gdLst>
                <a:gd name="T0" fmla="*/ 122 w 122"/>
                <a:gd name="T1" fmla="*/ 6 h 241"/>
                <a:gd name="T2" fmla="*/ 122 w 122"/>
                <a:gd name="T3" fmla="*/ 168 h 241"/>
                <a:gd name="T4" fmla="*/ 117 w 122"/>
                <a:gd name="T5" fmla="*/ 176 h 241"/>
                <a:gd name="T6" fmla="*/ 7 w 122"/>
                <a:gd name="T7" fmla="*/ 240 h 241"/>
                <a:gd name="T8" fmla="*/ 0 w 122"/>
                <a:gd name="T9" fmla="*/ 236 h 241"/>
                <a:gd name="T10" fmla="*/ 0 w 122"/>
                <a:gd name="T11" fmla="*/ 73 h 241"/>
                <a:gd name="T12" fmla="*/ 4 w 122"/>
                <a:gd name="T13" fmla="*/ 65 h 241"/>
                <a:gd name="T14" fmla="*/ 114 w 122"/>
                <a:gd name="T15" fmla="*/ 2 h 241"/>
                <a:gd name="T16" fmla="*/ 122 w 122"/>
                <a:gd name="T17" fmla="*/ 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241">
                  <a:moveTo>
                    <a:pt x="122" y="6"/>
                  </a:moveTo>
                  <a:cubicBezTo>
                    <a:pt x="122" y="168"/>
                    <a:pt x="122" y="168"/>
                    <a:pt x="122" y="168"/>
                  </a:cubicBezTo>
                  <a:cubicBezTo>
                    <a:pt x="122" y="171"/>
                    <a:pt x="120" y="174"/>
                    <a:pt x="117" y="176"/>
                  </a:cubicBezTo>
                  <a:cubicBezTo>
                    <a:pt x="7" y="240"/>
                    <a:pt x="7" y="240"/>
                    <a:pt x="7" y="240"/>
                  </a:cubicBezTo>
                  <a:cubicBezTo>
                    <a:pt x="4" y="241"/>
                    <a:pt x="0" y="239"/>
                    <a:pt x="0" y="236"/>
                  </a:cubicBezTo>
                  <a:cubicBezTo>
                    <a:pt x="0" y="73"/>
                    <a:pt x="0" y="73"/>
                    <a:pt x="0" y="73"/>
                  </a:cubicBezTo>
                  <a:cubicBezTo>
                    <a:pt x="0" y="70"/>
                    <a:pt x="2" y="67"/>
                    <a:pt x="4" y="65"/>
                  </a:cubicBezTo>
                  <a:cubicBezTo>
                    <a:pt x="114" y="2"/>
                    <a:pt x="114" y="2"/>
                    <a:pt x="114" y="2"/>
                  </a:cubicBezTo>
                  <a:cubicBezTo>
                    <a:pt x="118" y="0"/>
                    <a:pt x="122" y="2"/>
                    <a:pt x="122" y="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72" name="ïsḷîḓé"/>
            <p:cNvSpPr/>
            <p:nvPr/>
          </p:nvSpPr>
          <p:spPr bwMode="auto">
            <a:xfrm>
              <a:off x="5605463" y="3068638"/>
              <a:ext cx="471488" cy="327025"/>
            </a:xfrm>
            <a:custGeom>
              <a:avLst/>
              <a:gdLst>
                <a:gd name="T0" fmla="*/ 117 w 122"/>
                <a:gd name="T1" fmla="*/ 0 h 85"/>
                <a:gd name="T2" fmla="*/ 114 w 122"/>
                <a:gd name="T3" fmla="*/ 1 h 85"/>
                <a:gd name="T4" fmla="*/ 4 w 122"/>
                <a:gd name="T5" fmla="*/ 64 h 85"/>
                <a:gd name="T6" fmla="*/ 0 w 122"/>
                <a:gd name="T7" fmla="*/ 72 h 85"/>
                <a:gd name="T8" fmla="*/ 0 w 122"/>
                <a:gd name="T9" fmla="*/ 85 h 85"/>
                <a:gd name="T10" fmla="*/ 122 w 122"/>
                <a:gd name="T11" fmla="*/ 14 h 85"/>
                <a:gd name="T12" fmla="*/ 122 w 122"/>
                <a:gd name="T13" fmla="*/ 5 h 85"/>
                <a:gd name="T14" fmla="*/ 117 w 122"/>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85">
                  <a:moveTo>
                    <a:pt x="117" y="0"/>
                  </a:moveTo>
                  <a:cubicBezTo>
                    <a:pt x="116" y="0"/>
                    <a:pt x="115" y="0"/>
                    <a:pt x="114" y="1"/>
                  </a:cubicBezTo>
                  <a:cubicBezTo>
                    <a:pt x="4" y="64"/>
                    <a:pt x="4" y="64"/>
                    <a:pt x="4" y="64"/>
                  </a:cubicBezTo>
                  <a:cubicBezTo>
                    <a:pt x="2" y="66"/>
                    <a:pt x="0" y="69"/>
                    <a:pt x="0" y="72"/>
                  </a:cubicBezTo>
                  <a:cubicBezTo>
                    <a:pt x="0" y="85"/>
                    <a:pt x="0" y="85"/>
                    <a:pt x="0" y="85"/>
                  </a:cubicBezTo>
                  <a:cubicBezTo>
                    <a:pt x="122" y="14"/>
                    <a:pt x="122" y="14"/>
                    <a:pt x="122" y="14"/>
                  </a:cubicBezTo>
                  <a:cubicBezTo>
                    <a:pt x="122" y="5"/>
                    <a:pt x="122" y="5"/>
                    <a:pt x="122" y="5"/>
                  </a:cubicBezTo>
                  <a:cubicBezTo>
                    <a:pt x="122" y="2"/>
                    <a:pt x="119" y="0"/>
                    <a:pt x="117" y="0"/>
                  </a:cubicBez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73" name="í$ľiḍê"/>
            <p:cNvSpPr/>
            <p:nvPr/>
          </p:nvSpPr>
          <p:spPr bwMode="auto">
            <a:xfrm>
              <a:off x="5922963" y="3141663"/>
              <a:ext cx="38100" cy="50800"/>
            </a:xfrm>
            <a:custGeom>
              <a:avLst/>
              <a:gdLst>
                <a:gd name="T0" fmla="*/ 5 w 10"/>
                <a:gd name="T1" fmla="*/ 1 h 13"/>
                <a:gd name="T2" fmla="*/ 0 w 10"/>
                <a:gd name="T3" fmla="*/ 9 h 13"/>
                <a:gd name="T4" fmla="*/ 5 w 10"/>
                <a:gd name="T5" fmla="*/ 12 h 13"/>
                <a:gd name="T6" fmla="*/ 10 w 10"/>
                <a:gd name="T7" fmla="*/ 4 h 13"/>
                <a:gd name="T8" fmla="*/ 5 w 10"/>
                <a:gd name="T9" fmla="*/ 1 h 13"/>
              </a:gdLst>
              <a:ahLst/>
              <a:cxnLst>
                <a:cxn ang="0">
                  <a:pos x="T0" y="T1"/>
                </a:cxn>
                <a:cxn ang="0">
                  <a:pos x="T2" y="T3"/>
                </a:cxn>
                <a:cxn ang="0">
                  <a:pos x="T4" y="T5"/>
                </a:cxn>
                <a:cxn ang="0">
                  <a:pos x="T6" y="T7"/>
                </a:cxn>
                <a:cxn ang="0">
                  <a:pos x="T8" y="T9"/>
                </a:cxn>
              </a:cxnLst>
              <a:rect l="0" t="0" r="r" b="b"/>
              <a:pathLst>
                <a:path w="10" h="13">
                  <a:moveTo>
                    <a:pt x="5" y="1"/>
                  </a:moveTo>
                  <a:cubicBezTo>
                    <a:pt x="3" y="3"/>
                    <a:pt x="0" y="6"/>
                    <a:pt x="0" y="9"/>
                  </a:cubicBezTo>
                  <a:cubicBezTo>
                    <a:pt x="0" y="12"/>
                    <a:pt x="3" y="13"/>
                    <a:pt x="5" y="12"/>
                  </a:cubicBezTo>
                  <a:cubicBezTo>
                    <a:pt x="8" y="10"/>
                    <a:pt x="10" y="7"/>
                    <a:pt x="10" y="4"/>
                  </a:cubicBezTo>
                  <a:cubicBezTo>
                    <a:pt x="10" y="1"/>
                    <a:pt x="8" y="0"/>
                    <a:pt x="5" y="1"/>
                  </a:cubicBezTo>
                </a:path>
              </a:pathLst>
            </a:custGeom>
            <a:solidFill>
              <a:srgbClr val="3DB88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74" name="íṥḷïde"/>
            <p:cNvSpPr/>
            <p:nvPr/>
          </p:nvSpPr>
          <p:spPr bwMode="auto">
            <a:xfrm>
              <a:off x="5972175" y="3114676"/>
              <a:ext cx="34925" cy="50800"/>
            </a:xfrm>
            <a:custGeom>
              <a:avLst/>
              <a:gdLst>
                <a:gd name="T0" fmla="*/ 4 w 9"/>
                <a:gd name="T1" fmla="*/ 1 h 13"/>
                <a:gd name="T2" fmla="*/ 0 w 9"/>
                <a:gd name="T3" fmla="*/ 9 h 13"/>
                <a:gd name="T4" fmla="*/ 4 w 9"/>
                <a:gd name="T5" fmla="*/ 12 h 13"/>
                <a:gd name="T6" fmla="*/ 9 w 9"/>
                <a:gd name="T7" fmla="*/ 4 h 13"/>
                <a:gd name="T8" fmla="*/ 4 w 9"/>
                <a:gd name="T9" fmla="*/ 1 h 13"/>
              </a:gdLst>
              <a:ahLst/>
              <a:cxnLst>
                <a:cxn ang="0">
                  <a:pos x="T0" y="T1"/>
                </a:cxn>
                <a:cxn ang="0">
                  <a:pos x="T2" y="T3"/>
                </a:cxn>
                <a:cxn ang="0">
                  <a:pos x="T4" y="T5"/>
                </a:cxn>
                <a:cxn ang="0">
                  <a:pos x="T6" y="T7"/>
                </a:cxn>
                <a:cxn ang="0">
                  <a:pos x="T8" y="T9"/>
                </a:cxn>
              </a:cxnLst>
              <a:rect l="0" t="0" r="r" b="b"/>
              <a:pathLst>
                <a:path w="9" h="13">
                  <a:moveTo>
                    <a:pt x="4" y="1"/>
                  </a:moveTo>
                  <a:cubicBezTo>
                    <a:pt x="2" y="3"/>
                    <a:pt x="0" y="6"/>
                    <a:pt x="0" y="9"/>
                  </a:cubicBezTo>
                  <a:cubicBezTo>
                    <a:pt x="0" y="12"/>
                    <a:pt x="2" y="13"/>
                    <a:pt x="4" y="12"/>
                  </a:cubicBezTo>
                  <a:cubicBezTo>
                    <a:pt x="7" y="10"/>
                    <a:pt x="9" y="7"/>
                    <a:pt x="9" y="4"/>
                  </a:cubicBezTo>
                  <a:cubicBezTo>
                    <a:pt x="9" y="1"/>
                    <a:pt x="7" y="0"/>
                    <a:pt x="4" y="1"/>
                  </a:cubicBezTo>
                </a:path>
              </a:pathLst>
            </a:custGeom>
            <a:solidFill>
              <a:srgbClr val="F0646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75" name="išḷïḋe"/>
            <p:cNvSpPr/>
            <p:nvPr/>
          </p:nvSpPr>
          <p:spPr bwMode="auto">
            <a:xfrm>
              <a:off x="6018213" y="3087688"/>
              <a:ext cx="34925" cy="50800"/>
            </a:xfrm>
            <a:custGeom>
              <a:avLst/>
              <a:gdLst>
                <a:gd name="T0" fmla="*/ 4 w 9"/>
                <a:gd name="T1" fmla="*/ 1 h 13"/>
                <a:gd name="T2" fmla="*/ 0 w 9"/>
                <a:gd name="T3" fmla="*/ 9 h 13"/>
                <a:gd name="T4" fmla="*/ 4 w 9"/>
                <a:gd name="T5" fmla="*/ 12 h 13"/>
                <a:gd name="T6" fmla="*/ 9 w 9"/>
                <a:gd name="T7" fmla="*/ 4 h 13"/>
                <a:gd name="T8" fmla="*/ 4 w 9"/>
                <a:gd name="T9" fmla="*/ 1 h 13"/>
              </a:gdLst>
              <a:ahLst/>
              <a:cxnLst>
                <a:cxn ang="0">
                  <a:pos x="T0" y="T1"/>
                </a:cxn>
                <a:cxn ang="0">
                  <a:pos x="T2" y="T3"/>
                </a:cxn>
                <a:cxn ang="0">
                  <a:pos x="T4" y="T5"/>
                </a:cxn>
                <a:cxn ang="0">
                  <a:pos x="T6" y="T7"/>
                </a:cxn>
                <a:cxn ang="0">
                  <a:pos x="T8" y="T9"/>
                </a:cxn>
              </a:cxnLst>
              <a:rect l="0" t="0" r="r" b="b"/>
              <a:pathLst>
                <a:path w="9" h="13">
                  <a:moveTo>
                    <a:pt x="4" y="1"/>
                  </a:moveTo>
                  <a:cubicBezTo>
                    <a:pt x="2" y="3"/>
                    <a:pt x="0" y="6"/>
                    <a:pt x="0" y="9"/>
                  </a:cubicBezTo>
                  <a:cubicBezTo>
                    <a:pt x="0" y="12"/>
                    <a:pt x="2" y="13"/>
                    <a:pt x="4" y="12"/>
                  </a:cubicBezTo>
                  <a:cubicBezTo>
                    <a:pt x="7" y="10"/>
                    <a:pt x="9" y="7"/>
                    <a:pt x="9" y="4"/>
                  </a:cubicBezTo>
                  <a:cubicBezTo>
                    <a:pt x="9" y="1"/>
                    <a:pt x="7" y="0"/>
                    <a:pt x="4" y="1"/>
                  </a:cubicBezTo>
                </a:path>
              </a:pathLst>
            </a:custGeom>
            <a:solidFill>
              <a:srgbClr val="FFD85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76" name="ïşliḍé"/>
            <p:cNvSpPr/>
            <p:nvPr/>
          </p:nvSpPr>
          <p:spPr bwMode="auto">
            <a:xfrm>
              <a:off x="5570538" y="2212976"/>
              <a:ext cx="1393825" cy="993775"/>
            </a:xfrm>
            <a:custGeom>
              <a:avLst/>
              <a:gdLst>
                <a:gd name="T0" fmla="*/ 361 w 361"/>
                <a:gd name="T1" fmla="*/ 25 h 258"/>
                <a:gd name="T2" fmla="*/ 361 w 361"/>
                <a:gd name="T3" fmla="*/ 25 h 258"/>
                <a:gd name="T4" fmla="*/ 332 w 361"/>
                <a:gd name="T5" fmla="*/ 77 h 258"/>
                <a:gd name="T6" fmla="*/ 61 w 361"/>
                <a:gd name="T7" fmla="*/ 233 h 258"/>
                <a:gd name="T8" fmla="*/ 31 w 361"/>
                <a:gd name="T9" fmla="*/ 250 h 258"/>
                <a:gd name="T10" fmla="*/ 0 w 361"/>
                <a:gd name="T11" fmla="*/ 233 h 258"/>
                <a:gd name="T12" fmla="*/ 30 w 361"/>
                <a:gd name="T13" fmla="*/ 181 h 258"/>
                <a:gd name="T14" fmla="*/ 61 w 361"/>
                <a:gd name="T15" fmla="*/ 164 h 258"/>
                <a:gd name="T16" fmla="*/ 331 w 361"/>
                <a:gd name="T17" fmla="*/ 7 h 258"/>
                <a:gd name="T18" fmla="*/ 361 w 361"/>
                <a:gd name="T19" fmla="*/ 2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1" h="258">
                  <a:moveTo>
                    <a:pt x="361" y="25"/>
                  </a:moveTo>
                  <a:cubicBezTo>
                    <a:pt x="361" y="25"/>
                    <a:pt x="361" y="25"/>
                    <a:pt x="361" y="25"/>
                  </a:cubicBezTo>
                  <a:cubicBezTo>
                    <a:pt x="361" y="46"/>
                    <a:pt x="350" y="66"/>
                    <a:pt x="332" y="77"/>
                  </a:cubicBezTo>
                  <a:cubicBezTo>
                    <a:pt x="61" y="233"/>
                    <a:pt x="61" y="233"/>
                    <a:pt x="61" y="233"/>
                  </a:cubicBezTo>
                  <a:cubicBezTo>
                    <a:pt x="31" y="250"/>
                    <a:pt x="31" y="250"/>
                    <a:pt x="31" y="250"/>
                  </a:cubicBezTo>
                  <a:cubicBezTo>
                    <a:pt x="17" y="258"/>
                    <a:pt x="0" y="248"/>
                    <a:pt x="0" y="233"/>
                  </a:cubicBezTo>
                  <a:cubicBezTo>
                    <a:pt x="0" y="212"/>
                    <a:pt x="12" y="192"/>
                    <a:pt x="30" y="181"/>
                  </a:cubicBezTo>
                  <a:cubicBezTo>
                    <a:pt x="61" y="164"/>
                    <a:pt x="61" y="164"/>
                    <a:pt x="61" y="164"/>
                  </a:cubicBezTo>
                  <a:cubicBezTo>
                    <a:pt x="331" y="7"/>
                    <a:pt x="331" y="7"/>
                    <a:pt x="331" y="7"/>
                  </a:cubicBezTo>
                  <a:cubicBezTo>
                    <a:pt x="345" y="0"/>
                    <a:pt x="361" y="9"/>
                    <a:pt x="361" y="2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77" name="íṥļîdê"/>
            <p:cNvSpPr/>
            <p:nvPr/>
          </p:nvSpPr>
          <p:spPr bwMode="auto">
            <a:xfrm>
              <a:off x="5949950" y="2744788"/>
              <a:ext cx="153988" cy="200025"/>
            </a:xfrm>
            <a:custGeom>
              <a:avLst/>
              <a:gdLst>
                <a:gd name="T0" fmla="*/ 58 w 97"/>
                <a:gd name="T1" fmla="*/ 0 h 126"/>
                <a:gd name="T2" fmla="*/ 39 w 97"/>
                <a:gd name="T3" fmla="*/ 12 h 126"/>
                <a:gd name="T4" fmla="*/ 39 w 97"/>
                <a:gd name="T5" fmla="*/ 46 h 126"/>
                <a:gd name="T6" fmla="*/ 12 w 97"/>
                <a:gd name="T7" fmla="*/ 44 h 126"/>
                <a:gd name="T8" fmla="*/ 0 w 97"/>
                <a:gd name="T9" fmla="*/ 73 h 126"/>
                <a:gd name="T10" fmla="*/ 29 w 97"/>
                <a:gd name="T11" fmla="*/ 75 h 126"/>
                <a:gd name="T12" fmla="*/ 2 w 97"/>
                <a:gd name="T13" fmla="*/ 107 h 126"/>
                <a:gd name="T14" fmla="*/ 12 w 97"/>
                <a:gd name="T15" fmla="*/ 124 h 126"/>
                <a:gd name="T16" fmla="*/ 39 w 97"/>
                <a:gd name="T17" fmla="*/ 90 h 126"/>
                <a:gd name="T18" fmla="*/ 39 w 97"/>
                <a:gd name="T19" fmla="*/ 126 h 126"/>
                <a:gd name="T20" fmla="*/ 58 w 97"/>
                <a:gd name="T21" fmla="*/ 114 h 126"/>
                <a:gd name="T22" fmla="*/ 58 w 97"/>
                <a:gd name="T23" fmla="*/ 78 h 126"/>
                <a:gd name="T24" fmla="*/ 85 w 97"/>
                <a:gd name="T25" fmla="*/ 80 h 126"/>
                <a:gd name="T26" fmla="*/ 97 w 97"/>
                <a:gd name="T27" fmla="*/ 53 h 126"/>
                <a:gd name="T28" fmla="*/ 68 w 97"/>
                <a:gd name="T29" fmla="*/ 51 h 126"/>
                <a:gd name="T30" fmla="*/ 97 w 97"/>
                <a:gd name="T31" fmla="*/ 17 h 126"/>
                <a:gd name="T32" fmla="*/ 85 w 97"/>
                <a:gd name="T33" fmla="*/ 3 h 126"/>
                <a:gd name="T34" fmla="*/ 58 w 97"/>
                <a:gd name="T35" fmla="*/ 36 h 126"/>
                <a:gd name="T36" fmla="*/ 58 w 97"/>
                <a:gd name="T3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 h="126">
                  <a:moveTo>
                    <a:pt x="58" y="0"/>
                  </a:moveTo>
                  <a:lnTo>
                    <a:pt x="39" y="12"/>
                  </a:lnTo>
                  <a:lnTo>
                    <a:pt x="39" y="46"/>
                  </a:lnTo>
                  <a:lnTo>
                    <a:pt x="12" y="44"/>
                  </a:lnTo>
                  <a:lnTo>
                    <a:pt x="0" y="73"/>
                  </a:lnTo>
                  <a:lnTo>
                    <a:pt x="29" y="75"/>
                  </a:lnTo>
                  <a:lnTo>
                    <a:pt x="2" y="107"/>
                  </a:lnTo>
                  <a:lnTo>
                    <a:pt x="12" y="124"/>
                  </a:lnTo>
                  <a:lnTo>
                    <a:pt x="39" y="90"/>
                  </a:lnTo>
                  <a:lnTo>
                    <a:pt x="39" y="126"/>
                  </a:lnTo>
                  <a:lnTo>
                    <a:pt x="58" y="114"/>
                  </a:lnTo>
                  <a:lnTo>
                    <a:pt x="58" y="78"/>
                  </a:lnTo>
                  <a:lnTo>
                    <a:pt x="85" y="80"/>
                  </a:lnTo>
                  <a:lnTo>
                    <a:pt x="97" y="53"/>
                  </a:lnTo>
                  <a:lnTo>
                    <a:pt x="68" y="51"/>
                  </a:lnTo>
                  <a:lnTo>
                    <a:pt x="97" y="17"/>
                  </a:lnTo>
                  <a:lnTo>
                    <a:pt x="85" y="3"/>
                  </a:lnTo>
                  <a:lnTo>
                    <a:pt x="58" y="36"/>
                  </a:lnTo>
                  <a:lnTo>
                    <a:pt x="58" y="0"/>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78" name="i$lïḓé"/>
            <p:cNvSpPr/>
            <p:nvPr/>
          </p:nvSpPr>
          <p:spPr bwMode="auto">
            <a:xfrm>
              <a:off x="5949950" y="2744788"/>
              <a:ext cx="153988" cy="200025"/>
            </a:xfrm>
            <a:custGeom>
              <a:avLst/>
              <a:gdLst>
                <a:gd name="T0" fmla="*/ 58 w 97"/>
                <a:gd name="T1" fmla="*/ 0 h 126"/>
                <a:gd name="T2" fmla="*/ 39 w 97"/>
                <a:gd name="T3" fmla="*/ 12 h 126"/>
                <a:gd name="T4" fmla="*/ 39 w 97"/>
                <a:gd name="T5" fmla="*/ 46 h 126"/>
                <a:gd name="T6" fmla="*/ 12 w 97"/>
                <a:gd name="T7" fmla="*/ 44 h 126"/>
                <a:gd name="T8" fmla="*/ 0 w 97"/>
                <a:gd name="T9" fmla="*/ 73 h 126"/>
                <a:gd name="T10" fmla="*/ 29 w 97"/>
                <a:gd name="T11" fmla="*/ 75 h 126"/>
                <a:gd name="T12" fmla="*/ 2 w 97"/>
                <a:gd name="T13" fmla="*/ 107 h 126"/>
                <a:gd name="T14" fmla="*/ 12 w 97"/>
                <a:gd name="T15" fmla="*/ 124 h 126"/>
                <a:gd name="T16" fmla="*/ 39 w 97"/>
                <a:gd name="T17" fmla="*/ 90 h 126"/>
                <a:gd name="T18" fmla="*/ 39 w 97"/>
                <a:gd name="T19" fmla="*/ 126 h 126"/>
                <a:gd name="T20" fmla="*/ 58 w 97"/>
                <a:gd name="T21" fmla="*/ 114 h 126"/>
                <a:gd name="T22" fmla="*/ 58 w 97"/>
                <a:gd name="T23" fmla="*/ 78 h 126"/>
                <a:gd name="T24" fmla="*/ 85 w 97"/>
                <a:gd name="T25" fmla="*/ 80 h 126"/>
                <a:gd name="T26" fmla="*/ 97 w 97"/>
                <a:gd name="T27" fmla="*/ 53 h 126"/>
                <a:gd name="T28" fmla="*/ 68 w 97"/>
                <a:gd name="T29" fmla="*/ 51 h 126"/>
                <a:gd name="T30" fmla="*/ 97 w 97"/>
                <a:gd name="T31" fmla="*/ 17 h 126"/>
                <a:gd name="T32" fmla="*/ 85 w 97"/>
                <a:gd name="T33" fmla="*/ 3 h 126"/>
                <a:gd name="T34" fmla="*/ 58 w 97"/>
                <a:gd name="T35" fmla="*/ 36 h 126"/>
                <a:gd name="T36" fmla="*/ 58 w 97"/>
                <a:gd name="T3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 h="126">
                  <a:moveTo>
                    <a:pt x="58" y="0"/>
                  </a:moveTo>
                  <a:lnTo>
                    <a:pt x="39" y="12"/>
                  </a:lnTo>
                  <a:lnTo>
                    <a:pt x="39" y="46"/>
                  </a:lnTo>
                  <a:lnTo>
                    <a:pt x="12" y="44"/>
                  </a:lnTo>
                  <a:lnTo>
                    <a:pt x="0" y="73"/>
                  </a:lnTo>
                  <a:lnTo>
                    <a:pt x="29" y="75"/>
                  </a:lnTo>
                  <a:lnTo>
                    <a:pt x="2" y="107"/>
                  </a:lnTo>
                  <a:lnTo>
                    <a:pt x="12" y="124"/>
                  </a:lnTo>
                  <a:lnTo>
                    <a:pt x="39" y="90"/>
                  </a:lnTo>
                  <a:lnTo>
                    <a:pt x="39" y="126"/>
                  </a:lnTo>
                  <a:lnTo>
                    <a:pt x="58" y="114"/>
                  </a:lnTo>
                  <a:lnTo>
                    <a:pt x="58" y="78"/>
                  </a:lnTo>
                  <a:lnTo>
                    <a:pt x="85" y="80"/>
                  </a:lnTo>
                  <a:lnTo>
                    <a:pt x="97" y="53"/>
                  </a:lnTo>
                  <a:lnTo>
                    <a:pt x="68" y="51"/>
                  </a:lnTo>
                  <a:lnTo>
                    <a:pt x="97" y="17"/>
                  </a:lnTo>
                  <a:lnTo>
                    <a:pt x="85" y="3"/>
                  </a:lnTo>
                  <a:lnTo>
                    <a:pt x="58" y="36"/>
                  </a:lnTo>
                  <a:lnTo>
                    <a:pt x="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79" name="íṥľiḋê"/>
            <p:cNvSpPr/>
            <p:nvPr/>
          </p:nvSpPr>
          <p:spPr bwMode="auto">
            <a:xfrm>
              <a:off x="6127750" y="2644776"/>
              <a:ext cx="149225" cy="200025"/>
            </a:xfrm>
            <a:custGeom>
              <a:avLst/>
              <a:gdLst>
                <a:gd name="T0" fmla="*/ 58 w 94"/>
                <a:gd name="T1" fmla="*/ 0 h 126"/>
                <a:gd name="T2" fmla="*/ 36 w 94"/>
                <a:gd name="T3" fmla="*/ 12 h 126"/>
                <a:gd name="T4" fmla="*/ 36 w 94"/>
                <a:gd name="T5" fmla="*/ 46 h 126"/>
                <a:gd name="T6" fmla="*/ 9 w 94"/>
                <a:gd name="T7" fmla="*/ 44 h 126"/>
                <a:gd name="T8" fmla="*/ 0 w 94"/>
                <a:gd name="T9" fmla="*/ 73 h 126"/>
                <a:gd name="T10" fmla="*/ 26 w 94"/>
                <a:gd name="T11" fmla="*/ 73 h 126"/>
                <a:gd name="T12" fmla="*/ 0 w 94"/>
                <a:gd name="T13" fmla="*/ 107 h 126"/>
                <a:gd name="T14" fmla="*/ 9 w 94"/>
                <a:gd name="T15" fmla="*/ 124 h 126"/>
                <a:gd name="T16" fmla="*/ 36 w 94"/>
                <a:gd name="T17" fmla="*/ 90 h 126"/>
                <a:gd name="T18" fmla="*/ 36 w 94"/>
                <a:gd name="T19" fmla="*/ 126 h 126"/>
                <a:gd name="T20" fmla="*/ 58 w 94"/>
                <a:gd name="T21" fmla="*/ 114 h 126"/>
                <a:gd name="T22" fmla="*/ 55 w 94"/>
                <a:gd name="T23" fmla="*/ 78 h 126"/>
                <a:gd name="T24" fmla="*/ 85 w 94"/>
                <a:gd name="T25" fmla="*/ 80 h 126"/>
                <a:gd name="T26" fmla="*/ 94 w 94"/>
                <a:gd name="T27" fmla="*/ 51 h 126"/>
                <a:gd name="T28" fmla="*/ 68 w 94"/>
                <a:gd name="T29" fmla="*/ 51 h 126"/>
                <a:gd name="T30" fmla="*/ 94 w 94"/>
                <a:gd name="T31" fmla="*/ 17 h 126"/>
                <a:gd name="T32" fmla="*/ 85 w 94"/>
                <a:gd name="T33" fmla="*/ 2 h 126"/>
                <a:gd name="T34" fmla="*/ 58 w 94"/>
                <a:gd name="T35" fmla="*/ 34 h 126"/>
                <a:gd name="T36" fmla="*/ 58 w 94"/>
                <a:gd name="T3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126">
                  <a:moveTo>
                    <a:pt x="58" y="0"/>
                  </a:moveTo>
                  <a:lnTo>
                    <a:pt x="36" y="12"/>
                  </a:lnTo>
                  <a:lnTo>
                    <a:pt x="36" y="46"/>
                  </a:lnTo>
                  <a:lnTo>
                    <a:pt x="9" y="44"/>
                  </a:lnTo>
                  <a:lnTo>
                    <a:pt x="0" y="73"/>
                  </a:lnTo>
                  <a:lnTo>
                    <a:pt x="26" y="73"/>
                  </a:lnTo>
                  <a:lnTo>
                    <a:pt x="0" y="107"/>
                  </a:lnTo>
                  <a:lnTo>
                    <a:pt x="9" y="124"/>
                  </a:lnTo>
                  <a:lnTo>
                    <a:pt x="36" y="90"/>
                  </a:lnTo>
                  <a:lnTo>
                    <a:pt x="36" y="126"/>
                  </a:lnTo>
                  <a:lnTo>
                    <a:pt x="58" y="114"/>
                  </a:lnTo>
                  <a:lnTo>
                    <a:pt x="55" y="78"/>
                  </a:lnTo>
                  <a:lnTo>
                    <a:pt x="85" y="80"/>
                  </a:lnTo>
                  <a:lnTo>
                    <a:pt x="94" y="51"/>
                  </a:lnTo>
                  <a:lnTo>
                    <a:pt x="68" y="51"/>
                  </a:lnTo>
                  <a:lnTo>
                    <a:pt x="94" y="17"/>
                  </a:lnTo>
                  <a:lnTo>
                    <a:pt x="85" y="2"/>
                  </a:lnTo>
                  <a:lnTo>
                    <a:pt x="58" y="34"/>
                  </a:lnTo>
                  <a:lnTo>
                    <a:pt x="58" y="0"/>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0" name="iṥľiďê"/>
            <p:cNvSpPr/>
            <p:nvPr/>
          </p:nvSpPr>
          <p:spPr bwMode="auto">
            <a:xfrm>
              <a:off x="6127750" y="2644776"/>
              <a:ext cx="149225" cy="200025"/>
            </a:xfrm>
            <a:custGeom>
              <a:avLst/>
              <a:gdLst>
                <a:gd name="T0" fmla="*/ 58 w 94"/>
                <a:gd name="T1" fmla="*/ 0 h 126"/>
                <a:gd name="T2" fmla="*/ 36 w 94"/>
                <a:gd name="T3" fmla="*/ 12 h 126"/>
                <a:gd name="T4" fmla="*/ 36 w 94"/>
                <a:gd name="T5" fmla="*/ 46 h 126"/>
                <a:gd name="T6" fmla="*/ 9 w 94"/>
                <a:gd name="T7" fmla="*/ 44 h 126"/>
                <a:gd name="T8" fmla="*/ 0 w 94"/>
                <a:gd name="T9" fmla="*/ 73 h 126"/>
                <a:gd name="T10" fmla="*/ 26 w 94"/>
                <a:gd name="T11" fmla="*/ 73 h 126"/>
                <a:gd name="T12" fmla="*/ 0 w 94"/>
                <a:gd name="T13" fmla="*/ 107 h 126"/>
                <a:gd name="T14" fmla="*/ 9 w 94"/>
                <a:gd name="T15" fmla="*/ 124 h 126"/>
                <a:gd name="T16" fmla="*/ 36 w 94"/>
                <a:gd name="T17" fmla="*/ 90 h 126"/>
                <a:gd name="T18" fmla="*/ 36 w 94"/>
                <a:gd name="T19" fmla="*/ 126 h 126"/>
                <a:gd name="T20" fmla="*/ 58 w 94"/>
                <a:gd name="T21" fmla="*/ 114 h 126"/>
                <a:gd name="T22" fmla="*/ 55 w 94"/>
                <a:gd name="T23" fmla="*/ 78 h 126"/>
                <a:gd name="T24" fmla="*/ 85 w 94"/>
                <a:gd name="T25" fmla="*/ 80 h 126"/>
                <a:gd name="T26" fmla="*/ 94 w 94"/>
                <a:gd name="T27" fmla="*/ 51 h 126"/>
                <a:gd name="T28" fmla="*/ 68 w 94"/>
                <a:gd name="T29" fmla="*/ 51 h 126"/>
                <a:gd name="T30" fmla="*/ 94 w 94"/>
                <a:gd name="T31" fmla="*/ 17 h 126"/>
                <a:gd name="T32" fmla="*/ 85 w 94"/>
                <a:gd name="T33" fmla="*/ 2 h 126"/>
                <a:gd name="T34" fmla="*/ 58 w 94"/>
                <a:gd name="T35" fmla="*/ 34 h 126"/>
                <a:gd name="T36" fmla="*/ 58 w 94"/>
                <a:gd name="T3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126">
                  <a:moveTo>
                    <a:pt x="58" y="0"/>
                  </a:moveTo>
                  <a:lnTo>
                    <a:pt x="36" y="12"/>
                  </a:lnTo>
                  <a:lnTo>
                    <a:pt x="36" y="46"/>
                  </a:lnTo>
                  <a:lnTo>
                    <a:pt x="9" y="44"/>
                  </a:lnTo>
                  <a:lnTo>
                    <a:pt x="0" y="73"/>
                  </a:lnTo>
                  <a:lnTo>
                    <a:pt x="26" y="73"/>
                  </a:lnTo>
                  <a:lnTo>
                    <a:pt x="0" y="107"/>
                  </a:lnTo>
                  <a:lnTo>
                    <a:pt x="9" y="124"/>
                  </a:lnTo>
                  <a:lnTo>
                    <a:pt x="36" y="90"/>
                  </a:lnTo>
                  <a:lnTo>
                    <a:pt x="36" y="126"/>
                  </a:lnTo>
                  <a:lnTo>
                    <a:pt x="58" y="114"/>
                  </a:lnTo>
                  <a:lnTo>
                    <a:pt x="55" y="78"/>
                  </a:lnTo>
                  <a:lnTo>
                    <a:pt x="85" y="80"/>
                  </a:lnTo>
                  <a:lnTo>
                    <a:pt x="94" y="51"/>
                  </a:lnTo>
                  <a:lnTo>
                    <a:pt x="68" y="51"/>
                  </a:lnTo>
                  <a:lnTo>
                    <a:pt x="94" y="17"/>
                  </a:lnTo>
                  <a:lnTo>
                    <a:pt x="85" y="2"/>
                  </a:lnTo>
                  <a:lnTo>
                    <a:pt x="58" y="34"/>
                  </a:lnTo>
                  <a:lnTo>
                    <a:pt x="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1" name="ïşḻïḑê"/>
            <p:cNvSpPr/>
            <p:nvPr/>
          </p:nvSpPr>
          <p:spPr bwMode="auto">
            <a:xfrm>
              <a:off x="6300788" y="2540001"/>
              <a:ext cx="150813" cy="201613"/>
            </a:xfrm>
            <a:custGeom>
              <a:avLst/>
              <a:gdLst>
                <a:gd name="T0" fmla="*/ 58 w 95"/>
                <a:gd name="T1" fmla="*/ 0 h 127"/>
                <a:gd name="T2" fmla="*/ 36 w 95"/>
                <a:gd name="T3" fmla="*/ 13 h 127"/>
                <a:gd name="T4" fmla="*/ 39 w 95"/>
                <a:gd name="T5" fmla="*/ 49 h 127"/>
                <a:gd name="T6" fmla="*/ 10 w 95"/>
                <a:gd name="T7" fmla="*/ 47 h 127"/>
                <a:gd name="T8" fmla="*/ 0 w 95"/>
                <a:gd name="T9" fmla="*/ 76 h 127"/>
                <a:gd name="T10" fmla="*/ 27 w 95"/>
                <a:gd name="T11" fmla="*/ 76 h 127"/>
                <a:gd name="T12" fmla="*/ 0 w 95"/>
                <a:gd name="T13" fmla="*/ 110 h 127"/>
                <a:gd name="T14" fmla="*/ 10 w 95"/>
                <a:gd name="T15" fmla="*/ 124 h 127"/>
                <a:gd name="T16" fmla="*/ 39 w 95"/>
                <a:gd name="T17" fmla="*/ 90 h 127"/>
                <a:gd name="T18" fmla="*/ 36 w 95"/>
                <a:gd name="T19" fmla="*/ 127 h 127"/>
                <a:gd name="T20" fmla="*/ 58 w 95"/>
                <a:gd name="T21" fmla="*/ 115 h 127"/>
                <a:gd name="T22" fmla="*/ 58 w 95"/>
                <a:gd name="T23" fmla="*/ 81 h 127"/>
                <a:gd name="T24" fmla="*/ 85 w 95"/>
                <a:gd name="T25" fmla="*/ 83 h 127"/>
                <a:gd name="T26" fmla="*/ 95 w 95"/>
                <a:gd name="T27" fmla="*/ 54 h 127"/>
                <a:gd name="T28" fmla="*/ 68 w 95"/>
                <a:gd name="T29" fmla="*/ 54 h 127"/>
                <a:gd name="T30" fmla="*/ 95 w 95"/>
                <a:gd name="T31" fmla="*/ 20 h 127"/>
                <a:gd name="T32" fmla="*/ 85 w 95"/>
                <a:gd name="T33" fmla="*/ 3 h 127"/>
                <a:gd name="T34" fmla="*/ 58 w 95"/>
                <a:gd name="T35" fmla="*/ 37 h 127"/>
                <a:gd name="T36" fmla="*/ 58 w 95"/>
                <a:gd name="T3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127">
                  <a:moveTo>
                    <a:pt x="58" y="0"/>
                  </a:moveTo>
                  <a:lnTo>
                    <a:pt x="36" y="13"/>
                  </a:lnTo>
                  <a:lnTo>
                    <a:pt x="39" y="49"/>
                  </a:lnTo>
                  <a:lnTo>
                    <a:pt x="10" y="47"/>
                  </a:lnTo>
                  <a:lnTo>
                    <a:pt x="0" y="76"/>
                  </a:lnTo>
                  <a:lnTo>
                    <a:pt x="27" y="76"/>
                  </a:lnTo>
                  <a:lnTo>
                    <a:pt x="0" y="110"/>
                  </a:lnTo>
                  <a:lnTo>
                    <a:pt x="10" y="124"/>
                  </a:lnTo>
                  <a:lnTo>
                    <a:pt x="39" y="90"/>
                  </a:lnTo>
                  <a:lnTo>
                    <a:pt x="36" y="127"/>
                  </a:lnTo>
                  <a:lnTo>
                    <a:pt x="58" y="115"/>
                  </a:lnTo>
                  <a:lnTo>
                    <a:pt x="58" y="81"/>
                  </a:lnTo>
                  <a:lnTo>
                    <a:pt x="85" y="83"/>
                  </a:lnTo>
                  <a:lnTo>
                    <a:pt x="95" y="54"/>
                  </a:lnTo>
                  <a:lnTo>
                    <a:pt x="68" y="54"/>
                  </a:lnTo>
                  <a:lnTo>
                    <a:pt x="95" y="20"/>
                  </a:lnTo>
                  <a:lnTo>
                    <a:pt x="85" y="3"/>
                  </a:lnTo>
                  <a:lnTo>
                    <a:pt x="58" y="37"/>
                  </a:lnTo>
                  <a:lnTo>
                    <a:pt x="58" y="0"/>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2" name="îṩḷïḓê"/>
            <p:cNvSpPr/>
            <p:nvPr/>
          </p:nvSpPr>
          <p:spPr bwMode="auto">
            <a:xfrm>
              <a:off x="6300788" y="2540001"/>
              <a:ext cx="150813" cy="201613"/>
            </a:xfrm>
            <a:custGeom>
              <a:avLst/>
              <a:gdLst>
                <a:gd name="T0" fmla="*/ 58 w 95"/>
                <a:gd name="T1" fmla="*/ 0 h 127"/>
                <a:gd name="T2" fmla="*/ 36 w 95"/>
                <a:gd name="T3" fmla="*/ 13 h 127"/>
                <a:gd name="T4" fmla="*/ 39 w 95"/>
                <a:gd name="T5" fmla="*/ 49 h 127"/>
                <a:gd name="T6" fmla="*/ 10 w 95"/>
                <a:gd name="T7" fmla="*/ 47 h 127"/>
                <a:gd name="T8" fmla="*/ 0 w 95"/>
                <a:gd name="T9" fmla="*/ 76 h 127"/>
                <a:gd name="T10" fmla="*/ 27 w 95"/>
                <a:gd name="T11" fmla="*/ 76 h 127"/>
                <a:gd name="T12" fmla="*/ 0 w 95"/>
                <a:gd name="T13" fmla="*/ 110 h 127"/>
                <a:gd name="T14" fmla="*/ 10 w 95"/>
                <a:gd name="T15" fmla="*/ 124 h 127"/>
                <a:gd name="T16" fmla="*/ 39 w 95"/>
                <a:gd name="T17" fmla="*/ 90 h 127"/>
                <a:gd name="T18" fmla="*/ 36 w 95"/>
                <a:gd name="T19" fmla="*/ 127 h 127"/>
                <a:gd name="T20" fmla="*/ 58 w 95"/>
                <a:gd name="T21" fmla="*/ 115 h 127"/>
                <a:gd name="T22" fmla="*/ 58 w 95"/>
                <a:gd name="T23" fmla="*/ 81 h 127"/>
                <a:gd name="T24" fmla="*/ 85 w 95"/>
                <a:gd name="T25" fmla="*/ 83 h 127"/>
                <a:gd name="T26" fmla="*/ 95 w 95"/>
                <a:gd name="T27" fmla="*/ 54 h 127"/>
                <a:gd name="T28" fmla="*/ 68 w 95"/>
                <a:gd name="T29" fmla="*/ 54 h 127"/>
                <a:gd name="T30" fmla="*/ 95 w 95"/>
                <a:gd name="T31" fmla="*/ 20 h 127"/>
                <a:gd name="T32" fmla="*/ 85 w 95"/>
                <a:gd name="T33" fmla="*/ 3 h 127"/>
                <a:gd name="T34" fmla="*/ 58 w 95"/>
                <a:gd name="T35" fmla="*/ 37 h 127"/>
                <a:gd name="T36" fmla="*/ 58 w 95"/>
                <a:gd name="T3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127">
                  <a:moveTo>
                    <a:pt x="58" y="0"/>
                  </a:moveTo>
                  <a:lnTo>
                    <a:pt x="36" y="13"/>
                  </a:lnTo>
                  <a:lnTo>
                    <a:pt x="39" y="49"/>
                  </a:lnTo>
                  <a:lnTo>
                    <a:pt x="10" y="47"/>
                  </a:lnTo>
                  <a:lnTo>
                    <a:pt x="0" y="76"/>
                  </a:lnTo>
                  <a:lnTo>
                    <a:pt x="27" y="76"/>
                  </a:lnTo>
                  <a:lnTo>
                    <a:pt x="0" y="110"/>
                  </a:lnTo>
                  <a:lnTo>
                    <a:pt x="10" y="124"/>
                  </a:lnTo>
                  <a:lnTo>
                    <a:pt x="39" y="90"/>
                  </a:lnTo>
                  <a:lnTo>
                    <a:pt x="36" y="127"/>
                  </a:lnTo>
                  <a:lnTo>
                    <a:pt x="58" y="115"/>
                  </a:lnTo>
                  <a:lnTo>
                    <a:pt x="58" y="81"/>
                  </a:lnTo>
                  <a:lnTo>
                    <a:pt x="85" y="83"/>
                  </a:lnTo>
                  <a:lnTo>
                    <a:pt x="95" y="54"/>
                  </a:lnTo>
                  <a:lnTo>
                    <a:pt x="68" y="54"/>
                  </a:lnTo>
                  <a:lnTo>
                    <a:pt x="95" y="20"/>
                  </a:lnTo>
                  <a:lnTo>
                    <a:pt x="85" y="3"/>
                  </a:lnTo>
                  <a:lnTo>
                    <a:pt x="58" y="37"/>
                  </a:lnTo>
                  <a:lnTo>
                    <a:pt x="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3" name="íŝľïḓê"/>
            <p:cNvSpPr/>
            <p:nvPr/>
          </p:nvSpPr>
          <p:spPr bwMode="auto">
            <a:xfrm>
              <a:off x="6478588" y="2439988"/>
              <a:ext cx="150813" cy="201613"/>
            </a:xfrm>
            <a:custGeom>
              <a:avLst/>
              <a:gdLst>
                <a:gd name="T0" fmla="*/ 56 w 95"/>
                <a:gd name="T1" fmla="*/ 0 h 127"/>
                <a:gd name="T2" fmla="*/ 36 w 95"/>
                <a:gd name="T3" fmla="*/ 12 h 127"/>
                <a:gd name="T4" fmla="*/ 36 w 95"/>
                <a:gd name="T5" fmla="*/ 49 h 127"/>
                <a:gd name="T6" fmla="*/ 9 w 95"/>
                <a:gd name="T7" fmla="*/ 46 h 127"/>
                <a:gd name="T8" fmla="*/ 0 w 95"/>
                <a:gd name="T9" fmla="*/ 73 h 127"/>
                <a:gd name="T10" fmla="*/ 26 w 95"/>
                <a:gd name="T11" fmla="*/ 76 h 127"/>
                <a:gd name="T12" fmla="*/ 0 w 95"/>
                <a:gd name="T13" fmla="*/ 110 h 127"/>
                <a:gd name="T14" fmla="*/ 9 w 95"/>
                <a:gd name="T15" fmla="*/ 124 h 127"/>
                <a:gd name="T16" fmla="*/ 36 w 95"/>
                <a:gd name="T17" fmla="*/ 90 h 127"/>
                <a:gd name="T18" fmla="*/ 36 w 95"/>
                <a:gd name="T19" fmla="*/ 127 h 127"/>
                <a:gd name="T20" fmla="*/ 58 w 95"/>
                <a:gd name="T21" fmla="*/ 114 h 127"/>
                <a:gd name="T22" fmla="*/ 56 w 95"/>
                <a:gd name="T23" fmla="*/ 80 h 127"/>
                <a:gd name="T24" fmla="*/ 82 w 95"/>
                <a:gd name="T25" fmla="*/ 83 h 127"/>
                <a:gd name="T26" fmla="*/ 95 w 95"/>
                <a:gd name="T27" fmla="*/ 54 h 127"/>
                <a:gd name="T28" fmla="*/ 65 w 95"/>
                <a:gd name="T29" fmla="*/ 54 h 127"/>
                <a:gd name="T30" fmla="*/ 95 w 95"/>
                <a:gd name="T31" fmla="*/ 20 h 127"/>
                <a:gd name="T32" fmla="*/ 82 w 95"/>
                <a:gd name="T33" fmla="*/ 3 h 127"/>
                <a:gd name="T34" fmla="*/ 56 w 95"/>
                <a:gd name="T35" fmla="*/ 37 h 127"/>
                <a:gd name="T36" fmla="*/ 56 w 95"/>
                <a:gd name="T3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127">
                  <a:moveTo>
                    <a:pt x="56" y="0"/>
                  </a:moveTo>
                  <a:lnTo>
                    <a:pt x="36" y="12"/>
                  </a:lnTo>
                  <a:lnTo>
                    <a:pt x="36" y="49"/>
                  </a:lnTo>
                  <a:lnTo>
                    <a:pt x="9" y="46"/>
                  </a:lnTo>
                  <a:lnTo>
                    <a:pt x="0" y="73"/>
                  </a:lnTo>
                  <a:lnTo>
                    <a:pt x="26" y="76"/>
                  </a:lnTo>
                  <a:lnTo>
                    <a:pt x="0" y="110"/>
                  </a:lnTo>
                  <a:lnTo>
                    <a:pt x="9" y="124"/>
                  </a:lnTo>
                  <a:lnTo>
                    <a:pt x="36" y="90"/>
                  </a:lnTo>
                  <a:lnTo>
                    <a:pt x="36" y="127"/>
                  </a:lnTo>
                  <a:lnTo>
                    <a:pt x="58" y="114"/>
                  </a:lnTo>
                  <a:lnTo>
                    <a:pt x="56" y="80"/>
                  </a:lnTo>
                  <a:lnTo>
                    <a:pt x="82" y="83"/>
                  </a:lnTo>
                  <a:lnTo>
                    <a:pt x="95" y="54"/>
                  </a:lnTo>
                  <a:lnTo>
                    <a:pt x="65" y="54"/>
                  </a:lnTo>
                  <a:lnTo>
                    <a:pt x="95" y="20"/>
                  </a:lnTo>
                  <a:lnTo>
                    <a:pt x="82" y="3"/>
                  </a:lnTo>
                  <a:lnTo>
                    <a:pt x="56" y="37"/>
                  </a:lnTo>
                  <a:lnTo>
                    <a:pt x="56" y="0"/>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4" name="ïs1iḑé"/>
            <p:cNvSpPr/>
            <p:nvPr/>
          </p:nvSpPr>
          <p:spPr bwMode="auto">
            <a:xfrm>
              <a:off x="6478588" y="2439988"/>
              <a:ext cx="150813" cy="201613"/>
            </a:xfrm>
            <a:custGeom>
              <a:avLst/>
              <a:gdLst>
                <a:gd name="T0" fmla="*/ 56 w 95"/>
                <a:gd name="T1" fmla="*/ 0 h 127"/>
                <a:gd name="T2" fmla="*/ 36 w 95"/>
                <a:gd name="T3" fmla="*/ 12 h 127"/>
                <a:gd name="T4" fmla="*/ 36 w 95"/>
                <a:gd name="T5" fmla="*/ 49 h 127"/>
                <a:gd name="T6" fmla="*/ 9 w 95"/>
                <a:gd name="T7" fmla="*/ 46 h 127"/>
                <a:gd name="T8" fmla="*/ 0 w 95"/>
                <a:gd name="T9" fmla="*/ 73 h 127"/>
                <a:gd name="T10" fmla="*/ 26 w 95"/>
                <a:gd name="T11" fmla="*/ 76 h 127"/>
                <a:gd name="T12" fmla="*/ 0 w 95"/>
                <a:gd name="T13" fmla="*/ 110 h 127"/>
                <a:gd name="T14" fmla="*/ 9 w 95"/>
                <a:gd name="T15" fmla="*/ 124 h 127"/>
                <a:gd name="T16" fmla="*/ 36 w 95"/>
                <a:gd name="T17" fmla="*/ 90 h 127"/>
                <a:gd name="T18" fmla="*/ 36 w 95"/>
                <a:gd name="T19" fmla="*/ 127 h 127"/>
                <a:gd name="T20" fmla="*/ 58 w 95"/>
                <a:gd name="T21" fmla="*/ 114 h 127"/>
                <a:gd name="T22" fmla="*/ 56 w 95"/>
                <a:gd name="T23" fmla="*/ 80 h 127"/>
                <a:gd name="T24" fmla="*/ 82 w 95"/>
                <a:gd name="T25" fmla="*/ 83 h 127"/>
                <a:gd name="T26" fmla="*/ 95 w 95"/>
                <a:gd name="T27" fmla="*/ 54 h 127"/>
                <a:gd name="T28" fmla="*/ 65 w 95"/>
                <a:gd name="T29" fmla="*/ 54 h 127"/>
                <a:gd name="T30" fmla="*/ 95 w 95"/>
                <a:gd name="T31" fmla="*/ 20 h 127"/>
                <a:gd name="T32" fmla="*/ 82 w 95"/>
                <a:gd name="T33" fmla="*/ 3 h 127"/>
                <a:gd name="T34" fmla="*/ 56 w 95"/>
                <a:gd name="T35" fmla="*/ 37 h 127"/>
                <a:gd name="T36" fmla="*/ 56 w 95"/>
                <a:gd name="T3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127">
                  <a:moveTo>
                    <a:pt x="56" y="0"/>
                  </a:moveTo>
                  <a:lnTo>
                    <a:pt x="36" y="12"/>
                  </a:lnTo>
                  <a:lnTo>
                    <a:pt x="36" y="49"/>
                  </a:lnTo>
                  <a:lnTo>
                    <a:pt x="9" y="46"/>
                  </a:lnTo>
                  <a:lnTo>
                    <a:pt x="0" y="73"/>
                  </a:lnTo>
                  <a:lnTo>
                    <a:pt x="26" y="76"/>
                  </a:lnTo>
                  <a:lnTo>
                    <a:pt x="0" y="110"/>
                  </a:lnTo>
                  <a:lnTo>
                    <a:pt x="9" y="124"/>
                  </a:lnTo>
                  <a:lnTo>
                    <a:pt x="36" y="90"/>
                  </a:lnTo>
                  <a:lnTo>
                    <a:pt x="36" y="127"/>
                  </a:lnTo>
                  <a:lnTo>
                    <a:pt x="58" y="114"/>
                  </a:lnTo>
                  <a:lnTo>
                    <a:pt x="56" y="80"/>
                  </a:lnTo>
                  <a:lnTo>
                    <a:pt x="82" y="83"/>
                  </a:lnTo>
                  <a:lnTo>
                    <a:pt x="95" y="54"/>
                  </a:lnTo>
                  <a:lnTo>
                    <a:pt x="65" y="54"/>
                  </a:lnTo>
                  <a:lnTo>
                    <a:pt x="95" y="20"/>
                  </a:lnTo>
                  <a:lnTo>
                    <a:pt x="82" y="3"/>
                  </a:lnTo>
                  <a:lnTo>
                    <a:pt x="56" y="37"/>
                  </a:lnTo>
                  <a:lnTo>
                    <a:pt x="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5" name="îšļíḓê"/>
            <p:cNvSpPr/>
            <p:nvPr/>
          </p:nvSpPr>
          <p:spPr bwMode="auto">
            <a:xfrm>
              <a:off x="6651625" y="2339976"/>
              <a:ext cx="150813" cy="200025"/>
            </a:xfrm>
            <a:custGeom>
              <a:avLst/>
              <a:gdLst>
                <a:gd name="T0" fmla="*/ 59 w 95"/>
                <a:gd name="T1" fmla="*/ 0 h 126"/>
                <a:gd name="T2" fmla="*/ 37 w 95"/>
                <a:gd name="T3" fmla="*/ 12 h 126"/>
                <a:gd name="T4" fmla="*/ 37 w 95"/>
                <a:gd name="T5" fmla="*/ 49 h 126"/>
                <a:gd name="T6" fmla="*/ 10 w 95"/>
                <a:gd name="T7" fmla="*/ 46 h 126"/>
                <a:gd name="T8" fmla="*/ 0 w 95"/>
                <a:gd name="T9" fmla="*/ 73 h 126"/>
                <a:gd name="T10" fmla="*/ 27 w 95"/>
                <a:gd name="T11" fmla="*/ 75 h 126"/>
                <a:gd name="T12" fmla="*/ 0 w 95"/>
                <a:gd name="T13" fmla="*/ 109 h 126"/>
                <a:gd name="T14" fmla="*/ 10 w 95"/>
                <a:gd name="T15" fmla="*/ 124 h 126"/>
                <a:gd name="T16" fmla="*/ 37 w 95"/>
                <a:gd name="T17" fmla="*/ 90 h 126"/>
                <a:gd name="T18" fmla="*/ 37 w 95"/>
                <a:gd name="T19" fmla="*/ 126 h 126"/>
                <a:gd name="T20" fmla="*/ 59 w 95"/>
                <a:gd name="T21" fmla="*/ 114 h 126"/>
                <a:gd name="T22" fmla="*/ 59 w 95"/>
                <a:gd name="T23" fmla="*/ 80 h 126"/>
                <a:gd name="T24" fmla="*/ 85 w 95"/>
                <a:gd name="T25" fmla="*/ 83 h 126"/>
                <a:gd name="T26" fmla="*/ 95 w 95"/>
                <a:gd name="T27" fmla="*/ 54 h 126"/>
                <a:gd name="T28" fmla="*/ 68 w 95"/>
                <a:gd name="T29" fmla="*/ 51 h 126"/>
                <a:gd name="T30" fmla="*/ 95 w 95"/>
                <a:gd name="T31" fmla="*/ 20 h 126"/>
                <a:gd name="T32" fmla="*/ 85 w 95"/>
                <a:gd name="T33" fmla="*/ 3 h 126"/>
                <a:gd name="T34" fmla="*/ 59 w 95"/>
                <a:gd name="T35" fmla="*/ 37 h 126"/>
                <a:gd name="T36" fmla="*/ 59 w 95"/>
                <a:gd name="T3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126">
                  <a:moveTo>
                    <a:pt x="59" y="0"/>
                  </a:moveTo>
                  <a:lnTo>
                    <a:pt x="37" y="12"/>
                  </a:lnTo>
                  <a:lnTo>
                    <a:pt x="37" y="49"/>
                  </a:lnTo>
                  <a:lnTo>
                    <a:pt x="10" y="46"/>
                  </a:lnTo>
                  <a:lnTo>
                    <a:pt x="0" y="73"/>
                  </a:lnTo>
                  <a:lnTo>
                    <a:pt x="27" y="75"/>
                  </a:lnTo>
                  <a:lnTo>
                    <a:pt x="0" y="109"/>
                  </a:lnTo>
                  <a:lnTo>
                    <a:pt x="10" y="124"/>
                  </a:lnTo>
                  <a:lnTo>
                    <a:pt x="37" y="90"/>
                  </a:lnTo>
                  <a:lnTo>
                    <a:pt x="37" y="126"/>
                  </a:lnTo>
                  <a:lnTo>
                    <a:pt x="59" y="114"/>
                  </a:lnTo>
                  <a:lnTo>
                    <a:pt x="59" y="80"/>
                  </a:lnTo>
                  <a:lnTo>
                    <a:pt x="85" y="83"/>
                  </a:lnTo>
                  <a:lnTo>
                    <a:pt x="95" y="54"/>
                  </a:lnTo>
                  <a:lnTo>
                    <a:pt x="68" y="51"/>
                  </a:lnTo>
                  <a:lnTo>
                    <a:pt x="95" y="20"/>
                  </a:lnTo>
                  <a:lnTo>
                    <a:pt x="85" y="3"/>
                  </a:lnTo>
                  <a:lnTo>
                    <a:pt x="59" y="37"/>
                  </a:lnTo>
                  <a:lnTo>
                    <a:pt x="59" y="0"/>
                  </a:lnTo>
                  <a:close/>
                </a:path>
              </a:pathLst>
            </a:custGeom>
            <a:solidFill>
              <a:srgbClr val="6D99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6" name="isļïďe"/>
            <p:cNvSpPr/>
            <p:nvPr/>
          </p:nvSpPr>
          <p:spPr bwMode="auto">
            <a:xfrm>
              <a:off x="6651625" y="2339976"/>
              <a:ext cx="150813" cy="200025"/>
            </a:xfrm>
            <a:custGeom>
              <a:avLst/>
              <a:gdLst>
                <a:gd name="T0" fmla="*/ 59 w 95"/>
                <a:gd name="T1" fmla="*/ 0 h 126"/>
                <a:gd name="T2" fmla="*/ 37 w 95"/>
                <a:gd name="T3" fmla="*/ 12 h 126"/>
                <a:gd name="T4" fmla="*/ 37 w 95"/>
                <a:gd name="T5" fmla="*/ 49 h 126"/>
                <a:gd name="T6" fmla="*/ 10 w 95"/>
                <a:gd name="T7" fmla="*/ 46 h 126"/>
                <a:gd name="T8" fmla="*/ 0 w 95"/>
                <a:gd name="T9" fmla="*/ 73 h 126"/>
                <a:gd name="T10" fmla="*/ 27 w 95"/>
                <a:gd name="T11" fmla="*/ 75 h 126"/>
                <a:gd name="T12" fmla="*/ 0 w 95"/>
                <a:gd name="T13" fmla="*/ 109 h 126"/>
                <a:gd name="T14" fmla="*/ 10 w 95"/>
                <a:gd name="T15" fmla="*/ 124 h 126"/>
                <a:gd name="T16" fmla="*/ 37 w 95"/>
                <a:gd name="T17" fmla="*/ 90 h 126"/>
                <a:gd name="T18" fmla="*/ 37 w 95"/>
                <a:gd name="T19" fmla="*/ 126 h 126"/>
                <a:gd name="T20" fmla="*/ 59 w 95"/>
                <a:gd name="T21" fmla="*/ 114 h 126"/>
                <a:gd name="T22" fmla="*/ 59 w 95"/>
                <a:gd name="T23" fmla="*/ 80 h 126"/>
                <a:gd name="T24" fmla="*/ 85 w 95"/>
                <a:gd name="T25" fmla="*/ 83 h 126"/>
                <a:gd name="T26" fmla="*/ 95 w 95"/>
                <a:gd name="T27" fmla="*/ 54 h 126"/>
                <a:gd name="T28" fmla="*/ 68 w 95"/>
                <a:gd name="T29" fmla="*/ 51 h 126"/>
                <a:gd name="T30" fmla="*/ 95 w 95"/>
                <a:gd name="T31" fmla="*/ 20 h 126"/>
                <a:gd name="T32" fmla="*/ 85 w 95"/>
                <a:gd name="T33" fmla="*/ 3 h 126"/>
                <a:gd name="T34" fmla="*/ 59 w 95"/>
                <a:gd name="T35" fmla="*/ 37 h 126"/>
                <a:gd name="T36" fmla="*/ 59 w 95"/>
                <a:gd name="T3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126">
                  <a:moveTo>
                    <a:pt x="59" y="0"/>
                  </a:moveTo>
                  <a:lnTo>
                    <a:pt x="37" y="12"/>
                  </a:lnTo>
                  <a:lnTo>
                    <a:pt x="37" y="49"/>
                  </a:lnTo>
                  <a:lnTo>
                    <a:pt x="10" y="46"/>
                  </a:lnTo>
                  <a:lnTo>
                    <a:pt x="0" y="73"/>
                  </a:lnTo>
                  <a:lnTo>
                    <a:pt x="27" y="75"/>
                  </a:lnTo>
                  <a:lnTo>
                    <a:pt x="0" y="109"/>
                  </a:lnTo>
                  <a:lnTo>
                    <a:pt x="10" y="124"/>
                  </a:lnTo>
                  <a:lnTo>
                    <a:pt x="37" y="90"/>
                  </a:lnTo>
                  <a:lnTo>
                    <a:pt x="37" y="126"/>
                  </a:lnTo>
                  <a:lnTo>
                    <a:pt x="59" y="114"/>
                  </a:lnTo>
                  <a:lnTo>
                    <a:pt x="59" y="80"/>
                  </a:lnTo>
                  <a:lnTo>
                    <a:pt x="85" y="83"/>
                  </a:lnTo>
                  <a:lnTo>
                    <a:pt x="95" y="54"/>
                  </a:lnTo>
                  <a:lnTo>
                    <a:pt x="68" y="51"/>
                  </a:lnTo>
                  <a:lnTo>
                    <a:pt x="95" y="20"/>
                  </a:lnTo>
                  <a:lnTo>
                    <a:pt x="85" y="3"/>
                  </a:lnTo>
                  <a:lnTo>
                    <a:pt x="59" y="37"/>
                  </a:lnTo>
                  <a:lnTo>
                    <a:pt x="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7" name="ïṩļíḍè"/>
            <p:cNvSpPr/>
            <p:nvPr/>
          </p:nvSpPr>
          <p:spPr bwMode="auto">
            <a:xfrm>
              <a:off x="5570538" y="2844801"/>
              <a:ext cx="236538" cy="361950"/>
            </a:xfrm>
            <a:custGeom>
              <a:avLst/>
              <a:gdLst>
                <a:gd name="T0" fmla="*/ 61 w 61"/>
                <a:gd name="T1" fmla="*/ 0 h 94"/>
                <a:gd name="T2" fmla="*/ 61 w 61"/>
                <a:gd name="T3" fmla="*/ 69 h 94"/>
                <a:gd name="T4" fmla="*/ 31 w 61"/>
                <a:gd name="T5" fmla="*/ 86 h 94"/>
                <a:gd name="T6" fmla="*/ 0 w 61"/>
                <a:gd name="T7" fmla="*/ 69 h 94"/>
                <a:gd name="T8" fmla="*/ 30 w 61"/>
                <a:gd name="T9" fmla="*/ 17 h 94"/>
                <a:gd name="T10" fmla="*/ 61 w 61"/>
                <a:gd name="T11" fmla="*/ 0 h 94"/>
              </a:gdLst>
              <a:ahLst/>
              <a:cxnLst>
                <a:cxn ang="0">
                  <a:pos x="T0" y="T1"/>
                </a:cxn>
                <a:cxn ang="0">
                  <a:pos x="T2" y="T3"/>
                </a:cxn>
                <a:cxn ang="0">
                  <a:pos x="T4" y="T5"/>
                </a:cxn>
                <a:cxn ang="0">
                  <a:pos x="T6" y="T7"/>
                </a:cxn>
                <a:cxn ang="0">
                  <a:pos x="T8" y="T9"/>
                </a:cxn>
                <a:cxn ang="0">
                  <a:pos x="T10" y="T11"/>
                </a:cxn>
              </a:cxnLst>
              <a:rect l="0" t="0" r="r" b="b"/>
              <a:pathLst>
                <a:path w="61" h="94">
                  <a:moveTo>
                    <a:pt x="61" y="0"/>
                  </a:moveTo>
                  <a:cubicBezTo>
                    <a:pt x="61" y="69"/>
                    <a:pt x="61" y="69"/>
                    <a:pt x="61" y="69"/>
                  </a:cubicBezTo>
                  <a:cubicBezTo>
                    <a:pt x="31" y="86"/>
                    <a:pt x="31" y="86"/>
                    <a:pt x="31" y="86"/>
                  </a:cubicBezTo>
                  <a:cubicBezTo>
                    <a:pt x="17" y="94"/>
                    <a:pt x="0" y="84"/>
                    <a:pt x="0" y="69"/>
                  </a:cubicBezTo>
                  <a:cubicBezTo>
                    <a:pt x="0" y="48"/>
                    <a:pt x="12" y="28"/>
                    <a:pt x="30" y="17"/>
                  </a:cubicBezTo>
                  <a:lnTo>
                    <a:pt x="61" y="0"/>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88" name="ïṣḷîḑé"/>
            <p:cNvSpPr/>
            <p:nvPr/>
          </p:nvSpPr>
          <p:spPr bwMode="auto">
            <a:xfrm>
              <a:off x="5632450" y="2957513"/>
              <a:ext cx="115888" cy="165100"/>
            </a:xfrm>
            <a:custGeom>
              <a:avLst/>
              <a:gdLst>
                <a:gd name="T0" fmla="*/ 15 w 30"/>
                <a:gd name="T1" fmla="*/ 5 h 43"/>
                <a:gd name="T2" fmla="*/ 0 w 30"/>
                <a:gd name="T3" fmla="*/ 30 h 43"/>
                <a:gd name="T4" fmla="*/ 15 w 30"/>
                <a:gd name="T5" fmla="*/ 38 h 43"/>
                <a:gd name="T6" fmla="*/ 30 w 30"/>
                <a:gd name="T7" fmla="*/ 13 h 43"/>
                <a:gd name="T8" fmla="*/ 15 w 30"/>
                <a:gd name="T9" fmla="*/ 5 h 43"/>
              </a:gdLst>
              <a:ahLst/>
              <a:cxnLst>
                <a:cxn ang="0">
                  <a:pos x="T0" y="T1"/>
                </a:cxn>
                <a:cxn ang="0">
                  <a:pos x="T2" y="T3"/>
                </a:cxn>
                <a:cxn ang="0">
                  <a:pos x="T4" y="T5"/>
                </a:cxn>
                <a:cxn ang="0">
                  <a:pos x="T6" y="T7"/>
                </a:cxn>
                <a:cxn ang="0">
                  <a:pos x="T8" y="T9"/>
                </a:cxn>
              </a:cxnLst>
              <a:rect l="0" t="0" r="r" b="b"/>
              <a:pathLst>
                <a:path w="30" h="43">
                  <a:moveTo>
                    <a:pt x="15" y="5"/>
                  </a:moveTo>
                  <a:cubicBezTo>
                    <a:pt x="7" y="10"/>
                    <a:pt x="0" y="21"/>
                    <a:pt x="0" y="30"/>
                  </a:cubicBezTo>
                  <a:cubicBezTo>
                    <a:pt x="0" y="39"/>
                    <a:pt x="7" y="43"/>
                    <a:pt x="15" y="38"/>
                  </a:cubicBezTo>
                  <a:cubicBezTo>
                    <a:pt x="23" y="34"/>
                    <a:pt x="30" y="22"/>
                    <a:pt x="30" y="13"/>
                  </a:cubicBezTo>
                  <a:cubicBezTo>
                    <a:pt x="30" y="4"/>
                    <a:pt x="23" y="0"/>
                    <a:pt x="15" y="5"/>
                  </a:cubicBezTo>
                </a:path>
              </a:pathLst>
            </a:custGeom>
            <a:solidFill>
              <a:srgbClr val="3DB88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9" name="íṡḷîḋê"/>
            <p:cNvSpPr/>
            <p:nvPr/>
          </p:nvSpPr>
          <p:spPr bwMode="auto">
            <a:xfrm>
              <a:off x="6138863" y="2717801"/>
              <a:ext cx="809625" cy="925513"/>
            </a:xfrm>
            <a:custGeom>
              <a:avLst/>
              <a:gdLst>
                <a:gd name="T0" fmla="*/ 5 w 210"/>
                <a:gd name="T1" fmla="*/ 240 h 240"/>
                <a:gd name="T2" fmla="*/ 3 w 210"/>
                <a:gd name="T3" fmla="*/ 240 h 240"/>
                <a:gd name="T4" fmla="*/ 1 w 210"/>
                <a:gd name="T5" fmla="*/ 235 h 240"/>
                <a:gd name="T6" fmla="*/ 40 w 210"/>
                <a:gd name="T7" fmla="*/ 151 h 240"/>
                <a:gd name="T8" fmla="*/ 43 w 210"/>
                <a:gd name="T9" fmla="*/ 148 h 240"/>
                <a:gd name="T10" fmla="*/ 46 w 210"/>
                <a:gd name="T11" fmla="*/ 149 h 240"/>
                <a:gd name="T12" fmla="*/ 72 w 210"/>
                <a:gd name="T13" fmla="*/ 168 h 240"/>
                <a:gd name="T14" fmla="*/ 123 w 210"/>
                <a:gd name="T15" fmla="*/ 63 h 240"/>
                <a:gd name="T16" fmla="*/ 127 w 210"/>
                <a:gd name="T17" fmla="*/ 61 h 240"/>
                <a:gd name="T18" fmla="*/ 130 w 210"/>
                <a:gd name="T19" fmla="*/ 63 h 240"/>
                <a:gd name="T20" fmla="*/ 154 w 210"/>
                <a:gd name="T21" fmla="*/ 97 h 240"/>
                <a:gd name="T22" fmla="*/ 202 w 210"/>
                <a:gd name="T23" fmla="*/ 2 h 240"/>
                <a:gd name="T24" fmla="*/ 207 w 210"/>
                <a:gd name="T25" fmla="*/ 1 h 240"/>
                <a:gd name="T26" fmla="*/ 209 w 210"/>
                <a:gd name="T27" fmla="*/ 6 h 240"/>
                <a:gd name="T28" fmla="*/ 158 w 210"/>
                <a:gd name="T29" fmla="*/ 106 h 240"/>
                <a:gd name="T30" fmla="*/ 154 w 210"/>
                <a:gd name="T31" fmla="*/ 108 h 240"/>
                <a:gd name="T32" fmla="*/ 151 w 210"/>
                <a:gd name="T33" fmla="*/ 106 h 240"/>
                <a:gd name="T34" fmla="*/ 127 w 210"/>
                <a:gd name="T35" fmla="*/ 72 h 240"/>
                <a:gd name="T36" fmla="*/ 77 w 210"/>
                <a:gd name="T37" fmla="*/ 175 h 240"/>
                <a:gd name="T38" fmla="*/ 74 w 210"/>
                <a:gd name="T39" fmla="*/ 177 h 240"/>
                <a:gd name="T40" fmla="*/ 71 w 210"/>
                <a:gd name="T41" fmla="*/ 177 h 240"/>
                <a:gd name="T42" fmla="*/ 45 w 210"/>
                <a:gd name="T43" fmla="*/ 158 h 240"/>
                <a:gd name="T44" fmla="*/ 8 w 210"/>
                <a:gd name="T45" fmla="*/ 238 h 240"/>
                <a:gd name="T46" fmla="*/ 5 w 210"/>
                <a:gd name="T47"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0" h="240">
                  <a:moveTo>
                    <a:pt x="5" y="240"/>
                  </a:moveTo>
                  <a:cubicBezTo>
                    <a:pt x="4" y="240"/>
                    <a:pt x="4" y="240"/>
                    <a:pt x="3" y="240"/>
                  </a:cubicBezTo>
                  <a:cubicBezTo>
                    <a:pt x="1" y="239"/>
                    <a:pt x="0" y="237"/>
                    <a:pt x="1" y="235"/>
                  </a:cubicBezTo>
                  <a:cubicBezTo>
                    <a:pt x="40" y="151"/>
                    <a:pt x="40" y="151"/>
                    <a:pt x="40" y="151"/>
                  </a:cubicBezTo>
                  <a:cubicBezTo>
                    <a:pt x="40" y="149"/>
                    <a:pt x="41" y="149"/>
                    <a:pt x="43" y="148"/>
                  </a:cubicBezTo>
                  <a:cubicBezTo>
                    <a:pt x="44" y="148"/>
                    <a:pt x="45" y="148"/>
                    <a:pt x="46" y="149"/>
                  </a:cubicBezTo>
                  <a:cubicBezTo>
                    <a:pt x="72" y="168"/>
                    <a:pt x="72" y="168"/>
                    <a:pt x="72" y="168"/>
                  </a:cubicBezTo>
                  <a:cubicBezTo>
                    <a:pt x="123" y="63"/>
                    <a:pt x="123" y="63"/>
                    <a:pt x="123" y="63"/>
                  </a:cubicBezTo>
                  <a:cubicBezTo>
                    <a:pt x="124" y="62"/>
                    <a:pt x="125" y="61"/>
                    <a:pt x="127" y="61"/>
                  </a:cubicBezTo>
                  <a:cubicBezTo>
                    <a:pt x="128" y="61"/>
                    <a:pt x="129" y="61"/>
                    <a:pt x="130" y="63"/>
                  </a:cubicBezTo>
                  <a:cubicBezTo>
                    <a:pt x="154" y="97"/>
                    <a:pt x="154" y="97"/>
                    <a:pt x="154" y="97"/>
                  </a:cubicBezTo>
                  <a:cubicBezTo>
                    <a:pt x="202" y="2"/>
                    <a:pt x="202" y="2"/>
                    <a:pt x="202" y="2"/>
                  </a:cubicBezTo>
                  <a:cubicBezTo>
                    <a:pt x="203" y="0"/>
                    <a:pt x="205" y="0"/>
                    <a:pt x="207" y="1"/>
                  </a:cubicBezTo>
                  <a:cubicBezTo>
                    <a:pt x="209" y="2"/>
                    <a:pt x="210" y="4"/>
                    <a:pt x="209" y="6"/>
                  </a:cubicBezTo>
                  <a:cubicBezTo>
                    <a:pt x="158" y="106"/>
                    <a:pt x="158" y="106"/>
                    <a:pt x="158" y="106"/>
                  </a:cubicBezTo>
                  <a:cubicBezTo>
                    <a:pt x="157" y="107"/>
                    <a:pt x="156" y="108"/>
                    <a:pt x="154" y="108"/>
                  </a:cubicBezTo>
                  <a:cubicBezTo>
                    <a:pt x="153" y="108"/>
                    <a:pt x="152" y="108"/>
                    <a:pt x="151" y="106"/>
                  </a:cubicBezTo>
                  <a:cubicBezTo>
                    <a:pt x="127" y="72"/>
                    <a:pt x="127" y="72"/>
                    <a:pt x="127" y="72"/>
                  </a:cubicBezTo>
                  <a:cubicBezTo>
                    <a:pt x="77" y="175"/>
                    <a:pt x="77" y="175"/>
                    <a:pt x="77" y="175"/>
                  </a:cubicBezTo>
                  <a:cubicBezTo>
                    <a:pt x="76" y="176"/>
                    <a:pt x="75" y="177"/>
                    <a:pt x="74" y="177"/>
                  </a:cubicBezTo>
                  <a:cubicBezTo>
                    <a:pt x="73" y="178"/>
                    <a:pt x="72" y="177"/>
                    <a:pt x="71" y="177"/>
                  </a:cubicBezTo>
                  <a:cubicBezTo>
                    <a:pt x="45" y="158"/>
                    <a:pt x="45" y="158"/>
                    <a:pt x="45" y="158"/>
                  </a:cubicBezTo>
                  <a:cubicBezTo>
                    <a:pt x="8" y="238"/>
                    <a:pt x="8" y="238"/>
                    <a:pt x="8" y="238"/>
                  </a:cubicBezTo>
                  <a:cubicBezTo>
                    <a:pt x="8" y="239"/>
                    <a:pt x="6" y="240"/>
                    <a:pt x="5" y="24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90" name="îŝľidê"/>
            <p:cNvSpPr/>
            <p:nvPr/>
          </p:nvSpPr>
          <p:spPr bwMode="auto">
            <a:xfrm>
              <a:off x="6127750" y="3549651"/>
              <a:ext cx="87313" cy="128588"/>
            </a:xfrm>
            <a:custGeom>
              <a:avLst/>
              <a:gdLst>
                <a:gd name="T0" fmla="*/ 11 w 23"/>
                <a:gd name="T1" fmla="*/ 3 h 33"/>
                <a:gd name="T2" fmla="*/ 0 w 23"/>
                <a:gd name="T3" fmla="*/ 23 h 33"/>
                <a:gd name="T4" fmla="*/ 12 w 23"/>
                <a:gd name="T5" fmla="*/ 29 h 33"/>
                <a:gd name="T6" fmla="*/ 23 w 23"/>
                <a:gd name="T7" fmla="*/ 10 h 33"/>
                <a:gd name="T8" fmla="*/ 11 w 23"/>
                <a:gd name="T9" fmla="*/ 3 h 33"/>
              </a:gdLst>
              <a:ahLst/>
              <a:cxnLst>
                <a:cxn ang="0">
                  <a:pos x="T0" y="T1"/>
                </a:cxn>
                <a:cxn ang="0">
                  <a:pos x="T2" y="T3"/>
                </a:cxn>
                <a:cxn ang="0">
                  <a:pos x="T4" y="T5"/>
                </a:cxn>
                <a:cxn ang="0">
                  <a:pos x="T6" y="T7"/>
                </a:cxn>
                <a:cxn ang="0">
                  <a:pos x="T8" y="T9"/>
                </a:cxn>
              </a:cxnLst>
              <a:rect l="0" t="0" r="r" b="b"/>
              <a:pathLst>
                <a:path w="23" h="33">
                  <a:moveTo>
                    <a:pt x="11" y="3"/>
                  </a:moveTo>
                  <a:cubicBezTo>
                    <a:pt x="5" y="7"/>
                    <a:pt x="0" y="16"/>
                    <a:pt x="0" y="23"/>
                  </a:cubicBezTo>
                  <a:cubicBezTo>
                    <a:pt x="0" y="30"/>
                    <a:pt x="5" y="33"/>
                    <a:pt x="12" y="29"/>
                  </a:cubicBezTo>
                  <a:cubicBezTo>
                    <a:pt x="18" y="26"/>
                    <a:pt x="23" y="17"/>
                    <a:pt x="23" y="10"/>
                  </a:cubicBezTo>
                  <a:cubicBezTo>
                    <a:pt x="23" y="2"/>
                    <a:pt x="18" y="0"/>
                    <a:pt x="11" y="3"/>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91" name="isļïḓé"/>
            <p:cNvSpPr/>
            <p:nvPr/>
          </p:nvSpPr>
          <p:spPr bwMode="auto">
            <a:xfrm>
              <a:off x="6262688" y="3238501"/>
              <a:ext cx="88900" cy="127000"/>
            </a:xfrm>
            <a:custGeom>
              <a:avLst/>
              <a:gdLst>
                <a:gd name="T0" fmla="*/ 11 w 23"/>
                <a:gd name="T1" fmla="*/ 4 h 33"/>
                <a:gd name="T2" fmla="*/ 0 w 23"/>
                <a:gd name="T3" fmla="*/ 23 h 33"/>
                <a:gd name="T4" fmla="*/ 11 w 23"/>
                <a:gd name="T5" fmla="*/ 30 h 33"/>
                <a:gd name="T6" fmla="*/ 23 w 23"/>
                <a:gd name="T7" fmla="*/ 10 h 33"/>
                <a:gd name="T8" fmla="*/ 11 w 23"/>
                <a:gd name="T9" fmla="*/ 4 h 33"/>
              </a:gdLst>
              <a:ahLst/>
              <a:cxnLst>
                <a:cxn ang="0">
                  <a:pos x="T0" y="T1"/>
                </a:cxn>
                <a:cxn ang="0">
                  <a:pos x="T2" y="T3"/>
                </a:cxn>
                <a:cxn ang="0">
                  <a:pos x="T4" y="T5"/>
                </a:cxn>
                <a:cxn ang="0">
                  <a:pos x="T6" y="T7"/>
                </a:cxn>
                <a:cxn ang="0">
                  <a:pos x="T8" y="T9"/>
                </a:cxn>
              </a:cxnLst>
              <a:rect l="0" t="0" r="r" b="b"/>
              <a:pathLst>
                <a:path w="23" h="33">
                  <a:moveTo>
                    <a:pt x="11" y="4"/>
                  </a:moveTo>
                  <a:cubicBezTo>
                    <a:pt x="5" y="7"/>
                    <a:pt x="0" y="16"/>
                    <a:pt x="0" y="23"/>
                  </a:cubicBezTo>
                  <a:cubicBezTo>
                    <a:pt x="0" y="30"/>
                    <a:pt x="5" y="33"/>
                    <a:pt x="11" y="30"/>
                  </a:cubicBezTo>
                  <a:cubicBezTo>
                    <a:pt x="18" y="26"/>
                    <a:pt x="23" y="17"/>
                    <a:pt x="23" y="10"/>
                  </a:cubicBezTo>
                  <a:cubicBezTo>
                    <a:pt x="23" y="3"/>
                    <a:pt x="17" y="0"/>
                    <a:pt x="11" y="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92" name="íŝḻíďè"/>
            <p:cNvSpPr/>
            <p:nvPr/>
          </p:nvSpPr>
          <p:spPr bwMode="auto">
            <a:xfrm>
              <a:off x="6389688" y="3300413"/>
              <a:ext cx="84138" cy="130175"/>
            </a:xfrm>
            <a:custGeom>
              <a:avLst/>
              <a:gdLst>
                <a:gd name="T0" fmla="*/ 11 w 22"/>
                <a:gd name="T1" fmla="*/ 4 h 34"/>
                <a:gd name="T2" fmla="*/ 0 w 22"/>
                <a:gd name="T3" fmla="*/ 24 h 34"/>
                <a:gd name="T4" fmla="*/ 11 w 22"/>
                <a:gd name="T5" fmla="*/ 30 h 34"/>
                <a:gd name="T6" fmla="*/ 22 w 22"/>
                <a:gd name="T7" fmla="*/ 11 h 34"/>
                <a:gd name="T8" fmla="*/ 11 w 22"/>
                <a:gd name="T9" fmla="*/ 4 h 34"/>
              </a:gdLst>
              <a:ahLst/>
              <a:cxnLst>
                <a:cxn ang="0">
                  <a:pos x="T0" y="T1"/>
                </a:cxn>
                <a:cxn ang="0">
                  <a:pos x="T2" y="T3"/>
                </a:cxn>
                <a:cxn ang="0">
                  <a:pos x="T4" y="T5"/>
                </a:cxn>
                <a:cxn ang="0">
                  <a:pos x="T6" y="T7"/>
                </a:cxn>
                <a:cxn ang="0">
                  <a:pos x="T8" y="T9"/>
                </a:cxn>
              </a:cxnLst>
              <a:rect l="0" t="0" r="r" b="b"/>
              <a:pathLst>
                <a:path w="22" h="34">
                  <a:moveTo>
                    <a:pt x="11" y="4"/>
                  </a:moveTo>
                  <a:cubicBezTo>
                    <a:pt x="5" y="8"/>
                    <a:pt x="0" y="16"/>
                    <a:pt x="0" y="24"/>
                  </a:cubicBezTo>
                  <a:cubicBezTo>
                    <a:pt x="0" y="31"/>
                    <a:pt x="5" y="34"/>
                    <a:pt x="11" y="30"/>
                  </a:cubicBezTo>
                  <a:cubicBezTo>
                    <a:pt x="17" y="27"/>
                    <a:pt x="22" y="18"/>
                    <a:pt x="22" y="11"/>
                  </a:cubicBezTo>
                  <a:cubicBezTo>
                    <a:pt x="22" y="3"/>
                    <a:pt x="17" y="0"/>
                    <a:pt x="11" y="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93" name="íṩḷïḍê"/>
            <p:cNvSpPr/>
            <p:nvPr/>
          </p:nvSpPr>
          <p:spPr bwMode="auto">
            <a:xfrm>
              <a:off x="6581775" y="2909888"/>
              <a:ext cx="85725" cy="131763"/>
            </a:xfrm>
            <a:custGeom>
              <a:avLst/>
              <a:gdLst>
                <a:gd name="T0" fmla="*/ 11 w 22"/>
                <a:gd name="T1" fmla="*/ 4 h 34"/>
                <a:gd name="T2" fmla="*/ 0 w 22"/>
                <a:gd name="T3" fmla="*/ 24 h 34"/>
                <a:gd name="T4" fmla="*/ 11 w 22"/>
                <a:gd name="T5" fmla="*/ 30 h 34"/>
                <a:gd name="T6" fmla="*/ 22 w 22"/>
                <a:gd name="T7" fmla="*/ 10 h 34"/>
                <a:gd name="T8" fmla="*/ 11 w 22"/>
                <a:gd name="T9" fmla="*/ 4 h 34"/>
              </a:gdLst>
              <a:ahLst/>
              <a:cxnLst>
                <a:cxn ang="0">
                  <a:pos x="T0" y="T1"/>
                </a:cxn>
                <a:cxn ang="0">
                  <a:pos x="T2" y="T3"/>
                </a:cxn>
                <a:cxn ang="0">
                  <a:pos x="T4" y="T5"/>
                </a:cxn>
                <a:cxn ang="0">
                  <a:pos x="T6" y="T7"/>
                </a:cxn>
                <a:cxn ang="0">
                  <a:pos x="T8" y="T9"/>
                </a:cxn>
              </a:cxnLst>
              <a:rect l="0" t="0" r="r" b="b"/>
              <a:pathLst>
                <a:path w="22" h="34">
                  <a:moveTo>
                    <a:pt x="11" y="4"/>
                  </a:moveTo>
                  <a:cubicBezTo>
                    <a:pt x="5" y="7"/>
                    <a:pt x="0" y="16"/>
                    <a:pt x="0" y="24"/>
                  </a:cubicBezTo>
                  <a:cubicBezTo>
                    <a:pt x="0" y="31"/>
                    <a:pt x="5" y="34"/>
                    <a:pt x="11" y="30"/>
                  </a:cubicBezTo>
                  <a:cubicBezTo>
                    <a:pt x="17" y="26"/>
                    <a:pt x="22" y="18"/>
                    <a:pt x="22" y="10"/>
                  </a:cubicBezTo>
                  <a:cubicBezTo>
                    <a:pt x="22" y="3"/>
                    <a:pt x="17" y="0"/>
                    <a:pt x="11" y="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94" name="ïsliďè"/>
            <p:cNvSpPr/>
            <p:nvPr/>
          </p:nvSpPr>
          <p:spPr bwMode="auto">
            <a:xfrm>
              <a:off x="6697663" y="3033713"/>
              <a:ext cx="85725" cy="127000"/>
            </a:xfrm>
            <a:custGeom>
              <a:avLst/>
              <a:gdLst>
                <a:gd name="T0" fmla="*/ 11 w 22"/>
                <a:gd name="T1" fmla="*/ 3 h 33"/>
                <a:gd name="T2" fmla="*/ 0 w 22"/>
                <a:gd name="T3" fmla="*/ 23 h 33"/>
                <a:gd name="T4" fmla="*/ 11 w 22"/>
                <a:gd name="T5" fmla="*/ 29 h 33"/>
                <a:gd name="T6" fmla="*/ 22 w 22"/>
                <a:gd name="T7" fmla="*/ 10 h 33"/>
                <a:gd name="T8" fmla="*/ 11 w 22"/>
                <a:gd name="T9" fmla="*/ 3 h 33"/>
              </a:gdLst>
              <a:ahLst/>
              <a:cxnLst>
                <a:cxn ang="0">
                  <a:pos x="T0" y="T1"/>
                </a:cxn>
                <a:cxn ang="0">
                  <a:pos x="T2" y="T3"/>
                </a:cxn>
                <a:cxn ang="0">
                  <a:pos x="T4" y="T5"/>
                </a:cxn>
                <a:cxn ang="0">
                  <a:pos x="T6" y="T7"/>
                </a:cxn>
                <a:cxn ang="0">
                  <a:pos x="T8" y="T9"/>
                </a:cxn>
              </a:cxnLst>
              <a:rect l="0" t="0" r="r" b="b"/>
              <a:pathLst>
                <a:path w="22" h="33">
                  <a:moveTo>
                    <a:pt x="11" y="3"/>
                  </a:moveTo>
                  <a:cubicBezTo>
                    <a:pt x="5" y="7"/>
                    <a:pt x="0" y="16"/>
                    <a:pt x="0" y="23"/>
                  </a:cubicBezTo>
                  <a:cubicBezTo>
                    <a:pt x="0" y="30"/>
                    <a:pt x="5" y="33"/>
                    <a:pt x="11" y="29"/>
                  </a:cubicBezTo>
                  <a:cubicBezTo>
                    <a:pt x="17" y="26"/>
                    <a:pt x="22" y="17"/>
                    <a:pt x="22" y="10"/>
                  </a:cubicBezTo>
                  <a:cubicBezTo>
                    <a:pt x="22" y="2"/>
                    <a:pt x="17" y="0"/>
                    <a:pt x="11" y="3"/>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95" name="iṥḷîde"/>
            <p:cNvSpPr/>
            <p:nvPr/>
          </p:nvSpPr>
          <p:spPr bwMode="auto">
            <a:xfrm>
              <a:off x="6886575" y="2671763"/>
              <a:ext cx="88900" cy="127000"/>
            </a:xfrm>
            <a:custGeom>
              <a:avLst/>
              <a:gdLst>
                <a:gd name="T0" fmla="*/ 11 w 23"/>
                <a:gd name="T1" fmla="*/ 4 h 33"/>
                <a:gd name="T2" fmla="*/ 0 w 23"/>
                <a:gd name="T3" fmla="*/ 23 h 33"/>
                <a:gd name="T4" fmla="*/ 11 w 23"/>
                <a:gd name="T5" fmla="*/ 30 h 33"/>
                <a:gd name="T6" fmla="*/ 23 w 23"/>
                <a:gd name="T7" fmla="*/ 10 h 33"/>
                <a:gd name="T8" fmla="*/ 11 w 23"/>
                <a:gd name="T9" fmla="*/ 4 h 33"/>
              </a:gdLst>
              <a:ahLst/>
              <a:cxnLst>
                <a:cxn ang="0">
                  <a:pos x="T0" y="T1"/>
                </a:cxn>
                <a:cxn ang="0">
                  <a:pos x="T2" y="T3"/>
                </a:cxn>
                <a:cxn ang="0">
                  <a:pos x="T4" y="T5"/>
                </a:cxn>
                <a:cxn ang="0">
                  <a:pos x="T6" y="T7"/>
                </a:cxn>
                <a:cxn ang="0">
                  <a:pos x="T8" y="T9"/>
                </a:cxn>
              </a:cxnLst>
              <a:rect l="0" t="0" r="r" b="b"/>
              <a:pathLst>
                <a:path w="23" h="33">
                  <a:moveTo>
                    <a:pt x="11" y="4"/>
                  </a:moveTo>
                  <a:cubicBezTo>
                    <a:pt x="5" y="7"/>
                    <a:pt x="0" y="16"/>
                    <a:pt x="0" y="23"/>
                  </a:cubicBezTo>
                  <a:cubicBezTo>
                    <a:pt x="0" y="30"/>
                    <a:pt x="5" y="33"/>
                    <a:pt x="11" y="30"/>
                  </a:cubicBezTo>
                  <a:cubicBezTo>
                    <a:pt x="18" y="26"/>
                    <a:pt x="23" y="17"/>
                    <a:pt x="23" y="10"/>
                  </a:cubicBezTo>
                  <a:cubicBezTo>
                    <a:pt x="23" y="3"/>
                    <a:pt x="18" y="0"/>
                    <a:pt x="11" y="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96" name="îŝľïḋè"/>
            <p:cNvSpPr/>
            <p:nvPr/>
          </p:nvSpPr>
          <p:spPr bwMode="auto">
            <a:xfrm>
              <a:off x="4278313" y="4652963"/>
              <a:ext cx="153988" cy="107950"/>
            </a:xfrm>
            <a:custGeom>
              <a:avLst/>
              <a:gdLst>
                <a:gd name="T0" fmla="*/ 40 w 40"/>
                <a:gd name="T1" fmla="*/ 0 h 28"/>
                <a:gd name="T2" fmla="*/ 28 w 40"/>
                <a:gd name="T3" fmla="*/ 22 h 28"/>
                <a:gd name="T4" fmla="*/ 28 w 40"/>
                <a:gd name="T5" fmla="*/ 22 h 28"/>
                <a:gd name="T6" fmla="*/ 25 w 40"/>
                <a:gd name="T7" fmla="*/ 24 h 28"/>
                <a:gd name="T8" fmla="*/ 0 w 40"/>
                <a:gd name="T9" fmla="*/ 23 h 28"/>
                <a:gd name="T10" fmla="*/ 40 w 40"/>
                <a:gd name="T11" fmla="*/ 0 h 28"/>
              </a:gdLst>
              <a:ahLst/>
              <a:cxnLst>
                <a:cxn ang="0">
                  <a:pos x="T0" y="T1"/>
                </a:cxn>
                <a:cxn ang="0">
                  <a:pos x="T2" y="T3"/>
                </a:cxn>
                <a:cxn ang="0">
                  <a:pos x="T4" y="T5"/>
                </a:cxn>
                <a:cxn ang="0">
                  <a:pos x="T6" y="T7"/>
                </a:cxn>
                <a:cxn ang="0">
                  <a:pos x="T8" y="T9"/>
                </a:cxn>
                <a:cxn ang="0">
                  <a:pos x="T10" y="T11"/>
                </a:cxn>
              </a:cxnLst>
              <a:rect l="0" t="0" r="r" b="b"/>
              <a:pathLst>
                <a:path w="40" h="28">
                  <a:moveTo>
                    <a:pt x="40" y="0"/>
                  </a:moveTo>
                  <a:cubicBezTo>
                    <a:pt x="40" y="9"/>
                    <a:pt x="35" y="17"/>
                    <a:pt x="28" y="22"/>
                  </a:cubicBezTo>
                  <a:cubicBezTo>
                    <a:pt x="28" y="22"/>
                    <a:pt x="28" y="22"/>
                    <a:pt x="28" y="22"/>
                  </a:cubicBezTo>
                  <a:cubicBezTo>
                    <a:pt x="25" y="24"/>
                    <a:pt x="25" y="24"/>
                    <a:pt x="25" y="24"/>
                  </a:cubicBezTo>
                  <a:cubicBezTo>
                    <a:pt x="17" y="28"/>
                    <a:pt x="8" y="28"/>
                    <a:pt x="0" y="23"/>
                  </a:cubicBezTo>
                  <a:cubicBezTo>
                    <a:pt x="40" y="0"/>
                    <a:pt x="40" y="0"/>
                    <a:pt x="40" y="0"/>
                  </a:cubicBez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97" name="îšḷiḋê"/>
            <p:cNvSpPr/>
            <p:nvPr/>
          </p:nvSpPr>
          <p:spPr bwMode="auto">
            <a:xfrm>
              <a:off x="4467225" y="2309813"/>
              <a:ext cx="1196975" cy="647700"/>
            </a:xfrm>
            <a:custGeom>
              <a:avLst/>
              <a:gdLst>
                <a:gd name="T0" fmla="*/ 285 w 310"/>
                <a:gd name="T1" fmla="*/ 4 h 168"/>
                <a:gd name="T2" fmla="*/ 285 w 310"/>
                <a:gd name="T3" fmla="*/ 4 h 168"/>
                <a:gd name="T4" fmla="*/ 285 w 310"/>
                <a:gd name="T5" fmla="*/ 4 h 168"/>
                <a:gd name="T6" fmla="*/ 281 w 310"/>
                <a:gd name="T7" fmla="*/ 6 h 168"/>
                <a:gd name="T8" fmla="*/ 2 w 310"/>
                <a:gd name="T9" fmla="*/ 167 h 168"/>
                <a:gd name="T10" fmla="*/ 2 w 310"/>
                <a:gd name="T11" fmla="*/ 167 h 168"/>
                <a:gd name="T12" fmla="*/ 0 w 310"/>
                <a:gd name="T13" fmla="*/ 168 h 168"/>
                <a:gd name="T14" fmla="*/ 28 w 310"/>
                <a:gd name="T15" fmla="*/ 168 h 168"/>
                <a:gd name="T16" fmla="*/ 270 w 310"/>
                <a:gd name="T17" fmla="*/ 28 h 168"/>
                <a:gd name="T18" fmla="*/ 310 w 310"/>
                <a:gd name="T19" fmla="*/ 5 h 168"/>
                <a:gd name="T20" fmla="*/ 285 w 310"/>
                <a:gd name="T21" fmla="*/ 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0" h="168">
                  <a:moveTo>
                    <a:pt x="285" y="4"/>
                  </a:moveTo>
                  <a:cubicBezTo>
                    <a:pt x="285" y="4"/>
                    <a:pt x="285" y="4"/>
                    <a:pt x="285" y="4"/>
                  </a:cubicBezTo>
                  <a:cubicBezTo>
                    <a:pt x="285" y="4"/>
                    <a:pt x="285" y="4"/>
                    <a:pt x="285" y="4"/>
                  </a:cubicBezTo>
                  <a:cubicBezTo>
                    <a:pt x="284" y="5"/>
                    <a:pt x="282" y="5"/>
                    <a:pt x="281" y="6"/>
                  </a:cubicBezTo>
                  <a:cubicBezTo>
                    <a:pt x="2" y="167"/>
                    <a:pt x="2" y="167"/>
                    <a:pt x="2" y="167"/>
                  </a:cubicBezTo>
                  <a:cubicBezTo>
                    <a:pt x="2" y="167"/>
                    <a:pt x="2" y="167"/>
                    <a:pt x="2" y="167"/>
                  </a:cubicBezTo>
                  <a:cubicBezTo>
                    <a:pt x="0" y="168"/>
                    <a:pt x="0" y="168"/>
                    <a:pt x="0" y="168"/>
                  </a:cubicBezTo>
                  <a:cubicBezTo>
                    <a:pt x="28" y="168"/>
                    <a:pt x="28" y="168"/>
                    <a:pt x="28" y="168"/>
                  </a:cubicBezTo>
                  <a:cubicBezTo>
                    <a:pt x="270" y="28"/>
                    <a:pt x="270" y="28"/>
                    <a:pt x="270" y="28"/>
                  </a:cubicBezTo>
                  <a:cubicBezTo>
                    <a:pt x="310" y="5"/>
                    <a:pt x="310" y="5"/>
                    <a:pt x="310" y="5"/>
                  </a:cubicBezTo>
                  <a:cubicBezTo>
                    <a:pt x="302" y="0"/>
                    <a:pt x="293" y="0"/>
                    <a:pt x="285" y="4"/>
                  </a:cubicBez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98" name="îsľíḋê"/>
            <p:cNvSpPr/>
            <p:nvPr/>
          </p:nvSpPr>
          <p:spPr bwMode="auto">
            <a:xfrm>
              <a:off x="4375150" y="2417763"/>
              <a:ext cx="1135063" cy="2327275"/>
            </a:xfrm>
            <a:custGeom>
              <a:avLst/>
              <a:gdLst>
                <a:gd name="T0" fmla="*/ 294 w 294"/>
                <a:gd name="T1" fmla="*/ 0 h 604"/>
                <a:gd name="T2" fmla="*/ 294 w 294"/>
                <a:gd name="T3" fmla="*/ 419 h 604"/>
                <a:gd name="T4" fmla="*/ 278 w 294"/>
                <a:gd name="T5" fmla="*/ 443 h 604"/>
                <a:gd name="T6" fmla="*/ 0 w 294"/>
                <a:gd name="T7" fmla="*/ 604 h 604"/>
                <a:gd name="T8" fmla="*/ 12 w 294"/>
                <a:gd name="T9" fmla="*/ 582 h 604"/>
                <a:gd name="T10" fmla="*/ 12 w 294"/>
                <a:gd name="T11" fmla="*/ 163 h 604"/>
                <a:gd name="T12" fmla="*/ 24 w 294"/>
                <a:gd name="T13" fmla="*/ 140 h 604"/>
                <a:gd name="T14" fmla="*/ 52 w 294"/>
                <a:gd name="T15" fmla="*/ 140 h 604"/>
                <a:gd name="T16" fmla="*/ 294 w 294"/>
                <a:gd name="T17"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4" h="604">
                  <a:moveTo>
                    <a:pt x="294" y="0"/>
                  </a:moveTo>
                  <a:cubicBezTo>
                    <a:pt x="294" y="419"/>
                    <a:pt x="294" y="419"/>
                    <a:pt x="294" y="419"/>
                  </a:cubicBezTo>
                  <a:cubicBezTo>
                    <a:pt x="294" y="430"/>
                    <a:pt x="287" y="439"/>
                    <a:pt x="278" y="443"/>
                  </a:cubicBezTo>
                  <a:cubicBezTo>
                    <a:pt x="0" y="604"/>
                    <a:pt x="0" y="604"/>
                    <a:pt x="0" y="604"/>
                  </a:cubicBezTo>
                  <a:cubicBezTo>
                    <a:pt x="7" y="599"/>
                    <a:pt x="12" y="591"/>
                    <a:pt x="12" y="582"/>
                  </a:cubicBezTo>
                  <a:cubicBezTo>
                    <a:pt x="12" y="163"/>
                    <a:pt x="12" y="163"/>
                    <a:pt x="12" y="163"/>
                  </a:cubicBezTo>
                  <a:cubicBezTo>
                    <a:pt x="12" y="153"/>
                    <a:pt x="17" y="145"/>
                    <a:pt x="24" y="140"/>
                  </a:cubicBezTo>
                  <a:cubicBezTo>
                    <a:pt x="52" y="140"/>
                    <a:pt x="52" y="140"/>
                    <a:pt x="52" y="140"/>
                  </a:cubicBezTo>
                  <a:lnTo>
                    <a:pt x="29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99" name="iṧlîḋê"/>
            <p:cNvSpPr/>
            <p:nvPr/>
          </p:nvSpPr>
          <p:spPr bwMode="auto">
            <a:xfrm>
              <a:off x="4575175" y="2868613"/>
              <a:ext cx="466725" cy="446088"/>
            </a:xfrm>
            <a:custGeom>
              <a:avLst/>
              <a:gdLst>
                <a:gd name="T0" fmla="*/ 0 w 294"/>
                <a:gd name="T1" fmla="*/ 167 h 281"/>
                <a:gd name="T2" fmla="*/ 0 w 294"/>
                <a:gd name="T3" fmla="*/ 281 h 281"/>
                <a:gd name="T4" fmla="*/ 294 w 294"/>
                <a:gd name="T5" fmla="*/ 111 h 281"/>
                <a:gd name="T6" fmla="*/ 294 w 294"/>
                <a:gd name="T7" fmla="*/ 0 h 281"/>
                <a:gd name="T8" fmla="*/ 0 w 294"/>
                <a:gd name="T9" fmla="*/ 167 h 281"/>
              </a:gdLst>
              <a:ahLst/>
              <a:cxnLst>
                <a:cxn ang="0">
                  <a:pos x="T0" y="T1"/>
                </a:cxn>
                <a:cxn ang="0">
                  <a:pos x="T2" y="T3"/>
                </a:cxn>
                <a:cxn ang="0">
                  <a:pos x="T4" y="T5"/>
                </a:cxn>
                <a:cxn ang="0">
                  <a:pos x="T6" y="T7"/>
                </a:cxn>
                <a:cxn ang="0">
                  <a:pos x="T8" y="T9"/>
                </a:cxn>
              </a:cxnLst>
              <a:rect l="0" t="0" r="r" b="b"/>
              <a:pathLst>
                <a:path w="294" h="281">
                  <a:moveTo>
                    <a:pt x="0" y="167"/>
                  </a:moveTo>
                  <a:lnTo>
                    <a:pt x="0" y="281"/>
                  </a:lnTo>
                  <a:lnTo>
                    <a:pt x="294" y="111"/>
                  </a:lnTo>
                  <a:lnTo>
                    <a:pt x="294" y="0"/>
                  </a:lnTo>
                  <a:lnTo>
                    <a:pt x="0" y="167"/>
                  </a:ln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400" name="î$liḓè"/>
            <p:cNvSpPr/>
            <p:nvPr/>
          </p:nvSpPr>
          <p:spPr bwMode="auto">
            <a:xfrm>
              <a:off x="4575175" y="3227388"/>
              <a:ext cx="466725" cy="446088"/>
            </a:xfrm>
            <a:custGeom>
              <a:avLst/>
              <a:gdLst>
                <a:gd name="T0" fmla="*/ 0 w 294"/>
                <a:gd name="T1" fmla="*/ 167 h 281"/>
                <a:gd name="T2" fmla="*/ 0 w 294"/>
                <a:gd name="T3" fmla="*/ 281 h 281"/>
                <a:gd name="T4" fmla="*/ 294 w 294"/>
                <a:gd name="T5" fmla="*/ 111 h 281"/>
                <a:gd name="T6" fmla="*/ 294 w 294"/>
                <a:gd name="T7" fmla="*/ 0 h 281"/>
                <a:gd name="T8" fmla="*/ 0 w 294"/>
                <a:gd name="T9" fmla="*/ 167 h 281"/>
              </a:gdLst>
              <a:ahLst/>
              <a:cxnLst>
                <a:cxn ang="0">
                  <a:pos x="T0" y="T1"/>
                </a:cxn>
                <a:cxn ang="0">
                  <a:pos x="T2" y="T3"/>
                </a:cxn>
                <a:cxn ang="0">
                  <a:pos x="T4" y="T5"/>
                </a:cxn>
                <a:cxn ang="0">
                  <a:pos x="T6" y="T7"/>
                </a:cxn>
                <a:cxn ang="0">
                  <a:pos x="T8" y="T9"/>
                </a:cxn>
              </a:cxnLst>
              <a:rect l="0" t="0" r="r" b="b"/>
              <a:pathLst>
                <a:path w="294" h="281">
                  <a:moveTo>
                    <a:pt x="0" y="167"/>
                  </a:moveTo>
                  <a:lnTo>
                    <a:pt x="0" y="281"/>
                  </a:lnTo>
                  <a:lnTo>
                    <a:pt x="294" y="111"/>
                  </a:lnTo>
                  <a:lnTo>
                    <a:pt x="294" y="0"/>
                  </a:lnTo>
                  <a:lnTo>
                    <a:pt x="0" y="167"/>
                  </a:ln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401" name="ïṥļîḑe"/>
            <p:cNvSpPr/>
            <p:nvPr/>
          </p:nvSpPr>
          <p:spPr bwMode="auto">
            <a:xfrm>
              <a:off x="4575175" y="3584576"/>
              <a:ext cx="466725" cy="447675"/>
            </a:xfrm>
            <a:custGeom>
              <a:avLst/>
              <a:gdLst>
                <a:gd name="T0" fmla="*/ 0 w 294"/>
                <a:gd name="T1" fmla="*/ 168 h 282"/>
                <a:gd name="T2" fmla="*/ 0 w 294"/>
                <a:gd name="T3" fmla="*/ 282 h 282"/>
                <a:gd name="T4" fmla="*/ 294 w 294"/>
                <a:gd name="T5" fmla="*/ 112 h 282"/>
                <a:gd name="T6" fmla="*/ 294 w 294"/>
                <a:gd name="T7" fmla="*/ 0 h 282"/>
                <a:gd name="T8" fmla="*/ 0 w 294"/>
                <a:gd name="T9" fmla="*/ 168 h 282"/>
              </a:gdLst>
              <a:ahLst/>
              <a:cxnLst>
                <a:cxn ang="0">
                  <a:pos x="T0" y="T1"/>
                </a:cxn>
                <a:cxn ang="0">
                  <a:pos x="T2" y="T3"/>
                </a:cxn>
                <a:cxn ang="0">
                  <a:pos x="T4" y="T5"/>
                </a:cxn>
                <a:cxn ang="0">
                  <a:pos x="T6" y="T7"/>
                </a:cxn>
                <a:cxn ang="0">
                  <a:pos x="T8" y="T9"/>
                </a:cxn>
              </a:cxnLst>
              <a:rect l="0" t="0" r="r" b="b"/>
              <a:pathLst>
                <a:path w="294" h="282">
                  <a:moveTo>
                    <a:pt x="0" y="168"/>
                  </a:moveTo>
                  <a:lnTo>
                    <a:pt x="0" y="282"/>
                  </a:lnTo>
                  <a:lnTo>
                    <a:pt x="294" y="112"/>
                  </a:lnTo>
                  <a:lnTo>
                    <a:pt x="294" y="0"/>
                  </a:lnTo>
                  <a:lnTo>
                    <a:pt x="0" y="168"/>
                  </a:ln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402" name="ïṩlídé"/>
            <p:cNvSpPr/>
            <p:nvPr/>
          </p:nvSpPr>
          <p:spPr bwMode="auto">
            <a:xfrm>
              <a:off x="4575175" y="3943351"/>
              <a:ext cx="466725" cy="447675"/>
            </a:xfrm>
            <a:custGeom>
              <a:avLst/>
              <a:gdLst>
                <a:gd name="T0" fmla="*/ 0 w 294"/>
                <a:gd name="T1" fmla="*/ 168 h 282"/>
                <a:gd name="T2" fmla="*/ 0 w 294"/>
                <a:gd name="T3" fmla="*/ 282 h 282"/>
                <a:gd name="T4" fmla="*/ 294 w 294"/>
                <a:gd name="T5" fmla="*/ 112 h 282"/>
                <a:gd name="T6" fmla="*/ 294 w 294"/>
                <a:gd name="T7" fmla="*/ 0 h 282"/>
                <a:gd name="T8" fmla="*/ 0 w 294"/>
                <a:gd name="T9" fmla="*/ 168 h 282"/>
              </a:gdLst>
              <a:ahLst/>
              <a:cxnLst>
                <a:cxn ang="0">
                  <a:pos x="T0" y="T1"/>
                </a:cxn>
                <a:cxn ang="0">
                  <a:pos x="T2" y="T3"/>
                </a:cxn>
                <a:cxn ang="0">
                  <a:pos x="T4" y="T5"/>
                </a:cxn>
                <a:cxn ang="0">
                  <a:pos x="T6" y="T7"/>
                </a:cxn>
                <a:cxn ang="0">
                  <a:pos x="T8" y="T9"/>
                </a:cxn>
              </a:cxnLst>
              <a:rect l="0" t="0" r="r" b="b"/>
              <a:pathLst>
                <a:path w="294" h="282">
                  <a:moveTo>
                    <a:pt x="0" y="168"/>
                  </a:moveTo>
                  <a:lnTo>
                    <a:pt x="0" y="282"/>
                  </a:lnTo>
                  <a:lnTo>
                    <a:pt x="294" y="112"/>
                  </a:lnTo>
                  <a:lnTo>
                    <a:pt x="294" y="0"/>
                  </a:lnTo>
                  <a:lnTo>
                    <a:pt x="0" y="168"/>
                  </a:ln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403" name="işḻíḋê"/>
            <p:cNvSpPr/>
            <p:nvPr/>
          </p:nvSpPr>
          <p:spPr bwMode="auto">
            <a:xfrm>
              <a:off x="5197475" y="2687638"/>
              <a:ext cx="153988" cy="269875"/>
            </a:xfrm>
            <a:custGeom>
              <a:avLst/>
              <a:gdLst>
                <a:gd name="T0" fmla="*/ 75 w 97"/>
                <a:gd name="T1" fmla="*/ 39 h 170"/>
                <a:gd name="T2" fmla="*/ 75 w 97"/>
                <a:gd name="T3" fmla="*/ 99 h 170"/>
                <a:gd name="T4" fmla="*/ 24 w 97"/>
                <a:gd name="T5" fmla="*/ 131 h 170"/>
                <a:gd name="T6" fmla="*/ 24 w 97"/>
                <a:gd name="T7" fmla="*/ 70 h 170"/>
                <a:gd name="T8" fmla="*/ 75 w 97"/>
                <a:gd name="T9" fmla="*/ 39 h 170"/>
                <a:gd name="T10" fmla="*/ 97 w 97"/>
                <a:gd name="T11" fmla="*/ 0 h 170"/>
                <a:gd name="T12" fmla="*/ 0 w 97"/>
                <a:gd name="T13" fmla="*/ 56 h 170"/>
                <a:gd name="T14" fmla="*/ 0 w 97"/>
                <a:gd name="T15" fmla="*/ 170 h 170"/>
                <a:gd name="T16" fmla="*/ 97 w 97"/>
                <a:gd name="T17" fmla="*/ 114 h 170"/>
                <a:gd name="T18" fmla="*/ 97 w 97"/>
                <a:gd name="T1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70">
                  <a:moveTo>
                    <a:pt x="75" y="39"/>
                  </a:moveTo>
                  <a:lnTo>
                    <a:pt x="75" y="99"/>
                  </a:lnTo>
                  <a:lnTo>
                    <a:pt x="24" y="131"/>
                  </a:lnTo>
                  <a:lnTo>
                    <a:pt x="24" y="70"/>
                  </a:lnTo>
                  <a:lnTo>
                    <a:pt x="75" y="39"/>
                  </a:lnTo>
                  <a:close/>
                  <a:moveTo>
                    <a:pt x="97" y="0"/>
                  </a:moveTo>
                  <a:lnTo>
                    <a:pt x="0" y="56"/>
                  </a:lnTo>
                  <a:lnTo>
                    <a:pt x="0" y="170"/>
                  </a:lnTo>
                  <a:lnTo>
                    <a:pt x="97" y="114"/>
                  </a:lnTo>
                  <a:lnTo>
                    <a:pt x="97" y="0"/>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04" name="ïṣlïḑè"/>
            <p:cNvSpPr/>
            <p:nvPr/>
          </p:nvSpPr>
          <p:spPr bwMode="auto">
            <a:xfrm>
              <a:off x="5197475" y="2687638"/>
              <a:ext cx="153988" cy="269875"/>
            </a:xfrm>
            <a:custGeom>
              <a:avLst/>
              <a:gdLst>
                <a:gd name="T0" fmla="*/ 75 w 97"/>
                <a:gd name="T1" fmla="*/ 39 h 170"/>
                <a:gd name="T2" fmla="*/ 75 w 97"/>
                <a:gd name="T3" fmla="*/ 99 h 170"/>
                <a:gd name="T4" fmla="*/ 24 w 97"/>
                <a:gd name="T5" fmla="*/ 131 h 170"/>
                <a:gd name="T6" fmla="*/ 24 w 97"/>
                <a:gd name="T7" fmla="*/ 70 h 170"/>
                <a:gd name="T8" fmla="*/ 75 w 97"/>
                <a:gd name="T9" fmla="*/ 39 h 170"/>
                <a:gd name="T10" fmla="*/ 97 w 97"/>
                <a:gd name="T11" fmla="*/ 0 h 170"/>
                <a:gd name="T12" fmla="*/ 0 w 97"/>
                <a:gd name="T13" fmla="*/ 56 h 170"/>
                <a:gd name="T14" fmla="*/ 0 w 97"/>
                <a:gd name="T15" fmla="*/ 170 h 170"/>
                <a:gd name="T16" fmla="*/ 97 w 97"/>
                <a:gd name="T17" fmla="*/ 114 h 170"/>
                <a:gd name="T18" fmla="*/ 97 w 97"/>
                <a:gd name="T1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70">
                  <a:moveTo>
                    <a:pt x="75" y="39"/>
                  </a:moveTo>
                  <a:lnTo>
                    <a:pt x="75" y="99"/>
                  </a:lnTo>
                  <a:lnTo>
                    <a:pt x="24" y="131"/>
                  </a:lnTo>
                  <a:lnTo>
                    <a:pt x="24" y="70"/>
                  </a:lnTo>
                  <a:lnTo>
                    <a:pt x="75" y="39"/>
                  </a:lnTo>
                  <a:moveTo>
                    <a:pt x="97" y="0"/>
                  </a:moveTo>
                  <a:lnTo>
                    <a:pt x="0" y="56"/>
                  </a:lnTo>
                  <a:lnTo>
                    <a:pt x="0" y="170"/>
                  </a:lnTo>
                  <a:lnTo>
                    <a:pt x="97" y="114"/>
                  </a:lnTo>
                  <a:lnTo>
                    <a:pt x="9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05" name="ï$ľíḍe"/>
            <p:cNvSpPr/>
            <p:nvPr/>
          </p:nvSpPr>
          <p:spPr bwMode="auto">
            <a:xfrm>
              <a:off x="5197475" y="2606676"/>
              <a:ext cx="223838" cy="261938"/>
            </a:xfrm>
            <a:custGeom>
              <a:avLst/>
              <a:gdLst>
                <a:gd name="T0" fmla="*/ 0 w 141"/>
                <a:gd name="T1" fmla="*/ 104 h 165"/>
                <a:gd name="T2" fmla="*/ 65 w 141"/>
                <a:gd name="T3" fmla="*/ 165 h 165"/>
                <a:gd name="T4" fmla="*/ 141 w 141"/>
                <a:gd name="T5" fmla="*/ 0 h 165"/>
                <a:gd name="T6" fmla="*/ 56 w 141"/>
                <a:gd name="T7" fmla="*/ 123 h 165"/>
                <a:gd name="T8" fmla="*/ 0 w 141"/>
                <a:gd name="T9" fmla="*/ 104 h 165"/>
              </a:gdLst>
              <a:ahLst/>
              <a:cxnLst>
                <a:cxn ang="0">
                  <a:pos x="T0" y="T1"/>
                </a:cxn>
                <a:cxn ang="0">
                  <a:pos x="T2" y="T3"/>
                </a:cxn>
                <a:cxn ang="0">
                  <a:pos x="T4" y="T5"/>
                </a:cxn>
                <a:cxn ang="0">
                  <a:pos x="T6" y="T7"/>
                </a:cxn>
                <a:cxn ang="0">
                  <a:pos x="T8" y="T9"/>
                </a:cxn>
              </a:cxnLst>
              <a:rect l="0" t="0" r="r" b="b"/>
              <a:pathLst>
                <a:path w="141" h="165">
                  <a:moveTo>
                    <a:pt x="0" y="104"/>
                  </a:moveTo>
                  <a:lnTo>
                    <a:pt x="65" y="165"/>
                  </a:lnTo>
                  <a:lnTo>
                    <a:pt x="141" y="0"/>
                  </a:lnTo>
                  <a:lnTo>
                    <a:pt x="56" y="123"/>
                  </a:lnTo>
                  <a:lnTo>
                    <a:pt x="0" y="104"/>
                  </a:lnTo>
                  <a:close/>
                </a:path>
              </a:pathLst>
            </a:custGeom>
            <a:solidFill>
              <a:srgbClr val="15A37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06" name="iṥ1ídê"/>
            <p:cNvSpPr/>
            <p:nvPr/>
          </p:nvSpPr>
          <p:spPr bwMode="auto">
            <a:xfrm>
              <a:off x="5197475" y="3044826"/>
              <a:ext cx="153988" cy="269875"/>
            </a:xfrm>
            <a:custGeom>
              <a:avLst/>
              <a:gdLst>
                <a:gd name="T0" fmla="*/ 75 w 97"/>
                <a:gd name="T1" fmla="*/ 39 h 170"/>
                <a:gd name="T2" fmla="*/ 75 w 97"/>
                <a:gd name="T3" fmla="*/ 100 h 170"/>
                <a:gd name="T4" fmla="*/ 24 w 97"/>
                <a:gd name="T5" fmla="*/ 132 h 170"/>
                <a:gd name="T6" fmla="*/ 24 w 97"/>
                <a:gd name="T7" fmla="*/ 71 h 170"/>
                <a:gd name="T8" fmla="*/ 75 w 97"/>
                <a:gd name="T9" fmla="*/ 39 h 170"/>
                <a:gd name="T10" fmla="*/ 97 w 97"/>
                <a:gd name="T11" fmla="*/ 0 h 170"/>
                <a:gd name="T12" fmla="*/ 0 w 97"/>
                <a:gd name="T13" fmla="*/ 56 h 170"/>
                <a:gd name="T14" fmla="*/ 0 w 97"/>
                <a:gd name="T15" fmla="*/ 170 h 170"/>
                <a:gd name="T16" fmla="*/ 97 w 97"/>
                <a:gd name="T17" fmla="*/ 115 h 170"/>
                <a:gd name="T18" fmla="*/ 97 w 97"/>
                <a:gd name="T1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70">
                  <a:moveTo>
                    <a:pt x="75" y="39"/>
                  </a:moveTo>
                  <a:lnTo>
                    <a:pt x="75" y="100"/>
                  </a:lnTo>
                  <a:lnTo>
                    <a:pt x="24" y="132"/>
                  </a:lnTo>
                  <a:lnTo>
                    <a:pt x="24" y="71"/>
                  </a:lnTo>
                  <a:lnTo>
                    <a:pt x="75" y="39"/>
                  </a:lnTo>
                  <a:close/>
                  <a:moveTo>
                    <a:pt x="97" y="0"/>
                  </a:moveTo>
                  <a:lnTo>
                    <a:pt x="0" y="56"/>
                  </a:lnTo>
                  <a:lnTo>
                    <a:pt x="0" y="170"/>
                  </a:lnTo>
                  <a:lnTo>
                    <a:pt x="97" y="115"/>
                  </a:lnTo>
                  <a:lnTo>
                    <a:pt x="97" y="0"/>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07" name="íSľíḑê"/>
            <p:cNvSpPr/>
            <p:nvPr/>
          </p:nvSpPr>
          <p:spPr bwMode="auto">
            <a:xfrm>
              <a:off x="5197475" y="3044826"/>
              <a:ext cx="153988" cy="269875"/>
            </a:xfrm>
            <a:custGeom>
              <a:avLst/>
              <a:gdLst>
                <a:gd name="T0" fmla="*/ 75 w 97"/>
                <a:gd name="T1" fmla="*/ 39 h 170"/>
                <a:gd name="T2" fmla="*/ 75 w 97"/>
                <a:gd name="T3" fmla="*/ 100 h 170"/>
                <a:gd name="T4" fmla="*/ 24 w 97"/>
                <a:gd name="T5" fmla="*/ 132 h 170"/>
                <a:gd name="T6" fmla="*/ 24 w 97"/>
                <a:gd name="T7" fmla="*/ 71 h 170"/>
                <a:gd name="T8" fmla="*/ 75 w 97"/>
                <a:gd name="T9" fmla="*/ 39 h 170"/>
                <a:gd name="T10" fmla="*/ 97 w 97"/>
                <a:gd name="T11" fmla="*/ 0 h 170"/>
                <a:gd name="T12" fmla="*/ 0 w 97"/>
                <a:gd name="T13" fmla="*/ 56 h 170"/>
                <a:gd name="T14" fmla="*/ 0 w 97"/>
                <a:gd name="T15" fmla="*/ 170 h 170"/>
                <a:gd name="T16" fmla="*/ 97 w 97"/>
                <a:gd name="T17" fmla="*/ 115 h 170"/>
                <a:gd name="T18" fmla="*/ 97 w 97"/>
                <a:gd name="T1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70">
                  <a:moveTo>
                    <a:pt x="75" y="39"/>
                  </a:moveTo>
                  <a:lnTo>
                    <a:pt x="75" y="100"/>
                  </a:lnTo>
                  <a:lnTo>
                    <a:pt x="24" y="132"/>
                  </a:lnTo>
                  <a:lnTo>
                    <a:pt x="24" y="71"/>
                  </a:lnTo>
                  <a:lnTo>
                    <a:pt x="75" y="39"/>
                  </a:lnTo>
                  <a:moveTo>
                    <a:pt x="97" y="0"/>
                  </a:moveTo>
                  <a:lnTo>
                    <a:pt x="0" y="56"/>
                  </a:lnTo>
                  <a:lnTo>
                    <a:pt x="0" y="170"/>
                  </a:lnTo>
                  <a:lnTo>
                    <a:pt x="97" y="115"/>
                  </a:lnTo>
                  <a:lnTo>
                    <a:pt x="9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08" name="îṣļïḍè"/>
            <p:cNvSpPr/>
            <p:nvPr/>
          </p:nvSpPr>
          <p:spPr bwMode="auto">
            <a:xfrm>
              <a:off x="5176838" y="2979738"/>
              <a:ext cx="223838" cy="261938"/>
            </a:xfrm>
            <a:custGeom>
              <a:avLst/>
              <a:gdLst>
                <a:gd name="T0" fmla="*/ 0 w 141"/>
                <a:gd name="T1" fmla="*/ 105 h 165"/>
                <a:gd name="T2" fmla="*/ 69 w 141"/>
                <a:gd name="T3" fmla="*/ 165 h 165"/>
                <a:gd name="T4" fmla="*/ 141 w 141"/>
                <a:gd name="T5" fmla="*/ 0 h 165"/>
                <a:gd name="T6" fmla="*/ 59 w 141"/>
                <a:gd name="T7" fmla="*/ 124 h 165"/>
                <a:gd name="T8" fmla="*/ 0 w 141"/>
                <a:gd name="T9" fmla="*/ 105 h 165"/>
              </a:gdLst>
              <a:ahLst/>
              <a:cxnLst>
                <a:cxn ang="0">
                  <a:pos x="T0" y="T1"/>
                </a:cxn>
                <a:cxn ang="0">
                  <a:pos x="T2" y="T3"/>
                </a:cxn>
                <a:cxn ang="0">
                  <a:pos x="T4" y="T5"/>
                </a:cxn>
                <a:cxn ang="0">
                  <a:pos x="T6" y="T7"/>
                </a:cxn>
                <a:cxn ang="0">
                  <a:pos x="T8" y="T9"/>
                </a:cxn>
              </a:cxnLst>
              <a:rect l="0" t="0" r="r" b="b"/>
              <a:pathLst>
                <a:path w="141" h="165">
                  <a:moveTo>
                    <a:pt x="0" y="105"/>
                  </a:moveTo>
                  <a:lnTo>
                    <a:pt x="69" y="165"/>
                  </a:lnTo>
                  <a:lnTo>
                    <a:pt x="141" y="0"/>
                  </a:lnTo>
                  <a:lnTo>
                    <a:pt x="59" y="124"/>
                  </a:lnTo>
                  <a:lnTo>
                    <a:pt x="0" y="105"/>
                  </a:lnTo>
                  <a:close/>
                </a:path>
              </a:pathLst>
            </a:custGeom>
            <a:solidFill>
              <a:srgbClr val="15A37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09" name="i$ḻíḋe"/>
            <p:cNvSpPr/>
            <p:nvPr/>
          </p:nvSpPr>
          <p:spPr bwMode="auto">
            <a:xfrm>
              <a:off x="5197475" y="3403601"/>
              <a:ext cx="153988" cy="269875"/>
            </a:xfrm>
            <a:custGeom>
              <a:avLst/>
              <a:gdLst>
                <a:gd name="T0" fmla="*/ 75 w 97"/>
                <a:gd name="T1" fmla="*/ 39 h 170"/>
                <a:gd name="T2" fmla="*/ 75 w 97"/>
                <a:gd name="T3" fmla="*/ 100 h 170"/>
                <a:gd name="T4" fmla="*/ 24 w 97"/>
                <a:gd name="T5" fmla="*/ 131 h 170"/>
                <a:gd name="T6" fmla="*/ 24 w 97"/>
                <a:gd name="T7" fmla="*/ 71 h 170"/>
                <a:gd name="T8" fmla="*/ 75 w 97"/>
                <a:gd name="T9" fmla="*/ 39 h 170"/>
                <a:gd name="T10" fmla="*/ 97 w 97"/>
                <a:gd name="T11" fmla="*/ 0 h 170"/>
                <a:gd name="T12" fmla="*/ 0 w 97"/>
                <a:gd name="T13" fmla="*/ 56 h 170"/>
                <a:gd name="T14" fmla="*/ 0 w 97"/>
                <a:gd name="T15" fmla="*/ 170 h 170"/>
                <a:gd name="T16" fmla="*/ 97 w 97"/>
                <a:gd name="T17" fmla="*/ 114 h 170"/>
                <a:gd name="T18" fmla="*/ 97 w 97"/>
                <a:gd name="T1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70">
                  <a:moveTo>
                    <a:pt x="75" y="39"/>
                  </a:moveTo>
                  <a:lnTo>
                    <a:pt x="75" y="100"/>
                  </a:lnTo>
                  <a:lnTo>
                    <a:pt x="24" y="131"/>
                  </a:lnTo>
                  <a:lnTo>
                    <a:pt x="24" y="71"/>
                  </a:lnTo>
                  <a:lnTo>
                    <a:pt x="75" y="39"/>
                  </a:lnTo>
                  <a:close/>
                  <a:moveTo>
                    <a:pt x="97" y="0"/>
                  </a:moveTo>
                  <a:lnTo>
                    <a:pt x="0" y="56"/>
                  </a:lnTo>
                  <a:lnTo>
                    <a:pt x="0" y="170"/>
                  </a:lnTo>
                  <a:lnTo>
                    <a:pt x="97" y="114"/>
                  </a:lnTo>
                  <a:lnTo>
                    <a:pt x="97" y="0"/>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10" name="išḻiḓè"/>
            <p:cNvSpPr/>
            <p:nvPr/>
          </p:nvSpPr>
          <p:spPr bwMode="auto">
            <a:xfrm>
              <a:off x="5197475" y="3403601"/>
              <a:ext cx="153988" cy="269875"/>
            </a:xfrm>
            <a:custGeom>
              <a:avLst/>
              <a:gdLst>
                <a:gd name="T0" fmla="*/ 75 w 97"/>
                <a:gd name="T1" fmla="*/ 39 h 170"/>
                <a:gd name="T2" fmla="*/ 75 w 97"/>
                <a:gd name="T3" fmla="*/ 100 h 170"/>
                <a:gd name="T4" fmla="*/ 24 w 97"/>
                <a:gd name="T5" fmla="*/ 131 h 170"/>
                <a:gd name="T6" fmla="*/ 24 w 97"/>
                <a:gd name="T7" fmla="*/ 71 h 170"/>
                <a:gd name="T8" fmla="*/ 75 w 97"/>
                <a:gd name="T9" fmla="*/ 39 h 170"/>
                <a:gd name="T10" fmla="*/ 97 w 97"/>
                <a:gd name="T11" fmla="*/ 0 h 170"/>
                <a:gd name="T12" fmla="*/ 0 w 97"/>
                <a:gd name="T13" fmla="*/ 56 h 170"/>
                <a:gd name="T14" fmla="*/ 0 w 97"/>
                <a:gd name="T15" fmla="*/ 170 h 170"/>
                <a:gd name="T16" fmla="*/ 97 w 97"/>
                <a:gd name="T17" fmla="*/ 114 h 170"/>
                <a:gd name="T18" fmla="*/ 97 w 97"/>
                <a:gd name="T1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70">
                  <a:moveTo>
                    <a:pt x="75" y="39"/>
                  </a:moveTo>
                  <a:lnTo>
                    <a:pt x="75" y="100"/>
                  </a:lnTo>
                  <a:lnTo>
                    <a:pt x="24" y="131"/>
                  </a:lnTo>
                  <a:lnTo>
                    <a:pt x="24" y="71"/>
                  </a:lnTo>
                  <a:lnTo>
                    <a:pt x="75" y="39"/>
                  </a:lnTo>
                  <a:moveTo>
                    <a:pt x="97" y="0"/>
                  </a:moveTo>
                  <a:lnTo>
                    <a:pt x="0" y="56"/>
                  </a:lnTo>
                  <a:lnTo>
                    <a:pt x="0" y="170"/>
                  </a:lnTo>
                  <a:lnTo>
                    <a:pt x="97" y="114"/>
                  </a:lnTo>
                  <a:lnTo>
                    <a:pt x="9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11" name="îṥ1iḍé"/>
            <p:cNvSpPr/>
            <p:nvPr/>
          </p:nvSpPr>
          <p:spPr bwMode="auto">
            <a:xfrm>
              <a:off x="5176838" y="3327401"/>
              <a:ext cx="223838" cy="261938"/>
            </a:xfrm>
            <a:custGeom>
              <a:avLst/>
              <a:gdLst>
                <a:gd name="T0" fmla="*/ 0 w 141"/>
                <a:gd name="T1" fmla="*/ 102 h 165"/>
                <a:gd name="T2" fmla="*/ 69 w 141"/>
                <a:gd name="T3" fmla="*/ 165 h 165"/>
                <a:gd name="T4" fmla="*/ 141 w 141"/>
                <a:gd name="T5" fmla="*/ 0 h 165"/>
                <a:gd name="T6" fmla="*/ 59 w 141"/>
                <a:gd name="T7" fmla="*/ 123 h 165"/>
                <a:gd name="T8" fmla="*/ 0 w 141"/>
                <a:gd name="T9" fmla="*/ 102 h 165"/>
              </a:gdLst>
              <a:ahLst/>
              <a:cxnLst>
                <a:cxn ang="0">
                  <a:pos x="T0" y="T1"/>
                </a:cxn>
                <a:cxn ang="0">
                  <a:pos x="T2" y="T3"/>
                </a:cxn>
                <a:cxn ang="0">
                  <a:pos x="T4" y="T5"/>
                </a:cxn>
                <a:cxn ang="0">
                  <a:pos x="T6" y="T7"/>
                </a:cxn>
                <a:cxn ang="0">
                  <a:pos x="T8" y="T9"/>
                </a:cxn>
              </a:cxnLst>
              <a:rect l="0" t="0" r="r" b="b"/>
              <a:pathLst>
                <a:path w="141" h="165">
                  <a:moveTo>
                    <a:pt x="0" y="102"/>
                  </a:moveTo>
                  <a:lnTo>
                    <a:pt x="69" y="165"/>
                  </a:lnTo>
                  <a:lnTo>
                    <a:pt x="141" y="0"/>
                  </a:lnTo>
                  <a:lnTo>
                    <a:pt x="59" y="123"/>
                  </a:lnTo>
                  <a:lnTo>
                    <a:pt x="0" y="102"/>
                  </a:lnTo>
                  <a:close/>
                </a:path>
              </a:pathLst>
            </a:custGeom>
            <a:solidFill>
              <a:srgbClr val="15A37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12" name="íŝḻiďe"/>
            <p:cNvSpPr/>
            <p:nvPr/>
          </p:nvSpPr>
          <p:spPr bwMode="auto">
            <a:xfrm>
              <a:off x="5197475" y="3762376"/>
              <a:ext cx="153988" cy="269875"/>
            </a:xfrm>
            <a:custGeom>
              <a:avLst/>
              <a:gdLst>
                <a:gd name="T0" fmla="*/ 75 w 97"/>
                <a:gd name="T1" fmla="*/ 41 h 170"/>
                <a:gd name="T2" fmla="*/ 75 w 97"/>
                <a:gd name="T3" fmla="*/ 99 h 170"/>
                <a:gd name="T4" fmla="*/ 24 w 97"/>
                <a:gd name="T5" fmla="*/ 131 h 170"/>
                <a:gd name="T6" fmla="*/ 24 w 97"/>
                <a:gd name="T7" fmla="*/ 70 h 170"/>
                <a:gd name="T8" fmla="*/ 75 w 97"/>
                <a:gd name="T9" fmla="*/ 41 h 170"/>
                <a:gd name="T10" fmla="*/ 97 w 97"/>
                <a:gd name="T11" fmla="*/ 0 h 170"/>
                <a:gd name="T12" fmla="*/ 0 w 97"/>
                <a:gd name="T13" fmla="*/ 56 h 170"/>
                <a:gd name="T14" fmla="*/ 0 w 97"/>
                <a:gd name="T15" fmla="*/ 170 h 170"/>
                <a:gd name="T16" fmla="*/ 97 w 97"/>
                <a:gd name="T17" fmla="*/ 114 h 170"/>
                <a:gd name="T18" fmla="*/ 97 w 97"/>
                <a:gd name="T1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70">
                  <a:moveTo>
                    <a:pt x="75" y="41"/>
                  </a:moveTo>
                  <a:lnTo>
                    <a:pt x="75" y="99"/>
                  </a:lnTo>
                  <a:lnTo>
                    <a:pt x="24" y="131"/>
                  </a:lnTo>
                  <a:lnTo>
                    <a:pt x="24" y="70"/>
                  </a:lnTo>
                  <a:lnTo>
                    <a:pt x="75" y="41"/>
                  </a:lnTo>
                  <a:close/>
                  <a:moveTo>
                    <a:pt x="97" y="0"/>
                  </a:moveTo>
                  <a:lnTo>
                    <a:pt x="0" y="56"/>
                  </a:lnTo>
                  <a:lnTo>
                    <a:pt x="0" y="170"/>
                  </a:lnTo>
                  <a:lnTo>
                    <a:pt x="97" y="114"/>
                  </a:lnTo>
                  <a:lnTo>
                    <a:pt x="97" y="0"/>
                  </a:ln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13" name="íŝ1íḍê"/>
            <p:cNvSpPr/>
            <p:nvPr/>
          </p:nvSpPr>
          <p:spPr bwMode="auto">
            <a:xfrm>
              <a:off x="5197475" y="3762376"/>
              <a:ext cx="153988" cy="269875"/>
            </a:xfrm>
            <a:custGeom>
              <a:avLst/>
              <a:gdLst>
                <a:gd name="T0" fmla="*/ 75 w 97"/>
                <a:gd name="T1" fmla="*/ 41 h 170"/>
                <a:gd name="T2" fmla="*/ 75 w 97"/>
                <a:gd name="T3" fmla="*/ 99 h 170"/>
                <a:gd name="T4" fmla="*/ 24 w 97"/>
                <a:gd name="T5" fmla="*/ 131 h 170"/>
                <a:gd name="T6" fmla="*/ 24 w 97"/>
                <a:gd name="T7" fmla="*/ 70 h 170"/>
                <a:gd name="T8" fmla="*/ 75 w 97"/>
                <a:gd name="T9" fmla="*/ 41 h 170"/>
                <a:gd name="T10" fmla="*/ 97 w 97"/>
                <a:gd name="T11" fmla="*/ 0 h 170"/>
                <a:gd name="T12" fmla="*/ 0 w 97"/>
                <a:gd name="T13" fmla="*/ 56 h 170"/>
                <a:gd name="T14" fmla="*/ 0 w 97"/>
                <a:gd name="T15" fmla="*/ 170 h 170"/>
                <a:gd name="T16" fmla="*/ 97 w 97"/>
                <a:gd name="T17" fmla="*/ 114 h 170"/>
                <a:gd name="T18" fmla="*/ 97 w 97"/>
                <a:gd name="T1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70">
                  <a:moveTo>
                    <a:pt x="75" y="41"/>
                  </a:moveTo>
                  <a:lnTo>
                    <a:pt x="75" y="99"/>
                  </a:lnTo>
                  <a:lnTo>
                    <a:pt x="24" y="131"/>
                  </a:lnTo>
                  <a:lnTo>
                    <a:pt x="24" y="70"/>
                  </a:lnTo>
                  <a:lnTo>
                    <a:pt x="75" y="41"/>
                  </a:lnTo>
                  <a:moveTo>
                    <a:pt x="97" y="0"/>
                  </a:moveTo>
                  <a:lnTo>
                    <a:pt x="0" y="56"/>
                  </a:lnTo>
                  <a:lnTo>
                    <a:pt x="0" y="170"/>
                  </a:lnTo>
                  <a:lnTo>
                    <a:pt x="97" y="114"/>
                  </a:lnTo>
                  <a:lnTo>
                    <a:pt x="9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14" name="îsḷiḍe"/>
            <p:cNvSpPr/>
            <p:nvPr/>
          </p:nvSpPr>
          <p:spPr bwMode="auto">
            <a:xfrm>
              <a:off x="5176838" y="3670301"/>
              <a:ext cx="223838" cy="261938"/>
            </a:xfrm>
            <a:custGeom>
              <a:avLst/>
              <a:gdLst>
                <a:gd name="T0" fmla="*/ 0 w 141"/>
                <a:gd name="T1" fmla="*/ 104 h 165"/>
                <a:gd name="T2" fmla="*/ 69 w 141"/>
                <a:gd name="T3" fmla="*/ 165 h 165"/>
                <a:gd name="T4" fmla="*/ 141 w 141"/>
                <a:gd name="T5" fmla="*/ 0 h 165"/>
                <a:gd name="T6" fmla="*/ 59 w 141"/>
                <a:gd name="T7" fmla="*/ 123 h 165"/>
                <a:gd name="T8" fmla="*/ 0 w 141"/>
                <a:gd name="T9" fmla="*/ 104 h 165"/>
              </a:gdLst>
              <a:ahLst/>
              <a:cxnLst>
                <a:cxn ang="0">
                  <a:pos x="T0" y="T1"/>
                </a:cxn>
                <a:cxn ang="0">
                  <a:pos x="T2" y="T3"/>
                </a:cxn>
                <a:cxn ang="0">
                  <a:pos x="T4" y="T5"/>
                </a:cxn>
                <a:cxn ang="0">
                  <a:pos x="T6" y="T7"/>
                </a:cxn>
                <a:cxn ang="0">
                  <a:pos x="T8" y="T9"/>
                </a:cxn>
              </a:cxnLst>
              <a:rect l="0" t="0" r="r" b="b"/>
              <a:pathLst>
                <a:path w="141" h="165">
                  <a:moveTo>
                    <a:pt x="0" y="104"/>
                  </a:moveTo>
                  <a:lnTo>
                    <a:pt x="69" y="165"/>
                  </a:lnTo>
                  <a:lnTo>
                    <a:pt x="141" y="0"/>
                  </a:lnTo>
                  <a:lnTo>
                    <a:pt x="59" y="123"/>
                  </a:lnTo>
                  <a:lnTo>
                    <a:pt x="0" y="104"/>
                  </a:lnTo>
                  <a:close/>
                </a:path>
              </a:pathLst>
            </a:custGeom>
            <a:solidFill>
              <a:srgbClr val="15A37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15" name="iṧľïḍe"/>
            <p:cNvSpPr/>
            <p:nvPr/>
          </p:nvSpPr>
          <p:spPr bwMode="auto">
            <a:xfrm>
              <a:off x="5915025" y="3746501"/>
              <a:ext cx="76200" cy="96838"/>
            </a:xfrm>
            <a:custGeom>
              <a:avLst/>
              <a:gdLst>
                <a:gd name="T0" fmla="*/ 1 w 20"/>
                <a:gd name="T1" fmla="*/ 7 h 25"/>
                <a:gd name="T2" fmla="*/ 2 w 20"/>
                <a:gd name="T3" fmla="*/ 19 h 25"/>
                <a:gd name="T4" fmla="*/ 7 w 20"/>
                <a:gd name="T5" fmla="*/ 21 h 25"/>
                <a:gd name="T6" fmla="*/ 8 w 20"/>
                <a:gd name="T7" fmla="*/ 25 h 25"/>
                <a:gd name="T8" fmla="*/ 16 w 20"/>
                <a:gd name="T9" fmla="*/ 24 h 25"/>
                <a:gd name="T10" fmla="*/ 16 w 20"/>
                <a:gd name="T11" fmla="*/ 17 h 25"/>
                <a:gd name="T12" fmla="*/ 19 w 20"/>
                <a:gd name="T13" fmla="*/ 6 h 25"/>
                <a:gd name="T14" fmla="*/ 1 w 20"/>
                <a:gd name="T15" fmla="*/ 7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5">
                  <a:moveTo>
                    <a:pt x="1" y="7"/>
                  </a:moveTo>
                  <a:cubicBezTo>
                    <a:pt x="0" y="10"/>
                    <a:pt x="0" y="18"/>
                    <a:pt x="2" y="19"/>
                  </a:cubicBezTo>
                  <a:cubicBezTo>
                    <a:pt x="4" y="20"/>
                    <a:pt x="6" y="19"/>
                    <a:pt x="7" y="21"/>
                  </a:cubicBezTo>
                  <a:cubicBezTo>
                    <a:pt x="7" y="22"/>
                    <a:pt x="8" y="25"/>
                    <a:pt x="8" y="25"/>
                  </a:cubicBezTo>
                  <a:cubicBezTo>
                    <a:pt x="8" y="25"/>
                    <a:pt x="14" y="24"/>
                    <a:pt x="16" y="24"/>
                  </a:cubicBezTo>
                  <a:cubicBezTo>
                    <a:pt x="16" y="19"/>
                    <a:pt x="16" y="18"/>
                    <a:pt x="16" y="17"/>
                  </a:cubicBezTo>
                  <a:cubicBezTo>
                    <a:pt x="17" y="16"/>
                    <a:pt x="20" y="10"/>
                    <a:pt x="19" y="6"/>
                  </a:cubicBezTo>
                  <a:cubicBezTo>
                    <a:pt x="17" y="1"/>
                    <a:pt x="3" y="0"/>
                    <a:pt x="1" y="7"/>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16" name="ïsliḑe"/>
            <p:cNvSpPr/>
            <p:nvPr/>
          </p:nvSpPr>
          <p:spPr bwMode="auto">
            <a:xfrm>
              <a:off x="5918200" y="4378326"/>
              <a:ext cx="93663" cy="46038"/>
            </a:xfrm>
            <a:custGeom>
              <a:avLst/>
              <a:gdLst>
                <a:gd name="T0" fmla="*/ 1 w 24"/>
                <a:gd name="T1" fmla="*/ 3 h 12"/>
                <a:gd name="T2" fmla="*/ 14 w 24"/>
                <a:gd name="T3" fmla="*/ 0 h 12"/>
                <a:gd name="T4" fmla="*/ 23 w 24"/>
                <a:gd name="T5" fmla="*/ 4 h 12"/>
                <a:gd name="T6" fmla="*/ 23 w 24"/>
                <a:gd name="T7" fmla="*/ 11 h 12"/>
                <a:gd name="T8" fmla="*/ 18 w 24"/>
                <a:gd name="T9" fmla="*/ 12 h 12"/>
                <a:gd name="T10" fmla="*/ 12 w 24"/>
                <a:gd name="T11" fmla="*/ 8 h 12"/>
                <a:gd name="T12" fmla="*/ 3 w 24"/>
                <a:gd name="T13" fmla="*/ 7 h 12"/>
                <a:gd name="T14" fmla="*/ 1 w 24"/>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2">
                  <a:moveTo>
                    <a:pt x="1" y="3"/>
                  </a:moveTo>
                  <a:cubicBezTo>
                    <a:pt x="2" y="3"/>
                    <a:pt x="13" y="0"/>
                    <a:pt x="14" y="0"/>
                  </a:cubicBezTo>
                  <a:cubicBezTo>
                    <a:pt x="16" y="0"/>
                    <a:pt x="23" y="2"/>
                    <a:pt x="23" y="4"/>
                  </a:cubicBezTo>
                  <a:cubicBezTo>
                    <a:pt x="24" y="7"/>
                    <a:pt x="24" y="11"/>
                    <a:pt x="23" y="11"/>
                  </a:cubicBezTo>
                  <a:cubicBezTo>
                    <a:pt x="22" y="12"/>
                    <a:pt x="20" y="12"/>
                    <a:pt x="18" y="12"/>
                  </a:cubicBezTo>
                  <a:cubicBezTo>
                    <a:pt x="16" y="11"/>
                    <a:pt x="14" y="8"/>
                    <a:pt x="12" y="8"/>
                  </a:cubicBezTo>
                  <a:cubicBezTo>
                    <a:pt x="10" y="8"/>
                    <a:pt x="6" y="8"/>
                    <a:pt x="3" y="7"/>
                  </a:cubicBezTo>
                  <a:cubicBezTo>
                    <a:pt x="0" y="6"/>
                    <a:pt x="0" y="4"/>
                    <a:pt x="1" y="3"/>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17" name="îṩliḋé"/>
            <p:cNvSpPr/>
            <p:nvPr/>
          </p:nvSpPr>
          <p:spPr bwMode="auto">
            <a:xfrm>
              <a:off x="5934075" y="4016376"/>
              <a:ext cx="80963" cy="388938"/>
            </a:xfrm>
            <a:custGeom>
              <a:avLst/>
              <a:gdLst>
                <a:gd name="T0" fmla="*/ 21 w 21"/>
                <a:gd name="T1" fmla="*/ 14 h 101"/>
                <a:gd name="T2" fmla="*/ 21 w 21"/>
                <a:gd name="T3" fmla="*/ 18 h 101"/>
                <a:gd name="T4" fmla="*/ 16 w 21"/>
                <a:gd name="T5" fmla="*/ 57 h 101"/>
                <a:gd name="T6" fmla="*/ 19 w 21"/>
                <a:gd name="T7" fmla="*/ 98 h 101"/>
                <a:gd name="T8" fmla="*/ 16 w 21"/>
                <a:gd name="T9" fmla="*/ 101 h 101"/>
                <a:gd name="T10" fmla="*/ 14 w 21"/>
                <a:gd name="T11" fmla="*/ 100 h 101"/>
                <a:gd name="T12" fmla="*/ 13 w 21"/>
                <a:gd name="T13" fmla="*/ 99 h 101"/>
                <a:gd name="T14" fmla="*/ 10 w 21"/>
                <a:gd name="T15" fmla="*/ 96 h 101"/>
                <a:gd name="T16" fmla="*/ 0 w 21"/>
                <a:gd name="T17" fmla="*/ 54 h 101"/>
                <a:gd name="T18" fmla="*/ 3 w 21"/>
                <a:gd name="T19" fmla="*/ 18 h 101"/>
                <a:gd name="T20" fmla="*/ 3 w 21"/>
                <a:gd name="T21" fmla="*/ 17 h 101"/>
                <a:gd name="T22" fmla="*/ 19 w 21"/>
                <a:gd name="T23" fmla="*/ 2 h 101"/>
                <a:gd name="T24" fmla="*/ 21 w 21"/>
                <a:gd name="T25" fmla="*/ 1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1">
                  <a:moveTo>
                    <a:pt x="21" y="14"/>
                  </a:moveTo>
                  <a:cubicBezTo>
                    <a:pt x="21" y="16"/>
                    <a:pt x="21" y="17"/>
                    <a:pt x="21" y="18"/>
                  </a:cubicBezTo>
                  <a:cubicBezTo>
                    <a:pt x="20" y="24"/>
                    <a:pt x="16" y="57"/>
                    <a:pt x="16" y="57"/>
                  </a:cubicBezTo>
                  <a:cubicBezTo>
                    <a:pt x="16" y="57"/>
                    <a:pt x="20" y="85"/>
                    <a:pt x="19" y="98"/>
                  </a:cubicBezTo>
                  <a:cubicBezTo>
                    <a:pt x="19" y="100"/>
                    <a:pt x="18" y="101"/>
                    <a:pt x="16" y="101"/>
                  </a:cubicBezTo>
                  <a:cubicBezTo>
                    <a:pt x="15" y="101"/>
                    <a:pt x="15" y="100"/>
                    <a:pt x="14" y="100"/>
                  </a:cubicBezTo>
                  <a:cubicBezTo>
                    <a:pt x="14" y="100"/>
                    <a:pt x="13" y="100"/>
                    <a:pt x="13" y="99"/>
                  </a:cubicBezTo>
                  <a:cubicBezTo>
                    <a:pt x="11" y="98"/>
                    <a:pt x="10" y="96"/>
                    <a:pt x="10" y="96"/>
                  </a:cubicBezTo>
                  <a:cubicBezTo>
                    <a:pt x="10" y="96"/>
                    <a:pt x="1" y="60"/>
                    <a:pt x="0" y="54"/>
                  </a:cubicBezTo>
                  <a:cubicBezTo>
                    <a:pt x="0" y="43"/>
                    <a:pt x="2" y="29"/>
                    <a:pt x="3" y="18"/>
                  </a:cubicBezTo>
                  <a:cubicBezTo>
                    <a:pt x="3" y="17"/>
                    <a:pt x="3" y="17"/>
                    <a:pt x="3" y="17"/>
                  </a:cubicBezTo>
                  <a:cubicBezTo>
                    <a:pt x="3" y="0"/>
                    <a:pt x="16" y="0"/>
                    <a:pt x="19" y="2"/>
                  </a:cubicBezTo>
                  <a:cubicBezTo>
                    <a:pt x="21" y="3"/>
                    <a:pt x="21" y="9"/>
                    <a:pt x="21" y="14"/>
                  </a:cubicBezTo>
                  <a:close/>
                </a:path>
              </a:pathLst>
            </a:custGeom>
            <a:solidFill>
              <a:srgbClr val="2E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418" name="íşľîďé"/>
            <p:cNvSpPr/>
            <p:nvPr/>
          </p:nvSpPr>
          <p:spPr bwMode="auto">
            <a:xfrm>
              <a:off x="5945188" y="4016376"/>
              <a:ext cx="69850" cy="69850"/>
            </a:xfrm>
            <a:custGeom>
              <a:avLst/>
              <a:gdLst>
                <a:gd name="T0" fmla="*/ 18 w 18"/>
                <a:gd name="T1" fmla="*/ 14 h 18"/>
                <a:gd name="T2" fmla="*/ 5 w 18"/>
                <a:gd name="T3" fmla="*/ 18 h 18"/>
                <a:gd name="T4" fmla="*/ 0 w 18"/>
                <a:gd name="T5" fmla="*/ 17 h 18"/>
                <a:gd name="T6" fmla="*/ 16 w 18"/>
                <a:gd name="T7" fmla="*/ 2 h 18"/>
                <a:gd name="T8" fmla="*/ 18 w 18"/>
                <a:gd name="T9" fmla="*/ 14 h 18"/>
              </a:gdLst>
              <a:ahLst/>
              <a:cxnLst>
                <a:cxn ang="0">
                  <a:pos x="T0" y="T1"/>
                </a:cxn>
                <a:cxn ang="0">
                  <a:pos x="T2" y="T3"/>
                </a:cxn>
                <a:cxn ang="0">
                  <a:pos x="T4" y="T5"/>
                </a:cxn>
                <a:cxn ang="0">
                  <a:pos x="T6" y="T7"/>
                </a:cxn>
                <a:cxn ang="0">
                  <a:pos x="T8" y="T9"/>
                </a:cxn>
              </a:cxnLst>
              <a:rect l="0" t="0" r="r" b="b"/>
              <a:pathLst>
                <a:path w="18" h="18">
                  <a:moveTo>
                    <a:pt x="18" y="14"/>
                  </a:moveTo>
                  <a:cubicBezTo>
                    <a:pt x="15" y="16"/>
                    <a:pt x="10" y="18"/>
                    <a:pt x="5" y="18"/>
                  </a:cubicBezTo>
                  <a:cubicBezTo>
                    <a:pt x="3" y="18"/>
                    <a:pt x="1" y="18"/>
                    <a:pt x="0" y="17"/>
                  </a:cubicBezTo>
                  <a:cubicBezTo>
                    <a:pt x="0" y="0"/>
                    <a:pt x="13" y="0"/>
                    <a:pt x="16" y="2"/>
                  </a:cubicBezTo>
                  <a:cubicBezTo>
                    <a:pt x="18" y="3"/>
                    <a:pt x="18" y="9"/>
                    <a:pt x="18" y="14"/>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19" name="iṥļïḑé"/>
            <p:cNvSpPr/>
            <p:nvPr/>
          </p:nvSpPr>
          <p:spPr bwMode="auto">
            <a:xfrm>
              <a:off x="5949950" y="4051301"/>
              <a:ext cx="38100" cy="350838"/>
            </a:xfrm>
            <a:custGeom>
              <a:avLst/>
              <a:gdLst>
                <a:gd name="T0" fmla="*/ 10 w 10"/>
                <a:gd name="T1" fmla="*/ 91 h 91"/>
                <a:gd name="T2" fmla="*/ 9 w 10"/>
                <a:gd name="T3" fmla="*/ 90 h 91"/>
                <a:gd name="T4" fmla="*/ 1 w 10"/>
                <a:gd name="T5" fmla="*/ 46 h 91"/>
                <a:gd name="T6" fmla="*/ 8 w 10"/>
                <a:gd name="T7" fmla="*/ 0 h 91"/>
                <a:gd name="T8" fmla="*/ 9 w 10"/>
                <a:gd name="T9" fmla="*/ 0 h 91"/>
                <a:gd name="T10" fmla="*/ 2 w 10"/>
                <a:gd name="T11" fmla="*/ 46 h 91"/>
                <a:gd name="T12" fmla="*/ 10 w 10"/>
                <a:gd name="T13" fmla="*/ 91 h 91"/>
              </a:gdLst>
              <a:ahLst/>
              <a:cxnLst>
                <a:cxn ang="0">
                  <a:pos x="T0" y="T1"/>
                </a:cxn>
                <a:cxn ang="0">
                  <a:pos x="T2" y="T3"/>
                </a:cxn>
                <a:cxn ang="0">
                  <a:pos x="T4" y="T5"/>
                </a:cxn>
                <a:cxn ang="0">
                  <a:pos x="T6" y="T7"/>
                </a:cxn>
                <a:cxn ang="0">
                  <a:pos x="T8" y="T9"/>
                </a:cxn>
                <a:cxn ang="0">
                  <a:pos x="T10" y="T11"/>
                </a:cxn>
                <a:cxn ang="0">
                  <a:pos x="T12" y="T13"/>
                </a:cxn>
              </a:cxnLst>
              <a:rect l="0" t="0" r="r" b="b"/>
              <a:pathLst>
                <a:path w="10" h="91">
                  <a:moveTo>
                    <a:pt x="10" y="91"/>
                  </a:moveTo>
                  <a:cubicBezTo>
                    <a:pt x="10" y="91"/>
                    <a:pt x="9" y="91"/>
                    <a:pt x="9" y="90"/>
                  </a:cubicBezTo>
                  <a:cubicBezTo>
                    <a:pt x="7" y="79"/>
                    <a:pt x="2" y="52"/>
                    <a:pt x="1" y="46"/>
                  </a:cubicBezTo>
                  <a:cubicBezTo>
                    <a:pt x="0" y="40"/>
                    <a:pt x="7" y="2"/>
                    <a:pt x="8" y="0"/>
                  </a:cubicBezTo>
                  <a:cubicBezTo>
                    <a:pt x="9" y="0"/>
                    <a:pt x="9" y="0"/>
                    <a:pt x="9" y="0"/>
                  </a:cubicBezTo>
                  <a:cubicBezTo>
                    <a:pt x="9" y="1"/>
                    <a:pt x="1" y="40"/>
                    <a:pt x="2" y="46"/>
                  </a:cubicBezTo>
                  <a:cubicBezTo>
                    <a:pt x="3" y="52"/>
                    <a:pt x="8" y="81"/>
                    <a:pt x="10" y="91"/>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420" name="îṥ1iďé"/>
            <p:cNvSpPr/>
            <p:nvPr/>
          </p:nvSpPr>
          <p:spPr bwMode="auto">
            <a:xfrm>
              <a:off x="5868988" y="4402138"/>
              <a:ext cx="92075" cy="46038"/>
            </a:xfrm>
            <a:custGeom>
              <a:avLst/>
              <a:gdLst>
                <a:gd name="T0" fmla="*/ 1 w 24"/>
                <a:gd name="T1" fmla="*/ 3 h 12"/>
                <a:gd name="T2" fmla="*/ 14 w 24"/>
                <a:gd name="T3" fmla="*/ 0 h 12"/>
                <a:gd name="T4" fmla="*/ 23 w 24"/>
                <a:gd name="T5" fmla="*/ 5 h 12"/>
                <a:gd name="T6" fmla="*/ 23 w 24"/>
                <a:gd name="T7" fmla="*/ 11 h 12"/>
                <a:gd name="T8" fmla="*/ 18 w 24"/>
                <a:gd name="T9" fmla="*/ 12 h 12"/>
                <a:gd name="T10" fmla="*/ 12 w 24"/>
                <a:gd name="T11" fmla="*/ 9 h 12"/>
                <a:gd name="T12" fmla="*/ 3 w 24"/>
                <a:gd name="T13" fmla="*/ 7 h 12"/>
                <a:gd name="T14" fmla="*/ 1 w 24"/>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2">
                  <a:moveTo>
                    <a:pt x="1" y="3"/>
                  </a:moveTo>
                  <a:cubicBezTo>
                    <a:pt x="2" y="3"/>
                    <a:pt x="13" y="0"/>
                    <a:pt x="14" y="0"/>
                  </a:cubicBezTo>
                  <a:cubicBezTo>
                    <a:pt x="16" y="1"/>
                    <a:pt x="23" y="2"/>
                    <a:pt x="23" y="5"/>
                  </a:cubicBezTo>
                  <a:cubicBezTo>
                    <a:pt x="24" y="7"/>
                    <a:pt x="24" y="11"/>
                    <a:pt x="23" y="11"/>
                  </a:cubicBezTo>
                  <a:cubicBezTo>
                    <a:pt x="22" y="12"/>
                    <a:pt x="20" y="12"/>
                    <a:pt x="18" y="12"/>
                  </a:cubicBezTo>
                  <a:cubicBezTo>
                    <a:pt x="16" y="11"/>
                    <a:pt x="14" y="9"/>
                    <a:pt x="12" y="9"/>
                  </a:cubicBezTo>
                  <a:cubicBezTo>
                    <a:pt x="10" y="9"/>
                    <a:pt x="6" y="8"/>
                    <a:pt x="3" y="7"/>
                  </a:cubicBezTo>
                  <a:cubicBezTo>
                    <a:pt x="0" y="6"/>
                    <a:pt x="0" y="4"/>
                    <a:pt x="1" y="3"/>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21" name="íṥlîḋé"/>
            <p:cNvSpPr/>
            <p:nvPr/>
          </p:nvSpPr>
          <p:spPr bwMode="auto">
            <a:xfrm>
              <a:off x="5883275" y="3986213"/>
              <a:ext cx="88900" cy="442913"/>
            </a:xfrm>
            <a:custGeom>
              <a:avLst/>
              <a:gdLst>
                <a:gd name="T0" fmla="*/ 22 w 23"/>
                <a:gd name="T1" fmla="*/ 25 h 115"/>
                <a:gd name="T2" fmla="*/ 16 w 23"/>
                <a:gd name="T3" fmla="*/ 71 h 115"/>
                <a:gd name="T4" fmla="*/ 19 w 23"/>
                <a:gd name="T5" fmla="*/ 113 h 115"/>
                <a:gd name="T6" fmla="*/ 16 w 23"/>
                <a:gd name="T7" fmla="*/ 115 h 115"/>
                <a:gd name="T8" fmla="*/ 14 w 23"/>
                <a:gd name="T9" fmla="*/ 114 h 115"/>
                <a:gd name="T10" fmla="*/ 13 w 23"/>
                <a:gd name="T11" fmla="*/ 114 h 115"/>
                <a:gd name="T12" fmla="*/ 10 w 23"/>
                <a:gd name="T13" fmla="*/ 110 h 115"/>
                <a:gd name="T14" fmla="*/ 0 w 23"/>
                <a:gd name="T15" fmla="*/ 68 h 115"/>
                <a:gd name="T16" fmla="*/ 2 w 23"/>
                <a:gd name="T17" fmla="*/ 20 h 115"/>
                <a:gd name="T18" fmla="*/ 2 w 23"/>
                <a:gd name="T19" fmla="*/ 15 h 115"/>
                <a:gd name="T20" fmla="*/ 20 w 23"/>
                <a:gd name="T21" fmla="*/ 12 h 115"/>
                <a:gd name="T22" fmla="*/ 22 w 23"/>
                <a:gd name="T23"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15">
                  <a:moveTo>
                    <a:pt x="22" y="25"/>
                  </a:moveTo>
                  <a:cubicBezTo>
                    <a:pt x="22" y="27"/>
                    <a:pt x="16" y="71"/>
                    <a:pt x="16" y="71"/>
                  </a:cubicBezTo>
                  <a:cubicBezTo>
                    <a:pt x="16" y="71"/>
                    <a:pt x="19" y="99"/>
                    <a:pt x="19" y="113"/>
                  </a:cubicBezTo>
                  <a:cubicBezTo>
                    <a:pt x="19" y="114"/>
                    <a:pt x="18" y="115"/>
                    <a:pt x="16" y="115"/>
                  </a:cubicBezTo>
                  <a:cubicBezTo>
                    <a:pt x="15" y="115"/>
                    <a:pt x="15" y="115"/>
                    <a:pt x="14" y="114"/>
                  </a:cubicBezTo>
                  <a:cubicBezTo>
                    <a:pt x="14" y="114"/>
                    <a:pt x="13" y="114"/>
                    <a:pt x="13" y="114"/>
                  </a:cubicBezTo>
                  <a:cubicBezTo>
                    <a:pt x="11" y="112"/>
                    <a:pt x="10" y="110"/>
                    <a:pt x="10" y="110"/>
                  </a:cubicBezTo>
                  <a:cubicBezTo>
                    <a:pt x="10" y="110"/>
                    <a:pt x="1" y="74"/>
                    <a:pt x="0" y="68"/>
                  </a:cubicBezTo>
                  <a:cubicBezTo>
                    <a:pt x="0" y="60"/>
                    <a:pt x="1" y="32"/>
                    <a:pt x="2" y="20"/>
                  </a:cubicBezTo>
                  <a:cubicBezTo>
                    <a:pt x="2" y="17"/>
                    <a:pt x="2" y="15"/>
                    <a:pt x="2" y="15"/>
                  </a:cubicBezTo>
                  <a:cubicBezTo>
                    <a:pt x="3" y="0"/>
                    <a:pt x="18" y="10"/>
                    <a:pt x="20" y="12"/>
                  </a:cubicBezTo>
                  <a:cubicBezTo>
                    <a:pt x="23" y="16"/>
                    <a:pt x="23" y="19"/>
                    <a:pt x="22" y="25"/>
                  </a:cubicBezTo>
                  <a:close/>
                </a:path>
              </a:pathLst>
            </a:custGeom>
            <a:solidFill>
              <a:srgbClr val="2E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422" name="ïṡ1iḓê"/>
            <p:cNvSpPr/>
            <p:nvPr/>
          </p:nvSpPr>
          <p:spPr bwMode="auto">
            <a:xfrm>
              <a:off x="5899150" y="4013201"/>
              <a:ext cx="38100" cy="411163"/>
            </a:xfrm>
            <a:custGeom>
              <a:avLst/>
              <a:gdLst>
                <a:gd name="T0" fmla="*/ 7 w 10"/>
                <a:gd name="T1" fmla="*/ 0 h 107"/>
                <a:gd name="T2" fmla="*/ 2 w 10"/>
                <a:gd name="T3" fmla="*/ 62 h 107"/>
                <a:gd name="T4" fmla="*/ 10 w 10"/>
                <a:gd name="T5" fmla="*/ 107 h 107"/>
                <a:gd name="T6" fmla="*/ 9 w 10"/>
                <a:gd name="T7" fmla="*/ 107 h 107"/>
                <a:gd name="T8" fmla="*/ 1 w 10"/>
                <a:gd name="T9" fmla="*/ 62 h 107"/>
                <a:gd name="T10" fmla="*/ 5 w 10"/>
                <a:gd name="T11" fmla="*/ 0 h 107"/>
                <a:gd name="T12" fmla="*/ 7 w 10"/>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10" h="107">
                  <a:moveTo>
                    <a:pt x="7" y="0"/>
                  </a:moveTo>
                  <a:cubicBezTo>
                    <a:pt x="5" y="17"/>
                    <a:pt x="2" y="57"/>
                    <a:pt x="2" y="62"/>
                  </a:cubicBezTo>
                  <a:cubicBezTo>
                    <a:pt x="3" y="68"/>
                    <a:pt x="8" y="97"/>
                    <a:pt x="10" y="107"/>
                  </a:cubicBezTo>
                  <a:cubicBezTo>
                    <a:pt x="10" y="107"/>
                    <a:pt x="9" y="107"/>
                    <a:pt x="9" y="107"/>
                  </a:cubicBezTo>
                  <a:cubicBezTo>
                    <a:pt x="7" y="95"/>
                    <a:pt x="2" y="68"/>
                    <a:pt x="1" y="62"/>
                  </a:cubicBezTo>
                  <a:cubicBezTo>
                    <a:pt x="0" y="57"/>
                    <a:pt x="4" y="17"/>
                    <a:pt x="5" y="0"/>
                  </a:cubicBezTo>
                  <a:lnTo>
                    <a:pt x="7" y="0"/>
                  </a:ln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423" name="îṣḷiḓè"/>
            <p:cNvSpPr/>
            <p:nvPr/>
          </p:nvSpPr>
          <p:spPr bwMode="auto">
            <a:xfrm>
              <a:off x="5891213" y="3986213"/>
              <a:ext cx="80963" cy="107950"/>
            </a:xfrm>
            <a:custGeom>
              <a:avLst/>
              <a:gdLst>
                <a:gd name="T0" fmla="*/ 20 w 21"/>
                <a:gd name="T1" fmla="*/ 25 h 28"/>
                <a:gd name="T2" fmla="*/ 0 w 21"/>
                <a:gd name="T3" fmla="*/ 20 h 28"/>
                <a:gd name="T4" fmla="*/ 0 w 21"/>
                <a:gd name="T5" fmla="*/ 15 h 28"/>
                <a:gd name="T6" fmla="*/ 18 w 21"/>
                <a:gd name="T7" fmla="*/ 12 h 28"/>
                <a:gd name="T8" fmla="*/ 20 w 21"/>
                <a:gd name="T9" fmla="*/ 25 h 28"/>
              </a:gdLst>
              <a:ahLst/>
              <a:cxnLst>
                <a:cxn ang="0">
                  <a:pos x="T0" y="T1"/>
                </a:cxn>
                <a:cxn ang="0">
                  <a:pos x="T2" y="T3"/>
                </a:cxn>
                <a:cxn ang="0">
                  <a:pos x="T4" y="T5"/>
                </a:cxn>
                <a:cxn ang="0">
                  <a:pos x="T6" y="T7"/>
                </a:cxn>
                <a:cxn ang="0">
                  <a:pos x="T8" y="T9"/>
                </a:cxn>
              </a:cxnLst>
              <a:rect l="0" t="0" r="r" b="b"/>
              <a:pathLst>
                <a:path w="21" h="28">
                  <a:moveTo>
                    <a:pt x="20" y="25"/>
                  </a:moveTo>
                  <a:cubicBezTo>
                    <a:pt x="20" y="25"/>
                    <a:pt x="13" y="28"/>
                    <a:pt x="0" y="20"/>
                  </a:cubicBezTo>
                  <a:cubicBezTo>
                    <a:pt x="0" y="17"/>
                    <a:pt x="0" y="15"/>
                    <a:pt x="0" y="15"/>
                  </a:cubicBezTo>
                  <a:cubicBezTo>
                    <a:pt x="1" y="0"/>
                    <a:pt x="16" y="10"/>
                    <a:pt x="18" y="12"/>
                  </a:cubicBezTo>
                  <a:cubicBezTo>
                    <a:pt x="21" y="16"/>
                    <a:pt x="21" y="19"/>
                    <a:pt x="20" y="25"/>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24" name="îṩḷïḓê"/>
            <p:cNvSpPr/>
            <p:nvPr/>
          </p:nvSpPr>
          <p:spPr bwMode="auto">
            <a:xfrm>
              <a:off x="5976938" y="3838576"/>
              <a:ext cx="88900" cy="215900"/>
            </a:xfrm>
            <a:custGeom>
              <a:avLst/>
              <a:gdLst>
                <a:gd name="T0" fmla="*/ 6 w 23"/>
                <a:gd name="T1" fmla="*/ 1 h 56"/>
                <a:gd name="T2" fmla="*/ 12 w 23"/>
                <a:gd name="T3" fmla="*/ 5 h 56"/>
                <a:gd name="T4" fmla="*/ 22 w 23"/>
                <a:gd name="T5" fmla="*/ 33 h 56"/>
                <a:gd name="T6" fmla="*/ 17 w 23"/>
                <a:gd name="T7" fmla="*/ 46 h 56"/>
                <a:gd name="T8" fmla="*/ 3 w 23"/>
                <a:gd name="T9" fmla="*/ 56 h 56"/>
                <a:gd name="T10" fmla="*/ 0 w 23"/>
                <a:gd name="T11" fmla="*/ 55 h 56"/>
                <a:gd name="T12" fmla="*/ 1 w 23"/>
                <a:gd name="T13" fmla="*/ 52 h 56"/>
                <a:gd name="T14" fmla="*/ 9 w 23"/>
                <a:gd name="T15" fmla="*/ 41 h 56"/>
                <a:gd name="T16" fmla="*/ 12 w 23"/>
                <a:gd name="T17" fmla="*/ 35 h 56"/>
                <a:gd name="T18" fmla="*/ 11 w 23"/>
                <a:gd name="T19" fmla="*/ 30 h 56"/>
                <a:gd name="T20" fmla="*/ 4 w 23"/>
                <a:gd name="T21" fmla="*/ 14 h 56"/>
                <a:gd name="T22" fmla="*/ 3 w 23"/>
                <a:gd name="T23" fmla="*/ 6 h 56"/>
                <a:gd name="T24" fmla="*/ 6 w 23"/>
                <a:gd name="T25"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56">
                  <a:moveTo>
                    <a:pt x="6" y="1"/>
                  </a:moveTo>
                  <a:cubicBezTo>
                    <a:pt x="9" y="0"/>
                    <a:pt x="11" y="3"/>
                    <a:pt x="12" y="5"/>
                  </a:cubicBezTo>
                  <a:cubicBezTo>
                    <a:pt x="17" y="14"/>
                    <a:pt x="20" y="24"/>
                    <a:pt x="22" y="33"/>
                  </a:cubicBezTo>
                  <a:cubicBezTo>
                    <a:pt x="23" y="38"/>
                    <a:pt x="20" y="43"/>
                    <a:pt x="17" y="46"/>
                  </a:cubicBezTo>
                  <a:cubicBezTo>
                    <a:pt x="14" y="49"/>
                    <a:pt x="8" y="55"/>
                    <a:pt x="3" y="56"/>
                  </a:cubicBezTo>
                  <a:cubicBezTo>
                    <a:pt x="2" y="56"/>
                    <a:pt x="0" y="56"/>
                    <a:pt x="0" y="55"/>
                  </a:cubicBezTo>
                  <a:cubicBezTo>
                    <a:pt x="0" y="54"/>
                    <a:pt x="0" y="53"/>
                    <a:pt x="1" y="52"/>
                  </a:cubicBezTo>
                  <a:cubicBezTo>
                    <a:pt x="3" y="48"/>
                    <a:pt x="6" y="45"/>
                    <a:pt x="9" y="41"/>
                  </a:cubicBezTo>
                  <a:cubicBezTo>
                    <a:pt x="10" y="39"/>
                    <a:pt x="12" y="38"/>
                    <a:pt x="12" y="35"/>
                  </a:cubicBezTo>
                  <a:cubicBezTo>
                    <a:pt x="13" y="34"/>
                    <a:pt x="12" y="32"/>
                    <a:pt x="11" y="30"/>
                  </a:cubicBezTo>
                  <a:cubicBezTo>
                    <a:pt x="9" y="25"/>
                    <a:pt x="6" y="20"/>
                    <a:pt x="4" y="14"/>
                  </a:cubicBezTo>
                  <a:cubicBezTo>
                    <a:pt x="3" y="12"/>
                    <a:pt x="3" y="9"/>
                    <a:pt x="3" y="6"/>
                  </a:cubicBezTo>
                  <a:cubicBezTo>
                    <a:pt x="3" y="4"/>
                    <a:pt x="3" y="2"/>
                    <a:pt x="6" y="1"/>
                  </a:cubicBezTo>
                  <a:close/>
                </a:path>
              </a:pathLst>
            </a:custGeom>
            <a:solidFill>
              <a:srgbClr val="DE506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25" name="îşļíḍe"/>
            <p:cNvSpPr/>
            <p:nvPr/>
          </p:nvSpPr>
          <p:spPr bwMode="auto">
            <a:xfrm>
              <a:off x="5883275" y="3832226"/>
              <a:ext cx="139700" cy="269875"/>
            </a:xfrm>
            <a:custGeom>
              <a:avLst/>
              <a:gdLst>
                <a:gd name="T0" fmla="*/ 11 w 36"/>
                <a:gd name="T1" fmla="*/ 4 h 70"/>
                <a:gd name="T2" fmla="*/ 9 w 36"/>
                <a:gd name="T3" fmla="*/ 5 h 70"/>
                <a:gd name="T4" fmla="*/ 5 w 36"/>
                <a:gd name="T5" fmla="*/ 9 h 70"/>
                <a:gd name="T6" fmla="*/ 1 w 36"/>
                <a:gd name="T7" fmla="*/ 23 h 70"/>
                <a:gd name="T8" fmla="*/ 1 w 36"/>
                <a:gd name="T9" fmla="*/ 26 h 70"/>
                <a:gd name="T10" fmla="*/ 3 w 36"/>
                <a:gd name="T11" fmla="*/ 39 h 70"/>
                <a:gd name="T12" fmla="*/ 0 w 36"/>
                <a:gd name="T13" fmla="*/ 65 h 70"/>
                <a:gd name="T14" fmla="*/ 22 w 36"/>
                <a:gd name="T15" fmla="*/ 70 h 70"/>
                <a:gd name="T16" fmla="*/ 35 w 36"/>
                <a:gd name="T17" fmla="*/ 67 h 70"/>
                <a:gd name="T18" fmla="*/ 34 w 36"/>
                <a:gd name="T19" fmla="*/ 33 h 70"/>
                <a:gd name="T20" fmla="*/ 35 w 36"/>
                <a:gd name="T21" fmla="*/ 5 h 70"/>
                <a:gd name="T22" fmla="*/ 11 w 36"/>
                <a:gd name="T23" fmla="*/ 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70">
                  <a:moveTo>
                    <a:pt x="11" y="4"/>
                  </a:moveTo>
                  <a:cubicBezTo>
                    <a:pt x="11" y="4"/>
                    <a:pt x="10" y="4"/>
                    <a:pt x="9" y="5"/>
                  </a:cubicBezTo>
                  <a:cubicBezTo>
                    <a:pt x="7" y="5"/>
                    <a:pt x="6" y="7"/>
                    <a:pt x="5" y="9"/>
                  </a:cubicBezTo>
                  <a:cubicBezTo>
                    <a:pt x="2" y="18"/>
                    <a:pt x="1" y="21"/>
                    <a:pt x="1" y="23"/>
                  </a:cubicBezTo>
                  <a:cubicBezTo>
                    <a:pt x="1" y="24"/>
                    <a:pt x="1" y="25"/>
                    <a:pt x="1" y="26"/>
                  </a:cubicBezTo>
                  <a:cubicBezTo>
                    <a:pt x="3" y="30"/>
                    <a:pt x="3" y="35"/>
                    <a:pt x="3" y="39"/>
                  </a:cubicBezTo>
                  <a:cubicBezTo>
                    <a:pt x="0" y="65"/>
                    <a:pt x="0" y="65"/>
                    <a:pt x="0" y="65"/>
                  </a:cubicBezTo>
                  <a:cubicBezTo>
                    <a:pt x="0" y="65"/>
                    <a:pt x="6" y="68"/>
                    <a:pt x="22" y="70"/>
                  </a:cubicBezTo>
                  <a:cubicBezTo>
                    <a:pt x="29" y="70"/>
                    <a:pt x="35" y="67"/>
                    <a:pt x="35" y="67"/>
                  </a:cubicBezTo>
                  <a:cubicBezTo>
                    <a:pt x="34" y="33"/>
                    <a:pt x="34" y="33"/>
                    <a:pt x="34" y="33"/>
                  </a:cubicBezTo>
                  <a:cubicBezTo>
                    <a:pt x="34" y="33"/>
                    <a:pt x="36" y="6"/>
                    <a:pt x="35" y="5"/>
                  </a:cubicBezTo>
                  <a:cubicBezTo>
                    <a:pt x="33" y="2"/>
                    <a:pt x="20" y="0"/>
                    <a:pt x="11" y="4"/>
                  </a:cubicBezTo>
                  <a:close/>
                </a:path>
              </a:pathLst>
            </a:custGeom>
            <a:solidFill>
              <a:srgbClr val="F0646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26" name="ïŝľîḓé"/>
            <p:cNvSpPr/>
            <p:nvPr/>
          </p:nvSpPr>
          <p:spPr bwMode="auto">
            <a:xfrm>
              <a:off x="5926138" y="3824288"/>
              <a:ext cx="65088" cy="22225"/>
            </a:xfrm>
            <a:custGeom>
              <a:avLst/>
              <a:gdLst>
                <a:gd name="T0" fmla="*/ 0 w 17"/>
                <a:gd name="T1" fmla="*/ 6 h 6"/>
                <a:gd name="T2" fmla="*/ 8 w 17"/>
                <a:gd name="T3" fmla="*/ 1 h 6"/>
                <a:gd name="T4" fmla="*/ 17 w 17"/>
                <a:gd name="T5" fmla="*/ 4 h 6"/>
                <a:gd name="T6" fmla="*/ 0 w 17"/>
                <a:gd name="T7" fmla="*/ 6 h 6"/>
              </a:gdLst>
              <a:ahLst/>
              <a:cxnLst>
                <a:cxn ang="0">
                  <a:pos x="T0" y="T1"/>
                </a:cxn>
                <a:cxn ang="0">
                  <a:pos x="T2" y="T3"/>
                </a:cxn>
                <a:cxn ang="0">
                  <a:pos x="T4" y="T5"/>
                </a:cxn>
                <a:cxn ang="0">
                  <a:pos x="T6" y="T7"/>
                </a:cxn>
              </a:cxnLst>
              <a:rect l="0" t="0" r="r" b="b"/>
              <a:pathLst>
                <a:path w="17" h="6">
                  <a:moveTo>
                    <a:pt x="0" y="6"/>
                  </a:moveTo>
                  <a:cubicBezTo>
                    <a:pt x="0" y="6"/>
                    <a:pt x="2" y="3"/>
                    <a:pt x="8" y="1"/>
                  </a:cubicBezTo>
                  <a:cubicBezTo>
                    <a:pt x="13" y="0"/>
                    <a:pt x="17" y="4"/>
                    <a:pt x="17" y="4"/>
                  </a:cubicBezTo>
                  <a:cubicBezTo>
                    <a:pt x="17" y="5"/>
                    <a:pt x="7" y="6"/>
                    <a:pt x="0" y="6"/>
                  </a:cubicBezTo>
                  <a:close/>
                </a:path>
              </a:pathLst>
            </a:custGeom>
            <a:solidFill>
              <a:srgbClr val="98CEF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27" name="íšḷîḓé"/>
            <p:cNvSpPr/>
            <p:nvPr/>
          </p:nvSpPr>
          <p:spPr bwMode="auto">
            <a:xfrm>
              <a:off x="5907088" y="3743326"/>
              <a:ext cx="84138" cy="76200"/>
            </a:xfrm>
            <a:custGeom>
              <a:avLst/>
              <a:gdLst>
                <a:gd name="T0" fmla="*/ 22 w 22"/>
                <a:gd name="T1" fmla="*/ 8 h 20"/>
                <a:gd name="T2" fmla="*/ 18 w 22"/>
                <a:gd name="T3" fmla="*/ 3 h 20"/>
                <a:gd name="T4" fmla="*/ 8 w 22"/>
                <a:gd name="T5" fmla="*/ 1 h 20"/>
                <a:gd name="T6" fmla="*/ 7 w 22"/>
                <a:gd name="T7" fmla="*/ 3 h 20"/>
                <a:gd name="T8" fmla="*/ 1 w 22"/>
                <a:gd name="T9" fmla="*/ 4 h 20"/>
                <a:gd name="T10" fmla="*/ 1 w 22"/>
                <a:gd name="T11" fmla="*/ 6 h 20"/>
                <a:gd name="T12" fmla="*/ 6 w 22"/>
                <a:gd name="T13" fmla="*/ 11 h 20"/>
                <a:gd name="T14" fmla="*/ 7 w 22"/>
                <a:gd name="T15" fmla="*/ 15 h 20"/>
                <a:gd name="T16" fmla="*/ 9 w 22"/>
                <a:gd name="T17" fmla="*/ 12 h 20"/>
                <a:gd name="T18" fmla="*/ 10 w 22"/>
                <a:gd name="T19" fmla="*/ 17 h 20"/>
                <a:gd name="T20" fmla="*/ 9 w 22"/>
                <a:gd name="T21" fmla="*/ 18 h 20"/>
                <a:gd name="T22" fmla="*/ 10 w 22"/>
                <a:gd name="T23" fmla="*/ 19 h 20"/>
                <a:gd name="T24" fmla="*/ 18 w 22"/>
                <a:gd name="T25" fmla="*/ 20 h 20"/>
                <a:gd name="T26" fmla="*/ 19 w 22"/>
                <a:gd name="T27" fmla="*/ 16 h 20"/>
                <a:gd name="T28" fmla="*/ 22 w 22"/>
                <a:gd name="T29"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20">
                  <a:moveTo>
                    <a:pt x="22" y="8"/>
                  </a:moveTo>
                  <a:cubicBezTo>
                    <a:pt x="22" y="5"/>
                    <a:pt x="19" y="3"/>
                    <a:pt x="18" y="3"/>
                  </a:cubicBezTo>
                  <a:cubicBezTo>
                    <a:pt x="16" y="2"/>
                    <a:pt x="9" y="0"/>
                    <a:pt x="8" y="1"/>
                  </a:cubicBezTo>
                  <a:cubicBezTo>
                    <a:pt x="8" y="1"/>
                    <a:pt x="7" y="2"/>
                    <a:pt x="7" y="3"/>
                  </a:cubicBezTo>
                  <a:cubicBezTo>
                    <a:pt x="6" y="3"/>
                    <a:pt x="1" y="2"/>
                    <a:pt x="1" y="4"/>
                  </a:cubicBezTo>
                  <a:cubicBezTo>
                    <a:pt x="0" y="5"/>
                    <a:pt x="0" y="6"/>
                    <a:pt x="1" y="6"/>
                  </a:cubicBezTo>
                  <a:cubicBezTo>
                    <a:pt x="2" y="8"/>
                    <a:pt x="4" y="10"/>
                    <a:pt x="6" y="11"/>
                  </a:cubicBezTo>
                  <a:cubicBezTo>
                    <a:pt x="6" y="11"/>
                    <a:pt x="6" y="14"/>
                    <a:pt x="7" y="15"/>
                  </a:cubicBezTo>
                  <a:cubicBezTo>
                    <a:pt x="8" y="13"/>
                    <a:pt x="8" y="11"/>
                    <a:pt x="9" y="12"/>
                  </a:cubicBezTo>
                  <a:cubicBezTo>
                    <a:pt x="11" y="13"/>
                    <a:pt x="10" y="16"/>
                    <a:pt x="10" y="17"/>
                  </a:cubicBezTo>
                  <a:cubicBezTo>
                    <a:pt x="10" y="18"/>
                    <a:pt x="10" y="18"/>
                    <a:pt x="9" y="18"/>
                  </a:cubicBezTo>
                  <a:cubicBezTo>
                    <a:pt x="10" y="19"/>
                    <a:pt x="10" y="19"/>
                    <a:pt x="10" y="19"/>
                  </a:cubicBezTo>
                  <a:cubicBezTo>
                    <a:pt x="18" y="20"/>
                    <a:pt x="18" y="20"/>
                    <a:pt x="18" y="20"/>
                  </a:cubicBezTo>
                  <a:cubicBezTo>
                    <a:pt x="18" y="20"/>
                    <a:pt x="18" y="18"/>
                    <a:pt x="19" y="16"/>
                  </a:cubicBezTo>
                  <a:cubicBezTo>
                    <a:pt x="20" y="15"/>
                    <a:pt x="22" y="11"/>
                    <a:pt x="22" y="8"/>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28" name="ísḻîḋê"/>
            <p:cNvSpPr/>
            <p:nvPr/>
          </p:nvSpPr>
          <p:spPr bwMode="auto">
            <a:xfrm>
              <a:off x="5918200" y="3735388"/>
              <a:ext cx="104775" cy="134938"/>
            </a:xfrm>
            <a:custGeom>
              <a:avLst/>
              <a:gdLst>
                <a:gd name="T0" fmla="*/ 22 w 27"/>
                <a:gd name="T1" fmla="*/ 18 h 35"/>
                <a:gd name="T2" fmla="*/ 22 w 27"/>
                <a:gd name="T3" fmla="*/ 13 h 35"/>
                <a:gd name="T4" fmla="*/ 20 w 27"/>
                <a:gd name="T5" fmla="*/ 7 h 35"/>
                <a:gd name="T6" fmla="*/ 16 w 27"/>
                <a:gd name="T7" fmla="*/ 4 h 35"/>
                <a:gd name="T8" fmla="*/ 7 w 27"/>
                <a:gd name="T9" fmla="*/ 2 h 35"/>
                <a:gd name="T10" fmla="*/ 0 w 27"/>
                <a:gd name="T11" fmla="*/ 2 h 35"/>
                <a:gd name="T12" fmla="*/ 0 w 27"/>
                <a:gd name="T13" fmla="*/ 4 h 35"/>
                <a:gd name="T14" fmla="*/ 1 w 27"/>
                <a:gd name="T15" fmla="*/ 10 h 35"/>
                <a:gd name="T16" fmla="*/ 8 w 27"/>
                <a:gd name="T17" fmla="*/ 12 h 35"/>
                <a:gd name="T18" fmla="*/ 9 w 27"/>
                <a:gd name="T19" fmla="*/ 16 h 35"/>
                <a:gd name="T20" fmla="*/ 6 w 27"/>
                <a:gd name="T21" fmla="*/ 20 h 35"/>
                <a:gd name="T22" fmla="*/ 7 w 27"/>
                <a:gd name="T23" fmla="*/ 26 h 35"/>
                <a:gd name="T24" fmla="*/ 10 w 27"/>
                <a:gd name="T25" fmla="*/ 31 h 35"/>
                <a:gd name="T26" fmla="*/ 21 w 27"/>
                <a:gd name="T27" fmla="*/ 35 h 35"/>
                <a:gd name="T28" fmla="*/ 27 w 27"/>
                <a:gd name="T29" fmla="*/ 29 h 35"/>
                <a:gd name="T30" fmla="*/ 22 w 27"/>
                <a:gd name="T31" fmla="*/ 20 h 35"/>
                <a:gd name="T32" fmla="*/ 22 w 27"/>
                <a:gd name="T33" fmla="*/ 1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35">
                  <a:moveTo>
                    <a:pt x="22" y="18"/>
                  </a:moveTo>
                  <a:cubicBezTo>
                    <a:pt x="22" y="17"/>
                    <a:pt x="22" y="15"/>
                    <a:pt x="22" y="13"/>
                  </a:cubicBezTo>
                  <a:cubicBezTo>
                    <a:pt x="22" y="11"/>
                    <a:pt x="22" y="9"/>
                    <a:pt x="20" y="7"/>
                  </a:cubicBezTo>
                  <a:cubicBezTo>
                    <a:pt x="19" y="6"/>
                    <a:pt x="18" y="5"/>
                    <a:pt x="16" y="4"/>
                  </a:cubicBezTo>
                  <a:cubicBezTo>
                    <a:pt x="13" y="3"/>
                    <a:pt x="10" y="2"/>
                    <a:pt x="7" y="2"/>
                  </a:cubicBezTo>
                  <a:cubicBezTo>
                    <a:pt x="6" y="2"/>
                    <a:pt x="1" y="0"/>
                    <a:pt x="0" y="2"/>
                  </a:cubicBezTo>
                  <a:cubicBezTo>
                    <a:pt x="0" y="3"/>
                    <a:pt x="0" y="3"/>
                    <a:pt x="0" y="4"/>
                  </a:cubicBezTo>
                  <a:cubicBezTo>
                    <a:pt x="0" y="6"/>
                    <a:pt x="0" y="8"/>
                    <a:pt x="1" y="10"/>
                  </a:cubicBezTo>
                  <a:cubicBezTo>
                    <a:pt x="3" y="13"/>
                    <a:pt x="6" y="11"/>
                    <a:pt x="8" y="12"/>
                  </a:cubicBezTo>
                  <a:cubicBezTo>
                    <a:pt x="9" y="13"/>
                    <a:pt x="10" y="14"/>
                    <a:pt x="9" y="16"/>
                  </a:cubicBezTo>
                  <a:cubicBezTo>
                    <a:pt x="9" y="18"/>
                    <a:pt x="8" y="19"/>
                    <a:pt x="6" y="20"/>
                  </a:cubicBezTo>
                  <a:cubicBezTo>
                    <a:pt x="6" y="21"/>
                    <a:pt x="7" y="25"/>
                    <a:pt x="7" y="26"/>
                  </a:cubicBezTo>
                  <a:cubicBezTo>
                    <a:pt x="8" y="28"/>
                    <a:pt x="9" y="29"/>
                    <a:pt x="10" y="31"/>
                  </a:cubicBezTo>
                  <a:cubicBezTo>
                    <a:pt x="12" y="34"/>
                    <a:pt x="17" y="35"/>
                    <a:pt x="21" y="35"/>
                  </a:cubicBezTo>
                  <a:cubicBezTo>
                    <a:pt x="24" y="34"/>
                    <a:pt x="27" y="32"/>
                    <a:pt x="27" y="29"/>
                  </a:cubicBezTo>
                  <a:cubicBezTo>
                    <a:pt x="27" y="26"/>
                    <a:pt x="24" y="23"/>
                    <a:pt x="22" y="20"/>
                  </a:cubicBezTo>
                  <a:cubicBezTo>
                    <a:pt x="22" y="19"/>
                    <a:pt x="22" y="19"/>
                    <a:pt x="22" y="18"/>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29" name="ïṥḻîḋé"/>
            <p:cNvSpPr/>
            <p:nvPr/>
          </p:nvSpPr>
          <p:spPr bwMode="auto">
            <a:xfrm>
              <a:off x="5780088" y="3724276"/>
              <a:ext cx="49213" cy="46038"/>
            </a:xfrm>
            <a:custGeom>
              <a:avLst/>
              <a:gdLst>
                <a:gd name="T0" fmla="*/ 10 w 13"/>
                <a:gd name="T1" fmla="*/ 11 h 12"/>
                <a:gd name="T2" fmla="*/ 7 w 13"/>
                <a:gd name="T3" fmla="*/ 11 h 12"/>
                <a:gd name="T4" fmla="*/ 5 w 13"/>
                <a:gd name="T5" fmla="*/ 7 h 12"/>
                <a:gd name="T6" fmla="*/ 1 w 13"/>
                <a:gd name="T7" fmla="*/ 2 h 12"/>
                <a:gd name="T8" fmla="*/ 0 w 13"/>
                <a:gd name="T9" fmla="*/ 1 h 12"/>
                <a:gd name="T10" fmla="*/ 0 w 13"/>
                <a:gd name="T11" fmla="*/ 0 h 12"/>
                <a:gd name="T12" fmla="*/ 1 w 13"/>
                <a:gd name="T13" fmla="*/ 0 h 12"/>
                <a:gd name="T14" fmla="*/ 11 w 13"/>
                <a:gd name="T15" fmla="*/ 5 h 12"/>
                <a:gd name="T16" fmla="*/ 12 w 13"/>
                <a:gd name="T17" fmla="*/ 10 h 12"/>
                <a:gd name="T18" fmla="*/ 10 w 13"/>
                <a:gd name="T19"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2">
                  <a:moveTo>
                    <a:pt x="10" y="11"/>
                  </a:moveTo>
                  <a:cubicBezTo>
                    <a:pt x="9" y="12"/>
                    <a:pt x="8" y="11"/>
                    <a:pt x="7" y="11"/>
                  </a:cubicBezTo>
                  <a:cubicBezTo>
                    <a:pt x="6" y="10"/>
                    <a:pt x="6" y="8"/>
                    <a:pt x="5" y="7"/>
                  </a:cubicBezTo>
                  <a:cubicBezTo>
                    <a:pt x="4" y="5"/>
                    <a:pt x="2" y="4"/>
                    <a:pt x="1" y="2"/>
                  </a:cubicBezTo>
                  <a:cubicBezTo>
                    <a:pt x="0" y="2"/>
                    <a:pt x="0" y="2"/>
                    <a:pt x="0" y="1"/>
                  </a:cubicBezTo>
                  <a:cubicBezTo>
                    <a:pt x="0" y="1"/>
                    <a:pt x="0" y="0"/>
                    <a:pt x="0" y="0"/>
                  </a:cubicBezTo>
                  <a:cubicBezTo>
                    <a:pt x="1" y="0"/>
                    <a:pt x="1" y="0"/>
                    <a:pt x="1" y="0"/>
                  </a:cubicBezTo>
                  <a:cubicBezTo>
                    <a:pt x="5" y="0"/>
                    <a:pt x="8" y="2"/>
                    <a:pt x="11" y="5"/>
                  </a:cubicBezTo>
                  <a:cubicBezTo>
                    <a:pt x="12" y="7"/>
                    <a:pt x="13" y="8"/>
                    <a:pt x="12" y="10"/>
                  </a:cubicBezTo>
                  <a:cubicBezTo>
                    <a:pt x="11" y="11"/>
                    <a:pt x="11" y="11"/>
                    <a:pt x="10" y="11"/>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30" name="ïṩḷíďè"/>
            <p:cNvSpPr/>
            <p:nvPr/>
          </p:nvSpPr>
          <p:spPr bwMode="auto">
            <a:xfrm>
              <a:off x="5802313" y="3754438"/>
              <a:ext cx="158750" cy="146050"/>
            </a:xfrm>
            <a:custGeom>
              <a:avLst/>
              <a:gdLst>
                <a:gd name="T0" fmla="*/ 39 w 41"/>
                <a:gd name="T1" fmla="*/ 26 h 38"/>
                <a:gd name="T2" fmla="*/ 37 w 41"/>
                <a:gd name="T3" fmla="*/ 23 h 38"/>
                <a:gd name="T4" fmla="*/ 33 w 41"/>
                <a:gd name="T5" fmla="*/ 23 h 38"/>
                <a:gd name="T6" fmla="*/ 13 w 41"/>
                <a:gd name="T7" fmla="*/ 25 h 38"/>
                <a:gd name="T8" fmla="*/ 6 w 41"/>
                <a:gd name="T9" fmla="*/ 0 h 38"/>
                <a:gd name="T10" fmla="*/ 1 w 41"/>
                <a:gd name="T11" fmla="*/ 1 h 38"/>
                <a:gd name="T12" fmla="*/ 0 w 41"/>
                <a:gd name="T13" fmla="*/ 20 h 38"/>
                <a:gd name="T14" fmla="*/ 7 w 41"/>
                <a:gd name="T15" fmla="*/ 37 h 38"/>
                <a:gd name="T16" fmla="*/ 31 w 41"/>
                <a:gd name="T17" fmla="*/ 35 h 38"/>
                <a:gd name="T18" fmla="*/ 40 w 41"/>
                <a:gd name="T19" fmla="*/ 30 h 38"/>
                <a:gd name="T20" fmla="*/ 39 w 41"/>
                <a:gd name="T21"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39" y="26"/>
                  </a:moveTo>
                  <a:cubicBezTo>
                    <a:pt x="39" y="25"/>
                    <a:pt x="38" y="24"/>
                    <a:pt x="37" y="23"/>
                  </a:cubicBezTo>
                  <a:cubicBezTo>
                    <a:pt x="35" y="23"/>
                    <a:pt x="34" y="23"/>
                    <a:pt x="33" y="23"/>
                  </a:cubicBezTo>
                  <a:cubicBezTo>
                    <a:pt x="25" y="24"/>
                    <a:pt x="21" y="25"/>
                    <a:pt x="13" y="25"/>
                  </a:cubicBezTo>
                  <a:cubicBezTo>
                    <a:pt x="11" y="17"/>
                    <a:pt x="7" y="8"/>
                    <a:pt x="6" y="0"/>
                  </a:cubicBezTo>
                  <a:cubicBezTo>
                    <a:pt x="1" y="1"/>
                    <a:pt x="1" y="1"/>
                    <a:pt x="1" y="1"/>
                  </a:cubicBezTo>
                  <a:cubicBezTo>
                    <a:pt x="0" y="7"/>
                    <a:pt x="0" y="13"/>
                    <a:pt x="0" y="20"/>
                  </a:cubicBezTo>
                  <a:cubicBezTo>
                    <a:pt x="1" y="26"/>
                    <a:pt x="3" y="32"/>
                    <a:pt x="7" y="37"/>
                  </a:cubicBezTo>
                  <a:cubicBezTo>
                    <a:pt x="15" y="38"/>
                    <a:pt x="23" y="37"/>
                    <a:pt x="31" y="35"/>
                  </a:cubicBezTo>
                  <a:cubicBezTo>
                    <a:pt x="35" y="35"/>
                    <a:pt x="38" y="33"/>
                    <a:pt x="40" y="30"/>
                  </a:cubicBezTo>
                  <a:cubicBezTo>
                    <a:pt x="41" y="29"/>
                    <a:pt x="40" y="28"/>
                    <a:pt x="39" y="26"/>
                  </a:cubicBezTo>
                  <a:close/>
                </a:path>
              </a:pathLst>
            </a:custGeom>
            <a:solidFill>
              <a:srgbClr val="DE506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31" name="iṥḻide"/>
            <p:cNvSpPr/>
            <p:nvPr/>
          </p:nvSpPr>
          <p:spPr bwMode="auto">
            <a:xfrm>
              <a:off x="8399463" y="4048126"/>
              <a:ext cx="74613" cy="141288"/>
            </a:xfrm>
            <a:custGeom>
              <a:avLst/>
              <a:gdLst>
                <a:gd name="T0" fmla="*/ 0 w 19"/>
                <a:gd name="T1" fmla="*/ 0 h 37"/>
                <a:gd name="T2" fmla="*/ 10 w 19"/>
                <a:gd name="T3" fmla="*/ 4 h 37"/>
                <a:gd name="T4" fmla="*/ 19 w 19"/>
                <a:gd name="T5" fmla="*/ 31 h 37"/>
                <a:gd name="T6" fmla="*/ 9 w 19"/>
                <a:gd name="T7" fmla="*/ 37 h 37"/>
                <a:gd name="T8" fmla="*/ 0 w 19"/>
                <a:gd name="T9" fmla="*/ 0 h 37"/>
              </a:gdLst>
              <a:ahLst/>
              <a:cxnLst>
                <a:cxn ang="0">
                  <a:pos x="T0" y="T1"/>
                </a:cxn>
                <a:cxn ang="0">
                  <a:pos x="T2" y="T3"/>
                </a:cxn>
                <a:cxn ang="0">
                  <a:pos x="T4" y="T5"/>
                </a:cxn>
                <a:cxn ang="0">
                  <a:pos x="T6" y="T7"/>
                </a:cxn>
                <a:cxn ang="0">
                  <a:pos x="T8" y="T9"/>
                </a:cxn>
              </a:cxnLst>
              <a:rect l="0" t="0" r="r" b="b"/>
              <a:pathLst>
                <a:path w="19" h="37">
                  <a:moveTo>
                    <a:pt x="0" y="0"/>
                  </a:moveTo>
                  <a:cubicBezTo>
                    <a:pt x="0" y="0"/>
                    <a:pt x="7" y="1"/>
                    <a:pt x="10" y="4"/>
                  </a:cubicBezTo>
                  <a:cubicBezTo>
                    <a:pt x="13" y="8"/>
                    <a:pt x="19" y="28"/>
                    <a:pt x="19" y="31"/>
                  </a:cubicBezTo>
                  <a:cubicBezTo>
                    <a:pt x="18" y="35"/>
                    <a:pt x="12" y="37"/>
                    <a:pt x="9" y="37"/>
                  </a:cubicBezTo>
                  <a:cubicBezTo>
                    <a:pt x="4" y="37"/>
                    <a:pt x="1" y="17"/>
                    <a:pt x="0" y="0"/>
                  </a:cubicBezTo>
                  <a:close/>
                </a:path>
              </a:pathLst>
            </a:custGeom>
            <a:solidFill>
              <a:srgbClr val="F68D1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32" name="íSḻiḑê"/>
            <p:cNvSpPr/>
            <p:nvPr/>
          </p:nvSpPr>
          <p:spPr bwMode="auto">
            <a:xfrm>
              <a:off x="8304213" y="3954463"/>
              <a:ext cx="84138" cy="107950"/>
            </a:xfrm>
            <a:custGeom>
              <a:avLst/>
              <a:gdLst>
                <a:gd name="T0" fmla="*/ 0 w 22"/>
                <a:gd name="T1" fmla="*/ 8 h 28"/>
                <a:gd name="T2" fmla="*/ 3 w 22"/>
                <a:gd name="T3" fmla="*/ 23 h 28"/>
                <a:gd name="T4" fmla="*/ 9 w 22"/>
                <a:gd name="T5" fmla="*/ 23 h 28"/>
                <a:gd name="T6" fmla="*/ 10 w 22"/>
                <a:gd name="T7" fmla="*/ 28 h 28"/>
                <a:gd name="T8" fmla="*/ 20 w 22"/>
                <a:gd name="T9" fmla="*/ 25 h 28"/>
                <a:gd name="T10" fmla="*/ 19 w 22"/>
                <a:gd name="T11" fmla="*/ 17 h 28"/>
                <a:gd name="T12" fmla="*/ 19 w 22"/>
                <a:gd name="T13" fmla="*/ 4 h 28"/>
                <a:gd name="T14" fmla="*/ 0 w 22"/>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8">
                  <a:moveTo>
                    <a:pt x="0" y="8"/>
                  </a:moveTo>
                  <a:cubicBezTo>
                    <a:pt x="0" y="13"/>
                    <a:pt x="1" y="22"/>
                    <a:pt x="3" y="23"/>
                  </a:cubicBezTo>
                  <a:cubicBezTo>
                    <a:pt x="5" y="23"/>
                    <a:pt x="7" y="22"/>
                    <a:pt x="9" y="23"/>
                  </a:cubicBezTo>
                  <a:cubicBezTo>
                    <a:pt x="10" y="25"/>
                    <a:pt x="10" y="28"/>
                    <a:pt x="10" y="28"/>
                  </a:cubicBezTo>
                  <a:cubicBezTo>
                    <a:pt x="10" y="28"/>
                    <a:pt x="18" y="26"/>
                    <a:pt x="20" y="25"/>
                  </a:cubicBezTo>
                  <a:cubicBezTo>
                    <a:pt x="19" y="20"/>
                    <a:pt x="18" y="19"/>
                    <a:pt x="19" y="17"/>
                  </a:cubicBezTo>
                  <a:cubicBezTo>
                    <a:pt x="19" y="16"/>
                    <a:pt x="22" y="9"/>
                    <a:pt x="19" y="4"/>
                  </a:cubicBezTo>
                  <a:cubicBezTo>
                    <a:pt x="17" y="0"/>
                    <a:pt x="1" y="0"/>
                    <a:pt x="0" y="8"/>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33" name="îsḷiḍé"/>
            <p:cNvSpPr/>
            <p:nvPr/>
          </p:nvSpPr>
          <p:spPr bwMode="auto">
            <a:xfrm>
              <a:off x="8299450" y="3951288"/>
              <a:ext cx="85725" cy="80963"/>
            </a:xfrm>
            <a:custGeom>
              <a:avLst/>
              <a:gdLst>
                <a:gd name="T0" fmla="*/ 22 w 22"/>
                <a:gd name="T1" fmla="*/ 7 h 21"/>
                <a:gd name="T2" fmla="*/ 21 w 22"/>
                <a:gd name="T3" fmla="*/ 14 h 21"/>
                <a:gd name="T4" fmla="*/ 21 w 22"/>
                <a:gd name="T5" fmla="*/ 16 h 21"/>
                <a:gd name="T6" fmla="*/ 20 w 22"/>
                <a:gd name="T7" fmla="*/ 20 h 21"/>
                <a:gd name="T8" fmla="*/ 10 w 22"/>
                <a:gd name="T9" fmla="*/ 21 h 21"/>
                <a:gd name="T10" fmla="*/ 10 w 22"/>
                <a:gd name="T11" fmla="*/ 20 h 21"/>
                <a:gd name="T12" fmla="*/ 10 w 22"/>
                <a:gd name="T13" fmla="*/ 18 h 21"/>
                <a:gd name="T14" fmla="*/ 10 w 22"/>
                <a:gd name="T15" fmla="*/ 15 h 21"/>
                <a:gd name="T16" fmla="*/ 9 w 22"/>
                <a:gd name="T17" fmla="*/ 14 h 21"/>
                <a:gd name="T18" fmla="*/ 7 w 22"/>
                <a:gd name="T19" fmla="*/ 15 h 21"/>
                <a:gd name="T20" fmla="*/ 6 w 22"/>
                <a:gd name="T21" fmla="*/ 17 h 21"/>
                <a:gd name="T22" fmla="*/ 5 w 22"/>
                <a:gd name="T23" fmla="*/ 14 h 21"/>
                <a:gd name="T24" fmla="*/ 5 w 22"/>
                <a:gd name="T25" fmla="*/ 13 h 21"/>
                <a:gd name="T26" fmla="*/ 1 w 22"/>
                <a:gd name="T27" fmla="*/ 11 h 21"/>
                <a:gd name="T28" fmla="*/ 2 w 22"/>
                <a:gd name="T29" fmla="*/ 5 h 21"/>
                <a:gd name="T30" fmla="*/ 4 w 22"/>
                <a:gd name="T31" fmla="*/ 3 h 21"/>
                <a:gd name="T32" fmla="*/ 5 w 22"/>
                <a:gd name="T33" fmla="*/ 1 h 21"/>
                <a:gd name="T34" fmla="*/ 17 w 22"/>
                <a:gd name="T35" fmla="*/ 1 h 21"/>
                <a:gd name="T36" fmla="*/ 22 w 22"/>
                <a:gd name="T3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1">
                  <a:moveTo>
                    <a:pt x="22" y="7"/>
                  </a:moveTo>
                  <a:cubicBezTo>
                    <a:pt x="22" y="9"/>
                    <a:pt x="22" y="12"/>
                    <a:pt x="21" y="14"/>
                  </a:cubicBezTo>
                  <a:cubicBezTo>
                    <a:pt x="21" y="15"/>
                    <a:pt x="21" y="16"/>
                    <a:pt x="21" y="16"/>
                  </a:cubicBezTo>
                  <a:cubicBezTo>
                    <a:pt x="20" y="18"/>
                    <a:pt x="20" y="20"/>
                    <a:pt x="20" y="20"/>
                  </a:cubicBezTo>
                  <a:cubicBezTo>
                    <a:pt x="10" y="21"/>
                    <a:pt x="10" y="21"/>
                    <a:pt x="10" y="21"/>
                  </a:cubicBezTo>
                  <a:cubicBezTo>
                    <a:pt x="10" y="21"/>
                    <a:pt x="10" y="21"/>
                    <a:pt x="10" y="20"/>
                  </a:cubicBezTo>
                  <a:cubicBezTo>
                    <a:pt x="10" y="20"/>
                    <a:pt x="10" y="19"/>
                    <a:pt x="10" y="18"/>
                  </a:cubicBezTo>
                  <a:cubicBezTo>
                    <a:pt x="10" y="18"/>
                    <a:pt x="10" y="17"/>
                    <a:pt x="10" y="15"/>
                  </a:cubicBezTo>
                  <a:cubicBezTo>
                    <a:pt x="10" y="15"/>
                    <a:pt x="9" y="14"/>
                    <a:pt x="9" y="14"/>
                  </a:cubicBezTo>
                  <a:cubicBezTo>
                    <a:pt x="8" y="13"/>
                    <a:pt x="7" y="14"/>
                    <a:pt x="7" y="15"/>
                  </a:cubicBezTo>
                  <a:cubicBezTo>
                    <a:pt x="7" y="15"/>
                    <a:pt x="7" y="16"/>
                    <a:pt x="6" y="17"/>
                  </a:cubicBezTo>
                  <a:cubicBezTo>
                    <a:pt x="6" y="17"/>
                    <a:pt x="5" y="15"/>
                    <a:pt x="5" y="14"/>
                  </a:cubicBezTo>
                  <a:cubicBezTo>
                    <a:pt x="5" y="13"/>
                    <a:pt x="5" y="13"/>
                    <a:pt x="5" y="13"/>
                  </a:cubicBezTo>
                  <a:cubicBezTo>
                    <a:pt x="5" y="13"/>
                    <a:pt x="1" y="11"/>
                    <a:pt x="1" y="11"/>
                  </a:cubicBezTo>
                  <a:cubicBezTo>
                    <a:pt x="0" y="9"/>
                    <a:pt x="1" y="5"/>
                    <a:pt x="2" y="5"/>
                  </a:cubicBezTo>
                  <a:cubicBezTo>
                    <a:pt x="3" y="4"/>
                    <a:pt x="3" y="4"/>
                    <a:pt x="4" y="3"/>
                  </a:cubicBezTo>
                  <a:cubicBezTo>
                    <a:pt x="5" y="3"/>
                    <a:pt x="5" y="1"/>
                    <a:pt x="5" y="1"/>
                  </a:cubicBezTo>
                  <a:cubicBezTo>
                    <a:pt x="7" y="0"/>
                    <a:pt x="14" y="1"/>
                    <a:pt x="17" y="1"/>
                  </a:cubicBezTo>
                  <a:cubicBezTo>
                    <a:pt x="18" y="2"/>
                    <a:pt x="21" y="3"/>
                    <a:pt x="22" y="7"/>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34" name="iSḷîḑê"/>
            <p:cNvSpPr/>
            <p:nvPr/>
          </p:nvSpPr>
          <p:spPr bwMode="auto">
            <a:xfrm>
              <a:off x="8372475" y="4221163"/>
              <a:ext cx="193675" cy="365125"/>
            </a:xfrm>
            <a:custGeom>
              <a:avLst/>
              <a:gdLst>
                <a:gd name="T0" fmla="*/ 24 w 50"/>
                <a:gd name="T1" fmla="*/ 23 h 95"/>
                <a:gd name="T2" fmla="*/ 21 w 50"/>
                <a:gd name="T3" fmla="*/ 62 h 95"/>
                <a:gd name="T4" fmla="*/ 48 w 50"/>
                <a:gd name="T5" fmla="*/ 87 h 95"/>
                <a:gd name="T6" fmla="*/ 48 w 50"/>
                <a:gd name="T7" fmla="*/ 94 h 95"/>
                <a:gd name="T8" fmla="*/ 46 w 50"/>
                <a:gd name="T9" fmla="*/ 95 h 95"/>
                <a:gd name="T10" fmla="*/ 42 w 50"/>
                <a:gd name="T11" fmla="*/ 95 h 95"/>
                <a:gd name="T12" fmla="*/ 3 w 50"/>
                <a:gd name="T13" fmla="*/ 70 h 95"/>
                <a:gd name="T14" fmla="*/ 0 w 50"/>
                <a:gd name="T15" fmla="*/ 27 h 95"/>
                <a:gd name="T16" fmla="*/ 2 w 50"/>
                <a:gd name="T17" fmla="*/ 12 h 95"/>
                <a:gd name="T18" fmla="*/ 22 w 50"/>
                <a:gd name="T19" fmla="*/ 9 h 95"/>
                <a:gd name="T20" fmla="*/ 24 w 50"/>
                <a:gd name="T21" fmla="*/ 2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5">
                  <a:moveTo>
                    <a:pt x="24" y="23"/>
                  </a:moveTo>
                  <a:cubicBezTo>
                    <a:pt x="24" y="39"/>
                    <a:pt x="21" y="62"/>
                    <a:pt x="21" y="62"/>
                  </a:cubicBezTo>
                  <a:cubicBezTo>
                    <a:pt x="21" y="62"/>
                    <a:pt x="45" y="83"/>
                    <a:pt x="48" y="87"/>
                  </a:cubicBezTo>
                  <a:cubicBezTo>
                    <a:pt x="50" y="90"/>
                    <a:pt x="50" y="92"/>
                    <a:pt x="48" y="94"/>
                  </a:cubicBezTo>
                  <a:cubicBezTo>
                    <a:pt x="47" y="94"/>
                    <a:pt x="47" y="94"/>
                    <a:pt x="46" y="95"/>
                  </a:cubicBezTo>
                  <a:cubicBezTo>
                    <a:pt x="45" y="95"/>
                    <a:pt x="43" y="95"/>
                    <a:pt x="42" y="95"/>
                  </a:cubicBezTo>
                  <a:cubicBezTo>
                    <a:pt x="32" y="91"/>
                    <a:pt x="8" y="76"/>
                    <a:pt x="3" y="70"/>
                  </a:cubicBezTo>
                  <a:cubicBezTo>
                    <a:pt x="0" y="66"/>
                    <a:pt x="0" y="43"/>
                    <a:pt x="0" y="27"/>
                  </a:cubicBezTo>
                  <a:cubicBezTo>
                    <a:pt x="0" y="20"/>
                    <a:pt x="1" y="14"/>
                    <a:pt x="2" y="12"/>
                  </a:cubicBezTo>
                  <a:cubicBezTo>
                    <a:pt x="3" y="8"/>
                    <a:pt x="17" y="0"/>
                    <a:pt x="22" y="9"/>
                  </a:cubicBezTo>
                  <a:cubicBezTo>
                    <a:pt x="23" y="12"/>
                    <a:pt x="24" y="17"/>
                    <a:pt x="24" y="23"/>
                  </a:cubicBezTo>
                  <a:close/>
                </a:path>
              </a:pathLst>
            </a:custGeom>
            <a:solidFill>
              <a:srgbClr val="4078B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435" name="i$ľïďè"/>
            <p:cNvSpPr/>
            <p:nvPr/>
          </p:nvSpPr>
          <p:spPr bwMode="auto">
            <a:xfrm>
              <a:off x="8372475" y="4221163"/>
              <a:ext cx="93663" cy="107950"/>
            </a:xfrm>
            <a:custGeom>
              <a:avLst/>
              <a:gdLst>
                <a:gd name="T0" fmla="*/ 22 w 24"/>
                <a:gd name="T1" fmla="*/ 9 h 28"/>
                <a:gd name="T2" fmla="*/ 24 w 24"/>
                <a:gd name="T3" fmla="*/ 23 h 28"/>
                <a:gd name="T4" fmla="*/ 0 w 24"/>
                <a:gd name="T5" fmla="*/ 27 h 28"/>
                <a:gd name="T6" fmla="*/ 2 w 24"/>
                <a:gd name="T7" fmla="*/ 12 h 28"/>
                <a:gd name="T8" fmla="*/ 22 w 24"/>
                <a:gd name="T9" fmla="*/ 9 h 28"/>
              </a:gdLst>
              <a:ahLst/>
              <a:cxnLst>
                <a:cxn ang="0">
                  <a:pos x="T0" y="T1"/>
                </a:cxn>
                <a:cxn ang="0">
                  <a:pos x="T2" y="T3"/>
                </a:cxn>
                <a:cxn ang="0">
                  <a:pos x="T4" y="T5"/>
                </a:cxn>
                <a:cxn ang="0">
                  <a:pos x="T6" y="T7"/>
                </a:cxn>
                <a:cxn ang="0">
                  <a:pos x="T8" y="T9"/>
                </a:cxn>
              </a:cxnLst>
              <a:rect l="0" t="0" r="r" b="b"/>
              <a:pathLst>
                <a:path w="24" h="28">
                  <a:moveTo>
                    <a:pt x="22" y="9"/>
                  </a:moveTo>
                  <a:cubicBezTo>
                    <a:pt x="23" y="12"/>
                    <a:pt x="24" y="17"/>
                    <a:pt x="24" y="23"/>
                  </a:cubicBezTo>
                  <a:cubicBezTo>
                    <a:pt x="14" y="27"/>
                    <a:pt x="5" y="28"/>
                    <a:pt x="0" y="27"/>
                  </a:cubicBezTo>
                  <a:cubicBezTo>
                    <a:pt x="0" y="20"/>
                    <a:pt x="1" y="14"/>
                    <a:pt x="2" y="12"/>
                  </a:cubicBezTo>
                  <a:cubicBezTo>
                    <a:pt x="3" y="8"/>
                    <a:pt x="17" y="0"/>
                    <a:pt x="22" y="9"/>
                  </a:cubicBezTo>
                  <a:close/>
                </a:path>
              </a:pathLst>
            </a:custGeom>
            <a:solidFill>
              <a:srgbClr val="30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36" name="ïsḻíḑe"/>
            <p:cNvSpPr/>
            <p:nvPr/>
          </p:nvSpPr>
          <p:spPr bwMode="auto">
            <a:xfrm>
              <a:off x="8393113" y="4259263"/>
              <a:ext cx="165100" cy="327025"/>
            </a:xfrm>
            <a:custGeom>
              <a:avLst/>
              <a:gdLst>
                <a:gd name="T0" fmla="*/ 6 w 43"/>
                <a:gd name="T1" fmla="*/ 59 h 85"/>
                <a:gd name="T2" fmla="*/ 43 w 43"/>
                <a:gd name="T3" fmla="*/ 84 h 85"/>
                <a:gd name="T4" fmla="*/ 41 w 43"/>
                <a:gd name="T5" fmla="*/ 85 h 85"/>
                <a:gd name="T6" fmla="*/ 4 w 43"/>
                <a:gd name="T7" fmla="*/ 60 h 85"/>
                <a:gd name="T8" fmla="*/ 4 w 43"/>
                <a:gd name="T9" fmla="*/ 0 h 85"/>
                <a:gd name="T10" fmla="*/ 5 w 43"/>
                <a:gd name="T11" fmla="*/ 0 h 85"/>
                <a:gd name="T12" fmla="*/ 6 w 43"/>
                <a:gd name="T13" fmla="*/ 59 h 85"/>
              </a:gdLst>
              <a:ahLst/>
              <a:cxnLst>
                <a:cxn ang="0">
                  <a:pos x="T0" y="T1"/>
                </a:cxn>
                <a:cxn ang="0">
                  <a:pos x="T2" y="T3"/>
                </a:cxn>
                <a:cxn ang="0">
                  <a:pos x="T4" y="T5"/>
                </a:cxn>
                <a:cxn ang="0">
                  <a:pos x="T6" y="T7"/>
                </a:cxn>
                <a:cxn ang="0">
                  <a:pos x="T8" y="T9"/>
                </a:cxn>
                <a:cxn ang="0">
                  <a:pos x="T10" y="T11"/>
                </a:cxn>
                <a:cxn ang="0">
                  <a:pos x="T12" y="T13"/>
                </a:cxn>
              </a:cxnLst>
              <a:rect l="0" t="0" r="r" b="b"/>
              <a:pathLst>
                <a:path w="43" h="85">
                  <a:moveTo>
                    <a:pt x="6" y="59"/>
                  </a:moveTo>
                  <a:cubicBezTo>
                    <a:pt x="10" y="65"/>
                    <a:pt x="39" y="82"/>
                    <a:pt x="43" y="84"/>
                  </a:cubicBezTo>
                  <a:cubicBezTo>
                    <a:pt x="42" y="84"/>
                    <a:pt x="42" y="84"/>
                    <a:pt x="41" y="85"/>
                  </a:cubicBezTo>
                  <a:cubicBezTo>
                    <a:pt x="35" y="81"/>
                    <a:pt x="9" y="66"/>
                    <a:pt x="4" y="60"/>
                  </a:cubicBezTo>
                  <a:cubicBezTo>
                    <a:pt x="0" y="53"/>
                    <a:pt x="3" y="2"/>
                    <a:pt x="4" y="0"/>
                  </a:cubicBezTo>
                  <a:cubicBezTo>
                    <a:pt x="5" y="0"/>
                    <a:pt x="5" y="0"/>
                    <a:pt x="5" y="0"/>
                  </a:cubicBezTo>
                  <a:cubicBezTo>
                    <a:pt x="4" y="15"/>
                    <a:pt x="2" y="54"/>
                    <a:pt x="6" y="59"/>
                  </a:cubicBezTo>
                  <a:close/>
                </a:path>
              </a:pathLst>
            </a:custGeom>
            <a:solidFill>
              <a:srgbClr val="2E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437" name="îṩḻïde"/>
            <p:cNvSpPr/>
            <p:nvPr/>
          </p:nvSpPr>
          <p:spPr bwMode="auto">
            <a:xfrm>
              <a:off x="8520113" y="4548188"/>
              <a:ext cx="73025" cy="107950"/>
            </a:xfrm>
            <a:custGeom>
              <a:avLst/>
              <a:gdLst>
                <a:gd name="T0" fmla="*/ 8 w 19"/>
                <a:gd name="T1" fmla="*/ 0 h 28"/>
                <a:gd name="T2" fmla="*/ 2 w 19"/>
                <a:gd name="T3" fmla="*/ 10 h 28"/>
                <a:gd name="T4" fmla="*/ 15 w 19"/>
                <a:gd name="T5" fmla="*/ 27 h 28"/>
                <a:gd name="T6" fmla="*/ 17 w 19"/>
                <a:gd name="T7" fmla="*/ 13 h 28"/>
                <a:gd name="T8" fmla="*/ 13 w 19"/>
                <a:gd name="T9" fmla="*/ 8 h 28"/>
                <a:gd name="T10" fmla="*/ 8 w 19"/>
                <a:gd name="T11" fmla="*/ 0 h 28"/>
              </a:gdLst>
              <a:ahLst/>
              <a:cxnLst>
                <a:cxn ang="0">
                  <a:pos x="T0" y="T1"/>
                </a:cxn>
                <a:cxn ang="0">
                  <a:pos x="T2" y="T3"/>
                </a:cxn>
                <a:cxn ang="0">
                  <a:pos x="T4" y="T5"/>
                </a:cxn>
                <a:cxn ang="0">
                  <a:pos x="T6" y="T7"/>
                </a:cxn>
                <a:cxn ang="0">
                  <a:pos x="T8" y="T9"/>
                </a:cxn>
                <a:cxn ang="0">
                  <a:pos x="T10" y="T11"/>
                </a:cxn>
              </a:cxnLst>
              <a:rect l="0" t="0" r="r" b="b"/>
              <a:pathLst>
                <a:path w="19" h="28">
                  <a:moveTo>
                    <a:pt x="8" y="0"/>
                  </a:moveTo>
                  <a:cubicBezTo>
                    <a:pt x="4" y="0"/>
                    <a:pt x="0" y="4"/>
                    <a:pt x="2" y="10"/>
                  </a:cubicBezTo>
                  <a:cubicBezTo>
                    <a:pt x="4" y="15"/>
                    <a:pt x="13" y="28"/>
                    <a:pt x="15" y="27"/>
                  </a:cubicBezTo>
                  <a:cubicBezTo>
                    <a:pt x="17" y="25"/>
                    <a:pt x="19" y="17"/>
                    <a:pt x="17" y="13"/>
                  </a:cubicBezTo>
                  <a:cubicBezTo>
                    <a:pt x="15" y="10"/>
                    <a:pt x="13" y="10"/>
                    <a:pt x="13" y="8"/>
                  </a:cubicBezTo>
                  <a:cubicBezTo>
                    <a:pt x="12" y="7"/>
                    <a:pt x="12" y="0"/>
                    <a:pt x="8" y="0"/>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38" name="işḻïďe"/>
            <p:cNvSpPr/>
            <p:nvPr/>
          </p:nvSpPr>
          <p:spPr bwMode="auto">
            <a:xfrm>
              <a:off x="8361363" y="4660901"/>
              <a:ext cx="107950" cy="49213"/>
            </a:xfrm>
            <a:custGeom>
              <a:avLst/>
              <a:gdLst>
                <a:gd name="T0" fmla="*/ 1 w 28"/>
                <a:gd name="T1" fmla="*/ 6 h 13"/>
                <a:gd name="T2" fmla="*/ 15 w 28"/>
                <a:gd name="T3" fmla="*/ 0 h 13"/>
                <a:gd name="T4" fmla="*/ 26 w 28"/>
                <a:gd name="T5" fmla="*/ 3 h 13"/>
                <a:gd name="T6" fmla="*/ 27 w 28"/>
                <a:gd name="T7" fmla="*/ 11 h 13"/>
                <a:gd name="T8" fmla="*/ 22 w 28"/>
                <a:gd name="T9" fmla="*/ 12 h 13"/>
                <a:gd name="T10" fmla="*/ 14 w 28"/>
                <a:gd name="T11" fmla="*/ 10 h 13"/>
                <a:gd name="T12" fmla="*/ 4 w 28"/>
                <a:gd name="T13" fmla="*/ 10 h 13"/>
                <a:gd name="T14" fmla="*/ 1 w 28"/>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 y="6"/>
                  </a:moveTo>
                  <a:cubicBezTo>
                    <a:pt x="1" y="6"/>
                    <a:pt x="13" y="0"/>
                    <a:pt x="15" y="0"/>
                  </a:cubicBezTo>
                  <a:cubicBezTo>
                    <a:pt x="17" y="0"/>
                    <a:pt x="26" y="1"/>
                    <a:pt x="26" y="3"/>
                  </a:cubicBezTo>
                  <a:cubicBezTo>
                    <a:pt x="27" y="6"/>
                    <a:pt x="28" y="10"/>
                    <a:pt x="27" y="11"/>
                  </a:cubicBezTo>
                  <a:cubicBezTo>
                    <a:pt x="26" y="12"/>
                    <a:pt x="24" y="13"/>
                    <a:pt x="22" y="12"/>
                  </a:cubicBezTo>
                  <a:cubicBezTo>
                    <a:pt x="19" y="12"/>
                    <a:pt x="16" y="10"/>
                    <a:pt x="14" y="10"/>
                  </a:cubicBezTo>
                  <a:cubicBezTo>
                    <a:pt x="12" y="10"/>
                    <a:pt x="7" y="11"/>
                    <a:pt x="4" y="10"/>
                  </a:cubicBezTo>
                  <a:cubicBezTo>
                    <a:pt x="0" y="9"/>
                    <a:pt x="0" y="8"/>
                    <a:pt x="1" y="6"/>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39" name="îṥ1iḍê"/>
            <p:cNvSpPr/>
            <p:nvPr/>
          </p:nvSpPr>
          <p:spPr bwMode="auto">
            <a:xfrm>
              <a:off x="8323263" y="4248151"/>
              <a:ext cx="138113" cy="438150"/>
            </a:xfrm>
            <a:custGeom>
              <a:avLst/>
              <a:gdLst>
                <a:gd name="T0" fmla="*/ 22 w 36"/>
                <a:gd name="T1" fmla="*/ 15 h 114"/>
                <a:gd name="T2" fmla="*/ 23 w 36"/>
                <a:gd name="T3" fmla="*/ 19 h 114"/>
                <a:gd name="T4" fmla="*/ 23 w 36"/>
                <a:gd name="T5" fmla="*/ 20 h 114"/>
                <a:gd name="T6" fmla="*/ 25 w 36"/>
                <a:gd name="T7" fmla="*/ 64 h 114"/>
                <a:gd name="T8" fmla="*/ 36 w 36"/>
                <a:gd name="T9" fmla="*/ 110 h 114"/>
                <a:gd name="T10" fmla="*/ 33 w 36"/>
                <a:gd name="T11" fmla="*/ 113 h 114"/>
                <a:gd name="T12" fmla="*/ 31 w 36"/>
                <a:gd name="T13" fmla="*/ 113 h 114"/>
                <a:gd name="T14" fmla="*/ 29 w 36"/>
                <a:gd name="T15" fmla="*/ 113 h 114"/>
                <a:gd name="T16" fmla="*/ 25 w 36"/>
                <a:gd name="T17" fmla="*/ 109 h 114"/>
                <a:gd name="T18" fmla="*/ 6 w 36"/>
                <a:gd name="T19" fmla="*/ 64 h 114"/>
                <a:gd name="T20" fmla="*/ 2 w 36"/>
                <a:gd name="T21" fmla="*/ 22 h 114"/>
                <a:gd name="T22" fmla="*/ 2 w 36"/>
                <a:gd name="T23" fmla="*/ 22 h 114"/>
                <a:gd name="T24" fmla="*/ 18 w 36"/>
                <a:gd name="T25" fmla="*/ 2 h 114"/>
                <a:gd name="T26" fmla="*/ 18 w 36"/>
                <a:gd name="T27" fmla="*/ 2 h 114"/>
                <a:gd name="T28" fmla="*/ 18 w 36"/>
                <a:gd name="T29" fmla="*/ 2 h 114"/>
                <a:gd name="T30" fmla="*/ 19 w 36"/>
                <a:gd name="T31" fmla="*/ 2 h 114"/>
                <a:gd name="T32" fmla="*/ 22 w 36"/>
                <a:gd name="T33" fmla="*/ 1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114">
                  <a:moveTo>
                    <a:pt x="22" y="15"/>
                  </a:moveTo>
                  <a:cubicBezTo>
                    <a:pt x="23" y="16"/>
                    <a:pt x="23" y="18"/>
                    <a:pt x="23" y="19"/>
                  </a:cubicBezTo>
                  <a:cubicBezTo>
                    <a:pt x="23" y="20"/>
                    <a:pt x="23" y="20"/>
                    <a:pt x="23" y="20"/>
                  </a:cubicBezTo>
                  <a:cubicBezTo>
                    <a:pt x="24" y="29"/>
                    <a:pt x="25" y="64"/>
                    <a:pt x="25" y="64"/>
                  </a:cubicBezTo>
                  <a:cubicBezTo>
                    <a:pt x="25" y="64"/>
                    <a:pt x="34" y="95"/>
                    <a:pt x="36" y="110"/>
                  </a:cubicBezTo>
                  <a:cubicBezTo>
                    <a:pt x="36" y="112"/>
                    <a:pt x="35" y="113"/>
                    <a:pt x="33" y="113"/>
                  </a:cubicBezTo>
                  <a:cubicBezTo>
                    <a:pt x="32" y="114"/>
                    <a:pt x="31" y="113"/>
                    <a:pt x="31" y="113"/>
                  </a:cubicBezTo>
                  <a:cubicBezTo>
                    <a:pt x="30" y="113"/>
                    <a:pt x="29" y="113"/>
                    <a:pt x="29" y="113"/>
                  </a:cubicBezTo>
                  <a:cubicBezTo>
                    <a:pt x="26" y="111"/>
                    <a:pt x="25" y="109"/>
                    <a:pt x="25" y="109"/>
                  </a:cubicBezTo>
                  <a:cubicBezTo>
                    <a:pt x="25" y="109"/>
                    <a:pt x="8" y="70"/>
                    <a:pt x="6" y="64"/>
                  </a:cubicBezTo>
                  <a:cubicBezTo>
                    <a:pt x="3" y="52"/>
                    <a:pt x="4" y="36"/>
                    <a:pt x="2" y="22"/>
                  </a:cubicBezTo>
                  <a:cubicBezTo>
                    <a:pt x="2" y="22"/>
                    <a:pt x="2" y="22"/>
                    <a:pt x="2" y="22"/>
                  </a:cubicBezTo>
                  <a:cubicBezTo>
                    <a:pt x="0" y="2"/>
                    <a:pt x="15" y="0"/>
                    <a:pt x="18" y="2"/>
                  </a:cubicBezTo>
                  <a:cubicBezTo>
                    <a:pt x="18" y="2"/>
                    <a:pt x="18" y="2"/>
                    <a:pt x="18" y="2"/>
                  </a:cubicBezTo>
                  <a:cubicBezTo>
                    <a:pt x="18" y="2"/>
                    <a:pt x="18" y="2"/>
                    <a:pt x="18" y="2"/>
                  </a:cubicBezTo>
                  <a:cubicBezTo>
                    <a:pt x="19" y="2"/>
                    <a:pt x="19" y="2"/>
                    <a:pt x="19" y="2"/>
                  </a:cubicBezTo>
                  <a:cubicBezTo>
                    <a:pt x="21" y="4"/>
                    <a:pt x="22" y="9"/>
                    <a:pt x="22" y="15"/>
                  </a:cubicBezTo>
                  <a:close/>
                </a:path>
              </a:pathLst>
            </a:custGeom>
            <a:solidFill>
              <a:srgbClr val="2E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440" name="îṩḻiḓê"/>
            <p:cNvSpPr/>
            <p:nvPr/>
          </p:nvSpPr>
          <p:spPr bwMode="auto">
            <a:xfrm>
              <a:off x="8323263" y="4248151"/>
              <a:ext cx="88900" cy="84138"/>
            </a:xfrm>
            <a:custGeom>
              <a:avLst/>
              <a:gdLst>
                <a:gd name="T0" fmla="*/ 22 w 23"/>
                <a:gd name="T1" fmla="*/ 15 h 22"/>
                <a:gd name="T2" fmla="*/ 23 w 23"/>
                <a:gd name="T3" fmla="*/ 19 h 22"/>
                <a:gd name="T4" fmla="*/ 23 w 23"/>
                <a:gd name="T5" fmla="*/ 20 h 22"/>
                <a:gd name="T6" fmla="*/ 8 w 23"/>
                <a:gd name="T7" fmla="*/ 21 h 22"/>
                <a:gd name="T8" fmla="*/ 2 w 23"/>
                <a:gd name="T9" fmla="*/ 22 h 22"/>
                <a:gd name="T10" fmla="*/ 18 w 23"/>
                <a:gd name="T11" fmla="*/ 2 h 22"/>
                <a:gd name="T12" fmla="*/ 18 w 23"/>
                <a:gd name="T13" fmla="*/ 2 h 22"/>
                <a:gd name="T14" fmla="*/ 18 w 23"/>
                <a:gd name="T15" fmla="*/ 2 h 22"/>
                <a:gd name="T16" fmla="*/ 19 w 23"/>
                <a:gd name="T17" fmla="*/ 2 h 22"/>
                <a:gd name="T18" fmla="*/ 22 w 23"/>
                <a:gd name="T19"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2">
                  <a:moveTo>
                    <a:pt x="22" y="15"/>
                  </a:moveTo>
                  <a:cubicBezTo>
                    <a:pt x="23" y="16"/>
                    <a:pt x="23" y="18"/>
                    <a:pt x="23" y="19"/>
                  </a:cubicBezTo>
                  <a:cubicBezTo>
                    <a:pt x="23" y="20"/>
                    <a:pt x="23" y="20"/>
                    <a:pt x="23" y="20"/>
                  </a:cubicBezTo>
                  <a:cubicBezTo>
                    <a:pt x="19" y="21"/>
                    <a:pt x="13" y="21"/>
                    <a:pt x="8" y="21"/>
                  </a:cubicBezTo>
                  <a:cubicBezTo>
                    <a:pt x="6" y="22"/>
                    <a:pt x="4" y="22"/>
                    <a:pt x="2" y="22"/>
                  </a:cubicBezTo>
                  <a:cubicBezTo>
                    <a:pt x="0" y="2"/>
                    <a:pt x="15" y="0"/>
                    <a:pt x="18" y="2"/>
                  </a:cubicBezTo>
                  <a:cubicBezTo>
                    <a:pt x="18" y="2"/>
                    <a:pt x="18" y="2"/>
                    <a:pt x="18" y="2"/>
                  </a:cubicBezTo>
                  <a:cubicBezTo>
                    <a:pt x="18" y="2"/>
                    <a:pt x="18" y="2"/>
                    <a:pt x="18" y="2"/>
                  </a:cubicBezTo>
                  <a:cubicBezTo>
                    <a:pt x="19" y="2"/>
                    <a:pt x="19" y="2"/>
                    <a:pt x="19" y="2"/>
                  </a:cubicBezTo>
                  <a:cubicBezTo>
                    <a:pt x="21" y="4"/>
                    <a:pt x="22" y="9"/>
                    <a:pt x="22" y="15"/>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41" name="îṥ1îdé"/>
            <p:cNvSpPr/>
            <p:nvPr/>
          </p:nvSpPr>
          <p:spPr bwMode="auto">
            <a:xfrm>
              <a:off x="8361363" y="4289426"/>
              <a:ext cx="80963" cy="393700"/>
            </a:xfrm>
            <a:custGeom>
              <a:avLst/>
              <a:gdLst>
                <a:gd name="T0" fmla="*/ 21 w 21"/>
                <a:gd name="T1" fmla="*/ 102 h 102"/>
                <a:gd name="T2" fmla="*/ 19 w 21"/>
                <a:gd name="T3" fmla="*/ 102 h 102"/>
                <a:gd name="T4" fmla="*/ 2 w 21"/>
                <a:gd name="T5" fmla="*/ 53 h 102"/>
                <a:gd name="T6" fmla="*/ 1 w 21"/>
                <a:gd name="T7" fmla="*/ 0 h 102"/>
                <a:gd name="T8" fmla="*/ 2 w 21"/>
                <a:gd name="T9" fmla="*/ 0 h 102"/>
                <a:gd name="T10" fmla="*/ 3 w 21"/>
                <a:gd name="T11" fmla="*/ 53 h 102"/>
                <a:gd name="T12" fmla="*/ 21 w 21"/>
                <a:gd name="T13" fmla="*/ 102 h 102"/>
              </a:gdLst>
              <a:ahLst/>
              <a:cxnLst>
                <a:cxn ang="0">
                  <a:pos x="T0" y="T1"/>
                </a:cxn>
                <a:cxn ang="0">
                  <a:pos x="T2" y="T3"/>
                </a:cxn>
                <a:cxn ang="0">
                  <a:pos x="T4" y="T5"/>
                </a:cxn>
                <a:cxn ang="0">
                  <a:pos x="T6" y="T7"/>
                </a:cxn>
                <a:cxn ang="0">
                  <a:pos x="T8" y="T9"/>
                </a:cxn>
                <a:cxn ang="0">
                  <a:pos x="T10" y="T11"/>
                </a:cxn>
                <a:cxn ang="0">
                  <a:pos x="T12" y="T13"/>
                </a:cxn>
              </a:cxnLst>
              <a:rect l="0" t="0" r="r" b="b"/>
              <a:pathLst>
                <a:path w="21" h="102">
                  <a:moveTo>
                    <a:pt x="21" y="102"/>
                  </a:moveTo>
                  <a:cubicBezTo>
                    <a:pt x="20" y="102"/>
                    <a:pt x="19" y="102"/>
                    <a:pt x="19" y="102"/>
                  </a:cubicBezTo>
                  <a:cubicBezTo>
                    <a:pt x="15" y="90"/>
                    <a:pt x="4" y="59"/>
                    <a:pt x="2" y="53"/>
                  </a:cubicBezTo>
                  <a:cubicBezTo>
                    <a:pt x="0" y="46"/>
                    <a:pt x="1" y="2"/>
                    <a:pt x="1" y="0"/>
                  </a:cubicBezTo>
                  <a:cubicBezTo>
                    <a:pt x="2" y="0"/>
                    <a:pt x="2" y="0"/>
                    <a:pt x="2" y="0"/>
                  </a:cubicBezTo>
                  <a:cubicBezTo>
                    <a:pt x="2" y="0"/>
                    <a:pt x="1" y="46"/>
                    <a:pt x="3" y="53"/>
                  </a:cubicBezTo>
                  <a:cubicBezTo>
                    <a:pt x="5" y="59"/>
                    <a:pt x="17" y="91"/>
                    <a:pt x="21" y="102"/>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442" name="ïśļîḑê"/>
            <p:cNvSpPr/>
            <p:nvPr/>
          </p:nvSpPr>
          <p:spPr bwMode="auto">
            <a:xfrm>
              <a:off x="8288338" y="4040188"/>
              <a:ext cx="177800" cy="280988"/>
            </a:xfrm>
            <a:custGeom>
              <a:avLst/>
              <a:gdLst>
                <a:gd name="T0" fmla="*/ 17 w 46"/>
                <a:gd name="T1" fmla="*/ 3 h 73"/>
                <a:gd name="T2" fmla="*/ 2 w 46"/>
                <a:gd name="T3" fmla="*/ 13 h 73"/>
                <a:gd name="T4" fmla="*/ 1 w 46"/>
                <a:gd name="T5" fmla="*/ 25 h 73"/>
                <a:gd name="T6" fmla="*/ 7 w 46"/>
                <a:gd name="T7" fmla="*/ 68 h 73"/>
                <a:gd name="T8" fmla="*/ 29 w 46"/>
                <a:gd name="T9" fmla="*/ 71 h 73"/>
                <a:gd name="T10" fmla="*/ 46 w 46"/>
                <a:gd name="T11" fmla="*/ 62 h 73"/>
                <a:gd name="T12" fmla="*/ 37 w 46"/>
                <a:gd name="T13" fmla="*/ 6 h 73"/>
                <a:gd name="T14" fmla="*/ 17 w 46"/>
                <a:gd name="T15" fmla="*/ 3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73">
                  <a:moveTo>
                    <a:pt x="17" y="3"/>
                  </a:moveTo>
                  <a:cubicBezTo>
                    <a:pt x="17" y="3"/>
                    <a:pt x="6" y="8"/>
                    <a:pt x="2" y="13"/>
                  </a:cubicBezTo>
                  <a:cubicBezTo>
                    <a:pt x="0" y="18"/>
                    <a:pt x="1" y="18"/>
                    <a:pt x="1" y="25"/>
                  </a:cubicBezTo>
                  <a:cubicBezTo>
                    <a:pt x="1" y="31"/>
                    <a:pt x="3" y="48"/>
                    <a:pt x="7" y="68"/>
                  </a:cubicBezTo>
                  <a:cubicBezTo>
                    <a:pt x="8" y="70"/>
                    <a:pt x="21" y="73"/>
                    <a:pt x="29" y="71"/>
                  </a:cubicBezTo>
                  <a:cubicBezTo>
                    <a:pt x="38" y="69"/>
                    <a:pt x="43" y="66"/>
                    <a:pt x="46" y="62"/>
                  </a:cubicBezTo>
                  <a:cubicBezTo>
                    <a:pt x="44" y="50"/>
                    <a:pt x="41" y="11"/>
                    <a:pt x="37" y="6"/>
                  </a:cubicBezTo>
                  <a:cubicBezTo>
                    <a:pt x="35" y="3"/>
                    <a:pt x="26" y="0"/>
                    <a:pt x="17" y="3"/>
                  </a:cubicBezTo>
                  <a:close/>
                </a:path>
              </a:pathLst>
            </a:custGeom>
            <a:solidFill>
              <a:srgbClr val="FAAC1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43" name="îsḻîḑé"/>
            <p:cNvSpPr/>
            <p:nvPr/>
          </p:nvSpPr>
          <p:spPr bwMode="auto">
            <a:xfrm>
              <a:off x="8323263" y="4035426"/>
              <a:ext cx="76200" cy="34925"/>
            </a:xfrm>
            <a:custGeom>
              <a:avLst/>
              <a:gdLst>
                <a:gd name="T0" fmla="*/ 0 w 20"/>
                <a:gd name="T1" fmla="*/ 9 h 9"/>
                <a:gd name="T2" fmla="*/ 8 w 20"/>
                <a:gd name="T3" fmla="*/ 2 h 9"/>
                <a:gd name="T4" fmla="*/ 20 w 20"/>
                <a:gd name="T5" fmla="*/ 3 h 9"/>
                <a:gd name="T6" fmla="*/ 0 w 20"/>
                <a:gd name="T7" fmla="*/ 9 h 9"/>
              </a:gdLst>
              <a:ahLst/>
              <a:cxnLst>
                <a:cxn ang="0">
                  <a:pos x="T0" y="T1"/>
                </a:cxn>
                <a:cxn ang="0">
                  <a:pos x="T2" y="T3"/>
                </a:cxn>
                <a:cxn ang="0">
                  <a:pos x="T4" y="T5"/>
                </a:cxn>
                <a:cxn ang="0">
                  <a:pos x="T6" y="T7"/>
                </a:cxn>
              </a:cxnLst>
              <a:rect l="0" t="0" r="r" b="b"/>
              <a:pathLst>
                <a:path w="20" h="9">
                  <a:moveTo>
                    <a:pt x="0" y="9"/>
                  </a:moveTo>
                  <a:cubicBezTo>
                    <a:pt x="0" y="9"/>
                    <a:pt x="2" y="5"/>
                    <a:pt x="8" y="2"/>
                  </a:cubicBezTo>
                  <a:cubicBezTo>
                    <a:pt x="14" y="0"/>
                    <a:pt x="20" y="3"/>
                    <a:pt x="20" y="3"/>
                  </a:cubicBezTo>
                  <a:cubicBezTo>
                    <a:pt x="16" y="3"/>
                    <a:pt x="9" y="5"/>
                    <a:pt x="0" y="9"/>
                  </a:cubicBezTo>
                  <a:close/>
                </a:path>
              </a:pathLst>
            </a:custGeom>
            <a:solidFill>
              <a:srgbClr val="EAF0F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44" name="i$líḋè"/>
            <p:cNvSpPr/>
            <p:nvPr/>
          </p:nvSpPr>
          <p:spPr bwMode="auto">
            <a:xfrm>
              <a:off x="8061325" y="4075113"/>
              <a:ext cx="277813" cy="168275"/>
            </a:xfrm>
            <a:custGeom>
              <a:avLst/>
              <a:gdLst>
                <a:gd name="T0" fmla="*/ 72 w 72"/>
                <a:gd name="T1" fmla="*/ 10 h 44"/>
                <a:gd name="T2" fmla="*/ 69 w 72"/>
                <a:gd name="T3" fmla="*/ 18 h 44"/>
                <a:gd name="T4" fmla="*/ 50 w 72"/>
                <a:gd name="T5" fmla="*/ 41 h 44"/>
                <a:gd name="T6" fmla="*/ 17 w 72"/>
                <a:gd name="T7" fmla="*/ 43 h 44"/>
                <a:gd name="T8" fmla="*/ 15 w 72"/>
                <a:gd name="T9" fmla="*/ 43 h 44"/>
                <a:gd name="T10" fmla="*/ 0 w 72"/>
                <a:gd name="T11" fmla="*/ 34 h 44"/>
                <a:gd name="T12" fmla="*/ 16 w 72"/>
                <a:gd name="T13" fmla="*/ 36 h 44"/>
                <a:gd name="T14" fmla="*/ 44 w 72"/>
                <a:gd name="T15" fmla="*/ 28 h 44"/>
                <a:gd name="T16" fmla="*/ 63 w 72"/>
                <a:gd name="T17" fmla="*/ 2 h 44"/>
                <a:gd name="T18" fmla="*/ 70 w 72"/>
                <a:gd name="T19" fmla="*/ 2 h 44"/>
                <a:gd name="T20" fmla="*/ 72 w 72"/>
                <a:gd name="T21" fmla="*/ 1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44">
                  <a:moveTo>
                    <a:pt x="72" y="10"/>
                  </a:moveTo>
                  <a:cubicBezTo>
                    <a:pt x="72" y="13"/>
                    <a:pt x="70" y="15"/>
                    <a:pt x="69" y="18"/>
                  </a:cubicBezTo>
                  <a:cubicBezTo>
                    <a:pt x="64" y="27"/>
                    <a:pt x="59" y="36"/>
                    <a:pt x="50" y="41"/>
                  </a:cubicBezTo>
                  <a:cubicBezTo>
                    <a:pt x="46" y="44"/>
                    <a:pt x="22" y="42"/>
                    <a:pt x="17" y="43"/>
                  </a:cubicBezTo>
                  <a:cubicBezTo>
                    <a:pt x="16" y="43"/>
                    <a:pt x="15" y="43"/>
                    <a:pt x="15" y="43"/>
                  </a:cubicBezTo>
                  <a:cubicBezTo>
                    <a:pt x="3" y="42"/>
                    <a:pt x="0" y="35"/>
                    <a:pt x="0" y="34"/>
                  </a:cubicBezTo>
                  <a:cubicBezTo>
                    <a:pt x="5" y="32"/>
                    <a:pt x="11" y="33"/>
                    <a:pt x="16" y="36"/>
                  </a:cubicBezTo>
                  <a:cubicBezTo>
                    <a:pt x="27" y="33"/>
                    <a:pt x="33" y="32"/>
                    <a:pt x="44" y="28"/>
                  </a:cubicBezTo>
                  <a:cubicBezTo>
                    <a:pt x="52" y="17"/>
                    <a:pt x="60" y="5"/>
                    <a:pt x="63" y="2"/>
                  </a:cubicBezTo>
                  <a:cubicBezTo>
                    <a:pt x="65" y="1"/>
                    <a:pt x="67" y="0"/>
                    <a:pt x="70" y="2"/>
                  </a:cubicBezTo>
                  <a:cubicBezTo>
                    <a:pt x="72" y="4"/>
                    <a:pt x="72" y="7"/>
                    <a:pt x="72" y="10"/>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45" name="íṧḷïďe"/>
            <p:cNvSpPr/>
            <p:nvPr/>
          </p:nvSpPr>
          <p:spPr bwMode="auto">
            <a:xfrm>
              <a:off x="8110538" y="4075113"/>
              <a:ext cx="228600" cy="168275"/>
            </a:xfrm>
            <a:custGeom>
              <a:avLst/>
              <a:gdLst>
                <a:gd name="T0" fmla="*/ 59 w 59"/>
                <a:gd name="T1" fmla="*/ 10 h 44"/>
                <a:gd name="T2" fmla="*/ 56 w 59"/>
                <a:gd name="T3" fmla="*/ 18 h 44"/>
                <a:gd name="T4" fmla="*/ 37 w 59"/>
                <a:gd name="T5" fmla="*/ 41 h 44"/>
                <a:gd name="T6" fmla="*/ 4 w 59"/>
                <a:gd name="T7" fmla="*/ 43 h 44"/>
                <a:gd name="T8" fmla="*/ 2 w 59"/>
                <a:gd name="T9" fmla="*/ 43 h 44"/>
                <a:gd name="T10" fmla="*/ 3 w 59"/>
                <a:gd name="T11" fmla="*/ 36 h 44"/>
                <a:gd name="T12" fmla="*/ 31 w 59"/>
                <a:gd name="T13" fmla="*/ 28 h 44"/>
                <a:gd name="T14" fmla="*/ 50 w 59"/>
                <a:gd name="T15" fmla="*/ 2 h 44"/>
                <a:gd name="T16" fmla="*/ 57 w 59"/>
                <a:gd name="T17" fmla="*/ 2 h 44"/>
                <a:gd name="T18" fmla="*/ 59 w 59"/>
                <a:gd name="T19" fmla="*/ 1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44">
                  <a:moveTo>
                    <a:pt x="59" y="10"/>
                  </a:moveTo>
                  <a:cubicBezTo>
                    <a:pt x="59" y="13"/>
                    <a:pt x="57" y="15"/>
                    <a:pt x="56" y="18"/>
                  </a:cubicBezTo>
                  <a:cubicBezTo>
                    <a:pt x="51" y="27"/>
                    <a:pt x="46" y="36"/>
                    <a:pt x="37" y="41"/>
                  </a:cubicBezTo>
                  <a:cubicBezTo>
                    <a:pt x="33" y="44"/>
                    <a:pt x="9" y="42"/>
                    <a:pt x="4" y="43"/>
                  </a:cubicBezTo>
                  <a:cubicBezTo>
                    <a:pt x="3" y="43"/>
                    <a:pt x="2" y="43"/>
                    <a:pt x="2" y="43"/>
                  </a:cubicBezTo>
                  <a:cubicBezTo>
                    <a:pt x="0" y="39"/>
                    <a:pt x="3" y="36"/>
                    <a:pt x="3" y="36"/>
                  </a:cubicBezTo>
                  <a:cubicBezTo>
                    <a:pt x="14" y="33"/>
                    <a:pt x="20" y="32"/>
                    <a:pt x="31" y="28"/>
                  </a:cubicBezTo>
                  <a:cubicBezTo>
                    <a:pt x="39" y="17"/>
                    <a:pt x="47" y="5"/>
                    <a:pt x="50" y="2"/>
                  </a:cubicBezTo>
                  <a:cubicBezTo>
                    <a:pt x="52" y="1"/>
                    <a:pt x="54" y="0"/>
                    <a:pt x="57" y="2"/>
                  </a:cubicBezTo>
                  <a:cubicBezTo>
                    <a:pt x="59" y="4"/>
                    <a:pt x="59" y="7"/>
                    <a:pt x="59" y="10"/>
                  </a:cubicBezTo>
                  <a:close/>
                </a:path>
              </a:pathLst>
            </a:custGeom>
            <a:solidFill>
              <a:srgbClr val="F68D1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46" name="iṣļiḋé"/>
            <p:cNvSpPr/>
            <p:nvPr/>
          </p:nvSpPr>
          <p:spPr bwMode="auto">
            <a:xfrm>
              <a:off x="7937500" y="4178301"/>
              <a:ext cx="269875" cy="127000"/>
            </a:xfrm>
            <a:custGeom>
              <a:avLst/>
              <a:gdLst>
                <a:gd name="T0" fmla="*/ 69 w 70"/>
                <a:gd name="T1" fmla="*/ 9 h 33"/>
                <a:gd name="T2" fmla="*/ 64 w 70"/>
                <a:gd name="T3" fmla="*/ 15 h 33"/>
                <a:gd name="T4" fmla="*/ 43 w 70"/>
                <a:gd name="T5" fmla="*/ 32 h 33"/>
                <a:gd name="T6" fmla="*/ 13 w 70"/>
                <a:gd name="T7" fmla="*/ 26 h 33"/>
                <a:gd name="T8" fmla="*/ 11 w 70"/>
                <a:gd name="T9" fmla="*/ 26 h 33"/>
                <a:gd name="T10" fmla="*/ 0 w 70"/>
                <a:gd name="T11" fmla="*/ 15 h 33"/>
                <a:gd name="T12" fmla="*/ 14 w 70"/>
                <a:gd name="T13" fmla="*/ 20 h 33"/>
                <a:gd name="T14" fmla="*/ 40 w 70"/>
                <a:gd name="T15" fmla="*/ 19 h 33"/>
                <a:gd name="T16" fmla="*/ 62 w 70"/>
                <a:gd name="T17" fmla="*/ 1 h 33"/>
                <a:gd name="T18" fmla="*/ 68 w 70"/>
                <a:gd name="T19" fmla="*/ 2 h 33"/>
                <a:gd name="T20" fmla="*/ 69 w 70"/>
                <a:gd name="T21"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33">
                  <a:moveTo>
                    <a:pt x="69" y="9"/>
                  </a:moveTo>
                  <a:cubicBezTo>
                    <a:pt x="68" y="12"/>
                    <a:pt x="66" y="14"/>
                    <a:pt x="64" y="15"/>
                  </a:cubicBezTo>
                  <a:cubicBezTo>
                    <a:pt x="58" y="22"/>
                    <a:pt x="52" y="30"/>
                    <a:pt x="43" y="32"/>
                  </a:cubicBezTo>
                  <a:cubicBezTo>
                    <a:pt x="38" y="33"/>
                    <a:pt x="18" y="27"/>
                    <a:pt x="13" y="26"/>
                  </a:cubicBezTo>
                  <a:cubicBezTo>
                    <a:pt x="13" y="26"/>
                    <a:pt x="12" y="26"/>
                    <a:pt x="11" y="26"/>
                  </a:cubicBezTo>
                  <a:cubicBezTo>
                    <a:pt x="1" y="23"/>
                    <a:pt x="0" y="15"/>
                    <a:pt x="0" y="15"/>
                  </a:cubicBezTo>
                  <a:cubicBezTo>
                    <a:pt x="5" y="14"/>
                    <a:pt x="10" y="16"/>
                    <a:pt x="14" y="20"/>
                  </a:cubicBezTo>
                  <a:cubicBezTo>
                    <a:pt x="24" y="20"/>
                    <a:pt x="29" y="20"/>
                    <a:pt x="40" y="19"/>
                  </a:cubicBezTo>
                  <a:cubicBezTo>
                    <a:pt x="49" y="11"/>
                    <a:pt x="59" y="2"/>
                    <a:pt x="62" y="1"/>
                  </a:cubicBezTo>
                  <a:cubicBezTo>
                    <a:pt x="64" y="0"/>
                    <a:pt x="67" y="0"/>
                    <a:pt x="68" y="2"/>
                  </a:cubicBezTo>
                  <a:cubicBezTo>
                    <a:pt x="70" y="4"/>
                    <a:pt x="70" y="7"/>
                    <a:pt x="69" y="9"/>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47" name="iṥḻídé"/>
            <p:cNvSpPr/>
            <p:nvPr/>
          </p:nvSpPr>
          <p:spPr bwMode="auto">
            <a:xfrm>
              <a:off x="7975600" y="4178301"/>
              <a:ext cx="231775" cy="127000"/>
            </a:xfrm>
            <a:custGeom>
              <a:avLst/>
              <a:gdLst>
                <a:gd name="T0" fmla="*/ 59 w 60"/>
                <a:gd name="T1" fmla="*/ 9 h 33"/>
                <a:gd name="T2" fmla="*/ 54 w 60"/>
                <a:gd name="T3" fmla="*/ 15 h 33"/>
                <a:gd name="T4" fmla="*/ 33 w 60"/>
                <a:gd name="T5" fmla="*/ 32 h 33"/>
                <a:gd name="T6" fmla="*/ 3 w 60"/>
                <a:gd name="T7" fmla="*/ 26 h 33"/>
                <a:gd name="T8" fmla="*/ 1 w 60"/>
                <a:gd name="T9" fmla="*/ 26 h 33"/>
                <a:gd name="T10" fmla="*/ 4 w 60"/>
                <a:gd name="T11" fmla="*/ 20 h 33"/>
                <a:gd name="T12" fmla="*/ 30 w 60"/>
                <a:gd name="T13" fmla="*/ 19 h 33"/>
                <a:gd name="T14" fmla="*/ 52 w 60"/>
                <a:gd name="T15" fmla="*/ 1 h 33"/>
                <a:gd name="T16" fmla="*/ 58 w 60"/>
                <a:gd name="T17" fmla="*/ 2 h 33"/>
                <a:gd name="T18" fmla="*/ 59 w 60"/>
                <a:gd name="T19"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33">
                  <a:moveTo>
                    <a:pt x="59" y="9"/>
                  </a:moveTo>
                  <a:cubicBezTo>
                    <a:pt x="58" y="12"/>
                    <a:pt x="56" y="14"/>
                    <a:pt x="54" y="15"/>
                  </a:cubicBezTo>
                  <a:cubicBezTo>
                    <a:pt x="48" y="22"/>
                    <a:pt x="42" y="30"/>
                    <a:pt x="33" y="32"/>
                  </a:cubicBezTo>
                  <a:cubicBezTo>
                    <a:pt x="28" y="33"/>
                    <a:pt x="8" y="27"/>
                    <a:pt x="3" y="26"/>
                  </a:cubicBezTo>
                  <a:cubicBezTo>
                    <a:pt x="3" y="26"/>
                    <a:pt x="2" y="26"/>
                    <a:pt x="1" y="26"/>
                  </a:cubicBezTo>
                  <a:cubicBezTo>
                    <a:pt x="0" y="22"/>
                    <a:pt x="4" y="20"/>
                    <a:pt x="4" y="20"/>
                  </a:cubicBezTo>
                  <a:cubicBezTo>
                    <a:pt x="14" y="20"/>
                    <a:pt x="19" y="20"/>
                    <a:pt x="30" y="19"/>
                  </a:cubicBezTo>
                  <a:cubicBezTo>
                    <a:pt x="39" y="11"/>
                    <a:pt x="49" y="2"/>
                    <a:pt x="52" y="1"/>
                  </a:cubicBezTo>
                  <a:cubicBezTo>
                    <a:pt x="54" y="0"/>
                    <a:pt x="57" y="0"/>
                    <a:pt x="58" y="2"/>
                  </a:cubicBezTo>
                  <a:cubicBezTo>
                    <a:pt x="60" y="4"/>
                    <a:pt x="60" y="7"/>
                    <a:pt x="59" y="9"/>
                  </a:cubicBezTo>
                  <a:close/>
                </a:path>
              </a:pathLst>
            </a:custGeom>
            <a:solidFill>
              <a:srgbClr val="F68D1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48" name="îsḻiḍe"/>
            <p:cNvSpPr/>
            <p:nvPr/>
          </p:nvSpPr>
          <p:spPr bwMode="auto">
            <a:xfrm>
              <a:off x="8215313" y="4625976"/>
              <a:ext cx="76200" cy="80963"/>
            </a:xfrm>
            <a:custGeom>
              <a:avLst/>
              <a:gdLst>
                <a:gd name="T0" fmla="*/ 0 w 20"/>
                <a:gd name="T1" fmla="*/ 18 h 21"/>
                <a:gd name="T2" fmla="*/ 6 w 20"/>
                <a:gd name="T3" fmla="*/ 6 h 21"/>
                <a:gd name="T4" fmla="*/ 14 w 20"/>
                <a:gd name="T5" fmla="*/ 1 h 21"/>
                <a:gd name="T6" fmla="*/ 20 w 20"/>
                <a:gd name="T7" fmla="*/ 5 h 21"/>
                <a:gd name="T8" fmla="*/ 17 w 20"/>
                <a:gd name="T9" fmla="*/ 9 h 21"/>
                <a:gd name="T10" fmla="*/ 11 w 20"/>
                <a:gd name="T11" fmla="*/ 13 h 21"/>
                <a:gd name="T12" fmla="*/ 5 w 20"/>
                <a:gd name="T13" fmla="*/ 19 h 21"/>
                <a:gd name="T14" fmla="*/ 0 w 20"/>
                <a:gd name="T15" fmla="*/ 18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1">
                  <a:moveTo>
                    <a:pt x="0" y="18"/>
                  </a:moveTo>
                  <a:cubicBezTo>
                    <a:pt x="0" y="18"/>
                    <a:pt x="4" y="7"/>
                    <a:pt x="6" y="6"/>
                  </a:cubicBezTo>
                  <a:cubicBezTo>
                    <a:pt x="7" y="5"/>
                    <a:pt x="12" y="0"/>
                    <a:pt x="14" y="1"/>
                  </a:cubicBezTo>
                  <a:cubicBezTo>
                    <a:pt x="16" y="2"/>
                    <a:pt x="20" y="4"/>
                    <a:pt x="20" y="5"/>
                  </a:cubicBezTo>
                  <a:cubicBezTo>
                    <a:pt x="19" y="6"/>
                    <a:pt x="19" y="8"/>
                    <a:pt x="17" y="9"/>
                  </a:cubicBezTo>
                  <a:cubicBezTo>
                    <a:pt x="16" y="11"/>
                    <a:pt x="12" y="11"/>
                    <a:pt x="11" y="13"/>
                  </a:cubicBezTo>
                  <a:cubicBezTo>
                    <a:pt x="10" y="14"/>
                    <a:pt x="7" y="18"/>
                    <a:pt x="5" y="19"/>
                  </a:cubicBezTo>
                  <a:cubicBezTo>
                    <a:pt x="2" y="21"/>
                    <a:pt x="1" y="20"/>
                    <a:pt x="0" y="18"/>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49" name="ïşḻíďé"/>
            <p:cNvSpPr/>
            <p:nvPr/>
          </p:nvSpPr>
          <p:spPr bwMode="auto">
            <a:xfrm>
              <a:off x="8115300" y="4364038"/>
              <a:ext cx="184150" cy="288925"/>
            </a:xfrm>
            <a:custGeom>
              <a:avLst/>
              <a:gdLst>
                <a:gd name="T0" fmla="*/ 43 w 48"/>
                <a:gd name="T1" fmla="*/ 0 h 75"/>
                <a:gd name="T2" fmla="*/ 47 w 48"/>
                <a:gd name="T3" fmla="*/ 16 h 75"/>
                <a:gd name="T4" fmla="*/ 23 w 48"/>
                <a:gd name="T5" fmla="*/ 43 h 75"/>
                <a:gd name="T6" fmla="*/ 43 w 48"/>
                <a:gd name="T7" fmla="*/ 70 h 75"/>
                <a:gd name="T8" fmla="*/ 32 w 48"/>
                <a:gd name="T9" fmla="*/ 74 h 75"/>
                <a:gd name="T10" fmla="*/ 1 w 48"/>
                <a:gd name="T11" fmla="*/ 42 h 75"/>
                <a:gd name="T12" fmla="*/ 26 w 48"/>
                <a:gd name="T13" fmla="*/ 7 h 75"/>
                <a:gd name="T14" fmla="*/ 43 w 48"/>
                <a:gd name="T15" fmla="*/ 0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75">
                  <a:moveTo>
                    <a:pt x="43" y="0"/>
                  </a:moveTo>
                  <a:cubicBezTo>
                    <a:pt x="43" y="0"/>
                    <a:pt x="48" y="12"/>
                    <a:pt x="47" y="16"/>
                  </a:cubicBezTo>
                  <a:cubicBezTo>
                    <a:pt x="44" y="25"/>
                    <a:pt x="28" y="37"/>
                    <a:pt x="23" y="43"/>
                  </a:cubicBezTo>
                  <a:cubicBezTo>
                    <a:pt x="32" y="56"/>
                    <a:pt x="43" y="68"/>
                    <a:pt x="43" y="70"/>
                  </a:cubicBezTo>
                  <a:cubicBezTo>
                    <a:pt x="43" y="73"/>
                    <a:pt x="34" y="75"/>
                    <a:pt x="32" y="74"/>
                  </a:cubicBezTo>
                  <a:cubicBezTo>
                    <a:pt x="27" y="72"/>
                    <a:pt x="3" y="48"/>
                    <a:pt x="1" y="42"/>
                  </a:cubicBezTo>
                  <a:cubicBezTo>
                    <a:pt x="0" y="36"/>
                    <a:pt x="26" y="7"/>
                    <a:pt x="26" y="7"/>
                  </a:cubicBezTo>
                  <a:lnTo>
                    <a:pt x="43" y="0"/>
                  </a:ln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50" name="îśľïḋè"/>
            <p:cNvSpPr/>
            <p:nvPr/>
          </p:nvSpPr>
          <p:spPr bwMode="auto">
            <a:xfrm>
              <a:off x="8053388" y="4097338"/>
              <a:ext cx="95250" cy="107950"/>
            </a:xfrm>
            <a:custGeom>
              <a:avLst/>
              <a:gdLst>
                <a:gd name="T0" fmla="*/ 1 w 25"/>
                <a:gd name="T1" fmla="*/ 13 h 28"/>
                <a:gd name="T2" fmla="*/ 8 w 25"/>
                <a:gd name="T3" fmla="*/ 26 h 28"/>
                <a:gd name="T4" fmla="*/ 14 w 25"/>
                <a:gd name="T5" fmla="*/ 25 h 28"/>
                <a:gd name="T6" fmla="*/ 17 w 25"/>
                <a:gd name="T7" fmla="*/ 28 h 28"/>
                <a:gd name="T8" fmla="*/ 25 w 25"/>
                <a:gd name="T9" fmla="*/ 23 h 28"/>
                <a:gd name="T10" fmla="*/ 22 w 25"/>
                <a:gd name="T11" fmla="*/ 16 h 28"/>
                <a:gd name="T12" fmla="*/ 18 w 25"/>
                <a:gd name="T13" fmla="*/ 3 h 28"/>
                <a:gd name="T14" fmla="*/ 1 w 25"/>
                <a:gd name="T15" fmla="*/ 13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8">
                  <a:moveTo>
                    <a:pt x="1" y="13"/>
                  </a:moveTo>
                  <a:cubicBezTo>
                    <a:pt x="2" y="17"/>
                    <a:pt x="6" y="26"/>
                    <a:pt x="8" y="26"/>
                  </a:cubicBezTo>
                  <a:cubicBezTo>
                    <a:pt x="11" y="26"/>
                    <a:pt x="12" y="24"/>
                    <a:pt x="14" y="25"/>
                  </a:cubicBezTo>
                  <a:cubicBezTo>
                    <a:pt x="15" y="26"/>
                    <a:pt x="17" y="28"/>
                    <a:pt x="17" y="28"/>
                  </a:cubicBezTo>
                  <a:cubicBezTo>
                    <a:pt x="17" y="28"/>
                    <a:pt x="24" y="25"/>
                    <a:pt x="25" y="23"/>
                  </a:cubicBezTo>
                  <a:cubicBezTo>
                    <a:pt x="23" y="19"/>
                    <a:pt x="22" y="18"/>
                    <a:pt x="22" y="16"/>
                  </a:cubicBezTo>
                  <a:cubicBezTo>
                    <a:pt x="22" y="15"/>
                    <a:pt x="22" y="7"/>
                    <a:pt x="18" y="3"/>
                  </a:cubicBezTo>
                  <a:cubicBezTo>
                    <a:pt x="15" y="0"/>
                    <a:pt x="0" y="5"/>
                    <a:pt x="1" y="13"/>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1" name="ïşľîḍê"/>
            <p:cNvSpPr/>
            <p:nvPr/>
          </p:nvSpPr>
          <p:spPr bwMode="auto">
            <a:xfrm>
              <a:off x="8053388" y="4102101"/>
              <a:ext cx="84138" cy="80963"/>
            </a:xfrm>
            <a:custGeom>
              <a:avLst/>
              <a:gdLst>
                <a:gd name="T0" fmla="*/ 20 w 22"/>
                <a:gd name="T1" fmla="*/ 3 h 21"/>
                <a:gd name="T2" fmla="*/ 22 w 22"/>
                <a:gd name="T3" fmla="*/ 11 h 21"/>
                <a:gd name="T4" fmla="*/ 22 w 22"/>
                <a:gd name="T5" fmla="*/ 13 h 21"/>
                <a:gd name="T6" fmla="*/ 22 w 22"/>
                <a:gd name="T7" fmla="*/ 17 h 21"/>
                <a:gd name="T8" fmla="*/ 13 w 22"/>
                <a:gd name="T9" fmla="*/ 21 h 21"/>
                <a:gd name="T10" fmla="*/ 13 w 22"/>
                <a:gd name="T11" fmla="*/ 20 h 21"/>
                <a:gd name="T12" fmla="*/ 13 w 22"/>
                <a:gd name="T13" fmla="*/ 18 h 21"/>
                <a:gd name="T14" fmla="*/ 12 w 22"/>
                <a:gd name="T15" fmla="*/ 15 h 21"/>
                <a:gd name="T16" fmla="*/ 10 w 22"/>
                <a:gd name="T17" fmla="*/ 14 h 21"/>
                <a:gd name="T18" fmla="*/ 8 w 22"/>
                <a:gd name="T19" fmla="*/ 15 h 21"/>
                <a:gd name="T20" fmla="*/ 8 w 22"/>
                <a:gd name="T21" fmla="*/ 17 h 21"/>
                <a:gd name="T22" fmla="*/ 7 w 22"/>
                <a:gd name="T23" fmla="*/ 15 h 21"/>
                <a:gd name="T24" fmla="*/ 6 w 22"/>
                <a:gd name="T25" fmla="*/ 14 h 21"/>
                <a:gd name="T26" fmla="*/ 1 w 22"/>
                <a:gd name="T27" fmla="*/ 13 h 21"/>
                <a:gd name="T28" fmla="*/ 1 w 22"/>
                <a:gd name="T29" fmla="*/ 7 h 21"/>
                <a:gd name="T30" fmla="*/ 3 w 22"/>
                <a:gd name="T31" fmla="*/ 5 h 21"/>
                <a:gd name="T32" fmla="*/ 3 w 22"/>
                <a:gd name="T33" fmla="*/ 2 h 21"/>
                <a:gd name="T34" fmla="*/ 14 w 22"/>
                <a:gd name="T35" fmla="*/ 0 h 21"/>
                <a:gd name="T36" fmla="*/ 20 w 22"/>
                <a:gd name="T37"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1">
                  <a:moveTo>
                    <a:pt x="20" y="3"/>
                  </a:moveTo>
                  <a:cubicBezTo>
                    <a:pt x="21" y="5"/>
                    <a:pt x="22" y="8"/>
                    <a:pt x="22" y="11"/>
                  </a:cubicBezTo>
                  <a:cubicBezTo>
                    <a:pt x="22" y="11"/>
                    <a:pt x="22" y="12"/>
                    <a:pt x="22" y="13"/>
                  </a:cubicBezTo>
                  <a:cubicBezTo>
                    <a:pt x="22" y="15"/>
                    <a:pt x="22" y="17"/>
                    <a:pt x="22" y="17"/>
                  </a:cubicBezTo>
                  <a:cubicBezTo>
                    <a:pt x="13" y="21"/>
                    <a:pt x="13" y="21"/>
                    <a:pt x="13" y="21"/>
                  </a:cubicBezTo>
                  <a:cubicBezTo>
                    <a:pt x="13" y="21"/>
                    <a:pt x="13" y="21"/>
                    <a:pt x="13" y="20"/>
                  </a:cubicBezTo>
                  <a:cubicBezTo>
                    <a:pt x="13" y="19"/>
                    <a:pt x="13" y="19"/>
                    <a:pt x="13" y="18"/>
                  </a:cubicBezTo>
                  <a:cubicBezTo>
                    <a:pt x="13" y="17"/>
                    <a:pt x="12" y="16"/>
                    <a:pt x="12" y="15"/>
                  </a:cubicBezTo>
                  <a:cubicBezTo>
                    <a:pt x="11" y="15"/>
                    <a:pt x="11" y="14"/>
                    <a:pt x="10" y="14"/>
                  </a:cubicBezTo>
                  <a:cubicBezTo>
                    <a:pt x="9" y="14"/>
                    <a:pt x="8" y="14"/>
                    <a:pt x="8" y="15"/>
                  </a:cubicBezTo>
                  <a:cubicBezTo>
                    <a:pt x="8" y="16"/>
                    <a:pt x="8" y="17"/>
                    <a:pt x="8" y="17"/>
                  </a:cubicBezTo>
                  <a:cubicBezTo>
                    <a:pt x="8" y="17"/>
                    <a:pt x="7" y="16"/>
                    <a:pt x="7" y="15"/>
                  </a:cubicBezTo>
                  <a:cubicBezTo>
                    <a:pt x="6" y="15"/>
                    <a:pt x="6" y="14"/>
                    <a:pt x="6" y="14"/>
                  </a:cubicBezTo>
                  <a:cubicBezTo>
                    <a:pt x="6" y="14"/>
                    <a:pt x="2" y="14"/>
                    <a:pt x="1" y="13"/>
                  </a:cubicBezTo>
                  <a:cubicBezTo>
                    <a:pt x="0" y="12"/>
                    <a:pt x="0" y="8"/>
                    <a:pt x="1" y="7"/>
                  </a:cubicBezTo>
                  <a:cubicBezTo>
                    <a:pt x="1" y="7"/>
                    <a:pt x="2" y="6"/>
                    <a:pt x="3" y="5"/>
                  </a:cubicBezTo>
                  <a:cubicBezTo>
                    <a:pt x="3" y="4"/>
                    <a:pt x="3" y="3"/>
                    <a:pt x="3" y="2"/>
                  </a:cubicBezTo>
                  <a:cubicBezTo>
                    <a:pt x="4" y="1"/>
                    <a:pt x="11" y="0"/>
                    <a:pt x="14" y="0"/>
                  </a:cubicBezTo>
                  <a:cubicBezTo>
                    <a:pt x="15" y="0"/>
                    <a:pt x="19" y="0"/>
                    <a:pt x="20" y="3"/>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2" name="íṣḻíḍe"/>
            <p:cNvSpPr/>
            <p:nvPr/>
          </p:nvSpPr>
          <p:spPr bwMode="auto">
            <a:xfrm>
              <a:off x="8307388" y="4740276"/>
              <a:ext cx="107950" cy="50800"/>
            </a:xfrm>
            <a:custGeom>
              <a:avLst/>
              <a:gdLst>
                <a:gd name="T0" fmla="*/ 1 w 28"/>
                <a:gd name="T1" fmla="*/ 4 h 13"/>
                <a:gd name="T2" fmla="*/ 16 w 28"/>
                <a:gd name="T3" fmla="*/ 0 h 13"/>
                <a:gd name="T4" fmla="*/ 26 w 28"/>
                <a:gd name="T5" fmla="*/ 4 h 13"/>
                <a:gd name="T6" fmla="*/ 27 w 28"/>
                <a:gd name="T7" fmla="*/ 12 h 13"/>
                <a:gd name="T8" fmla="*/ 21 w 28"/>
                <a:gd name="T9" fmla="*/ 13 h 13"/>
                <a:gd name="T10" fmla="*/ 13 w 28"/>
                <a:gd name="T11" fmla="*/ 9 h 13"/>
                <a:gd name="T12" fmla="*/ 4 w 28"/>
                <a:gd name="T13" fmla="*/ 8 h 13"/>
                <a:gd name="T14" fmla="*/ 1 w 28"/>
                <a:gd name="T15" fmla="*/ 4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 y="4"/>
                  </a:moveTo>
                  <a:cubicBezTo>
                    <a:pt x="1" y="4"/>
                    <a:pt x="14" y="0"/>
                    <a:pt x="16" y="0"/>
                  </a:cubicBezTo>
                  <a:cubicBezTo>
                    <a:pt x="18" y="0"/>
                    <a:pt x="26" y="2"/>
                    <a:pt x="26" y="4"/>
                  </a:cubicBezTo>
                  <a:cubicBezTo>
                    <a:pt x="27" y="7"/>
                    <a:pt x="28" y="11"/>
                    <a:pt x="27" y="12"/>
                  </a:cubicBezTo>
                  <a:cubicBezTo>
                    <a:pt x="25" y="12"/>
                    <a:pt x="23" y="13"/>
                    <a:pt x="21" y="13"/>
                  </a:cubicBezTo>
                  <a:cubicBezTo>
                    <a:pt x="19" y="12"/>
                    <a:pt x="15" y="9"/>
                    <a:pt x="13" y="9"/>
                  </a:cubicBezTo>
                  <a:cubicBezTo>
                    <a:pt x="11" y="10"/>
                    <a:pt x="6" y="9"/>
                    <a:pt x="4" y="8"/>
                  </a:cubicBezTo>
                  <a:cubicBezTo>
                    <a:pt x="0" y="7"/>
                    <a:pt x="0" y="5"/>
                    <a:pt x="1" y="4"/>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3" name="ïṧlîḓe"/>
            <p:cNvSpPr/>
            <p:nvPr/>
          </p:nvSpPr>
          <p:spPr bwMode="auto">
            <a:xfrm>
              <a:off x="8153400" y="4375151"/>
              <a:ext cx="254000" cy="400050"/>
            </a:xfrm>
            <a:custGeom>
              <a:avLst/>
              <a:gdLst>
                <a:gd name="T0" fmla="*/ 26 w 66"/>
                <a:gd name="T1" fmla="*/ 12 h 104"/>
                <a:gd name="T2" fmla="*/ 27 w 66"/>
                <a:gd name="T3" fmla="*/ 16 h 104"/>
                <a:gd name="T4" fmla="*/ 27 w 66"/>
                <a:gd name="T5" fmla="*/ 16 h 104"/>
                <a:gd name="T6" fmla="*/ 42 w 66"/>
                <a:gd name="T7" fmla="*/ 58 h 104"/>
                <a:gd name="T8" fmla="*/ 66 w 66"/>
                <a:gd name="T9" fmla="*/ 99 h 104"/>
                <a:gd name="T10" fmla="*/ 64 w 66"/>
                <a:gd name="T11" fmla="*/ 103 h 104"/>
                <a:gd name="T12" fmla="*/ 62 w 66"/>
                <a:gd name="T13" fmla="*/ 104 h 104"/>
                <a:gd name="T14" fmla="*/ 60 w 66"/>
                <a:gd name="T15" fmla="*/ 104 h 104"/>
                <a:gd name="T16" fmla="*/ 55 w 66"/>
                <a:gd name="T17" fmla="*/ 101 h 104"/>
                <a:gd name="T18" fmla="*/ 24 w 66"/>
                <a:gd name="T19" fmla="*/ 63 h 104"/>
                <a:gd name="T20" fmla="*/ 8 w 66"/>
                <a:gd name="T21" fmla="*/ 25 h 104"/>
                <a:gd name="T22" fmla="*/ 8 w 66"/>
                <a:gd name="T23" fmla="*/ 25 h 104"/>
                <a:gd name="T24" fmla="*/ 17 w 66"/>
                <a:gd name="T25" fmla="*/ 0 h 104"/>
                <a:gd name="T26" fmla="*/ 18 w 66"/>
                <a:gd name="T27" fmla="*/ 1 h 104"/>
                <a:gd name="T28" fmla="*/ 18 w 66"/>
                <a:gd name="T29" fmla="*/ 1 h 104"/>
                <a:gd name="T30" fmla="*/ 18 w 66"/>
                <a:gd name="T31" fmla="*/ 1 h 104"/>
                <a:gd name="T32" fmla="*/ 26 w 66"/>
                <a:gd name="T33"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104">
                  <a:moveTo>
                    <a:pt x="26" y="12"/>
                  </a:moveTo>
                  <a:cubicBezTo>
                    <a:pt x="26" y="13"/>
                    <a:pt x="27" y="15"/>
                    <a:pt x="27" y="16"/>
                  </a:cubicBezTo>
                  <a:cubicBezTo>
                    <a:pt x="27" y="16"/>
                    <a:pt x="27" y="16"/>
                    <a:pt x="27" y="16"/>
                  </a:cubicBezTo>
                  <a:cubicBezTo>
                    <a:pt x="31" y="25"/>
                    <a:pt x="42" y="58"/>
                    <a:pt x="42" y="58"/>
                  </a:cubicBezTo>
                  <a:cubicBezTo>
                    <a:pt x="42" y="58"/>
                    <a:pt x="60" y="86"/>
                    <a:pt x="66" y="99"/>
                  </a:cubicBezTo>
                  <a:cubicBezTo>
                    <a:pt x="66" y="101"/>
                    <a:pt x="66" y="103"/>
                    <a:pt x="64" y="103"/>
                  </a:cubicBezTo>
                  <a:cubicBezTo>
                    <a:pt x="63" y="104"/>
                    <a:pt x="63" y="104"/>
                    <a:pt x="62" y="104"/>
                  </a:cubicBezTo>
                  <a:cubicBezTo>
                    <a:pt x="61" y="104"/>
                    <a:pt x="61" y="104"/>
                    <a:pt x="60" y="104"/>
                  </a:cubicBezTo>
                  <a:cubicBezTo>
                    <a:pt x="57" y="103"/>
                    <a:pt x="55" y="101"/>
                    <a:pt x="55" y="101"/>
                  </a:cubicBezTo>
                  <a:cubicBezTo>
                    <a:pt x="55" y="101"/>
                    <a:pt x="28" y="69"/>
                    <a:pt x="24" y="63"/>
                  </a:cubicBezTo>
                  <a:cubicBezTo>
                    <a:pt x="18" y="53"/>
                    <a:pt x="14" y="37"/>
                    <a:pt x="8" y="25"/>
                  </a:cubicBezTo>
                  <a:cubicBezTo>
                    <a:pt x="8" y="25"/>
                    <a:pt x="8" y="25"/>
                    <a:pt x="8" y="25"/>
                  </a:cubicBezTo>
                  <a:cubicBezTo>
                    <a:pt x="0" y="6"/>
                    <a:pt x="14" y="0"/>
                    <a:pt x="17" y="0"/>
                  </a:cubicBezTo>
                  <a:cubicBezTo>
                    <a:pt x="18" y="1"/>
                    <a:pt x="18" y="1"/>
                    <a:pt x="18" y="1"/>
                  </a:cubicBezTo>
                  <a:cubicBezTo>
                    <a:pt x="18" y="1"/>
                    <a:pt x="18" y="1"/>
                    <a:pt x="18" y="1"/>
                  </a:cubicBezTo>
                  <a:cubicBezTo>
                    <a:pt x="18" y="1"/>
                    <a:pt x="18" y="1"/>
                    <a:pt x="18" y="1"/>
                  </a:cubicBezTo>
                  <a:cubicBezTo>
                    <a:pt x="21" y="2"/>
                    <a:pt x="23" y="7"/>
                    <a:pt x="26" y="12"/>
                  </a:cubicBezTo>
                  <a:close/>
                </a:path>
              </a:pathLst>
            </a:custGeom>
            <a:solidFill>
              <a:srgbClr val="4078B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454" name="í$lîďê"/>
            <p:cNvSpPr/>
            <p:nvPr/>
          </p:nvSpPr>
          <p:spPr bwMode="auto">
            <a:xfrm>
              <a:off x="8153400" y="4375151"/>
              <a:ext cx="103188" cy="96838"/>
            </a:xfrm>
            <a:custGeom>
              <a:avLst/>
              <a:gdLst>
                <a:gd name="T0" fmla="*/ 26 w 27"/>
                <a:gd name="T1" fmla="*/ 12 h 25"/>
                <a:gd name="T2" fmla="*/ 27 w 27"/>
                <a:gd name="T3" fmla="*/ 16 h 25"/>
                <a:gd name="T4" fmla="*/ 27 w 27"/>
                <a:gd name="T5" fmla="*/ 16 h 25"/>
                <a:gd name="T6" fmla="*/ 14 w 27"/>
                <a:gd name="T7" fmla="*/ 22 h 25"/>
                <a:gd name="T8" fmla="*/ 8 w 27"/>
                <a:gd name="T9" fmla="*/ 25 h 25"/>
                <a:gd name="T10" fmla="*/ 17 w 27"/>
                <a:gd name="T11" fmla="*/ 0 h 25"/>
                <a:gd name="T12" fmla="*/ 18 w 27"/>
                <a:gd name="T13" fmla="*/ 1 h 25"/>
                <a:gd name="T14" fmla="*/ 18 w 27"/>
                <a:gd name="T15" fmla="*/ 1 h 25"/>
                <a:gd name="T16" fmla="*/ 18 w 27"/>
                <a:gd name="T17" fmla="*/ 1 h 25"/>
                <a:gd name="T18" fmla="*/ 26 w 27"/>
                <a:gd name="T19"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5">
                  <a:moveTo>
                    <a:pt x="26" y="12"/>
                  </a:moveTo>
                  <a:cubicBezTo>
                    <a:pt x="26" y="13"/>
                    <a:pt x="27" y="15"/>
                    <a:pt x="27" y="16"/>
                  </a:cubicBezTo>
                  <a:cubicBezTo>
                    <a:pt x="27" y="16"/>
                    <a:pt x="27" y="16"/>
                    <a:pt x="27" y="16"/>
                  </a:cubicBezTo>
                  <a:cubicBezTo>
                    <a:pt x="24" y="19"/>
                    <a:pt x="18" y="20"/>
                    <a:pt x="14" y="22"/>
                  </a:cubicBezTo>
                  <a:cubicBezTo>
                    <a:pt x="12" y="23"/>
                    <a:pt x="10" y="24"/>
                    <a:pt x="8" y="25"/>
                  </a:cubicBezTo>
                  <a:cubicBezTo>
                    <a:pt x="0" y="6"/>
                    <a:pt x="14" y="0"/>
                    <a:pt x="17" y="0"/>
                  </a:cubicBezTo>
                  <a:cubicBezTo>
                    <a:pt x="18" y="1"/>
                    <a:pt x="18" y="1"/>
                    <a:pt x="18" y="1"/>
                  </a:cubicBezTo>
                  <a:cubicBezTo>
                    <a:pt x="18" y="1"/>
                    <a:pt x="18" y="1"/>
                    <a:pt x="18" y="1"/>
                  </a:cubicBezTo>
                  <a:cubicBezTo>
                    <a:pt x="18" y="1"/>
                    <a:pt x="18" y="1"/>
                    <a:pt x="18" y="1"/>
                  </a:cubicBezTo>
                  <a:cubicBezTo>
                    <a:pt x="21" y="2"/>
                    <a:pt x="23" y="7"/>
                    <a:pt x="26" y="12"/>
                  </a:cubicBezTo>
                  <a:close/>
                </a:path>
              </a:pathLst>
            </a:custGeom>
            <a:solidFill>
              <a:srgbClr val="2E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5" name="išḷiḋe"/>
            <p:cNvSpPr/>
            <p:nvPr/>
          </p:nvSpPr>
          <p:spPr bwMode="auto">
            <a:xfrm>
              <a:off x="8202613" y="4418013"/>
              <a:ext cx="190500" cy="357188"/>
            </a:xfrm>
            <a:custGeom>
              <a:avLst/>
              <a:gdLst>
                <a:gd name="T0" fmla="*/ 49 w 49"/>
                <a:gd name="T1" fmla="*/ 93 h 93"/>
                <a:gd name="T2" fmla="*/ 47 w 49"/>
                <a:gd name="T3" fmla="*/ 93 h 93"/>
                <a:gd name="T4" fmla="*/ 17 w 49"/>
                <a:gd name="T5" fmla="*/ 51 h 93"/>
                <a:gd name="T6" fmla="*/ 0 w 49"/>
                <a:gd name="T7" fmla="*/ 0 h 93"/>
                <a:gd name="T8" fmla="*/ 2 w 49"/>
                <a:gd name="T9" fmla="*/ 0 h 93"/>
                <a:gd name="T10" fmla="*/ 18 w 49"/>
                <a:gd name="T11" fmla="*/ 50 h 93"/>
                <a:gd name="T12" fmla="*/ 49 w 49"/>
                <a:gd name="T13" fmla="*/ 93 h 93"/>
              </a:gdLst>
              <a:ahLst/>
              <a:cxnLst>
                <a:cxn ang="0">
                  <a:pos x="T0" y="T1"/>
                </a:cxn>
                <a:cxn ang="0">
                  <a:pos x="T2" y="T3"/>
                </a:cxn>
                <a:cxn ang="0">
                  <a:pos x="T4" y="T5"/>
                </a:cxn>
                <a:cxn ang="0">
                  <a:pos x="T6" y="T7"/>
                </a:cxn>
                <a:cxn ang="0">
                  <a:pos x="T8" y="T9"/>
                </a:cxn>
                <a:cxn ang="0">
                  <a:pos x="T10" y="T11"/>
                </a:cxn>
                <a:cxn ang="0">
                  <a:pos x="T12" y="T13"/>
                </a:cxn>
              </a:cxnLst>
              <a:rect l="0" t="0" r="r" b="b"/>
              <a:pathLst>
                <a:path w="49" h="93">
                  <a:moveTo>
                    <a:pt x="49" y="93"/>
                  </a:moveTo>
                  <a:cubicBezTo>
                    <a:pt x="48" y="93"/>
                    <a:pt x="48" y="93"/>
                    <a:pt x="47" y="93"/>
                  </a:cubicBezTo>
                  <a:cubicBezTo>
                    <a:pt x="39" y="82"/>
                    <a:pt x="20" y="56"/>
                    <a:pt x="17" y="51"/>
                  </a:cubicBezTo>
                  <a:cubicBezTo>
                    <a:pt x="12" y="45"/>
                    <a:pt x="1" y="2"/>
                    <a:pt x="0" y="0"/>
                  </a:cubicBezTo>
                  <a:cubicBezTo>
                    <a:pt x="2" y="0"/>
                    <a:pt x="2" y="0"/>
                    <a:pt x="2" y="0"/>
                  </a:cubicBezTo>
                  <a:cubicBezTo>
                    <a:pt x="2" y="0"/>
                    <a:pt x="14" y="44"/>
                    <a:pt x="18" y="50"/>
                  </a:cubicBezTo>
                  <a:cubicBezTo>
                    <a:pt x="21" y="56"/>
                    <a:pt x="42" y="83"/>
                    <a:pt x="49" y="93"/>
                  </a:cubicBezTo>
                  <a:close/>
                </a:path>
              </a:pathLst>
            </a:custGeom>
            <a:solidFill>
              <a:srgbClr val="2E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456" name="íśľîḑe"/>
            <p:cNvSpPr/>
            <p:nvPr/>
          </p:nvSpPr>
          <p:spPr bwMode="auto">
            <a:xfrm>
              <a:off x="8075613" y="4175126"/>
              <a:ext cx="220663" cy="276225"/>
            </a:xfrm>
            <a:custGeom>
              <a:avLst/>
              <a:gdLst>
                <a:gd name="T0" fmla="*/ 13 w 57"/>
                <a:gd name="T1" fmla="*/ 5 h 72"/>
                <a:gd name="T2" fmla="*/ 2 w 57"/>
                <a:gd name="T3" fmla="*/ 19 h 72"/>
                <a:gd name="T4" fmla="*/ 3 w 57"/>
                <a:gd name="T5" fmla="*/ 31 h 72"/>
                <a:gd name="T6" fmla="*/ 21 w 57"/>
                <a:gd name="T7" fmla="*/ 70 h 72"/>
                <a:gd name="T8" fmla="*/ 44 w 57"/>
                <a:gd name="T9" fmla="*/ 67 h 72"/>
                <a:gd name="T10" fmla="*/ 57 w 57"/>
                <a:gd name="T11" fmla="*/ 53 h 72"/>
                <a:gd name="T12" fmla="*/ 33 w 57"/>
                <a:gd name="T13" fmla="*/ 2 h 72"/>
                <a:gd name="T14" fmla="*/ 13 w 57"/>
                <a:gd name="T15" fmla="*/ 5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72">
                  <a:moveTo>
                    <a:pt x="13" y="5"/>
                  </a:moveTo>
                  <a:cubicBezTo>
                    <a:pt x="13" y="5"/>
                    <a:pt x="3" y="13"/>
                    <a:pt x="2" y="19"/>
                  </a:cubicBezTo>
                  <a:cubicBezTo>
                    <a:pt x="0" y="24"/>
                    <a:pt x="2" y="24"/>
                    <a:pt x="3" y="31"/>
                  </a:cubicBezTo>
                  <a:cubicBezTo>
                    <a:pt x="5" y="36"/>
                    <a:pt x="12" y="53"/>
                    <a:pt x="21" y="70"/>
                  </a:cubicBezTo>
                  <a:cubicBezTo>
                    <a:pt x="24" y="72"/>
                    <a:pt x="37" y="71"/>
                    <a:pt x="44" y="67"/>
                  </a:cubicBezTo>
                  <a:cubicBezTo>
                    <a:pt x="52" y="62"/>
                    <a:pt x="56" y="57"/>
                    <a:pt x="57" y="53"/>
                  </a:cubicBezTo>
                  <a:cubicBezTo>
                    <a:pt x="52" y="42"/>
                    <a:pt x="38" y="6"/>
                    <a:pt x="33" y="2"/>
                  </a:cubicBezTo>
                  <a:cubicBezTo>
                    <a:pt x="30" y="0"/>
                    <a:pt x="21" y="0"/>
                    <a:pt x="13" y="5"/>
                  </a:cubicBezTo>
                  <a:close/>
                </a:path>
              </a:pathLst>
            </a:custGeom>
            <a:solidFill>
              <a:srgbClr val="FAAC1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57" name="íSḷiḓê"/>
            <p:cNvSpPr/>
            <p:nvPr/>
          </p:nvSpPr>
          <p:spPr bwMode="auto">
            <a:xfrm>
              <a:off x="8099425" y="4170363"/>
              <a:ext cx="69850" cy="50800"/>
            </a:xfrm>
            <a:custGeom>
              <a:avLst/>
              <a:gdLst>
                <a:gd name="T0" fmla="*/ 0 w 18"/>
                <a:gd name="T1" fmla="*/ 13 h 13"/>
                <a:gd name="T2" fmla="*/ 6 w 18"/>
                <a:gd name="T3" fmla="*/ 4 h 13"/>
                <a:gd name="T4" fmla="*/ 18 w 18"/>
                <a:gd name="T5" fmla="*/ 2 h 13"/>
                <a:gd name="T6" fmla="*/ 0 w 18"/>
                <a:gd name="T7" fmla="*/ 13 h 13"/>
              </a:gdLst>
              <a:ahLst/>
              <a:cxnLst>
                <a:cxn ang="0">
                  <a:pos x="T0" y="T1"/>
                </a:cxn>
                <a:cxn ang="0">
                  <a:pos x="T2" y="T3"/>
                </a:cxn>
                <a:cxn ang="0">
                  <a:pos x="T4" y="T5"/>
                </a:cxn>
                <a:cxn ang="0">
                  <a:pos x="T6" y="T7"/>
                </a:cxn>
              </a:cxnLst>
              <a:rect l="0" t="0" r="r" b="b"/>
              <a:pathLst>
                <a:path w="18" h="13">
                  <a:moveTo>
                    <a:pt x="0" y="13"/>
                  </a:moveTo>
                  <a:cubicBezTo>
                    <a:pt x="0" y="13"/>
                    <a:pt x="1" y="8"/>
                    <a:pt x="6" y="4"/>
                  </a:cubicBezTo>
                  <a:cubicBezTo>
                    <a:pt x="12" y="0"/>
                    <a:pt x="18" y="2"/>
                    <a:pt x="18" y="2"/>
                  </a:cubicBezTo>
                  <a:cubicBezTo>
                    <a:pt x="14" y="3"/>
                    <a:pt x="8" y="7"/>
                    <a:pt x="0" y="13"/>
                  </a:cubicBezTo>
                  <a:close/>
                </a:path>
              </a:pathLst>
            </a:custGeom>
            <a:solidFill>
              <a:srgbClr val="EAF0F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8" name="íŝļïḑe"/>
            <p:cNvSpPr/>
            <p:nvPr/>
          </p:nvSpPr>
          <p:spPr bwMode="auto">
            <a:xfrm>
              <a:off x="7832725" y="4229101"/>
              <a:ext cx="296863" cy="141288"/>
            </a:xfrm>
            <a:custGeom>
              <a:avLst/>
              <a:gdLst>
                <a:gd name="T0" fmla="*/ 76 w 77"/>
                <a:gd name="T1" fmla="*/ 11 h 37"/>
                <a:gd name="T2" fmla="*/ 71 w 77"/>
                <a:gd name="T3" fmla="*/ 17 h 37"/>
                <a:gd name="T4" fmla="*/ 47 w 77"/>
                <a:gd name="T5" fmla="*/ 36 h 37"/>
                <a:gd name="T6" fmla="*/ 15 w 77"/>
                <a:gd name="T7" fmla="*/ 29 h 37"/>
                <a:gd name="T8" fmla="*/ 12 w 77"/>
                <a:gd name="T9" fmla="*/ 29 h 37"/>
                <a:gd name="T10" fmla="*/ 0 w 77"/>
                <a:gd name="T11" fmla="*/ 17 h 37"/>
                <a:gd name="T12" fmla="*/ 15 w 77"/>
                <a:gd name="T13" fmla="*/ 22 h 37"/>
                <a:gd name="T14" fmla="*/ 44 w 77"/>
                <a:gd name="T15" fmla="*/ 22 h 37"/>
                <a:gd name="T16" fmla="*/ 69 w 77"/>
                <a:gd name="T17" fmla="*/ 1 h 37"/>
                <a:gd name="T18" fmla="*/ 75 w 77"/>
                <a:gd name="T19" fmla="*/ 3 h 37"/>
                <a:gd name="T20" fmla="*/ 76 w 77"/>
                <a:gd name="T21"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37">
                  <a:moveTo>
                    <a:pt x="76" y="11"/>
                  </a:moveTo>
                  <a:cubicBezTo>
                    <a:pt x="75" y="13"/>
                    <a:pt x="73" y="15"/>
                    <a:pt x="71" y="17"/>
                  </a:cubicBezTo>
                  <a:cubicBezTo>
                    <a:pt x="64" y="25"/>
                    <a:pt x="57" y="33"/>
                    <a:pt x="47" y="36"/>
                  </a:cubicBezTo>
                  <a:cubicBezTo>
                    <a:pt x="42" y="37"/>
                    <a:pt x="19" y="30"/>
                    <a:pt x="15" y="29"/>
                  </a:cubicBezTo>
                  <a:cubicBezTo>
                    <a:pt x="14" y="29"/>
                    <a:pt x="13" y="29"/>
                    <a:pt x="12" y="29"/>
                  </a:cubicBezTo>
                  <a:cubicBezTo>
                    <a:pt x="2" y="25"/>
                    <a:pt x="0" y="17"/>
                    <a:pt x="0" y="17"/>
                  </a:cubicBezTo>
                  <a:cubicBezTo>
                    <a:pt x="5" y="16"/>
                    <a:pt x="11" y="18"/>
                    <a:pt x="15" y="22"/>
                  </a:cubicBezTo>
                  <a:cubicBezTo>
                    <a:pt x="26" y="23"/>
                    <a:pt x="32" y="22"/>
                    <a:pt x="44" y="22"/>
                  </a:cubicBezTo>
                  <a:cubicBezTo>
                    <a:pt x="55" y="13"/>
                    <a:pt x="65" y="3"/>
                    <a:pt x="69" y="1"/>
                  </a:cubicBezTo>
                  <a:cubicBezTo>
                    <a:pt x="71" y="0"/>
                    <a:pt x="73" y="0"/>
                    <a:pt x="75" y="3"/>
                  </a:cubicBezTo>
                  <a:cubicBezTo>
                    <a:pt x="77" y="5"/>
                    <a:pt x="77" y="8"/>
                    <a:pt x="76" y="11"/>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9" name="ísļíḍe"/>
            <p:cNvSpPr/>
            <p:nvPr/>
          </p:nvSpPr>
          <p:spPr bwMode="auto">
            <a:xfrm>
              <a:off x="7875588" y="4229101"/>
              <a:ext cx="254000" cy="141288"/>
            </a:xfrm>
            <a:custGeom>
              <a:avLst/>
              <a:gdLst>
                <a:gd name="T0" fmla="*/ 65 w 66"/>
                <a:gd name="T1" fmla="*/ 11 h 37"/>
                <a:gd name="T2" fmla="*/ 60 w 66"/>
                <a:gd name="T3" fmla="*/ 17 h 37"/>
                <a:gd name="T4" fmla="*/ 36 w 66"/>
                <a:gd name="T5" fmla="*/ 36 h 37"/>
                <a:gd name="T6" fmla="*/ 4 w 66"/>
                <a:gd name="T7" fmla="*/ 29 h 37"/>
                <a:gd name="T8" fmla="*/ 1 w 66"/>
                <a:gd name="T9" fmla="*/ 29 h 37"/>
                <a:gd name="T10" fmla="*/ 4 w 66"/>
                <a:gd name="T11" fmla="*/ 22 h 37"/>
                <a:gd name="T12" fmla="*/ 33 w 66"/>
                <a:gd name="T13" fmla="*/ 22 h 37"/>
                <a:gd name="T14" fmla="*/ 58 w 66"/>
                <a:gd name="T15" fmla="*/ 1 h 37"/>
                <a:gd name="T16" fmla="*/ 64 w 66"/>
                <a:gd name="T17" fmla="*/ 3 h 37"/>
                <a:gd name="T18" fmla="*/ 65 w 66"/>
                <a:gd name="T19"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37">
                  <a:moveTo>
                    <a:pt x="65" y="11"/>
                  </a:moveTo>
                  <a:cubicBezTo>
                    <a:pt x="64" y="13"/>
                    <a:pt x="62" y="15"/>
                    <a:pt x="60" y="17"/>
                  </a:cubicBezTo>
                  <a:cubicBezTo>
                    <a:pt x="53" y="25"/>
                    <a:pt x="46" y="33"/>
                    <a:pt x="36" y="36"/>
                  </a:cubicBezTo>
                  <a:cubicBezTo>
                    <a:pt x="31" y="37"/>
                    <a:pt x="8" y="30"/>
                    <a:pt x="4" y="29"/>
                  </a:cubicBezTo>
                  <a:cubicBezTo>
                    <a:pt x="3" y="29"/>
                    <a:pt x="2" y="29"/>
                    <a:pt x="1" y="29"/>
                  </a:cubicBezTo>
                  <a:cubicBezTo>
                    <a:pt x="0" y="24"/>
                    <a:pt x="4" y="22"/>
                    <a:pt x="4" y="22"/>
                  </a:cubicBezTo>
                  <a:cubicBezTo>
                    <a:pt x="15" y="23"/>
                    <a:pt x="21" y="22"/>
                    <a:pt x="33" y="22"/>
                  </a:cubicBezTo>
                  <a:cubicBezTo>
                    <a:pt x="44" y="13"/>
                    <a:pt x="54" y="3"/>
                    <a:pt x="58" y="1"/>
                  </a:cubicBezTo>
                  <a:cubicBezTo>
                    <a:pt x="60" y="0"/>
                    <a:pt x="62" y="0"/>
                    <a:pt x="64" y="3"/>
                  </a:cubicBezTo>
                  <a:cubicBezTo>
                    <a:pt x="66" y="5"/>
                    <a:pt x="66" y="8"/>
                    <a:pt x="65" y="11"/>
                  </a:cubicBezTo>
                  <a:close/>
                </a:path>
              </a:pathLst>
            </a:custGeom>
            <a:solidFill>
              <a:srgbClr val="F68D1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0" name="i$ḻíḍé"/>
            <p:cNvSpPr/>
            <p:nvPr/>
          </p:nvSpPr>
          <p:spPr bwMode="auto">
            <a:xfrm>
              <a:off x="6578600" y="1624013"/>
              <a:ext cx="92075" cy="92075"/>
            </a:xfrm>
            <a:custGeom>
              <a:avLst/>
              <a:gdLst>
                <a:gd name="T0" fmla="*/ 10 w 24"/>
                <a:gd name="T1" fmla="*/ 2 h 24"/>
                <a:gd name="T2" fmla="*/ 23 w 24"/>
                <a:gd name="T3" fmla="*/ 16 h 24"/>
                <a:gd name="T4" fmla="*/ 0 w 24"/>
                <a:gd name="T5" fmla="*/ 8 h 24"/>
                <a:gd name="T6" fmla="*/ 1 w 24"/>
                <a:gd name="T7" fmla="*/ 0 h 24"/>
                <a:gd name="T8" fmla="*/ 10 w 24"/>
                <a:gd name="T9" fmla="*/ 2 h 24"/>
              </a:gdLst>
              <a:ahLst/>
              <a:cxnLst>
                <a:cxn ang="0">
                  <a:pos x="T0" y="T1"/>
                </a:cxn>
                <a:cxn ang="0">
                  <a:pos x="T2" y="T3"/>
                </a:cxn>
                <a:cxn ang="0">
                  <a:pos x="T4" y="T5"/>
                </a:cxn>
                <a:cxn ang="0">
                  <a:pos x="T6" y="T7"/>
                </a:cxn>
                <a:cxn ang="0">
                  <a:pos x="T8" y="T9"/>
                </a:cxn>
              </a:cxnLst>
              <a:rect l="0" t="0" r="r" b="b"/>
              <a:pathLst>
                <a:path w="24" h="24">
                  <a:moveTo>
                    <a:pt x="10" y="2"/>
                  </a:moveTo>
                  <a:cubicBezTo>
                    <a:pt x="10" y="2"/>
                    <a:pt x="24" y="14"/>
                    <a:pt x="23" y="16"/>
                  </a:cubicBezTo>
                  <a:cubicBezTo>
                    <a:pt x="21" y="24"/>
                    <a:pt x="1" y="10"/>
                    <a:pt x="0" y="8"/>
                  </a:cubicBezTo>
                  <a:cubicBezTo>
                    <a:pt x="0" y="7"/>
                    <a:pt x="1" y="0"/>
                    <a:pt x="1" y="0"/>
                  </a:cubicBezTo>
                  <a:cubicBezTo>
                    <a:pt x="1" y="0"/>
                    <a:pt x="8" y="0"/>
                    <a:pt x="10" y="2"/>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1" name="i$ľïde"/>
            <p:cNvSpPr/>
            <p:nvPr/>
          </p:nvSpPr>
          <p:spPr bwMode="auto">
            <a:xfrm>
              <a:off x="6416675" y="1346201"/>
              <a:ext cx="212725" cy="304800"/>
            </a:xfrm>
            <a:custGeom>
              <a:avLst/>
              <a:gdLst>
                <a:gd name="T0" fmla="*/ 19 w 55"/>
                <a:gd name="T1" fmla="*/ 5 h 79"/>
                <a:gd name="T2" fmla="*/ 45 w 55"/>
                <a:gd name="T3" fmla="*/ 20 h 79"/>
                <a:gd name="T4" fmla="*/ 54 w 55"/>
                <a:gd name="T5" fmla="*/ 73 h 79"/>
                <a:gd name="T6" fmla="*/ 41 w 55"/>
                <a:gd name="T7" fmla="*/ 75 h 79"/>
                <a:gd name="T8" fmla="*/ 30 w 55"/>
                <a:gd name="T9" fmla="*/ 30 h 79"/>
                <a:gd name="T10" fmla="*/ 3 w 55"/>
                <a:gd name="T11" fmla="*/ 13 h 79"/>
                <a:gd name="T12" fmla="*/ 1 w 55"/>
                <a:gd name="T13" fmla="*/ 0 h 79"/>
                <a:gd name="T14" fmla="*/ 19 w 55"/>
                <a:gd name="T15" fmla="*/ 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79">
                  <a:moveTo>
                    <a:pt x="19" y="5"/>
                  </a:moveTo>
                  <a:cubicBezTo>
                    <a:pt x="19" y="5"/>
                    <a:pt x="43" y="15"/>
                    <a:pt x="45" y="20"/>
                  </a:cubicBezTo>
                  <a:cubicBezTo>
                    <a:pt x="48" y="25"/>
                    <a:pt x="55" y="71"/>
                    <a:pt x="54" y="73"/>
                  </a:cubicBezTo>
                  <a:cubicBezTo>
                    <a:pt x="54" y="76"/>
                    <a:pt x="43" y="79"/>
                    <a:pt x="41" y="75"/>
                  </a:cubicBezTo>
                  <a:cubicBezTo>
                    <a:pt x="37" y="58"/>
                    <a:pt x="30" y="30"/>
                    <a:pt x="30" y="30"/>
                  </a:cubicBezTo>
                  <a:cubicBezTo>
                    <a:pt x="30" y="30"/>
                    <a:pt x="6" y="18"/>
                    <a:pt x="3" y="13"/>
                  </a:cubicBezTo>
                  <a:cubicBezTo>
                    <a:pt x="0" y="8"/>
                    <a:pt x="1" y="0"/>
                    <a:pt x="1" y="0"/>
                  </a:cubicBezTo>
                  <a:lnTo>
                    <a:pt x="19" y="5"/>
                  </a:lnTo>
                  <a:close/>
                </a:path>
              </a:pathLst>
            </a:custGeom>
            <a:solidFill>
              <a:srgbClr val="2E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62" name="îśliḋé"/>
            <p:cNvSpPr/>
            <p:nvPr/>
          </p:nvSpPr>
          <p:spPr bwMode="auto">
            <a:xfrm>
              <a:off x="6524625" y="1651001"/>
              <a:ext cx="92075" cy="92075"/>
            </a:xfrm>
            <a:custGeom>
              <a:avLst/>
              <a:gdLst>
                <a:gd name="T0" fmla="*/ 10 w 24"/>
                <a:gd name="T1" fmla="*/ 2 h 24"/>
                <a:gd name="T2" fmla="*/ 23 w 24"/>
                <a:gd name="T3" fmla="*/ 16 h 24"/>
                <a:gd name="T4" fmla="*/ 0 w 24"/>
                <a:gd name="T5" fmla="*/ 8 h 24"/>
                <a:gd name="T6" fmla="*/ 1 w 24"/>
                <a:gd name="T7" fmla="*/ 0 h 24"/>
                <a:gd name="T8" fmla="*/ 10 w 24"/>
                <a:gd name="T9" fmla="*/ 2 h 24"/>
              </a:gdLst>
              <a:ahLst/>
              <a:cxnLst>
                <a:cxn ang="0">
                  <a:pos x="T0" y="T1"/>
                </a:cxn>
                <a:cxn ang="0">
                  <a:pos x="T2" y="T3"/>
                </a:cxn>
                <a:cxn ang="0">
                  <a:pos x="T4" y="T5"/>
                </a:cxn>
                <a:cxn ang="0">
                  <a:pos x="T6" y="T7"/>
                </a:cxn>
                <a:cxn ang="0">
                  <a:pos x="T8" y="T9"/>
                </a:cxn>
              </a:cxnLst>
              <a:rect l="0" t="0" r="r" b="b"/>
              <a:pathLst>
                <a:path w="24" h="24">
                  <a:moveTo>
                    <a:pt x="10" y="2"/>
                  </a:moveTo>
                  <a:cubicBezTo>
                    <a:pt x="10" y="2"/>
                    <a:pt x="24" y="14"/>
                    <a:pt x="23" y="16"/>
                  </a:cubicBezTo>
                  <a:cubicBezTo>
                    <a:pt x="21" y="24"/>
                    <a:pt x="1" y="10"/>
                    <a:pt x="0" y="8"/>
                  </a:cubicBezTo>
                  <a:cubicBezTo>
                    <a:pt x="0" y="7"/>
                    <a:pt x="1" y="0"/>
                    <a:pt x="1" y="0"/>
                  </a:cubicBezTo>
                  <a:cubicBezTo>
                    <a:pt x="1" y="0"/>
                    <a:pt x="8" y="0"/>
                    <a:pt x="10" y="2"/>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3" name="íśľíḋè"/>
            <p:cNvSpPr/>
            <p:nvPr/>
          </p:nvSpPr>
          <p:spPr bwMode="auto">
            <a:xfrm>
              <a:off x="6362700" y="1373188"/>
              <a:ext cx="212725" cy="304800"/>
            </a:xfrm>
            <a:custGeom>
              <a:avLst/>
              <a:gdLst>
                <a:gd name="T0" fmla="*/ 19 w 55"/>
                <a:gd name="T1" fmla="*/ 5 h 79"/>
                <a:gd name="T2" fmla="*/ 45 w 55"/>
                <a:gd name="T3" fmla="*/ 20 h 79"/>
                <a:gd name="T4" fmla="*/ 54 w 55"/>
                <a:gd name="T5" fmla="*/ 73 h 79"/>
                <a:gd name="T6" fmla="*/ 41 w 55"/>
                <a:gd name="T7" fmla="*/ 75 h 79"/>
                <a:gd name="T8" fmla="*/ 30 w 55"/>
                <a:gd name="T9" fmla="*/ 30 h 79"/>
                <a:gd name="T10" fmla="*/ 3 w 55"/>
                <a:gd name="T11" fmla="*/ 13 h 79"/>
                <a:gd name="T12" fmla="*/ 1 w 55"/>
                <a:gd name="T13" fmla="*/ 0 h 79"/>
                <a:gd name="T14" fmla="*/ 19 w 55"/>
                <a:gd name="T15" fmla="*/ 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79">
                  <a:moveTo>
                    <a:pt x="19" y="5"/>
                  </a:moveTo>
                  <a:cubicBezTo>
                    <a:pt x="19" y="5"/>
                    <a:pt x="43" y="15"/>
                    <a:pt x="45" y="20"/>
                  </a:cubicBezTo>
                  <a:cubicBezTo>
                    <a:pt x="48" y="25"/>
                    <a:pt x="55" y="72"/>
                    <a:pt x="54" y="73"/>
                  </a:cubicBezTo>
                  <a:cubicBezTo>
                    <a:pt x="54" y="76"/>
                    <a:pt x="43" y="79"/>
                    <a:pt x="41" y="75"/>
                  </a:cubicBezTo>
                  <a:cubicBezTo>
                    <a:pt x="37" y="58"/>
                    <a:pt x="30" y="30"/>
                    <a:pt x="30" y="30"/>
                  </a:cubicBezTo>
                  <a:cubicBezTo>
                    <a:pt x="30" y="30"/>
                    <a:pt x="6" y="18"/>
                    <a:pt x="3" y="13"/>
                  </a:cubicBezTo>
                  <a:cubicBezTo>
                    <a:pt x="0" y="8"/>
                    <a:pt x="1" y="0"/>
                    <a:pt x="1" y="0"/>
                  </a:cubicBezTo>
                  <a:lnTo>
                    <a:pt x="19" y="5"/>
                  </a:lnTo>
                  <a:close/>
                </a:path>
              </a:pathLst>
            </a:custGeom>
            <a:solidFill>
              <a:srgbClr val="4078B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64" name="íślîḓe"/>
            <p:cNvSpPr/>
            <p:nvPr/>
          </p:nvSpPr>
          <p:spPr bwMode="auto">
            <a:xfrm>
              <a:off x="6470650" y="1160463"/>
              <a:ext cx="88900" cy="120650"/>
            </a:xfrm>
            <a:custGeom>
              <a:avLst/>
              <a:gdLst>
                <a:gd name="T0" fmla="*/ 3 w 23"/>
                <a:gd name="T1" fmla="*/ 0 h 31"/>
                <a:gd name="T2" fmla="*/ 16 w 23"/>
                <a:gd name="T3" fmla="*/ 28 h 31"/>
                <a:gd name="T4" fmla="*/ 0 w 23"/>
                <a:gd name="T5" fmla="*/ 19 h 31"/>
                <a:gd name="T6" fmla="*/ 3 w 23"/>
                <a:gd name="T7" fmla="*/ 0 h 31"/>
              </a:gdLst>
              <a:ahLst/>
              <a:cxnLst>
                <a:cxn ang="0">
                  <a:pos x="T0" y="T1"/>
                </a:cxn>
                <a:cxn ang="0">
                  <a:pos x="T2" y="T3"/>
                </a:cxn>
                <a:cxn ang="0">
                  <a:pos x="T4" y="T5"/>
                </a:cxn>
                <a:cxn ang="0">
                  <a:pos x="T6" y="T7"/>
                </a:cxn>
              </a:cxnLst>
              <a:rect l="0" t="0" r="r" b="b"/>
              <a:pathLst>
                <a:path w="23" h="31">
                  <a:moveTo>
                    <a:pt x="3" y="0"/>
                  </a:moveTo>
                  <a:cubicBezTo>
                    <a:pt x="6" y="1"/>
                    <a:pt x="23" y="24"/>
                    <a:pt x="16" y="28"/>
                  </a:cubicBezTo>
                  <a:cubicBezTo>
                    <a:pt x="9" y="31"/>
                    <a:pt x="0" y="19"/>
                    <a:pt x="0" y="19"/>
                  </a:cubicBezTo>
                  <a:lnTo>
                    <a:pt x="3" y="0"/>
                  </a:lnTo>
                  <a:close/>
                </a:path>
              </a:pathLst>
            </a:custGeom>
            <a:solidFill>
              <a:srgbClr val="DE506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5" name="íşḻíḍè"/>
            <p:cNvSpPr/>
            <p:nvPr/>
          </p:nvSpPr>
          <p:spPr bwMode="auto">
            <a:xfrm>
              <a:off x="6478588" y="1200151"/>
              <a:ext cx="188913" cy="84138"/>
            </a:xfrm>
            <a:custGeom>
              <a:avLst/>
              <a:gdLst>
                <a:gd name="T0" fmla="*/ 6 w 49"/>
                <a:gd name="T1" fmla="*/ 17 h 22"/>
                <a:gd name="T2" fmla="*/ 33 w 49"/>
                <a:gd name="T3" fmla="*/ 10 h 22"/>
                <a:gd name="T4" fmla="*/ 36 w 49"/>
                <a:gd name="T5" fmla="*/ 7 h 22"/>
                <a:gd name="T6" fmla="*/ 47 w 49"/>
                <a:gd name="T7" fmla="*/ 7 h 22"/>
                <a:gd name="T8" fmla="*/ 46 w 49"/>
                <a:gd name="T9" fmla="*/ 2 h 22"/>
                <a:gd name="T10" fmla="*/ 36 w 49"/>
                <a:gd name="T11" fmla="*/ 2 h 22"/>
                <a:gd name="T12" fmla="*/ 32 w 49"/>
                <a:gd name="T13" fmla="*/ 3 h 22"/>
                <a:gd name="T14" fmla="*/ 15 w 49"/>
                <a:gd name="T15" fmla="*/ 6 h 22"/>
                <a:gd name="T16" fmla="*/ 6 w 49"/>
                <a:gd name="T17" fmla="*/ 1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22">
                  <a:moveTo>
                    <a:pt x="6" y="17"/>
                  </a:moveTo>
                  <a:cubicBezTo>
                    <a:pt x="10" y="22"/>
                    <a:pt x="26" y="14"/>
                    <a:pt x="33" y="10"/>
                  </a:cubicBezTo>
                  <a:cubicBezTo>
                    <a:pt x="35" y="8"/>
                    <a:pt x="36" y="7"/>
                    <a:pt x="36" y="7"/>
                  </a:cubicBezTo>
                  <a:cubicBezTo>
                    <a:pt x="41" y="9"/>
                    <a:pt x="45" y="8"/>
                    <a:pt x="47" y="7"/>
                  </a:cubicBezTo>
                  <a:cubicBezTo>
                    <a:pt x="49" y="6"/>
                    <a:pt x="49" y="3"/>
                    <a:pt x="46" y="2"/>
                  </a:cubicBezTo>
                  <a:cubicBezTo>
                    <a:pt x="42" y="0"/>
                    <a:pt x="36" y="2"/>
                    <a:pt x="36" y="2"/>
                  </a:cubicBezTo>
                  <a:cubicBezTo>
                    <a:pt x="36" y="2"/>
                    <a:pt x="34" y="3"/>
                    <a:pt x="32" y="3"/>
                  </a:cubicBezTo>
                  <a:cubicBezTo>
                    <a:pt x="27" y="4"/>
                    <a:pt x="17" y="5"/>
                    <a:pt x="15" y="6"/>
                  </a:cubicBezTo>
                  <a:cubicBezTo>
                    <a:pt x="12" y="6"/>
                    <a:pt x="0" y="10"/>
                    <a:pt x="6" y="17"/>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6" name="išḷiďé"/>
            <p:cNvSpPr/>
            <p:nvPr/>
          </p:nvSpPr>
          <p:spPr bwMode="auto">
            <a:xfrm>
              <a:off x="6478588" y="1208088"/>
              <a:ext cx="127000" cy="76200"/>
            </a:xfrm>
            <a:custGeom>
              <a:avLst/>
              <a:gdLst>
                <a:gd name="T0" fmla="*/ 6 w 33"/>
                <a:gd name="T1" fmla="*/ 15 h 20"/>
                <a:gd name="T2" fmla="*/ 33 w 33"/>
                <a:gd name="T3" fmla="*/ 8 h 20"/>
                <a:gd name="T4" fmla="*/ 32 w 33"/>
                <a:gd name="T5" fmla="*/ 5 h 20"/>
                <a:gd name="T6" fmla="*/ 32 w 33"/>
                <a:gd name="T7" fmla="*/ 0 h 20"/>
                <a:gd name="T8" fmla="*/ 15 w 33"/>
                <a:gd name="T9" fmla="*/ 4 h 20"/>
                <a:gd name="T10" fmla="*/ 6 w 33"/>
                <a:gd name="T11" fmla="*/ 15 h 20"/>
              </a:gdLst>
              <a:ahLst/>
              <a:cxnLst>
                <a:cxn ang="0">
                  <a:pos x="T0" y="T1"/>
                </a:cxn>
                <a:cxn ang="0">
                  <a:pos x="T2" y="T3"/>
                </a:cxn>
                <a:cxn ang="0">
                  <a:pos x="T4" y="T5"/>
                </a:cxn>
                <a:cxn ang="0">
                  <a:pos x="T6" y="T7"/>
                </a:cxn>
                <a:cxn ang="0">
                  <a:pos x="T8" y="T9"/>
                </a:cxn>
                <a:cxn ang="0">
                  <a:pos x="T10" y="T11"/>
                </a:cxn>
              </a:cxnLst>
              <a:rect l="0" t="0" r="r" b="b"/>
              <a:pathLst>
                <a:path w="33" h="20">
                  <a:moveTo>
                    <a:pt x="6" y="15"/>
                  </a:moveTo>
                  <a:cubicBezTo>
                    <a:pt x="10" y="20"/>
                    <a:pt x="26" y="12"/>
                    <a:pt x="33" y="8"/>
                  </a:cubicBezTo>
                  <a:cubicBezTo>
                    <a:pt x="33" y="8"/>
                    <a:pt x="32" y="6"/>
                    <a:pt x="32" y="5"/>
                  </a:cubicBezTo>
                  <a:cubicBezTo>
                    <a:pt x="31" y="3"/>
                    <a:pt x="32" y="1"/>
                    <a:pt x="32" y="0"/>
                  </a:cubicBezTo>
                  <a:cubicBezTo>
                    <a:pt x="27" y="1"/>
                    <a:pt x="17" y="3"/>
                    <a:pt x="15" y="4"/>
                  </a:cubicBezTo>
                  <a:cubicBezTo>
                    <a:pt x="12" y="4"/>
                    <a:pt x="0" y="8"/>
                    <a:pt x="6" y="15"/>
                  </a:cubicBezTo>
                  <a:close/>
                </a:path>
              </a:pathLst>
            </a:custGeom>
            <a:solidFill>
              <a:srgbClr val="DE506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7" name="îṥļíḋè"/>
            <p:cNvSpPr/>
            <p:nvPr/>
          </p:nvSpPr>
          <p:spPr bwMode="auto">
            <a:xfrm>
              <a:off x="6343650" y="1149351"/>
              <a:ext cx="161925" cy="266700"/>
            </a:xfrm>
            <a:custGeom>
              <a:avLst/>
              <a:gdLst>
                <a:gd name="T0" fmla="*/ 23 w 42"/>
                <a:gd name="T1" fmla="*/ 0 h 69"/>
                <a:gd name="T2" fmla="*/ 36 w 42"/>
                <a:gd name="T3" fmla="*/ 3 h 69"/>
                <a:gd name="T4" fmla="*/ 42 w 42"/>
                <a:gd name="T5" fmla="*/ 56 h 69"/>
                <a:gd name="T6" fmla="*/ 4 w 42"/>
                <a:gd name="T7" fmla="*/ 63 h 69"/>
                <a:gd name="T8" fmla="*/ 1 w 42"/>
                <a:gd name="T9" fmla="*/ 8 h 69"/>
                <a:gd name="T10" fmla="*/ 14 w 42"/>
                <a:gd name="T11" fmla="*/ 1 h 69"/>
                <a:gd name="T12" fmla="*/ 23 w 42"/>
                <a:gd name="T13" fmla="*/ 0 h 69"/>
              </a:gdLst>
              <a:ahLst/>
              <a:cxnLst>
                <a:cxn ang="0">
                  <a:pos x="T0" y="T1"/>
                </a:cxn>
                <a:cxn ang="0">
                  <a:pos x="T2" y="T3"/>
                </a:cxn>
                <a:cxn ang="0">
                  <a:pos x="T4" y="T5"/>
                </a:cxn>
                <a:cxn ang="0">
                  <a:pos x="T6" y="T7"/>
                </a:cxn>
                <a:cxn ang="0">
                  <a:pos x="T8" y="T9"/>
                </a:cxn>
                <a:cxn ang="0">
                  <a:pos x="T10" y="T11"/>
                </a:cxn>
                <a:cxn ang="0">
                  <a:pos x="T12" y="T13"/>
                </a:cxn>
              </a:cxnLst>
              <a:rect l="0" t="0" r="r" b="b"/>
              <a:pathLst>
                <a:path w="42" h="69">
                  <a:moveTo>
                    <a:pt x="23" y="0"/>
                  </a:moveTo>
                  <a:cubicBezTo>
                    <a:pt x="25" y="0"/>
                    <a:pt x="35" y="1"/>
                    <a:pt x="36" y="3"/>
                  </a:cubicBezTo>
                  <a:cubicBezTo>
                    <a:pt x="37" y="4"/>
                    <a:pt x="40" y="44"/>
                    <a:pt x="42" y="56"/>
                  </a:cubicBezTo>
                  <a:cubicBezTo>
                    <a:pt x="28" y="65"/>
                    <a:pt x="15" y="69"/>
                    <a:pt x="4" y="63"/>
                  </a:cubicBezTo>
                  <a:cubicBezTo>
                    <a:pt x="3" y="41"/>
                    <a:pt x="0" y="9"/>
                    <a:pt x="1" y="8"/>
                  </a:cubicBezTo>
                  <a:cubicBezTo>
                    <a:pt x="2" y="7"/>
                    <a:pt x="14" y="1"/>
                    <a:pt x="14" y="1"/>
                  </a:cubicBezTo>
                  <a:lnTo>
                    <a:pt x="23" y="0"/>
                  </a:lnTo>
                  <a:close/>
                </a:path>
              </a:pathLst>
            </a:custGeom>
            <a:solidFill>
              <a:srgbClr val="F0646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68" name="ï$ḻïďe"/>
            <p:cNvSpPr/>
            <p:nvPr/>
          </p:nvSpPr>
          <p:spPr bwMode="auto">
            <a:xfrm>
              <a:off x="6381750" y="1065213"/>
              <a:ext cx="84138" cy="76200"/>
            </a:xfrm>
            <a:custGeom>
              <a:avLst/>
              <a:gdLst>
                <a:gd name="T0" fmla="*/ 20 w 22"/>
                <a:gd name="T1" fmla="*/ 11 h 20"/>
                <a:gd name="T2" fmla="*/ 22 w 22"/>
                <a:gd name="T3" fmla="*/ 7 h 20"/>
                <a:gd name="T4" fmla="*/ 19 w 22"/>
                <a:gd name="T5" fmla="*/ 4 h 20"/>
                <a:gd name="T6" fmla="*/ 18 w 22"/>
                <a:gd name="T7" fmla="*/ 0 h 20"/>
                <a:gd name="T8" fmla="*/ 2 w 22"/>
                <a:gd name="T9" fmla="*/ 6 h 20"/>
                <a:gd name="T10" fmla="*/ 6 w 22"/>
                <a:gd name="T11" fmla="*/ 20 h 20"/>
                <a:gd name="T12" fmla="*/ 20 w 22"/>
                <a:gd name="T13" fmla="*/ 11 h 20"/>
              </a:gdLst>
              <a:ahLst/>
              <a:cxnLst>
                <a:cxn ang="0">
                  <a:pos x="T0" y="T1"/>
                </a:cxn>
                <a:cxn ang="0">
                  <a:pos x="T2" y="T3"/>
                </a:cxn>
                <a:cxn ang="0">
                  <a:pos x="T4" y="T5"/>
                </a:cxn>
                <a:cxn ang="0">
                  <a:pos x="T6" y="T7"/>
                </a:cxn>
                <a:cxn ang="0">
                  <a:pos x="T8" y="T9"/>
                </a:cxn>
                <a:cxn ang="0">
                  <a:pos x="T10" y="T11"/>
                </a:cxn>
                <a:cxn ang="0">
                  <a:pos x="T12" y="T13"/>
                </a:cxn>
              </a:cxnLst>
              <a:rect l="0" t="0" r="r" b="b"/>
              <a:pathLst>
                <a:path w="22" h="20">
                  <a:moveTo>
                    <a:pt x="20" y="11"/>
                  </a:moveTo>
                  <a:cubicBezTo>
                    <a:pt x="20" y="11"/>
                    <a:pt x="22" y="9"/>
                    <a:pt x="22" y="7"/>
                  </a:cubicBezTo>
                  <a:cubicBezTo>
                    <a:pt x="21" y="5"/>
                    <a:pt x="19" y="4"/>
                    <a:pt x="19" y="4"/>
                  </a:cubicBezTo>
                  <a:cubicBezTo>
                    <a:pt x="19" y="4"/>
                    <a:pt x="20" y="1"/>
                    <a:pt x="18" y="0"/>
                  </a:cubicBezTo>
                  <a:cubicBezTo>
                    <a:pt x="17" y="0"/>
                    <a:pt x="4" y="0"/>
                    <a:pt x="2" y="6"/>
                  </a:cubicBezTo>
                  <a:cubicBezTo>
                    <a:pt x="0" y="14"/>
                    <a:pt x="6" y="20"/>
                    <a:pt x="6" y="20"/>
                  </a:cubicBezTo>
                  <a:lnTo>
                    <a:pt x="20" y="11"/>
                  </a:ln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9" name="îṣḻîďe"/>
            <p:cNvSpPr/>
            <p:nvPr/>
          </p:nvSpPr>
          <p:spPr bwMode="auto">
            <a:xfrm>
              <a:off x="6392863" y="1114426"/>
              <a:ext cx="50800" cy="85725"/>
            </a:xfrm>
            <a:custGeom>
              <a:avLst/>
              <a:gdLst>
                <a:gd name="T0" fmla="*/ 4 w 13"/>
                <a:gd name="T1" fmla="*/ 19 h 22"/>
                <a:gd name="T2" fmla="*/ 2 w 13"/>
                <a:gd name="T3" fmla="*/ 17 h 22"/>
                <a:gd name="T4" fmla="*/ 1 w 13"/>
                <a:gd name="T5" fmla="*/ 9 h 22"/>
                <a:gd name="T6" fmla="*/ 2 w 13"/>
                <a:gd name="T7" fmla="*/ 9 h 22"/>
                <a:gd name="T8" fmla="*/ 2 w 13"/>
                <a:gd name="T9" fmla="*/ 2 h 22"/>
                <a:gd name="T10" fmla="*/ 2 w 13"/>
                <a:gd name="T11" fmla="*/ 1 h 22"/>
                <a:gd name="T12" fmla="*/ 4 w 13"/>
                <a:gd name="T13" fmla="*/ 0 h 22"/>
                <a:gd name="T14" fmla="*/ 11 w 13"/>
                <a:gd name="T15" fmla="*/ 6 h 22"/>
                <a:gd name="T16" fmla="*/ 11 w 13"/>
                <a:gd name="T17" fmla="*/ 10 h 22"/>
                <a:gd name="T18" fmla="*/ 12 w 13"/>
                <a:gd name="T19" fmla="*/ 10 h 22"/>
                <a:gd name="T20" fmla="*/ 13 w 13"/>
                <a:gd name="T21" fmla="*/ 13 h 22"/>
                <a:gd name="T22" fmla="*/ 13 w 13"/>
                <a:gd name="T23" fmla="*/ 16 h 22"/>
                <a:gd name="T24" fmla="*/ 4 w 13"/>
                <a:gd name="T25"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22">
                  <a:moveTo>
                    <a:pt x="4" y="19"/>
                  </a:moveTo>
                  <a:cubicBezTo>
                    <a:pt x="3" y="18"/>
                    <a:pt x="3" y="18"/>
                    <a:pt x="2" y="17"/>
                  </a:cubicBezTo>
                  <a:cubicBezTo>
                    <a:pt x="1" y="15"/>
                    <a:pt x="0" y="12"/>
                    <a:pt x="1" y="9"/>
                  </a:cubicBezTo>
                  <a:cubicBezTo>
                    <a:pt x="2" y="9"/>
                    <a:pt x="2" y="9"/>
                    <a:pt x="2" y="9"/>
                  </a:cubicBezTo>
                  <a:cubicBezTo>
                    <a:pt x="2" y="6"/>
                    <a:pt x="2" y="2"/>
                    <a:pt x="2" y="2"/>
                  </a:cubicBezTo>
                  <a:cubicBezTo>
                    <a:pt x="2" y="1"/>
                    <a:pt x="2" y="1"/>
                    <a:pt x="2" y="1"/>
                  </a:cubicBezTo>
                  <a:cubicBezTo>
                    <a:pt x="4" y="0"/>
                    <a:pt x="4" y="0"/>
                    <a:pt x="4" y="0"/>
                  </a:cubicBezTo>
                  <a:cubicBezTo>
                    <a:pt x="4" y="0"/>
                    <a:pt x="11" y="5"/>
                    <a:pt x="11" y="6"/>
                  </a:cubicBezTo>
                  <a:cubicBezTo>
                    <a:pt x="11" y="7"/>
                    <a:pt x="11" y="9"/>
                    <a:pt x="11" y="10"/>
                  </a:cubicBezTo>
                  <a:cubicBezTo>
                    <a:pt x="12" y="10"/>
                    <a:pt x="12" y="10"/>
                    <a:pt x="12" y="10"/>
                  </a:cubicBezTo>
                  <a:cubicBezTo>
                    <a:pt x="12" y="11"/>
                    <a:pt x="13" y="12"/>
                    <a:pt x="13" y="13"/>
                  </a:cubicBezTo>
                  <a:cubicBezTo>
                    <a:pt x="13" y="14"/>
                    <a:pt x="13" y="15"/>
                    <a:pt x="13" y="16"/>
                  </a:cubicBezTo>
                  <a:cubicBezTo>
                    <a:pt x="12" y="21"/>
                    <a:pt x="7" y="22"/>
                    <a:pt x="4" y="19"/>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0" name="íṣľiḋe"/>
            <p:cNvSpPr/>
            <p:nvPr/>
          </p:nvSpPr>
          <p:spPr bwMode="auto">
            <a:xfrm>
              <a:off x="6400800" y="1114426"/>
              <a:ext cx="34925" cy="39688"/>
            </a:xfrm>
            <a:custGeom>
              <a:avLst/>
              <a:gdLst>
                <a:gd name="T0" fmla="*/ 9 w 9"/>
                <a:gd name="T1" fmla="*/ 10 h 10"/>
                <a:gd name="T2" fmla="*/ 6 w 9"/>
                <a:gd name="T3" fmla="*/ 10 h 10"/>
                <a:gd name="T4" fmla="*/ 0 w 9"/>
                <a:gd name="T5" fmla="*/ 1 h 10"/>
                <a:gd name="T6" fmla="*/ 2 w 9"/>
                <a:gd name="T7" fmla="*/ 0 h 10"/>
                <a:gd name="T8" fmla="*/ 9 w 9"/>
                <a:gd name="T9" fmla="*/ 6 h 10"/>
                <a:gd name="T10" fmla="*/ 9 w 9"/>
                <a:gd name="T11" fmla="*/ 10 h 10"/>
              </a:gdLst>
              <a:ahLst/>
              <a:cxnLst>
                <a:cxn ang="0">
                  <a:pos x="T0" y="T1"/>
                </a:cxn>
                <a:cxn ang="0">
                  <a:pos x="T2" y="T3"/>
                </a:cxn>
                <a:cxn ang="0">
                  <a:pos x="T4" y="T5"/>
                </a:cxn>
                <a:cxn ang="0">
                  <a:pos x="T6" y="T7"/>
                </a:cxn>
                <a:cxn ang="0">
                  <a:pos x="T8" y="T9"/>
                </a:cxn>
                <a:cxn ang="0">
                  <a:pos x="T10" y="T11"/>
                </a:cxn>
              </a:cxnLst>
              <a:rect l="0" t="0" r="r" b="b"/>
              <a:pathLst>
                <a:path w="9" h="10">
                  <a:moveTo>
                    <a:pt x="9" y="10"/>
                  </a:moveTo>
                  <a:cubicBezTo>
                    <a:pt x="8" y="10"/>
                    <a:pt x="7" y="10"/>
                    <a:pt x="6" y="10"/>
                  </a:cubicBezTo>
                  <a:cubicBezTo>
                    <a:pt x="1" y="9"/>
                    <a:pt x="0" y="5"/>
                    <a:pt x="0" y="1"/>
                  </a:cubicBezTo>
                  <a:cubicBezTo>
                    <a:pt x="2" y="0"/>
                    <a:pt x="2" y="0"/>
                    <a:pt x="2" y="0"/>
                  </a:cubicBezTo>
                  <a:cubicBezTo>
                    <a:pt x="2" y="0"/>
                    <a:pt x="9" y="5"/>
                    <a:pt x="9" y="6"/>
                  </a:cubicBezTo>
                  <a:cubicBezTo>
                    <a:pt x="9" y="7"/>
                    <a:pt x="9" y="9"/>
                    <a:pt x="9" y="10"/>
                  </a:cubicBezTo>
                  <a:close/>
                </a:path>
              </a:pathLst>
            </a:custGeom>
            <a:solidFill>
              <a:srgbClr val="F274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1" name="íśḷïdè"/>
            <p:cNvSpPr/>
            <p:nvPr/>
          </p:nvSpPr>
          <p:spPr bwMode="auto">
            <a:xfrm>
              <a:off x="6451600" y="1100138"/>
              <a:ext cx="19050" cy="22225"/>
            </a:xfrm>
            <a:custGeom>
              <a:avLst/>
              <a:gdLst>
                <a:gd name="T0" fmla="*/ 2 w 5"/>
                <a:gd name="T1" fmla="*/ 2 h 6"/>
                <a:gd name="T2" fmla="*/ 4 w 5"/>
                <a:gd name="T3" fmla="*/ 1 h 6"/>
                <a:gd name="T4" fmla="*/ 4 w 5"/>
                <a:gd name="T5" fmla="*/ 4 h 6"/>
                <a:gd name="T6" fmla="*/ 1 w 5"/>
                <a:gd name="T7" fmla="*/ 6 h 6"/>
                <a:gd name="T8" fmla="*/ 2 w 5"/>
                <a:gd name="T9" fmla="*/ 2 h 6"/>
              </a:gdLst>
              <a:ahLst/>
              <a:cxnLst>
                <a:cxn ang="0">
                  <a:pos x="T0" y="T1"/>
                </a:cxn>
                <a:cxn ang="0">
                  <a:pos x="T2" y="T3"/>
                </a:cxn>
                <a:cxn ang="0">
                  <a:pos x="T4" y="T5"/>
                </a:cxn>
                <a:cxn ang="0">
                  <a:pos x="T6" y="T7"/>
                </a:cxn>
                <a:cxn ang="0">
                  <a:pos x="T8" y="T9"/>
                </a:cxn>
              </a:cxnLst>
              <a:rect l="0" t="0" r="r" b="b"/>
              <a:pathLst>
                <a:path w="5" h="6">
                  <a:moveTo>
                    <a:pt x="2" y="2"/>
                  </a:moveTo>
                  <a:cubicBezTo>
                    <a:pt x="2" y="2"/>
                    <a:pt x="3" y="0"/>
                    <a:pt x="4" y="1"/>
                  </a:cubicBezTo>
                  <a:cubicBezTo>
                    <a:pt x="5" y="1"/>
                    <a:pt x="4" y="3"/>
                    <a:pt x="4" y="4"/>
                  </a:cubicBezTo>
                  <a:cubicBezTo>
                    <a:pt x="3" y="6"/>
                    <a:pt x="2" y="6"/>
                    <a:pt x="1" y="6"/>
                  </a:cubicBezTo>
                  <a:cubicBezTo>
                    <a:pt x="0" y="6"/>
                    <a:pt x="2" y="2"/>
                    <a:pt x="2" y="2"/>
                  </a:cubicBezTo>
                  <a:close/>
                </a:path>
              </a:pathLst>
            </a:custGeom>
            <a:solidFill>
              <a:srgbClr val="F274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2" name="ïsľîďé"/>
            <p:cNvSpPr/>
            <p:nvPr/>
          </p:nvSpPr>
          <p:spPr bwMode="auto">
            <a:xfrm>
              <a:off x="6405563" y="1079501"/>
              <a:ext cx="53975" cy="69850"/>
            </a:xfrm>
            <a:custGeom>
              <a:avLst/>
              <a:gdLst>
                <a:gd name="T0" fmla="*/ 14 w 14"/>
                <a:gd name="T1" fmla="*/ 5 h 18"/>
                <a:gd name="T2" fmla="*/ 12 w 14"/>
                <a:gd name="T3" fmla="*/ 15 h 18"/>
                <a:gd name="T4" fmla="*/ 4 w 14"/>
                <a:gd name="T5" fmla="*/ 16 h 18"/>
                <a:gd name="T6" fmla="*/ 0 w 14"/>
                <a:gd name="T7" fmla="*/ 8 h 18"/>
                <a:gd name="T8" fmla="*/ 2 w 14"/>
                <a:gd name="T9" fmla="*/ 6 h 18"/>
                <a:gd name="T10" fmla="*/ 7 w 14"/>
                <a:gd name="T11" fmla="*/ 4 h 18"/>
                <a:gd name="T12" fmla="*/ 10 w 14"/>
                <a:gd name="T13" fmla="*/ 0 h 18"/>
                <a:gd name="T14" fmla="*/ 14 w 14"/>
                <a:gd name="T15" fmla="*/ 5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8">
                  <a:moveTo>
                    <a:pt x="14" y="5"/>
                  </a:moveTo>
                  <a:cubicBezTo>
                    <a:pt x="14" y="8"/>
                    <a:pt x="14" y="14"/>
                    <a:pt x="12" y="15"/>
                  </a:cubicBezTo>
                  <a:cubicBezTo>
                    <a:pt x="11" y="17"/>
                    <a:pt x="7" y="18"/>
                    <a:pt x="4" y="16"/>
                  </a:cubicBezTo>
                  <a:cubicBezTo>
                    <a:pt x="1" y="14"/>
                    <a:pt x="0" y="10"/>
                    <a:pt x="0" y="8"/>
                  </a:cubicBezTo>
                  <a:cubicBezTo>
                    <a:pt x="0" y="8"/>
                    <a:pt x="1" y="6"/>
                    <a:pt x="2" y="6"/>
                  </a:cubicBezTo>
                  <a:cubicBezTo>
                    <a:pt x="3" y="5"/>
                    <a:pt x="5" y="6"/>
                    <a:pt x="7" y="4"/>
                  </a:cubicBezTo>
                  <a:cubicBezTo>
                    <a:pt x="9" y="2"/>
                    <a:pt x="10" y="0"/>
                    <a:pt x="10" y="0"/>
                  </a:cubicBezTo>
                  <a:cubicBezTo>
                    <a:pt x="10" y="0"/>
                    <a:pt x="14" y="3"/>
                    <a:pt x="14" y="5"/>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3" name="îs1ïḑé"/>
            <p:cNvSpPr/>
            <p:nvPr/>
          </p:nvSpPr>
          <p:spPr bwMode="auto">
            <a:xfrm>
              <a:off x="6389688" y="1100138"/>
              <a:ext cx="19050" cy="26988"/>
            </a:xfrm>
            <a:custGeom>
              <a:avLst/>
              <a:gdLst>
                <a:gd name="T0" fmla="*/ 4 w 5"/>
                <a:gd name="T1" fmla="*/ 3 h 7"/>
                <a:gd name="T2" fmla="*/ 1 w 5"/>
                <a:gd name="T3" fmla="*/ 1 h 7"/>
                <a:gd name="T4" fmla="*/ 1 w 5"/>
                <a:gd name="T5" fmla="*/ 5 h 7"/>
                <a:gd name="T6" fmla="*/ 5 w 5"/>
                <a:gd name="T7" fmla="*/ 6 h 7"/>
                <a:gd name="T8" fmla="*/ 4 w 5"/>
                <a:gd name="T9" fmla="*/ 3 h 7"/>
              </a:gdLst>
              <a:ahLst/>
              <a:cxnLst>
                <a:cxn ang="0">
                  <a:pos x="T0" y="T1"/>
                </a:cxn>
                <a:cxn ang="0">
                  <a:pos x="T2" y="T3"/>
                </a:cxn>
                <a:cxn ang="0">
                  <a:pos x="T4" y="T5"/>
                </a:cxn>
                <a:cxn ang="0">
                  <a:pos x="T6" y="T7"/>
                </a:cxn>
                <a:cxn ang="0">
                  <a:pos x="T8" y="T9"/>
                </a:cxn>
              </a:cxnLst>
              <a:rect l="0" t="0" r="r" b="b"/>
              <a:pathLst>
                <a:path w="5" h="7">
                  <a:moveTo>
                    <a:pt x="4" y="3"/>
                  </a:moveTo>
                  <a:cubicBezTo>
                    <a:pt x="4" y="3"/>
                    <a:pt x="2" y="0"/>
                    <a:pt x="1" y="1"/>
                  </a:cubicBezTo>
                  <a:cubicBezTo>
                    <a:pt x="0" y="1"/>
                    <a:pt x="0" y="3"/>
                    <a:pt x="1" y="5"/>
                  </a:cubicBezTo>
                  <a:cubicBezTo>
                    <a:pt x="2" y="7"/>
                    <a:pt x="4" y="7"/>
                    <a:pt x="5" y="6"/>
                  </a:cubicBezTo>
                  <a:lnTo>
                    <a:pt x="4" y="3"/>
                  </a:ln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4" name="íṩ1îḓê"/>
            <p:cNvSpPr/>
            <p:nvPr/>
          </p:nvSpPr>
          <p:spPr bwMode="auto">
            <a:xfrm>
              <a:off x="6327775" y="1176338"/>
              <a:ext cx="65088" cy="142875"/>
            </a:xfrm>
            <a:custGeom>
              <a:avLst/>
              <a:gdLst>
                <a:gd name="T0" fmla="*/ 5 w 17"/>
                <a:gd name="T1" fmla="*/ 1 h 37"/>
                <a:gd name="T2" fmla="*/ 0 w 17"/>
                <a:gd name="T3" fmla="*/ 13 h 37"/>
                <a:gd name="T4" fmla="*/ 6 w 17"/>
                <a:gd name="T5" fmla="*/ 36 h 37"/>
                <a:gd name="T6" fmla="*/ 17 w 17"/>
                <a:gd name="T7" fmla="*/ 30 h 37"/>
                <a:gd name="T8" fmla="*/ 5 w 17"/>
                <a:gd name="T9" fmla="*/ 1 h 37"/>
              </a:gdLst>
              <a:ahLst/>
              <a:cxnLst>
                <a:cxn ang="0">
                  <a:pos x="T0" y="T1"/>
                </a:cxn>
                <a:cxn ang="0">
                  <a:pos x="T2" y="T3"/>
                </a:cxn>
                <a:cxn ang="0">
                  <a:pos x="T4" y="T5"/>
                </a:cxn>
                <a:cxn ang="0">
                  <a:pos x="T6" y="T7"/>
                </a:cxn>
                <a:cxn ang="0">
                  <a:pos x="T8" y="T9"/>
                </a:cxn>
              </a:cxnLst>
              <a:rect l="0" t="0" r="r" b="b"/>
              <a:pathLst>
                <a:path w="17" h="37">
                  <a:moveTo>
                    <a:pt x="5" y="1"/>
                  </a:moveTo>
                  <a:cubicBezTo>
                    <a:pt x="4" y="1"/>
                    <a:pt x="0" y="4"/>
                    <a:pt x="0" y="13"/>
                  </a:cubicBezTo>
                  <a:cubicBezTo>
                    <a:pt x="0" y="22"/>
                    <a:pt x="3" y="34"/>
                    <a:pt x="6" y="36"/>
                  </a:cubicBezTo>
                  <a:cubicBezTo>
                    <a:pt x="8" y="37"/>
                    <a:pt x="17" y="30"/>
                    <a:pt x="17" y="30"/>
                  </a:cubicBezTo>
                  <a:cubicBezTo>
                    <a:pt x="17" y="30"/>
                    <a:pt x="11" y="0"/>
                    <a:pt x="5" y="1"/>
                  </a:cubicBezTo>
                  <a:close/>
                </a:path>
              </a:pathLst>
            </a:custGeom>
            <a:solidFill>
              <a:srgbClr val="DE506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5" name="íṡḻîďe"/>
            <p:cNvSpPr/>
            <p:nvPr/>
          </p:nvSpPr>
          <p:spPr bwMode="auto">
            <a:xfrm>
              <a:off x="6327775" y="1254126"/>
              <a:ext cx="188913" cy="80963"/>
            </a:xfrm>
            <a:custGeom>
              <a:avLst/>
              <a:gdLst>
                <a:gd name="T0" fmla="*/ 6 w 49"/>
                <a:gd name="T1" fmla="*/ 16 h 21"/>
                <a:gd name="T2" fmla="*/ 32 w 49"/>
                <a:gd name="T3" fmla="*/ 9 h 21"/>
                <a:gd name="T4" fmla="*/ 36 w 49"/>
                <a:gd name="T5" fmla="*/ 7 h 21"/>
                <a:gd name="T6" fmla="*/ 47 w 49"/>
                <a:gd name="T7" fmla="*/ 7 h 21"/>
                <a:gd name="T8" fmla="*/ 46 w 49"/>
                <a:gd name="T9" fmla="*/ 1 h 21"/>
                <a:gd name="T10" fmla="*/ 36 w 49"/>
                <a:gd name="T11" fmla="*/ 2 h 21"/>
                <a:gd name="T12" fmla="*/ 32 w 49"/>
                <a:gd name="T13" fmla="*/ 3 h 21"/>
                <a:gd name="T14" fmla="*/ 15 w 49"/>
                <a:gd name="T15" fmla="*/ 5 h 21"/>
                <a:gd name="T16" fmla="*/ 6 w 49"/>
                <a:gd name="T17"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21">
                  <a:moveTo>
                    <a:pt x="6" y="16"/>
                  </a:moveTo>
                  <a:cubicBezTo>
                    <a:pt x="10" y="21"/>
                    <a:pt x="25" y="13"/>
                    <a:pt x="32" y="9"/>
                  </a:cubicBezTo>
                  <a:cubicBezTo>
                    <a:pt x="35" y="8"/>
                    <a:pt x="36" y="7"/>
                    <a:pt x="36" y="7"/>
                  </a:cubicBezTo>
                  <a:cubicBezTo>
                    <a:pt x="41" y="8"/>
                    <a:pt x="44" y="8"/>
                    <a:pt x="47" y="7"/>
                  </a:cubicBezTo>
                  <a:cubicBezTo>
                    <a:pt x="49" y="5"/>
                    <a:pt x="49" y="2"/>
                    <a:pt x="46" y="1"/>
                  </a:cubicBezTo>
                  <a:cubicBezTo>
                    <a:pt x="41" y="0"/>
                    <a:pt x="36" y="2"/>
                    <a:pt x="36" y="2"/>
                  </a:cubicBezTo>
                  <a:cubicBezTo>
                    <a:pt x="36" y="2"/>
                    <a:pt x="34" y="2"/>
                    <a:pt x="32" y="3"/>
                  </a:cubicBezTo>
                  <a:cubicBezTo>
                    <a:pt x="26" y="3"/>
                    <a:pt x="17" y="5"/>
                    <a:pt x="15" y="5"/>
                  </a:cubicBezTo>
                  <a:cubicBezTo>
                    <a:pt x="12" y="6"/>
                    <a:pt x="0" y="10"/>
                    <a:pt x="6" y="16"/>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6" name="iślîdê"/>
            <p:cNvSpPr/>
            <p:nvPr/>
          </p:nvSpPr>
          <p:spPr bwMode="auto">
            <a:xfrm>
              <a:off x="6327775" y="1262063"/>
              <a:ext cx="127000" cy="73025"/>
            </a:xfrm>
            <a:custGeom>
              <a:avLst/>
              <a:gdLst>
                <a:gd name="T0" fmla="*/ 6 w 33"/>
                <a:gd name="T1" fmla="*/ 14 h 19"/>
                <a:gd name="T2" fmla="*/ 33 w 33"/>
                <a:gd name="T3" fmla="*/ 8 h 19"/>
                <a:gd name="T4" fmla="*/ 31 w 33"/>
                <a:gd name="T5" fmla="*/ 4 h 19"/>
                <a:gd name="T6" fmla="*/ 32 w 33"/>
                <a:gd name="T7" fmla="*/ 0 h 19"/>
                <a:gd name="T8" fmla="*/ 15 w 33"/>
                <a:gd name="T9" fmla="*/ 3 h 19"/>
                <a:gd name="T10" fmla="*/ 6 w 33"/>
                <a:gd name="T11" fmla="*/ 14 h 19"/>
              </a:gdLst>
              <a:ahLst/>
              <a:cxnLst>
                <a:cxn ang="0">
                  <a:pos x="T0" y="T1"/>
                </a:cxn>
                <a:cxn ang="0">
                  <a:pos x="T2" y="T3"/>
                </a:cxn>
                <a:cxn ang="0">
                  <a:pos x="T4" y="T5"/>
                </a:cxn>
                <a:cxn ang="0">
                  <a:pos x="T6" y="T7"/>
                </a:cxn>
                <a:cxn ang="0">
                  <a:pos x="T8" y="T9"/>
                </a:cxn>
                <a:cxn ang="0">
                  <a:pos x="T10" y="T11"/>
                </a:cxn>
              </a:cxnLst>
              <a:rect l="0" t="0" r="r" b="b"/>
              <a:pathLst>
                <a:path w="33" h="19">
                  <a:moveTo>
                    <a:pt x="6" y="14"/>
                  </a:moveTo>
                  <a:cubicBezTo>
                    <a:pt x="10" y="19"/>
                    <a:pt x="26" y="12"/>
                    <a:pt x="33" y="8"/>
                  </a:cubicBezTo>
                  <a:cubicBezTo>
                    <a:pt x="32" y="7"/>
                    <a:pt x="31" y="5"/>
                    <a:pt x="31" y="4"/>
                  </a:cubicBezTo>
                  <a:cubicBezTo>
                    <a:pt x="31" y="2"/>
                    <a:pt x="32" y="1"/>
                    <a:pt x="32" y="0"/>
                  </a:cubicBezTo>
                  <a:cubicBezTo>
                    <a:pt x="27" y="1"/>
                    <a:pt x="17" y="3"/>
                    <a:pt x="15" y="3"/>
                  </a:cubicBezTo>
                  <a:cubicBezTo>
                    <a:pt x="12" y="4"/>
                    <a:pt x="0" y="8"/>
                    <a:pt x="6" y="14"/>
                  </a:cubicBezTo>
                  <a:close/>
                </a:path>
              </a:pathLst>
            </a:custGeom>
            <a:solidFill>
              <a:srgbClr val="DE506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7" name="íş1ídê"/>
            <p:cNvSpPr/>
            <p:nvPr/>
          </p:nvSpPr>
          <p:spPr bwMode="auto">
            <a:xfrm>
              <a:off x="7196138" y="3851276"/>
              <a:ext cx="347663" cy="134938"/>
            </a:xfrm>
            <a:custGeom>
              <a:avLst/>
              <a:gdLst>
                <a:gd name="T0" fmla="*/ 28 w 90"/>
                <a:gd name="T1" fmla="*/ 0 h 35"/>
                <a:gd name="T2" fmla="*/ 10 w 90"/>
                <a:gd name="T3" fmla="*/ 8 h 35"/>
                <a:gd name="T4" fmla="*/ 2 w 90"/>
                <a:gd name="T5" fmla="*/ 18 h 35"/>
                <a:gd name="T6" fmla="*/ 3 w 90"/>
                <a:gd name="T7" fmla="*/ 31 h 35"/>
                <a:gd name="T8" fmla="*/ 11 w 90"/>
                <a:gd name="T9" fmla="*/ 35 h 35"/>
                <a:gd name="T10" fmla="*/ 17 w 90"/>
                <a:gd name="T11" fmla="*/ 34 h 35"/>
                <a:gd name="T12" fmla="*/ 57 w 90"/>
                <a:gd name="T13" fmla="*/ 26 h 35"/>
                <a:gd name="T14" fmla="*/ 64 w 90"/>
                <a:gd name="T15" fmla="*/ 26 h 35"/>
                <a:gd name="T16" fmla="*/ 77 w 90"/>
                <a:gd name="T17" fmla="*/ 29 h 35"/>
                <a:gd name="T18" fmla="*/ 78 w 90"/>
                <a:gd name="T19" fmla="*/ 29 h 35"/>
                <a:gd name="T20" fmla="*/ 90 w 90"/>
                <a:gd name="T21" fmla="*/ 20 h 35"/>
                <a:gd name="T22" fmla="*/ 83 w 90"/>
                <a:gd name="T23" fmla="*/ 12 h 35"/>
                <a:gd name="T24" fmla="*/ 60 w 90"/>
                <a:gd name="T25" fmla="*/ 6 h 35"/>
                <a:gd name="T26" fmla="*/ 28 w 90"/>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35">
                  <a:moveTo>
                    <a:pt x="28" y="0"/>
                  </a:moveTo>
                  <a:cubicBezTo>
                    <a:pt x="21" y="0"/>
                    <a:pt x="15" y="2"/>
                    <a:pt x="10" y="8"/>
                  </a:cubicBezTo>
                  <a:cubicBezTo>
                    <a:pt x="7" y="11"/>
                    <a:pt x="4" y="14"/>
                    <a:pt x="2" y="18"/>
                  </a:cubicBezTo>
                  <a:cubicBezTo>
                    <a:pt x="1" y="22"/>
                    <a:pt x="0" y="27"/>
                    <a:pt x="3" y="31"/>
                  </a:cubicBezTo>
                  <a:cubicBezTo>
                    <a:pt x="5" y="34"/>
                    <a:pt x="8" y="35"/>
                    <a:pt x="11" y="35"/>
                  </a:cubicBezTo>
                  <a:cubicBezTo>
                    <a:pt x="13" y="35"/>
                    <a:pt x="15" y="35"/>
                    <a:pt x="17" y="34"/>
                  </a:cubicBezTo>
                  <a:cubicBezTo>
                    <a:pt x="30" y="32"/>
                    <a:pt x="44" y="26"/>
                    <a:pt x="57" y="26"/>
                  </a:cubicBezTo>
                  <a:cubicBezTo>
                    <a:pt x="59" y="26"/>
                    <a:pt x="62" y="26"/>
                    <a:pt x="64" y="26"/>
                  </a:cubicBezTo>
                  <a:cubicBezTo>
                    <a:pt x="69" y="27"/>
                    <a:pt x="73" y="29"/>
                    <a:pt x="77" y="29"/>
                  </a:cubicBezTo>
                  <a:cubicBezTo>
                    <a:pt x="78" y="29"/>
                    <a:pt x="78" y="29"/>
                    <a:pt x="78" y="29"/>
                  </a:cubicBezTo>
                  <a:cubicBezTo>
                    <a:pt x="86" y="28"/>
                    <a:pt x="90" y="24"/>
                    <a:pt x="90" y="20"/>
                  </a:cubicBezTo>
                  <a:cubicBezTo>
                    <a:pt x="90" y="17"/>
                    <a:pt x="87" y="14"/>
                    <a:pt x="83" y="12"/>
                  </a:cubicBezTo>
                  <a:cubicBezTo>
                    <a:pt x="76" y="9"/>
                    <a:pt x="68" y="8"/>
                    <a:pt x="60" y="6"/>
                  </a:cubicBezTo>
                  <a:cubicBezTo>
                    <a:pt x="51" y="4"/>
                    <a:pt x="39" y="0"/>
                    <a:pt x="28" y="0"/>
                  </a:cubicBezTo>
                </a:path>
              </a:pathLst>
            </a:custGeom>
            <a:solidFill>
              <a:srgbClr val="D4EAF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8" name="îšḷídê"/>
            <p:cNvSpPr/>
            <p:nvPr/>
          </p:nvSpPr>
          <p:spPr bwMode="auto">
            <a:xfrm>
              <a:off x="7312025" y="3408363"/>
              <a:ext cx="153988" cy="122238"/>
            </a:xfrm>
            <a:custGeom>
              <a:avLst/>
              <a:gdLst>
                <a:gd name="T0" fmla="*/ 40 w 40"/>
                <a:gd name="T1" fmla="*/ 26 h 32"/>
                <a:gd name="T2" fmla="*/ 33 w 40"/>
                <a:gd name="T3" fmla="*/ 29 h 32"/>
                <a:gd name="T4" fmla="*/ 23 w 40"/>
                <a:gd name="T5" fmla="*/ 31 h 32"/>
                <a:gd name="T6" fmla="*/ 9 w 40"/>
                <a:gd name="T7" fmla="*/ 31 h 32"/>
                <a:gd name="T8" fmla="*/ 1 w 40"/>
                <a:gd name="T9" fmla="*/ 13 h 32"/>
                <a:gd name="T10" fmla="*/ 4 w 40"/>
                <a:gd name="T11" fmla="*/ 0 h 32"/>
                <a:gd name="T12" fmla="*/ 14 w 40"/>
                <a:gd name="T13" fmla="*/ 23 h 32"/>
                <a:gd name="T14" fmla="*/ 23 w 40"/>
                <a:gd name="T15" fmla="*/ 25 h 32"/>
                <a:gd name="T16" fmla="*/ 26 w 40"/>
                <a:gd name="T17" fmla="*/ 25 h 32"/>
                <a:gd name="T18" fmla="*/ 32 w 40"/>
                <a:gd name="T19" fmla="*/ 24 h 32"/>
                <a:gd name="T20" fmla="*/ 38 w 40"/>
                <a:gd name="T21" fmla="*/ 24 h 32"/>
                <a:gd name="T22" fmla="*/ 40 w 40"/>
                <a:gd name="T23"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32">
                  <a:moveTo>
                    <a:pt x="40" y="26"/>
                  </a:moveTo>
                  <a:cubicBezTo>
                    <a:pt x="38" y="29"/>
                    <a:pt x="33" y="29"/>
                    <a:pt x="33" y="29"/>
                  </a:cubicBezTo>
                  <a:cubicBezTo>
                    <a:pt x="33" y="29"/>
                    <a:pt x="28" y="30"/>
                    <a:pt x="23" y="31"/>
                  </a:cubicBezTo>
                  <a:cubicBezTo>
                    <a:pt x="17" y="31"/>
                    <a:pt x="11" y="32"/>
                    <a:pt x="9" y="31"/>
                  </a:cubicBezTo>
                  <a:cubicBezTo>
                    <a:pt x="5" y="30"/>
                    <a:pt x="2" y="21"/>
                    <a:pt x="1" y="13"/>
                  </a:cubicBezTo>
                  <a:cubicBezTo>
                    <a:pt x="0" y="6"/>
                    <a:pt x="1" y="0"/>
                    <a:pt x="4" y="0"/>
                  </a:cubicBezTo>
                  <a:cubicBezTo>
                    <a:pt x="9" y="0"/>
                    <a:pt x="14" y="23"/>
                    <a:pt x="14" y="23"/>
                  </a:cubicBezTo>
                  <a:cubicBezTo>
                    <a:pt x="14" y="23"/>
                    <a:pt x="18" y="24"/>
                    <a:pt x="23" y="25"/>
                  </a:cubicBezTo>
                  <a:cubicBezTo>
                    <a:pt x="24" y="25"/>
                    <a:pt x="25" y="25"/>
                    <a:pt x="26" y="25"/>
                  </a:cubicBezTo>
                  <a:cubicBezTo>
                    <a:pt x="28" y="25"/>
                    <a:pt x="30" y="25"/>
                    <a:pt x="32" y="24"/>
                  </a:cubicBezTo>
                  <a:cubicBezTo>
                    <a:pt x="34" y="23"/>
                    <a:pt x="36" y="23"/>
                    <a:pt x="38" y="24"/>
                  </a:cubicBezTo>
                  <a:cubicBezTo>
                    <a:pt x="40" y="24"/>
                    <a:pt x="40" y="25"/>
                    <a:pt x="40" y="26"/>
                  </a:cubicBezTo>
                  <a:close/>
                </a:path>
              </a:pathLst>
            </a:custGeom>
            <a:solidFill>
              <a:srgbClr val="F274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9" name="ïṡ1ïďê"/>
            <p:cNvSpPr/>
            <p:nvPr/>
          </p:nvSpPr>
          <p:spPr bwMode="auto">
            <a:xfrm>
              <a:off x="7285038" y="3846513"/>
              <a:ext cx="84138" cy="69850"/>
            </a:xfrm>
            <a:custGeom>
              <a:avLst/>
              <a:gdLst>
                <a:gd name="T0" fmla="*/ 2 w 22"/>
                <a:gd name="T1" fmla="*/ 3 h 18"/>
                <a:gd name="T2" fmla="*/ 1 w 22"/>
                <a:gd name="T3" fmla="*/ 6 h 18"/>
                <a:gd name="T4" fmla="*/ 8 w 22"/>
                <a:gd name="T5" fmla="*/ 12 h 18"/>
                <a:gd name="T6" fmla="*/ 19 w 22"/>
                <a:gd name="T7" fmla="*/ 17 h 18"/>
                <a:gd name="T8" fmla="*/ 20 w 22"/>
                <a:gd name="T9" fmla="*/ 13 h 18"/>
                <a:gd name="T10" fmla="*/ 2 w 22"/>
                <a:gd name="T11" fmla="*/ 3 h 18"/>
              </a:gdLst>
              <a:ahLst/>
              <a:cxnLst>
                <a:cxn ang="0">
                  <a:pos x="T0" y="T1"/>
                </a:cxn>
                <a:cxn ang="0">
                  <a:pos x="T2" y="T3"/>
                </a:cxn>
                <a:cxn ang="0">
                  <a:pos x="T4" y="T5"/>
                </a:cxn>
                <a:cxn ang="0">
                  <a:pos x="T6" y="T7"/>
                </a:cxn>
                <a:cxn ang="0">
                  <a:pos x="T8" y="T9"/>
                </a:cxn>
                <a:cxn ang="0">
                  <a:pos x="T10" y="T11"/>
                </a:cxn>
              </a:cxnLst>
              <a:rect l="0" t="0" r="r" b="b"/>
              <a:pathLst>
                <a:path w="22" h="18">
                  <a:moveTo>
                    <a:pt x="2" y="3"/>
                  </a:moveTo>
                  <a:cubicBezTo>
                    <a:pt x="0" y="4"/>
                    <a:pt x="0" y="5"/>
                    <a:pt x="1" y="6"/>
                  </a:cubicBezTo>
                  <a:cubicBezTo>
                    <a:pt x="2" y="7"/>
                    <a:pt x="5" y="10"/>
                    <a:pt x="8" y="12"/>
                  </a:cubicBezTo>
                  <a:cubicBezTo>
                    <a:pt x="11" y="15"/>
                    <a:pt x="15" y="18"/>
                    <a:pt x="19" y="17"/>
                  </a:cubicBezTo>
                  <a:cubicBezTo>
                    <a:pt x="21" y="17"/>
                    <a:pt x="22" y="16"/>
                    <a:pt x="20" y="13"/>
                  </a:cubicBezTo>
                  <a:cubicBezTo>
                    <a:pt x="19" y="10"/>
                    <a:pt x="5" y="0"/>
                    <a:pt x="2" y="3"/>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80" name="iṣļiḑê"/>
            <p:cNvSpPr/>
            <p:nvPr/>
          </p:nvSpPr>
          <p:spPr bwMode="auto">
            <a:xfrm>
              <a:off x="7277100" y="3719513"/>
              <a:ext cx="92075" cy="193675"/>
            </a:xfrm>
            <a:custGeom>
              <a:avLst/>
              <a:gdLst>
                <a:gd name="T0" fmla="*/ 11 w 24"/>
                <a:gd name="T1" fmla="*/ 2 h 50"/>
                <a:gd name="T2" fmla="*/ 11 w 24"/>
                <a:gd name="T3" fmla="*/ 30 h 50"/>
                <a:gd name="T4" fmla="*/ 16 w 24"/>
                <a:gd name="T5" fmla="*/ 37 h 50"/>
                <a:gd name="T6" fmla="*/ 23 w 24"/>
                <a:gd name="T7" fmla="*/ 44 h 50"/>
                <a:gd name="T8" fmla="*/ 18 w 24"/>
                <a:gd name="T9" fmla="*/ 49 h 50"/>
                <a:gd name="T10" fmla="*/ 12 w 24"/>
                <a:gd name="T11" fmla="*/ 45 h 50"/>
                <a:gd name="T12" fmla="*/ 6 w 24"/>
                <a:gd name="T13" fmla="*/ 40 h 50"/>
                <a:gd name="T14" fmla="*/ 3 w 24"/>
                <a:gd name="T15" fmla="*/ 38 h 50"/>
                <a:gd name="T16" fmla="*/ 3 w 24"/>
                <a:gd name="T17" fmla="*/ 27 h 50"/>
                <a:gd name="T18" fmla="*/ 2 w 24"/>
                <a:gd name="T19" fmla="*/ 8 h 50"/>
                <a:gd name="T20" fmla="*/ 11 w 24"/>
                <a:gd name="T21"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50">
                  <a:moveTo>
                    <a:pt x="11" y="2"/>
                  </a:moveTo>
                  <a:cubicBezTo>
                    <a:pt x="11" y="2"/>
                    <a:pt x="11" y="21"/>
                    <a:pt x="11" y="30"/>
                  </a:cubicBezTo>
                  <a:cubicBezTo>
                    <a:pt x="11" y="33"/>
                    <a:pt x="13" y="35"/>
                    <a:pt x="16" y="37"/>
                  </a:cubicBezTo>
                  <a:cubicBezTo>
                    <a:pt x="19" y="41"/>
                    <a:pt x="22" y="43"/>
                    <a:pt x="23" y="44"/>
                  </a:cubicBezTo>
                  <a:cubicBezTo>
                    <a:pt x="24" y="46"/>
                    <a:pt x="21" y="50"/>
                    <a:pt x="18" y="49"/>
                  </a:cubicBezTo>
                  <a:cubicBezTo>
                    <a:pt x="16" y="49"/>
                    <a:pt x="14" y="47"/>
                    <a:pt x="12" y="45"/>
                  </a:cubicBezTo>
                  <a:cubicBezTo>
                    <a:pt x="10" y="43"/>
                    <a:pt x="9" y="41"/>
                    <a:pt x="6" y="40"/>
                  </a:cubicBezTo>
                  <a:cubicBezTo>
                    <a:pt x="5" y="39"/>
                    <a:pt x="4" y="38"/>
                    <a:pt x="3" y="38"/>
                  </a:cubicBezTo>
                  <a:cubicBezTo>
                    <a:pt x="3" y="36"/>
                    <a:pt x="4" y="33"/>
                    <a:pt x="3" y="27"/>
                  </a:cubicBezTo>
                  <a:cubicBezTo>
                    <a:pt x="2" y="22"/>
                    <a:pt x="0" y="14"/>
                    <a:pt x="2" y="8"/>
                  </a:cubicBezTo>
                  <a:cubicBezTo>
                    <a:pt x="3" y="2"/>
                    <a:pt x="8" y="0"/>
                    <a:pt x="11" y="2"/>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81" name="î$liḑé"/>
            <p:cNvSpPr/>
            <p:nvPr/>
          </p:nvSpPr>
          <p:spPr bwMode="auto">
            <a:xfrm>
              <a:off x="7327900" y="3878263"/>
              <a:ext cx="49213" cy="41275"/>
            </a:xfrm>
            <a:custGeom>
              <a:avLst/>
              <a:gdLst>
                <a:gd name="T0" fmla="*/ 0 w 13"/>
                <a:gd name="T1" fmla="*/ 6 h 11"/>
                <a:gd name="T2" fmla="*/ 10 w 13"/>
                <a:gd name="T3" fmla="*/ 9 h 11"/>
                <a:gd name="T4" fmla="*/ 8 w 13"/>
                <a:gd name="T5" fmla="*/ 0 h 11"/>
                <a:gd name="T6" fmla="*/ 0 w 13"/>
                <a:gd name="T7" fmla="*/ 6 h 11"/>
              </a:gdLst>
              <a:ahLst/>
              <a:cxnLst>
                <a:cxn ang="0">
                  <a:pos x="T0" y="T1"/>
                </a:cxn>
                <a:cxn ang="0">
                  <a:pos x="T2" y="T3"/>
                </a:cxn>
                <a:cxn ang="0">
                  <a:pos x="T4" y="T5"/>
                </a:cxn>
                <a:cxn ang="0">
                  <a:pos x="T6" y="T7"/>
                </a:cxn>
              </a:cxnLst>
              <a:rect l="0" t="0" r="r" b="b"/>
              <a:pathLst>
                <a:path w="13" h="11">
                  <a:moveTo>
                    <a:pt x="0" y="6"/>
                  </a:moveTo>
                  <a:cubicBezTo>
                    <a:pt x="0" y="6"/>
                    <a:pt x="7" y="11"/>
                    <a:pt x="10" y="9"/>
                  </a:cubicBezTo>
                  <a:cubicBezTo>
                    <a:pt x="11" y="7"/>
                    <a:pt x="13" y="4"/>
                    <a:pt x="8" y="0"/>
                  </a:cubicBezTo>
                  <a:cubicBezTo>
                    <a:pt x="2" y="1"/>
                    <a:pt x="1" y="3"/>
                    <a:pt x="0" y="6"/>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82" name="íS1íḍé"/>
            <p:cNvSpPr/>
            <p:nvPr/>
          </p:nvSpPr>
          <p:spPr bwMode="auto">
            <a:xfrm>
              <a:off x="7269163" y="3535363"/>
              <a:ext cx="65088" cy="284163"/>
            </a:xfrm>
            <a:custGeom>
              <a:avLst/>
              <a:gdLst>
                <a:gd name="T0" fmla="*/ 17 w 17"/>
                <a:gd name="T1" fmla="*/ 6 h 74"/>
                <a:gd name="T2" fmla="*/ 14 w 17"/>
                <a:gd name="T3" fmla="*/ 68 h 74"/>
                <a:gd name="T4" fmla="*/ 3 w 17"/>
                <a:gd name="T5" fmla="*/ 69 h 74"/>
                <a:gd name="T6" fmla="*/ 2 w 17"/>
                <a:gd name="T7" fmla="*/ 42 h 74"/>
                <a:gd name="T8" fmla="*/ 4 w 17"/>
                <a:gd name="T9" fmla="*/ 38 h 74"/>
                <a:gd name="T10" fmla="*/ 4 w 17"/>
                <a:gd name="T11" fmla="*/ 6 h 74"/>
                <a:gd name="T12" fmla="*/ 17 w 17"/>
                <a:gd name="T13" fmla="*/ 6 h 74"/>
              </a:gdLst>
              <a:ahLst/>
              <a:cxnLst>
                <a:cxn ang="0">
                  <a:pos x="T0" y="T1"/>
                </a:cxn>
                <a:cxn ang="0">
                  <a:pos x="T2" y="T3"/>
                </a:cxn>
                <a:cxn ang="0">
                  <a:pos x="T4" y="T5"/>
                </a:cxn>
                <a:cxn ang="0">
                  <a:pos x="T6" y="T7"/>
                </a:cxn>
                <a:cxn ang="0">
                  <a:pos x="T8" y="T9"/>
                </a:cxn>
                <a:cxn ang="0">
                  <a:pos x="T10" y="T11"/>
                </a:cxn>
                <a:cxn ang="0">
                  <a:pos x="T12" y="T13"/>
                </a:cxn>
              </a:cxnLst>
              <a:rect l="0" t="0" r="r" b="b"/>
              <a:pathLst>
                <a:path w="17" h="74">
                  <a:moveTo>
                    <a:pt x="17" y="6"/>
                  </a:moveTo>
                  <a:cubicBezTo>
                    <a:pt x="14" y="68"/>
                    <a:pt x="14" y="68"/>
                    <a:pt x="14" y="68"/>
                  </a:cubicBezTo>
                  <a:cubicBezTo>
                    <a:pt x="14" y="68"/>
                    <a:pt x="8" y="74"/>
                    <a:pt x="3" y="69"/>
                  </a:cubicBezTo>
                  <a:cubicBezTo>
                    <a:pt x="0" y="57"/>
                    <a:pt x="2" y="44"/>
                    <a:pt x="2" y="42"/>
                  </a:cubicBezTo>
                  <a:cubicBezTo>
                    <a:pt x="3" y="40"/>
                    <a:pt x="4" y="38"/>
                    <a:pt x="4" y="38"/>
                  </a:cubicBezTo>
                  <a:cubicBezTo>
                    <a:pt x="4" y="6"/>
                    <a:pt x="4" y="6"/>
                    <a:pt x="4" y="6"/>
                  </a:cubicBezTo>
                  <a:cubicBezTo>
                    <a:pt x="4" y="6"/>
                    <a:pt x="10" y="0"/>
                    <a:pt x="17" y="6"/>
                  </a:cubicBezTo>
                  <a:close/>
                </a:path>
              </a:pathLst>
            </a:custGeom>
            <a:solidFill>
              <a:srgbClr val="2E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83" name="íšľidê"/>
            <p:cNvSpPr/>
            <p:nvPr/>
          </p:nvSpPr>
          <p:spPr bwMode="auto">
            <a:xfrm>
              <a:off x="7219950" y="3708401"/>
              <a:ext cx="57150" cy="269875"/>
            </a:xfrm>
            <a:custGeom>
              <a:avLst/>
              <a:gdLst>
                <a:gd name="T0" fmla="*/ 14 w 15"/>
                <a:gd name="T1" fmla="*/ 48 h 70"/>
                <a:gd name="T2" fmla="*/ 14 w 15"/>
                <a:gd name="T3" fmla="*/ 60 h 70"/>
                <a:gd name="T4" fmla="*/ 12 w 15"/>
                <a:gd name="T5" fmla="*/ 69 h 70"/>
                <a:gd name="T6" fmla="*/ 4 w 15"/>
                <a:gd name="T7" fmla="*/ 61 h 70"/>
                <a:gd name="T8" fmla="*/ 4 w 15"/>
                <a:gd name="T9" fmla="*/ 59 h 70"/>
                <a:gd name="T10" fmla="*/ 7 w 15"/>
                <a:gd name="T11" fmla="*/ 46 h 70"/>
                <a:gd name="T12" fmla="*/ 3 w 15"/>
                <a:gd name="T13" fmla="*/ 9 h 70"/>
                <a:gd name="T14" fmla="*/ 15 w 15"/>
                <a:gd name="T15" fmla="*/ 10 h 70"/>
                <a:gd name="T16" fmla="*/ 14 w 15"/>
                <a:gd name="T17" fmla="*/ 4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70">
                  <a:moveTo>
                    <a:pt x="14" y="48"/>
                  </a:moveTo>
                  <a:cubicBezTo>
                    <a:pt x="14" y="48"/>
                    <a:pt x="14" y="54"/>
                    <a:pt x="14" y="60"/>
                  </a:cubicBezTo>
                  <a:cubicBezTo>
                    <a:pt x="13" y="64"/>
                    <a:pt x="13" y="69"/>
                    <a:pt x="12" y="69"/>
                  </a:cubicBezTo>
                  <a:cubicBezTo>
                    <a:pt x="9" y="70"/>
                    <a:pt x="4" y="66"/>
                    <a:pt x="4" y="61"/>
                  </a:cubicBezTo>
                  <a:cubicBezTo>
                    <a:pt x="4" y="60"/>
                    <a:pt x="4" y="60"/>
                    <a:pt x="4" y="59"/>
                  </a:cubicBezTo>
                  <a:cubicBezTo>
                    <a:pt x="5" y="55"/>
                    <a:pt x="7" y="49"/>
                    <a:pt x="7" y="46"/>
                  </a:cubicBezTo>
                  <a:cubicBezTo>
                    <a:pt x="6" y="42"/>
                    <a:pt x="0" y="18"/>
                    <a:pt x="3" y="9"/>
                  </a:cubicBezTo>
                  <a:cubicBezTo>
                    <a:pt x="5" y="0"/>
                    <a:pt x="14" y="5"/>
                    <a:pt x="15" y="10"/>
                  </a:cubicBezTo>
                  <a:lnTo>
                    <a:pt x="14" y="48"/>
                  </a:ln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84" name="iSliḓé"/>
            <p:cNvSpPr/>
            <p:nvPr/>
          </p:nvSpPr>
          <p:spPr bwMode="auto">
            <a:xfrm>
              <a:off x="7234238" y="3935413"/>
              <a:ext cx="39688" cy="42863"/>
            </a:xfrm>
            <a:custGeom>
              <a:avLst/>
              <a:gdLst>
                <a:gd name="T0" fmla="*/ 10 w 10"/>
                <a:gd name="T1" fmla="*/ 1 h 11"/>
                <a:gd name="T2" fmla="*/ 8 w 10"/>
                <a:gd name="T3" fmla="*/ 10 h 11"/>
                <a:gd name="T4" fmla="*/ 0 w 10"/>
                <a:gd name="T5" fmla="*/ 2 h 11"/>
                <a:gd name="T6" fmla="*/ 0 w 10"/>
                <a:gd name="T7" fmla="*/ 0 h 11"/>
                <a:gd name="T8" fmla="*/ 10 w 10"/>
                <a:gd name="T9" fmla="*/ 1 h 11"/>
              </a:gdLst>
              <a:ahLst/>
              <a:cxnLst>
                <a:cxn ang="0">
                  <a:pos x="T0" y="T1"/>
                </a:cxn>
                <a:cxn ang="0">
                  <a:pos x="T2" y="T3"/>
                </a:cxn>
                <a:cxn ang="0">
                  <a:pos x="T4" y="T5"/>
                </a:cxn>
                <a:cxn ang="0">
                  <a:pos x="T6" y="T7"/>
                </a:cxn>
                <a:cxn ang="0">
                  <a:pos x="T8" y="T9"/>
                </a:cxn>
              </a:cxnLst>
              <a:rect l="0" t="0" r="r" b="b"/>
              <a:pathLst>
                <a:path w="10" h="11">
                  <a:moveTo>
                    <a:pt x="10" y="1"/>
                  </a:moveTo>
                  <a:cubicBezTo>
                    <a:pt x="9" y="5"/>
                    <a:pt x="9" y="10"/>
                    <a:pt x="8" y="10"/>
                  </a:cubicBezTo>
                  <a:cubicBezTo>
                    <a:pt x="5" y="11"/>
                    <a:pt x="0" y="7"/>
                    <a:pt x="0" y="2"/>
                  </a:cubicBezTo>
                  <a:cubicBezTo>
                    <a:pt x="0" y="1"/>
                    <a:pt x="0" y="1"/>
                    <a:pt x="0" y="0"/>
                  </a:cubicBezTo>
                  <a:lnTo>
                    <a:pt x="10" y="1"/>
                  </a:ln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85" name="iṡľíḑè"/>
            <p:cNvSpPr/>
            <p:nvPr/>
          </p:nvSpPr>
          <p:spPr bwMode="auto">
            <a:xfrm>
              <a:off x="7219950" y="3546476"/>
              <a:ext cx="73025" cy="307975"/>
            </a:xfrm>
            <a:custGeom>
              <a:avLst/>
              <a:gdLst>
                <a:gd name="T0" fmla="*/ 19 w 19"/>
                <a:gd name="T1" fmla="*/ 9 h 80"/>
                <a:gd name="T2" fmla="*/ 15 w 19"/>
                <a:gd name="T3" fmla="*/ 76 h 80"/>
                <a:gd name="T4" fmla="*/ 10 w 19"/>
                <a:gd name="T5" fmla="*/ 80 h 80"/>
                <a:gd name="T6" fmla="*/ 4 w 19"/>
                <a:gd name="T7" fmla="*/ 76 h 80"/>
                <a:gd name="T8" fmla="*/ 1 w 19"/>
                <a:gd name="T9" fmla="*/ 51 h 80"/>
                <a:gd name="T10" fmla="*/ 3 w 19"/>
                <a:gd name="T11" fmla="*/ 43 h 80"/>
                <a:gd name="T12" fmla="*/ 3 w 19"/>
                <a:gd name="T13" fmla="*/ 7 h 80"/>
                <a:gd name="T14" fmla="*/ 19 w 19"/>
                <a:gd name="T15" fmla="*/ 9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80">
                  <a:moveTo>
                    <a:pt x="19" y="9"/>
                  </a:moveTo>
                  <a:cubicBezTo>
                    <a:pt x="15" y="76"/>
                    <a:pt x="15" y="76"/>
                    <a:pt x="15" y="76"/>
                  </a:cubicBezTo>
                  <a:cubicBezTo>
                    <a:pt x="15" y="76"/>
                    <a:pt x="13" y="80"/>
                    <a:pt x="10" y="80"/>
                  </a:cubicBezTo>
                  <a:cubicBezTo>
                    <a:pt x="6" y="79"/>
                    <a:pt x="4" y="76"/>
                    <a:pt x="4" y="76"/>
                  </a:cubicBezTo>
                  <a:cubicBezTo>
                    <a:pt x="4" y="76"/>
                    <a:pt x="0" y="56"/>
                    <a:pt x="1" y="51"/>
                  </a:cubicBezTo>
                  <a:cubicBezTo>
                    <a:pt x="2" y="48"/>
                    <a:pt x="3" y="44"/>
                    <a:pt x="3" y="43"/>
                  </a:cubicBezTo>
                  <a:cubicBezTo>
                    <a:pt x="3" y="43"/>
                    <a:pt x="1" y="12"/>
                    <a:pt x="3" y="7"/>
                  </a:cubicBezTo>
                  <a:cubicBezTo>
                    <a:pt x="6" y="2"/>
                    <a:pt x="17" y="0"/>
                    <a:pt x="19" y="9"/>
                  </a:cubicBezTo>
                  <a:close/>
                </a:path>
              </a:pathLst>
            </a:custGeom>
            <a:solidFill>
              <a:srgbClr val="4078B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86" name="íṩľíďê"/>
            <p:cNvSpPr/>
            <p:nvPr/>
          </p:nvSpPr>
          <p:spPr bwMode="auto">
            <a:xfrm>
              <a:off x="7261225" y="3319463"/>
              <a:ext cx="77788" cy="76200"/>
            </a:xfrm>
            <a:custGeom>
              <a:avLst/>
              <a:gdLst>
                <a:gd name="T0" fmla="*/ 6 w 20"/>
                <a:gd name="T1" fmla="*/ 18 h 20"/>
                <a:gd name="T2" fmla="*/ 1 w 20"/>
                <a:gd name="T3" fmla="*/ 12 h 20"/>
                <a:gd name="T4" fmla="*/ 6 w 20"/>
                <a:gd name="T5" fmla="*/ 0 h 20"/>
                <a:gd name="T6" fmla="*/ 19 w 20"/>
                <a:gd name="T7" fmla="*/ 4 h 20"/>
                <a:gd name="T8" fmla="*/ 19 w 20"/>
                <a:gd name="T9" fmla="*/ 7 h 20"/>
                <a:gd name="T10" fmla="*/ 19 w 20"/>
                <a:gd name="T11" fmla="*/ 17 h 20"/>
                <a:gd name="T12" fmla="*/ 14 w 20"/>
                <a:gd name="T13" fmla="*/ 20 h 20"/>
                <a:gd name="T14" fmla="*/ 6 w 20"/>
                <a:gd name="T15" fmla="*/ 18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0">
                  <a:moveTo>
                    <a:pt x="6" y="18"/>
                  </a:moveTo>
                  <a:cubicBezTo>
                    <a:pt x="6" y="18"/>
                    <a:pt x="2" y="16"/>
                    <a:pt x="1" y="12"/>
                  </a:cubicBezTo>
                  <a:cubicBezTo>
                    <a:pt x="0" y="8"/>
                    <a:pt x="4" y="1"/>
                    <a:pt x="6" y="0"/>
                  </a:cubicBezTo>
                  <a:cubicBezTo>
                    <a:pt x="8" y="0"/>
                    <a:pt x="18" y="2"/>
                    <a:pt x="19" y="4"/>
                  </a:cubicBezTo>
                  <a:cubicBezTo>
                    <a:pt x="19" y="5"/>
                    <a:pt x="19" y="6"/>
                    <a:pt x="19" y="7"/>
                  </a:cubicBezTo>
                  <a:cubicBezTo>
                    <a:pt x="19" y="12"/>
                    <a:pt x="20" y="15"/>
                    <a:pt x="19" y="17"/>
                  </a:cubicBezTo>
                  <a:cubicBezTo>
                    <a:pt x="18" y="19"/>
                    <a:pt x="14" y="20"/>
                    <a:pt x="14" y="20"/>
                  </a:cubicBezTo>
                  <a:lnTo>
                    <a:pt x="6" y="18"/>
                  </a:ln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87" name="îṩľiḓe"/>
            <p:cNvSpPr/>
            <p:nvPr/>
          </p:nvSpPr>
          <p:spPr bwMode="auto">
            <a:xfrm>
              <a:off x="7269163" y="3365501"/>
              <a:ext cx="46038" cy="73025"/>
            </a:xfrm>
            <a:custGeom>
              <a:avLst/>
              <a:gdLst>
                <a:gd name="T0" fmla="*/ 10 w 12"/>
                <a:gd name="T1" fmla="*/ 18 h 19"/>
                <a:gd name="T2" fmla="*/ 0 w 12"/>
                <a:gd name="T3" fmla="*/ 9 h 19"/>
                <a:gd name="T4" fmla="*/ 3 w 12"/>
                <a:gd name="T5" fmla="*/ 6 h 19"/>
                <a:gd name="T6" fmla="*/ 3 w 12"/>
                <a:gd name="T7" fmla="*/ 1 h 19"/>
                <a:gd name="T8" fmla="*/ 3 w 12"/>
                <a:gd name="T9" fmla="*/ 1 h 19"/>
                <a:gd name="T10" fmla="*/ 5 w 12"/>
                <a:gd name="T11" fmla="*/ 0 h 19"/>
                <a:gd name="T12" fmla="*/ 10 w 12"/>
                <a:gd name="T13" fmla="*/ 4 h 19"/>
                <a:gd name="T14" fmla="*/ 11 w 12"/>
                <a:gd name="T15" fmla="*/ 8 h 19"/>
                <a:gd name="T16" fmla="*/ 12 w 12"/>
                <a:gd name="T17" fmla="*/ 8 h 19"/>
                <a:gd name="T18" fmla="*/ 10 w 12"/>
                <a:gd name="T19"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9">
                  <a:moveTo>
                    <a:pt x="10" y="18"/>
                  </a:moveTo>
                  <a:cubicBezTo>
                    <a:pt x="6" y="19"/>
                    <a:pt x="0" y="9"/>
                    <a:pt x="0" y="9"/>
                  </a:cubicBezTo>
                  <a:cubicBezTo>
                    <a:pt x="0" y="9"/>
                    <a:pt x="2" y="9"/>
                    <a:pt x="3" y="6"/>
                  </a:cubicBezTo>
                  <a:cubicBezTo>
                    <a:pt x="3" y="5"/>
                    <a:pt x="3" y="1"/>
                    <a:pt x="3" y="1"/>
                  </a:cubicBezTo>
                  <a:cubicBezTo>
                    <a:pt x="3" y="1"/>
                    <a:pt x="3" y="1"/>
                    <a:pt x="3" y="1"/>
                  </a:cubicBezTo>
                  <a:cubicBezTo>
                    <a:pt x="5" y="0"/>
                    <a:pt x="5" y="0"/>
                    <a:pt x="5" y="0"/>
                  </a:cubicBezTo>
                  <a:cubicBezTo>
                    <a:pt x="5" y="0"/>
                    <a:pt x="10" y="3"/>
                    <a:pt x="10" y="4"/>
                  </a:cubicBezTo>
                  <a:cubicBezTo>
                    <a:pt x="10" y="5"/>
                    <a:pt x="10" y="6"/>
                    <a:pt x="11" y="8"/>
                  </a:cubicBezTo>
                  <a:cubicBezTo>
                    <a:pt x="11" y="8"/>
                    <a:pt x="11" y="8"/>
                    <a:pt x="12" y="8"/>
                  </a:cubicBezTo>
                  <a:cubicBezTo>
                    <a:pt x="12" y="10"/>
                    <a:pt x="12" y="15"/>
                    <a:pt x="10" y="18"/>
                  </a:cubicBezTo>
                  <a:close/>
                </a:path>
              </a:pathLst>
            </a:custGeom>
            <a:solidFill>
              <a:srgbClr val="F274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88" name="ïṣḻíḍe"/>
            <p:cNvSpPr/>
            <p:nvPr/>
          </p:nvSpPr>
          <p:spPr bwMode="auto">
            <a:xfrm>
              <a:off x="7323138" y="3349626"/>
              <a:ext cx="15875" cy="19050"/>
            </a:xfrm>
            <a:custGeom>
              <a:avLst/>
              <a:gdLst>
                <a:gd name="T0" fmla="*/ 1 w 4"/>
                <a:gd name="T1" fmla="*/ 2 h 5"/>
                <a:gd name="T2" fmla="*/ 3 w 4"/>
                <a:gd name="T3" fmla="*/ 1 h 5"/>
                <a:gd name="T4" fmla="*/ 3 w 4"/>
                <a:gd name="T5" fmla="*/ 4 h 5"/>
                <a:gd name="T6" fmla="*/ 1 w 4"/>
                <a:gd name="T7" fmla="*/ 5 h 5"/>
                <a:gd name="T8" fmla="*/ 1 w 4"/>
                <a:gd name="T9" fmla="*/ 2 h 5"/>
              </a:gdLst>
              <a:ahLst/>
              <a:cxnLst>
                <a:cxn ang="0">
                  <a:pos x="T0" y="T1"/>
                </a:cxn>
                <a:cxn ang="0">
                  <a:pos x="T2" y="T3"/>
                </a:cxn>
                <a:cxn ang="0">
                  <a:pos x="T4" y="T5"/>
                </a:cxn>
                <a:cxn ang="0">
                  <a:pos x="T6" y="T7"/>
                </a:cxn>
                <a:cxn ang="0">
                  <a:pos x="T8" y="T9"/>
                </a:cxn>
              </a:cxnLst>
              <a:rect l="0" t="0" r="r" b="b"/>
              <a:pathLst>
                <a:path w="4" h="5">
                  <a:moveTo>
                    <a:pt x="1" y="2"/>
                  </a:moveTo>
                  <a:cubicBezTo>
                    <a:pt x="1" y="2"/>
                    <a:pt x="2" y="0"/>
                    <a:pt x="3" y="1"/>
                  </a:cubicBezTo>
                  <a:cubicBezTo>
                    <a:pt x="4" y="1"/>
                    <a:pt x="3" y="3"/>
                    <a:pt x="3" y="4"/>
                  </a:cubicBezTo>
                  <a:cubicBezTo>
                    <a:pt x="2" y="5"/>
                    <a:pt x="1" y="5"/>
                    <a:pt x="1" y="5"/>
                  </a:cubicBezTo>
                  <a:cubicBezTo>
                    <a:pt x="0" y="5"/>
                    <a:pt x="1" y="2"/>
                    <a:pt x="1" y="2"/>
                  </a:cubicBezTo>
                  <a:close/>
                </a:path>
              </a:pathLst>
            </a:custGeom>
            <a:solidFill>
              <a:srgbClr val="F274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89" name="íšļîďé"/>
            <p:cNvSpPr/>
            <p:nvPr/>
          </p:nvSpPr>
          <p:spPr bwMode="auto">
            <a:xfrm>
              <a:off x="7285038" y="3333751"/>
              <a:ext cx="46038" cy="53975"/>
            </a:xfrm>
            <a:custGeom>
              <a:avLst/>
              <a:gdLst>
                <a:gd name="T0" fmla="*/ 12 w 12"/>
                <a:gd name="T1" fmla="*/ 4 h 14"/>
                <a:gd name="T2" fmla="*/ 9 w 12"/>
                <a:gd name="T3" fmla="*/ 13 h 14"/>
                <a:gd name="T4" fmla="*/ 3 w 12"/>
                <a:gd name="T5" fmla="*/ 13 h 14"/>
                <a:gd name="T6" fmla="*/ 0 w 12"/>
                <a:gd name="T7" fmla="*/ 7 h 14"/>
                <a:gd name="T8" fmla="*/ 1 w 12"/>
                <a:gd name="T9" fmla="*/ 5 h 14"/>
                <a:gd name="T10" fmla="*/ 6 w 12"/>
                <a:gd name="T11" fmla="*/ 3 h 14"/>
                <a:gd name="T12" fmla="*/ 8 w 12"/>
                <a:gd name="T13" fmla="*/ 0 h 14"/>
                <a:gd name="T14" fmla="*/ 12 w 12"/>
                <a:gd name="T15" fmla="*/ 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4">
                  <a:moveTo>
                    <a:pt x="12" y="4"/>
                  </a:moveTo>
                  <a:cubicBezTo>
                    <a:pt x="12" y="7"/>
                    <a:pt x="10" y="12"/>
                    <a:pt x="9" y="13"/>
                  </a:cubicBezTo>
                  <a:cubicBezTo>
                    <a:pt x="8" y="14"/>
                    <a:pt x="6" y="14"/>
                    <a:pt x="3" y="13"/>
                  </a:cubicBezTo>
                  <a:cubicBezTo>
                    <a:pt x="1" y="12"/>
                    <a:pt x="0" y="8"/>
                    <a:pt x="0" y="7"/>
                  </a:cubicBezTo>
                  <a:cubicBezTo>
                    <a:pt x="0" y="6"/>
                    <a:pt x="0" y="5"/>
                    <a:pt x="1" y="5"/>
                  </a:cubicBezTo>
                  <a:cubicBezTo>
                    <a:pt x="2" y="4"/>
                    <a:pt x="4" y="5"/>
                    <a:pt x="6" y="3"/>
                  </a:cubicBezTo>
                  <a:cubicBezTo>
                    <a:pt x="7" y="2"/>
                    <a:pt x="8" y="0"/>
                    <a:pt x="8" y="0"/>
                  </a:cubicBezTo>
                  <a:cubicBezTo>
                    <a:pt x="8" y="0"/>
                    <a:pt x="11" y="2"/>
                    <a:pt x="12" y="4"/>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90" name="îṩľîde"/>
            <p:cNvSpPr/>
            <p:nvPr/>
          </p:nvSpPr>
          <p:spPr bwMode="auto">
            <a:xfrm>
              <a:off x="7273925" y="3349626"/>
              <a:ext cx="14288" cy="23813"/>
            </a:xfrm>
            <a:custGeom>
              <a:avLst/>
              <a:gdLst>
                <a:gd name="T0" fmla="*/ 3 w 4"/>
                <a:gd name="T1" fmla="*/ 3 h 6"/>
                <a:gd name="T2" fmla="*/ 1 w 4"/>
                <a:gd name="T3" fmla="*/ 1 h 6"/>
                <a:gd name="T4" fmla="*/ 0 w 4"/>
                <a:gd name="T5" fmla="*/ 4 h 6"/>
                <a:gd name="T6" fmla="*/ 4 w 4"/>
                <a:gd name="T7" fmla="*/ 5 h 6"/>
                <a:gd name="T8" fmla="*/ 3 w 4"/>
                <a:gd name="T9" fmla="*/ 3 h 6"/>
              </a:gdLst>
              <a:ahLst/>
              <a:cxnLst>
                <a:cxn ang="0">
                  <a:pos x="T0" y="T1"/>
                </a:cxn>
                <a:cxn ang="0">
                  <a:pos x="T2" y="T3"/>
                </a:cxn>
                <a:cxn ang="0">
                  <a:pos x="T4" y="T5"/>
                </a:cxn>
                <a:cxn ang="0">
                  <a:pos x="T6" y="T7"/>
                </a:cxn>
                <a:cxn ang="0">
                  <a:pos x="T8" y="T9"/>
                </a:cxn>
              </a:cxnLst>
              <a:rect l="0" t="0" r="r" b="b"/>
              <a:pathLst>
                <a:path w="4" h="6">
                  <a:moveTo>
                    <a:pt x="3" y="3"/>
                  </a:moveTo>
                  <a:cubicBezTo>
                    <a:pt x="3" y="3"/>
                    <a:pt x="2" y="0"/>
                    <a:pt x="1" y="1"/>
                  </a:cubicBezTo>
                  <a:cubicBezTo>
                    <a:pt x="0" y="1"/>
                    <a:pt x="0" y="3"/>
                    <a:pt x="0" y="4"/>
                  </a:cubicBezTo>
                  <a:cubicBezTo>
                    <a:pt x="1" y="6"/>
                    <a:pt x="3" y="6"/>
                    <a:pt x="4" y="5"/>
                  </a:cubicBezTo>
                  <a:lnTo>
                    <a:pt x="3" y="3"/>
                  </a:ln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91" name="isļîďê"/>
            <p:cNvSpPr/>
            <p:nvPr/>
          </p:nvSpPr>
          <p:spPr bwMode="auto">
            <a:xfrm>
              <a:off x="7219950" y="3395663"/>
              <a:ext cx="122238" cy="204788"/>
            </a:xfrm>
            <a:custGeom>
              <a:avLst/>
              <a:gdLst>
                <a:gd name="T0" fmla="*/ 29 w 32"/>
                <a:gd name="T1" fmla="*/ 25 h 53"/>
                <a:gd name="T2" fmla="*/ 31 w 32"/>
                <a:gd name="T3" fmla="*/ 42 h 53"/>
                <a:gd name="T4" fmla="*/ 20 w 32"/>
                <a:gd name="T5" fmla="*/ 51 h 53"/>
                <a:gd name="T6" fmla="*/ 1 w 32"/>
                <a:gd name="T7" fmla="*/ 47 h 53"/>
                <a:gd name="T8" fmla="*/ 4 w 32"/>
                <a:gd name="T9" fmla="*/ 37 h 53"/>
                <a:gd name="T10" fmla="*/ 6 w 32"/>
                <a:gd name="T11" fmla="*/ 25 h 53"/>
                <a:gd name="T12" fmla="*/ 2 w 32"/>
                <a:gd name="T13" fmla="*/ 8 h 53"/>
                <a:gd name="T14" fmla="*/ 12 w 32"/>
                <a:gd name="T15" fmla="*/ 1 h 53"/>
                <a:gd name="T16" fmla="*/ 13 w 32"/>
                <a:gd name="T17" fmla="*/ 1 h 53"/>
                <a:gd name="T18" fmla="*/ 16 w 32"/>
                <a:gd name="T19" fmla="*/ 1 h 53"/>
                <a:gd name="T20" fmla="*/ 21 w 32"/>
                <a:gd name="T21" fmla="*/ 8 h 53"/>
                <a:gd name="T22" fmla="*/ 23 w 32"/>
                <a:gd name="T23" fmla="*/ 10 h 53"/>
                <a:gd name="T24" fmla="*/ 24 w 32"/>
                <a:gd name="T25" fmla="*/ 7 h 53"/>
                <a:gd name="T26" fmla="*/ 25 w 32"/>
                <a:gd name="T27" fmla="*/ 0 h 53"/>
                <a:gd name="T28" fmla="*/ 27 w 32"/>
                <a:gd name="T29" fmla="*/ 2 h 53"/>
                <a:gd name="T30" fmla="*/ 28 w 32"/>
                <a:gd name="T31" fmla="*/ 2 h 53"/>
                <a:gd name="T32" fmla="*/ 28 w 32"/>
                <a:gd name="T33" fmla="*/ 2 h 53"/>
                <a:gd name="T34" fmla="*/ 29 w 32"/>
                <a:gd name="T35" fmla="*/ 3 h 53"/>
                <a:gd name="T36" fmla="*/ 32 w 32"/>
                <a:gd name="T37" fmla="*/ 16 h 53"/>
                <a:gd name="T38" fmla="*/ 30 w 32"/>
                <a:gd name="T39" fmla="*/ 22 h 53"/>
                <a:gd name="T40" fmla="*/ 29 w 32"/>
                <a:gd name="T41" fmla="*/ 2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53">
                  <a:moveTo>
                    <a:pt x="29" y="25"/>
                  </a:moveTo>
                  <a:cubicBezTo>
                    <a:pt x="29" y="31"/>
                    <a:pt x="30" y="38"/>
                    <a:pt x="31" y="42"/>
                  </a:cubicBezTo>
                  <a:cubicBezTo>
                    <a:pt x="27" y="49"/>
                    <a:pt x="23" y="51"/>
                    <a:pt x="20" y="51"/>
                  </a:cubicBezTo>
                  <a:cubicBezTo>
                    <a:pt x="16" y="52"/>
                    <a:pt x="11" y="53"/>
                    <a:pt x="1" y="47"/>
                  </a:cubicBezTo>
                  <a:cubicBezTo>
                    <a:pt x="1" y="45"/>
                    <a:pt x="2" y="41"/>
                    <a:pt x="4" y="37"/>
                  </a:cubicBezTo>
                  <a:cubicBezTo>
                    <a:pt x="6" y="33"/>
                    <a:pt x="6" y="29"/>
                    <a:pt x="6" y="25"/>
                  </a:cubicBezTo>
                  <a:cubicBezTo>
                    <a:pt x="5" y="22"/>
                    <a:pt x="0" y="12"/>
                    <a:pt x="2" y="8"/>
                  </a:cubicBezTo>
                  <a:cubicBezTo>
                    <a:pt x="3" y="5"/>
                    <a:pt x="10" y="2"/>
                    <a:pt x="12" y="1"/>
                  </a:cubicBezTo>
                  <a:cubicBezTo>
                    <a:pt x="13" y="1"/>
                    <a:pt x="13" y="1"/>
                    <a:pt x="13" y="1"/>
                  </a:cubicBezTo>
                  <a:cubicBezTo>
                    <a:pt x="16" y="1"/>
                    <a:pt x="16" y="1"/>
                    <a:pt x="16" y="1"/>
                  </a:cubicBezTo>
                  <a:cubicBezTo>
                    <a:pt x="17" y="2"/>
                    <a:pt x="19" y="6"/>
                    <a:pt x="21" y="8"/>
                  </a:cubicBezTo>
                  <a:cubicBezTo>
                    <a:pt x="22" y="9"/>
                    <a:pt x="22" y="10"/>
                    <a:pt x="23" y="10"/>
                  </a:cubicBezTo>
                  <a:cubicBezTo>
                    <a:pt x="24" y="10"/>
                    <a:pt x="24" y="8"/>
                    <a:pt x="24" y="7"/>
                  </a:cubicBezTo>
                  <a:cubicBezTo>
                    <a:pt x="25" y="4"/>
                    <a:pt x="25" y="0"/>
                    <a:pt x="25" y="0"/>
                  </a:cubicBezTo>
                  <a:cubicBezTo>
                    <a:pt x="25" y="0"/>
                    <a:pt x="26" y="1"/>
                    <a:pt x="27" y="2"/>
                  </a:cubicBezTo>
                  <a:cubicBezTo>
                    <a:pt x="28" y="2"/>
                    <a:pt x="28" y="2"/>
                    <a:pt x="28" y="2"/>
                  </a:cubicBezTo>
                  <a:cubicBezTo>
                    <a:pt x="28" y="2"/>
                    <a:pt x="28" y="2"/>
                    <a:pt x="28" y="2"/>
                  </a:cubicBezTo>
                  <a:cubicBezTo>
                    <a:pt x="29" y="3"/>
                    <a:pt x="29" y="3"/>
                    <a:pt x="29" y="3"/>
                  </a:cubicBezTo>
                  <a:cubicBezTo>
                    <a:pt x="30" y="4"/>
                    <a:pt x="32" y="13"/>
                    <a:pt x="32" y="16"/>
                  </a:cubicBezTo>
                  <a:cubicBezTo>
                    <a:pt x="32" y="18"/>
                    <a:pt x="31" y="20"/>
                    <a:pt x="30" y="22"/>
                  </a:cubicBezTo>
                  <a:cubicBezTo>
                    <a:pt x="29" y="23"/>
                    <a:pt x="29" y="24"/>
                    <a:pt x="29" y="25"/>
                  </a:cubicBezTo>
                  <a:close/>
                </a:path>
              </a:pathLst>
            </a:custGeom>
            <a:solidFill>
              <a:srgbClr val="C5DE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92" name="í$ḻîḑé"/>
            <p:cNvSpPr/>
            <p:nvPr/>
          </p:nvSpPr>
          <p:spPr bwMode="auto">
            <a:xfrm>
              <a:off x="7285038" y="3419476"/>
              <a:ext cx="38100" cy="38100"/>
            </a:xfrm>
            <a:custGeom>
              <a:avLst/>
              <a:gdLst>
                <a:gd name="T0" fmla="*/ 10 w 10"/>
                <a:gd name="T1" fmla="*/ 0 h 10"/>
                <a:gd name="T2" fmla="*/ 9 w 10"/>
                <a:gd name="T3" fmla="*/ 5 h 10"/>
                <a:gd name="T4" fmla="*/ 7 w 10"/>
                <a:gd name="T5" fmla="*/ 10 h 10"/>
                <a:gd name="T6" fmla="*/ 3 w 10"/>
                <a:gd name="T7" fmla="*/ 7 h 10"/>
                <a:gd name="T8" fmla="*/ 0 w 10"/>
                <a:gd name="T9" fmla="*/ 3 h 10"/>
                <a:gd name="T10" fmla="*/ 4 w 10"/>
                <a:gd name="T11" fmla="*/ 2 h 10"/>
                <a:gd name="T12" fmla="*/ 6 w 10"/>
                <a:gd name="T13" fmla="*/ 4 h 10"/>
                <a:gd name="T14" fmla="*/ 7 w 10"/>
                <a:gd name="T15" fmla="*/ 1 h 10"/>
                <a:gd name="T16" fmla="*/ 10 w 1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0">
                  <a:moveTo>
                    <a:pt x="10" y="0"/>
                  </a:moveTo>
                  <a:cubicBezTo>
                    <a:pt x="10" y="0"/>
                    <a:pt x="10" y="3"/>
                    <a:pt x="9" y="5"/>
                  </a:cubicBezTo>
                  <a:cubicBezTo>
                    <a:pt x="8" y="7"/>
                    <a:pt x="8" y="9"/>
                    <a:pt x="7" y="10"/>
                  </a:cubicBezTo>
                  <a:cubicBezTo>
                    <a:pt x="6" y="10"/>
                    <a:pt x="4" y="8"/>
                    <a:pt x="3" y="7"/>
                  </a:cubicBezTo>
                  <a:cubicBezTo>
                    <a:pt x="1" y="5"/>
                    <a:pt x="0" y="3"/>
                    <a:pt x="0" y="3"/>
                  </a:cubicBezTo>
                  <a:cubicBezTo>
                    <a:pt x="4" y="2"/>
                    <a:pt x="4" y="2"/>
                    <a:pt x="4" y="2"/>
                  </a:cubicBezTo>
                  <a:cubicBezTo>
                    <a:pt x="5" y="3"/>
                    <a:pt x="5" y="4"/>
                    <a:pt x="6" y="4"/>
                  </a:cubicBezTo>
                  <a:cubicBezTo>
                    <a:pt x="7" y="4"/>
                    <a:pt x="7" y="2"/>
                    <a:pt x="7" y="1"/>
                  </a:cubicBezTo>
                  <a:lnTo>
                    <a:pt x="10" y="0"/>
                  </a:lnTo>
                  <a:close/>
                </a:path>
              </a:pathLst>
            </a:custGeom>
            <a:solidFill>
              <a:srgbClr val="EAF0F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93" name="îSliḋe"/>
            <p:cNvSpPr/>
            <p:nvPr/>
          </p:nvSpPr>
          <p:spPr bwMode="auto">
            <a:xfrm>
              <a:off x="7265988" y="3395663"/>
              <a:ext cx="41275" cy="58738"/>
            </a:xfrm>
            <a:custGeom>
              <a:avLst/>
              <a:gdLst>
                <a:gd name="T0" fmla="*/ 11 w 11"/>
                <a:gd name="T1" fmla="*/ 10 h 15"/>
                <a:gd name="T2" fmla="*/ 8 w 11"/>
                <a:gd name="T3" fmla="*/ 13 h 15"/>
                <a:gd name="T4" fmla="*/ 4 w 11"/>
                <a:gd name="T5" fmla="*/ 14 h 15"/>
                <a:gd name="T6" fmla="*/ 0 w 11"/>
                <a:gd name="T7" fmla="*/ 1 h 15"/>
                <a:gd name="T8" fmla="*/ 0 w 11"/>
                <a:gd name="T9" fmla="*/ 1 h 15"/>
                <a:gd name="T10" fmla="*/ 3 w 11"/>
                <a:gd name="T11" fmla="*/ 0 h 15"/>
                <a:gd name="T12" fmla="*/ 4 w 11"/>
                <a:gd name="T13" fmla="*/ 1 h 15"/>
                <a:gd name="T14" fmla="*/ 9 w 11"/>
                <a:gd name="T15" fmla="*/ 8 h 15"/>
                <a:gd name="T16" fmla="*/ 11 w 11"/>
                <a:gd name="T17"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5">
                  <a:moveTo>
                    <a:pt x="11" y="10"/>
                  </a:moveTo>
                  <a:cubicBezTo>
                    <a:pt x="10" y="11"/>
                    <a:pt x="9" y="12"/>
                    <a:pt x="8" y="13"/>
                  </a:cubicBezTo>
                  <a:cubicBezTo>
                    <a:pt x="6" y="14"/>
                    <a:pt x="5" y="15"/>
                    <a:pt x="4" y="14"/>
                  </a:cubicBezTo>
                  <a:cubicBezTo>
                    <a:pt x="3" y="12"/>
                    <a:pt x="1" y="2"/>
                    <a:pt x="0" y="1"/>
                  </a:cubicBezTo>
                  <a:cubicBezTo>
                    <a:pt x="0" y="1"/>
                    <a:pt x="0" y="1"/>
                    <a:pt x="0" y="1"/>
                  </a:cubicBezTo>
                  <a:cubicBezTo>
                    <a:pt x="3" y="0"/>
                    <a:pt x="3" y="0"/>
                    <a:pt x="3" y="0"/>
                  </a:cubicBezTo>
                  <a:cubicBezTo>
                    <a:pt x="3" y="0"/>
                    <a:pt x="3" y="0"/>
                    <a:pt x="4" y="1"/>
                  </a:cubicBezTo>
                  <a:cubicBezTo>
                    <a:pt x="5" y="2"/>
                    <a:pt x="7" y="6"/>
                    <a:pt x="9" y="8"/>
                  </a:cubicBezTo>
                  <a:cubicBezTo>
                    <a:pt x="10" y="9"/>
                    <a:pt x="10" y="10"/>
                    <a:pt x="11"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94" name="îṧḻíďé"/>
            <p:cNvSpPr/>
            <p:nvPr/>
          </p:nvSpPr>
          <p:spPr bwMode="auto">
            <a:xfrm>
              <a:off x="7307263" y="3395663"/>
              <a:ext cx="23813" cy="46038"/>
            </a:xfrm>
            <a:custGeom>
              <a:avLst/>
              <a:gdLst>
                <a:gd name="T0" fmla="*/ 6 w 6"/>
                <a:gd name="T1" fmla="*/ 11 h 12"/>
                <a:gd name="T2" fmla="*/ 3 w 6"/>
                <a:gd name="T3" fmla="*/ 11 h 12"/>
                <a:gd name="T4" fmla="*/ 0 w 6"/>
                <a:gd name="T5" fmla="*/ 10 h 12"/>
                <a:gd name="T6" fmla="*/ 1 w 6"/>
                <a:gd name="T7" fmla="*/ 7 h 12"/>
                <a:gd name="T8" fmla="*/ 2 w 6"/>
                <a:gd name="T9" fmla="*/ 0 h 12"/>
                <a:gd name="T10" fmla="*/ 4 w 6"/>
                <a:gd name="T11" fmla="*/ 2 h 12"/>
                <a:gd name="T12" fmla="*/ 6 w 6"/>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6" y="11"/>
                  </a:moveTo>
                  <a:cubicBezTo>
                    <a:pt x="5" y="12"/>
                    <a:pt x="5" y="11"/>
                    <a:pt x="3" y="11"/>
                  </a:cubicBezTo>
                  <a:cubicBezTo>
                    <a:pt x="2" y="11"/>
                    <a:pt x="1" y="10"/>
                    <a:pt x="0" y="10"/>
                  </a:cubicBezTo>
                  <a:cubicBezTo>
                    <a:pt x="1" y="10"/>
                    <a:pt x="1" y="8"/>
                    <a:pt x="1" y="7"/>
                  </a:cubicBezTo>
                  <a:cubicBezTo>
                    <a:pt x="2" y="4"/>
                    <a:pt x="2" y="0"/>
                    <a:pt x="2" y="0"/>
                  </a:cubicBezTo>
                  <a:cubicBezTo>
                    <a:pt x="2" y="0"/>
                    <a:pt x="3" y="1"/>
                    <a:pt x="4" y="2"/>
                  </a:cubicBezTo>
                  <a:cubicBezTo>
                    <a:pt x="5" y="5"/>
                    <a:pt x="6" y="11"/>
                    <a:pt x="6" y="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95" name="ïṥļïḓè"/>
            <p:cNvSpPr/>
            <p:nvPr/>
          </p:nvSpPr>
          <p:spPr bwMode="auto">
            <a:xfrm>
              <a:off x="7258050" y="3481388"/>
              <a:ext cx="76200" cy="22225"/>
            </a:xfrm>
            <a:custGeom>
              <a:avLst/>
              <a:gdLst>
                <a:gd name="T0" fmla="*/ 20 w 20"/>
                <a:gd name="T1" fmla="*/ 0 h 6"/>
                <a:gd name="T2" fmla="*/ 19 w 20"/>
                <a:gd name="T3" fmla="*/ 3 h 6"/>
                <a:gd name="T4" fmla="*/ 8 w 20"/>
                <a:gd name="T5" fmla="*/ 6 h 6"/>
                <a:gd name="T6" fmla="*/ 0 w 20"/>
                <a:gd name="T7" fmla="*/ 0 h 6"/>
                <a:gd name="T8" fmla="*/ 7 w 20"/>
                <a:gd name="T9" fmla="*/ 3 h 6"/>
                <a:gd name="T10" fmla="*/ 20 w 20"/>
                <a:gd name="T11" fmla="*/ 0 h 6"/>
              </a:gdLst>
              <a:ahLst/>
              <a:cxnLst>
                <a:cxn ang="0">
                  <a:pos x="T0" y="T1"/>
                </a:cxn>
                <a:cxn ang="0">
                  <a:pos x="T2" y="T3"/>
                </a:cxn>
                <a:cxn ang="0">
                  <a:pos x="T4" y="T5"/>
                </a:cxn>
                <a:cxn ang="0">
                  <a:pos x="T6" y="T7"/>
                </a:cxn>
                <a:cxn ang="0">
                  <a:pos x="T8" y="T9"/>
                </a:cxn>
                <a:cxn ang="0">
                  <a:pos x="T10" y="T11"/>
                </a:cxn>
              </a:cxnLst>
              <a:rect l="0" t="0" r="r" b="b"/>
              <a:pathLst>
                <a:path w="20" h="6">
                  <a:moveTo>
                    <a:pt x="20" y="0"/>
                  </a:moveTo>
                  <a:cubicBezTo>
                    <a:pt x="19" y="1"/>
                    <a:pt x="19" y="2"/>
                    <a:pt x="19" y="3"/>
                  </a:cubicBezTo>
                  <a:cubicBezTo>
                    <a:pt x="17" y="4"/>
                    <a:pt x="13" y="5"/>
                    <a:pt x="8" y="6"/>
                  </a:cubicBezTo>
                  <a:cubicBezTo>
                    <a:pt x="0" y="6"/>
                    <a:pt x="0" y="0"/>
                    <a:pt x="0" y="0"/>
                  </a:cubicBezTo>
                  <a:cubicBezTo>
                    <a:pt x="0" y="0"/>
                    <a:pt x="0" y="3"/>
                    <a:pt x="7" y="3"/>
                  </a:cubicBezTo>
                  <a:cubicBezTo>
                    <a:pt x="13" y="3"/>
                    <a:pt x="20" y="0"/>
                    <a:pt x="20" y="0"/>
                  </a:cubicBezTo>
                  <a:close/>
                </a:path>
              </a:pathLst>
            </a:custGeom>
            <a:solidFill>
              <a:srgbClr val="B2D9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96" name="íṧľiďé"/>
            <p:cNvSpPr/>
            <p:nvPr/>
          </p:nvSpPr>
          <p:spPr bwMode="auto">
            <a:xfrm>
              <a:off x="7219950" y="3422651"/>
              <a:ext cx="153988" cy="123825"/>
            </a:xfrm>
            <a:custGeom>
              <a:avLst/>
              <a:gdLst>
                <a:gd name="T0" fmla="*/ 39 w 40"/>
                <a:gd name="T1" fmla="*/ 26 h 32"/>
                <a:gd name="T2" fmla="*/ 32 w 40"/>
                <a:gd name="T3" fmla="*/ 29 h 32"/>
                <a:gd name="T4" fmla="*/ 22 w 40"/>
                <a:gd name="T5" fmla="*/ 30 h 32"/>
                <a:gd name="T6" fmla="*/ 8 w 40"/>
                <a:gd name="T7" fmla="*/ 31 h 32"/>
                <a:gd name="T8" fmla="*/ 0 w 40"/>
                <a:gd name="T9" fmla="*/ 13 h 32"/>
                <a:gd name="T10" fmla="*/ 4 w 40"/>
                <a:gd name="T11" fmla="*/ 0 h 32"/>
                <a:gd name="T12" fmla="*/ 13 w 40"/>
                <a:gd name="T13" fmla="*/ 23 h 32"/>
                <a:gd name="T14" fmla="*/ 23 w 40"/>
                <a:gd name="T15" fmla="*/ 25 h 32"/>
                <a:gd name="T16" fmla="*/ 25 w 40"/>
                <a:gd name="T17" fmla="*/ 25 h 32"/>
                <a:gd name="T18" fmla="*/ 31 w 40"/>
                <a:gd name="T19" fmla="*/ 24 h 32"/>
                <a:gd name="T20" fmla="*/ 38 w 40"/>
                <a:gd name="T21" fmla="*/ 23 h 32"/>
                <a:gd name="T22" fmla="*/ 39 w 40"/>
                <a:gd name="T23"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32">
                  <a:moveTo>
                    <a:pt x="39" y="26"/>
                  </a:moveTo>
                  <a:cubicBezTo>
                    <a:pt x="37" y="29"/>
                    <a:pt x="32" y="29"/>
                    <a:pt x="32" y="29"/>
                  </a:cubicBezTo>
                  <a:cubicBezTo>
                    <a:pt x="32" y="29"/>
                    <a:pt x="27" y="30"/>
                    <a:pt x="22" y="30"/>
                  </a:cubicBezTo>
                  <a:cubicBezTo>
                    <a:pt x="16" y="31"/>
                    <a:pt x="10" y="32"/>
                    <a:pt x="8" y="31"/>
                  </a:cubicBezTo>
                  <a:cubicBezTo>
                    <a:pt x="5" y="30"/>
                    <a:pt x="1" y="21"/>
                    <a:pt x="0" y="13"/>
                  </a:cubicBezTo>
                  <a:cubicBezTo>
                    <a:pt x="0" y="5"/>
                    <a:pt x="1" y="0"/>
                    <a:pt x="4" y="0"/>
                  </a:cubicBezTo>
                  <a:cubicBezTo>
                    <a:pt x="8" y="0"/>
                    <a:pt x="13" y="23"/>
                    <a:pt x="13" y="23"/>
                  </a:cubicBezTo>
                  <a:cubicBezTo>
                    <a:pt x="13" y="23"/>
                    <a:pt x="17" y="24"/>
                    <a:pt x="23" y="25"/>
                  </a:cubicBezTo>
                  <a:cubicBezTo>
                    <a:pt x="24" y="25"/>
                    <a:pt x="24" y="25"/>
                    <a:pt x="25" y="25"/>
                  </a:cubicBezTo>
                  <a:cubicBezTo>
                    <a:pt x="27" y="25"/>
                    <a:pt x="29" y="25"/>
                    <a:pt x="31" y="24"/>
                  </a:cubicBezTo>
                  <a:cubicBezTo>
                    <a:pt x="33" y="23"/>
                    <a:pt x="35" y="23"/>
                    <a:pt x="38" y="23"/>
                  </a:cubicBezTo>
                  <a:cubicBezTo>
                    <a:pt x="39" y="23"/>
                    <a:pt x="40" y="25"/>
                    <a:pt x="39" y="26"/>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97" name="îśļïde"/>
            <p:cNvSpPr/>
            <p:nvPr/>
          </p:nvSpPr>
          <p:spPr bwMode="auto">
            <a:xfrm>
              <a:off x="7466013" y="4818063"/>
              <a:ext cx="255588" cy="84138"/>
            </a:xfrm>
            <a:prstGeom prst="rect">
              <a:avLst/>
            </a:prstGeom>
            <a:solidFill>
              <a:srgbClr val="D4EAF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498" name="išliḋê"/>
            <p:cNvSpPr/>
            <p:nvPr/>
          </p:nvSpPr>
          <p:spPr bwMode="auto">
            <a:xfrm>
              <a:off x="7558088" y="4818063"/>
              <a:ext cx="82550" cy="42863"/>
            </a:xfrm>
            <a:custGeom>
              <a:avLst/>
              <a:gdLst>
                <a:gd name="T0" fmla="*/ 20 w 21"/>
                <a:gd name="T1" fmla="*/ 3 h 11"/>
                <a:gd name="T2" fmla="*/ 9 w 21"/>
                <a:gd name="T3" fmla="*/ 0 h 11"/>
                <a:gd name="T4" fmla="*/ 1 w 21"/>
                <a:gd name="T5" fmla="*/ 4 h 11"/>
                <a:gd name="T6" fmla="*/ 1 w 21"/>
                <a:gd name="T7" fmla="*/ 10 h 11"/>
                <a:gd name="T8" fmla="*/ 5 w 21"/>
                <a:gd name="T9" fmla="*/ 10 h 11"/>
                <a:gd name="T10" fmla="*/ 11 w 21"/>
                <a:gd name="T11" fmla="*/ 8 h 11"/>
                <a:gd name="T12" fmla="*/ 18 w 21"/>
                <a:gd name="T13" fmla="*/ 6 h 11"/>
                <a:gd name="T14" fmla="*/ 20 w 21"/>
                <a:gd name="T15" fmla="*/ 3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1">
                  <a:moveTo>
                    <a:pt x="20" y="3"/>
                  </a:moveTo>
                  <a:cubicBezTo>
                    <a:pt x="20" y="3"/>
                    <a:pt x="10" y="0"/>
                    <a:pt x="9" y="0"/>
                  </a:cubicBezTo>
                  <a:cubicBezTo>
                    <a:pt x="7" y="1"/>
                    <a:pt x="1" y="2"/>
                    <a:pt x="1" y="4"/>
                  </a:cubicBezTo>
                  <a:cubicBezTo>
                    <a:pt x="0" y="6"/>
                    <a:pt x="0" y="10"/>
                    <a:pt x="1" y="10"/>
                  </a:cubicBezTo>
                  <a:cubicBezTo>
                    <a:pt x="2" y="10"/>
                    <a:pt x="3" y="11"/>
                    <a:pt x="5" y="10"/>
                  </a:cubicBezTo>
                  <a:cubicBezTo>
                    <a:pt x="7" y="10"/>
                    <a:pt x="9" y="8"/>
                    <a:pt x="11" y="8"/>
                  </a:cubicBezTo>
                  <a:cubicBezTo>
                    <a:pt x="12" y="8"/>
                    <a:pt x="16" y="7"/>
                    <a:pt x="18" y="6"/>
                  </a:cubicBezTo>
                  <a:cubicBezTo>
                    <a:pt x="21" y="5"/>
                    <a:pt x="21" y="4"/>
                    <a:pt x="20" y="3"/>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99" name="íślidè"/>
            <p:cNvSpPr/>
            <p:nvPr/>
          </p:nvSpPr>
          <p:spPr bwMode="auto">
            <a:xfrm>
              <a:off x="7554913" y="4498976"/>
              <a:ext cx="73025" cy="342900"/>
            </a:xfrm>
            <a:custGeom>
              <a:avLst/>
              <a:gdLst>
                <a:gd name="T0" fmla="*/ 0 w 19"/>
                <a:gd name="T1" fmla="*/ 13 h 89"/>
                <a:gd name="T2" fmla="*/ 0 w 19"/>
                <a:gd name="T3" fmla="*/ 16 h 89"/>
                <a:gd name="T4" fmla="*/ 4 w 19"/>
                <a:gd name="T5" fmla="*/ 51 h 89"/>
                <a:gd name="T6" fmla="*/ 2 w 19"/>
                <a:gd name="T7" fmla="*/ 87 h 89"/>
                <a:gd name="T8" fmla="*/ 5 w 19"/>
                <a:gd name="T9" fmla="*/ 89 h 89"/>
                <a:gd name="T10" fmla="*/ 6 w 19"/>
                <a:gd name="T11" fmla="*/ 89 h 89"/>
                <a:gd name="T12" fmla="*/ 7 w 19"/>
                <a:gd name="T13" fmla="*/ 88 h 89"/>
                <a:gd name="T14" fmla="*/ 10 w 19"/>
                <a:gd name="T15" fmla="*/ 85 h 89"/>
                <a:gd name="T16" fmla="*/ 19 w 19"/>
                <a:gd name="T17" fmla="*/ 48 h 89"/>
                <a:gd name="T18" fmla="*/ 16 w 19"/>
                <a:gd name="T19" fmla="*/ 16 h 89"/>
                <a:gd name="T20" fmla="*/ 16 w 19"/>
                <a:gd name="T21" fmla="*/ 15 h 89"/>
                <a:gd name="T22" fmla="*/ 2 w 19"/>
                <a:gd name="T23" fmla="*/ 2 h 89"/>
                <a:gd name="T24" fmla="*/ 0 w 19"/>
                <a:gd name="T25" fmla="*/ 1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89">
                  <a:moveTo>
                    <a:pt x="0" y="13"/>
                  </a:moveTo>
                  <a:cubicBezTo>
                    <a:pt x="0" y="14"/>
                    <a:pt x="0" y="15"/>
                    <a:pt x="0" y="16"/>
                  </a:cubicBezTo>
                  <a:cubicBezTo>
                    <a:pt x="1" y="22"/>
                    <a:pt x="4" y="51"/>
                    <a:pt x="4" y="51"/>
                  </a:cubicBezTo>
                  <a:cubicBezTo>
                    <a:pt x="4" y="51"/>
                    <a:pt x="2" y="75"/>
                    <a:pt x="2" y="87"/>
                  </a:cubicBezTo>
                  <a:cubicBezTo>
                    <a:pt x="2" y="88"/>
                    <a:pt x="3" y="89"/>
                    <a:pt x="5" y="89"/>
                  </a:cubicBezTo>
                  <a:cubicBezTo>
                    <a:pt x="5" y="89"/>
                    <a:pt x="6" y="89"/>
                    <a:pt x="6" y="89"/>
                  </a:cubicBezTo>
                  <a:cubicBezTo>
                    <a:pt x="7" y="88"/>
                    <a:pt x="7" y="88"/>
                    <a:pt x="7" y="88"/>
                  </a:cubicBezTo>
                  <a:cubicBezTo>
                    <a:pt x="9" y="87"/>
                    <a:pt x="10" y="85"/>
                    <a:pt x="10" y="85"/>
                  </a:cubicBezTo>
                  <a:cubicBezTo>
                    <a:pt x="10" y="85"/>
                    <a:pt x="18" y="53"/>
                    <a:pt x="19" y="48"/>
                  </a:cubicBezTo>
                  <a:cubicBezTo>
                    <a:pt x="19" y="38"/>
                    <a:pt x="17" y="26"/>
                    <a:pt x="16" y="16"/>
                  </a:cubicBezTo>
                  <a:cubicBezTo>
                    <a:pt x="16" y="15"/>
                    <a:pt x="16" y="15"/>
                    <a:pt x="16" y="15"/>
                  </a:cubicBezTo>
                  <a:cubicBezTo>
                    <a:pt x="16" y="0"/>
                    <a:pt x="4" y="0"/>
                    <a:pt x="2" y="2"/>
                  </a:cubicBezTo>
                  <a:cubicBezTo>
                    <a:pt x="0" y="3"/>
                    <a:pt x="0" y="8"/>
                    <a:pt x="0" y="13"/>
                  </a:cubicBezTo>
                  <a:close/>
                </a:path>
              </a:pathLst>
            </a:custGeom>
            <a:solidFill>
              <a:srgbClr val="2E67B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500" name="iš1ïḓè"/>
            <p:cNvSpPr/>
            <p:nvPr/>
          </p:nvSpPr>
          <p:spPr bwMode="auto">
            <a:xfrm>
              <a:off x="7554913" y="4498976"/>
              <a:ext cx="61913" cy="60325"/>
            </a:xfrm>
            <a:custGeom>
              <a:avLst/>
              <a:gdLst>
                <a:gd name="T0" fmla="*/ 0 w 16"/>
                <a:gd name="T1" fmla="*/ 13 h 16"/>
                <a:gd name="T2" fmla="*/ 12 w 16"/>
                <a:gd name="T3" fmla="*/ 16 h 16"/>
                <a:gd name="T4" fmla="*/ 16 w 16"/>
                <a:gd name="T5" fmla="*/ 15 h 16"/>
                <a:gd name="T6" fmla="*/ 2 w 16"/>
                <a:gd name="T7" fmla="*/ 2 h 16"/>
                <a:gd name="T8" fmla="*/ 0 w 16"/>
                <a:gd name="T9" fmla="*/ 13 h 16"/>
              </a:gdLst>
              <a:ahLst/>
              <a:cxnLst>
                <a:cxn ang="0">
                  <a:pos x="T0" y="T1"/>
                </a:cxn>
                <a:cxn ang="0">
                  <a:pos x="T2" y="T3"/>
                </a:cxn>
                <a:cxn ang="0">
                  <a:pos x="T4" y="T5"/>
                </a:cxn>
                <a:cxn ang="0">
                  <a:pos x="T6" y="T7"/>
                </a:cxn>
                <a:cxn ang="0">
                  <a:pos x="T8" y="T9"/>
                </a:cxn>
              </a:cxnLst>
              <a:rect l="0" t="0" r="r" b="b"/>
              <a:pathLst>
                <a:path w="16" h="16">
                  <a:moveTo>
                    <a:pt x="0" y="13"/>
                  </a:moveTo>
                  <a:cubicBezTo>
                    <a:pt x="3" y="14"/>
                    <a:pt x="7" y="16"/>
                    <a:pt x="12" y="16"/>
                  </a:cubicBezTo>
                  <a:cubicBezTo>
                    <a:pt x="13" y="16"/>
                    <a:pt x="15" y="16"/>
                    <a:pt x="16" y="15"/>
                  </a:cubicBezTo>
                  <a:cubicBezTo>
                    <a:pt x="16" y="0"/>
                    <a:pt x="4" y="0"/>
                    <a:pt x="2" y="2"/>
                  </a:cubicBezTo>
                  <a:cubicBezTo>
                    <a:pt x="0" y="3"/>
                    <a:pt x="0" y="8"/>
                    <a:pt x="0" y="13"/>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01" name="íṩľídê"/>
            <p:cNvSpPr/>
            <p:nvPr/>
          </p:nvSpPr>
          <p:spPr bwMode="auto">
            <a:xfrm>
              <a:off x="7578725" y="4529138"/>
              <a:ext cx="33338" cy="312738"/>
            </a:xfrm>
            <a:custGeom>
              <a:avLst/>
              <a:gdLst>
                <a:gd name="T0" fmla="*/ 0 w 9"/>
                <a:gd name="T1" fmla="*/ 81 h 81"/>
                <a:gd name="T2" fmla="*/ 1 w 9"/>
                <a:gd name="T3" fmla="*/ 80 h 81"/>
                <a:gd name="T4" fmla="*/ 8 w 9"/>
                <a:gd name="T5" fmla="*/ 41 h 81"/>
                <a:gd name="T6" fmla="*/ 2 w 9"/>
                <a:gd name="T7" fmla="*/ 0 h 81"/>
                <a:gd name="T8" fmla="*/ 1 w 9"/>
                <a:gd name="T9" fmla="*/ 0 h 81"/>
                <a:gd name="T10" fmla="*/ 7 w 9"/>
                <a:gd name="T11" fmla="*/ 41 h 81"/>
                <a:gd name="T12" fmla="*/ 0 w 9"/>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9" h="81">
                  <a:moveTo>
                    <a:pt x="0" y="81"/>
                  </a:moveTo>
                  <a:cubicBezTo>
                    <a:pt x="1" y="80"/>
                    <a:pt x="1" y="80"/>
                    <a:pt x="1" y="80"/>
                  </a:cubicBezTo>
                  <a:cubicBezTo>
                    <a:pt x="3" y="70"/>
                    <a:pt x="8" y="46"/>
                    <a:pt x="8" y="41"/>
                  </a:cubicBezTo>
                  <a:cubicBezTo>
                    <a:pt x="9" y="35"/>
                    <a:pt x="3" y="1"/>
                    <a:pt x="2" y="0"/>
                  </a:cubicBezTo>
                  <a:cubicBezTo>
                    <a:pt x="1" y="0"/>
                    <a:pt x="1" y="0"/>
                    <a:pt x="1" y="0"/>
                  </a:cubicBezTo>
                  <a:cubicBezTo>
                    <a:pt x="1" y="0"/>
                    <a:pt x="8" y="35"/>
                    <a:pt x="7" y="41"/>
                  </a:cubicBezTo>
                  <a:cubicBezTo>
                    <a:pt x="7" y="46"/>
                    <a:pt x="2" y="71"/>
                    <a:pt x="0" y="81"/>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502" name="iṡ1îḑê"/>
            <p:cNvSpPr/>
            <p:nvPr/>
          </p:nvSpPr>
          <p:spPr bwMode="auto">
            <a:xfrm>
              <a:off x="7600950" y="4841876"/>
              <a:ext cx="85725" cy="38100"/>
            </a:xfrm>
            <a:custGeom>
              <a:avLst/>
              <a:gdLst>
                <a:gd name="T0" fmla="*/ 21 w 22"/>
                <a:gd name="T1" fmla="*/ 2 h 10"/>
                <a:gd name="T2" fmla="*/ 9 w 22"/>
                <a:gd name="T3" fmla="*/ 0 h 10"/>
                <a:gd name="T4" fmla="*/ 1 w 22"/>
                <a:gd name="T5" fmla="*/ 3 h 10"/>
                <a:gd name="T6" fmla="*/ 1 w 22"/>
                <a:gd name="T7" fmla="*/ 9 h 10"/>
                <a:gd name="T8" fmla="*/ 6 w 22"/>
                <a:gd name="T9" fmla="*/ 10 h 10"/>
                <a:gd name="T10" fmla="*/ 11 w 22"/>
                <a:gd name="T11" fmla="*/ 7 h 10"/>
                <a:gd name="T12" fmla="*/ 19 w 22"/>
                <a:gd name="T13" fmla="*/ 6 h 10"/>
                <a:gd name="T14" fmla="*/ 21 w 22"/>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0">
                  <a:moveTo>
                    <a:pt x="21" y="2"/>
                  </a:moveTo>
                  <a:cubicBezTo>
                    <a:pt x="20" y="2"/>
                    <a:pt x="11" y="0"/>
                    <a:pt x="9" y="0"/>
                  </a:cubicBezTo>
                  <a:cubicBezTo>
                    <a:pt x="8" y="0"/>
                    <a:pt x="1" y="1"/>
                    <a:pt x="1" y="3"/>
                  </a:cubicBezTo>
                  <a:cubicBezTo>
                    <a:pt x="1" y="5"/>
                    <a:pt x="0" y="9"/>
                    <a:pt x="1" y="9"/>
                  </a:cubicBezTo>
                  <a:cubicBezTo>
                    <a:pt x="2" y="10"/>
                    <a:pt x="4" y="10"/>
                    <a:pt x="6" y="10"/>
                  </a:cubicBezTo>
                  <a:cubicBezTo>
                    <a:pt x="7" y="10"/>
                    <a:pt x="10" y="7"/>
                    <a:pt x="11" y="7"/>
                  </a:cubicBezTo>
                  <a:cubicBezTo>
                    <a:pt x="13" y="7"/>
                    <a:pt x="17" y="7"/>
                    <a:pt x="19" y="6"/>
                  </a:cubicBezTo>
                  <a:cubicBezTo>
                    <a:pt x="22" y="5"/>
                    <a:pt x="22" y="3"/>
                    <a:pt x="21" y="2"/>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03" name="îṣļïḋe"/>
            <p:cNvSpPr/>
            <p:nvPr/>
          </p:nvSpPr>
          <p:spPr bwMode="auto">
            <a:xfrm>
              <a:off x="7593013" y="4471988"/>
              <a:ext cx="80963" cy="392113"/>
            </a:xfrm>
            <a:custGeom>
              <a:avLst/>
              <a:gdLst>
                <a:gd name="T0" fmla="*/ 0 w 21"/>
                <a:gd name="T1" fmla="*/ 22 h 102"/>
                <a:gd name="T2" fmla="*/ 6 w 21"/>
                <a:gd name="T3" fmla="*/ 63 h 102"/>
                <a:gd name="T4" fmla="*/ 3 w 21"/>
                <a:gd name="T5" fmla="*/ 99 h 102"/>
                <a:gd name="T6" fmla="*/ 6 w 21"/>
                <a:gd name="T7" fmla="*/ 101 h 102"/>
                <a:gd name="T8" fmla="*/ 8 w 21"/>
                <a:gd name="T9" fmla="*/ 101 h 102"/>
                <a:gd name="T10" fmla="*/ 9 w 21"/>
                <a:gd name="T11" fmla="*/ 100 h 102"/>
                <a:gd name="T12" fmla="*/ 12 w 21"/>
                <a:gd name="T13" fmla="*/ 97 h 102"/>
                <a:gd name="T14" fmla="*/ 20 w 21"/>
                <a:gd name="T15" fmla="*/ 60 h 102"/>
                <a:gd name="T16" fmla="*/ 19 w 21"/>
                <a:gd name="T17" fmla="*/ 18 h 102"/>
                <a:gd name="T18" fmla="*/ 18 w 21"/>
                <a:gd name="T19" fmla="*/ 13 h 102"/>
                <a:gd name="T20" fmla="*/ 3 w 21"/>
                <a:gd name="T21" fmla="*/ 11 h 102"/>
                <a:gd name="T22" fmla="*/ 0 w 21"/>
                <a:gd name="T23" fmla="*/ 2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02">
                  <a:moveTo>
                    <a:pt x="0" y="22"/>
                  </a:moveTo>
                  <a:cubicBezTo>
                    <a:pt x="1" y="23"/>
                    <a:pt x="6" y="63"/>
                    <a:pt x="6" y="63"/>
                  </a:cubicBezTo>
                  <a:cubicBezTo>
                    <a:pt x="6" y="63"/>
                    <a:pt x="3" y="88"/>
                    <a:pt x="3" y="99"/>
                  </a:cubicBezTo>
                  <a:cubicBezTo>
                    <a:pt x="4" y="101"/>
                    <a:pt x="5" y="102"/>
                    <a:pt x="6" y="101"/>
                  </a:cubicBezTo>
                  <a:cubicBezTo>
                    <a:pt x="7" y="101"/>
                    <a:pt x="7" y="101"/>
                    <a:pt x="8" y="101"/>
                  </a:cubicBezTo>
                  <a:cubicBezTo>
                    <a:pt x="8" y="101"/>
                    <a:pt x="9" y="101"/>
                    <a:pt x="9" y="100"/>
                  </a:cubicBezTo>
                  <a:cubicBezTo>
                    <a:pt x="11" y="99"/>
                    <a:pt x="12" y="97"/>
                    <a:pt x="12" y="97"/>
                  </a:cubicBezTo>
                  <a:cubicBezTo>
                    <a:pt x="12" y="97"/>
                    <a:pt x="20" y="65"/>
                    <a:pt x="20" y="60"/>
                  </a:cubicBezTo>
                  <a:cubicBezTo>
                    <a:pt x="21" y="53"/>
                    <a:pt x="19" y="28"/>
                    <a:pt x="19" y="18"/>
                  </a:cubicBezTo>
                  <a:cubicBezTo>
                    <a:pt x="19" y="15"/>
                    <a:pt x="18" y="13"/>
                    <a:pt x="18" y="13"/>
                  </a:cubicBezTo>
                  <a:cubicBezTo>
                    <a:pt x="17" y="0"/>
                    <a:pt x="5" y="8"/>
                    <a:pt x="3" y="11"/>
                  </a:cubicBezTo>
                  <a:cubicBezTo>
                    <a:pt x="0" y="14"/>
                    <a:pt x="0" y="16"/>
                    <a:pt x="0" y="22"/>
                  </a:cubicBezTo>
                  <a:close/>
                </a:path>
              </a:pathLst>
            </a:custGeom>
            <a:solidFill>
              <a:srgbClr val="4078B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504" name="íšľîḍè"/>
            <p:cNvSpPr/>
            <p:nvPr/>
          </p:nvSpPr>
          <p:spPr bwMode="auto">
            <a:xfrm>
              <a:off x="7624763" y="4494213"/>
              <a:ext cx="30163" cy="366713"/>
            </a:xfrm>
            <a:custGeom>
              <a:avLst/>
              <a:gdLst>
                <a:gd name="T0" fmla="*/ 3 w 8"/>
                <a:gd name="T1" fmla="*/ 0 h 95"/>
                <a:gd name="T2" fmla="*/ 7 w 8"/>
                <a:gd name="T3" fmla="*/ 55 h 95"/>
                <a:gd name="T4" fmla="*/ 0 w 8"/>
                <a:gd name="T5" fmla="*/ 95 h 95"/>
                <a:gd name="T6" fmla="*/ 1 w 8"/>
                <a:gd name="T7" fmla="*/ 94 h 95"/>
                <a:gd name="T8" fmla="*/ 8 w 8"/>
                <a:gd name="T9" fmla="*/ 55 h 95"/>
                <a:gd name="T10" fmla="*/ 4 w 8"/>
                <a:gd name="T11" fmla="*/ 0 h 95"/>
                <a:gd name="T12" fmla="*/ 3 w 8"/>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8" h="95">
                  <a:moveTo>
                    <a:pt x="3" y="0"/>
                  </a:moveTo>
                  <a:cubicBezTo>
                    <a:pt x="4" y="15"/>
                    <a:pt x="7" y="51"/>
                    <a:pt x="7" y="55"/>
                  </a:cubicBezTo>
                  <a:cubicBezTo>
                    <a:pt x="6" y="60"/>
                    <a:pt x="1" y="86"/>
                    <a:pt x="0" y="95"/>
                  </a:cubicBezTo>
                  <a:cubicBezTo>
                    <a:pt x="0" y="95"/>
                    <a:pt x="1" y="95"/>
                    <a:pt x="1" y="94"/>
                  </a:cubicBezTo>
                  <a:cubicBezTo>
                    <a:pt x="3" y="85"/>
                    <a:pt x="7" y="60"/>
                    <a:pt x="8" y="55"/>
                  </a:cubicBezTo>
                  <a:cubicBezTo>
                    <a:pt x="8" y="51"/>
                    <a:pt x="5" y="15"/>
                    <a:pt x="4" y="0"/>
                  </a:cubicBezTo>
                  <a:lnTo>
                    <a:pt x="3" y="0"/>
                  </a:ln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505" name="íśļiďe"/>
            <p:cNvSpPr/>
            <p:nvPr/>
          </p:nvSpPr>
          <p:spPr bwMode="auto">
            <a:xfrm>
              <a:off x="7593013" y="4471988"/>
              <a:ext cx="74613" cy="95250"/>
            </a:xfrm>
            <a:custGeom>
              <a:avLst/>
              <a:gdLst>
                <a:gd name="T0" fmla="*/ 0 w 19"/>
                <a:gd name="T1" fmla="*/ 22 h 25"/>
                <a:gd name="T2" fmla="*/ 19 w 19"/>
                <a:gd name="T3" fmla="*/ 18 h 25"/>
                <a:gd name="T4" fmla="*/ 18 w 19"/>
                <a:gd name="T5" fmla="*/ 13 h 25"/>
                <a:gd name="T6" fmla="*/ 3 w 19"/>
                <a:gd name="T7" fmla="*/ 11 h 25"/>
                <a:gd name="T8" fmla="*/ 0 w 19"/>
                <a:gd name="T9" fmla="*/ 22 h 25"/>
              </a:gdLst>
              <a:ahLst/>
              <a:cxnLst>
                <a:cxn ang="0">
                  <a:pos x="T0" y="T1"/>
                </a:cxn>
                <a:cxn ang="0">
                  <a:pos x="T2" y="T3"/>
                </a:cxn>
                <a:cxn ang="0">
                  <a:pos x="T4" y="T5"/>
                </a:cxn>
                <a:cxn ang="0">
                  <a:pos x="T6" y="T7"/>
                </a:cxn>
                <a:cxn ang="0">
                  <a:pos x="T8" y="T9"/>
                </a:cxn>
              </a:cxnLst>
              <a:rect l="0" t="0" r="r" b="b"/>
              <a:pathLst>
                <a:path w="19" h="25">
                  <a:moveTo>
                    <a:pt x="0" y="22"/>
                  </a:moveTo>
                  <a:cubicBezTo>
                    <a:pt x="0" y="22"/>
                    <a:pt x="7" y="25"/>
                    <a:pt x="19" y="18"/>
                  </a:cubicBezTo>
                  <a:cubicBezTo>
                    <a:pt x="19" y="15"/>
                    <a:pt x="18" y="13"/>
                    <a:pt x="18" y="13"/>
                  </a:cubicBezTo>
                  <a:cubicBezTo>
                    <a:pt x="17" y="0"/>
                    <a:pt x="5" y="8"/>
                    <a:pt x="3" y="11"/>
                  </a:cubicBezTo>
                  <a:cubicBezTo>
                    <a:pt x="0" y="14"/>
                    <a:pt x="0" y="16"/>
                    <a:pt x="0" y="22"/>
                  </a:cubicBezTo>
                  <a:close/>
                </a:path>
              </a:pathLst>
            </a:custGeom>
            <a:solidFill>
              <a:srgbClr val="265B9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06" name="îŝļíḑé"/>
            <p:cNvSpPr/>
            <p:nvPr/>
          </p:nvSpPr>
          <p:spPr bwMode="auto">
            <a:xfrm>
              <a:off x="7512050" y="4340226"/>
              <a:ext cx="77788" cy="192088"/>
            </a:xfrm>
            <a:custGeom>
              <a:avLst/>
              <a:gdLst>
                <a:gd name="T0" fmla="*/ 15 w 20"/>
                <a:gd name="T1" fmla="*/ 1 h 50"/>
                <a:gd name="T2" fmla="*/ 9 w 20"/>
                <a:gd name="T3" fmla="*/ 5 h 50"/>
                <a:gd name="T4" fmla="*/ 1 w 20"/>
                <a:gd name="T5" fmla="*/ 30 h 50"/>
                <a:gd name="T6" fmla="*/ 5 w 20"/>
                <a:gd name="T7" fmla="*/ 41 h 50"/>
                <a:gd name="T8" fmla="*/ 17 w 20"/>
                <a:gd name="T9" fmla="*/ 50 h 50"/>
                <a:gd name="T10" fmla="*/ 20 w 20"/>
                <a:gd name="T11" fmla="*/ 48 h 50"/>
                <a:gd name="T12" fmla="*/ 19 w 20"/>
                <a:gd name="T13" fmla="*/ 46 h 50"/>
                <a:gd name="T14" fmla="*/ 12 w 20"/>
                <a:gd name="T15" fmla="*/ 37 h 50"/>
                <a:gd name="T16" fmla="*/ 9 w 20"/>
                <a:gd name="T17" fmla="*/ 32 h 50"/>
                <a:gd name="T18" fmla="*/ 10 w 20"/>
                <a:gd name="T19" fmla="*/ 27 h 50"/>
                <a:gd name="T20" fmla="*/ 16 w 20"/>
                <a:gd name="T21" fmla="*/ 13 h 50"/>
                <a:gd name="T22" fmla="*/ 17 w 20"/>
                <a:gd name="T23" fmla="*/ 6 h 50"/>
                <a:gd name="T24" fmla="*/ 15 w 20"/>
                <a:gd name="T25" fmla="*/ 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50">
                  <a:moveTo>
                    <a:pt x="15" y="1"/>
                  </a:moveTo>
                  <a:cubicBezTo>
                    <a:pt x="12" y="0"/>
                    <a:pt x="10" y="3"/>
                    <a:pt x="9" y="5"/>
                  </a:cubicBezTo>
                  <a:cubicBezTo>
                    <a:pt x="5" y="13"/>
                    <a:pt x="2" y="21"/>
                    <a:pt x="1" y="30"/>
                  </a:cubicBezTo>
                  <a:cubicBezTo>
                    <a:pt x="0" y="34"/>
                    <a:pt x="2" y="38"/>
                    <a:pt x="5" y="41"/>
                  </a:cubicBezTo>
                  <a:cubicBezTo>
                    <a:pt x="8" y="44"/>
                    <a:pt x="13" y="49"/>
                    <a:pt x="17" y="50"/>
                  </a:cubicBezTo>
                  <a:cubicBezTo>
                    <a:pt x="18" y="50"/>
                    <a:pt x="20" y="50"/>
                    <a:pt x="20" y="48"/>
                  </a:cubicBezTo>
                  <a:cubicBezTo>
                    <a:pt x="20" y="48"/>
                    <a:pt x="20" y="47"/>
                    <a:pt x="19" y="46"/>
                  </a:cubicBezTo>
                  <a:cubicBezTo>
                    <a:pt x="17" y="43"/>
                    <a:pt x="15" y="40"/>
                    <a:pt x="12" y="37"/>
                  </a:cubicBezTo>
                  <a:cubicBezTo>
                    <a:pt x="11" y="35"/>
                    <a:pt x="9" y="34"/>
                    <a:pt x="9" y="32"/>
                  </a:cubicBezTo>
                  <a:cubicBezTo>
                    <a:pt x="9" y="30"/>
                    <a:pt x="10" y="28"/>
                    <a:pt x="10" y="27"/>
                  </a:cubicBezTo>
                  <a:cubicBezTo>
                    <a:pt x="12" y="22"/>
                    <a:pt x="15" y="17"/>
                    <a:pt x="16" y="13"/>
                  </a:cubicBezTo>
                  <a:cubicBezTo>
                    <a:pt x="17" y="11"/>
                    <a:pt x="18" y="8"/>
                    <a:pt x="17" y="6"/>
                  </a:cubicBezTo>
                  <a:cubicBezTo>
                    <a:pt x="17" y="4"/>
                    <a:pt x="17" y="2"/>
                    <a:pt x="15" y="1"/>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07" name="ïŝḷíďê"/>
            <p:cNvSpPr/>
            <p:nvPr/>
          </p:nvSpPr>
          <p:spPr bwMode="auto">
            <a:xfrm>
              <a:off x="7578725" y="4259263"/>
              <a:ext cx="65088" cy="84138"/>
            </a:xfrm>
            <a:custGeom>
              <a:avLst/>
              <a:gdLst>
                <a:gd name="T0" fmla="*/ 16 w 17"/>
                <a:gd name="T1" fmla="*/ 6 h 22"/>
                <a:gd name="T2" fmla="*/ 16 w 17"/>
                <a:gd name="T3" fmla="*/ 17 h 22"/>
                <a:gd name="T4" fmla="*/ 11 w 17"/>
                <a:gd name="T5" fmla="*/ 18 h 22"/>
                <a:gd name="T6" fmla="*/ 10 w 17"/>
                <a:gd name="T7" fmla="*/ 22 h 22"/>
                <a:gd name="T8" fmla="*/ 3 w 17"/>
                <a:gd name="T9" fmla="*/ 21 h 22"/>
                <a:gd name="T10" fmla="*/ 3 w 17"/>
                <a:gd name="T11" fmla="*/ 15 h 22"/>
                <a:gd name="T12" fmla="*/ 1 w 17"/>
                <a:gd name="T13" fmla="*/ 5 h 22"/>
                <a:gd name="T14" fmla="*/ 16 w 17"/>
                <a:gd name="T15" fmla="*/ 6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2">
                  <a:moveTo>
                    <a:pt x="16" y="6"/>
                  </a:moveTo>
                  <a:cubicBezTo>
                    <a:pt x="17" y="9"/>
                    <a:pt x="17" y="16"/>
                    <a:pt x="16" y="17"/>
                  </a:cubicBezTo>
                  <a:cubicBezTo>
                    <a:pt x="14" y="18"/>
                    <a:pt x="12" y="17"/>
                    <a:pt x="11" y="18"/>
                  </a:cubicBezTo>
                  <a:cubicBezTo>
                    <a:pt x="11" y="19"/>
                    <a:pt x="10" y="22"/>
                    <a:pt x="10" y="22"/>
                  </a:cubicBezTo>
                  <a:cubicBezTo>
                    <a:pt x="10" y="22"/>
                    <a:pt x="5" y="22"/>
                    <a:pt x="3" y="21"/>
                  </a:cubicBezTo>
                  <a:cubicBezTo>
                    <a:pt x="3" y="17"/>
                    <a:pt x="3" y="16"/>
                    <a:pt x="3" y="15"/>
                  </a:cubicBezTo>
                  <a:cubicBezTo>
                    <a:pt x="2" y="14"/>
                    <a:pt x="0" y="9"/>
                    <a:pt x="1" y="5"/>
                  </a:cubicBezTo>
                  <a:cubicBezTo>
                    <a:pt x="2" y="1"/>
                    <a:pt x="14" y="0"/>
                    <a:pt x="16" y="6"/>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08" name="îṧḷíḓé"/>
            <p:cNvSpPr/>
            <p:nvPr/>
          </p:nvSpPr>
          <p:spPr bwMode="auto">
            <a:xfrm>
              <a:off x="7551738" y="4332288"/>
              <a:ext cx="119063" cy="242888"/>
            </a:xfrm>
            <a:custGeom>
              <a:avLst/>
              <a:gdLst>
                <a:gd name="T0" fmla="*/ 22 w 31"/>
                <a:gd name="T1" fmla="*/ 4 h 63"/>
                <a:gd name="T2" fmla="*/ 23 w 31"/>
                <a:gd name="T3" fmla="*/ 5 h 63"/>
                <a:gd name="T4" fmla="*/ 26 w 31"/>
                <a:gd name="T5" fmla="*/ 8 h 63"/>
                <a:gd name="T6" fmla="*/ 31 w 31"/>
                <a:gd name="T7" fmla="*/ 21 h 63"/>
                <a:gd name="T8" fmla="*/ 30 w 31"/>
                <a:gd name="T9" fmla="*/ 24 h 63"/>
                <a:gd name="T10" fmla="*/ 29 w 31"/>
                <a:gd name="T11" fmla="*/ 35 h 63"/>
                <a:gd name="T12" fmla="*/ 31 w 31"/>
                <a:gd name="T13" fmla="*/ 58 h 63"/>
                <a:gd name="T14" fmla="*/ 12 w 31"/>
                <a:gd name="T15" fmla="*/ 62 h 63"/>
                <a:gd name="T16" fmla="*/ 0 w 31"/>
                <a:gd name="T17" fmla="*/ 59 h 63"/>
                <a:gd name="T18" fmla="*/ 1 w 31"/>
                <a:gd name="T19" fmla="*/ 29 h 63"/>
                <a:gd name="T20" fmla="*/ 0 w 31"/>
                <a:gd name="T21" fmla="*/ 5 h 63"/>
                <a:gd name="T22" fmla="*/ 22 w 31"/>
                <a:gd name="T23" fmla="*/ 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63">
                  <a:moveTo>
                    <a:pt x="22" y="4"/>
                  </a:moveTo>
                  <a:cubicBezTo>
                    <a:pt x="22" y="4"/>
                    <a:pt x="22" y="4"/>
                    <a:pt x="23" y="5"/>
                  </a:cubicBezTo>
                  <a:cubicBezTo>
                    <a:pt x="25" y="5"/>
                    <a:pt x="26" y="7"/>
                    <a:pt x="26" y="8"/>
                  </a:cubicBezTo>
                  <a:cubicBezTo>
                    <a:pt x="29" y="16"/>
                    <a:pt x="31" y="19"/>
                    <a:pt x="31" y="21"/>
                  </a:cubicBezTo>
                  <a:cubicBezTo>
                    <a:pt x="31" y="22"/>
                    <a:pt x="30" y="23"/>
                    <a:pt x="30" y="24"/>
                  </a:cubicBezTo>
                  <a:cubicBezTo>
                    <a:pt x="29" y="27"/>
                    <a:pt x="28" y="31"/>
                    <a:pt x="29" y="35"/>
                  </a:cubicBezTo>
                  <a:cubicBezTo>
                    <a:pt x="31" y="58"/>
                    <a:pt x="31" y="58"/>
                    <a:pt x="31" y="58"/>
                  </a:cubicBezTo>
                  <a:cubicBezTo>
                    <a:pt x="31" y="58"/>
                    <a:pt x="26" y="61"/>
                    <a:pt x="12" y="62"/>
                  </a:cubicBezTo>
                  <a:cubicBezTo>
                    <a:pt x="6" y="63"/>
                    <a:pt x="0" y="59"/>
                    <a:pt x="0" y="59"/>
                  </a:cubicBezTo>
                  <a:cubicBezTo>
                    <a:pt x="1" y="29"/>
                    <a:pt x="1" y="29"/>
                    <a:pt x="1" y="29"/>
                  </a:cubicBezTo>
                  <a:cubicBezTo>
                    <a:pt x="1" y="29"/>
                    <a:pt x="0" y="6"/>
                    <a:pt x="0" y="5"/>
                  </a:cubicBezTo>
                  <a:cubicBezTo>
                    <a:pt x="2" y="2"/>
                    <a:pt x="14" y="0"/>
                    <a:pt x="22" y="4"/>
                  </a:cubicBezTo>
                  <a:close/>
                </a:path>
              </a:pathLst>
            </a:custGeom>
            <a:solidFill>
              <a:srgbClr val="89CEB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09" name="îṩḷïḍê"/>
            <p:cNvSpPr/>
            <p:nvPr/>
          </p:nvSpPr>
          <p:spPr bwMode="auto">
            <a:xfrm>
              <a:off x="7612063" y="4348163"/>
              <a:ext cx="42863" cy="84138"/>
            </a:xfrm>
            <a:custGeom>
              <a:avLst/>
              <a:gdLst>
                <a:gd name="T0" fmla="*/ 3 w 11"/>
                <a:gd name="T1" fmla="*/ 1 h 22"/>
                <a:gd name="T2" fmla="*/ 1 w 11"/>
                <a:gd name="T3" fmla="*/ 11 h 22"/>
                <a:gd name="T4" fmla="*/ 7 w 11"/>
                <a:gd name="T5" fmla="*/ 20 h 22"/>
                <a:gd name="T6" fmla="*/ 10 w 11"/>
                <a:gd name="T7" fmla="*/ 6 h 22"/>
                <a:gd name="T8" fmla="*/ 3 w 11"/>
                <a:gd name="T9" fmla="*/ 1 h 22"/>
              </a:gdLst>
              <a:ahLst/>
              <a:cxnLst>
                <a:cxn ang="0">
                  <a:pos x="T0" y="T1"/>
                </a:cxn>
                <a:cxn ang="0">
                  <a:pos x="T2" y="T3"/>
                </a:cxn>
                <a:cxn ang="0">
                  <a:pos x="T4" y="T5"/>
                </a:cxn>
                <a:cxn ang="0">
                  <a:pos x="T6" y="T7"/>
                </a:cxn>
                <a:cxn ang="0">
                  <a:pos x="T8" y="T9"/>
                </a:cxn>
              </a:cxnLst>
              <a:rect l="0" t="0" r="r" b="b"/>
              <a:pathLst>
                <a:path w="11" h="22">
                  <a:moveTo>
                    <a:pt x="3" y="1"/>
                  </a:moveTo>
                  <a:cubicBezTo>
                    <a:pt x="3" y="1"/>
                    <a:pt x="0" y="3"/>
                    <a:pt x="1" y="11"/>
                  </a:cubicBezTo>
                  <a:cubicBezTo>
                    <a:pt x="2" y="20"/>
                    <a:pt x="5" y="22"/>
                    <a:pt x="7" y="20"/>
                  </a:cubicBezTo>
                  <a:cubicBezTo>
                    <a:pt x="10" y="18"/>
                    <a:pt x="11" y="9"/>
                    <a:pt x="10" y="6"/>
                  </a:cubicBezTo>
                  <a:cubicBezTo>
                    <a:pt x="9" y="1"/>
                    <a:pt x="8" y="0"/>
                    <a:pt x="3" y="1"/>
                  </a:cubicBezTo>
                  <a:close/>
                </a:path>
              </a:pathLst>
            </a:custGeom>
            <a:solidFill>
              <a:srgbClr val="F274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10" name="iṣḻïḋê"/>
            <p:cNvSpPr/>
            <p:nvPr/>
          </p:nvSpPr>
          <p:spPr bwMode="auto">
            <a:xfrm>
              <a:off x="7573963" y="4329113"/>
              <a:ext cx="61913" cy="19050"/>
            </a:xfrm>
            <a:custGeom>
              <a:avLst/>
              <a:gdLst>
                <a:gd name="T0" fmla="*/ 16 w 16"/>
                <a:gd name="T1" fmla="*/ 5 h 5"/>
                <a:gd name="T2" fmla="*/ 9 w 16"/>
                <a:gd name="T3" fmla="*/ 1 h 5"/>
                <a:gd name="T4" fmla="*/ 0 w 16"/>
                <a:gd name="T5" fmla="*/ 3 h 5"/>
                <a:gd name="T6" fmla="*/ 16 w 16"/>
                <a:gd name="T7" fmla="*/ 5 h 5"/>
              </a:gdLst>
              <a:ahLst/>
              <a:cxnLst>
                <a:cxn ang="0">
                  <a:pos x="T0" y="T1"/>
                </a:cxn>
                <a:cxn ang="0">
                  <a:pos x="T2" y="T3"/>
                </a:cxn>
                <a:cxn ang="0">
                  <a:pos x="T4" y="T5"/>
                </a:cxn>
                <a:cxn ang="0">
                  <a:pos x="T6" y="T7"/>
                </a:cxn>
              </a:cxnLst>
              <a:rect l="0" t="0" r="r" b="b"/>
              <a:pathLst>
                <a:path w="16" h="5">
                  <a:moveTo>
                    <a:pt x="16" y="5"/>
                  </a:moveTo>
                  <a:cubicBezTo>
                    <a:pt x="16" y="5"/>
                    <a:pt x="14" y="2"/>
                    <a:pt x="9" y="1"/>
                  </a:cubicBezTo>
                  <a:cubicBezTo>
                    <a:pt x="4" y="0"/>
                    <a:pt x="0" y="3"/>
                    <a:pt x="0" y="3"/>
                  </a:cubicBezTo>
                  <a:cubicBezTo>
                    <a:pt x="0" y="4"/>
                    <a:pt x="9" y="5"/>
                    <a:pt x="16" y="5"/>
                  </a:cubicBezTo>
                  <a:close/>
                </a:path>
              </a:pathLst>
            </a:custGeom>
            <a:solidFill>
              <a:srgbClr val="98CEF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11" name="isľiďê"/>
            <p:cNvSpPr/>
            <p:nvPr/>
          </p:nvSpPr>
          <p:spPr bwMode="auto">
            <a:xfrm>
              <a:off x="7578725" y="4256088"/>
              <a:ext cx="73025" cy="65088"/>
            </a:xfrm>
            <a:custGeom>
              <a:avLst/>
              <a:gdLst>
                <a:gd name="T0" fmla="*/ 0 w 19"/>
                <a:gd name="T1" fmla="*/ 7 h 17"/>
                <a:gd name="T2" fmla="*/ 3 w 19"/>
                <a:gd name="T3" fmla="*/ 3 h 17"/>
                <a:gd name="T4" fmla="*/ 12 w 19"/>
                <a:gd name="T5" fmla="*/ 1 h 17"/>
                <a:gd name="T6" fmla="*/ 13 w 19"/>
                <a:gd name="T7" fmla="*/ 3 h 17"/>
                <a:gd name="T8" fmla="*/ 18 w 19"/>
                <a:gd name="T9" fmla="*/ 3 h 17"/>
                <a:gd name="T10" fmla="*/ 18 w 19"/>
                <a:gd name="T11" fmla="*/ 6 h 17"/>
                <a:gd name="T12" fmla="*/ 14 w 19"/>
                <a:gd name="T13" fmla="*/ 10 h 17"/>
                <a:gd name="T14" fmla="*/ 13 w 19"/>
                <a:gd name="T15" fmla="*/ 13 h 17"/>
                <a:gd name="T16" fmla="*/ 11 w 19"/>
                <a:gd name="T17" fmla="*/ 11 h 17"/>
                <a:gd name="T18" fmla="*/ 10 w 19"/>
                <a:gd name="T19" fmla="*/ 15 h 17"/>
                <a:gd name="T20" fmla="*/ 11 w 19"/>
                <a:gd name="T21" fmla="*/ 16 h 17"/>
                <a:gd name="T22" fmla="*/ 10 w 19"/>
                <a:gd name="T23" fmla="*/ 17 h 17"/>
                <a:gd name="T24" fmla="*/ 3 w 19"/>
                <a:gd name="T25" fmla="*/ 17 h 17"/>
                <a:gd name="T26" fmla="*/ 2 w 19"/>
                <a:gd name="T27" fmla="*/ 15 h 17"/>
                <a:gd name="T28" fmla="*/ 0 w 19"/>
                <a:gd name="T2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17">
                  <a:moveTo>
                    <a:pt x="0" y="7"/>
                  </a:moveTo>
                  <a:cubicBezTo>
                    <a:pt x="0" y="5"/>
                    <a:pt x="2" y="3"/>
                    <a:pt x="3" y="3"/>
                  </a:cubicBezTo>
                  <a:cubicBezTo>
                    <a:pt x="5" y="2"/>
                    <a:pt x="11" y="0"/>
                    <a:pt x="12" y="1"/>
                  </a:cubicBezTo>
                  <a:cubicBezTo>
                    <a:pt x="12" y="1"/>
                    <a:pt x="12" y="2"/>
                    <a:pt x="13" y="3"/>
                  </a:cubicBezTo>
                  <a:cubicBezTo>
                    <a:pt x="14" y="2"/>
                    <a:pt x="18" y="2"/>
                    <a:pt x="18" y="3"/>
                  </a:cubicBezTo>
                  <a:cubicBezTo>
                    <a:pt x="19" y="4"/>
                    <a:pt x="19" y="5"/>
                    <a:pt x="18" y="6"/>
                  </a:cubicBezTo>
                  <a:cubicBezTo>
                    <a:pt x="17" y="8"/>
                    <a:pt x="15" y="9"/>
                    <a:pt x="14" y="10"/>
                  </a:cubicBezTo>
                  <a:cubicBezTo>
                    <a:pt x="14" y="10"/>
                    <a:pt x="13" y="13"/>
                    <a:pt x="13" y="13"/>
                  </a:cubicBezTo>
                  <a:cubicBezTo>
                    <a:pt x="12" y="12"/>
                    <a:pt x="12" y="10"/>
                    <a:pt x="11" y="11"/>
                  </a:cubicBezTo>
                  <a:cubicBezTo>
                    <a:pt x="9" y="12"/>
                    <a:pt x="10" y="14"/>
                    <a:pt x="10" y="15"/>
                  </a:cubicBezTo>
                  <a:cubicBezTo>
                    <a:pt x="10" y="16"/>
                    <a:pt x="11" y="16"/>
                    <a:pt x="11" y="16"/>
                  </a:cubicBezTo>
                  <a:cubicBezTo>
                    <a:pt x="10" y="17"/>
                    <a:pt x="10" y="17"/>
                    <a:pt x="10" y="17"/>
                  </a:cubicBezTo>
                  <a:cubicBezTo>
                    <a:pt x="3" y="17"/>
                    <a:pt x="3" y="17"/>
                    <a:pt x="3" y="17"/>
                  </a:cubicBezTo>
                  <a:cubicBezTo>
                    <a:pt x="3" y="17"/>
                    <a:pt x="3" y="16"/>
                    <a:pt x="2" y="15"/>
                  </a:cubicBezTo>
                  <a:cubicBezTo>
                    <a:pt x="1" y="13"/>
                    <a:pt x="0" y="10"/>
                    <a:pt x="0" y="7"/>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12" name="íśḻïďè"/>
            <p:cNvSpPr/>
            <p:nvPr/>
          </p:nvSpPr>
          <p:spPr bwMode="auto">
            <a:xfrm>
              <a:off x="7551738" y="4248151"/>
              <a:ext cx="88900" cy="122238"/>
            </a:xfrm>
            <a:custGeom>
              <a:avLst/>
              <a:gdLst>
                <a:gd name="T0" fmla="*/ 4 w 23"/>
                <a:gd name="T1" fmla="*/ 16 h 32"/>
                <a:gd name="T2" fmla="*/ 4 w 23"/>
                <a:gd name="T3" fmla="*/ 12 h 32"/>
                <a:gd name="T4" fmla="*/ 5 w 23"/>
                <a:gd name="T5" fmla="*/ 6 h 32"/>
                <a:gd name="T6" fmla="*/ 9 w 23"/>
                <a:gd name="T7" fmla="*/ 4 h 32"/>
                <a:gd name="T8" fmla="*/ 17 w 23"/>
                <a:gd name="T9" fmla="*/ 2 h 32"/>
                <a:gd name="T10" fmla="*/ 23 w 23"/>
                <a:gd name="T11" fmla="*/ 2 h 32"/>
                <a:gd name="T12" fmla="*/ 23 w 23"/>
                <a:gd name="T13" fmla="*/ 4 h 32"/>
                <a:gd name="T14" fmla="*/ 22 w 23"/>
                <a:gd name="T15" fmla="*/ 9 h 32"/>
                <a:gd name="T16" fmla="*/ 16 w 23"/>
                <a:gd name="T17" fmla="*/ 11 h 32"/>
                <a:gd name="T18" fmla="*/ 15 w 23"/>
                <a:gd name="T19" fmla="*/ 14 h 32"/>
                <a:gd name="T20" fmla="*/ 18 w 23"/>
                <a:gd name="T21" fmla="*/ 18 h 32"/>
                <a:gd name="T22" fmla="*/ 17 w 23"/>
                <a:gd name="T23" fmla="*/ 23 h 32"/>
                <a:gd name="T24" fmla="*/ 15 w 23"/>
                <a:gd name="T25" fmla="*/ 27 h 32"/>
                <a:gd name="T26" fmla="*/ 5 w 23"/>
                <a:gd name="T27" fmla="*/ 31 h 32"/>
                <a:gd name="T28" fmla="*/ 0 w 23"/>
                <a:gd name="T29" fmla="*/ 26 h 32"/>
                <a:gd name="T30" fmla="*/ 3 w 23"/>
                <a:gd name="T31" fmla="*/ 18 h 32"/>
                <a:gd name="T32" fmla="*/ 4 w 23"/>
                <a:gd name="T33"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2">
                  <a:moveTo>
                    <a:pt x="4" y="16"/>
                  </a:moveTo>
                  <a:cubicBezTo>
                    <a:pt x="4" y="15"/>
                    <a:pt x="4" y="14"/>
                    <a:pt x="4" y="12"/>
                  </a:cubicBezTo>
                  <a:cubicBezTo>
                    <a:pt x="4" y="10"/>
                    <a:pt x="4" y="8"/>
                    <a:pt x="5" y="6"/>
                  </a:cubicBezTo>
                  <a:cubicBezTo>
                    <a:pt x="6" y="5"/>
                    <a:pt x="8" y="5"/>
                    <a:pt x="9" y="4"/>
                  </a:cubicBezTo>
                  <a:cubicBezTo>
                    <a:pt x="12" y="3"/>
                    <a:pt x="14" y="2"/>
                    <a:pt x="17" y="2"/>
                  </a:cubicBezTo>
                  <a:cubicBezTo>
                    <a:pt x="18" y="2"/>
                    <a:pt x="22" y="0"/>
                    <a:pt x="23" y="2"/>
                  </a:cubicBezTo>
                  <a:cubicBezTo>
                    <a:pt x="23" y="3"/>
                    <a:pt x="23" y="3"/>
                    <a:pt x="23" y="4"/>
                  </a:cubicBezTo>
                  <a:cubicBezTo>
                    <a:pt x="23" y="5"/>
                    <a:pt x="23" y="7"/>
                    <a:pt x="22" y="9"/>
                  </a:cubicBezTo>
                  <a:cubicBezTo>
                    <a:pt x="21" y="12"/>
                    <a:pt x="18" y="10"/>
                    <a:pt x="16" y="11"/>
                  </a:cubicBezTo>
                  <a:cubicBezTo>
                    <a:pt x="15" y="12"/>
                    <a:pt x="15" y="13"/>
                    <a:pt x="15" y="14"/>
                  </a:cubicBezTo>
                  <a:cubicBezTo>
                    <a:pt x="15" y="16"/>
                    <a:pt x="16" y="17"/>
                    <a:pt x="18" y="18"/>
                  </a:cubicBezTo>
                  <a:cubicBezTo>
                    <a:pt x="18" y="19"/>
                    <a:pt x="17" y="23"/>
                    <a:pt x="17" y="23"/>
                  </a:cubicBezTo>
                  <a:cubicBezTo>
                    <a:pt x="17" y="25"/>
                    <a:pt x="16" y="26"/>
                    <a:pt x="15" y="27"/>
                  </a:cubicBezTo>
                  <a:cubicBezTo>
                    <a:pt x="12" y="30"/>
                    <a:pt x="9" y="32"/>
                    <a:pt x="5" y="31"/>
                  </a:cubicBezTo>
                  <a:cubicBezTo>
                    <a:pt x="2" y="30"/>
                    <a:pt x="0" y="28"/>
                    <a:pt x="0" y="26"/>
                  </a:cubicBezTo>
                  <a:cubicBezTo>
                    <a:pt x="0" y="23"/>
                    <a:pt x="2" y="21"/>
                    <a:pt x="3" y="18"/>
                  </a:cubicBezTo>
                  <a:cubicBezTo>
                    <a:pt x="4" y="18"/>
                    <a:pt x="4" y="17"/>
                    <a:pt x="4" y="16"/>
                  </a:cubicBezTo>
                  <a:close/>
                </a:path>
              </a:pathLst>
            </a:custGeom>
            <a:solidFill>
              <a:srgbClr val="2B29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13" name="íS1íďé"/>
            <p:cNvSpPr/>
            <p:nvPr/>
          </p:nvSpPr>
          <p:spPr bwMode="auto">
            <a:xfrm>
              <a:off x="7616825" y="4337051"/>
              <a:ext cx="177800" cy="111125"/>
            </a:xfrm>
            <a:custGeom>
              <a:avLst/>
              <a:gdLst>
                <a:gd name="T0" fmla="*/ 3 w 46"/>
                <a:gd name="T1" fmla="*/ 3 h 29"/>
                <a:gd name="T2" fmla="*/ 1 w 46"/>
                <a:gd name="T3" fmla="*/ 4 h 29"/>
                <a:gd name="T4" fmla="*/ 1 w 46"/>
                <a:gd name="T5" fmla="*/ 9 h 29"/>
                <a:gd name="T6" fmla="*/ 3 w 46"/>
                <a:gd name="T7" fmla="*/ 14 h 29"/>
                <a:gd name="T8" fmla="*/ 17 w 46"/>
                <a:gd name="T9" fmla="*/ 27 h 29"/>
                <a:gd name="T10" fmla="*/ 24 w 46"/>
                <a:gd name="T11" fmla="*/ 29 h 29"/>
                <a:gd name="T12" fmla="*/ 28 w 46"/>
                <a:gd name="T13" fmla="*/ 27 h 29"/>
                <a:gd name="T14" fmla="*/ 45 w 46"/>
                <a:gd name="T15" fmla="*/ 9 h 29"/>
                <a:gd name="T16" fmla="*/ 46 w 46"/>
                <a:gd name="T17" fmla="*/ 4 h 29"/>
                <a:gd name="T18" fmla="*/ 44 w 46"/>
                <a:gd name="T19" fmla="*/ 0 h 29"/>
                <a:gd name="T20" fmla="*/ 42 w 46"/>
                <a:gd name="T21" fmla="*/ 0 h 29"/>
                <a:gd name="T22" fmla="*/ 40 w 46"/>
                <a:gd name="T23" fmla="*/ 2 h 29"/>
                <a:gd name="T24" fmla="*/ 38 w 46"/>
                <a:gd name="T25" fmla="*/ 9 h 29"/>
                <a:gd name="T26" fmla="*/ 35 w 46"/>
                <a:gd name="T27" fmla="*/ 14 h 29"/>
                <a:gd name="T28" fmla="*/ 25 w 46"/>
                <a:gd name="T29" fmla="*/ 19 h 29"/>
                <a:gd name="T30" fmla="*/ 13 w 46"/>
                <a:gd name="T31" fmla="*/ 9 h 29"/>
                <a:gd name="T32" fmla="*/ 3 w 46"/>
                <a:gd name="T33" fmla="*/ 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29">
                  <a:moveTo>
                    <a:pt x="3" y="3"/>
                  </a:moveTo>
                  <a:cubicBezTo>
                    <a:pt x="2" y="4"/>
                    <a:pt x="2" y="4"/>
                    <a:pt x="1" y="4"/>
                  </a:cubicBezTo>
                  <a:cubicBezTo>
                    <a:pt x="0" y="6"/>
                    <a:pt x="0" y="8"/>
                    <a:pt x="1" y="9"/>
                  </a:cubicBezTo>
                  <a:cubicBezTo>
                    <a:pt x="1" y="11"/>
                    <a:pt x="2" y="13"/>
                    <a:pt x="3" y="14"/>
                  </a:cubicBezTo>
                  <a:cubicBezTo>
                    <a:pt x="7" y="19"/>
                    <a:pt x="12" y="23"/>
                    <a:pt x="17" y="27"/>
                  </a:cubicBezTo>
                  <a:cubicBezTo>
                    <a:pt x="19" y="28"/>
                    <a:pt x="21" y="29"/>
                    <a:pt x="24" y="29"/>
                  </a:cubicBezTo>
                  <a:cubicBezTo>
                    <a:pt x="25" y="29"/>
                    <a:pt x="27" y="28"/>
                    <a:pt x="28" y="27"/>
                  </a:cubicBezTo>
                  <a:cubicBezTo>
                    <a:pt x="36" y="23"/>
                    <a:pt x="42" y="16"/>
                    <a:pt x="45" y="9"/>
                  </a:cubicBezTo>
                  <a:cubicBezTo>
                    <a:pt x="46" y="7"/>
                    <a:pt x="46" y="5"/>
                    <a:pt x="46" y="4"/>
                  </a:cubicBezTo>
                  <a:cubicBezTo>
                    <a:pt x="46" y="2"/>
                    <a:pt x="45" y="1"/>
                    <a:pt x="44" y="0"/>
                  </a:cubicBezTo>
                  <a:cubicBezTo>
                    <a:pt x="43" y="0"/>
                    <a:pt x="43" y="0"/>
                    <a:pt x="42" y="0"/>
                  </a:cubicBezTo>
                  <a:cubicBezTo>
                    <a:pt x="42" y="1"/>
                    <a:pt x="41" y="1"/>
                    <a:pt x="40" y="2"/>
                  </a:cubicBezTo>
                  <a:cubicBezTo>
                    <a:pt x="39" y="4"/>
                    <a:pt x="38" y="6"/>
                    <a:pt x="38" y="9"/>
                  </a:cubicBezTo>
                  <a:cubicBezTo>
                    <a:pt x="38" y="11"/>
                    <a:pt x="36" y="12"/>
                    <a:pt x="35" y="14"/>
                  </a:cubicBezTo>
                  <a:cubicBezTo>
                    <a:pt x="32" y="16"/>
                    <a:pt x="28" y="17"/>
                    <a:pt x="25" y="19"/>
                  </a:cubicBezTo>
                  <a:cubicBezTo>
                    <a:pt x="21" y="15"/>
                    <a:pt x="17" y="12"/>
                    <a:pt x="13" y="9"/>
                  </a:cubicBezTo>
                  <a:cubicBezTo>
                    <a:pt x="11" y="7"/>
                    <a:pt x="6" y="2"/>
                    <a:pt x="3" y="3"/>
                  </a:cubicBezTo>
                  <a:close/>
                </a:path>
              </a:pathLst>
            </a:custGeom>
            <a:solidFill>
              <a:srgbClr val="F593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grpSp>
      <p:grpSp>
        <p:nvGrpSpPr>
          <p:cNvPr id="559" name="ïş1iḑé"/>
          <p:cNvGrpSpPr/>
          <p:nvPr/>
        </p:nvGrpSpPr>
        <p:grpSpPr>
          <a:xfrm>
            <a:off x="666750" y="2602230"/>
            <a:ext cx="3507100" cy="2993390"/>
            <a:chOff x="660400" y="2805473"/>
            <a:chExt cx="3507439" cy="2993244"/>
          </a:xfrm>
        </p:grpSpPr>
        <p:grpSp>
          <p:nvGrpSpPr>
            <p:cNvPr id="567" name="ïSḻïďé"/>
            <p:cNvGrpSpPr/>
            <p:nvPr/>
          </p:nvGrpSpPr>
          <p:grpSpPr>
            <a:xfrm>
              <a:off x="1675250" y="2805473"/>
              <a:ext cx="842683" cy="842683"/>
              <a:chOff x="1739153" y="2986259"/>
              <a:chExt cx="842683" cy="842683"/>
            </a:xfrm>
          </p:grpSpPr>
          <p:sp>
            <p:nvSpPr>
              <p:cNvPr id="571" name="îşļiḍè"/>
              <p:cNvSpPr/>
              <p:nvPr/>
            </p:nvSpPr>
            <p:spPr>
              <a:xfrm>
                <a:off x="1739153" y="2986259"/>
                <a:ext cx="842683" cy="842683"/>
              </a:xfrm>
              <a:prstGeom prst="ellipse">
                <a:avLst/>
              </a:prstGeom>
              <a:solidFill>
                <a:schemeClr val="accent1"/>
              </a:solidFill>
              <a:ln w="190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3200" b="1" dirty="0">
                  <a:solidFill>
                    <a:schemeClr val="tx2"/>
                  </a:solidFill>
                  <a:latin typeface="微软雅黑" panose="020B0503020204020204" pitchFamily="34" charset="-122"/>
                  <a:ea typeface="微软雅黑" panose="020B0503020204020204" pitchFamily="34" charset="-122"/>
                </a:endParaRPr>
              </a:p>
            </p:txBody>
          </p:sp>
          <p:sp>
            <p:nvSpPr>
              <p:cNvPr id="572" name="íṣlïḋê"/>
              <p:cNvSpPr/>
              <p:nvPr/>
            </p:nvSpPr>
            <p:spPr>
              <a:xfrm>
                <a:off x="1960684" y="3211458"/>
                <a:ext cx="399620" cy="392274"/>
              </a:xfrm>
              <a:custGeom>
                <a:avLst/>
                <a:gdLst>
                  <a:gd name="connsiteX0" fmla="*/ 170608 w 607804"/>
                  <a:gd name="connsiteY0" fmla="*/ 262009 h 596630"/>
                  <a:gd name="connsiteX1" fmla="*/ 260792 w 607804"/>
                  <a:gd name="connsiteY1" fmla="*/ 427304 h 596630"/>
                  <a:gd name="connsiteX2" fmla="*/ 303865 w 607804"/>
                  <a:gd name="connsiteY2" fmla="*/ 451493 h 596630"/>
                  <a:gd name="connsiteX3" fmla="*/ 346938 w 607804"/>
                  <a:gd name="connsiteY3" fmla="*/ 427304 h 596630"/>
                  <a:gd name="connsiteX4" fmla="*/ 408855 w 607804"/>
                  <a:gd name="connsiteY4" fmla="*/ 319795 h 596630"/>
                  <a:gd name="connsiteX5" fmla="*/ 519229 w 607804"/>
                  <a:gd name="connsiteY5" fmla="*/ 298293 h 596630"/>
                  <a:gd name="connsiteX6" fmla="*/ 552880 w 607804"/>
                  <a:gd name="connsiteY6" fmla="*/ 319795 h 596630"/>
                  <a:gd name="connsiteX7" fmla="*/ 606721 w 607804"/>
                  <a:gd name="connsiteY7" fmla="*/ 538844 h 596630"/>
                  <a:gd name="connsiteX8" fmla="*/ 602683 w 607804"/>
                  <a:gd name="connsiteY8" fmla="*/ 563034 h 596630"/>
                  <a:gd name="connsiteX9" fmla="*/ 582493 w 607804"/>
                  <a:gd name="connsiteY9" fmla="*/ 575128 h 596630"/>
                  <a:gd name="connsiteX10" fmla="*/ 414239 w 607804"/>
                  <a:gd name="connsiteY10" fmla="*/ 596630 h 596630"/>
                  <a:gd name="connsiteX11" fmla="*/ 400779 w 607804"/>
                  <a:gd name="connsiteY11" fmla="*/ 595286 h 596630"/>
                  <a:gd name="connsiteX12" fmla="*/ 205605 w 607804"/>
                  <a:gd name="connsiteY12" fmla="*/ 532125 h 596630"/>
                  <a:gd name="connsiteX13" fmla="*/ 189453 w 607804"/>
                  <a:gd name="connsiteY13" fmla="*/ 532125 h 596630"/>
                  <a:gd name="connsiteX14" fmla="*/ 37352 w 607804"/>
                  <a:gd name="connsiteY14" fmla="*/ 572441 h 596630"/>
                  <a:gd name="connsiteX15" fmla="*/ 9085 w 607804"/>
                  <a:gd name="connsiteY15" fmla="*/ 565721 h 596630"/>
                  <a:gd name="connsiteX16" fmla="*/ 1009 w 607804"/>
                  <a:gd name="connsiteY16" fmla="*/ 537500 h 596630"/>
                  <a:gd name="connsiteX17" fmla="*/ 54850 w 607804"/>
                  <a:gd name="connsiteY17" fmla="*/ 321139 h 596630"/>
                  <a:gd name="connsiteX18" fmla="*/ 72348 w 607804"/>
                  <a:gd name="connsiteY18" fmla="*/ 300981 h 596630"/>
                  <a:gd name="connsiteX19" fmla="*/ 302554 w 607804"/>
                  <a:gd name="connsiteY19" fmla="*/ 68530 h 596630"/>
                  <a:gd name="connsiteX20" fmla="*/ 237945 w 607804"/>
                  <a:gd name="connsiteY20" fmla="*/ 133029 h 596630"/>
                  <a:gd name="connsiteX21" fmla="*/ 302554 w 607804"/>
                  <a:gd name="connsiteY21" fmla="*/ 197528 h 596630"/>
                  <a:gd name="connsiteX22" fmla="*/ 367164 w 607804"/>
                  <a:gd name="connsiteY22" fmla="*/ 133029 h 596630"/>
                  <a:gd name="connsiteX23" fmla="*/ 302554 w 607804"/>
                  <a:gd name="connsiteY23" fmla="*/ 68530 h 596630"/>
                  <a:gd name="connsiteX24" fmla="*/ 303901 w 607804"/>
                  <a:gd name="connsiteY24" fmla="*/ 0 h 596630"/>
                  <a:gd name="connsiteX25" fmla="*/ 438504 w 607804"/>
                  <a:gd name="connsiteY25" fmla="*/ 134373 h 596630"/>
                  <a:gd name="connsiteX26" fmla="*/ 313323 w 607804"/>
                  <a:gd name="connsiteY26" fmla="*/ 407150 h 596630"/>
                  <a:gd name="connsiteX27" fmla="*/ 303901 w 607804"/>
                  <a:gd name="connsiteY27" fmla="*/ 412525 h 596630"/>
                  <a:gd name="connsiteX28" fmla="*/ 294478 w 607804"/>
                  <a:gd name="connsiteY28" fmla="*/ 407150 h 596630"/>
                  <a:gd name="connsiteX29" fmla="*/ 169297 w 607804"/>
                  <a:gd name="connsiteY29" fmla="*/ 134373 h 596630"/>
                  <a:gd name="connsiteX30" fmla="*/ 303901 w 607804"/>
                  <a:gd name="connsiteY30" fmla="*/ 0 h 5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07804" h="596630">
                    <a:moveTo>
                      <a:pt x="170608" y="262009"/>
                    </a:moveTo>
                    <a:cubicBezTo>
                      <a:pt x="196183" y="317107"/>
                      <a:pt x="229834" y="376237"/>
                      <a:pt x="260792" y="427304"/>
                    </a:cubicBezTo>
                    <a:cubicBezTo>
                      <a:pt x="270214" y="442086"/>
                      <a:pt x="286367" y="451493"/>
                      <a:pt x="303865" y="451493"/>
                    </a:cubicBezTo>
                    <a:cubicBezTo>
                      <a:pt x="321363" y="451493"/>
                      <a:pt x="337516" y="442086"/>
                      <a:pt x="346938" y="427304"/>
                    </a:cubicBezTo>
                    <a:cubicBezTo>
                      <a:pt x="367128" y="393707"/>
                      <a:pt x="388665" y="357423"/>
                      <a:pt x="408855" y="319795"/>
                    </a:cubicBezTo>
                    <a:cubicBezTo>
                      <a:pt x="411547" y="319795"/>
                      <a:pt x="519229" y="298293"/>
                      <a:pt x="519229" y="298293"/>
                    </a:cubicBezTo>
                    <a:cubicBezTo>
                      <a:pt x="534036" y="295605"/>
                      <a:pt x="548842" y="305013"/>
                      <a:pt x="552880" y="319795"/>
                    </a:cubicBezTo>
                    <a:lnTo>
                      <a:pt x="606721" y="538844"/>
                    </a:lnTo>
                    <a:cubicBezTo>
                      <a:pt x="609413" y="546907"/>
                      <a:pt x="606721" y="556314"/>
                      <a:pt x="602683" y="563034"/>
                    </a:cubicBezTo>
                    <a:cubicBezTo>
                      <a:pt x="598645" y="569753"/>
                      <a:pt x="590569" y="573784"/>
                      <a:pt x="582493" y="575128"/>
                    </a:cubicBezTo>
                    <a:lnTo>
                      <a:pt x="414239" y="596630"/>
                    </a:lnTo>
                    <a:cubicBezTo>
                      <a:pt x="408855" y="596630"/>
                      <a:pt x="404817" y="596630"/>
                      <a:pt x="400779" y="595286"/>
                    </a:cubicBezTo>
                    <a:lnTo>
                      <a:pt x="205605" y="532125"/>
                    </a:lnTo>
                    <a:cubicBezTo>
                      <a:pt x="200221" y="530781"/>
                      <a:pt x="194837" y="530781"/>
                      <a:pt x="189453" y="532125"/>
                    </a:cubicBezTo>
                    <a:lnTo>
                      <a:pt x="37352" y="572441"/>
                    </a:lnTo>
                    <a:cubicBezTo>
                      <a:pt x="26584" y="575128"/>
                      <a:pt x="15815" y="572441"/>
                      <a:pt x="9085" y="565721"/>
                    </a:cubicBezTo>
                    <a:cubicBezTo>
                      <a:pt x="1009" y="557658"/>
                      <a:pt x="-1683" y="546907"/>
                      <a:pt x="1009" y="537500"/>
                    </a:cubicBezTo>
                    <a:lnTo>
                      <a:pt x="54850" y="321139"/>
                    </a:lnTo>
                    <a:cubicBezTo>
                      <a:pt x="57542" y="311732"/>
                      <a:pt x="64272" y="305013"/>
                      <a:pt x="72348" y="300981"/>
                    </a:cubicBezTo>
                    <a:close/>
                    <a:moveTo>
                      <a:pt x="302554" y="68530"/>
                    </a:moveTo>
                    <a:cubicBezTo>
                      <a:pt x="266212" y="68530"/>
                      <a:pt x="237945" y="98092"/>
                      <a:pt x="237945" y="133029"/>
                    </a:cubicBezTo>
                    <a:cubicBezTo>
                      <a:pt x="237945" y="169310"/>
                      <a:pt x="266212" y="197528"/>
                      <a:pt x="302554" y="197528"/>
                    </a:cubicBezTo>
                    <a:cubicBezTo>
                      <a:pt x="338897" y="197528"/>
                      <a:pt x="367164" y="167966"/>
                      <a:pt x="367164" y="133029"/>
                    </a:cubicBezTo>
                    <a:cubicBezTo>
                      <a:pt x="367164" y="96749"/>
                      <a:pt x="337551" y="68530"/>
                      <a:pt x="302554" y="68530"/>
                    </a:cubicBezTo>
                    <a:close/>
                    <a:moveTo>
                      <a:pt x="303901" y="0"/>
                    </a:moveTo>
                    <a:cubicBezTo>
                      <a:pt x="377932" y="0"/>
                      <a:pt x="438504" y="60468"/>
                      <a:pt x="438504" y="134373"/>
                    </a:cubicBezTo>
                    <a:cubicBezTo>
                      <a:pt x="438504" y="196185"/>
                      <a:pt x="344282" y="357432"/>
                      <a:pt x="313323" y="407150"/>
                    </a:cubicBezTo>
                    <a:cubicBezTo>
                      <a:pt x="310631" y="409838"/>
                      <a:pt x="307939" y="412525"/>
                      <a:pt x="303901" y="412525"/>
                    </a:cubicBezTo>
                    <a:cubicBezTo>
                      <a:pt x="301208" y="412525"/>
                      <a:pt x="297170" y="409838"/>
                      <a:pt x="294478" y="407150"/>
                    </a:cubicBezTo>
                    <a:cubicBezTo>
                      <a:pt x="263519" y="357432"/>
                      <a:pt x="169297" y="196185"/>
                      <a:pt x="169297" y="134373"/>
                    </a:cubicBezTo>
                    <a:cubicBezTo>
                      <a:pt x="169297" y="60468"/>
                      <a:pt x="229869" y="0"/>
                      <a:pt x="303901"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3200" b="1" dirty="0">
                  <a:solidFill>
                    <a:schemeClr val="tx2"/>
                  </a:solidFill>
                  <a:latin typeface="微软雅黑" panose="020B0503020204020204" pitchFamily="34" charset="-122"/>
                  <a:ea typeface="微软雅黑" panose="020B0503020204020204" pitchFamily="34" charset="-122"/>
                </a:endParaRPr>
              </a:p>
            </p:txBody>
          </p:sp>
        </p:grpSp>
        <p:grpSp>
          <p:nvGrpSpPr>
            <p:cNvPr id="568" name="íṥļíďe"/>
            <p:cNvGrpSpPr/>
            <p:nvPr/>
          </p:nvGrpSpPr>
          <p:grpSpPr>
            <a:xfrm>
              <a:off x="660400" y="3816083"/>
              <a:ext cx="3507439" cy="1982634"/>
              <a:chOff x="660400" y="3820679"/>
              <a:chExt cx="3507439" cy="1982634"/>
            </a:xfrm>
          </p:grpSpPr>
          <p:sp>
            <p:nvSpPr>
              <p:cNvPr id="569" name="îšļiḋé"/>
              <p:cNvSpPr txBox="1"/>
              <p:nvPr/>
            </p:nvSpPr>
            <p:spPr>
              <a:xfrm>
                <a:off x="660400" y="3820679"/>
                <a:ext cx="2872383" cy="432521"/>
              </a:xfrm>
              <a:prstGeom prst="rect">
                <a:avLst/>
              </a:prstGeom>
              <a:noFill/>
              <a:ln w="3175">
                <a:noFill/>
              </a:ln>
            </p:spPr>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zh-CN" sz="2400" b="1" dirty="0">
                    <a:solidFill>
                      <a:schemeClr val="tx2"/>
                    </a:solidFill>
                    <a:latin typeface="微软雅黑" panose="020B0503020204020204" pitchFamily="34" charset="-122"/>
                    <a:ea typeface="微软雅黑" panose="020B0503020204020204" pitchFamily="34" charset="-122"/>
                  </a:rPr>
                  <a:t>传统学工</a:t>
                </a:r>
              </a:p>
            </p:txBody>
          </p:sp>
          <p:sp>
            <p:nvSpPr>
              <p:cNvPr id="570" name="íṣḷïďè"/>
              <p:cNvSpPr/>
              <p:nvPr/>
            </p:nvSpPr>
            <p:spPr bwMode="auto">
              <a:xfrm>
                <a:off x="1295456" y="4312255"/>
                <a:ext cx="2872383" cy="149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285750" indent="-285750">
                  <a:buFont typeface="Wingdings" panose="05000000000000000000" charset="0"/>
                  <a:buChar char="l"/>
                </a:pPr>
                <a:r>
                  <a:rPr lang="zh-CN" altLang="en-US" sz="1600" b="1">
                    <a:solidFill>
                      <a:schemeClr val="tx2"/>
                    </a:solidFill>
                    <a:latin typeface="微软雅黑" panose="020B0503020204020204" pitchFamily="34" charset="-122"/>
                    <a:ea typeface="微软雅黑" panose="020B0503020204020204" pitchFamily="34" charset="-122"/>
                    <a:sym typeface="+mn-ea"/>
                  </a:rPr>
                  <a:t>以电脑端为主</a:t>
                </a:r>
                <a:endParaRPr lang="zh-CN" altLang="en-US" sz="1600" b="1">
                  <a:solidFill>
                    <a:schemeClr val="tx2"/>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l"/>
                </a:pPr>
                <a:r>
                  <a:rPr lang="zh-CN" altLang="en-US" sz="1600" b="1">
                    <a:solidFill>
                      <a:schemeClr val="tx2"/>
                    </a:solidFill>
                    <a:latin typeface="微软雅黑" panose="020B0503020204020204" pitchFamily="34" charset="-122"/>
                    <a:ea typeface="微软雅黑" panose="020B0503020204020204" pitchFamily="34" charset="-122"/>
                    <a:sym typeface="+mn-ea"/>
                  </a:rPr>
                  <a:t>职能管理视角</a:t>
                </a:r>
                <a:endParaRPr lang="zh-CN" altLang="en-US" sz="1600" b="1">
                  <a:solidFill>
                    <a:schemeClr val="tx2"/>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l"/>
                </a:pPr>
                <a:r>
                  <a:rPr lang="zh-CN" altLang="en-US" sz="1600" b="1">
                    <a:solidFill>
                      <a:schemeClr val="tx2"/>
                    </a:solidFill>
                    <a:latin typeface="微软雅黑" panose="020B0503020204020204" pitchFamily="34" charset="-122"/>
                    <a:ea typeface="微软雅黑" panose="020B0503020204020204" pitchFamily="34" charset="-122"/>
                    <a:sym typeface="+mn-ea"/>
                  </a:rPr>
                  <a:t>基于学工系统数据</a:t>
                </a:r>
                <a:endParaRPr lang="zh-CN" altLang="en-US" sz="1600" b="1">
                  <a:solidFill>
                    <a:schemeClr val="tx2"/>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l"/>
                </a:pPr>
                <a:r>
                  <a:rPr lang="zh-CN" altLang="en-US" sz="1600" b="1">
                    <a:solidFill>
                      <a:schemeClr val="tx2"/>
                    </a:solidFill>
                    <a:latin typeface="微软雅黑" panose="020B0503020204020204" pitchFamily="34" charset="-122"/>
                    <a:ea typeface="微软雅黑" panose="020B0503020204020204" pitchFamily="34" charset="-122"/>
                    <a:sym typeface="+mn-ea"/>
                  </a:rPr>
                  <a:t>学生工作流程渠动</a:t>
                </a:r>
                <a:endParaRPr lang="zh-CN" altLang="en-US" sz="1600" b="1" dirty="0">
                  <a:solidFill>
                    <a:schemeClr val="tx2"/>
                  </a:solidFill>
                  <a:latin typeface="微软雅黑" panose="020B0503020204020204" pitchFamily="34" charset="-122"/>
                  <a:ea typeface="微软雅黑" panose="020B0503020204020204" pitchFamily="34" charset="-122"/>
                  <a:sym typeface="+mn-ea"/>
                </a:endParaRPr>
              </a:p>
            </p:txBody>
          </p:sp>
        </p:grpSp>
      </p:grpSp>
      <p:grpSp>
        <p:nvGrpSpPr>
          <p:cNvPr id="560" name="ïṥḷídè"/>
          <p:cNvGrpSpPr/>
          <p:nvPr/>
        </p:nvGrpSpPr>
        <p:grpSpPr>
          <a:xfrm>
            <a:off x="8653145" y="2602230"/>
            <a:ext cx="3538855" cy="2934335"/>
            <a:chOff x="660400" y="2805473"/>
            <a:chExt cx="3539198" cy="2934192"/>
          </a:xfrm>
        </p:grpSpPr>
        <p:grpSp>
          <p:nvGrpSpPr>
            <p:cNvPr id="561" name="íṥļíḍè"/>
            <p:cNvGrpSpPr/>
            <p:nvPr/>
          </p:nvGrpSpPr>
          <p:grpSpPr>
            <a:xfrm>
              <a:off x="1675250" y="2805473"/>
              <a:ext cx="842683" cy="842683"/>
              <a:chOff x="1739153" y="2986259"/>
              <a:chExt cx="842683" cy="842683"/>
            </a:xfrm>
          </p:grpSpPr>
          <p:sp>
            <p:nvSpPr>
              <p:cNvPr id="565" name="îṧļíḑè"/>
              <p:cNvSpPr/>
              <p:nvPr/>
            </p:nvSpPr>
            <p:spPr>
              <a:xfrm>
                <a:off x="1739153" y="2986259"/>
                <a:ext cx="842683" cy="842683"/>
              </a:xfrm>
              <a:prstGeom prst="ellipse">
                <a:avLst/>
              </a:prstGeom>
              <a:solidFill>
                <a:schemeClr val="accent2"/>
              </a:solidFill>
              <a:ln w="190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3200" b="1" dirty="0">
                  <a:solidFill>
                    <a:schemeClr val="tx2"/>
                  </a:solidFill>
                  <a:latin typeface="微软雅黑" panose="020B0503020204020204" pitchFamily="34" charset="-122"/>
                  <a:ea typeface="微软雅黑" panose="020B0503020204020204" pitchFamily="34" charset="-122"/>
                </a:endParaRPr>
              </a:p>
            </p:txBody>
          </p:sp>
          <p:sp>
            <p:nvSpPr>
              <p:cNvPr id="566" name="ïṣļiḋe"/>
              <p:cNvSpPr/>
              <p:nvPr/>
            </p:nvSpPr>
            <p:spPr>
              <a:xfrm>
                <a:off x="1960684" y="3211458"/>
                <a:ext cx="399620" cy="392274"/>
              </a:xfrm>
              <a:custGeom>
                <a:avLst/>
                <a:gdLst>
                  <a:gd name="connsiteX0" fmla="*/ 170608 w 607804"/>
                  <a:gd name="connsiteY0" fmla="*/ 262009 h 596630"/>
                  <a:gd name="connsiteX1" fmla="*/ 260792 w 607804"/>
                  <a:gd name="connsiteY1" fmla="*/ 427304 h 596630"/>
                  <a:gd name="connsiteX2" fmla="*/ 303865 w 607804"/>
                  <a:gd name="connsiteY2" fmla="*/ 451493 h 596630"/>
                  <a:gd name="connsiteX3" fmla="*/ 346938 w 607804"/>
                  <a:gd name="connsiteY3" fmla="*/ 427304 h 596630"/>
                  <a:gd name="connsiteX4" fmla="*/ 408855 w 607804"/>
                  <a:gd name="connsiteY4" fmla="*/ 319795 h 596630"/>
                  <a:gd name="connsiteX5" fmla="*/ 519229 w 607804"/>
                  <a:gd name="connsiteY5" fmla="*/ 298293 h 596630"/>
                  <a:gd name="connsiteX6" fmla="*/ 552880 w 607804"/>
                  <a:gd name="connsiteY6" fmla="*/ 319795 h 596630"/>
                  <a:gd name="connsiteX7" fmla="*/ 606721 w 607804"/>
                  <a:gd name="connsiteY7" fmla="*/ 538844 h 596630"/>
                  <a:gd name="connsiteX8" fmla="*/ 602683 w 607804"/>
                  <a:gd name="connsiteY8" fmla="*/ 563034 h 596630"/>
                  <a:gd name="connsiteX9" fmla="*/ 582493 w 607804"/>
                  <a:gd name="connsiteY9" fmla="*/ 575128 h 596630"/>
                  <a:gd name="connsiteX10" fmla="*/ 414239 w 607804"/>
                  <a:gd name="connsiteY10" fmla="*/ 596630 h 596630"/>
                  <a:gd name="connsiteX11" fmla="*/ 400779 w 607804"/>
                  <a:gd name="connsiteY11" fmla="*/ 595286 h 596630"/>
                  <a:gd name="connsiteX12" fmla="*/ 205605 w 607804"/>
                  <a:gd name="connsiteY12" fmla="*/ 532125 h 596630"/>
                  <a:gd name="connsiteX13" fmla="*/ 189453 w 607804"/>
                  <a:gd name="connsiteY13" fmla="*/ 532125 h 596630"/>
                  <a:gd name="connsiteX14" fmla="*/ 37352 w 607804"/>
                  <a:gd name="connsiteY14" fmla="*/ 572441 h 596630"/>
                  <a:gd name="connsiteX15" fmla="*/ 9085 w 607804"/>
                  <a:gd name="connsiteY15" fmla="*/ 565721 h 596630"/>
                  <a:gd name="connsiteX16" fmla="*/ 1009 w 607804"/>
                  <a:gd name="connsiteY16" fmla="*/ 537500 h 596630"/>
                  <a:gd name="connsiteX17" fmla="*/ 54850 w 607804"/>
                  <a:gd name="connsiteY17" fmla="*/ 321139 h 596630"/>
                  <a:gd name="connsiteX18" fmla="*/ 72348 w 607804"/>
                  <a:gd name="connsiteY18" fmla="*/ 300981 h 596630"/>
                  <a:gd name="connsiteX19" fmla="*/ 302554 w 607804"/>
                  <a:gd name="connsiteY19" fmla="*/ 68530 h 596630"/>
                  <a:gd name="connsiteX20" fmla="*/ 237945 w 607804"/>
                  <a:gd name="connsiteY20" fmla="*/ 133029 h 596630"/>
                  <a:gd name="connsiteX21" fmla="*/ 302554 w 607804"/>
                  <a:gd name="connsiteY21" fmla="*/ 197528 h 596630"/>
                  <a:gd name="connsiteX22" fmla="*/ 367164 w 607804"/>
                  <a:gd name="connsiteY22" fmla="*/ 133029 h 596630"/>
                  <a:gd name="connsiteX23" fmla="*/ 302554 w 607804"/>
                  <a:gd name="connsiteY23" fmla="*/ 68530 h 596630"/>
                  <a:gd name="connsiteX24" fmla="*/ 303901 w 607804"/>
                  <a:gd name="connsiteY24" fmla="*/ 0 h 596630"/>
                  <a:gd name="connsiteX25" fmla="*/ 438504 w 607804"/>
                  <a:gd name="connsiteY25" fmla="*/ 134373 h 596630"/>
                  <a:gd name="connsiteX26" fmla="*/ 313323 w 607804"/>
                  <a:gd name="connsiteY26" fmla="*/ 407150 h 596630"/>
                  <a:gd name="connsiteX27" fmla="*/ 303901 w 607804"/>
                  <a:gd name="connsiteY27" fmla="*/ 412525 h 596630"/>
                  <a:gd name="connsiteX28" fmla="*/ 294478 w 607804"/>
                  <a:gd name="connsiteY28" fmla="*/ 407150 h 596630"/>
                  <a:gd name="connsiteX29" fmla="*/ 169297 w 607804"/>
                  <a:gd name="connsiteY29" fmla="*/ 134373 h 596630"/>
                  <a:gd name="connsiteX30" fmla="*/ 303901 w 607804"/>
                  <a:gd name="connsiteY30" fmla="*/ 0 h 5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07804" h="596630">
                    <a:moveTo>
                      <a:pt x="170608" y="262009"/>
                    </a:moveTo>
                    <a:cubicBezTo>
                      <a:pt x="196183" y="317107"/>
                      <a:pt x="229834" y="376237"/>
                      <a:pt x="260792" y="427304"/>
                    </a:cubicBezTo>
                    <a:cubicBezTo>
                      <a:pt x="270214" y="442086"/>
                      <a:pt x="286367" y="451493"/>
                      <a:pt x="303865" y="451493"/>
                    </a:cubicBezTo>
                    <a:cubicBezTo>
                      <a:pt x="321363" y="451493"/>
                      <a:pt x="337516" y="442086"/>
                      <a:pt x="346938" y="427304"/>
                    </a:cubicBezTo>
                    <a:cubicBezTo>
                      <a:pt x="367128" y="393707"/>
                      <a:pt x="388665" y="357423"/>
                      <a:pt x="408855" y="319795"/>
                    </a:cubicBezTo>
                    <a:cubicBezTo>
                      <a:pt x="411547" y="319795"/>
                      <a:pt x="519229" y="298293"/>
                      <a:pt x="519229" y="298293"/>
                    </a:cubicBezTo>
                    <a:cubicBezTo>
                      <a:pt x="534036" y="295605"/>
                      <a:pt x="548842" y="305013"/>
                      <a:pt x="552880" y="319795"/>
                    </a:cubicBezTo>
                    <a:lnTo>
                      <a:pt x="606721" y="538844"/>
                    </a:lnTo>
                    <a:cubicBezTo>
                      <a:pt x="609413" y="546907"/>
                      <a:pt x="606721" y="556314"/>
                      <a:pt x="602683" y="563034"/>
                    </a:cubicBezTo>
                    <a:cubicBezTo>
                      <a:pt x="598645" y="569753"/>
                      <a:pt x="590569" y="573784"/>
                      <a:pt x="582493" y="575128"/>
                    </a:cubicBezTo>
                    <a:lnTo>
                      <a:pt x="414239" y="596630"/>
                    </a:lnTo>
                    <a:cubicBezTo>
                      <a:pt x="408855" y="596630"/>
                      <a:pt x="404817" y="596630"/>
                      <a:pt x="400779" y="595286"/>
                    </a:cubicBezTo>
                    <a:lnTo>
                      <a:pt x="205605" y="532125"/>
                    </a:lnTo>
                    <a:cubicBezTo>
                      <a:pt x="200221" y="530781"/>
                      <a:pt x="194837" y="530781"/>
                      <a:pt x="189453" y="532125"/>
                    </a:cubicBezTo>
                    <a:lnTo>
                      <a:pt x="37352" y="572441"/>
                    </a:lnTo>
                    <a:cubicBezTo>
                      <a:pt x="26584" y="575128"/>
                      <a:pt x="15815" y="572441"/>
                      <a:pt x="9085" y="565721"/>
                    </a:cubicBezTo>
                    <a:cubicBezTo>
                      <a:pt x="1009" y="557658"/>
                      <a:pt x="-1683" y="546907"/>
                      <a:pt x="1009" y="537500"/>
                    </a:cubicBezTo>
                    <a:lnTo>
                      <a:pt x="54850" y="321139"/>
                    </a:lnTo>
                    <a:cubicBezTo>
                      <a:pt x="57542" y="311732"/>
                      <a:pt x="64272" y="305013"/>
                      <a:pt x="72348" y="300981"/>
                    </a:cubicBezTo>
                    <a:close/>
                    <a:moveTo>
                      <a:pt x="302554" y="68530"/>
                    </a:moveTo>
                    <a:cubicBezTo>
                      <a:pt x="266212" y="68530"/>
                      <a:pt x="237945" y="98092"/>
                      <a:pt x="237945" y="133029"/>
                    </a:cubicBezTo>
                    <a:cubicBezTo>
                      <a:pt x="237945" y="169310"/>
                      <a:pt x="266212" y="197528"/>
                      <a:pt x="302554" y="197528"/>
                    </a:cubicBezTo>
                    <a:cubicBezTo>
                      <a:pt x="338897" y="197528"/>
                      <a:pt x="367164" y="167966"/>
                      <a:pt x="367164" y="133029"/>
                    </a:cubicBezTo>
                    <a:cubicBezTo>
                      <a:pt x="367164" y="96749"/>
                      <a:pt x="337551" y="68530"/>
                      <a:pt x="302554" y="68530"/>
                    </a:cubicBezTo>
                    <a:close/>
                    <a:moveTo>
                      <a:pt x="303901" y="0"/>
                    </a:moveTo>
                    <a:cubicBezTo>
                      <a:pt x="377932" y="0"/>
                      <a:pt x="438504" y="60468"/>
                      <a:pt x="438504" y="134373"/>
                    </a:cubicBezTo>
                    <a:cubicBezTo>
                      <a:pt x="438504" y="196185"/>
                      <a:pt x="344282" y="357432"/>
                      <a:pt x="313323" y="407150"/>
                    </a:cubicBezTo>
                    <a:cubicBezTo>
                      <a:pt x="310631" y="409838"/>
                      <a:pt x="307939" y="412525"/>
                      <a:pt x="303901" y="412525"/>
                    </a:cubicBezTo>
                    <a:cubicBezTo>
                      <a:pt x="301208" y="412525"/>
                      <a:pt x="297170" y="409838"/>
                      <a:pt x="294478" y="407150"/>
                    </a:cubicBezTo>
                    <a:cubicBezTo>
                      <a:pt x="263519" y="357432"/>
                      <a:pt x="169297" y="196185"/>
                      <a:pt x="169297" y="134373"/>
                    </a:cubicBezTo>
                    <a:cubicBezTo>
                      <a:pt x="169297" y="60468"/>
                      <a:pt x="229869" y="0"/>
                      <a:pt x="303901"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3200" b="1" dirty="0">
                  <a:solidFill>
                    <a:schemeClr val="tx2"/>
                  </a:solidFill>
                  <a:latin typeface="微软雅黑" panose="020B0503020204020204" pitchFamily="34" charset="-122"/>
                  <a:ea typeface="微软雅黑" panose="020B0503020204020204" pitchFamily="34" charset="-122"/>
                </a:endParaRPr>
              </a:p>
            </p:txBody>
          </p:sp>
        </p:grpSp>
        <p:grpSp>
          <p:nvGrpSpPr>
            <p:cNvPr id="562" name="îṥļiḍe"/>
            <p:cNvGrpSpPr/>
            <p:nvPr/>
          </p:nvGrpSpPr>
          <p:grpSpPr>
            <a:xfrm>
              <a:off x="660400" y="3816083"/>
              <a:ext cx="3539198" cy="1923582"/>
              <a:chOff x="660400" y="3820679"/>
              <a:chExt cx="3539198" cy="1923582"/>
            </a:xfrm>
          </p:grpSpPr>
          <p:sp>
            <p:nvSpPr>
              <p:cNvPr id="563" name="iSḷïḓè"/>
              <p:cNvSpPr txBox="1"/>
              <p:nvPr/>
            </p:nvSpPr>
            <p:spPr>
              <a:xfrm>
                <a:off x="660400" y="3820679"/>
                <a:ext cx="2872383" cy="432521"/>
              </a:xfrm>
              <a:prstGeom prst="rect">
                <a:avLst/>
              </a:prstGeom>
              <a:noFill/>
              <a:ln w="3175">
                <a:noFill/>
              </a:ln>
            </p:spPr>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zh-CN" sz="2400" b="1" dirty="0">
                    <a:solidFill>
                      <a:schemeClr val="tx2"/>
                    </a:solidFill>
                    <a:latin typeface="微软雅黑" panose="020B0503020204020204" pitchFamily="34" charset="-122"/>
                    <a:ea typeface="微软雅黑" panose="020B0503020204020204" pitchFamily="34" charset="-122"/>
                  </a:rPr>
                  <a:t>智慧学工</a:t>
                </a:r>
              </a:p>
            </p:txBody>
          </p:sp>
          <p:sp>
            <p:nvSpPr>
              <p:cNvPr id="564" name="îṥ1ïde"/>
              <p:cNvSpPr/>
              <p:nvPr/>
            </p:nvSpPr>
            <p:spPr bwMode="auto">
              <a:xfrm>
                <a:off x="1327215" y="4253203"/>
                <a:ext cx="2872383" cy="149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285750" indent="-285750">
                  <a:buFont typeface="Wingdings" panose="05000000000000000000" charset="0"/>
                  <a:buChar char="l"/>
                </a:pPr>
                <a:r>
                  <a:rPr lang="zh-CN" altLang="en-US" sz="1600" b="1">
                    <a:solidFill>
                      <a:schemeClr val="tx2"/>
                    </a:solidFill>
                    <a:latin typeface="微软雅黑" panose="020B0503020204020204" pitchFamily="34" charset="-122"/>
                    <a:ea typeface="微软雅黑" panose="020B0503020204020204" pitchFamily="34" charset="-122"/>
                    <a:sym typeface="+mn-ea"/>
                  </a:rPr>
                  <a:t>以手机端为主</a:t>
                </a:r>
                <a:endParaRPr lang="zh-CN" altLang="en-US" sz="1600" b="1">
                  <a:solidFill>
                    <a:schemeClr val="tx2"/>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l"/>
                </a:pPr>
                <a:r>
                  <a:rPr lang="zh-CN" altLang="en-US" sz="1600" b="1">
                    <a:solidFill>
                      <a:schemeClr val="tx2"/>
                    </a:solidFill>
                    <a:latin typeface="微软雅黑" panose="020B0503020204020204" pitchFamily="34" charset="-122"/>
                    <a:ea typeface="微软雅黑" panose="020B0503020204020204" pitchFamily="34" charset="-122"/>
                    <a:sym typeface="+mn-ea"/>
                  </a:rPr>
                  <a:t>用户服务视角</a:t>
                </a:r>
                <a:endParaRPr lang="zh-CN" altLang="en-US" sz="1600" b="1">
                  <a:solidFill>
                    <a:schemeClr val="tx2"/>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l"/>
                </a:pPr>
                <a:r>
                  <a:rPr lang="zh-CN" altLang="en-US" sz="1600" b="1">
                    <a:solidFill>
                      <a:schemeClr val="tx2"/>
                    </a:solidFill>
                    <a:latin typeface="微软雅黑" panose="020B0503020204020204" pitchFamily="34" charset="-122"/>
                    <a:ea typeface="微软雅黑" panose="020B0503020204020204" pitchFamily="34" charset="-122"/>
                    <a:sym typeface="+mn-ea"/>
                  </a:rPr>
                  <a:t>基于数字校园数据</a:t>
                </a:r>
                <a:endParaRPr lang="zh-CN" altLang="en-US" sz="1600" b="1">
                  <a:solidFill>
                    <a:schemeClr val="tx2"/>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l"/>
                </a:pPr>
                <a:r>
                  <a:rPr lang="zh-CN" altLang="en-US" sz="1600" b="1">
                    <a:solidFill>
                      <a:schemeClr val="tx2"/>
                    </a:solidFill>
                    <a:latin typeface="微软雅黑" panose="020B0503020204020204" pitchFamily="34" charset="-122"/>
                    <a:ea typeface="微软雅黑" panose="020B0503020204020204" pitchFamily="34" charset="-122"/>
                    <a:sym typeface="+mn-ea"/>
                  </a:rPr>
                  <a:t>学生大数据渠动</a:t>
                </a:r>
                <a:endParaRPr lang="zh-CN" altLang="en-US" sz="1600" b="1" dirty="0">
                  <a:solidFill>
                    <a:schemeClr val="tx2"/>
                  </a:solidFill>
                  <a:latin typeface="微软雅黑" panose="020B0503020204020204" pitchFamily="34" charset="-122"/>
                  <a:ea typeface="微软雅黑" panose="020B0503020204020204" pitchFamily="34" charset="-122"/>
                  <a:sym typeface="+mn-ea"/>
                </a:endParaRPr>
              </a:p>
            </p:txBody>
          </p:sp>
        </p:grpSp>
      </p:grpSp>
      <p:sp>
        <p:nvSpPr>
          <p:cNvPr id="10" name="文本框 9"/>
          <p:cNvSpPr txBox="1"/>
          <p:nvPr/>
        </p:nvSpPr>
        <p:spPr>
          <a:xfrm>
            <a:off x="1075055" y="898525"/>
            <a:ext cx="8889365" cy="1383665"/>
          </a:xfrm>
          <a:prstGeom prst="rect">
            <a:avLst/>
          </a:prstGeom>
          <a:noFill/>
          <a:ln w="9525">
            <a:noFill/>
          </a:ln>
        </p:spPr>
        <p:txBody>
          <a:bodyPr wrap="square">
            <a:spAutoFit/>
          </a:bodyPr>
          <a:lstStyle/>
          <a:p>
            <a:pPr indent="0">
              <a:lnSpc>
                <a:spcPct val="150000"/>
              </a:lnSpc>
            </a:pPr>
            <a:r>
              <a:rPr lang="zh-CN" sz="1400" b="1">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指导思想：学生第一，服务至上</a:t>
            </a:r>
          </a:p>
          <a:p>
            <a:pPr indent="0">
              <a:lnSpc>
                <a:spcPct val="150000"/>
              </a:lnSpc>
            </a:pPr>
            <a:r>
              <a:rPr lang="zh-CN" altLang="en-US" sz="1400" b="1">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建设目标：“帮助学生成才、解决学生困难、 方便学生办事、维护学生权益</a:t>
            </a:r>
            <a:r>
              <a:rPr lang="en-US" altLang="zh-CN" sz="1400" b="1">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p>
          <a:p>
            <a:pPr indent="0">
              <a:lnSpc>
                <a:spcPct val="150000"/>
              </a:lnSpc>
            </a:pPr>
            <a:r>
              <a:rPr lang="zh-CN" altLang="en-US" sz="1400" b="1">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需求实现：围绕“学生的教育管理、帮困助 学、权益维护、学务管理、就业指导，集教育、管理、服务为一 体的学生事务中心建设已经是大势所趋。</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724535" y="175260"/>
            <a:ext cx="5329555" cy="460375"/>
          </a:xfrm>
          <a:prstGeom prst="rect">
            <a:avLst/>
          </a:prstGeom>
          <a:noFill/>
        </p:spPr>
        <p:txBody>
          <a:bodyPr wrap="square" rtlCol="0">
            <a:spAutoFit/>
          </a:bodyPr>
          <a:lstStyle/>
          <a:p>
            <a:pPr lvl="0" algn="l">
              <a:buClrTx/>
              <a:buSzTx/>
              <a:buFontTx/>
            </a:pPr>
            <a:r>
              <a:rPr lang="zh-CN"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新生入学</a:t>
            </a:r>
          </a:p>
        </p:txBody>
      </p:sp>
      <p:sp>
        <p:nvSpPr>
          <p:cNvPr id="6" name="íşḷïdê"/>
          <p:cNvSpPr/>
          <p:nvPr/>
        </p:nvSpPr>
        <p:spPr bwMode="auto">
          <a:xfrm>
            <a:off x="820420" y="1821815"/>
            <a:ext cx="3130550" cy="504825"/>
          </a:xfrm>
          <a:prstGeom prst="rect">
            <a:avLst/>
          </a:prstGeom>
          <a:noFill/>
          <a:ln w="9525">
            <a:solidFill>
              <a:schemeClr val="accent1"/>
            </a:solidFill>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b="1" dirty="0">
                <a:solidFill>
                  <a:schemeClr val="tx2"/>
                </a:solidFill>
                <a:latin typeface="微软雅黑" panose="020B0503020204020204" pitchFamily="34" charset="-122"/>
                <a:ea typeface="微软雅黑" panose="020B0503020204020204" pitchFamily="34" charset="-122"/>
              </a:rPr>
              <a:t>扫录取通知书上的二维码</a:t>
            </a:r>
          </a:p>
        </p:txBody>
      </p:sp>
      <p:sp>
        <p:nvSpPr>
          <p:cNvPr id="8" name="ïṣliḋê"/>
          <p:cNvSpPr/>
          <p:nvPr/>
        </p:nvSpPr>
        <p:spPr bwMode="auto">
          <a:xfrm>
            <a:off x="805180" y="2464435"/>
            <a:ext cx="3870325" cy="1210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marR="0" lvl="0" indent="-171450" defTabSz="914400" rtl="0" eaLnBrk="1" fontAlgn="auto" latinLnBrk="0" hangingPunct="1">
              <a:lnSpc>
                <a:spcPct val="150000"/>
              </a:lnSpc>
              <a:spcBef>
                <a:spcPts val="0"/>
              </a:spcBef>
              <a:spcAft>
                <a:spcPts val="0"/>
              </a:spcAft>
              <a:buClr>
                <a:srgbClr val="BD374A"/>
              </a:buClr>
              <a:buSzPct val="150000"/>
              <a:buFont typeface="Arial" panose="020B0604020202090204" pitchFamily="34" charset="0"/>
              <a:buChar char="•"/>
              <a:defRPr/>
            </a:pPr>
            <a:r>
              <a:rPr kumimoji="0" lang="zh-CN" altLang="en-US" sz="1200"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rPr>
              <a:t>查询并填报新生报道单，查看报道流程及办理时间段</a:t>
            </a:r>
          </a:p>
          <a:p>
            <a:pPr marL="171450" marR="0" lvl="0" indent="-171450" defTabSz="914400" rtl="0" eaLnBrk="1" fontAlgn="auto" latinLnBrk="0" hangingPunct="1">
              <a:lnSpc>
                <a:spcPct val="150000"/>
              </a:lnSpc>
              <a:spcBef>
                <a:spcPts val="0"/>
              </a:spcBef>
              <a:spcAft>
                <a:spcPts val="0"/>
              </a:spcAft>
              <a:buClr>
                <a:srgbClr val="BD374A"/>
              </a:buClr>
              <a:buSzPct val="150000"/>
              <a:buFont typeface="Arial" panose="020B0604020202090204" pitchFamily="34" charset="0"/>
              <a:buChar char="•"/>
              <a:defRPr/>
            </a:pPr>
            <a:r>
              <a:rPr kumimoji="0" lang="zh-CN" altLang="en-US" sz="1200"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rPr>
              <a:t>查询寝室可选状态，自主选房</a:t>
            </a:r>
          </a:p>
          <a:p>
            <a:pPr marL="171450" marR="0" lvl="0" indent="-171450" defTabSz="914400" rtl="0" eaLnBrk="1" fontAlgn="auto" latinLnBrk="0" hangingPunct="1">
              <a:lnSpc>
                <a:spcPct val="150000"/>
              </a:lnSpc>
              <a:spcBef>
                <a:spcPts val="0"/>
              </a:spcBef>
              <a:spcAft>
                <a:spcPts val="0"/>
              </a:spcAft>
              <a:buClr>
                <a:srgbClr val="BD374A"/>
              </a:buClr>
              <a:buSzPct val="150000"/>
              <a:buFont typeface="Arial" panose="020B0604020202090204" pitchFamily="34" charset="0"/>
              <a:buChar char="•"/>
              <a:defRPr/>
            </a:pPr>
            <a:r>
              <a:rPr kumimoji="0" lang="zh-CN" altLang="en-US" sz="1200"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rPr>
              <a:t>申请绿色通道</a:t>
            </a:r>
          </a:p>
          <a:p>
            <a:pPr marL="171450" marR="0" lvl="0" indent="-171450" defTabSz="914400" rtl="0" eaLnBrk="1" fontAlgn="auto" latinLnBrk="0" hangingPunct="1">
              <a:lnSpc>
                <a:spcPct val="150000"/>
              </a:lnSpc>
              <a:spcBef>
                <a:spcPts val="0"/>
              </a:spcBef>
              <a:spcAft>
                <a:spcPts val="0"/>
              </a:spcAft>
              <a:buClr>
                <a:srgbClr val="BD374A"/>
              </a:buClr>
              <a:buSzPct val="150000"/>
              <a:buFont typeface="Arial" panose="020B0604020202090204" pitchFamily="34" charset="0"/>
              <a:buChar char="•"/>
              <a:defRPr/>
            </a:pPr>
            <a:r>
              <a:rPr kumimoji="0" lang="zh-CN" altLang="en-US" sz="1200"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rPr>
              <a:t>查看接站信息，查看接站位置定位</a:t>
            </a:r>
          </a:p>
        </p:txBody>
      </p:sp>
      <p:grpSp>
        <p:nvGrpSpPr>
          <p:cNvPr id="120" name="ïṥḷïḋé"/>
          <p:cNvGrpSpPr/>
          <p:nvPr/>
        </p:nvGrpSpPr>
        <p:grpSpPr>
          <a:xfrm>
            <a:off x="4531360" y="1172210"/>
            <a:ext cx="3531870" cy="3975100"/>
            <a:chOff x="4577550" y="1893099"/>
            <a:chExt cx="3090637" cy="3478207"/>
          </a:xfrm>
        </p:grpSpPr>
        <p:sp>
          <p:nvSpPr>
            <p:cNvPr id="51" name="îsḷîḍè"/>
            <p:cNvSpPr/>
            <p:nvPr/>
          </p:nvSpPr>
          <p:spPr bwMode="auto">
            <a:xfrm>
              <a:off x="4577550" y="2271999"/>
              <a:ext cx="2419514" cy="2934621"/>
            </a:xfrm>
            <a:custGeom>
              <a:avLst/>
              <a:gdLst>
                <a:gd name="T0" fmla="*/ 893 w 940"/>
                <a:gd name="T1" fmla="*/ 1142 h 1142"/>
                <a:gd name="T2" fmla="*/ 42 w 940"/>
                <a:gd name="T3" fmla="*/ 1138 h 1142"/>
                <a:gd name="T4" fmla="*/ 0 w 940"/>
                <a:gd name="T5" fmla="*/ 1096 h 1142"/>
                <a:gd name="T6" fmla="*/ 5 w 940"/>
                <a:gd name="T7" fmla="*/ 42 h 1142"/>
                <a:gd name="T8" fmla="*/ 47 w 940"/>
                <a:gd name="T9" fmla="*/ 0 h 1142"/>
                <a:gd name="T10" fmla="*/ 898 w 940"/>
                <a:gd name="T11" fmla="*/ 4 h 1142"/>
                <a:gd name="T12" fmla="*/ 940 w 940"/>
                <a:gd name="T13" fmla="*/ 46 h 1142"/>
                <a:gd name="T14" fmla="*/ 935 w 940"/>
                <a:gd name="T15" fmla="*/ 1100 h 1142"/>
                <a:gd name="T16" fmla="*/ 893 w 940"/>
                <a:gd name="T17" fmla="*/ 1142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0" h="1142">
                  <a:moveTo>
                    <a:pt x="893" y="1142"/>
                  </a:moveTo>
                  <a:cubicBezTo>
                    <a:pt x="42" y="1138"/>
                    <a:pt x="42" y="1138"/>
                    <a:pt x="42" y="1138"/>
                  </a:cubicBezTo>
                  <a:cubicBezTo>
                    <a:pt x="19" y="1138"/>
                    <a:pt x="0" y="1119"/>
                    <a:pt x="0" y="1096"/>
                  </a:cubicBezTo>
                  <a:cubicBezTo>
                    <a:pt x="5" y="42"/>
                    <a:pt x="5" y="42"/>
                    <a:pt x="5" y="42"/>
                  </a:cubicBezTo>
                  <a:cubicBezTo>
                    <a:pt x="5" y="18"/>
                    <a:pt x="24" y="0"/>
                    <a:pt x="47" y="0"/>
                  </a:cubicBezTo>
                  <a:cubicBezTo>
                    <a:pt x="898" y="4"/>
                    <a:pt x="898" y="4"/>
                    <a:pt x="898" y="4"/>
                  </a:cubicBezTo>
                  <a:cubicBezTo>
                    <a:pt x="921" y="4"/>
                    <a:pt x="940" y="23"/>
                    <a:pt x="940" y="46"/>
                  </a:cubicBezTo>
                  <a:cubicBezTo>
                    <a:pt x="935" y="1100"/>
                    <a:pt x="935" y="1100"/>
                    <a:pt x="935" y="1100"/>
                  </a:cubicBezTo>
                  <a:cubicBezTo>
                    <a:pt x="935" y="1123"/>
                    <a:pt x="916" y="1142"/>
                    <a:pt x="893" y="1142"/>
                  </a:cubicBezTo>
                  <a:close/>
                </a:path>
              </a:pathLst>
            </a:custGeom>
            <a:solidFill>
              <a:srgbClr val="ADBEE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52" name="iṩļíḋè"/>
            <p:cNvSpPr/>
            <p:nvPr/>
          </p:nvSpPr>
          <p:spPr bwMode="auto">
            <a:xfrm>
              <a:off x="4658034" y="2399537"/>
              <a:ext cx="2212729" cy="2743933"/>
            </a:xfrm>
            <a:custGeom>
              <a:avLst/>
              <a:gdLst>
                <a:gd name="T0" fmla="*/ 1777 w 1787"/>
                <a:gd name="T1" fmla="*/ 2216 h 2216"/>
                <a:gd name="T2" fmla="*/ 0 w 1787"/>
                <a:gd name="T3" fmla="*/ 2207 h 2216"/>
                <a:gd name="T4" fmla="*/ 10 w 1787"/>
                <a:gd name="T5" fmla="*/ 0 h 2216"/>
                <a:gd name="T6" fmla="*/ 1787 w 1787"/>
                <a:gd name="T7" fmla="*/ 9 h 2216"/>
                <a:gd name="T8" fmla="*/ 1777 w 1787"/>
                <a:gd name="T9" fmla="*/ 2216 h 2216"/>
              </a:gdLst>
              <a:ahLst/>
              <a:cxnLst>
                <a:cxn ang="0">
                  <a:pos x="T0" y="T1"/>
                </a:cxn>
                <a:cxn ang="0">
                  <a:pos x="T2" y="T3"/>
                </a:cxn>
                <a:cxn ang="0">
                  <a:pos x="T4" y="T5"/>
                </a:cxn>
                <a:cxn ang="0">
                  <a:pos x="T6" y="T7"/>
                </a:cxn>
                <a:cxn ang="0">
                  <a:pos x="T8" y="T9"/>
                </a:cxn>
              </a:cxnLst>
              <a:rect l="0" t="0" r="r" b="b"/>
              <a:pathLst>
                <a:path w="1787" h="2216">
                  <a:moveTo>
                    <a:pt x="1777" y="2216"/>
                  </a:moveTo>
                  <a:lnTo>
                    <a:pt x="0" y="2207"/>
                  </a:lnTo>
                  <a:lnTo>
                    <a:pt x="10" y="0"/>
                  </a:lnTo>
                  <a:lnTo>
                    <a:pt x="1787" y="9"/>
                  </a:lnTo>
                  <a:lnTo>
                    <a:pt x="1777" y="2216"/>
                  </a:lnTo>
                  <a:close/>
                </a:path>
              </a:pathLst>
            </a:custGeom>
            <a:solidFill>
              <a:srgbClr val="8096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53" name="íšliḋè"/>
            <p:cNvSpPr/>
            <p:nvPr/>
          </p:nvSpPr>
          <p:spPr bwMode="auto">
            <a:xfrm>
              <a:off x="4703850" y="2366105"/>
              <a:ext cx="2166914" cy="2743933"/>
            </a:xfrm>
            <a:custGeom>
              <a:avLst/>
              <a:gdLst>
                <a:gd name="T0" fmla="*/ 1740 w 1750"/>
                <a:gd name="T1" fmla="*/ 2216 h 2216"/>
                <a:gd name="T2" fmla="*/ 0 w 1750"/>
                <a:gd name="T3" fmla="*/ 2209 h 2216"/>
                <a:gd name="T4" fmla="*/ 11 w 1750"/>
                <a:gd name="T5" fmla="*/ 0 h 2216"/>
                <a:gd name="T6" fmla="*/ 1750 w 1750"/>
                <a:gd name="T7" fmla="*/ 9 h 2216"/>
                <a:gd name="T8" fmla="*/ 1740 w 1750"/>
                <a:gd name="T9" fmla="*/ 2216 h 2216"/>
              </a:gdLst>
              <a:ahLst/>
              <a:cxnLst>
                <a:cxn ang="0">
                  <a:pos x="T0" y="T1"/>
                </a:cxn>
                <a:cxn ang="0">
                  <a:pos x="T2" y="T3"/>
                </a:cxn>
                <a:cxn ang="0">
                  <a:pos x="T4" y="T5"/>
                </a:cxn>
                <a:cxn ang="0">
                  <a:pos x="T6" y="T7"/>
                </a:cxn>
                <a:cxn ang="0">
                  <a:pos x="T8" y="T9"/>
                </a:cxn>
              </a:cxnLst>
              <a:rect l="0" t="0" r="r" b="b"/>
              <a:pathLst>
                <a:path w="1750" h="2216">
                  <a:moveTo>
                    <a:pt x="1740" y="2216"/>
                  </a:moveTo>
                  <a:lnTo>
                    <a:pt x="0" y="2209"/>
                  </a:lnTo>
                  <a:lnTo>
                    <a:pt x="11" y="0"/>
                  </a:lnTo>
                  <a:lnTo>
                    <a:pt x="1750" y="9"/>
                  </a:lnTo>
                  <a:lnTo>
                    <a:pt x="1740" y="221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54" name="ísļïḍè"/>
            <p:cNvSpPr/>
            <p:nvPr/>
          </p:nvSpPr>
          <p:spPr bwMode="auto">
            <a:xfrm>
              <a:off x="6335845" y="2893594"/>
              <a:ext cx="303368" cy="303368"/>
            </a:xfrm>
            <a:custGeom>
              <a:avLst/>
              <a:gdLst>
                <a:gd name="T0" fmla="*/ 245 w 245"/>
                <a:gd name="T1" fmla="*/ 245 h 245"/>
                <a:gd name="T2" fmla="*/ 0 w 245"/>
                <a:gd name="T3" fmla="*/ 245 h 245"/>
                <a:gd name="T4" fmla="*/ 0 w 245"/>
                <a:gd name="T5" fmla="*/ 0 h 245"/>
                <a:gd name="T6" fmla="*/ 245 w 245"/>
                <a:gd name="T7" fmla="*/ 0 h 245"/>
                <a:gd name="T8" fmla="*/ 245 w 245"/>
                <a:gd name="T9" fmla="*/ 245 h 245"/>
                <a:gd name="T10" fmla="*/ 14 w 245"/>
                <a:gd name="T11" fmla="*/ 230 h 245"/>
                <a:gd name="T12" fmla="*/ 230 w 245"/>
                <a:gd name="T13" fmla="*/ 230 h 245"/>
                <a:gd name="T14" fmla="*/ 230 w 245"/>
                <a:gd name="T15" fmla="*/ 12 h 245"/>
                <a:gd name="T16" fmla="*/ 14 w 245"/>
                <a:gd name="T17" fmla="*/ 12 h 245"/>
                <a:gd name="T18" fmla="*/ 14 w 245"/>
                <a:gd name="T19" fmla="*/ 23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245">
                  <a:moveTo>
                    <a:pt x="245" y="245"/>
                  </a:moveTo>
                  <a:lnTo>
                    <a:pt x="0" y="245"/>
                  </a:lnTo>
                  <a:lnTo>
                    <a:pt x="0" y="0"/>
                  </a:lnTo>
                  <a:lnTo>
                    <a:pt x="245" y="0"/>
                  </a:lnTo>
                  <a:lnTo>
                    <a:pt x="245" y="245"/>
                  </a:lnTo>
                  <a:close/>
                  <a:moveTo>
                    <a:pt x="14" y="230"/>
                  </a:moveTo>
                  <a:lnTo>
                    <a:pt x="230" y="230"/>
                  </a:lnTo>
                  <a:lnTo>
                    <a:pt x="230" y="12"/>
                  </a:lnTo>
                  <a:lnTo>
                    <a:pt x="14" y="12"/>
                  </a:lnTo>
                  <a:lnTo>
                    <a:pt x="14" y="230"/>
                  </a:lnTo>
                  <a:close/>
                </a:path>
              </a:pathLst>
            </a:custGeom>
            <a:solidFill>
              <a:srgbClr val="D1DB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55" name="iŝļiḍê"/>
            <p:cNvSpPr/>
            <p:nvPr/>
          </p:nvSpPr>
          <p:spPr bwMode="auto">
            <a:xfrm>
              <a:off x="4953973" y="2893594"/>
              <a:ext cx="630263" cy="59435"/>
            </a:xfrm>
            <a:prstGeom prst="rect">
              <a:avLst/>
            </a:prstGeom>
            <a:solidFill>
              <a:srgbClr val="ADBEE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56" name="ïsľïḓe"/>
            <p:cNvSpPr/>
            <p:nvPr/>
          </p:nvSpPr>
          <p:spPr bwMode="auto">
            <a:xfrm>
              <a:off x="4953973" y="3014941"/>
              <a:ext cx="1206042" cy="19812"/>
            </a:xfrm>
            <a:prstGeom prst="rect">
              <a:avLst/>
            </a:prstGeom>
            <a:solidFill>
              <a:srgbClr val="D1DB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57" name="ïṧļíḓé"/>
            <p:cNvSpPr/>
            <p:nvPr/>
          </p:nvSpPr>
          <p:spPr bwMode="auto">
            <a:xfrm>
              <a:off x="4953973" y="3094188"/>
              <a:ext cx="1206042" cy="21050"/>
            </a:xfrm>
            <a:prstGeom prst="rect">
              <a:avLst/>
            </a:prstGeom>
            <a:solidFill>
              <a:srgbClr val="D1DB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58" name="í$ḻíḋê"/>
            <p:cNvSpPr/>
            <p:nvPr/>
          </p:nvSpPr>
          <p:spPr bwMode="auto">
            <a:xfrm>
              <a:off x="4953973" y="3175912"/>
              <a:ext cx="1206042" cy="21050"/>
            </a:xfrm>
            <a:prstGeom prst="rect">
              <a:avLst/>
            </a:prstGeom>
            <a:solidFill>
              <a:srgbClr val="D1DB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59" name="îṧľîḑe"/>
            <p:cNvSpPr/>
            <p:nvPr/>
          </p:nvSpPr>
          <p:spPr bwMode="auto">
            <a:xfrm>
              <a:off x="6335845" y="3487948"/>
              <a:ext cx="303368" cy="303368"/>
            </a:xfrm>
            <a:custGeom>
              <a:avLst/>
              <a:gdLst>
                <a:gd name="T0" fmla="*/ 245 w 245"/>
                <a:gd name="T1" fmla="*/ 245 h 245"/>
                <a:gd name="T2" fmla="*/ 0 w 245"/>
                <a:gd name="T3" fmla="*/ 245 h 245"/>
                <a:gd name="T4" fmla="*/ 0 w 245"/>
                <a:gd name="T5" fmla="*/ 0 h 245"/>
                <a:gd name="T6" fmla="*/ 245 w 245"/>
                <a:gd name="T7" fmla="*/ 0 h 245"/>
                <a:gd name="T8" fmla="*/ 245 w 245"/>
                <a:gd name="T9" fmla="*/ 245 h 245"/>
                <a:gd name="T10" fmla="*/ 14 w 245"/>
                <a:gd name="T11" fmla="*/ 230 h 245"/>
                <a:gd name="T12" fmla="*/ 230 w 245"/>
                <a:gd name="T13" fmla="*/ 230 h 245"/>
                <a:gd name="T14" fmla="*/ 230 w 245"/>
                <a:gd name="T15" fmla="*/ 14 h 245"/>
                <a:gd name="T16" fmla="*/ 14 w 245"/>
                <a:gd name="T17" fmla="*/ 14 h 245"/>
                <a:gd name="T18" fmla="*/ 14 w 245"/>
                <a:gd name="T19" fmla="*/ 23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245">
                  <a:moveTo>
                    <a:pt x="245" y="245"/>
                  </a:moveTo>
                  <a:lnTo>
                    <a:pt x="0" y="245"/>
                  </a:lnTo>
                  <a:lnTo>
                    <a:pt x="0" y="0"/>
                  </a:lnTo>
                  <a:lnTo>
                    <a:pt x="245" y="0"/>
                  </a:lnTo>
                  <a:lnTo>
                    <a:pt x="245" y="245"/>
                  </a:lnTo>
                  <a:close/>
                  <a:moveTo>
                    <a:pt x="14" y="230"/>
                  </a:moveTo>
                  <a:lnTo>
                    <a:pt x="230" y="230"/>
                  </a:lnTo>
                  <a:lnTo>
                    <a:pt x="230" y="14"/>
                  </a:lnTo>
                  <a:lnTo>
                    <a:pt x="14" y="14"/>
                  </a:lnTo>
                  <a:lnTo>
                    <a:pt x="14" y="230"/>
                  </a:lnTo>
                  <a:close/>
                </a:path>
              </a:pathLst>
            </a:custGeom>
            <a:solidFill>
              <a:srgbClr val="D1DB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60" name="íŝļíḍê"/>
            <p:cNvSpPr/>
            <p:nvPr/>
          </p:nvSpPr>
          <p:spPr bwMode="auto">
            <a:xfrm>
              <a:off x="4953973" y="3487948"/>
              <a:ext cx="630263" cy="58198"/>
            </a:xfrm>
            <a:prstGeom prst="rect">
              <a:avLst/>
            </a:prstGeom>
            <a:solidFill>
              <a:srgbClr val="ADBEE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1" name="ï$1ïḍe"/>
            <p:cNvSpPr/>
            <p:nvPr/>
          </p:nvSpPr>
          <p:spPr bwMode="auto">
            <a:xfrm>
              <a:off x="4953973" y="3610533"/>
              <a:ext cx="1206042" cy="21050"/>
            </a:xfrm>
            <a:prstGeom prst="rect">
              <a:avLst/>
            </a:prstGeom>
            <a:solidFill>
              <a:srgbClr val="D1DB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2" name="ïṩ1idè"/>
            <p:cNvSpPr/>
            <p:nvPr/>
          </p:nvSpPr>
          <p:spPr bwMode="auto">
            <a:xfrm>
              <a:off x="4953973" y="3691018"/>
              <a:ext cx="1206042" cy="19812"/>
            </a:xfrm>
            <a:prstGeom prst="rect">
              <a:avLst/>
            </a:prstGeom>
            <a:solidFill>
              <a:srgbClr val="D1DB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3" name="ïSľiḍè"/>
            <p:cNvSpPr/>
            <p:nvPr/>
          </p:nvSpPr>
          <p:spPr bwMode="auto">
            <a:xfrm>
              <a:off x="4953973" y="3772742"/>
              <a:ext cx="1206042" cy="18574"/>
            </a:xfrm>
            <a:prstGeom prst="rect">
              <a:avLst/>
            </a:prstGeom>
            <a:solidFill>
              <a:srgbClr val="D1DB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2" name="íṧľîḋé"/>
            <p:cNvSpPr/>
            <p:nvPr/>
          </p:nvSpPr>
          <p:spPr bwMode="auto">
            <a:xfrm>
              <a:off x="6335845" y="4083539"/>
              <a:ext cx="303368" cy="303368"/>
            </a:xfrm>
            <a:custGeom>
              <a:avLst/>
              <a:gdLst>
                <a:gd name="T0" fmla="*/ 245 w 245"/>
                <a:gd name="T1" fmla="*/ 245 h 245"/>
                <a:gd name="T2" fmla="*/ 0 w 245"/>
                <a:gd name="T3" fmla="*/ 245 h 245"/>
                <a:gd name="T4" fmla="*/ 0 w 245"/>
                <a:gd name="T5" fmla="*/ 0 h 245"/>
                <a:gd name="T6" fmla="*/ 245 w 245"/>
                <a:gd name="T7" fmla="*/ 0 h 245"/>
                <a:gd name="T8" fmla="*/ 245 w 245"/>
                <a:gd name="T9" fmla="*/ 245 h 245"/>
                <a:gd name="T10" fmla="*/ 14 w 245"/>
                <a:gd name="T11" fmla="*/ 231 h 245"/>
                <a:gd name="T12" fmla="*/ 230 w 245"/>
                <a:gd name="T13" fmla="*/ 231 h 245"/>
                <a:gd name="T14" fmla="*/ 230 w 245"/>
                <a:gd name="T15" fmla="*/ 15 h 245"/>
                <a:gd name="T16" fmla="*/ 14 w 245"/>
                <a:gd name="T17" fmla="*/ 15 h 245"/>
                <a:gd name="T18" fmla="*/ 14 w 245"/>
                <a:gd name="T19" fmla="*/ 23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245">
                  <a:moveTo>
                    <a:pt x="245" y="245"/>
                  </a:moveTo>
                  <a:lnTo>
                    <a:pt x="0" y="245"/>
                  </a:lnTo>
                  <a:lnTo>
                    <a:pt x="0" y="0"/>
                  </a:lnTo>
                  <a:lnTo>
                    <a:pt x="245" y="0"/>
                  </a:lnTo>
                  <a:lnTo>
                    <a:pt x="245" y="245"/>
                  </a:lnTo>
                  <a:close/>
                  <a:moveTo>
                    <a:pt x="14" y="231"/>
                  </a:moveTo>
                  <a:lnTo>
                    <a:pt x="230" y="231"/>
                  </a:lnTo>
                  <a:lnTo>
                    <a:pt x="230" y="15"/>
                  </a:lnTo>
                  <a:lnTo>
                    <a:pt x="14" y="15"/>
                  </a:lnTo>
                  <a:lnTo>
                    <a:pt x="14" y="231"/>
                  </a:lnTo>
                  <a:close/>
                </a:path>
              </a:pathLst>
            </a:custGeom>
            <a:solidFill>
              <a:srgbClr val="D1DB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65" name="íśľíḑê"/>
            <p:cNvSpPr/>
            <p:nvPr/>
          </p:nvSpPr>
          <p:spPr bwMode="auto">
            <a:xfrm>
              <a:off x="4953973" y="4083539"/>
              <a:ext cx="630263" cy="59435"/>
            </a:xfrm>
            <a:prstGeom prst="rect">
              <a:avLst/>
            </a:prstGeom>
            <a:solidFill>
              <a:srgbClr val="ADBEE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6" name="íṩľîḍé"/>
            <p:cNvSpPr/>
            <p:nvPr/>
          </p:nvSpPr>
          <p:spPr bwMode="auto">
            <a:xfrm>
              <a:off x="4953973" y="4207363"/>
              <a:ext cx="1206042" cy="17335"/>
            </a:xfrm>
            <a:prstGeom prst="rect">
              <a:avLst/>
            </a:prstGeom>
            <a:solidFill>
              <a:srgbClr val="D1DB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7" name="íṣḷïḍê"/>
            <p:cNvSpPr/>
            <p:nvPr/>
          </p:nvSpPr>
          <p:spPr bwMode="auto">
            <a:xfrm>
              <a:off x="4953973" y="4286610"/>
              <a:ext cx="1206042" cy="21050"/>
            </a:xfrm>
            <a:prstGeom prst="rect">
              <a:avLst/>
            </a:prstGeom>
            <a:solidFill>
              <a:srgbClr val="D1DB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8" name="îṥḷïḓé"/>
            <p:cNvSpPr/>
            <p:nvPr/>
          </p:nvSpPr>
          <p:spPr bwMode="auto">
            <a:xfrm>
              <a:off x="4953973" y="4367096"/>
              <a:ext cx="1206042" cy="19812"/>
            </a:xfrm>
            <a:prstGeom prst="rect">
              <a:avLst/>
            </a:prstGeom>
            <a:solidFill>
              <a:srgbClr val="D1DB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9" name="ï$líďé"/>
            <p:cNvSpPr/>
            <p:nvPr/>
          </p:nvSpPr>
          <p:spPr bwMode="auto">
            <a:xfrm>
              <a:off x="6324701" y="2821776"/>
              <a:ext cx="438336" cy="315751"/>
            </a:xfrm>
            <a:custGeom>
              <a:avLst/>
              <a:gdLst>
                <a:gd name="T0" fmla="*/ 0 w 170"/>
                <a:gd name="T1" fmla="*/ 56 h 123"/>
                <a:gd name="T2" fmla="*/ 61 w 170"/>
                <a:gd name="T3" fmla="*/ 123 h 123"/>
                <a:gd name="T4" fmla="*/ 170 w 170"/>
                <a:gd name="T5" fmla="*/ 20 h 123"/>
                <a:gd name="T6" fmla="*/ 155 w 170"/>
                <a:gd name="T7" fmla="*/ 0 h 123"/>
                <a:gd name="T8" fmla="*/ 63 w 170"/>
                <a:gd name="T9" fmla="*/ 104 h 123"/>
                <a:gd name="T10" fmla="*/ 16 w 170"/>
                <a:gd name="T11" fmla="*/ 37 h 123"/>
                <a:gd name="T12" fmla="*/ 0 w 170"/>
                <a:gd name="T13" fmla="*/ 56 h 123"/>
              </a:gdLst>
              <a:ahLst/>
              <a:cxnLst>
                <a:cxn ang="0">
                  <a:pos x="T0" y="T1"/>
                </a:cxn>
                <a:cxn ang="0">
                  <a:pos x="T2" y="T3"/>
                </a:cxn>
                <a:cxn ang="0">
                  <a:pos x="T4" y="T5"/>
                </a:cxn>
                <a:cxn ang="0">
                  <a:pos x="T6" y="T7"/>
                </a:cxn>
                <a:cxn ang="0">
                  <a:pos x="T8" y="T9"/>
                </a:cxn>
                <a:cxn ang="0">
                  <a:pos x="T10" y="T11"/>
                </a:cxn>
                <a:cxn ang="0">
                  <a:pos x="T12" y="T13"/>
                </a:cxn>
              </a:cxnLst>
              <a:rect l="0" t="0" r="r" b="b"/>
              <a:pathLst>
                <a:path w="170" h="123">
                  <a:moveTo>
                    <a:pt x="0" y="56"/>
                  </a:moveTo>
                  <a:cubicBezTo>
                    <a:pt x="0" y="56"/>
                    <a:pt x="39" y="79"/>
                    <a:pt x="61" y="123"/>
                  </a:cubicBezTo>
                  <a:cubicBezTo>
                    <a:pt x="61" y="123"/>
                    <a:pt x="113" y="40"/>
                    <a:pt x="170" y="20"/>
                  </a:cubicBezTo>
                  <a:cubicBezTo>
                    <a:pt x="155" y="0"/>
                    <a:pt x="155" y="0"/>
                    <a:pt x="155" y="0"/>
                  </a:cubicBezTo>
                  <a:cubicBezTo>
                    <a:pt x="155" y="0"/>
                    <a:pt x="106" y="30"/>
                    <a:pt x="63" y="104"/>
                  </a:cubicBezTo>
                  <a:cubicBezTo>
                    <a:pt x="63" y="104"/>
                    <a:pt x="47" y="62"/>
                    <a:pt x="16" y="37"/>
                  </a:cubicBezTo>
                  <a:lnTo>
                    <a:pt x="0" y="56"/>
                  </a:ln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70" name="ísḻîḍe"/>
            <p:cNvSpPr/>
            <p:nvPr/>
          </p:nvSpPr>
          <p:spPr bwMode="auto">
            <a:xfrm>
              <a:off x="6395280" y="3407462"/>
              <a:ext cx="437098" cy="313274"/>
            </a:xfrm>
            <a:custGeom>
              <a:avLst/>
              <a:gdLst>
                <a:gd name="T0" fmla="*/ 0 w 170"/>
                <a:gd name="T1" fmla="*/ 55 h 122"/>
                <a:gd name="T2" fmla="*/ 61 w 170"/>
                <a:gd name="T3" fmla="*/ 122 h 122"/>
                <a:gd name="T4" fmla="*/ 170 w 170"/>
                <a:gd name="T5" fmla="*/ 19 h 122"/>
                <a:gd name="T6" fmla="*/ 155 w 170"/>
                <a:gd name="T7" fmla="*/ 0 h 122"/>
                <a:gd name="T8" fmla="*/ 64 w 170"/>
                <a:gd name="T9" fmla="*/ 103 h 122"/>
                <a:gd name="T10" fmla="*/ 17 w 170"/>
                <a:gd name="T11" fmla="*/ 36 h 122"/>
                <a:gd name="T12" fmla="*/ 0 w 170"/>
                <a:gd name="T13" fmla="*/ 55 h 122"/>
              </a:gdLst>
              <a:ahLst/>
              <a:cxnLst>
                <a:cxn ang="0">
                  <a:pos x="T0" y="T1"/>
                </a:cxn>
                <a:cxn ang="0">
                  <a:pos x="T2" y="T3"/>
                </a:cxn>
                <a:cxn ang="0">
                  <a:pos x="T4" y="T5"/>
                </a:cxn>
                <a:cxn ang="0">
                  <a:pos x="T6" y="T7"/>
                </a:cxn>
                <a:cxn ang="0">
                  <a:pos x="T8" y="T9"/>
                </a:cxn>
                <a:cxn ang="0">
                  <a:pos x="T10" y="T11"/>
                </a:cxn>
                <a:cxn ang="0">
                  <a:pos x="T12" y="T13"/>
                </a:cxn>
              </a:cxnLst>
              <a:rect l="0" t="0" r="r" b="b"/>
              <a:pathLst>
                <a:path w="170" h="122">
                  <a:moveTo>
                    <a:pt x="0" y="55"/>
                  </a:moveTo>
                  <a:cubicBezTo>
                    <a:pt x="0" y="55"/>
                    <a:pt x="39" y="78"/>
                    <a:pt x="61" y="122"/>
                  </a:cubicBezTo>
                  <a:cubicBezTo>
                    <a:pt x="61" y="122"/>
                    <a:pt x="113" y="40"/>
                    <a:pt x="170" y="19"/>
                  </a:cubicBezTo>
                  <a:cubicBezTo>
                    <a:pt x="155" y="0"/>
                    <a:pt x="155" y="0"/>
                    <a:pt x="155" y="0"/>
                  </a:cubicBezTo>
                  <a:cubicBezTo>
                    <a:pt x="155" y="0"/>
                    <a:pt x="106" y="29"/>
                    <a:pt x="64" y="103"/>
                  </a:cubicBezTo>
                  <a:cubicBezTo>
                    <a:pt x="64" y="103"/>
                    <a:pt x="47" y="61"/>
                    <a:pt x="17" y="36"/>
                  </a:cubicBezTo>
                  <a:lnTo>
                    <a:pt x="0" y="55"/>
                  </a:ln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71" name="îṥḷiḓé"/>
            <p:cNvSpPr/>
            <p:nvPr/>
          </p:nvSpPr>
          <p:spPr bwMode="auto">
            <a:xfrm>
              <a:off x="6603304" y="3651395"/>
              <a:ext cx="234027" cy="273651"/>
            </a:xfrm>
            <a:custGeom>
              <a:avLst/>
              <a:gdLst>
                <a:gd name="T0" fmla="*/ 91 w 91"/>
                <a:gd name="T1" fmla="*/ 89 h 106"/>
                <a:gd name="T2" fmla="*/ 17 w 91"/>
                <a:gd name="T3" fmla="*/ 0 h 106"/>
                <a:gd name="T4" fmla="*/ 0 w 91"/>
                <a:gd name="T5" fmla="*/ 24 h 106"/>
                <a:gd name="T6" fmla="*/ 59 w 91"/>
                <a:gd name="T7" fmla="*/ 106 h 106"/>
                <a:gd name="T8" fmla="*/ 91 w 91"/>
                <a:gd name="T9" fmla="*/ 89 h 106"/>
              </a:gdLst>
              <a:ahLst/>
              <a:cxnLst>
                <a:cxn ang="0">
                  <a:pos x="T0" y="T1"/>
                </a:cxn>
                <a:cxn ang="0">
                  <a:pos x="T2" y="T3"/>
                </a:cxn>
                <a:cxn ang="0">
                  <a:pos x="T4" y="T5"/>
                </a:cxn>
                <a:cxn ang="0">
                  <a:pos x="T6" y="T7"/>
                </a:cxn>
                <a:cxn ang="0">
                  <a:pos x="T8" y="T9"/>
                </a:cxn>
              </a:cxnLst>
              <a:rect l="0" t="0" r="r" b="b"/>
              <a:pathLst>
                <a:path w="91" h="106">
                  <a:moveTo>
                    <a:pt x="91" y="89"/>
                  </a:moveTo>
                  <a:cubicBezTo>
                    <a:pt x="91" y="89"/>
                    <a:pt x="43" y="17"/>
                    <a:pt x="17" y="0"/>
                  </a:cubicBezTo>
                  <a:cubicBezTo>
                    <a:pt x="17" y="0"/>
                    <a:pt x="5" y="14"/>
                    <a:pt x="0" y="24"/>
                  </a:cubicBezTo>
                  <a:cubicBezTo>
                    <a:pt x="0" y="24"/>
                    <a:pt x="48" y="84"/>
                    <a:pt x="59" y="106"/>
                  </a:cubicBezTo>
                  <a:lnTo>
                    <a:pt x="91" y="89"/>
                  </a:lnTo>
                  <a:close/>
                </a:path>
              </a:pathLst>
            </a:custGeom>
            <a:solidFill>
              <a:srgbClr val="3D9E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72" name="i$ļïḑê"/>
            <p:cNvSpPr/>
            <p:nvPr/>
          </p:nvSpPr>
          <p:spPr bwMode="auto">
            <a:xfrm>
              <a:off x="6916578" y="5160805"/>
              <a:ext cx="240218" cy="157256"/>
            </a:xfrm>
            <a:custGeom>
              <a:avLst/>
              <a:gdLst>
                <a:gd name="T0" fmla="*/ 39 w 93"/>
                <a:gd name="T1" fmla="*/ 9 h 61"/>
                <a:gd name="T2" fmla="*/ 21 w 93"/>
                <a:gd name="T3" fmla="*/ 33 h 61"/>
                <a:gd name="T4" fmla="*/ 6 w 93"/>
                <a:gd name="T5" fmla="*/ 58 h 61"/>
                <a:gd name="T6" fmla="*/ 72 w 93"/>
                <a:gd name="T7" fmla="*/ 40 h 61"/>
                <a:gd name="T8" fmla="*/ 71 w 93"/>
                <a:gd name="T9" fmla="*/ 0 h 61"/>
                <a:gd name="T10" fmla="*/ 39 w 93"/>
                <a:gd name="T11" fmla="*/ 9 h 61"/>
              </a:gdLst>
              <a:ahLst/>
              <a:cxnLst>
                <a:cxn ang="0">
                  <a:pos x="T0" y="T1"/>
                </a:cxn>
                <a:cxn ang="0">
                  <a:pos x="T2" y="T3"/>
                </a:cxn>
                <a:cxn ang="0">
                  <a:pos x="T4" y="T5"/>
                </a:cxn>
                <a:cxn ang="0">
                  <a:pos x="T6" y="T7"/>
                </a:cxn>
                <a:cxn ang="0">
                  <a:pos x="T8" y="T9"/>
                </a:cxn>
                <a:cxn ang="0">
                  <a:pos x="T10" y="T11"/>
                </a:cxn>
              </a:cxnLst>
              <a:rect l="0" t="0" r="r" b="b"/>
              <a:pathLst>
                <a:path w="93" h="61">
                  <a:moveTo>
                    <a:pt x="39" y="9"/>
                  </a:moveTo>
                  <a:cubicBezTo>
                    <a:pt x="39" y="9"/>
                    <a:pt x="34" y="21"/>
                    <a:pt x="21" y="33"/>
                  </a:cubicBezTo>
                  <a:cubicBezTo>
                    <a:pt x="8" y="46"/>
                    <a:pt x="0" y="56"/>
                    <a:pt x="6" y="58"/>
                  </a:cubicBezTo>
                  <a:cubicBezTo>
                    <a:pt x="12" y="61"/>
                    <a:pt x="61" y="45"/>
                    <a:pt x="72" y="40"/>
                  </a:cubicBezTo>
                  <a:cubicBezTo>
                    <a:pt x="84" y="35"/>
                    <a:pt x="93" y="35"/>
                    <a:pt x="71" y="0"/>
                  </a:cubicBezTo>
                  <a:lnTo>
                    <a:pt x="39" y="9"/>
                  </a:lnTo>
                  <a:close/>
                </a:path>
              </a:pathLst>
            </a:custGeom>
            <a:solidFill>
              <a:srgbClr val="3D9E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73" name="îṥlîďé"/>
            <p:cNvSpPr/>
            <p:nvPr/>
          </p:nvSpPr>
          <p:spPr bwMode="auto">
            <a:xfrm>
              <a:off x="6824948" y="4427769"/>
              <a:ext cx="699604" cy="756563"/>
            </a:xfrm>
            <a:custGeom>
              <a:avLst/>
              <a:gdLst>
                <a:gd name="T0" fmla="*/ 20 w 272"/>
                <a:gd name="T1" fmla="*/ 36 h 294"/>
                <a:gd name="T2" fmla="*/ 75 w 272"/>
                <a:gd name="T3" fmla="*/ 294 h 294"/>
                <a:gd name="T4" fmla="*/ 107 w 272"/>
                <a:gd name="T5" fmla="*/ 285 h 294"/>
                <a:gd name="T6" fmla="*/ 66 w 272"/>
                <a:gd name="T7" fmla="*/ 73 h 294"/>
                <a:gd name="T8" fmla="*/ 86 w 272"/>
                <a:gd name="T9" fmla="*/ 70 h 294"/>
                <a:gd name="T10" fmla="*/ 272 w 272"/>
                <a:gd name="T11" fmla="*/ 169 h 294"/>
                <a:gd name="T12" fmla="*/ 272 w 272"/>
                <a:gd name="T13" fmla="*/ 133 h 294"/>
                <a:gd name="T14" fmla="*/ 125 w 272"/>
                <a:gd name="T15" fmla="*/ 0 h 294"/>
                <a:gd name="T16" fmla="*/ 20 w 272"/>
                <a:gd name="T17" fmla="*/ 36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294">
                  <a:moveTo>
                    <a:pt x="20" y="36"/>
                  </a:moveTo>
                  <a:cubicBezTo>
                    <a:pt x="20" y="36"/>
                    <a:pt x="0" y="180"/>
                    <a:pt x="75" y="294"/>
                  </a:cubicBezTo>
                  <a:cubicBezTo>
                    <a:pt x="107" y="285"/>
                    <a:pt x="107" y="285"/>
                    <a:pt x="107" y="285"/>
                  </a:cubicBezTo>
                  <a:cubicBezTo>
                    <a:pt x="107" y="285"/>
                    <a:pt x="53" y="152"/>
                    <a:pt x="66" y="73"/>
                  </a:cubicBezTo>
                  <a:cubicBezTo>
                    <a:pt x="86" y="70"/>
                    <a:pt x="86" y="70"/>
                    <a:pt x="86" y="70"/>
                  </a:cubicBezTo>
                  <a:cubicBezTo>
                    <a:pt x="86" y="70"/>
                    <a:pt x="122" y="169"/>
                    <a:pt x="272" y="169"/>
                  </a:cubicBezTo>
                  <a:cubicBezTo>
                    <a:pt x="272" y="133"/>
                    <a:pt x="272" y="133"/>
                    <a:pt x="272" y="133"/>
                  </a:cubicBezTo>
                  <a:cubicBezTo>
                    <a:pt x="272" y="133"/>
                    <a:pt x="124" y="136"/>
                    <a:pt x="125" y="0"/>
                  </a:cubicBezTo>
                  <a:lnTo>
                    <a:pt x="20" y="36"/>
                  </a:lnTo>
                  <a:close/>
                </a:path>
              </a:pathLst>
            </a:custGeom>
            <a:solidFill>
              <a:srgbClr val="062F7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4" name="ïṩľïḑè"/>
            <p:cNvSpPr/>
            <p:nvPr/>
          </p:nvSpPr>
          <p:spPr bwMode="auto">
            <a:xfrm>
              <a:off x="6824948" y="4500825"/>
              <a:ext cx="220406" cy="683507"/>
            </a:xfrm>
            <a:custGeom>
              <a:avLst/>
              <a:gdLst>
                <a:gd name="T0" fmla="*/ 86 w 86"/>
                <a:gd name="T1" fmla="*/ 263 h 266"/>
                <a:gd name="T2" fmla="*/ 86 w 86"/>
                <a:gd name="T3" fmla="*/ 263 h 266"/>
                <a:gd name="T4" fmla="*/ 44 w 86"/>
                <a:gd name="T5" fmla="*/ 4 h 266"/>
                <a:gd name="T6" fmla="*/ 44 w 86"/>
                <a:gd name="T7" fmla="*/ 0 h 266"/>
                <a:gd name="T8" fmla="*/ 20 w 86"/>
                <a:gd name="T9" fmla="*/ 8 h 266"/>
                <a:gd name="T10" fmla="*/ 75 w 86"/>
                <a:gd name="T11" fmla="*/ 266 h 266"/>
                <a:gd name="T12" fmla="*/ 86 w 86"/>
                <a:gd name="T13" fmla="*/ 263 h 266"/>
              </a:gdLst>
              <a:ahLst/>
              <a:cxnLst>
                <a:cxn ang="0">
                  <a:pos x="T0" y="T1"/>
                </a:cxn>
                <a:cxn ang="0">
                  <a:pos x="T2" y="T3"/>
                </a:cxn>
                <a:cxn ang="0">
                  <a:pos x="T4" y="T5"/>
                </a:cxn>
                <a:cxn ang="0">
                  <a:pos x="T6" y="T7"/>
                </a:cxn>
                <a:cxn ang="0">
                  <a:pos x="T8" y="T9"/>
                </a:cxn>
                <a:cxn ang="0">
                  <a:pos x="T10" y="T11"/>
                </a:cxn>
                <a:cxn ang="0">
                  <a:pos x="T12" y="T13"/>
                </a:cxn>
              </a:cxnLst>
              <a:rect l="0" t="0" r="r" b="b"/>
              <a:pathLst>
                <a:path w="86" h="266">
                  <a:moveTo>
                    <a:pt x="86" y="263"/>
                  </a:moveTo>
                  <a:cubicBezTo>
                    <a:pt x="86" y="263"/>
                    <a:pt x="86" y="263"/>
                    <a:pt x="86" y="263"/>
                  </a:cubicBezTo>
                  <a:cubicBezTo>
                    <a:pt x="16" y="167"/>
                    <a:pt x="44" y="4"/>
                    <a:pt x="44" y="4"/>
                  </a:cubicBezTo>
                  <a:cubicBezTo>
                    <a:pt x="44" y="0"/>
                    <a:pt x="44" y="0"/>
                    <a:pt x="44" y="0"/>
                  </a:cubicBezTo>
                  <a:cubicBezTo>
                    <a:pt x="20" y="8"/>
                    <a:pt x="20" y="8"/>
                    <a:pt x="20" y="8"/>
                  </a:cubicBezTo>
                  <a:cubicBezTo>
                    <a:pt x="20" y="8"/>
                    <a:pt x="0" y="152"/>
                    <a:pt x="75" y="266"/>
                  </a:cubicBezTo>
                  <a:lnTo>
                    <a:pt x="86" y="263"/>
                  </a:lnTo>
                  <a:close/>
                </a:path>
              </a:pathLst>
            </a:custGeom>
            <a:solidFill>
              <a:srgbClr val="061D3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5" name="ïsľïḍè"/>
            <p:cNvSpPr/>
            <p:nvPr/>
          </p:nvSpPr>
          <p:spPr bwMode="auto">
            <a:xfrm>
              <a:off x="6994587" y="4525590"/>
              <a:ext cx="529965" cy="336800"/>
            </a:xfrm>
            <a:custGeom>
              <a:avLst/>
              <a:gdLst>
                <a:gd name="T0" fmla="*/ 206 w 206"/>
                <a:gd name="T1" fmla="*/ 114 h 131"/>
                <a:gd name="T2" fmla="*/ 38 w 206"/>
                <a:gd name="T3" fmla="*/ 36 h 131"/>
                <a:gd name="T4" fmla="*/ 44 w 206"/>
                <a:gd name="T5" fmla="*/ 0 h 131"/>
                <a:gd name="T6" fmla="*/ 0 w 206"/>
                <a:gd name="T7" fmla="*/ 35 h 131"/>
                <a:gd name="T8" fmla="*/ 20 w 206"/>
                <a:gd name="T9" fmla="*/ 32 h 131"/>
                <a:gd name="T10" fmla="*/ 206 w 206"/>
                <a:gd name="T11" fmla="*/ 131 h 131"/>
                <a:gd name="T12" fmla="*/ 206 w 206"/>
                <a:gd name="T13" fmla="*/ 114 h 131"/>
              </a:gdLst>
              <a:ahLst/>
              <a:cxnLst>
                <a:cxn ang="0">
                  <a:pos x="T0" y="T1"/>
                </a:cxn>
                <a:cxn ang="0">
                  <a:pos x="T2" y="T3"/>
                </a:cxn>
                <a:cxn ang="0">
                  <a:pos x="T4" y="T5"/>
                </a:cxn>
                <a:cxn ang="0">
                  <a:pos x="T6" y="T7"/>
                </a:cxn>
                <a:cxn ang="0">
                  <a:pos x="T8" y="T9"/>
                </a:cxn>
                <a:cxn ang="0">
                  <a:pos x="T10" y="T11"/>
                </a:cxn>
                <a:cxn ang="0">
                  <a:pos x="T12" y="T13"/>
                </a:cxn>
              </a:cxnLst>
              <a:rect l="0" t="0" r="r" b="b"/>
              <a:pathLst>
                <a:path w="206" h="131">
                  <a:moveTo>
                    <a:pt x="206" y="114"/>
                  </a:moveTo>
                  <a:cubicBezTo>
                    <a:pt x="96" y="125"/>
                    <a:pt x="38" y="36"/>
                    <a:pt x="38" y="36"/>
                  </a:cubicBezTo>
                  <a:cubicBezTo>
                    <a:pt x="47" y="23"/>
                    <a:pt x="44" y="0"/>
                    <a:pt x="44" y="0"/>
                  </a:cubicBezTo>
                  <a:cubicBezTo>
                    <a:pt x="39" y="15"/>
                    <a:pt x="0" y="35"/>
                    <a:pt x="0" y="35"/>
                  </a:cubicBezTo>
                  <a:cubicBezTo>
                    <a:pt x="20" y="32"/>
                    <a:pt x="20" y="32"/>
                    <a:pt x="20" y="32"/>
                  </a:cubicBezTo>
                  <a:cubicBezTo>
                    <a:pt x="20" y="32"/>
                    <a:pt x="56" y="131"/>
                    <a:pt x="206" y="131"/>
                  </a:cubicBezTo>
                  <a:lnTo>
                    <a:pt x="206" y="114"/>
                  </a:lnTo>
                  <a:close/>
                </a:path>
              </a:pathLst>
            </a:custGeom>
            <a:solidFill>
              <a:srgbClr val="061D3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6" name="îšlîdê"/>
            <p:cNvSpPr/>
            <p:nvPr/>
          </p:nvSpPr>
          <p:spPr bwMode="auto">
            <a:xfrm>
              <a:off x="6489386" y="4035248"/>
              <a:ext cx="656265" cy="485389"/>
            </a:xfrm>
            <a:custGeom>
              <a:avLst/>
              <a:gdLst>
                <a:gd name="T0" fmla="*/ 139 w 255"/>
                <a:gd name="T1" fmla="*/ 37 h 189"/>
                <a:gd name="T2" fmla="*/ 0 w 255"/>
                <a:gd name="T3" fmla="*/ 120 h 189"/>
                <a:gd name="T4" fmla="*/ 12 w 255"/>
                <a:gd name="T5" fmla="*/ 143 h 189"/>
                <a:gd name="T6" fmla="*/ 139 w 255"/>
                <a:gd name="T7" fmla="*/ 85 h 189"/>
                <a:gd name="T8" fmla="*/ 150 w 255"/>
                <a:gd name="T9" fmla="*/ 189 h 189"/>
                <a:gd name="T10" fmla="*/ 255 w 255"/>
                <a:gd name="T11" fmla="*/ 153 h 189"/>
                <a:gd name="T12" fmla="*/ 176 w 255"/>
                <a:gd name="T13" fmla="*/ 0 h 189"/>
                <a:gd name="T14" fmla="*/ 139 w 255"/>
                <a:gd name="T15" fmla="*/ 37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189">
                  <a:moveTo>
                    <a:pt x="139" y="37"/>
                  </a:moveTo>
                  <a:cubicBezTo>
                    <a:pt x="139" y="37"/>
                    <a:pt x="100" y="81"/>
                    <a:pt x="0" y="120"/>
                  </a:cubicBezTo>
                  <a:cubicBezTo>
                    <a:pt x="12" y="143"/>
                    <a:pt x="12" y="143"/>
                    <a:pt x="12" y="143"/>
                  </a:cubicBezTo>
                  <a:cubicBezTo>
                    <a:pt x="12" y="143"/>
                    <a:pt x="97" y="132"/>
                    <a:pt x="139" y="85"/>
                  </a:cubicBezTo>
                  <a:cubicBezTo>
                    <a:pt x="139" y="85"/>
                    <a:pt x="138" y="152"/>
                    <a:pt x="150" y="189"/>
                  </a:cubicBezTo>
                  <a:cubicBezTo>
                    <a:pt x="150" y="189"/>
                    <a:pt x="241" y="179"/>
                    <a:pt x="255" y="153"/>
                  </a:cubicBezTo>
                  <a:cubicBezTo>
                    <a:pt x="255" y="153"/>
                    <a:pt x="216" y="47"/>
                    <a:pt x="176" y="0"/>
                  </a:cubicBezTo>
                  <a:lnTo>
                    <a:pt x="139" y="37"/>
                  </a:lnTo>
                  <a:close/>
                </a:path>
              </a:pathLst>
            </a:custGeom>
            <a:solidFill>
              <a:srgbClr val="3D9E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7" name="iṥḻïďé"/>
            <p:cNvSpPr/>
            <p:nvPr/>
          </p:nvSpPr>
          <p:spPr bwMode="auto">
            <a:xfrm>
              <a:off x="6703601" y="3860656"/>
              <a:ext cx="255077" cy="251362"/>
            </a:xfrm>
            <a:prstGeom prst="ellipse">
              <a:avLst/>
            </a:prstGeom>
            <a:solidFill>
              <a:srgbClr val="FFC99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78" name="iSļíďè"/>
            <p:cNvSpPr/>
            <p:nvPr/>
          </p:nvSpPr>
          <p:spPr bwMode="auto">
            <a:xfrm>
              <a:off x="7524552" y="4752187"/>
              <a:ext cx="143635" cy="226598"/>
            </a:xfrm>
            <a:custGeom>
              <a:avLst/>
              <a:gdLst>
                <a:gd name="T0" fmla="*/ 0 w 56"/>
                <a:gd name="T1" fmla="*/ 43 h 88"/>
                <a:gd name="T2" fmla="*/ 27 w 56"/>
                <a:gd name="T3" fmla="*/ 61 h 88"/>
                <a:gd name="T4" fmla="*/ 53 w 56"/>
                <a:gd name="T5" fmla="*/ 78 h 88"/>
                <a:gd name="T6" fmla="*/ 34 w 56"/>
                <a:gd name="T7" fmla="*/ 7 h 88"/>
                <a:gd name="T8" fmla="*/ 0 w 56"/>
                <a:gd name="T9" fmla="*/ 7 h 88"/>
                <a:gd name="T10" fmla="*/ 0 w 56"/>
                <a:gd name="T11" fmla="*/ 43 h 88"/>
              </a:gdLst>
              <a:ahLst/>
              <a:cxnLst>
                <a:cxn ang="0">
                  <a:pos x="T0" y="T1"/>
                </a:cxn>
                <a:cxn ang="0">
                  <a:pos x="T2" y="T3"/>
                </a:cxn>
                <a:cxn ang="0">
                  <a:pos x="T4" y="T5"/>
                </a:cxn>
                <a:cxn ang="0">
                  <a:pos x="T6" y="T7"/>
                </a:cxn>
                <a:cxn ang="0">
                  <a:pos x="T8" y="T9"/>
                </a:cxn>
                <a:cxn ang="0">
                  <a:pos x="T10" y="T11"/>
                </a:cxn>
              </a:cxnLst>
              <a:rect l="0" t="0" r="r" b="b"/>
              <a:pathLst>
                <a:path w="56" h="88">
                  <a:moveTo>
                    <a:pt x="0" y="43"/>
                  </a:moveTo>
                  <a:cubicBezTo>
                    <a:pt x="0" y="43"/>
                    <a:pt x="13" y="50"/>
                    <a:pt x="27" y="61"/>
                  </a:cubicBezTo>
                  <a:cubicBezTo>
                    <a:pt x="40" y="72"/>
                    <a:pt x="51" y="88"/>
                    <a:pt x="53" y="78"/>
                  </a:cubicBezTo>
                  <a:cubicBezTo>
                    <a:pt x="56" y="68"/>
                    <a:pt x="37" y="19"/>
                    <a:pt x="34" y="7"/>
                  </a:cubicBezTo>
                  <a:cubicBezTo>
                    <a:pt x="31" y="0"/>
                    <a:pt x="0" y="7"/>
                    <a:pt x="0" y="7"/>
                  </a:cubicBezTo>
                  <a:lnTo>
                    <a:pt x="0" y="43"/>
                  </a:lnTo>
                  <a:close/>
                </a:path>
              </a:pathLst>
            </a:custGeom>
            <a:solidFill>
              <a:srgbClr val="3D9E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79" name="íṧliḓê"/>
            <p:cNvSpPr/>
            <p:nvPr/>
          </p:nvSpPr>
          <p:spPr bwMode="auto">
            <a:xfrm>
              <a:off x="6672645" y="3821033"/>
              <a:ext cx="308321" cy="252600"/>
            </a:xfrm>
            <a:custGeom>
              <a:avLst/>
              <a:gdLst>
                <a:gd name="T0" fmla="*/ 14 w 120"/>
                <a:gd name="T1" fmla="*/ 53 h 98"/>
                <a:gd name="T2" fmla="*/ 40 w 120"/>
                <a:gd name="T3" fmla="*/ 64 h 98"/>
                <a:gd name="T4" fmla="*/ 78 w 120"/>
                <a:gd name="T5" fmla="*/ 80 h 98"/>
                <a:gd name="T6" fmla="*/ 89 w 120"/>
                <a:gd name="T7" fmla="*/ 70 h 98"/>
                <a:gd name="T8" fmla="*/ 84 w 120"/>
                <a:gd name="T9" fmla="*/ 92 h 98"/>
                <a:gd name="T10" fmla="*/ 99 w 120"/>
                <a:gd name="T11" fmla="*/ 98 h 98"/>
                <a:gd name="T12" fmla="*/ 111 w 120"/>
                <a:gd name="T13" fmla="*/ 39 h 98"/>
                <a:gd name="T14" fmla="*/ 86 w 120"/>
                <a:gd name="T15" fmla="*/ 15 h 98"/>
                <a:gd name="T16" fmla="*/ 46 w 120"/>
                <a:gd name="T17" fmla="*/ 7 h 98"/>
                <a:gd name="T18" fmla="*/ 2 w 120"/>
                <a:gd name="T19" fmla="*/ 27 h 98"/>
                <a:gd name="T20" fmla="*/ 14 w 120"/>
                <a:gd name="T21" fmla="*/ 5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98">
                  <a:moveTo>
                    <a:pt x="14" y="53"/>
                  </a:moveTo>
                  <a:cubicBezTo>
                    <a:pt x="14" y="53"/>
                    <a:pt x="17" y="64"/>
                    <a:pt x="40" y="64"/>
                  </a:cubicBezTo>
                  <a:cubicBezTo>
                    <a:pt x="62" y="64"/>
                    <a:pt x="76" y="69"/>
                    <a:pt x="78" y="80"/>
                  </a:cubicBezTo>
                  <a:cubicBezTo>
                    <a:pt x="78" y="80"/>
                    <a:pt x="85" y="70"/>
                    <a:pt x="89" y="70"/>
                  </a:cubicBezTo>
                  <a:cubicBezTo>
                    <a:pt x="94" y="71"/>
                    <a:pt x="94" y="89"/>
                    <a:pt x="84" y="92"/>
                  </a:cubicBezTo>
                  <a:cubicBezTo>
                    <a:pt x="99" y="98"/>
                    <a:pt x="99" y="98"/>
                    <a:pt x="99" y="98"/>
                  </a:cubicBezTo>
                  <a:cubicBezTo>
                    <a:pt x="99" y="98"/>
                    <a:pt x="120" y="71"/>
                    <a:pt x="111" y="39"/>
                  </a:cubicBezTo>
                  <a:cubicBezTo>
                    <a:pt x="104" y="15"/>
                    <a:pt x="86" y="15"/>
                    <a:pt x="86" y="15"/>
                  </a:cubicBezTo>
                  <a:cubicBezTo>
                    <a:pt x="86" y="15"/>
                    <a:pt x="65" y="0"/>
                    <a:pt x="46" y="7"/>
                  </a:cubicBezTo>
                  <a:cubicBezTo>
                    <a:pt x="26" y="14"/>
                    <a:pt x="9" y="40"/>
                    <a:pt x="2" y="27"/>
                  </a:cubicBezTo>
                  <a:cubicBezTo>
                    <a:pt x="2" y="27"/>
                    <a:pt x="0" y="53"/>
                    <a:pt x="14" y="53"/>
                  </a:cubicBezTo>
                  <a:close/>
                </a:path>
              </a:pathLst>
            </a:custGeom>
            <a:solidFill>
              <a:srgbClr val="062F7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80" name="îšḻíḍé"/>
            <p:cNvSpPr/>
            <p:nvPr/>
          </p:nvSpPr>
          <p:spPr bwMode="auto">
            <a:xfrm>
              <a:off x="6330892" y="4312613"/>
              <a:ext cx="189451" cy="151065"/>
            </a:xfrm>
            <a:custGeom>
              <a:avLst/>
              <a:gdLst>
                <a:gd name="T0" fmla="*/ 62 w 74"/>
                <a:gd name="T1" fmla="*/ 12 h 59"/>
                <a:gd name="T2" fmla="*/ 33 w 74"/>
                <a:gd name="T3" fmla="*/ 3 h 59"/>
                <a:gd name="T4" fmla="*/ 48 w 74"/>
                <a:gd name="T5" fmla="*/ 18 h 59"/>
                <a:gd name="T6" fmla="*/ 12 w 74"/>
                <a:gd name="T7" fmla="*/ 42 h 59"/>
                <a:gd name="T8" fmla="*/ 74 w 74"/>
                <a:gd name="T9" fmla="*/ 35 h 59"/>
                <a:gd name="T10" fmla="*/ 62 w 74"/>
                <a:gd name="T11" fmla="*/ 12 h 59"/>
              </a:gdLst>
              <a:ahLst/>
              <a:cxnLst>
                <a:cxn ang="0">
                  <a:pos x="T0" y="T1"/>
                </a:cxn>
                <a:cxn ang="0">
                  <a:pos x="T2" y="T3"/>
                </a:cxn>
                <a:cxn ang="0">
                  <a:pos x="T4" y="T5"/>
                </a:cxn>
                <a:cxn ang="0">
                  <a:pos x="T6" y="T7"/>
                </a:cxn>
                <a:cxn ang="0">
                  <a:pos x="T8" y="T9"/>
                </a:cxn>
                <a:cxn ang="0">
                  <a:pos x="T10" y="T11"/>
                </a:cxn>
              </a:cxnLst>
              <a:rect l="0" t="0" r="r" b="b"/>
              <a:pathLst>
                <a:path w="74" h="59">
                  <a:moveTo>
                    <a:pt x="62" y="12"/>
                  </a:moveTo>
                  <a:cubicBezTo>
                    <a:pt x="62" y="12"/>
                    <a:pt x="42" y="0"/>
                    <a:pt x="33" y="3"/>
                  </a:cubicBezTo>
                  <a:cubicBezTo>
                    <a:pt x="25" y="6"/>
                    <a:pt x="48" y="18"/>
                    <a:pt x="48" y="18"/>
                  </a:cubicBezTo>
                  <a:cubicBezTo>
                    <a:pt x="48" y="18"/>
                    <a:pt x="24" y="36"/>
                    <a:pt x="12" y="42"/>
                  </a:cubicBezTo>
                  <a:cubicBezTo>
                    <a:pt x="0" y="48"/>
                    <a:pt x="41" y="59"/>
                    <a:pt x="74" y="35"/>
                  </a:cubicBezTo>
                  <a:lnTo>
                    <a:pt x="62" y="12"/>
                  </a:lnTo>
                  <a:close/>
                </a:path>
              </a:pathLst>
            </a:custGeom>
            <a:solidFill>
              <a:srgbClr val="FFC99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81" name="iśḻidé"/>
            <p:cNvSpPr/>
            <p:nvPr/>
          </p:nvSpPr>
          <p:spPr bwMode="auto">
            <a:xfrm>
              <a:off x="6507960" y="3548621"/>
              <a:ext cx="164686" cy="169639"/>
            </a:xfrm>
            <a:custGeom>
              <a:avLst/>
              <a:gdLst>
                <a:gd name="T0" fmla="*/ 37 w 64"/>
                <a:gd name="T1" fmla="*/ 64 h 66"/>
                <a:gd name="T2" fmla="*/ 4 w 64"/>
                <a:gd name="T3" fmla="*/ 61 h 66"/>
                <a:gd name="T4" fmla="*/ 26 w 64"/>
                <a:gd name="T5" fmla="*/ 53 h 66"/>
                <a:gd name="T6" fmla="*/ 45 w 64"/>
                <a:gd name="T7" fmla="*/ 7 h 66"/>
                <a:gd name="T8" fmla="*/ 54 w 64"/>
                <a:gd name="T9" fmla="*/ 40 h 66"/>
                <a:gd name="T10" fmla="*/ 37 w 64"/>
                <a:gd name="T11" fmla="*/ 64 h 66"/>
              </a:gdLst>
              <a:ahLst/>
              <a:cxnLst>
                <a:cxn ang="0">
                  <a:pos x="T0" y="T1"/>
                </a:cxn>
                <a:cxn ang="0">
                  <a:pos x="T2" y="T3"/>
                </a:cxn>
                <a:cxn ang="0">
                  <a:pos x="T4" y="T5"/>
                </a:cxn>
                <a:cxn ang="0">
                  <a:pos x="T6" y="T7"/>
                </a:cxn>
                <a:cxn ang="0">
                  <a:pos x="T8" y="T9"/>
                </a:cxn>
                <a:cxn ang="0">
                  <a:pos x="T10" y="T11"/>
                </a:cxn>
              </a:cxnLst>
              <a:rect l="0" t="0" r="r" b="b"/>
              <a:pathLst>
                <a:path w="64" h="66">
                  <a:moveTo>
                    <a:pt x="37" y="64"/>
                  </a:moveTo>
                  <a:cubicBezTo>
                    <a:pt x="37" y="64"/>
                    <a:pt x="7" y="66"/>
                    <a:pt x="4" y="61"/>
                  </a:cubicBezTo>
                  <a:cubicBezTo>
                    <a:pt x="0" y="57"/>
                    <a:pt x="15" y="53"/>
                    <a:pt x="26" y="53"/>
                  </a:cubicBezTo>
                  <a:cubicBezTo>
                    <a:pt x="26" y="53"/>
                    <a:pt x="36" y="10"/>
                    <a:pt x="45" y="7"/>
                  </a:cubicBezTo>
                  <a:cubicBezTo>
                    <a:pt x="64" y="0"/>
                    <a:pt x="54" y="40"/>
                    <a:pt x="54" y="40"/>
                  </a:cubicBezTo>
                  <a:cubicBezTo>
                    <a:pt x="54" y="40"/>
                    <a:pt x="40" y="58"/>
                    <a:pt x="37" y="64"/>
                  </a:cubicBezTo>
                  <a:close/>
                </a:path>
              </a:pathLst>
            </a:custGeom>
            <a:solidFill>
              <a:srgbClr val="FFC99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82" name="îšľíḑè"/>
            <p:cNvSpPr/>
            <p:nvPr/>
          </p:nvSpPr>
          <p:spPr bwMode="auto">
            <a:xfrm>
              <a:off x="6672645" y="3891613"/>
              <a:ext cx="283557" cy="182021"/>
            </a:xfrm>
            <a:custGeom>
              <a:avLst/>
              <a:gdLst>
                <a:gd name="T0" fmla="*/ 14 w 110"/>
                <a:gd name="T1" fmla="*/ 26 h 71"/>
                <a:gd name="T2" fmla="*/ 40 w 110"/>
                <a:gd name="T3" fmla="*/ 37 h 71"/>
                <a:gd name="T4" fmla="*/ 78 w 110"/>
                <a:gd name="T5" fmla="*/ 53 h 71"/>
                <a:gd name="T6" fmla="*/ 89 w 110"/>
                <a:gd name="T7" fmla="*/ 43 h 71"/>
                <a:gd name="T8" fmla="*/ 84 w 110"/>
                <a:gd name="T9" fmla="*/ 65 h 71"/>
                <a:gd name="T10" fmla="*/ 99 w 110"/>
                <a:gd name="T11" fmla="*/ 71 h 71"/>
                <a:gd name="T12" fmla="*/ 110 w 110"/>
                <a:gd name="T13" fmla="*/ 49 h 71"/>
                <a:gd name="T14" fmla="*/ 108 w 110"/>
                <a:gd name="T15" fmla="*/ 31 h 71"/>
                <a:gd name="T16" fmla="*/ 84 w 110"/>
                <a:gd name="T17" fmla="*/ 25 h 71"/>
                <a:gd name="T18" fmla="*/ 73 w 110"/>
                <a:gd name="T19" fmla="*/ 7 h 71"/>
                <a:gd name="T20" fmla="*/ 38 w 110"/>
                <a:gd name="T21" fmla="*/ 22 h 71"/>
                <a:gd name="T22" fmla="*/ 4 w 110"/>
                <a:gd name="T23" fmla="*/ 3 h 71"/>
                <a:gd name="T24" fmla="*/ 2 w 110"/>
                <a:gd name="T25" fmla="*/ 0 h 71"/>
                <a:gd name="T26" fmla="*/ 14 w 110"/>
                <a:gd name="T27" fmla="*/ 2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71">
                  <a:moveTo>
                    <a:pt x="14" y="26"/>
                  </a:moveTo>
                  <a:cubicBezTo>
                    <a:pt x="14" y="26"/>
                    <a:pt x="17" y="37"/>
                    <a:pt x="40" y="37"/>
                  </a:cubicBezTo>
                  <a:cubicBezTo>
                    <a:pt x="62" y="37"/>
                    <a:pt x="76" y="42"/>
                    <a:pt x="78" y="53"/>
                  </a:cubicBezTo>
                  <a:cubicBezTo>
                    <a:pt x="78" y="53"/>
                    <a:pt x="85" y="43"/>
                    <a:pt x="89" y="43"/>
                  </a:cubicBezTo>
                  <a:cubicBezTo>
                    <a:pt x="94" y="44"/>
                    <a:pt x="94" y="62"/>
                    <a:pt x="84" y="65"/>
                  </a:cubicBezTo>
                  <a:cubicBezTo>
                    <a:pt x="99" y="71"/>
                    <a:pt x="99" y="71"/>
                    <a:pt x="99" y="71"/>
                  </a:cubicBezTo>
                  <a:cubicBezTo>
                    <a:pt x="99" y="71"/>
                    <a:pt x="106" y="62"/>
                    <a:pt x="110" y="49"/>
                  </a:cubicBezTo>
                  <a:cubicBezTo>
                    <a:pt x="110" y="42"/>
                    <a:pt x="109" y="34"/>
                    <a:pt x="108" y="31"/>
                  </a:cubicBezTo>
                  <a:cubicBezTo>
                    <a:pt x="104" y="20"/>
                    <a:pt x="96" y="24"/>
                    <a:pt x="84" y="25"/>
                  </a:cubicBezTo>
                  <a:cubicBezTo>
                    <a:pt x="72" y="25"/>
                    <a:pt x="73" y="7"/>
                    <a:pt x="73" y="7"/>
                  </a:cubicBezTo>
                  <a:cubicBezTo>
                    <a:pt x="73" y="7"/>
                    <a:pt x="58" y="22"/>
                    <a:pt x="38" y="22"/>
                  </a:cubicBezTo>
                  <a:cubicBezTo>
                    <a:pt x="22" y="21"/>
                    <a:pt x="9" y="9"/>
                    <a:pt x="4" y="3"/>
                  </a:cubicBezTo>
                  <a:cubicBezTo>
                    <a:pt x="4" y="2"/>
                    <a:pt x="3" y="2"/>
                    <a:pt x="2" y="0"/>
                  </a:cubicBezTo>
                  <a:cubicBezTo>
                    <a:pt x="2" y="0"/>
                    <a:pt x="0" y="26"/>
                    <a:pt x="14" y="26"/>
                  </a:cubicBezTo>
                  <a:close/>
                </a:path>
              </a:pathLst>
            </a:custGeom>
            <a:solidFill>
              <a:srgbClr val="061D3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83" name="ïšļïḓé"/>
            <p:cNvSpPr/>
            <p:nvPr/>
          </p:nvSpPr>
          <p:spPr bwMode="auto">
            <a:xfrm>
              <a:off x="6505483" y="4176407"/>
              <a:ext cx="432145" cy="344230"/>
            </a:xfrm>
            <a:custGeom>
              <a:avLst/>
              <a:gdLst>
                <a:gd name="T0" fmla="*/ 146 w 168"/>
                <a:gd name="T1" fmla="*/ 0 h 134"/>
                <a:gd name="T2" fmla="*/ 91 w 168"/>
                <a:gd name="T3" fmla="*/ 40 h 134"/>
                <a:gd name="T4" fmla="*/ 0 w 168"/>
                <a:gd name="T5" fmla="*/ 77 h 134"/>
                <a:gd name="T6" fmla="*/ 6 w 168"/>
                <a:gd name="T7" fmla="*/ 88 h 134"/>
                <a:gd name="T8" fmla="*/ 133 w 168"/>
                <a:gd name="T9" fmla="*/ 30 h 134"/>
                <a:gd name="T10" fmla="*/ 144 w 168"/>
                <a:gd name="T11" fmla="*/ 134 h 134"/>
                <a:gd name="T12" fmla="*/ 168 w 168"/>
                <a:gd name="T13" fmla="*/ 130 h 134"/>
                <a:gd name="T14" fmla="*/ 146 w 168"/>
                <a:gd name="T15" fmla="*/ 0 h 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134">
                  <a:moveTo>
                    <a:pt x="146" y="0"/>
                  </a:moveTo>
                  <a:cubicBezTo>
                    <a:pt x="146" y="0"/>
                    <a:pt x="140" y="7"/>
                    <a:pt x="91" y="40"/>
                  </a:cubicBezTo>
                  <a:cubicBezTo>
                    <a:pt x="61" y="59"/>
                    <a:pt x="25" y="71"/>
                    <a:pt x="0" y="77"/>
                  </a:cubicBezTo>
                  <a:cubicBezTo>
                    <a:pt x="6" y="88"/>
                    <a:pt x="6" y="88"/>
                    <a:pt x="6" y="88"/>
                  </a:cubicBezTo>
                  <a:cubicBezTo>
                    <a:pt x="6" y="88"/>
                    <a:pt x="91" y="77"/>
                    <a:pt x="133" y="30"/>
                  </a:cubicBezTo>
                  <a:cubicBezTo>
                    <a:pt x="133" y="30"/>
                    <a:pt x="132" y="97"/>
                    <a:pt x="144" y="134"/>
                  </a:cubicBezTo>
                  <a:cubicBezTo>
                    <a:pt x="144" y="134"/>
                    <a:pt x="154" y="133"/>
                    <a:pt x="168" y="130"/>
                  </a:cubicBezTo>
                  <a:cubicBezTo>
                    <a:pt x="146" y="73"/>
                    <a:pt x="146" y="0"/>
                    <a:pt x="146" y="0"/>
                  </a:cubicBez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4" name="ïṩliḍé"/>
            <p:cNvSpPr/>
            <p:nvPr/>
          </p:nvSpPr>
          <p:spPr bwMode="auto">
            <a:xfrm>
              <a:off x="6916578" y="5176902"/>
              <a:ext cx="139921" cy="136206"/>
            </a:xfrm>
            <a:custGeom>
              <a:avLst/>
              <a:gdLst>
                <a:gd name="T0" fmla="*/ 51 w 54"/>
                <a:gd name="T1" fmla="*/ 19 h 53"/>
                <a:gd name="T2" fmla="*/ 50 w 54"/>
                <a:gd name="T3" fmla="*/ 0 h 53"/>
                <a:gd name="T4" fmla="*/ 39 w 54"/>
                <a:gd name="T5" fmla="*/ 3 h 53"/>
                <a:gd name="T6" fmla="*/ 21 w 54"/>
                <a:gd name="T7" fmla="*/ 27 h 53"/>
                <a:gd name="T8" fmla="*/ 6 w 54"/>
                <a:gd name="T9" fmla="*/ 52 h 53"/>
                <a:gd name="T10" fmla="*/ 20 w 54"/>
                <a:gd name="T11" fmla="*/ 50 h 53"/>
                <a:gd name="T12" fmla="*/ 51 w 54"/>
                <a:gd name="T13" fmla="*/ 19 h 53"/>
              </a:gdLst>
              <a:ahLst/>
              <a:cxnLst>
                <a:cxn ang="0">
                  <a:pos x="T0" y="T1"/>
                </a:cxn>
                <a:cxn ang="0">
                  <a:pos x="T2" y="T3"/>
                </a:cxn>
                <a:cxn ang="0">
                  <a:pos x="T4" y="T5"/>
                </a:cxn>
                <a:cxn ang="0">
                  <a:pos x="T6" y="T7"/>
                </a:cxn>
                <a:cxn ang="0">
                  <a:pos x="T8" y="T9"/>
                </a:cxn>
                <a:cxn ang="0">
                  <a:pos x="T10" y="T11"/>
                </a:cxn>
                <a:cxn ang="0">
                  <a:pos x="T12" y="T13"/>
                </a:cxn>
              </a:cxnLst>
              <a:rect l="0" t="0" r="r" b="b"/>
              <a:pathLst>
                <a:path w="54" h="53">
                  <a:moveTo>
                    <a:pt x="51" y="19"/>
                  </a:moveTo>
                  <a:cubicBezTo>
                    <a:pt x="54" y="15"/>
                    <a:pt x="53" y="8"/>
                    <a:pt x="50" y="0"/>
                  </a:cubicBezTo>
                  <a:cubicBezTo>
                    <a:pt x="39" y="3"/>
                    <a:pt x="39" y="3"/>
                    <a:pt x="39" y="3"/>
                  </a:cubicBezTo>
                  <a:cubicBezTo>
                    <a:pt x="39" y="3"/>
                    <a:pt x="34" y="15"/>
                    <a:pt x="21" y="27"/>
                  </a:cubicBezTo>
                  <a:cubicBezTo>
                    <a:pt x="8" y="40"/>
                    <a:pt x="0" y="50"/>
                    <a:pt x="6" y="52"/>
                  </a:cubicBezTo>
                  <a:cubicBezTo>
                    <a:pt x="8" y="53"/>
                    <a:pt x="13" y="52"/>
                    <a:pt x="20" y="50"/>
                  </a:cubicBezTo>
                  <a:cubicBezTo>
                    <a:pt x="29" y="33"/>
                    <a:pt x="45" y="27"/>
                    <a:pt x="51" y="19"/>
                  </a:cubicBez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5" name="iṥ1íďè"/>
            <p:cNvSpPr/>
            <p:nvPr/>
          </p:nvSpPr>
          <p:spPr bwMode="auto">
            <a:xfrm>
              <a:off x="7524552" y="4819052"/>
              <a:ext cx="138682" cy="159733"/>
            </a:xfrm>
            <a:custGeom>
              <a:avLst/>
              <a:gdLst>
                <a:gd name="T0" fmla="*/ 53 w 54"/>
                <a:gd name="T1" fmla="*/ 52 h 62"/>
                <a:gd name="T2" fmla="*/ 51 w 54"/>
                <a:gd name="T3" fmla="*/ 35 h 62"/>
                <a:gd name="T4" fmla="*/ 18 w 54"/>
                <a:gd name="T5" fmla="*/ 7 h 62"/>
                <a:gd name="T6" fmla="*/ 0 w 54"/>
                <a:gd name="T7" fmla="*/ 0 h 62"/>
                <a:gd name="T8" fmla="*/ 0 w 54"/>
                <a:gd name="T9" fmla="*/ 17 h 62"/>
                <a:gd name="T10" fmla="*/ 27 w 54"/>
                <a:gd name="T11" fmla="*/ 35 h 62"/>
                <a:gd name="T12" fmla="*/ 53 w 54"/>
                <a:gd name="T13" fmla="*/ 52 h 62"/>
              </a:gdLst>
              <a:ahLst/>
              <a:cxnLst>
                <a:cxn ang="0">
                  <a:pos x="T0" y="T1"/>
                </a:cxn>
                <a:cxn ang="0">
                  <a:pos x="T2" y="T3"/>
                </a:cxn>
                <a:cxn ang="0">
                  <a:pos x="T4" y="T5"/>
                </a:cxn>
                <a:cxn ang="0">
                  <a:pos x="T6" y="T7"/>
                </a:cxn>
                <a:cxn ang="0">
                  <a:pos x="T8" y="T9"/>
                </a:cxn>
                <a:cxn ang="0">
                  <a:pos x="T10" y="T11"/>
                </a:cxn>
                <a:cxn ang="0">
                  <a:pos x="T12" y="T13"/>
                </a:cxn>
              </a:cxnLst>
              <a:rect l="0" t="0" r="r" b="b"/>
              <a:pathLst>
                <a:path w="54" h="62">
                  <a:moveTo>
                    <a:pt x="53" y="52"/>
                  </a:moveTo>
                  <a:cubicBezTo>
                    <a:pt x="54" y="49"/>
                    <a:pt x="53" y="43"/>
                    <a:pt x="51" y="35"/>
                  </a:cubicBezTo>
                  <a:cubicBezTo>
                    <a:pt x="39" y="25"/>
                    <a:pt x="24" y="12"/>
                    <a:pt x="18" y="7"/>
                  </a:cubicBezTo>
                  <a:cubicBezTo>
                    <a:pt x="16" y="5"/>
                    <a:pt x="8" y="3"/>
                    <a:pt x="0" y="0"/>
                  </a:cubicBezTo>
                  <a:cubicBezTo>
                    <a:pt x="0" y="17"/>
                    <a:pt x="0" y="17"/>
                    <a:pt x="0" y="17"/>
                  </a:cubicBezTo>
                  <a:cubicBezTo>
                    <a:pt x="0" y="17"/>
                    <a:pt x="13" y="24"/>
                    <a:pt x="27" y="35"/>
                  </a:cubicBezTo>
                  <a:cubicBezTo>
                    <a:pt x="40" y="46"/>
                    <a:pt x="51" y="62"/>
                    <a:pt x="53" y="52"/>
                  </a:cubicBez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86" name="ïŝlíḓé"/>
            <p:cNvSpPr/>
            <p:nvPr/>
          </p:nvSpPr>
          <p:spPr bwMode="auto">
            <a:xfrm>
              <a:off x="5507465" y="2114743"/>
              <a:ext cx="797424" cy="460624"/>
            </a:xfrm>
            <a:custGeom>
              <a:avLst/>
              <a:gdLst>
                <a:gd name="T0" fmla="*/ 137 w 310"/>
                <a:gd name="T1" fmla="*/ 0 h 179"/>
                <a:gd name="T2" fmla="*/ 310 w 310"/>
                <a:gd name="T3" fmla="*/ 179 h 179"/>
                <a:gd name="T4" fmla="*/ 282 w 310"/>
                <a:gd name="T5" fmla="*/ 179 h 179"/>
                <a:gd name="T6" fmla="*/ 166 w 310"/>
                <a:gd name="T7" fmla="*/ 63 h 179"/>
                <a:gd name="T8" fmla="*/ 0 w 310"/>
                <a:gd name="T9" fmla="*/ 63 h 179"/>
                <a:gd name="T10" fmla="*/ 87 w 310"/>
                <a:gd name="T11" fmla="*/ 7 h 179"/>
                <a:gd name="T12" fmla="*/ 137 w 310"/>
                <a:gd name="T13" fmla="*/ 0 h 179"/>
              </a:gdLst>
              <a:ahLst/>
              <a:cxnLst>
                <a:cxn ang="0">
                  <a:pos x="T0" y="T1"/>
                </a:cxn>
                <a:cxn ang="0">
                  <a:pos x="T2" y="T3"/>
                </a:cxn>
                <a:cxn ang="0">
                  <a:pos x="T4" y="T5"/>
                </a:cxn>
                <a:cxn ang="0">
                  <a:pos x="T6" y="T7"/>
                </a:cxn>
                <a:cxn ang="0">
                  <a:pos x="T8" y="T9"/>
                </a:cxn>
                <a:cxn ang="0">
                  <a:pos x="T10" y="T11"/>
                </a:cxn>
                <a:cxn ang="0">
                  <a:pos x="T12" y="T13"/>
                </a:cxn>
              </a:cxnLst>
              <a:rect l="0" t="0" r="r" b="b"/>
              <a:pathLst>
                <a:path w="310" h="179">
                  <a:moveTo>
                    <a:pt x="137" y="0"/>
                  </a:moveTo>
                  <a:cubicBezTo>
                    <a:pt x="137" y="0"/>
                    <a:pt x="266" y="25"/>
                    <a:pt x="310" y="179"/>
                  </a:cubicBezTo>
                  <a:cubicBezTo>
                    <a:pt x="282" y="179"/>
                    <a:pt x="282" y="179"/>
                    <a:pt x="282" y="179"/>
                  </a:cubicBezTo>
                  <a:cubicBezTo>
                    <a:pt x="282" y="179"/>
                    <a:pt x="233" y="71"/>
                    <a:pt x="166" y="63"/>
                  </a:cubicBezTo>
                  <a:cubicBezTo>
                    <a:pt x="0" y="63"/>
                    <a:pt x="0" y="63"/>
                    <a:pt x="0" y="63"/>
                  </a:cubicBezTo>
                  <a:cubicBezTo>
                    <a:pt x="0" y="63"/>
                    <a:pt x="37" y="14"/>
                    <a:pt x="87" y="7"/>
                  </a:cubicBezTo>
                  <a:cubicBezTo>
                    <a:pt x="137" y="0"/>
                    <a:pt x="137" y="0"/>
                    <a:pt x="137" y="0"/>
                  </a:cubicBezTo>
                  <a:close/>
                </a:path>
              </a:pathLst>
            </a:custGeom>
            <a:solidFill>
              <a:srgbClr val="3D9E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7" name="îšḻïḓê"/>
            <p:cNvSpPr/>
            <p:nvPr/>
          </p:nvSpPr>
          <p:spPr bwMode="auto">
            <a:xfrm>
              <a:off x="5507465" y="2135793"/>
              <a:ext cx="745418" cy="439574"/>
            </a:xfrm>
            <a:custGeom>
              <a:avLst/>
              <a:gdLst>
                <a:gd name="T0" fmla="*/ 252 w 290"/>
                <a:gd name="T1" fmla="*/ 104 h 171"/>
                <a:gd name="T2" fmla="*/ 161 w 290"/>
                <a:gd name="T3" fmla="*/ 38 h 171"/>
                <a:gd name="T4" fmla="*/ 95 w 290"/>
                <a:gd name="T5" fmla="*/ 24 h 171"/>
                <a:gd name="T6" fmla="*/ 79 w 290"/>
                <a:gd name="T7" fmla="*/ 0 h 171"/>
                <a:gd name="T8" fmla="*/ 0 w 290"/>
                <a:gd name="T9" fmla="*/ 55 h 171"/>
                <a:gd name="T10" fmla="*/ 166 w 290"/>
                <a:gd name="T11" fmla="*/ 55 h 171"/>
                <a:gd name="T12" fmla="*/ 282 w 290"/>
                <a:gd name="T13" fmla="*/ 171 h 171"/>
                <a:gd name="T14" fmla="*/ 290 w 290"/>
                <a:gd name="T15" fmla="*/ 171 h 171"/>
                <a:gd name="T16" fmla="*/ 252 w 290"/>
                <a:gd name="T17" fmla="*/ 10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171">
                  <a:moveTo>
                    <a:pt x="252" y="104"/>
                  </a:moveTo>
                  <a:cubicBezTo>
                    <a:pt x="214" y="62"/>
                    <a:pt x="188" y="40"/>
                    <a:pt x="161" y="38"/>
                  </a:cubicBezTo>
                  <a:cubicBezTo>
                    <a:pt x="134" y="36"/>
                    <a:pt x="107" y="39"/>
                    <a:pt x="95" y="24"/>
                  </a:cubicBezTo>
                  <a:cubicBezTo>
                    <a:pt x="89" y="17"/>
                    <a:pt x="84" y="8"/>
                    <a:pt x="79" y="0"/>
                  </a:cubicBezTo>
                  <a:cubicBezTo>
                    <a:pt x="33" y="11"/>
                    <a:pt x="0" y="55"/>
                    <a:pt x="0" y="55"/>
                  </a:cubicBezTo>
                  <a:cubicBezTo>
                    <a:pt x="166" y="55"/>
                    <a:pt x="166" y="55"/>
                    <a:pt x="166" y="55"/>
                  </a:cubicBezTo>
                  <a:cubicBezTo>
                    <a:pt x="233" y="63"/>
                    <a:pt x="282" y="171"/>
                    <a:pt x="282" y="171"/>
                  </a:cubicBezTo>
                  <a:cubicBezTo>
                    <a:pt x="290" y="171"/>
                    <a:pt x="290" y="171"/>
                    <a:pt x="290" y="171"/>
                  </a:cubicBezTo>
                  <a:cubicBezTo>
                    <a:pt x="284" y="154"/>
                    <a:pt x="273" y="128"/>
                    <a:pt x="252" y="104"/>
                  </a:cubicBez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8" name="ïşlïḋê"/>
            <p:cNvSpPr/>
            <p:nvPr/>
          </p:nvSpPr>
          <p:spPr bwMode="auto">
            <a:xfrm>
              <a:off x="5622621" y="1952534"/>
              <a:ext cx="324418" cy="262506"/>
            </a:xfrm>
            <a:custGeom>
              <a:avLst/>
              <a:gdLst>
                <a:gd name="T0" fmla="*/ 119 w 126"/>
                <a:gd name="T1" fmla="*/ 51 h 102"/>
                <a:gd name="T2" fmla="*/ 114 w 126"/>
                <a:gd name="T3" fmla="*/ 51 h 102"/>
                <a:gd name="T4" fmla="*/ 114 w 126"/>
                <a:gd name="T5" fmla="*/ 51 h 102"/>
                <a:gd name="T6" fmla="*/ 63 w 126"/>
                <a:gd name="T7" fmla="*/ 0 h 102"/>
                <a:gd name="T8" fmla="*/ 12 w 126"/>
                <a:gd name="T9" fmla="*/ 51 h 102"/>
                <a:gd name="T10" fmla="*/ 12 w 126"/>
                <a:gd name="T11" fmla="*/ 51 h 102"/>
                <a:gd name="T12" fmla="*/ 7 w 126"/>
                <a:gd name="T13" fmla="*/ 51 h 102"/>
                <a:gd name="T14" fmla="*/ 2 w 126"/>
                <a:gd name="T15" fmla="*/ 64 h 102"/>
                <a:gd name="T16" fmla="*/ 14 w 126"/>
                <a:gd name="T17" fmla="*/ 71 h 102"/>
                <a:gd name="T18" fmla="*/ 16 w 126"/>
                <a:gd name="T19" fmla="*/ 70 h 102"/>
                <a:gd name="T20" fmla="*/ 63 w 126"/>
                <a:gd name="T21" fmla="*/ 102 h 102"/>
                <a:gd name="T22" fmla="*/ 110 w 126"/>
                <a:gd name="T23" fmla="*/ 70 h 102"/>
                <a:gd name="T24" fmla="*/ 112 w 126"/>
                <a:gd name="T25" fmla="*/ 71 h 102"/>
                <a:gd name="T26" fmla="*/ 124 w 126"/>
                <a:gd name="T27" fmla="*/ 64 h 102"/>
                <a:gd name="T28" fmla="*/ 119 w 126"/>
                <a:gd name="T29" fmla="*/ 5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02">
                  <a:moveTo>
                    <a:pt x="119" y="51"/>
                  </a:moveTo>
                  <a:cubicBezTo>
                    <a:pt x="117" y="50"/>
                    <a:pt x="115" y="51"/>
                    <a:pt x="114" y="51"/>
                  </a:cubicBezTo>
                  <a:cubicBezTo>
                    <a:pt x="114" y="51"/>
                    <a:pt x="114" y="51"/>
                    <a:pt x="114" y="51"/>
                  </a:cubicBezTo>
                  <a:cubicBezTo>
                    <a:pt x="114" y="23"/>
                    <a:pt x="91" y="0"/>
                    <a:pt x="63" y="0"/>
                  </a:cubicBezTo>
                  <a:cubicBezTo>
                    <a:pt x="35" y="0"/>
                    <a:pt x="12" y="23"/>
                    <a:pt x="12" y="51"/>
                  </a:cubicBezTo>
                  <a:cubicBezTo>
                    <a:pt x="12" y="51"/>
                    <a:pt x="12" y="51"/>
                    <a:pt x="12" y="51"/>
                  </a:cubicBezTo>
                  <a:cubicBezTo>
                    <a:pt x="10" y="51"/>
                    <a:pt x="9" y="50"/>
                    <a:pt x="7" y="51"/>
                  </a:cubicBezTo>
                  <a:cubicBezTo>
                    <a:pt x="2" y="53"/>
                    <a:pt x="0" y="59"/>
                    <a:pt x="2" y="64"/>
                  </a:cubicBezTo>
                  <a:cubicBezTo>
                    <a:pt x="4" y="69"/>
                    <a:pt x="9" y="72"/>
                    <a:pt x="14" y="71"/>
                  </a:cubicBezTo>
                  <a:cubicBezTo>
                    <a:pt x="15" y="70"/>
                    <a:pt x="15" y="70"/>
                    <a:pt x="16" y="70"/>
                  </a:cubicBezTo>
                  <a:cubicBezTo>
                    <a:pt x="23" y="88"/>
                    <a:pt x="41" y="102"/>
                    <a:pt x="63" y="102"/>
                  </a:cubicBezTo>
                  <a:cubicBezTo>
                    <a:pt x="84" y="102"/>
                    <a:pt x="103" y="88"/>
                    <a:pt x="110" y="70"/>
                  </a:cubicBezTo>
                  <a:cubicBezTo>
                    <a:pt x="111" y="70"/>
                    <a:pt x="111" y="70"/>
                    <a:pt x="112" y="71"/>
                  </a:cubicBezTo>
                  <a:cubicBezTo>
                    <a:pt x="116" y="72"/>
                    <a:pt x="122" y="69"/>
                    <a:pt x="124" y="64"/>
                  </a:cubicBezTo>
                  <a:cubicBezTo>
                    <a:pt x="126" y="59"/>
                    <a:pt x="123" y="53"/>
                    <a:pt x="119" y="51"/>
                  </a:cubicBezTo>
                  <a:close/>
                </a:path>
              </a:pathLst>
            </a:custGeom>
            <a:solidFill>
              <a:srgbClr val="FFC99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89" name="íŝ1íḑê"/>
            <p:cNvSpPr/>
            <p:nvPr/>
          </p:nvSpPr>
          <p:spPr bwMode="auto">
            <a:xfrm>
              <a:off x="5622621" y="1966154"/>
              <a:ext cx="200594" cy="248886"/>
            </a:xfrm>
            <a:custGeom>
              <a:avLst/>
              <a:gdLst>
                <a:gd name="T0" fmla="*/ 27 w 78"/>
                <a:gd name="T1" fmla="*/ 38 h 97"/>
                <a:gd name="T2" fmla="*/ 42 w 78"/>
                <a:gd name="T3" fmla="*/ 0 h 97"/>
                <a:gd name="T4" fmla="*/ 12 w 78"/>
                <a:gd name="T5" fmla="*/ 46 h 97"/>
                <a:gd name="T6" fmla="*/ 12 w 78"/>
                <a:gd name="T7" fmla="*/ 46 h 97"/>
                <a:gd name="T8" fmla="*/ 7 w 78"/>
                <a:gd name="T9" fmla="*/ 46 h 97"/>
                <a:gd name="T10" fmla="*/ 2 w 78"/>
                <a:gd name="T11" fmla="*/ 59 h 97"/>
                <a:gd name="T12" fmla="*/ 14 w 78"/>
                <a:gd name="T13" fmla="*/ 66 h 97"/>
                <a:gd name="T14" fmla="*/ 16 w 78"/>
                <a:gd name="T15" fmla="*/ 65 h 97"/>
                <a:gd name="T16" fmla="*/ 63 w 78"/>
                <a:gd name="T17" fmla="*/ 97 h 97"/>
                <a:gd name="T18" fmla="*/ 78 w 78"/>
                <a:gd name="T19" fmla="*/ 95 h 97"/>
                <a:gd name="T20" fmla="*/ 27 w 78"/>
                <a:gd name="T21" fmla="*/ 3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97">
                  <a:moveTo>
                    <a:pt x="27" y="38"/>
                  </a:moveTo>
                  <a:cubicBezTo>
                    <a:pt x="27" y="24"/>
                    <a:pt x="32" y="10"/>
                    <a:pt x="42" y="0"/>
                  </a:cubicBezTo>
                  <a:cubicBezTo>
                    <a:pt x="24" y="8"/>
                    <a:pt x="12" y="26"/>
                    <a:pt x="12" y="46"/>
                  </a:cubicBezTo>
                  <a:cubicBezTo>
                    <a:pt x="12" y="46"/>
                    <a:pt x="12" y="46"/>
                    <a:pt x="12" y="46"/>
                  </a:cubicBezTo>
                  <a:cubicBezTo>
                    <a:pt x="10" y="46"/>
                    <a:pt x="9" y="45"/>
                    <a:pt x="7" y="46"/>
                  </a:cubicBezTo>
                  <a:cubicBezTo>
                    <a:pt x="2" y="48"/>
                    <a:pt x="0" y="54"/>
                    <a:pt x="2" y="59"/>
                  </a:cubicBezTo>
                  <a:cubicBezTo>
                    <a:pt x="4" y="64"/>
                    <a:pt x="9" y="67"/>
                    <a:pt x="14" y="66"/>
                  </a:cubicBezTo>
                  <a:cubicBezTo>
                    <a:pt x="15" y="65"/>
                    <a:pt x="15" y="65"/>
                    <a:pt x="16" y="65"/>
                  </a:cubicBezTo>
                  <a:cubicBezTo>
                    <a:pt x="23" y="83"/>
                    <a:pt x="41" y="97"/>
                    <a:pt x="63" y="97"/>
                  </a:cubicBezTo>
                  <a:cubicBezTo>
                    <a:pt x="68" y="97"/>
                    <a:pt x="73" y="96"/>
                    <a:pt x="78" y="95"/>
                  </a:cubicBezTo>
                  <a:cubicBezTo>
                    <a:pt x="49" y="92"/>
                    <a:pt x="27" y="68"/>
                    <a:pt x="27" y="38"/>
                  </a:cubicBezTo>
                  <a:close/>
                </a:path>
              </a:pathLst>
            </a:custGeom>
            <a:solidFill>
              <a:srgbClr val="EAAE8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90" name="ísḻídé"/>
            <p:cNvSpPr/>
            <p:nvPr/>
          </p:nvSpPr>
          <p:spPr bwMode="auto">
            <a:xfrm>
              <a:off x="5625097" y="1893099"/>
              <a:ext cx="314512" cy="211739"/>
            </a:xfrm>
            <a:custGeom>
              <a:avLst/>
              <a:gdLst>
                <a:gd name="T0" fmla="*/ 77 w 122"/>
                <a:gd name="T1" fmla="*/ 44 h 82"/>
                <a:gd name="T2" fmla="*/ 34 w 122"/>
                <a:gd name="T3" fmla="*/ 74 h 82"/>
                <a:gd name="T4" fmla="*/ 40 w 122"/>
                <a:gd name="T5" fmla="*/ 59 h 82"/>
                <a:gd name="T6" fmla="*/ 15 w 122"/>
                <a:gd name="T7" fmla="*/ 82 h 82"/>
                <a:gd name="T8" fmla="*/ 6 w 122"/>
                <a:gd name="T9" fmla="*/ 74 h 82"/>
                <a:gd name="T10" fmla="*/ 72 w 122"/>
                <a:gd name="T11" fmla="*/ 10 h 82"/>
                <a:gd name="T12" fmla="*/ 68 w 122"/>
                <a:gd name="T13" fmla="*/ 2 h 82"/>
                <a:gd name="T14" fmla="*/ 104 w 122"/>
                <a:gd name="T15" fmla="*/ 29 h 82"/>
                <a:gd name="T16" fmla="*/ 118 w 122"/>
                <a:gd name="T17" fmla="*/ 74 h 82"/>
                <a:gd name="T18" fmla="*/ 109 w 122"/>
                <a:gd name="T19" fmla="*/ 78 h 82"/>
                <a:gd name="T20" fmla="*/ 77 w 122"/>
                <a:gd name="T21"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82">
                  <a:moveTo>
                    <a:pt x="77" y="44"/>
                  </a:moveTo>
                  <a:cubicBezTo>
                    <a:pt x="77" y="44"/>
                    <a:pt x="59" y="71"/>
                    <a:pt x="34" y="74"/>
                  </a:cubicBezTo>
                  <a:cubicBezTo>
                    <a:pt x="40" y="59"/>
                    <a:pt x="40" y="59"/>
                    <a:pt x="40" y="59"/>
                  </a:cubicBezTo>
                  <a:cubicBezTo>
                    <a:pt x="40" y="59"/>
                    <a:pt x="18" y="67"/>
                    <a:pt x="15" y="82"/>
                  </a:cubicBezTo>
                  <a:cubicBezTo>
                    <a:pt x="15" y="82"/>
                    <a:pt x="10" y="74"/>
                    <a:pt x="6" y="74"/>
                  </a:cubicBezTo>
                  <a:cubicBezTo>
                    <a:pt x="6" y="74"/>
                    <a:pt x="0" y="0"/>
                    <a:pt x="72" y="10"/>
                  </a:cubicBezTo>
                  <a:cubicBezTo>
                    <a:pt x="68" y="2"/>
                    <a:pt x="68" y="2"/>
                    <a:pt x="68" y="2"/>
                  </a:cubicBezTo>
                  <a:cubicBezTo>
                    <a:pt x="68" y="2"/>
                    <a:pt x="95" y="4"/>
                    <a:pt x="104" y="29"/>
                  </a:cubicBezTo>
                  <a:cubicBezTo>
                    <a:pt x="104" y="29"/>
                    <a:pt x="122" y="35"/>
                    <a:pt x="118" y="74"/>
                  </a:cubicBezTo>
                  <a:cubicBezTo>
                    <a:pt x="118" y="74"/>
                    <a:pt x="113" y="72"/>
                    <a:pt x="109" y="78"/>
                  </a:cubicBezTo>
                  <a:cubicBezTo>
                    <a:pt x="109" y="78"/>
                    <a:pt x="103" y="48"/>
                    <a:pt x="77" y="44"/>
                  </a:cubicBezTo>
                  <a:close/>
                </a:path>
              </a:pathLst>
            </a:custGeom>
            <a:solidFill>
              <a:srgbClr val="062F7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91" name="î$1iḍê"/>
            <p:cNvSpPr/>
            <p:nvPr/>
          </p:nvSpPr>
          <p:spPr bwMode="auto">
            <a:xfrm>
              <a:off x="6212021" y="2575367"/>
              <a:ext cx="133730" cy="127539"/>
            </a:xfrm>
            <a:custGeom>
              <a:avLst/>
              <a:gdLst>
                <a:gd name="T0" fmla="*/ 8 w 52"/>
                <a:gd name="T1" fmla="*/ 0 h 50"/>
                <a:gd name="T2" fmla="*/ 1 w 52"/>
                <a:gd name="T3" fmla="*/ 23 h 50"/>
                <a:gd name="T4" fmla="*/ 14 w 52"/>
                <a:gd name="T5" fmla="*/ 16 h 50"/>
                <a:gd name="T6" fmla="*/ 32 w 52"/>
                <a:gd name="T7" fmla="*/ 29 h 50"/>
                <a:gd name="T8" fmla="*/ 46 w 52"/>
                <a:gd name="T9" fmla="*/ 42 h 50"/>
                <a:gd name="T10" fmla="*/ 36 w 52"/>
                <a:gd name="T11" fmla="*/ 0 h 50"/>
                <a:gd name="T12" fmla="*/ 8 w 52"/>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52" h="50">
                  <a:moveTo>
                    <a:pt x="8" y="0"/>
                  </a:moveTo>
                  <a:cubicBezTo>
                    <a:pt x="8" y="0"/>
                    <a:pt x="0" y="18"/>
                    <a:pt x="1" y="23"/>
                  </a:cubicBezTo>
                  <a:cubicBezTo>
                    <a:pt x="2" y="28"/>
                    <a:pt x="10" y="25"/>
                    <a:pt x="14" y="16"/>
                  </a:cubicBezTo>
                  <a:cubicBezTo>
                    <a:pt x="14" y="16"/>
                    <a:pt x="26" y="17"/>
                    <a:pt x="32" y="29"/>
                  </a:cubicBezTo>
                  <a:cubicBezTo>
                    <a:pt x="38" y="41"/>
                    <a:pt x="43" y="50"/>
                    <a:pt x="46" y="42"/>
                  </a:cubicBezTo>
                  <a:cubicBezTo>
                    <a:pt x="49" y="35"/>
                    <a:pt x="52" y="21"/>
                    <a:pt x="36" y="0"/>
                  </a:cubicBezTo>
                  <a:lnTo>
                    <a:pt x="8" y="0"/>
                  </a:lnTo>
                  <a:close/>
                </a:path>
              </a:pathLst>
            </a:custGeom>
            <a:solidFill>
              <a:srgbClr val="FFC99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2" name="iṥ1ïḍê"/>
            <p:cNvSpPr/>
            <p:nvPr/>
          </p:nvSpPr>
          <p:spPr bwMode="auto">
            <a:xfrm>
              <a:off x="5455459" y="2253425"/>
              <a:ext cx="126300" cy="76771"/>
            </a:xfrm>
            <a:custGeom>
              <a:avLst/>
              <a:gdLst>
                <a:gd name="T0" fmla="*/ 37 w 49"/>
                <a:gd name="T1" fmla="*/ 5 h 30"/>
                <a:gd name="T2" fmla="*/ 3 w 49"/>
                <a:gd name="T3" fmla="*/ 7 h 30"/>
                <a:gd name="T4" fmla="*/ 6 w 49"/>
                <a:gd name="T5" fmla="*/ 28 h 30"/>
                <a:gd name="T6" fmla="*/ 47 w 49"/>
                <a:gd name="T7" fmla="*/ 23 h 30"/>
                <a:gd name="T8" fmla="*/ 37 w 49"/>
                <a:gd name="T9" fmla="*/ 5 h 30"/>
              </a:gdLst>
              <a:ahLst/>
              <a:cxnLst>
                <a:cxn ang="0">
                  <a:pos x="T0" y="T1"/>
                </a:cxn>
                <a:cxn ang="0">
                  <a:pos x="T2" y="T3"/>
                </a:cxn>
                <a:cxn ang="0">
                  <a:pos x="T4" y="T5"/>
                </a:cxn>
                <a:cxn ang="0">
                  <a:pos x="T6" y="T7"/>
                </a:cxn>
                <a:cxn ang="0">
                  <a:pos x="T8" y="T9"/>
                </a:cxn>
              </a:cxnLst>
              <a:rect l="0" t="0" r="r" b="b"/>
              <a:pathLst>
                <a:path w="49" h="30">
                  <a:moveTo>
                    <a:pt x="37" y="5"/>
                  </a:moveTo>
                  <a:cubicBezTo>
                    <a:pt x="37" y="5"/>
                    <a:pt x="5" y="0"/>
                    <a:pt x="3" y="7"/>
                  </a:cubicBezTo>
                  <a:cubicBezTo>
                    <a:pt x="2" y="13"/>
                    <a:pt x="0" y="25"/>
                    <a:pt x="6" y="28"/>
                  </a:cubicBezTo>
                  <a:cubicBezTo>
                    <a:pt x="13" y="30"/>
                    <a:pt x="45" y="30"/>
                    <a:pt x="47" y="23"/>
                  </a:cubicBezTo>
                  <a:cubicBezTo>
                    <a:pt x="48" y="16"/>
                    <a:pt x="49" y="6"/>
                    <a:pt x="37" y="5"/>
                  </a:cubicBezTo>
                  <a:close/>
                </a:path>
              </a:pathLst>
            </a:custGeom>
            <a:solidFill>
              <a:srgbClr val="FFC99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3" name="îşḷídè"/>
            <p:cNvSpPr/>
            <p:nvPr/>
          </p:nvSpPr>
          <p:spPr bwMode="auto">
            <a:xfrm>
              <a:off x="5627574" y="1916625"/>
              <a:ext cx="157256" cy="188212"/>
            </a:xfrm>
            <a:custGeom>
              <a:avLst/>
              <a:gdLst>
                <a:gd name="T0" fmla="*/ 61 w 61"/>
                <a:gd name="T1" fmla="*/ 28 h 73"/>
                <a:gd name="T2" fmla="*/ 24 w 61"/>
                <a:gd name="T3" fmla="*/ 33 h 73"/>
                <a:gd name="T4" fmla="*/ 57 w 61"/>
                <a:gd name="T5" fmla="*/ 0 h 73"/>
                <a:gd name="T6" fmla="*/ 5 w 61"/>
                <a:gd name="T7" fmla="*/ 65 h 73"/>
                <a:gd name="T8" fmla="*/ 14 w 61"/>
                <a:gd name="T9" fmla="*/ 73 h 73"/>
                <a:gd name="T10" fmla="*/ 39 w 61"/>
                <a:gd name="T11" fmla="*/ 50 h 73"/>
                <a:gd name="T12" fmla="*/ 33 w 61"/>
                <a:gd name="T13" fmla="*/ 65 h 73"/>
                <a:gd name="T14" fmla="*/ 61 w 61"/>
                <a:gd name="T15" fmla="*/ 28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73">
                  <a:moveTo>
                    <a:pt x="61" y="28"/>
                  </a:moveTo>
                  <a:cubicBezTo>
                    <a:pt x="43" y="26"/>
                    <a:pt x="24" y="33"/>
                    <a:pt x="24" y="33"/>
                  </a:cubicBezTo>
                  <a:cubicBezTo>
                    <a:pt x="34" y="11"/>
                    <a:pt x="50" y="3"/>
                    <a:pt x="57" y="0"/>
                  </a:cubicBezTo>
                  <a:cubicBezTo>
                    <a:pt x="0" y="1"/>
                    <a:pt x="5" y="65"/>
                    <a:pt x="5" y="65"/>
                  </a:cubicBezTo>
                  <a:cubicBezTo>
                    <a:pt x="9" y="65"/>
                    <a:pt x="14" y="73"/>
                    <a:pt x="14" y="73"/>
                  </a:cubicBezTo>
                  <a:cubicBezTo>
                    <a:pt x="17" y="58"/>
                    <a:pt x="39" y="50"/>
                    <a:pt x="39" y="50"/>
                  </a:cubicBezTo>
                  <a:cubicBezTo>
                    <a:pt x="33" y="65"/>
                    <a:pt x="33" y="65"/>
                    <a:pt x="33" y="65"/>
                  </a:cubicBezTo>
                  <a:cubicBezTo>
                    <a:pt x="55" y="53"/>
                    <a:pt x="61" y="28"/>
                    <a:pt x="61" y="28"/>
                  </a:cubicBezTo>
                  <a:close/>
                </a:path>
              </a:pathLst>
            </a:custGeom>
            <a:solidFill>
              <a:srgbClr val="061D3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94" name="íṡlide"/>
            <p:cNvSpPr/>
            <p:nvPr/>
          </p:nvSpPr>
          <p:spPr bwMode="auto">
            <a:xfrm>
              <a:off x="5161997" y="5048126"/>
              <a:ext cx="746657" cy="292224"/>
            </a:xfrm>
            <a:custGeom>
              <a:avLst/>
              <a:gdLst>
                <a:gd name="T0" fmla="*/ 214 w 290"/>
                <a:gd name="T1" fmla="*/ 16 h 114"/>
                <a:gd name="T2" fmla="*/ 159 w 290"/>
                <a:gd name="T3" fmla="*/ 5 h 114"/>
                <a:gd name="T4" fmla="*/ 159 w 290"/>
                <a:gd name="T5" fmla="*/ 0 h 114"/>
                <a:gd name="T6" fmla="*/ 145 w 290"/>
                <a:gd name="T7" fmla="*/ 2 h 114"/>
                <a:gd name="T8" fmla="*/ 131 w 290"/>
                <a:gd name="T9" fmla="*/ 0 h 114"/>
                <a:gd name="T10" fmla="*/ 131 w 290"/>
                <a:gd name="T11" fmla="*/ 5 h 114"/>
                <a:gd name="T12" fmla="*/ 76 w 290"/>
                <a:gd name="T13" fmla="*/ 16 h 114"/>
                <a:gd name="T14" fmla="*/ 4 w 290"/>
                <a:gd name="T15" fmla="*/ 74 h 114"/>
                <a:gd name="T16" fmla="*/ 145 w 290"/>
                <a:gd name="T17" fmla="*/ 99 h 114"/>
                <a:gd name="T18" fmla="*/ 286 w 290"/>
                <a:gd name="T19" fmla="*/ 74 h 114"/>
                <a:gd name="T20" fmla="*/ 214 w 290"/>
                <a:gd name="T21" fmla="*/ 16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0" h="114">
                  <a:moveTo>
                    <a:pt x="214" y="16"/>
                  </a:moveTo>
                  <a:cubicBezTo>
                    <a:pt x="159" y="5"/>
                    <a:pt x="159" y="5"/>
                    <a:pt x="159" y="5"/>
                  </a:cubicBezTo>
                  <a:cubicBezTo>
                    <a:pt x="159" y="0"/>
                    <a:pt x="159" y="0"/>
                    <a:pt x="159" y="0"/>
                  </a:cubicBezTo>
                  <a:cubicBezTo>
                    <a:pt x="145" y="2"/>
                    <a:pt x="145" y="2"/>
                    <a:pt x="145" y="2"/>
                  </a:cubicBezTo>
                  <a:cubicBezTo>
                    <a:pt x="131" y="0"/>
                    <a:pt x="131" y="0"/>
                    <a:pt x="131" y="0"/>
                  </a:cubicBezTo>
                  <a:cubicBezTo>
                    <a:pt x="131" y="5"/>
                    <a:pt x="131" y="5"/>
                    <a:pt x="131" y="5"/>
                  </a:cubicBezTo>
                  <a:cubicBezTo>
                    <a:pt x="76" y="16"/>
                    <a:pt x="76" y="16"/>
                    <a:pt x="76" y="16"/>
                  </a:cubicBezTo>
                  <a:cubicBezTo>
                    <a:pt x="76" y="16"/>
                    <a:pt x="0" y="40"/>
                    <a:pt x="4" y="74"/>
                  </a:cubicBezTo>
                  <a:cubicBezTo>
                    <a:pt x="7" y="105"/>
                    <a:pt x="93" y="114"/>
                    <a:pt x="145" y="99"/>
                  </a:cubicBezTo>
                  <a:cubicBezTo>
                    <a:pt x="196" y="114"/>
                    <a:pt x="283" y="105"/>
                    <a:pt x="286" y="74"/>
                  </a:cubicBezTo>
                  <a:cubicBezTo>
                    <a:pt x="290" y="40"/>
                    <a:pt x="214" y="16"/>
                    <a:pt x="214" y="16"/>
                  </a:cubicBezTo>
                  <a:close/>
                </a:path>
              </a:pathLst>
            </a:custGeom>
            <a:solidFill>
              <a:srgbClr val="062F7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95" name="iṩ1iďé"/>
            <p:cNvSpPr/>
            <p:nvPr/>
          </p:nvSpPr>
          <p:spPr bwMode="auto">
            <a:xfrm>
              <a:off x="5161997" y="5060508"/>
              <a:ext cx="735512" cy="279841"/>
            </a:xfrm>
            <a:custGeom>
              <a:avLst/>
              <a:gdLst>
                <a:gd name="T0" fmla="*/ 286 w 286"/>
                <a:gd name="T1" fmla="*/ 69 h 109"/>
                <a:gd name="T2" fmla="*/ 286 w 286"/>
                <a:gd name="T3" fmla="*/ 66 h 109"/>
                <a:gd name="T4" fmla="*/ 200 w 286"/>
                <a:gd name="T5" fmla="*/ 65 h 109"/>
                <a:gd name="T6" fmla="*/ 225 w 286"/>
                <a:gd name="T7" fmla="*/ 40 h 109"/>
                <a:gd name="T8" fmla="*/ 135 w 286"/>
                <a:gd name="T9" fmla="*/ 40 h 109"/>
                <a:gd name="T10" fmla="*/ 89 w 286"/>
                <a:gd name="T11" fmla="*/ 45 h 109"/>
                <a:gd name="T12" fmla="*/ 145 w 286"/>
                <a:gd name="T13" fmla="*/ 55 h 109"/>
                <a:gd name="T14" fmla="*/ 161 w 286"/>
                <a:gd name="T15" fmla="*/ 80 h 109"/>
                <a:gd name="T16" fmla="*/ 35 w 286"/>
                <a:gd name="T17" fmla="*/ 55 h 109"/>
                <a:gd name="T18" fmla="*/ 128 w 286"/>
                <a:gd name="T19" fmla="*/ 0 h 109"/>
                <a:gd name="T20" fmla="*/ 76 w 286"/>
                <a:gd name="T21" fmla="*/ 11 h 109"/>
                <a:gd name="T22" fmla="*/ 4 w 286"/>
                <a:gd name="T23" fmla="*/ 69 h 109"/>
                <a:gd name="T24" fmla="*/ 145 w 286"/>
                <a:gd name="T25" fmla="*/ 94 h 109"/>
                <a:gd name="T26" fmla="*/ 286 w 286"/>
                <a:gd name="T27" fmla="*/ 6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109">
                  <a:moveTo>
                    <a:pt x="286" y="69"/>
                  </a:moveTo>
                  <a:cubicBezTo>
                    <a:pt x="286" y="68"/>
                    <a:pt x="286" y="67"/>
                    <a:pt x="286" y="66"/>
                  </a:cubicBezTo>
                  <a:cubicBezTo>
                    <a:pt x="263" y="86"/>
                    <a:pt x="205" y="83"/>
                    <a:pt x="200" y="65"/>
                  </a:cubicBezTo>
                  <a:cubicBezTo>
                    <a:pt x="194" y="46"/>
                    <a:pt x="225" y="40"/>
                    <a:pt x="225" y="40"/>
                  </a:cubicBezTo>
                  <a:cubicBezTo>
                    <a:pt x="225" y="40"/>
                    <a:pt x="159" y="40"/>
                    <a:pt x="135" y="40"/>
                  </a:cubicBezTo>
                  <a:cubicBezTo>
                    <a:pt x="110" y="40"/>
                    <a:pt x="89" y="45"/>
                    <a:pt x="89" y="45"/>
                  </a:cubicBezTo>
                  <a:cubicBezTo>
                    <a:pt x="145" y="55"/>
                    <a:pt x="145" y="55"/>
                    <a:pt x="145" y="55"/>
                  </a:cubicBezTo>
                  <a:cubicBezTo>
                    <a:pt x="161" y="80"/>
                    <a:pt x="161" y="80"/>
                    <a:pt x="161" y="80"/>
                  </a:cubicBezTo>
                  <a:cubicBezTo>
                    <a:pt x="161" y="80"/>
                    <a:pt x="34" y="73"/>
                    <a:pt x="35" y="55"/>
                  </a:cubicBezTo>
                  <a:cubicBezTo>
                    <a:pt x="36" y="37"/>
                    <a:pt x="128" y="0"/>
                    <a:pt x="128" y="0"/>
                  </a:cubicBezTo>
                  <a:cubicBezTo>
                    <a:pt x="76" y="11"/>
                    <a:pt x="76" y="11"/>
                    <a:pt x="76" y="11"/>
                  </a:cubicBezTo>
                  <a:cubicBezTo>
                    <a:pt x="76" y="11"/>
                    <a:pt x="0" y="35"/>
                    <a:pt x="4" y="69"/>
                  </a:cubicBezTo>
                  <a:cubicBezTo>
                    <a:pt x="7" y="100"/>
                    <a:pt x="93" y="109"/>
                    <a:pt x="145" y="94"/>
                  </a:cubicBezTo>
                  <a:cubicBezTo>
                    <a:pt x="196" y="109"/>
                    <a:pt x="283" y="100"/>
                    <a:pt x="286" y="69"/>
                  </a:cubicBezTo>
                  <a:close/>
                </a:path>
              </a:pathLst>
            </a:custGeom>
            <a:solidFill>
              <a:srgbClr val="061D3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96" name="ïśḻíḋé"/>
            <p:cNvSpPr/>
            <p:nvPr/>
          </p:nvSpPr>
          <p:spPr bwMode="auto">
            <a:xfrm>
              <a:off x="6083245" y="4458725"/>
              <a:ext cx="216692" cy="121347"/>
            </a:xfrm>
            <a:custGeom>
              <a:avLst/>
              <a:gdLst>
                <a:gd name="T0" fmla="*/ 19 w 84"/>
                <a:gd name="T1" fmla="*/ 44 h 47"/>
                <a:gd name="T2" fmla="*/ 15 w 84"/>
                <a:gd name="T3" fmla="*/ 32 h 47"/>
                <a:gd name="T4" fmla="*/ 6 w 84"/>
                <a:gd name="T5" fmla="*/ 7 h 47"/>
                <a:gd name="T6" fmla="*/ 22 w 84"/>
                <a:gd name="T7" fmla="*/ 18 h 47"/>
                <a:gd name="T8" fmla="*/ 82 w 84"/>
                <a:gd name="T9" fmla="*/ 9 h 47"/>
                <a:gd name="T10" fmla="*/ 33 w 84"/>
                <a:gd name="T11" fmla="*/ 47 h 47"/>
                <a:gd name="T12" fmla="*/ 19 w 84"/>
                <a:gd name="T13" fmla="*/ 44 h 47"/>
              </a:gdLst>
              <a:ahLst/>
              <a:cxnLst>
                <a:cxn ang="0">
                  <a:pos x="T0" y="T1"/>
                </a:cxn>
                <a:cxn ang="0">
                  <a:pos x="T2" y="T3"/>
                </a:cxn>
                <a:cxn ang="0">
                  <a:pos x="T4" y="T5"/>
                </a:cxn>
                <a:cxn ang="0">
                  <a:pos x="T6" y="T7"/>
                </a:cxn>
                <a:cxn ang="0">
                  <a:pos x="T8" y="T9"/>
                </a:cxn>
                <a:cxn ang="0">
                  <a:pos x="T10" y="T11"/>
                </a:cxn>
                <a:cxn ang="0">
                  <a:pos x="T12" y="T13"/>
                </a:cxn>
              </a:cxnLst>
              <a:rect l="0" t="0" r="r" b="b"/>
              <a:pathLst>
                <a:path w="84" h="47">
                  <a:moveTo>
                    <a:pt x="19" y="44"/>
                  </a:moveTo>
                  <a:cubicBezTo>
                    <a:pt x="15" y="32"/>
                    <a:pt x="15" y="32"/>
                    <a:pt x="15" y="32"/>
                  </a:cubicBezTo>
                  <a:cubicBezTo>
                    <a:pt x="15" y="32"/>
                    <a:pt x="0" y="12"/>
                    <a:pt x="6" y="7"/>
                  </a:cubicBezTo>
                  <a:cubicBezTo>
                    <a:pt x="11" y="2"/>
                    <a:pt x="11" y="14"/>
                    <a:pt x="22" y="18"/>
                  </a:cubicBezTo>
                  <a:cubicBezTo>
                    <a:pt x="33" y="23"/>
                    <a:pt x="79" y="0"/>
                    <a:pt x="82" y="9"/>
                  </a:cubicBezTo>
                  <a:cubicBezTo>
                    <a:pt x="84" y="16"/>
                    <a:pt x="45" y="32"/>
                    <a:pt x="33" y="47"/>
                  </a:cubicBezTo>
                  <a:lnTo>
                    <a:pt x="19" y="44"/>
                  </a:lnTo>
                  <a:close/>
                </a:path>
              </a:pathLst>
            </a:custGeom>
            <a:solidFill>
              <a:srgbClr val="FFC99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7" name="ïšļíḑê"/>
            <p:cNvSpPr/>
            <p:nvPr/>
          </p:nvSpPr>
          <p:spPr bwMode="auto">
            <a:xfrm>
              <a:off x="5231338" y="4539210"/>
              <a:ext cx="937345" cy="542348"/>
            </a:xfrm>
            <a:custGeom>
              <a:avLst/>
              <a:gdLst>
                <a:gd name="T0" fmla="*/ 115 w 364"/>
                <a:gd name="T1" fmla="*/ 44 h 211"/>
                <a:gd name="T2" fmla="*/ 54 w 364"/>
                <a:gd name="T3" fmla="*/ 68 h 211"/>
                <a:gd name="T4" fmla="*/ 4 w 364"/>
                <a:gd name="T5" fmla="*/ 175 h 211"/>
                <a:gd name="T6" fmla="*/ 86 w 364"/>
                <a:gd name="T7" fmla="*/ 211 h 211"/>
                <a:gd name="T8" fmla="*/ 179 w 364"/>
                <a:gd name="T9" fmla="*/ 211 h 211"/>
                <a:gd name="T10" fmla="*/ 194 w 364"/>
                <a:gd name="T11" fmla="*/ 95 h 211"/>
                <a:gd name="T12" fmla="*/ 287 w 364"/>
                <a:gd name="T13" fmla="*/ 95 h 211"/>
                <a:gd name="T14" fmla="*/ 364 w 364"/>
                <a:gd name="T15" fmla="*/ 16 h 211"/>
                <a:gd name="T16" fmla="*/ 346 w 364"/>
                <a:gd name="T17" fmla="*/ 1 h 211"/>
                <a:gd name="T18" fmla="*/ 275 w 364"/>
                <a:gd name="T19" fmla="*/ 62 h 211"/>
                <a:gd name="T20" fmla="*/ 129 w 364"/>
                <a:gd name="T21" fmla="*/ 44 h 211"/>
                <a:gd name="T22" fmla="*/ 115 w 364"/>
                <a:gd name="T23" fmla="*/ 4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4" h="211">
                  <a:moveTo>
                    <a:pt x="115" y="44"/>
                  </a:moveTo>
                  <a:cubicBezTo>
                    <a:pt x="115" y="44"/>
                    <a:pt x="61" y="63"/>
                    <a:pt x="54" y="68"/>
                  </a:cubicBezTo>
                  <a:cubicBezTo>
                    <a:pt x="43" y="75"/>
                    <a:pt x="0" y="162"/>
                    <a:pt x="4" y="175"/>
                  </a:cubicBezTo>
                  <a:cubicBezTo>
                    <a:pt x="13" y="199"/>
                    <a:pt x="86" y="211"/>
                    <a:pt x="86" y="211"/>
                  </a:cubicBezTo>
                  <a:cubicBezTo>
                    <a:pt x="179" y="211"/>
                    <a:pt x="179" y="211"/>
                    <a:pt x="179" y="211"/>
                  </a:cubicBezTo>
                  <a:cubicBezTo>
                    <a:pt x="194" y="95"/>
                    <a:pt x="194" y="95"/>
                    <a:pt x="194" y="95"/>
                  </a:cubicBezTo>
                  <a:cubicBezTo>
                    <a:pt x="194" y="95"/>
                    <a:pt x="278" y="96"/>
                    <a:pt x="287" y="95"/>
                  </a:cubicBezTo>
                  <a:cubicBezTo>
                    <a:pt x="307" y="91"/>
                    <a:pt x="364" y="16"/>
                    <a:pt x="364" y="16"/>
                  </a:cubicBezTo>
                  <a:cubicBezTo>
                    <a:pt x="364" y="16"/>
                    <a:pt x="351" y="0"/>
                    <a:pt x="346" y="1"/>
                  </a:cubicBezTo>
                  <a:cubicBezTo>
                    <a:pt x="346" y="1"/>
                    <a:pt x="284" y="61"/>
                    <a:pt x="275" y="62"/>
                  </a:cubicBezTo>
                  <a:cubicBezTo>
                    <a:pt x="267" y="63"/>
                    <a:pt x="137" y="44"/>
                    <a:pt x="129" y="44"/>
                  </a:cubicBezTo>
                  <a:cubicBezTo>
                    <a:pt x="122" y="44"/>
                    <a:pt x="115" y="44"/>
                    <a:pt x="115" y="44"/>
                  </a:cubicBezTo>
                  <a:close/>
                </a:path>
              </a:pathLst>
            </a:custGeom>
            <a:solidFill>
              <a:srgbClr val="3D9E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8" name="îṩľiḓé"/>
            <p:cNvSpPr/>
            <p:nvPr/>
          </p:nvSpPr>
          <p:spPr bwMode="auto">
            <a:xfrm>
              <a:off x="5231338" y="4708849"/>
              <a:ext cx="147351" cy="349183"/>
            </a:xfrm>
            <a:custGeom>
              <a:avLst/>
              <a:gdLst>
                <a:gd name="T0" fmla="*/ 57 w 57"/>
                <a:gd name="T1" fmla="*/ 0 h 136"/>
                <a:gd name="T2" fmla="*/ 54 w 57"/>
                <a:gd name="T3" fmla="*/ 2 h 136"/>
                <a:gd name="T4" fmla="*/ 4 w 57"/>
                <a:gd name="T5" fmla="*/ 109 h 136"/>
                <a:gd name="T6" fmla="*/ 50 w 57"/>
                <a:gd name="T7" fmla="*/ 136 h 136"/>
                <a:gd name="T8" fmla="*/ 57 w 57"/>
                <a:gd name="T9" fmla="*/ 122 h 136"/>
                <a:gd name="T10" fmla="*/ 18 w 57"/>
                <a:gd name="T11" fmla="*/ 92 h 136"/>
                <a:gd name="T12" fmla="*/ 57 w 57"/>
                <a:gd name="T13" fmla="*/ 0 h 136"/>
              </a:gdLst>
              <a:ahLst/>
              <a:cxnLst>
                <a:cxn ang="0">
                  <a:pos x="T0" y="T1"/>
                </a:cxn>
                <a:cxn ang="0">
                  <a:pos x="T2" y="T3"/>
                </a:cxn>
                <a:cxn ang="0">
                  <a:pos x="T4" y="T5"/>
                </a:cxn>
                <a:cxn ang="0">
                  <a:pos x="T6" y="T7"/>
                </a:cxn>
                <a:cxn ang="0">
                  <a:pos x="T8" y="T9"/>
                </a:cxn>
                <a:cxn ang="0">
                  <a:pos x="T10" y="T11"/>
                </a:cxn>
                <a:cxn ang="0">
                  <a:pos x="T12" y="T13"/>
                </a:cxn>
              </a:cxnLst>
              <a:rect l="0" t="0" r="r" b="b"/>
              <a:pathLst>
                <a:path w="57" h="136">
                  <a:moveTo>
                    <a:pt x="57" y="0"/>
                  </a:moveTo>
                  <a:cubicBezTo>
                    <a:pt x="56" y="1"/>
                    <a:pt x="55" y="1"/>
                    <a:pt x="54" y="2"/>
                  </a:cubicBezTo>
                  <a:cubicBezTo>
                    <a:pt x="43" y="9"/>
                    <a:pt x="0" y="96"/>
                    <a:pt x="4" y="109"/>
                  </a:cubicBezTo>
                  <a:cubicBezTo>
                    <a:pt x="9" y="121"/>
                    <a:pt x="30" y="130"/>
                    <a:pt x="50" y="136"/>
                  </a:cubicBezTo>
                  <a:cubicBezTo>
                    <a:pt x="57" y="122"/>
                    <a:pt x="57" y="122"/>
                    <a:pt x="57" y="122"/>
                  </a:cubicBezTo>
                  <a:cubicBezTo>
                    <a:pt x="57" y="122"/>
                    <a:pt x="16" y="100"/>
                    <a:pt x="18" y="92"/>
                  </a:cubicBezTo>
                  <a:cubicBezTo>
                    <a:pt x="21" y="85"/>
                    <a:pt x="48" y="19"/>
                    <a:pt x="57" y="0"/>
                  </a:cubicBez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9" name="íş1ídé"/>
            <p:cNvSpPr/>
            <p:nvPr/>
          </p:nvSpPr>
          <p:spPr bwMode="auto">
            <a:xfrm>
              <a:off x="5496321" y="4618457"/>
              <a:ext cx="78009" cy="64388"/>
            </a:xfrm>
            <a:prstGeom prst="ellipse">
              <a:avLst/>
            </a:prstGeom>
            <a:solidFill>
              <a:srgbClr val="D89A7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 name="íṩ1ïďê"/>
            <p:cNvSpPr/>
            <p:nvPr/>
          </p:nvSpPr>
          <p:spPr bwMode="auto">
            <a:xfrm>
              <a:off x="5372497" y="4391860"/>
              <a:ext cx="324418" cy="260030"/>
            </a:xfrm>
            <a:custGeom>
              <a:avLst/>
              <a:gdLst>
                <a:gd name="T0" fmla="*/ 119 w 126"/>
                <a:gd name="T1" fmla="*/ 50 h 101"/>
                <a:gd name="T2" fmla="*/ 114 w 126"/>
                <a:gd name="T3" fmla="*/ 50 h 101"/>
                <a:gd name="T4" fmla="*/ 114 w 126"/>
                <a:gd name="T5" fmla="*/ 50 h 101"/>
                <a:gd name="T6" fmla="*/ 63 w 126"/>
                <a:gd name="T7" fmla="*/ 0 h 101"/>
                <a:gd name="T8" fmla="*/ 12 w 126"/>
                <a:gd name="T9" fmla="*/ 50 h 101"/>
                <a:gd name="T10" fmla="*/ 12 w 126"/>
                <a:gd name="T11" fmla="*/ 50 h 101"/>
                <a:gd name="T12" fmla="*/ 7 w 126"/>
                <a:gd name="T13" fmla="*/ 50 h 101"/>
                <a:gd name="T14" fmla="*/ 2 w 126"/>
                <a:gd name="T15" fmla="*/ 63 h 101"/>
                <a:gd name="T16" fmla="*/ 14 w 126"/>
                <a:gd name="T17" fmla="*/ 70 h 101"/>
                <a:gd name="T18" fmla="*/ 16 w 126"/>
                <a:gd name="T19" fmla="*/ 69 h 101"/>
                <a:gd name="T20" fmla="*/ 63 w 126"/>
                <a:gd name="T21" fmla="*/ 101 h 101"/>
                <a:gd name="T22" fmla="*/ 110 w 126"/>
                <a:gd name="T23" fmla="*/ 69 h 101"/>
                <a:gd name="T24" fmla="*/ 112 w 126"/>
                <a:gd name="T25" fmla="*/ 70 h 101"/>
                <a:gd name="T26" fmla="*/ 124 w 126"/>
                <a:gd name="T27" fmla="*/ 63 h 101"/>
                <a:gd name="T28" fmla="*/ 119 w 126"/>
                <a:gd name="T29"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01">
                  <a:moveTo>
                    <a:pt x="119" y="50"/>
                  </a:moveTo>
                  <a:cubicBezTo>
                    <a:pt x="117" y="50"/>
                    <a:pt x="115" y="50"/>
                    <a:pt x="114" y="50"/>
                  </a:cubicBezTo>
                  <a:cubicBezTo>
                    <a:pt x="114" y="50"/>
                    <a:pt x="114" y="50"/>
                    <a:pt x="114" y="50"/>
                  </a:cubicBezTo>
                  <a:cubicBezTo>
                    <a:pt x="114" y="22"/>
                    <a:pt x="91" y="0"/>
                    <a:pt x="63" y="0"/>
                  </a:cubicBezTo>
                  <a:cubicBezTo>
                    <a:pt x="35" y="0"/>
                    <a:pt x="12" y="22"/>
                    <a:pt x="12" y="50"/>
                  </a:cubicBezTo>
                  <a:cubicBezTo>
                    <a:pt x="12" y="50"/>
                    <a:pt x="12" y="50"/>
                    <a:pt x="12" y="50"/>
                  </a:cubicBezTo>
                  <a:cubicBezTo>
                    <a:pt x="11" y="50"/>
                    <a:pt x="9" y="50"/>
                    <a:pt x="7" y="50"/>
                  </a:cubicBezTo>
                  <a:cubicBezTo>
                    <a:pt x="2" y="52"/>
                    <a:pt x="0" y="58"/>
                    <a:pt x="2" y="63"/>
                  </a:cubicBezTo>
                  <a:cubicBezTo>
                    <a:pt x="4" y="69"/>
                    <a:pt x="10" y="72"/>
                    <a:pt x="14" y="70"/>
                  </a:cubicBezTo>
                  <a:cubicBezTo>
                    <a:pt x="15" y="70"/>
                    <a:pt x="15" y="69"/>
                    <a:pt x="16" y="69"/>
                  </a:cubicBezTo>
                  <a:cubicBezTo>
                    <a:pt x="23" y="88"/>
                    <a:pt x="42" y="101"/>
                    <a:pt x="63" y="101"/>
                  </a:cubicBezTo>
                  <a:cubicBezTo>
                    <a:pt x="84" y="101"/>
                    <a:pt x="103" y="88"/>
                    <a:pt x="110" y="69"/>
                  </a:cubicBezTo>
                  <a:cubicBezTo>
                    <a:pt x="111" y="69"/>
                    <a:pt x="111" y="70"/>
                    <a:pt x="112" y="70"/>
                  </a:cubicBezTo>
                  <a:cubicBezTo>
                    <a:pt x="116" y="72"/>
                    <a:pt x="122" y="69"/>
                    <a:pt x="124" y="63"/>
                  </a:cubicBezTo>
                  <a:cubicBezTo>
                    <a:pt x="126" y="58"/>
                    <a:pt x="124" y="52"/>
                    <a:pt x="119" y="50"/>
                  </a:cubicBezTo>
                  <a:close/>
                </a:path>
              </a:pathLst>
            </a:custGeom>
            <a:solidFill>
              <a:srgbClr val="FFC99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1" name="îSļîde"/>
            <p:cNvSpPr/>
            <p:nvPr/>
          </p:nvSpPr>
          <p:spPr bwMode="auto">
            <a:xfrm>
              <a:off x="5372497" y="4458725"/>
              <a:ext cx="219168" cy="193165"/>
            </a:xfrm>
            <a:custGeom>
              <a:avLst/>
              <a:gdLst>
                <a:gd name="T0" fmla="*/ 82 w 85"/>
                <a:gd name="T1" fmla="*/ 70 h 75"/>
                <a:gd name="T2" fmla="*/ 18 w 85"/>
                <a:gd name="T3" fmla="*/ 5 h 75"/>
                <a:gd name="T4" fmla="*/ 18 w 85"/>
                <a:gd name="T5" fmla="*/ 0 h 75"/>
                <a:gd name="T6" fmla="*/ 12 w 85"/>
                <a:gd name="T7" fmla="*/ 24 h 75"/>
                <a:gd name="T8" fmla="*/ 12 w 85"/>
                <a:gd name="T9" fmla="*/ 24 h 75"/>
                <a:gd name="T10" fmla="*/ 7 w 85"/>
                <a:gd name="T11" fmla="*/ 24 h 75"/>
                <a:gd name="T12" fmla="*/ 2 w 85"/>
                <a:gd name="T13" fmla="*/ 37 h 75"/>
                <a:gd name="T14" fmla="*/ 14 w 85"/>
                <a:gd name="T15" fmla="*/ 44 h 75"/>
                <a:gd name="T16" fmla="*/ 16 w 85"/>
                <a:gd name="T17" fmla="*/ 43 h 75"/>
                <a:gd name="T18" fmla="*/ 63 w 85"/>
                <a:gd name="T19" fmla="*/ 75 h 75"/>
                <a:gd name="T20" fmla="*/ 85 w 85"/>
                <a:gd name="T21" fmla="*/ 70 h 75"/>
                <a:gd name="T22" fmla="*/ 82 w 85"/>
                <a:gd name="T23" fmla="*/ 7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75">
                  <a:moveTo>
                    <a:pt x="82" y="70"/>
                  </a:moveTo>
                  <a:cubicBezTo>
                    <a:pt x="47" y="70"/>
                    <a:pt x="18" y="41"/>
                    <a:pt x="18" y="5"/>
                  </a:cubicBezTo>
                  <a:cubicBezTo>
                    <a:pt x="18" y="4"/>
                    <a:pt x="18" y="2"/>
                    <a:pt x="18" y="0"/>
                  </a:cubicBezTo>
                  <a:cubicBezTo>
                    <a:pt x="14" y="7"/>
                    <a:pt x="12" y="16"/>
                    <a:pt x="12" y="24"/>
                  </a:cubicBezTo>
                  <a:cubicBezTo>
                    <a:pt x="12" y="24"/>
                    <a:pt x="12" y="24"/>
                    <a:pt x="12" y="24"/>
                  </a:cubicBezTo>
                  <a:cubicBezTo>
                    <a:pt x="11" y="24"/>
                    <a:pt x="9" y="24"/>
                    <a:pt x="7" y="24"/>
                  </a:cubicBezTo>
                  <a:cubicBezTo>
                    <a:pt x="2" y="26"/>
                    <a:pt x="0" y="32"/>
                    <a:pt x="2" y="37"/>
                  </a:cubicBezTo>
                  <a:cubicBezTo>
                    <a:pt x="4" y="43"/>
                    <a:pt x="10" y="46"/>
                    <a:pt x="14" y="44"/>
                  </a:cubicBezTo>
                  <a:cubicBezTo>
                    <a:pt x="15" y="44"/>
                    <a:pt x="15" y="43"/>
                    <a:pt x="16" y="43"/>
                  </a:cubicBezTo>
                  <a:cubicBezTo>
                    <a:pt x="23" y="62"/>
                    <a:pt x="42" y="75"/>
                    <a:pt x="63" y="75"/>
                  </a:cubicBezTo>
                  <a:cubicBezTo>
                    <a:pt x="71" y="75"/>
                    <a:pt x="79" y="73"/>
                    <a:pt x="85" y="70"/>
                  </a:cubicBezTo>
                  <a:cubicBezTo>
                    <a:pt x="84" y="70"/>
                    <a:pt x="83" y="70"/>
                    <a:pt x="82" y="70"/>
                  </a:cubicBezTo>
                  <a:close/>
                </a:path>
              </a:pathLst>
            </a:custGeom>
            <a:solidFill>
              <a:srgbClr val="EAB1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102" name="ïśḷiḍe"/>
            <p:cNvSpPr/>
            <p:nvPr/>
          </p:nvSpPr>
          <p:spPr bwMode="auto">
            <a:xfrm>
              <a:off x="5381164" y="4333663"/>
              <a:ext cx="308321" cy="208024"/>
            </a:xfrm>
            <a:custGeom>
              <a:avLst/>
              <a:gdLst>
                <a:gd name="T0" fmla="*/ 32 w 120"/>
                <a:gd name="T1" fmla="*/ 49 h 81"/>
                <a:gd name="T2" fmla="*/ 71 w 120"/>
                <a:gd name="T3" fmla="*/ 61 h 81"/>
                <a:gd name="T4" fmla="*/ 107 w 120"/>
                <a:gd name="T5" fmla="*/ 81 h 81"/>
                <a:gd name="T6" fmla="*/ 116 w 120"/>
                <a:gd name="T7" fmla="*/ 73 h 81"/>
                <a:gd name="T8" fmla="*/ 96 w 120"/>
                <a:gd name="T9" fmla="*/ 26 h 81"/>
                <a:gd name="T10" fmla="*/ 28 w 120"/>
                <a:gd name="T11" fmla="*/ 30 h 81"/>
                <a:gd name="T12" fmla="*/ 4 w 120"/>
                <a:gd name="T13" fmla="*/ 73 h 81"/>
                <a:gd name="T14" fmla="*/ 14 w 120"/>
                <a:gd name="T15" fmla="*/ 79 h 81"/>
                <a:gd name="T16" fmla="*/ 32 w 120"/>
                <a:gd name="T17"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81">
                  <a:moveTo>
                    <a:pt x="32" y="49"/>
                  </a:moveTo>
                  <a:cubicBezTo>
                    <a:pt x="32" y="49"/>
                    <a:pt x="39" y="62"/>
                    <a:pt x="71" y="61"/>
                  </a:cubicBezTo>
                  <a:cubicBezTo>
                    <a:pt x="103" y="60"/>
                    <a:pt x="106" y="70"/>
                    <a:pt x="107" y="81"/>
                  </a:cubicBezTo>
                  <a:cubicBezTo>
                    <a:pt x="107" y="81"/>
                    <a:pt x="108" y="73"/>
                    <a:pt x="116" y="73"/>
                  </a:cubicBezTo>
                  <a:cubicBezTo>
                    <a:pt x="116" y="73"/>
                    <a:pt x="120" y="44"/>
                    <a:pt x="96" y="26"/>
                  </a:cubicBezTo>
                  <a:cubicBezTo>
                    <a:pt x="59" y="0"/>
                    <a:pt x="28" y="30"/>
                    <a:pt x="28" y="30"/>
                  </a:cubicBezTo>
                  <a:cubicBezTo>
                    <a:pt x="28" y="30"/>
                    <a:pt x="0" y="36"/>
                    <a:pt x="4" y="73"/>
                  </a:cubicBezTo>
                  <a:cubicBezTo>
                    <a:pt x="4" y="73"/>
                    <a:pt x="12" y="73"/>
                    <a:pt x="14" y="79"/>
                  </a:cubicBezTo>
                  <a:cubicBezTo>
                    <a:pt x="14" y="79"/>
                    <a:pt x="15" y="57"/>
                    <a:pt x="32" y="49"/>
                  </a:cubicBezTo>
                  <a:close/>
                </a:path>
              </a:pathLst>
            </a:custGeom>
            <a:solidFill>
              <a:srgbClr val="062F7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03" name="ïşḻíḍé"/>
            <p:cNvSpPr/>
            <p:nvPr/>
          </p:nvSpPr>
          <p:spPr bwMode="auto">
            <a:xfrm>
              <a:off x="5314300" y="4826481"/>
              <a:ext cx="442051" cy="255077"/>
            </a:xfrm>
            <a:custGeom>
              <a:avLst/>
              <a:gdLst>
                <a:gd name="T0" fmla="*/ 164 w 172"/>
                <a:gd name="T1" fmla="*/ 0 h 99"/>
                <a:gd name="T2" fmla="*/ 8 w 172"/>
                <a:gd name="T3" fmla="*/ 0 h 99"/>
                <a:gd name="T4" fmla="*/ 4 w 172"/>
                <a:gd name="T5" fmla="*/ 1 h 99"/>
                <a:gd name="T6" fmla="*/ 0 w 172"/>
                <a:gd name="T7" fmla="*/ 8 h 99"/>
                <a:gd name="T8" fmla="*/ 0 w 172"/>
                <a:gd name="T9" fmla="*/ 90 h 99"/>
                <a:gd name="T10" fmla="*/ 4 w 172"/>
                <a:gd name="T11" fmla="*/ 98 h 99"/>
                <a:gd name="T12" fmla="*/ 8 w 172"/>
                <a:gd name="T13" fmla="*/ 99 h 99"/>
                <a:gd name="T14" fmla="*/ 164 w 172"/>
                <a:gd name="T15" fmla="*/ 99 h 99"/>
                <a:gd name="T16" fmla="*/ 171 w 172"/>
                <a:gd name="T17" fmla="*/ 95 h 99"/>
                <a:gd name="T18" fmla="*/ 172 w 172"/>
                <a:gd name="T19" fmla="*/ 90 h 99"/>
                <a:gd name="T20" fmla="*/ 172 w 172"/>
                <a:gd name="T21" fmla="*/ 8 h 99"/>
                <a:gd name="T22" fmla="*/ 170 w 172"/>
                <a:gd name="T23" fmla="*/ 2 h 99"/>
                <a:gd name="T24" fmla="*/ 164 w 172"/>
                <a:gd name="T2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 h="99">
                  <a:moveTo>
                    <a:pt x="164" y="0"/>
                  </a:moveTo>
                  <a:cubicBezTo>
                    <a:pt x="8" y="0"/>
                    <a:pt x="8" y="0"/>
                    <a:pt x="8" y="0"/>
                  </a:cubicBezTo>
                  <a:cubicBezTo>
                    <a:pt x="7" y="0"/>
                    <a:pt x="5" y="0"/>
                    <a:pt x="4" y="1"/>
                  </a:cubicBezTo>
                  <a:cubicBezTo>
                    <a:pt x="1" y="2"/>
                    <a:pt x="0" y="5"/>
                    <a:pt x="0" y="8"/>
                  </a:cubicBezTo>
                  <a:cubicBezTo>
                    <a:pt x="0" y="90"/>
                    <a:pt x="0" y="90"/>
                    <a:pt x="0" y="90"/>
                  </a:cubicBezTo>
                  <a:cubicBezTo>
                    <a:pt x="0" y="94"/>
                    <a:pt x="1" y="96"/>
                    <a:pt x="4" y="98"/>
                  </a:cubicBezTo>
                  <a:cubicBezTo>
                    <a:pt x="5" y="98"/>
                    <a:pt x="7" y="99"/>
                    <a:pt x="8" y="99"/>
                  </a:cubicBezTo>
                  <a:cubicBezTo>
                    <a:pt x="164" y="99"/>
                    <a:pt x="164" y="99"/>
                    <a:pt x="164" y="99"/>
                  </a:cubicBezTo>
                  <a:cubicBezTo>
                    <a:pt x="167" y="99"/>
                    <a:pt x="169" y="97"/>
                    <a:pt x="171" y="95"/>
                  </a:cubicBezTo>
                  <a:cubicBezTo>
                    <a:pt x="172" y="94"/>
                    <a:pt x="172" y="92"/>
                    <a:pt x="172" y="90"/>
                  </a:cubicBezTo>
                  <a:cubicBezTo>
                    <a:pt x="172" y="8"/>
                    <a:pt x="172" y="8"/>
                    <a:pt x="172" y="8"/>
                  </a:cubicBezTo>
                  <a:cubicBezTo>
                    <a:pt x="172" y="6"/>
                    <a:pt x="171" y="4"/>
                    <a:pt x="170" y="2"/>
                  </a:cubicBezTo>
                  <a:cubicBezTo>
                    <a:pt x="168" y="1"/>
                    <a:pt x="166" y="0"/>
                    <a:pt x="164" y="0"/>
                  </a:cubicBezTo>
                  <a:close/>
                </a:path>
              </a:pathLst>
            </a:custGeom>
            <a:solidFill>
              <a:srgbClr val="D1DB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4" name="ïşḷîďe"/>
            <p:cNvSpPr/>
            <p:nvPr/>
          </p:nvSpPr>
          <p:spPr bwMode="auto">
            <a:xfrm>
              <a:off x="5314300" y="5081558"/>
              <a:ext cx="442051" cy="24765"/>
            </a:xfrm>
            <a:custGeom>
              <a:avLst/>
              <a:gdLst>
                <a:gd name="T0" fmla="*/ 170 w 172"/>
                <a:gd name="T1" fmla="*/ 10 h 10"/>
                <a:gd name="T2" fmla="*/ 2 w 172"/>
                <a:gd name="T3" fmla="*/ 10 h 10"/>
                <a:gd name="T4" fmla="*/ 1 w 172"/>
                <a:gd name="T5" fmla="*/ 10 h 10"/>
                <a:gd name="T6" fmla="*/ 0 w 172"/>
                <a:gd name="T7" fmla="*/ 7 h 10"/>
                <a:gd name="T8" fmla="*/ 0 w 172"/>
                <a:gd name="T9" fmla="*/ 2 h 10"/>
                <a:gd name="T10" fmla="*/ 0 w 172"/>
                <a:gd name="T11" fmla="*/ 1 h 10"/>
                <a:gd name="T12" fmla="*/ 2 w 172"/>
                <a:gd name="T13" fmla="*/ 0 h 10"/>
                <a:gd name="T14" fmla="*/ 170 w 172"/>
                <a:gd name="T15" fmla="*/ 0 h 10"/>
                <a:gd name="T16" fmla="*/ 172 w 172"/>
                <a:gd name="T17" fmla="*/ 1 h 10"/>
                <a:gd name="T18" fmla="*/ 172 w 172"/>
                <a:gd name="T19" fmla="*/ 2 h 10"/>
                <a:gd name="T20" fmla="*/ 172 w 172"/>
                <a:gd name="T21" fmla="*/ 7 h 10"/>
                <a:gd name="T22" fmla="*/ 172 w 172"/>
                <a:gd name="T23" fmla="*/ 9 h 10"/>
                <a:gd name="T24" fmla="*/ 170 w 172"/>
                <a:gd name="T25"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 h="10">
                  <a:moveTo>
                    <a:pt x="170" y="10"/>
                  </a:moveTo>
                  <a:cubicBezTo>
                    <a:pt x="2" y="10"/>
                    <a:pt x="2" y="10"/>
                    <a:pt x="2" y="10"/>
                  </a:cubicBezTo>
                  <a:cubicBezTo>
                    <a:pt x="2" y="10"/>
                    <a:pt x="1" y="10"/>
                    <a:pt x="1" y="10"/>
                  </a:cubicBezTo>
                  <a:cubicBezTo>
                    <a:pt x="0" y="9"/>
                    <a:pt x="0" y="8"/>
                    <a:pt x="0" y="7"/>
                  </a:cubicBezTo>
                  <a:cubicBezTo>
                    <a:pt x="0" y="2"/>
                    <a:pt x="0" y="2"/>
                    <a:pt x="0" y="2"/>
                  </a:cubicBezTo>
                  <a:cubicBezTo>
                    <a:pt x="0" y="2"/>
                    <a:pt x="0" y="1"/>
                    <a:pt x="0" y="1"/>
                  </a:cubicBezTo>
                  <a:cubicBezTo>
                    <a:pt x="1" y="0"/>
                    <a:pt x="2" y="0"/>
                    <a:pt x="2" y="0"/>
                  </a:cubicBezTo>
                  <a:cubicBezTo>
                    <a:pt x="170" y="0"/>
                    <a:pt x="170" y="0"/>
                    <a:pt x="170" y="0"/>
                  </a:cubicBezTo>
                  <a:cubicBezTo>
                    <a:pt x="170" y="0"/>
                    <a:pt x="171" y="0"/>
                    <a:pt x="172" y="1"/>
                  </a:cubicBezTo>
                  <a:cubicBezTo>
                    <a:pt x="172" y="1"/>
                    <a:pt x="172" y="2"/>
                    <a:pt x="172" y="2"/>
                  </a:cubicBezTo>
                  <a:cubicBezTo>
                    <a:pt x="172" y="7"/>
                    <a:pt x="172" y="7"/>
                    <a:pt x="172" y="7"/>
                  </a:cubicBezTo>
                  <a:cubicBezTo>
                    <a:pt x="172" y="8"/>
                    <a:pt x="172" y="8"/>
                    <a:pt x="172" y="9"/>
                  </a:cubicBezTo>
                  <a:cubicBezTo>
                    <a:pt x="171" y="10"/>
                    <a:pt x="171" y="10"/>
                    <a:pt x="170" y="10"/>
                  </a:cubicBezTo>
                  <a:close/>
                </a:path>
              </a:pathLst>
            </a:custGeom>
            <a:solidFill>
              <a:srgbClr val="ADBEE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 name="îṡlíďê"/>
            <p:cNvSpPr/>
            <p:nvPr/>
          </p:nvSpPr>
          <p:spPr bwMode="auto">
            <a:xfrm>
              <a:off x="5491368" y="4911920"/>
              <a:ext cx="85439" cy="84200"/>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 name="íS1îḑé"/>
            <p:cNvSpPr/>
            <p:nvPr/>
          </p:nvSpPr>
          <p:spPr bwMode="auto">
            <a:xfrm>
              <a:off x="5534706" y="5194238"/>
              <a:ext cx="144874" cy="177068"/>
            </a:xfrm>
            <a:custGeom>
              <a:avLst/>
              <a:gdLst>
                <a:gd name="T0" fmla="*/ 0 w 56"/>
                <a:gd name="T1" fmla="*/ 42 h 69"/>
                <a:gd name="T2" fmla="*/ 26 w 56"/>
                <a:gd name="T3" fmla="*/ 53 h 69"/>
                <a:gd name="T4" fmla="*/ 55 w 56"/>
                <a:gd name="T5" fmla="*/ 61 h 69"/>
                <a:gd name="T6" fmla="*/ 32 w 56"/>
                <a:gd name="T7" fmla="*/ 17 h 69"/>
                <a:gd name="T8" fmla="*/ 15 w 56"/>
                <a:gd name="T9" fmla="*/ 4 h 69"/>
                <a:gd name="T10" fmla="*/ 0 w 56"/>
                <a:gd name="T11" fmla="*/ 7 h 69"/>
                <a:gd name="T12" fmla="*/ 0 w 56"/>
                <a:gd name="T13" fmla="*/ 42 h 69"/>
              </a:gdLst>
              <a:ahLst/>
              <a:cxnLst>
                <a:cxn ang="0">
                  <a:pos x="T0" y="T1"/>
                </a:cxn>
                <a:cxn ang="0">
                  <a:pos x="T2" y="T3"/>
                </a:cxn>
                <a:cxn ang="0">
                  <a:pos x="T4" y="T5"/>
                </a:cxn>
                <a:cxn ang="0">
                  <a:pos x="T6" y="T7"/>
                </a:cxn>
                <a:cxn ang="0">
                  <a:pos x="T8" y="T9"/>
                </a:cxn>
                <a:cxn ang="0">
                  <a:pos x="T10" y="T11"/>
                </a:cxn>
                <a:cxn ang="0">
                  <a:pos x="T12" y="T13"/>
                </a:cxn>
              </a:cxnLst>
              <a:rect l="0" t="0" r="r" b="b"/>
              <a:pathLst>
                <a:path w="56" h="69">
                  <a:moveTo>
                    <a:pt x="0" y="42"/>
                  </a:moveTo>
                  <a:cubicBezTo>
                    <a:pt x="0" y="42"/>
                    <a:pt x="14" y="38"/>
                    <a:pt x="26" y="53"/>
                  </a:cubicBezTo>
                  <a:cubicBezTo>
                    <a:pt x="37" y="69"/>
                    <a:pt x="54" y="69"/>
                    <a:pt x="55" y="61"/>
                  </a:cubicBezTo>
                  <a:cubicBezTo>
                    <a:pt x="56" y="53"/>
                    <a:pt x="38" y="24"/>
                    <a:pt x="32" y="17"/>
                  </a:cubicBezTo>
                  <a:cubicBezTo>
                    <a:pt x="26" y="9"/>
                    <a:pt x="20" y="0"/>
                    <a:pt x="15" y="4"/>
                  </a:cubicBezTo>
                  <a:cubicBezTo>
                    <a:pt x="10" y="7"/>
                    <a:pt x="0" y="7"/>
                    <a:pt x="0" y="7"/>
                  </a:cubicBezTo>
                  <a:cubicBezTo>
                    <a:pt x="0" y="7"/>
                    <a:pt x="6" y="18"/>
                    <a:pt x="0" y="42"/>
                  </a:cubicBezTo>
                  <a:close/>
                </a:path>
              </a:pathLst>
            </a:custGeom>
            <a:solidFill>
              <a:srgbClr val="3D9E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07" name="i$ľíḋé"/>
            <p:cNvSpPr/>
            <p:nvPr/>
          </p:nvSpPr>
          <p:spPr bwMode="auto">
            <a:xfrm>
              <a:off x="5383641" y="4412910"/>
              <a:ext cx="277365" cy="128777"/>
            </a:xfrm>
            <a:custGeom>
              <a:avLst/>
              <a:gdLst>
                <a:gd name="T0" fmla="*/ 76 w 108"/>
                <a:gd name="T1" fmla="*/ 22 h 50"/>
                <a:gd name="T2" fmla="*/ 39 w 108"/>
                <a:gd name="T3" fmla="*/ 9 h 50"/>
                <a:gd name="T4" fmla="*/ 15 w 108"/>
                <a:gd name="T5" fmla="*/ 20 h 50"/>
                <a:gd name="T6" fmla="*/ 24 w 108"/>
                <a:gd name="T7" fmla="*/ 0 h 50"/>
                <a:gd name="T8" fmla="*/ 3 w 108"/>
                <a:gd name="T9" fmla="*/ 42 h 50"/>
                <a:gd name="T10" fmla="*/ 13 w 108"/>
                <a:gd name="T11" fmla="*/ 48 h 50"/>
                <a:gd name="T12" fmla="*/ 31 w 108"/>
                <a:gd name="T13" fmla="*/ 18 h 50"/>
                <a:gd name="T14" fmla="*/ 70 w 108"/>
                <a:gd name="T15" fmla="*/ 30 h 50"/>
                <a:gd name="T16" fmla="*/ 106 w 108"/>
                <a:gd name="T17" fmla="*/ 50 h 50"/>
                <a:gd name="T18" fmla="*/ 76 w 108"/>
                <a:gd name="T19" fmla="*/ 2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50">
                  <a:moveTo>
                    <a:pt x="76" y="22"/>
                  </a:moveTo>
                  <a:cubicBezTo>
                    <a:pt x="52" y="25"/>
                    <a:pt x="39" y="9"/>
                    <a:pt x="39" y="9"/>
                  </a:cubicBezTo>
                  <a:cubicBezTo>
                    <a:pt x="24" y="12"/>
                    <a:pt x="15" y="20"/>
                    <a:pt x="15" y="20"/>
                  </a:cubicBezTo>
                  <a:cubicBezTo>
                    <a:pt x="18" y="10"/>
                    <a:pt x="22" y="3"/>
                    <a:pt x="24" y="0"/>
                  </a:cubicBezTo>
                  <a:cubicBezTo>
                    <a:pt x="17" y="3"/>
                    <a:pt x="0" y="13"/>
                    <a:pt x="3" y="42"/>
                  </a:cubicBezTo>
                  <a:cubicBezTo>
                    <a:pt x="3" y="42"/>
                    <a:pt x="11" y="42"/>
                    <a:pt x="13" y="48"/>
                  </a:cubicBezTo>
                  <a:cubicBezTo>
                    <a:pt x="13" y="48"/>
                    <a:pt x="14" y="26"/>
                    <a:pt x="31" y="18"/>
                  </a:cubicBezTo>
                  <a:cubicBezTo>
                    <a:pt x="31" y="18"/>
                    <a:pt x="38" y="31"/>
                    <a:pt x="70" y="30"/>
                  </a:cubicBezTo>
                  <a:cubicBezTo>
                    <a:pt x="102" y="29"/>
                    <a:pt x="105" y="39"/>
                    <a:pt x="106" y="50"/>
                  </a:cubicBezTo>
                  <a:cubicBezTo>
                    <a:pt x="108" y="34"/>
                    <a:pt x="100" y="19"/>
                    <a:pt x="76" y="22"/>
                  </a:cubicBezTo>
                  <a:close/>
                </a:path>
              </a:pathLst>
            </a:custGeom>
            <a:solidFill>
              <a:srgbClr val="061D3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 name="ïsļïḑe"/>
            <p:cNvSpPr/>
            <p:nvPr/>
          </p:nvSpPr>
          <p:spPr bwMode="auto">
            <a:xfrm>
              <a:off x="5730347" y="4563975"/>
              <a:ext cx="438336" cy="221645"/>
            </a:xfrm>
            <a:custGeom>
              <a:avLst/>
              <a:gdLst>
                <a:gd name="T0" fmla="*/ 93 w 170"/>
                <a:gd name="T1" fmla="*/ 85 h 86"/>
                <a:gd name="T2" fmla="*/ 170 w 170"/>
                <a:gd name="T3" fmla="*/ 6 h 86"/>
                <a:gd name="T4" fmla="*/ 165 w 170"/>
                <a:gd name="T5" fmla="*/ 0 h 86"/>
                <a:gd name="T6" fmla="*/ 93 w 170"/>
                <a:gd name="T7" fmla="*/ 77 h 86"/>
                <a:gd name="T8" fmla="*/ 2 w 170"/>
                <a:gd name="T9" fmla="*/ 73 h 86"/>
                <a:gd name="T10" fmla="*/ 0 w 170"/>
                <a:gd name="T11" fmla="*/ 85 h 86"/>
                <a:gd name="T12" fmla="*/ 93 w 170"/>
                <a:gd name="T13" fmla="*/ 85 h 86"/>
              </a:gdLst>
              <a:ahLst/>
              <a:cxnLst>
                <a:cxn ang="0">
                  <a:pos x="T0" y="T1"/>
                </a:cxn>
                <a:cxn ang="0">
                  <a:pos x="T2" y="T3"/>
                </a:cxn>
                <a:cxn ang="0">
                  <a:pos x="T4" y="T5"/>
                </a:cxn>
                <a:cxn ang="0">
                  <a:pos x="T6" y="T7"/>
                </a:cxn>
                <a:cxn ang="0">
                  <a:pos x="T8" y="T9"/>
                </a:cxn>
                <a:cxn ang="0">
                  <a:pos x="T10" y="T11"/>
                </a:cxn>
                <a:cxn ang="0">
                  <a:pos x="T12" y="T13"/>
                </a:cxn>
              </a:cxnLst>
              <a:rect l="0" t="0" r="r" b="b"/>
              <a:pathLst>
                <a:path w="170" h="86">
                  <a:moveTo>
                    <a:pt x="93" y="85"/>
                  </a:moveTo>
                  <a:cubicBezTo>
                    <a:pt x="113" y="81"/>
                    <a:pt x="170" y="6"/>
                    <a:pt x="170" y="6"/>
                  </a:cubicBezTo>
                  <a:cubicBezTo>
                    <a:pt x="170" y="6"/>
                    <a:pt x="168" y="3"/>
                    <a:pt x="165" y="0"/>
                  </a:cubicBezTo>
                  <a:cubicBezTo>
                    <a:pt x="146" y="22"/>
                    <a:pt x="99" y="75"/>
                    <a:pt x="93" y="77"/>
                  </a:cubicBezTo>
                  <a:cubicBezTo>
                    <a:pt x="85" y="79"/>
                    <a:pt x="2" y="73"/>
                    <a:pt x="2" y="73"/>
                  </a:cubicBezTo>
                  <a:cubicBezTo>
                    <a:pt x="0" y="85"/>
                    <a:pt x="0" y="85"/>
                    <a:pt x="0" y="85"/>
                  </a:cubicBezTo>
                  <a:cubicBezTo>
                    <a:pt x="0" y="85"/>
                    <a:pt x="84" y="86"/>
                    <a:pt x="93" y="85"/>
                  </a:cubicBez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109" name="ïşḻídê"/>
            <p:cNvSpPr/>
            <p:nvPr/>
          </p:nvSpPr>
          <p:spPr bwMode="auto">
            <a:xfrm>
              <a:off x="5534706" y="5266055"/>
              <a:ext cx="142398" cy="105251"/>
            </a:xfrm>
            <a:custGeom>
              <a:avLst/>
              <a:gdLst>
                <a:gd name="T0" fmla="*/ 26 w 55"/>
                <a:gd name="T1" fmla="*/ 25 h 41"/>
                <a:gd name="T2" fmla="*/ 55 w 55"/>
                <a:gd name="T3" fmla="*/ 33 h 41"/>
                <a:gd name="T4" fmla="*/ 54 w 55"/>
                <a:gd name="T5" fmla="*/ 28 h 41"/>
                <a:gd name="T6" fmla="*/ 46 w 55"/>
                <a:gd name="T7" fmla="*/ 28 h 41"/>
                <a:gd name="T8" fmla="*/ 24 w 55"/>
                <a:gd name="T9" fmla="*/ 6 h 41"/>
                <a:gd name="T10" fmla="*/ 2 w 55"/>
                <a:gd name="T11" fmla="*/ 0 h 41"/>
                <a:gd name="T12" fmla="*/ 0 w 55"/>
                <a:gd name="T13" fmla="*/ 14 h 41"/>
                <a:gd name="T14" fmla="*/ 26 w 55"/>
                <a:gd name="T15" fmla="*/ 25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1">
                  <a:moveTo>
                    <a:pt x="26" y="25"/>
                  </a:moveTo>
                  <a:cubicBezTo>
                    <a:pt x="37" y="41"/>
                    <a:pt x="54" y="41"/>
                    <a:pt x="55" y="33"/>
                  </a:cubicBezTo>
                  <a:cubicBezTo>
                    <a:pt x="55" y="32"/>
                    <a:pt x="55" y="30"/>
                    <a:pt x="54" y="28"/>
                  </a:cubicBezTo>
                  <a:cubicBezTo>
                    <a:pt x="52" y="29"/>
                    <a:pt x="49" y="29"/>
                    <a:pt x="46" y="28"/>
                  </a:cubicBezTo>
                  <a:cubicBezTo>
                    <a:pt x="37" y="26"/>
                    <a:pt x="33" y="13"/>
                    <a:pt x="24" y="6"/>
                  </a:cubicBezTo>
                  <a:cubicBezTo>
                    <a:pt x="19" y="3"/>
                    <a:pt x="10" y="1"/>
                    <a:pt x="2" y="0"/>
                  </a:cubicBezTo>
                  <a:cubicBezTo>
                    <a:pt x="2" y="4"/>
                    <a:pt x="1" y="9"/>
                    <a:pt x="0" y="14"/>
                  </a:cubicBezTo>
                  <a:cubicBezTo>
                    <a:pt x="0" y="14"/>
                    <a:pt x="14" y="10"/>
                    <a:pt x="26" y="25"/>
                  </a:cubicBez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0" name="í$1îďé"/>
            <p:cNvSpPr/>
            <p:nvPr/>
          </p:nvSpPr>
          <p:spPr bwMode="auto">
            <a:xfrm>
              <a:off x="6013904" y="4176407"/>
              <a:ext cx="434621" cy="313274"/>
            </a:xfrm>
            <a:custGeom>
              <a:avLst/>
              <a:gdLst>
                <a:gd name="T0" fmla="*/ 0 w 169"/>
                <a:gd name="T1" fmla="*/ 55 h 122"/>
                <a:gd name="T2" fmla="*/ 60 w 169"/>
                <a:gd name="T3" fmla="*/ 122 h 122"/>
                <a:gd name="T4" fmla="*/ 169 w 169"/>
                <a:gd name="T5" fmla="*/ 19 h 122"/>
                <a:gd name="T6" fmla="*/ 154 w 169"/>
                <a:gd name="T7" fmla="*/ 0 h 122"/>
                <a:gd name="T8" fmla="*/ 63 w 169"/>
                <a:gd name="T9" fmla="*/ 103 h 122"/>
                <a:gd name="T10" fmla="*/ 16 w 169"/>
                <a:gd name="T11" fmla="*/ 36 h 122"/>
                <a:gd name="T12" fmla="*/ 0 w 169"/>
                <a:gd name="T13" fmla="*/ 55 h 122"/>
              </a:gdLst>
              <a:ahLst/>
              <a:cxnLst>
                <a:cxn ang="0">
                  <a:pos x="T0" y="T1"/>
                </a:cxn>
                <a:cxn ang="0">
                  <a:pos x="T2" y="T3"/>
                </a:cxn>
                <a:cxn ang="0">
                  <a:pos x="T4" y="T5"/>
                </a:cxn>
                <a:cxn ang="0">
                  <a:pos x="T6" y="T7"/>
                </a:cxn>
                <a:cxn ang="0">
                  <a:pos x="T8" y="T9"/>
                </a:cxn>
                <a:cxn ang="0">
                  <a:pos x="T10" y="T11"/>
                </a:cxn>
                <a:cxn ang="0">
                  <a:pos x="T12" y="T13"/>
                </a:cxn>
              </a:cxnLst>
              <a:rect l="0" t="0" r="r" b="b"/>
              <a:pathLst>
                <a:path w="169" h="122">
                  <a:moveTo>
                    <a:pt x="0" y="55"/>
                  </a:moveTo>
                  <a:cubicBezTo>
                    <a:pt x="0" y="55"/>
                    <a:pt x="38" y="78"/>
                    <a:pt x="60" y="122"/>
                  </a:cubicBezTo>
                  <a:cubicBezTo>
                    <a:pt x="60" y="122"/>
                    <a:pt x="112" y="40"/>
                    <a:pt x="169" y="19"/>
                  </a:cubicBezTo>
                  <a:cubicBezTo>
                    <a:pt x="154" y="0"/>
                    <a:pt x="154" y="0"/>
                    <a:pt x="154" y="0"/>
                  </a:cubicBezTo>
                  <a:cubicBezTo>
                    <a:pt x="154" y="0"/>
                    <a:pt x="105" y="29"/>
                    <a:pt x="63" y="103"/>
                  </a:cubicBezTo>
                  <a:cubicBezTo>
                    <a:pt x="63" y="103"/>
                    <a:pt x="46" y="61"/>
                    <a:pt x="16" y="36"/>
                  </a:cubicBezTo>
                  <a:lnTo>
                    <a:pt x="0" y="55"/>
                  </a:lnTo>
                  <a:close/>
                </a:path>
              </a:pathLst>
            </a:custGeom>
            <a:solidFill>
              <a:srgbClr val="116E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grpSp>
      <p:sp>
        <p:nvSpPr>
          <p:cNvPr id="121" name="ïŝlïḓè"/>
          <p:cNvSpPr/>
          <p:nvPr/>
        </p:nvSpPr>
        <p:spPr bwMode="auto">
          <a:xfrm>
            <a:off x="8153400" y="2510790"/>
            <a:ext cx="4112895" cy="1064260"/>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lvl="0" indent="-171450" algn="l">
              <a:lnSpc>
                <a:spcPct val="150000"/>
              </a:lnSpc>
              <a:spcBef>
                <a:spcPts val="0"/>
              </a:spcBef>
              <a:spcAft>
                <a:spcPts val="0"/>
              </a:spcAft>
              <a:buClr>
                <a:srgbClr val="BD374A"/>
              </a:buClr>
              <a:buSzPct val="150000"/>
              <a:buFont typeface="Arial" panose="020B0604020202090204" pitchFamily="34" charset="0"/>
              <a:buChar char="•"/>
              <a:defRPr/>
            </a:pPr>
            <a:r>
              <a:rPr lang="zh-CN" altLang="en-US" sz="1200" noProof="0" dirty="0">
                <a:ln>
                  <a:noFill/>
                </a:ln>
                <a:solidFill>
                  <a:schemeClr val="tx2"/>
                </a:solidFill>
                <a:effectLst/>
                <a:uLnTx/>
                <a:uFillTx/>
                <a:latin typeface="微软雅黑" panose="020B0503020204020204" pitchFamily="34" charset="-122"/>
                <a:ea typeface="微软雅黑" panose="020B0503020204020204" pitchFamily="34" charset="-122"/>
                <a:sym typeface="+mn-ea"/>
              </a:rPr>
              <a:t>根据新生报到单生成院系专业班级到站时间统计表</a:t>
            </a:r>
          </a:p>
          <a:p>
            <a:pPr marL="171450" lvl="0" indent="-171450" algn="l">
              <a:lnSpc>
                <a:spcPct val="150000"/>
              </a:lnSpc>
              <a:spcBef>
                <a:spcPts val="0"/>
              </a:spcBef>
              <a:spcAft>
                <a:spcPts val="0"/>
              </a:spcAft>
              <a:buClr>
                <a:srgbClr val="BD374A"/>
              </a:buClr>
              <a:buSzPct val="150000"/>
              <a:buFont typeface="Arial" panose="020B0604020202090204" pitchFamily="34" charset="0"/>
              <a:buChar char="•"/>
              <a:defRPr/>
            </a:pPr>
            <a:r>
              <a:rPr lang="zh-CN" altLang="en-US" sz="1200" noProof="0" dirty="0">
                <a:ln>
                  <a:noFill/>
                </a:ln>
                <a:solidFill>
                  <a:schemeClr val="tx2"/>
                </a:solidFill>
                <a:effectLst/>
                <a:uLnTx/>
                <a:uFillTx/>
                <a:latin typeface="微软雅黑" panose="020B0503020204020204" pitchFamily="34" charset="-122"/>
                <a:ea typeface="微软雅黑" panose="020B0503020204020204" pitchFamily="34" charset="-122"/>
                <a:sym typeface="+mn-ea"/>
              </a:rPr>
              <a:t>查看新生办理进度</a:t>
            </a:r>
          </a:p>
          <a:p>
            <a:pPr marL="171450" lvl="0" indent="-171450" algn="l">
              <a:lnSpc>
                <a:spcPct val="150000"/>
              </a:lnSpc>
              <a:spcBef>
                <a:spcPts val="0"/>
              </a:spcBef>
              <a:spcAft>
                <a:spcPts val="0"/>
              </a:spcAft>
              <a:buClr>
                <a:srgbClr val="BD374A"/>
              </a:buClr>
              <a:buSzPct val="150000"/>
              <a:buFont typeface="Arial" panose="020B0604020202090204" pitchFamily="34" charset="0"/>
              <a:buChar char="•"/>
              <a:defRPr/>
            </a:pPr>
            <a:r>
              <a:rPr lang="zh-CN" altLang="en-US" sz="1200" noProof="0" dirty="0">
                <a:ln>
                  <a:noFill/>
                </a:ln>
                <a:solidFill>
                  <a:schemeClr val="tx2"/>
                </a:solidFill>
                <a:effectLst/>
                <a:uLnTx/>
                <a:uFillTx/>
                <a:latin typeface="微软雅黑" panose="020B0503020204020204" pitchFamily="34" charset="-122"/>
                <a:ea typeface="微软雅黑" panose="020B0503020204020204" pitchFamily="34" charset="-122"/>
                <a:sym typeface="+mn-ea"/>
              </a:rPr>
              <a:t>安排志愿者和车辆接站</a:t>
            </a:r>
          </a:p>
          <a:p>
            <a:pPr marL="171450" lvl="0" indent="-171450" algn="l">
              <a:lnSpc>
                <a:spcPct val="150000"/>
              </a:lnSpc>
              <a:spcBef>
                <a:spcPts val="0"/>
              </a:spcBef>
              <a:spcAft>
                <a:spcPts val="0"/>
              </a:spcAft>
              <a:buClr>
                <a:srgbClr val="BD374A"/>
              </a:buClr>
              <a:buSzPct val="150000"/>
              <a:buFont typeface="Arial" panose="020B0604020202090204" pitchFamily="34" charset="0"/>
              <a:buChar char="•"/>
              <a:defRPr/>
            </a:pPr>
            <a:r>
              <a:rPr lang="zh-CN" altLang="en-US" sz="1200" noProof="0" dirty="0">
                <a:ln>
                  <a:noFill/>
                </a:ln>
                <a:solidFill>
                  <a:schemeClr val="tx2"/>
                </a:solidFill>
                <a:effectLst/>
                <a:uLnTx/>
                <a:uFillTx/>
                <a:latin typeface="微软雅黑" panose="020B0503020204020204" pitchFamily="34" charset="-122"/>
                <a:ea typeface="微软雅黑" panose="020B0503020204020204" pitchFamily="34" charset="-122"/>
                <a:sym typeface="+mn-ea"/>
              </a:rPr>
              <a:t>更新接站信息</a:t>
            </a:r>
          </a:p>
        </p:txBody>
      </p:sp>
      <p:sp>
        <p:nvSpPr>
          <p:cNvPr id="122" name="iślíḋe"/>
          <p:cNvSpPr/>
          <p:nvPr/>
        </p:nvSpPr>
        <p:spPr bwMode="auto">
          <a:xfrm>
            <a:off x="8152130" y="1821815"/>
            <a:ext cx="3019425" cy="504190"/>
          </a:xfrm>
          <a:prstGeom prst="rect">
            <a:avLst/>
          </a:prstGeom>
          <a:noFill/>
          <a:ln w="9525">
            <a:solidFill>
              <a:schemeClr val="accent1"/>
            </a:solidFill>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l">
              <a:buClrTx/>
              <a:buSzTx/>
              <a:buFontTx/>
            </a:pPr>
            <a:r>
              <a:rPr lang="zh-CN" altLang="en-US" b="1" dirty="0">
                <a:solidFill>
                  <a:schemeClr val="tx2"/>
                </a:solidFill>
                <a:latin typeface="微软雅黑" panose="020B0503020204020204" pitchFamily="34" charset="-122"/>
                <a:ea typeface="微软雅黑" panose="020B0503020204020204" pitchFamily="34" charset="-122"/>
                <a:sym typeface="+mn-ea"/>
              </a:rPr>
              <a:t>统计到站信息</a:t>
            </a:r>
          </a:p>
        </p:txBody>
      </p:sp>
      <p:cxnSp>
        <p:nvCxnSpPr>
          <p:cNvPr id="131" name="直接连接符 130"/>
          <p:cNvCxnSpPr/>
          <p:nvPr/>
        </p:nvCxnSpPr>
        <p:spPr>
          <a:xfrm>
            <a:off x="224155" y="3790950"/>
            <a:ext cx="400304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 name="TextBox 57"/>
          <p:cNvSpPr txBox="1"/>
          <p:nvPr/>
        </p:nvSpPr>
        <p:spPr>
          <a:xfrm>
            <a:off x="1543050" y="1068070"/>
            <a:ext cx="1365250" cy="583565"/>
          </a:xfrm>
          <a:prstGeom prst="rect">
            <a:avLst/>
          </a:prstGeom>
          <a:noFill/>
        </p:spPr>
        <p:txBody>
          <a:bodyPr wrap="square" rtlCol="0">
            <a:spAutoFit/>
          </a:bodyPr>
          <a:lstStyle/>
          <a:p>
            <a:pPr lvl="0" algn="dist">
              <a:buClrTx/>
              <a:buSzTx/>
              <a:buFontTx/>
            </a:pPr>
            <a:r>
              <a:rPr lang="zh-CN" altLang="en-US" sz="3200" b="1" dirty="0">
                <a:solidFill>
                  <a:srgbClr val="4794B7"/>
                </a:solidFill>
                <a:latin typeface="微软雅黑" panose="020B0503020204020204" pitchFamily="34" charset="-122"/>
                <a:ea typeface="微软雅黑" panose="020B0503020204020204" pitchFamily="34" charset="-122"/>
                <a:sym typeface="+mn-ea"/>
              </a:rPr>
              <a:t>新生</a:t>
            </a:r>
          </a:p>
        </p:txBody>
      </p:sp>
      <p:sp>
        <p:nvSpPr>
          <p:cNvPr id="5" name="TextBox 57"/>
          <p:cNvSpPr txBox="1"/>
          <p:nvPr/>
        </p:nvSpPr>
        <p:spPr>
          <a:xfrm>
            <a:off x="8732520" y="1060450"/>
            <a:ext cx="1365250" cy="583565"/>
          </a:xfrm>
          <a:prstGeom prst="rect">
            <a:avLst/>
          </a:prstGeom>
          <a:noFill/>
        </p:spPr>
        <p:txBody>
          <a:bodyPr wrap="square" rtlCol="0">
            <a:spAutoFit/>
          </a:bodyPr>
          <a:lstStyle/>
          <a:p>
            <a:pPr lvl="0" algn="dist">
              <a:buClrTx/>
              <a:buSzTx/>
              <a:buFontTx/>
            </a:pPr>
            <a:r>
              <a:rPr lang="zh-CN" altLang="en-US" sz="3200" b="1" dirty="0">
                <a:solidFill>
                  <a:srgbClr val="4794B7"/>
                </a:solidFill>
                <a:latin typeface="微软雅黑" panose="020B0503020204020204" pitchFamily="34" charset="-122"/>
                <a:ea typeface="微软雅黑" panose="020B0503020204020204" pitchFamily="34" charset="-122"/>
                <a:sym typeface="+mn-ea"/>
              </a:rPr>
              <a:t>教师</a:t>
            </a:r>
          </a:p>
        </p:txBody>
      </p:sp>
      <p:sp>
        <p:nvSpPr>
          <p:cNvPr id="10" name="TextBox 57"/>
          <p:cNvSpPr txBox="1"/>
          <p:nvPr/>
        </p:nvSpPr>
        <p:spPr>
          <a:xfrm>
            <a:off x="183515" y="2136775"/>
            <a:ext cx="428625" cy="1319530"/>
          </a:xfrm>
          <a:prstGeom prst="rect">
            <a:avLst/>
          </a:prstGeom>
          <a:noFill/>
        </p:spPr>
        <p:txBody>
          <a:bodyPr vert="eaVert" wrap="square" rtlCol="0">
            <a:spAutoFit/>
          </a:bodyPr>
          <a:lstStyle/>
          <a:p>
            <a:pPr lvl="0" algn="dist">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ea"/>
              </a:rPr>
              <a:t>预报名阶段</a:t>
            </a:r>
          </a:p>
        </p:txBody>
      </p:sp>
      <p:sp>
        <p:nvSpPr>
          <p:cNvPr id="11" name="TextBox 57"/>
          <p:cNvSpPr txBox="1"/>
          <p:nvPr/>
        </p:nvSpPr>
        <p:spPr>
          <a:xfrm>
            <a:off x="183515" y="3958590"/>
            <a:ext cx="428625" cy="1744345"/>
          </a:xfrm>
          <a:prstGeom prst="rect">
            <a:avLst/>
          </a:prstGeom>
          <a:noFill/>
        </p:spPr>
        <p:txBody>
          <a:bodyPr vert="eaVert" wrap="square" rtlCol="0">
            <a:spAutoFit/>
          </a:bodyPr>
          <a:lstStyle/>
          <a:p>
            <a:pPr lvl="0" algn="dist">
              <a:buClrTx/>
              <a:buSzTx/>
              <a:buFontTx/>
            </a:pPr>
            <a:r>
              <a:rPr lang="zh-CN" altLang="en-US" sz="1600" b="1" dirty="0">
                <a:solidFill>
                  <a:srgbClr val="4794B7"/>
                </a:solidFill>
                <a:latin typeface="微软雅黑" panose="020B0503020204020204" pitchFamily="34" charset="-122"/>
                <a:ea typeface="微软雅黑" panose="020B0503020204020204" pitchFamily="34" charset="-122"/>
                <a:sym typeface="+mn-ea"/>
              </a:rPr>
              <a:t>现场报道阶段</a:t>
            </a:r>
          </a:p>
        </p:txBody>
      </p:sp>
      <p:cxnSp>
        <p:nvCxnSpPr>
          <p:cNvPr id="13" name="直接连接符 12"/>
          <p:cNvCxnSpPr/>
          <p:nvPr/>
        </p:nvCxnSpPr>
        <p:spPr>
          <a:xfrm>
            <a:off x="224155" y="1712595"/>
            <a:ext cx="400304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7788275" y="3790950"/>
            <a:ext cx="400304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7788275" y="1712595"/>
            <a:ext cx="400304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1" name="íşḷïdê"/>
          <p:cNvSpPr/>
          <p:nvPr/>
        </p:nvSpPr>
        <p:spPr bwMode="auto">
          <a:xfrm>
            <a:off x="820420" y="3912870"/>
            <a:ext cx="3130550" cy="504825"/>
          </a:xfrm>
          <a:prstGeom prst="rect">
            <a:avLst/>
          </a:prstGeom>
          <a:noFill/>
          <a:ln w="9525">
            <a:solidFill>
              <a:schemeClr val="accent1"/>
            </a:solidFill>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b="1" dirty="0">
                <a:solidFill>
                  <a:schemeClr val="tx2"/>
                </a:solidFill>
                <a:latin typeface="微软雅黑" panose="020B0503020204020204" pitchFamily="34" charset="-122"/>
                <a:ea typeface="微软雅黑" panose="020B0503020204020204" pitchFamily="34" charset="-122"/>
              </a:rPr>
              <a:t>出示报道二维码</a:t>
            </a:r>
          </a:p>
        </p:txBody>
      </p:sp>
      <p:sp>
        <p:nvSpPr>
          <p:cNvPr id="22" name="iślíḋe"/>
          <p:cNvSpPr/>
          <p:nvPr/>
        </p:nvSpPr>
        <p:spPr bwMode="auto">
          <a:xfrm>
            <a:off x="8152130" y="3912870"/>
            <a:ext cx="3019425" cy="504190"/>
          </a:xfrm>
          <a:prstGeom prst="rect">
            <a:avLst/>
          </a:prstGeom>
          <a:noFill/>
          <a:ln w="9525">
            <a:solidFill>
              <a:schemeClr val="accent1"/>
            </a:solidFill>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l">
              <a:buClrTx/>
              <a:buSzTx/>
              <a:buFontTx/>
            </a:pPr>
            <a:r>
              <a:rPr lang="zh-CN" altLang="en-US" b="1" dirty="0">
                <a:solidFill>
                  <a:schemeClr val="tx2"/>
                </a:solidFill>
                <a:latin typeface="微软雅黑" panose="020B0503020204020204" pitchFamily="34" charset="-122"/>
                <a:ea typeface="微软雅黑" panose="020B0503020204020204" pitchFamily="34" charset="-122"/>
                <a:sym typeface="+mn-ea"/>
              </a:rPr>
              <a:t>扫码弹出学生报道单</a:t>
            </a:r>
          </a:p>
        </p:txBody>
      </p:sp>
      <p:sp>
        <p:nvSpPr>
          <p:cNvPr id="23" name="ïṣliḋê"/>
          <p:cNvSpPr/>
          <p:nvPr/>
        </p:nvSpPr>
        <p:spPr bwMode="auto">
          <a:xfrm>
            <a:off x="805180" y="4777740"/>
            <a:ext cx="3290570" cy="1210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marR="0" lvl="0" indent="-171450" defTabSz="914400" rtl="0" eaLnBrk="1" fontAlgn="auto" latinLnBrk="0" hangingPunct="1">
              <a:lnSpc>
                <a:spcPct val="150000"/>
              </a:lnSpc>
              <a:spcBef>
                <a:spcPts val="0"/>
              </a:spcBef>
              <a:spcAft>
                <a:spcPts val="0"/>
              </a:spcAft>
              <a:buClr>
                <a:srgbClr val="BD374A"/>
              </a:buClr>
              <a:buSzPct val="150000"/>
              <a:buFont typeface="Arial" panose="020B0604020202090204" pitchFamily="34" charset="0"/>
              <a:buChar char="•"/>
              <a:defRPr/>
            </a:pPr>
            <a:r>
              <a:rPr kumimoji="0" lang="zh-CN" altLang="en-US" sz="1200"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rPr>
              <a:t>完成财务缴纳</a:t>
            </a:r>
          </a:p>
          <a:p>
            <a:pPr marL="171450" marR="0" lvl="0" indent="-171450" defTabSz="914400" rtl="0" eaLnBrk="1" fontAlgn="auto" latinLnBrk="0" hangingPunct="1">
              <a:lnSpc>
                <a:spcPct val="150000"/>
              </a:lnSpc>
              <a:spcBef>
                <a:spcPts val="0"/>
              </a:spcBef>
              <a:spcAft>
                <a:spcPts val="0"/>
              </a:spcAft>
              <a:buClr>
                <a:srgbClr val="BD374A"/>
              </a:buClr>
              <a:buSzPct val="150000"/>
              <a:buFont typeface="Arial" panose="020B0604020202090204" pitchFamily="34" charset="0"/>
              <a:buChar char="•"/>
              <a:defRPr/>
            </a:pPr>
            <a:r>
              <a:rPr kumimoji="0" lang="zh-CN" altLang="en-US" sz="1200"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rPr>
              <a:t>完成寝室生活用品领取</a:t>
            </a:r>
          </a:p>
          <a:p>
            <a:pPr marL="171450" marR="0" lvl="0" indent="-171450" defTabSz="914400" rtl="0" eaLnBrk="1" fontAlgn="auto" latinLnBrk="0" hangingPunct="1">
              <a:lnSpc>
                <a:spcPct val="150000"/>
              </a:lnSpc>
              <a:spcBef>
                <a:spcPts val="0"/>
              </a:spcBef>
              <a:spcAft>
                <a:spcPts val="0"/>
              </a:spcAft>
              <a:buClr>
                <a:srgbClr val="BD374A"/>
              </a:buClr>
              <a:buSzPct val="150000"/>
              <a:buFont typeface="Arial" panose="020B0604020202090204" pitchFamily="34" charset="0"/>
              <a:buChar char="•"/>
              <a:defRPr/>
            </a:pPr>
            <a:r>
              <a:rPr kumimoji="0" lang="zh-CN" altLang="en-US" sz="1200"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rPr>
              <a:t>完成一卡通领取</a:t>
            </a:r>
          </a:p>
        </p:txBody>
      </p:sp>
      <p:sp>
        <p:nvSpPr>
          <p:cNvPr id="24" name="ïŝlïḓè"/>
          <p:cNvSpPr/>
          <p:nvPr/>
        </p:nvSpPr>
        <p:spPr bwMode="auto">
          <a:xfrm>
            <a:off x="8153400" y="4815840"/>
            <a:ext cx="4112895" cy="1064260"/>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lvl="0" indent="-171450" algn="l">
              <a:lnSpc>
                <a:spcPct val="150000"/>
              </a:lnSpc>
              <a:spcBef>
                <a:spcPts val="0"/>
              </a:spcBef>
              <a:spcAft>
                <a:spcPts val="0"/>
              </a:spcAft>
              <a:buClr>
                <a:srgbClr val="BD374A"/>
              </a:buClr>
              <a:buSzPct val="150000"/>
              <a:buFont typeface="Arial" panose="020B0604020202090204" pitchFamily="34" charset="0"/>
              <a:buChar char="•"/>
              <a:defRPr/>
            </a:pPr>
            <a:r>
              <a:rPr lang="zh-CN" altLang="en-US" sz="1200" noProof="0" dirty="0">
                <a:ln>
                  <a:noFill/>
                </a:ln>
                <a:solidFill>
                  <a:schemeClr val="tx2"/>
                </a:solidFill>
                <a:effectLst/>
                <a:uLnTx/>
                <a:uFillTx/>
                <a:latin typeface="微软雅黑" panose="020B0503020204020204" pitchFamily="34" charset="-122"/>
                <a:ea typeface="微软雅黑" panose="020B0503020204020204" pitchFamily="34" charset="-122"/>
                <a:sym typeface="+mn-ea"/>
              </a:rPr>
              <a:t>报到单记录缴纳费用信息</a:t>
            </a:r>
          </a:p>
          <a:p>
            <a:pPr marL="171450" lvl="0" indent="-171450" algn="l">
              <a:lnSpc>
                <a:spcPct val="150000"/>
              </a:lnSpc>
              <a:spcBef>
                <a:spcPts val="0"/>
              </a:spcBef>
              <a:spcAft>
                <a:spcPts val="0"/>
              </a:spcAft>
              <a:buClr>
                <a:srgbClr val="BD374A"/>
              </a:buClr>
              <a:buSzPct val="150000"/>
              <a:buFont typeface="Arial" panose="020B0604020202090204" pitchFamily="34" charset="0"/>
              <a:buChar char="•"/>
              <a:defRPr/>
            </a:pPr>
            <a:r>
              <a:rPr lang="zh-CN" altLang="en-US" sz="1200" noProof="0" dirty="0">
                <a:ln>
                  <a:noFill/>
                </a:ln>
                <a:solidFill>
                  <a:schemeClr val="tx2"/>
                </a:solidFill>
                <a:effectLst/>
                <a:uLnTx/>
                <a:uFillTx/>
                <a:latin typeface="微软雅黑" panose="020B0503020204020204" pitchFamily="34" charset="-122"/>
                <a:ea typeface="微软雅黑" panose="020B0503020204020204" pitchFamily="34" charset="-122"/>
                <a:sym typeface="+mn-ea"/>
              </a:rPr>
              <a:t>报到单记录寝室生活用品领取信息</a:t>
            </a:r>
          </a:p>
          <a:p>
            <a:pPr marL="171450" lvl="0" indent="-171450" algn="l">
              <a:lnSpc>
                <a:spcPct val="150000"/>
              </a:lnSpc>
              <a:spcBef>
                <a:spcPts val="0"/>
              </a:spcBef>
              <a:spcAft>
                <a:spcPts val="0"/>
              </a:spcAft>
              <a:buClr>
                <a:srgbClr val="BD374A"/>
              </a:buClr>
              <a:buSzPct val="150000"/>
              <a:buFont typeface="Arial" panose="020B0604020202090204" pitchFamily="34" charset="0"/>
              <a:buChar char="•"/>
              <a:defRPr/>
            </a:pPr>
            <a:r>
              <a:rPr lang="zh-CN" altLang="en-US" sz="1200" noProof="0" dirty="0">
                <a:ln>
                  <a:noFill/>
                </a:ln>
                <a:solidFill>
                  <a:schemeClr val="tx2"/>
                </a:solidFill>
                <a:effectLst/>
                <a:uLnTx/>
                <a:uFillTx/>
                <a:latin typeface="微软雅黑" panose="020B0503020204020204" pitchFamily="34" charset="-122"/>
                <a:ea typeface="微软雅黑" panose="020B0503020204020204" pitchFamily="34" charset="-122"/>
                <a:sym typeface="+mn-ea"/>
              </a:rPr>
              <a:t>报到单记录一卡通领取信息</a:t>
            </a:r>
          </a:p>
        </p:txBody>
      </p:sp>
      <p:sp>
        <p:nvSpPr>
          <p:cNvPr id="3" name="文本框 2"/>
          <p:cNvSpPr txBox="1"/>
          <p:nvPr/>
        </p:nvSpPr>
        <p:spPr>
          <a:xfrm>
            <a:off x="4961255" y="2749550"/>
            <a:ext cx="1071880" cy="245110"/>
          </a:xfrm>
          <a:prstGeom prst="rect">
            <a:avLst/>
          </a:prstGeom>
          <a:noFill/>
        </p:spPr>
        <p:txBody>
          <a:bodyPr wrap="none" rtlCol="0">
            <a:spAutoFit/>
          </a:bodyPr>
          <a:lstStyle/>
          <a:p>
            <a:r>
              <a:rPr lang="zh-CN" altLang="en-US" sz="1000">
                <a:solidFill>
                  <a:schemeClr val="tx2"/>
                </a:solidFill>
                <a:latin typeface="微软雅黑" panose="020B0503020204020204" pitchFamily="34" charset="-122"/>
                <a:ea typeface="微软雅黑" panose="020B0503020204020204" pitchFamily="34" charset="-122"/>
              </a:rPr>
              <a:t>报道流程必办项</a:t>
            </a:r>
          </a:p>
        </p:txBody>
      </p:sp>
      <p:sp>
        <p:nvSpPr>
          <p:cNvPr id="7" name="文本框 6"/>
          <p:cNvSpPr txBox="1"/>
          <p:nvPr/>
        </p:nvSpPr>
        <p:spPr>
          <a:xfrm>
            <a:off x="4961255" y="3437890"/>
            <a:ext cx="1071880" cy="245110"/>
          </a:xfrm>
          <a:prstGeom prst="rect">
            <a:avLst/>
          </a:prstGeom>
          <a:noFill/>
        </p:spPr>
        <p:txBody>
          <a:bodyPr wrap="none" rtlCol="0">
            <a:spAutoFit/>
          </a:bodyPr>
          <a:lstStyle/>
          <a:p>
            <a:r>
              <a:rPr lang="zh-CN" altLang="en-US" sz="1000">
                <a:solidFill>
                  <a:schemeClr val="tx2"/>
                </a:solidFill>
                <a:latin typeface="微软雅黑" panose="020B0503020204020204" pitchFamily="34" charset="-122"/>
                <a:ea typeface="微软雅黑" panose="020B0503020204020204" pitchFamily="34" charset="-122"/>
              </a:rPr>
              <a:t>报道流程必办项</a:t>
            </a:r>
          </a:p>
        </p:txBody>
      </p:sp>
      <p:sp>
        <p:nvSpPr>
          <p:cNvPr id="9" name="文本框 8"/>
          <p:cNvSpPr txBox="1"/>
          <p:nvPr/>
        </p:nvSpPr>
        <p:spPr>
          <a:xfrm>
            <a:off x="4961255" y="2070735"/>
            <a:ext cx="944880" cy="245110"/>
          </a:xfrm>
          <a:prstGeom prst="rect">
            <a:avLst/>
          </a:prstGeom>
          <a:noFill/>
        </p:spPr>
        <p:txBody>
          <a:bodyPr wrap="none" rtlCol="0">
            <a:spAutoFit/>
          </a:bodyPr>
          <a:lstStyle/>
          <a:p>
            <a:r>
              <a:rPr lang="zh-CN" altLang="en-US" sz="1000">
                <a:solidFill>
                  <a:schemeClr val="tx2"/>
                </a:solidFill>
                <a:latin typeface="微软雅黑" panose="020B0503020204020204" pitchFamily="34" charset="-122"/>
                <a:ea typeface="微软雅黑" panose="020B0503020204020204" pitchFamily="34" charset="-122"/>
              </a:rPr>
              <a:t>新生个人信息</a:t>
            </a:r>
          </a:p>
        </p:txBody>
      </p:sp>
      <p:cxnSp>
        <p:nvCxnSpPr>
          <p:cNvPr id="17" name="直接连接符 16"/>
          <p:cNvCxnSpPr/>
          <p:nvPr/>
        </p:nvCxnSpPr>
        <p:spPr>
          <a:xfrm>
            <a:off x="224155" y="5880100"/>
            <a:ext cx="1160081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ïṡļiḑé"/>
          <p:cNvSpPr txBox="1"/>
          <p:nvPr/>
        </p:nvSpPr>
        <p:spPr>
          <a:xfrm>
            <a:off x="673100" y="1127125"/>
            <a:ext cx="6108700" cy="1296670"/>
          </a:xfrm>
          <a:prstGeom prst="rect">
            <a:avLst/>
          </a:prstGeom>
          <a:noFill/>
          <a:ln>
            <a:noFill/>
          </a:ln>
        </p:spPr>
        <p:txBody>
          <a:bodyPr wrap="square" lIns="91440" tIns="45720" rIns="91440" bIns="45720" anchor="b"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buSzPct val="25000"/>
            </a:pPr>
            <a:r>
              <a:rPr lang="zh-CN" altLang="en-US" sz="28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新学期，每一位新生都拥有一张</a:t>
            </a:r>
          </a:p>
          <a:p>
            <a:pPr>
              <a:lnSpc>
                <a:spcPct val="150000"/>
              </a:lnSpc>
              <a:buSzPct val="25000"/>
            </a:pPr>
            <a:r>
              <a:rPr lang="zh-CN" altLang="en-US" sz="28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个人信息记录表</a:t>
            </a:r>
            <a:r>
              <a:rPr lang="en-US" altLang="zh-CN" sz="28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4" name="íṧlîḋé"/>
          <p:cNvSpPr/>
          <p:nvPr/>
        </p:nvSpPr>
        <p:spPr bwMode="auto">
          <a:xfrm>
            <a:off x="673100" y="2648585"/>
            <a:ext cx="6108700" cy="1301750"/>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lvl="0" indent="-171450" algn="l">
              <a:lnSpc>
                <a:spcPct val="150000"/>
              </a:lnSpc>
              <a:spcBef>
                <a:spcPts val="0"/>
              </a:spcBef>
              <a:spcAft>
                <a:spcPts val="0"/>
              </a:spcAft>
              <a:buClr>
                <a:srgbClr val="BD374A"/>
              </a:buClr>
              <a:buSzPct val="150000"/>
              <a:buFont typeface="Wingdings" panose="05000000000000000000" charset="0"/>
              <a:buChar char="l"/>
              <a:defRPr/>
            </a:pPr>
            <a:r>
              <a:rPr lang="zh-CN" altLang="en-US" sz="1200" b="1" noProof="0" dirty="0">
                <a:ln>
                  <a:noFill/>
                </a:ln>
                <a:solidFill>
                  <a:schemeClr val="tx2"/>
                </a:solidFill>
                <a:effectLst/>
                <a:uLnTx/>
                <a:uFillTx/>
                <a:sym typeface="+mn-ea"/>
              </a:rPr>
              <a:t>新生个人信息编辑核对</a:t>
            </a:r>
          </a:p>
          <a:p>
            <a:pPr marL="171450" lvl="0" indent="-171450" algn="l">
              <a:lnSpc>
                <a:spcPct val="150000"/>
              </a:lnSpc>
              <a:spcBef>
                <a:spcPts val="0"/>
              </a:spcBef>
              <a:spcAft>
                <a:spcPts val="0"/>
              </a:spcAft>
              <a:buClr>
                <a:srgbClr val="BD374A"/>
              </a:buClr>
              <a:buSzPct val="150000"/>
              <a:buFont typeface="Wingdings" panose="05000000000000000000" charset="0"/>
              <a:buChar char="l"/>
              <a:defRPr/>
            </a:pPr>
            <a:r>
              <a:rPr lang="zh-CN" altLang="en-US" sz="1200" b="1" noProof="0" dirty="0">
                <a:ln>
                  <a:noFill/>
                </a:ln>
                <a:solidFill>
                  <a:schemeClr val="tx2"/>
                </a:solidFill>
                <a:effectLst/>
                <a:uLnTx/>
                <a:uFillTx/>
                <a:sym typeface="+mn-ea"/>
              </a:rPr>
              <a:t>查看班级组织架构表，班主任、辅导员、班长、学习委员联系信息等等一目了然</a:t>
            </a:r>
          </a:p>
          <a:p>
            <a:pPr marL="171450" lvl="0" indent="-171450" algn="l">
              <a:lnSpc>
                <a:spcPct val="150000"/>
              </a:lnSpc>
              <a:spcBef>
                <a:spcPts val="0"/>
              </a:spcBef>
              <a:spcAft>
                <a:spcPts val="0"/>
              </a:spcAft>
              <a:buClr>
                <a:srgbClr val="BD374A"/>
              </a:buClr>
              <a:buSzPct val="150000"/>
              <a:buFont typeface="Wingdings" panose="05000000000000000000" charset="0"/>
              <a:buChar char="l"/>
              <a:defRPr/>
            </a:pPr>
            <a:r>
              <a:rPr lang="zh-CN" altLang="en-US" sz="1200" b="1" noProof="0" dirty="0">
                <a:ln>
                  <a:noFill/>
                </a:ln>
                <a:solidFill>
                  <a:schemeClr val="tx2"/>
                </a:solidFill>
                <a:effectLst/>
                <a:uLnTx/>
                <a:uFillTx/>
                <a:sym typeface="+mn-ea"/>
              </a:rPr>
              <a:t>多页签分别记录了个人信息、学业数据、活动数据、奖惩记录、资助记录等.</a:t>
            </a:r>
          </a:p>
        </p:txBody>
      </p:sp>
      <p:cxnSp>
        <p:nvCxnSpPr>
          <p:cNvPr id="7" name="直接连接符 6"/>
          <p:cNvCxnSpPr/>
          <p:nvPr/>
        </p:nvCxnSpPr>
        <p:spPr>
          <a:xfrm>
            <a:off x="777875" y="2459990"/>
            <a:ext cx="668655"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777875" y="4186555"/>
            <a:ext cx="6562725" cy="1194435"/>
            <a:chOff x="645" y="6055"/>
            <a:chExt cx="10335" cy="1881"/>
          </a:xfrm>
        </p:grpSpPr>
        <p:sp>
          <p:nvSpPr>
            <p:cNvPr id="5" name="í$1iďé"/>
            <p:cNvSpPr/>
            <p:nvPr/>
          </p:nvSpPr>
          <p:spPr>
            <a:xfrm>
              <a:off x="1240" y="6055"/>
              <a:ext cx="1045" cy="1045"/>
            </a:xfrm>
            <a:prstGeom prst="roundRect">
              <a:avLst/>
            </a:prstGeom>
            <a:noFill/>
            <a:ln w="19050">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i="1">
                <a:solidFill>
                  <a:schemeClr val="tx1"/>
                </a:solidFill>
              </a:endParaRPr>
            </a:p>
          </p:txBody>
        </p:sp>
        <p:sp>
          <p:nvSpPr>
            <p:cNvPr id="291" name="îṡľiďè"/>
            <p:cNvSpPr/>
            <p:nvPr/>
          </p:nvSpPr>
          <p:spPr>
            <a:xfrm>
              <a:off x="1480" y="6349"/>
              <a:ext cx="565" cy="458"/>
            </a:xfrm>
            <a:custGeom>
              <a:avLst/>
              <a:gdLst>
                <a:gd name="connsiteX0" fmla="*/ 16411 w 608731"/>
                <a:gd name="connsiteY0" fmla="*/ 453912 h 493146"/>
                <a:gd name="connsiteX1" fmla="*/ 586924 w 608731"/>
                <a:gd name="connsiteY1" fmla="*/ 453912 h 493146"/>
                <a:gd name="connsiteX2" fmla="*/ 603335 w 608731"/>
                <a:gd name="connsiteY2" fmla="*/ 470291 h 493146"/>
                <a:gd name="connsiteX3" fmla="*/ 603335 w 608731"/>
                <a:gd name="connsiteY3" fmla="*/ 476842 h 493146"/>
                <a:gd name="connsiteX4" fmla="*/ 586924 w 608731"/>
                <a:gd name="connsiteY4" fmla="*/ 493146 h 493146"/>
                <a:gd name="connsiteX5" fmla="*/ 16411 w 608731"/>
                <a:gd name="connsiteY5" fmla="*/ 493146 h 493146"/>
                <a:gd name="connsiteX6" fmla="*/ 0 w 608731"/>
                <a:gd name="connsiteY6" fmla="*/ 476842 h 493146"/>
                <a:gd name="connsiteX7" fmla="*/ 0 w 608731"/>
                <a:gd name="connsiteY7" fmla="*/ 470291 h 493146"/>
                <a:gd name="connsiteX8" fmla="*/ 16411 w 608731"/>
                <a:gd name="connsiteY8" fmla="*/ 453912 h 493146"/>
                <a:gd name="connsiteX9" fmla="*/ 327127 w 608731"/>
                <a:gd name="connsiteY9" fmla="*/ 87 h 493146"/>
                <a:gd name="connsiteX10" fmla="*/ 338514 w 608731"/>
                <a:gd name="connsiteY10" fmla="*/ 10608 h 493146"/>
                <a:gd name="connsiteX11" fmla="*/ 375068 w 608731"/>
                <a:gd name="connsiteY11" fmla="*/ 199358 h 493146"/>
                <a:gd name="connsiteX12" fmla="*/ 451312 w 608731"/>
                <a:gd name="connsiteY12" fmla="*/ 149080 h 493146"/>
                <a:gd name="connsiteX13" fmla="*/ 471678 w 608731"/>
                <a:gd name="connsiteY13" fmla="*/ 160029 h 493146"/>
                <a:gd name="connsiteX14" fmla="*/ 471678 w 608731"/>
                <a:gd name="connsiteY14" fmla="*/ 266918 h 493146"/>
                <a:gd name="connsiteX15" fmla="*/ 594622 w 608731"/>
                <a:gd name="connsiteY15" fmla="*/ 257905 h 493146"/>
                <a:gd name="connsiteX16" fmla="*/ 604768 w 608731"/>
                <a:gd name="connsiteY16" fmla="*/ 280326 h 493146"/>
                <a:gd name="connsiteX17" fmla="*/ 496819 w 608731"/>
                <a:gd name="connsiteY17" fmla="*/ 386544 h 493146"/>
                <a:gd name="connsiteX18" fmla="*/ 564483 w 608731"/>
                <a:gd name="connsiteY18" fmla="*/ 429002 h 493146"/>
                <a:gd name="connsiteX19" fmla="*/ 437809 w 608731"/>
                <a:gd name="connsiteY19" fmla="*/ 429002 h 493146"/>
                <a:gd name="connsiteX20" fmla="*/ 401851 w 608731"/>
                <a:gd name="connsiteY20" fmla="*/ 406432 h 493146"/>
                <a:gd name="connsiteX21" fmla="*/ 472946 w 608731"/>
                <a:gd name="connsiteY21" fmla="*/ 336415 h 493146"/>
                <a:gd name="connsiteX22" fmla="*/ 388422 w 608731"/>
                <a:gd name="connsiteY22" fmla="*/ 342597 h 493146"/>
                <a:gd name="connsiteX23" fmla="*/ 388422 w 608731"/>
                <a:gd name="connsiteY23" fmla="*/ 272579 h 493146"/>
                <a:gd name="connsiteX24" fmla="*/ 336872 w 608731"/>
                <a:gd name="connsiteY24" fmla="*/ 306545 h 493146"/>
                <a:gd name="connsiteX25" fmla="*/ 313149 w 608731"/>
                <a:gd name="connsiteY25" fmla="*/ 184088 h 493146"/>
                <a:gd name="connsiteX26" fmla="*/ 263688 w 608731"/>
                <a:gd name="connsiteY26" fmla="*/ 295223 h 493146"/>
                <a:gd name="connsiteX27" fmla="*/ 185356 w 608731"/>
                <a:gd name="connsiteY27" fmla="*/ 240699 h 493146"/>
                <a:gd name="connsiteX28" fmla="*/ 209079 w 608731"/>
                <a:gd name="connsiteY28" fmla="*/ 345651 h 493146"/>
                <a:gd name="connsiteX29" fmla="*/ 142087 w 608731"/>
                <a:gd name="connsiteY29" fmla="*/ 360101 h 493146"/>
                <a:gd name="connsiteX30" fmla="*/ 190503 w 608731"/>
                <a:gd name="connsiteY30" fmla="*/ 402261 h 493146"/>
                <a:gd name="connsiteX31" fmla="*/ 156560 w 608731"/>
                <a:gd name="connsiteY31" fmla="*/ 429002 h 493146"/>
                <a:gd name="connsiteX32" fmla="*/ 36824 w 608731"/>
                <a:gd name="connsiteY32" fmla="*/ 429002 h 493146"/>
                <a:gd name="connsiteX33" fmla="*/ 100608 w 608731"/>
                <a:gd name="connsiteY33" fmla="*/ 378798 h 493146"/>
                <a:gd name="connsiteX34" fmla="*/ 29513 w 608731"/>
                <a:gd name="connsiteY34" fmla="*/ 316899 h 493146"/>
                <a:gd name="connsiteX35" fmla="*/ 35332 w 608731"/>
                <a:gd name="connsiteY35" fmla="*/ 294180 h 493146"/>
                <a:gd name="connsiteX36" fmla="*/ 135373 w 608731"/>
                <a:gd name="connsiteY36" fmla="*/ 272654 h 493146"/>
                <a:gd name="connsiteX37" fmla="*/ 98370 w 608731"/>
                <a:gd name="connsiteY37" fmla="*/ 108782 h 493146"/>
                <a:gd name="connsiteX38" fmla="*/ 118662 w 608731"/>
                <a:gd name="connsiteY38" fmla="*/ 95151 h 493146"/>
                <a:gd name="connsiteX39" fmla="*/ 237801 w 608731"/>
                <a:gd name="connsiteY39" fmla="*/ 178129 h 493146"/>
                <a:gd name="connsiteX40" fmla="*/ 313671 w 608731"/>
                <a:gd name="connsiteY40" fmla="*/ 7777 h 493146"/>
                <a:gd name="connsiteX41" fmla="*/ 327127 w 608731"/>
                <a:gd name="connsiteY41" fmla="*/ 87 h 493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08731" h="493146">
                  <a:moveTo>
                    <a:pt x="16411" y="453912"/>
                  </a:moveTo>
                  <a:lnTo>
                    <a:pt x="586924" y="453912"/>
                  </a:lnTo>
                  <a:cubicBezTo>
                    <a:pt x="596025" y="453912"/>
                    <a:pt x="603335" y="461208"/>
                    <a:pt x="603335" y="470291"/>
                  </a:cubicBezTo>
                  <a:lnTo>
                    <a:pt x="603335" y="476842"/>
                  </a:lnTo>
                  <a:cubicBezTo>
                    <a:pt x="603335" y="485850"/>
                    <a:pt x="596025" y="493146"/>
                    <a:pt x="586924" y="493146"/>
                  </a:cubicBezTo>
                  <a:lnTo>
                    <a:pt x="16411" y="493146"/>
                  </a:lnTo>
                  <a:cubicBezTo>
                    <a:pt x="7310" y="493146"/>
                    <a:pt x="0" y="485850"/>
                    <a:pt x="0" y="476842"/>
                  </a:cubicBezTo>
                  <a:lnTo>
                    <a:pt x="0" y="470291"/>
                  </a:lnTo>
                  <a:cubicBezTo>
                    <a:pt x="0" y="461208"/>
                    <a:pt x="7310" y="453912"/>
                    <a:pt x="16411" y="453912"/>
                  </a:cubicBezTo>
                  <a:close/>
                  <a:moveTo>
                    <a:pt x="327127" y="87"/>
                  </a:moveTo>
                  <a:cubicBezTo>
                    <a:pt x="332378" y="683"/>
                    <a:pt x="337283" y="4314"/>
                    <a:pt x="338514" y="10608"/>
                  </a:cubicBezTo>
                  <a:lnTo>
                    <a:pt x="375068" y="199358"/>
                  </a:lnTo>
                  <a:lnTo>
                    <a:pt x="451312" y="149080"/>
                  </a:lnTo>
                  <a:cubicBezTo>
                    <a:pt x="460040" y="143344"/>
                    <a:pt x="471678" y="149601"/>
                    <a:pt x="471678" y="160029"/>
                  </a:cubicBezTo>
                  <a:lnTo>
                    <a:pt x="471678" y="266918"/>
                  </a:lnTo>
                  <a:lnTo>
                    <a:pt x="594622" y="257905"/>
                  </a:lnTo>
                  <a:cubicBezTo>
                    <a:pt x="606782" y="257011"/>
                    <a:pt x="613496" y="271760"/>
                    <a:pt x="604768" y="280326"/>
                  </a:cubicBezTo>
                  <a:lnTo>
                    <a:pt x="496819" y="386544"/>
                  </a:lnTo>
                  <a:lnTo>
                    <a:pt x="564483" y="429002"/>
                  </a:lnTo>
                  <a:lnTo>
                    <a:pt x="437809" y="429002"/>
                  </a:lnTo>
                  <a:lnTo>
                    <a:pt x="401851" y="406432"/>
                  </a:lnTo>
                  <a:lnTo>
                    <a:pt x="472946" y="336415"/>
                  </a:lnTo>
                  <a:lnTo>
                    <a:pt x="388422" y="342597"/>
                  </a:lnTo>
                  <a:lnTo>
                    <a:pt x="388422" y="272579"/>
                  </a:lnTo>
                  <a:lnTo>
                    <a:pt x="336872" y="306545"/>
                  </a:lnTo>
                  <a:lnTo>
                    <a:pt x="313149" y="184088"/>
                  </a:lnTo>
                  <a:lnTo>
                    <a:pt x="263688" y="295223"/>
                  </a:lnTo>
                  <a:lnTo>
                    <a:pt x="185356" y="240699"/>
                  </a:lnTo>
                  <a:lnTo>
                    <a:pt x="209079" y="345651"/>
                  </a:lnTo>
                  <a:lnTo>
                    <a:pt x="142087" y="360101"/>
                  </a:lnTo>
                  <a:lnTo>
                    <a:pt x="190503" y="402261"/>
                  </a:lnTo>
                  <a:lnTo>
                    <a:pt x="156560" y="429002"/>
                  </a:lnTo>
                  <a:lnTo>
                    <a:pt x="36824" y="429002"/>
                  </a:lnTo>
                  <a:lnTo>
                    <a:pt x="100608" y="378798"/>
                  </a:lnTo>
                  <a:lnTo>
                    <a:pt x="29513" y="316899"/>
                  </a:lnTo>
                  <a:cubicBezTo>
                    <a:pt x="21381" y="309748"/>
                    <a:pt x="24813" y="296489"/>
                    <a:pt x="35332" y="294180"/>
                  </a:cubicBezTo>
                  <a:lnTo>
                    <a:pt x="135373" y="272654"/>
                  </a:lnTo>
                  <a:lnTo>
                    <a:pt x="98370" y="108782"/>
                  </a:lnTo>
                  <a:cubicBezTo>
                    <a:pt x="95759" y="97088"/>
                    <a:pt x="108889" y="88298"/>
                    <a:pt x="118662" y="95151"/>
                  </a:cubicBezTo>
                  <a:lnTo>
                    <a:pt x="237801" y="178129"/>
                  </a:lnTo>
                  <a:lnTo>
                    <a:pt x="313671" y="7777"/>
                  </a:lnTo>
                  <a:cubicBezTo>
                    <a:pt x="316282" y="1930"/>
                    <a:pt x="321877" y="-509"/>
                    <a:pt x="327127" y="87"/>
                  </a:cubicBezTo>
                  <a:close/>
                </a:path>
              </a:pathLst>
            </a:custGeom>
            <a:solidFill>
              <a:schemeClr val="accent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i="1">
                <a:solidFill>
                  <a:schemeClr val="tx1"/>
                </a:solidFill>
              </a:endParaRPr>
            </a:p>
          </p:txBody>
        </p:sp>
        <p:sp>
          <p:nvSpPr>
            <p:cNvPr id="267" name="íSļiḓè"/>
            <p:cNvSpPr txBox="1"/>
            <p:nvPr/>
          </p:nvSpPr>
          <p:spPr bwMode="auto">
            <a:xfrm>
              <a:off x="645" y="7378"/>
              <a:ext cx="2275" cy="5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sz="1600" b="1" dirty="0">
                  <a:solidFill>
                    <a:schemeClr val="tx2"/>
                  </a:solidFill>
                  <a:latin typeface="微软雅黑" panose="020B0503020204020204" pitchFamily="34" charset="-122"/>
                  <a:ea typeface="微软雅黑" panose="020B0503020204020204" pitchFamily="34" charset="-122"/>
                </a:rPr>
                <a:t>课堂情况反馈</a:t>
              </a:r>
            </a:p>
          </p:txBody>
        </p:sp>
        <p:sp>
          <p:nvSpPr>
            <p:cNvPr id="275" name="íşḷïḋê"/>
            <p:cNvSpPr/>
            <p:nvPr/>
          </p:nvSpPr>
          <p:spPr>
            <a:xfrm>
              <a:off x="3788" y="6055"/>
              <a:ext cx="1045" cy="1045"/>
            </a:xfrm>
            <a:prstGeom prst="roundRect">
              <a:avLst/>
            </a:prstGeom>
            <a:noFill/>
            <a:ln w="19050">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lvl="0" algn="ctr">
                <a:buClrTx/>
                <a:buSzTx/>
                <a:buFontTx/>
              </a:pPr>
              <a:endParaRPr lang="zh-CN" altLang="en-US" sz="2000" b="1" i="1">
                <a:solidFill>
                  <a:schemeClr val="tx1"/>
                </a:solidFill>
                <a:sym typeface="+mn-ea"/>
              </a:endParaRPr>
            </a:p>
          </p:txBody>
        </p:sp>
        <p:sp>
          <p:nvSpPr>
            <p:cNvPr id="292" name="ïṡļïḑê"/>
            <p:cNvSpPr/>
            <p:nvPr/>
          </p:nvSpPr>
          <p:spPr>
            <a:xfrm>
              <a:off x="4028" y="6348"/>
              <a:ext cx="565" cy="459"/>
            </a:xfrm>
            <a:custGeom>
              <a:avLst/>
              <a:gdLst>
                <a:gd name="connsiteX0" fmla="*/ 390482 w 564166"/>
                <a:gd name="connsiteY0" fmla="*/ 307997 h 458643"/>
                <a:gd name="connsiteX1" fmla="*/ 403395 w 564166"/>
                <a:gd name="connsiteY1" fmla="*/ 307997 h 458643"/>
                <a:gd name="connsiteX2" fmla="*/ 439265 w 564166"/>
                <a:gd name="connsiteY2" fmla="*/ 353908 h 458643"/>
                <a:gd name="connsiteX3" fmla="*/ 434961 w 564166"/>
                <a:gd name="connsiteY3" fmla="*/ 361082 h 458643"/>
                <a:gd name="connsiteX4" fmla="*/ 419178 w 564166"/>
                <a:gd name="connsiteY4" fmla="*/ 361082 h 458643"/>
                <a:gd name="connsiteX5" fmla="*/ 492353 w 564166"/>
                <a:gd name="connsiteY5" fmla="*/ 419905 h 458643"/>
                <a:gd name="connsiteX6" fmla="*/ 512440 w 564166"/>
                <a:gd name="connsiteY6" fmla="*/ 438557 h 458643"/>
                <a:gd name="connsiteX7" fmla="*/ 492353 w 564166"/>
                <a:gd name="connsiteY7" fmla="*/ 458643 h 458643"/>
                <a:gd name="connsiteX8" fmla="*/ 379004 w 564166"/>
                <a:gd name="connsiteY8" fmla="*/ 361082 h 458643"/>
                <a:gd name="connsiteX9" fmla="*/ 358916 w 564166"/>
                <a:gd name="connsiteY9" fmla="*/ 361082 h 458643"/>
                <a:gd name="connsiteX10" fmla="*/ 354612 w 564166"/>
                <a:gd name="connsiteY10" fmla="*/ 353908 h 458643"/>
                <a:gd name="connsiteX11" fmla="*/ 277051 w 564166"/>
                <a:gd name="connsiteY11" fmla="*/ 307997 h 458643"/>
                <a:gd name="connsiteX12" fmla="*/ 288553 w 564166"/>
                <a:gd name="connsiteY12" fmla="*/ 307997 h 458643"/>
                <a:gd name="connsiteX13" fmla="*/ 324497 w 564166"/>
                <a:gd name="connsiteY13" fmla="*/ 353908 h 458643"/>
                <a:gd name="connsiteX14" fmla="*/ 320183 w 564166"/>
                <a:gd name="connsiteY14" fmla="*/ 361082 h 458643"/>
                <a:gd name="connsiteX15" fmla="*/ 301493 w 564166"/>
                <a:gd name="connsiteY15" fmla="*/ 361082 h 458643"/>
                <a:gd name="connsiteX16" fmla="*/ 301493 w 564166"/>
                <a:gd name="connsiteY16" fmla="*/ 438557 h 458643"/>
                <a:gd name="connsiteX17" fmla="*/ 282802 w 564166"/>
                <a:gd name="connsiteY17" fmla="*/ 458643 h 458643"/>
                <a:gd name="connsiteX18" fmla="*/ 262673 w 564166"/>
                <a:gd name="connsiteY18" fmla="*/ 438557 h 458643"/>
                <a:gd name="connsiteX19" fmla="*/ 262673 w 564166"/>
                <a:gd name="connsiteY19" fmla="*/ 361082 h 458643"/>
                <a:gd name="connsiteX20" fmla="*/ 243982 w 564166"/>
                <a:gd name="connsiteY20" fmla="*/ 361082 h 458643"/>
                <a:gd name="connsiteX21" fmla="*/ 239669 w 564166"/>
                <a:gd name="connsiteY21" fmla="*/ 353908 h 458643"/>
                <a:gd name="connsiteX22" fmla="*/ 162189 w 564166"/>
                <a:gd name="connsiteY22" fmla="*/ 307997 h 458643"/>
                <a:gd name="connsiteX23" fmla="*/ 173671 w 564166"/>
                <a:gd name="connsiteY23" fmla="*/ 307997 h 458643"/>
                <a:gd name="connsiteX24" fmla="*/ 209554 w 564166"/>
                <a:gd name="connsiteY24" fmla="*/ 353908 h 458643"/>
                <a:gd name="connsiteX25" fmla="*/ 205248 w 564166"/>
                <a:gd name="connsiteY25" fmla="*/ 361082 h 458643"/>
                <a:gd name="connsiteX26" fmla="*/ 185154 w 564166"/>
                <a:gd name="connsiteY26" fmla="*/ 361082 h 458643"/>
                <a:gd name="connsiteX27" fmla="*/ 71765 w 564166"/>
                <a:gd name="connsiteY27" fmla="*/ 458643 h 458643"/>
                <a:gd name="connsiteX28" fmla="*/ 53106 w 564166"/>
                <a:gd name="connsiteY28" fmla="*/ 438557 h 458643"/>
                <a:gd name="connsiteX29" fmla="*/ 71765 w 564166"/>
                <a:gd name="connsiteY29" fmla="*/ 419905 h 458643"/>
                <a:gd name="connsiteX30" fmla="*/ 146401 w 564166"/>
                <a:gd name="connsiteY30" fmla="*/ 361082 h 458643"/>
                <a:gd name="connsiteX31" fmla="*/ 129177 w 564166"/>
                <a:gd name="connsiteY31" fmla="*/ 361082 h 458643"/>
                <a:gd name="connsiteX32" fmla="*/ 124871 w 564166"/>
                <a:gd name="connsiteY32" fmla="*/ 353908 h 458643"/>
                <a:gd name="connsiteX33" fmla="*/ 340222 w 564166"/>
                <a:gd name="connsiteY33" fmla="*/ 0 h 458643"/>
                <a:gd name="connsiteX34" fmla="*/ 453630 w 564166"/>
                <a:gd name="connsiteY34" fmla="*/ 118973 h 458643"/>
                <a:gd name="connsiteX35" fmla="*/ 525407 w 564166"/>
                <a:gd name="connsiteY35" fmla="*/ 179176 h 458643"/>
                <a:gd name="connsiteX36" fmla="*/ 564166 w 564166"/>
                <a:gd name="connsiteY36" fmla="*/ 232212 h 458643"/>
                <a:gd name="connsiteX37" fmla="*/ 518229 w 564166"/>
                <a:gd name="connsiteY37" fmla="*/ 286681 h 458643"/>
                <a:gd name="connsiteX38" fmla="*/ 45937 w 564166"/>
                <a:gd name="connsiteY38" fmla="*/ 286681 h 458643"/>
                <a:gd name="connsiteX39" fmla="*/ 0 w 564166"/>
                <a:gd name="connsiteY39" fmla="*/ 232212 h 458643"/>
                <a:gd name="connsiteX40" fmla="*/ 45937 w 564166"/>
                <a:gd name="connsiteY40" fmla="*/ 179176 h 458643"/>
                <a:gd name="connsiteX41" fmla="*/ 111972 w 564166"/>
                <a:gd name="connsiteY41" fmla="*/ 103205 h 458643"/>
                <a:gd name="connsiteX42" fmla="*/ 134941 w 564166"/>
                <a:gd name="connsiteY42" fmla="*/ 107505 h 458643"/>
                <a:gd name="connsiteX43" fmla="*/ 209589 w 564166"/>
                <a:gd name="connsiteY43" fmla="*/ 22934 h 458643"/>
                <a:gd name="connsiteX44" fmla="*/ 256961 w 564166"/>
                <a:gd name="connsiteY44" fmla="*/ 43002 h 458643"/>
                <a:gd name="connsiteX45" fmla="*/ 340222 w 564166"/>
                <a:gd name="connsiteY45" fmla="*/ 0 h 4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64166" h="458643">
                  <a:moveTo>
                    <a:pt x="390482" y="307997"/>
                  </a:moveTo>
                  <a:cubicBezTo>
                    <a:pt x="394786" y="303693"/>
                    <a:pt x="399091" y="303693"/>
                    <a:pt x="403395" y="307997"/>
                  </a:cubicBezTo>
                  <a:lnTo>
                    <a:pt x="439265" y="353908"/>
                  </a:lnTo>
                  <a:cubicBezTo>
                    <a:pt x="442135" y="358212"/>
                    <a:pt x="440700" y="361082"/>
                    <a:pt x="434961" y="361082"/>
                  </a:cubicBezTo>
                  <a:lnTo>
                    <a:pt x="419178" y="361082"/>
                  </a:lnTo>
                  <a:cubicBezTo>
                    <a:pt x="426352" y="394081"/>
                    <a:pt x="456483" y="419905"/>
                    <a:pt x="492353" y="419905"/>
                  </a:cubicBezTo>
                  <a:cubicBezTo>
                    <a:pt x="503831" y="419905"/>
                    <a:pt x="512440" y="428514"/>
                    <a:pt x="512440" y="438557"/>
                  </a:cubicBezTo>
                  <a:cubicBezTo>
                    <a:pt x="512440" y="450035"/>
                    <a:pt x="503831" y="458643"/>
                    <a:pt x="492353" y="458643"/>
                  </a:cubicBezTo>
                  <a:cubicBezTo>
                    <a:pt x="434961" y="458643"/>
                    <a:pt x="387612" y="415601"/>
                    <a:pt x="379004" y="361082"/>
                  </a:cubicBezTo>
                  <a:lnTo>
                    <a:pt x="358916" y="361082"/>
                  </a:lnTo>
                  <a:cubicBezTo>
                    <a:pt x="353177" y="361082"/>
                    <a:pt x="351742" y="358212"/>
                    <a:pt x="354612" y="353908"/>
                  </a:cubicBezTo>
                  <a:close/>
                  <a:moveTo>
                    <a:pt x="277051" y="307997"/>
                  </a:moveTo>
                  <a:cubicBezTo>
                    <a:pt x="279926" y="303693"/>
                    <a:pt x="285677" y="303693"/>
                    <a:pt x="288553" y="307997"/>
                  </a:cubicBezTo>
                  <a:lnTo>
                    <a:pt x="324497" y="353908"/>
                  </a:lnTo>
                  <a:cubicBezTo>
                    <a:pt x="327372" y="358212"/>
                    <a:pt x="325934" y="361082"/>
                    <a:pt x="320183" y="361082"/>
                  </a:cubicBezTo>
                  <a:lnTo>
                    <a:pt x="301493" y="361082"/>
                  </a:lnTo>
                  <a:lnTo>
                    <a:pt x="301493" y="438557"/>
                  </a:lnTo>
                  <a:cubicBezTo>
                    <a:pt x="301493" y="450035"/>
                    <a:pt x="292866" y="458643"/>
                    <a:pt x="282802" y="458643"/>
                  </a:cubicBezTo>
                  <a:cubicBezTo>
                    <a:pt x="271300" y="458643"/>
                    <a:pt x="262673" y="450035"/>
                    <a:pt x="262673" y="438557"/>
                  </a:cubicBezTo>
                  <a:lnTo>
                    <a:pt x="262673" y="361082"/>
                  </a:lnTo>
                  <a:lnTo>
                    <a:pt x="243982" y="361082"/>
                  </a:lnTo>
                  <a:cubicBezTo>
                    <a:pt x="238231" y="361082"/>
                    <a:pt x="236793" y="358212"/>
                    <a:pt x="239669" y="353908"/>
                  </a:cubicBezTo>
                  <a:close/>
                  <a:moveTo>
                    <a:pt x="162189" y="307997"/>
                  </a:moveTo>
                  <a:cubicBezTo>
                    <a:pt x="165059" y="303693"/>
                    <a:pt x="169365" y="303693"/>
                    <a:pt x="173671" y="307997"/>
                  </a:cubicBezTo>
                  <a:lnTo>
                    <a:pt x="209554" y="353908"/>
                  </a:lnTo>
                  <a:cubicBezTo>
                    <a:pt x="212424" y="358212"/>
                    <a:pt x="210989" y="361082"/>
                    <a:pt x="205248" y="361082"/>
                  </a:cubicBezTo>
                  <a:lnTo>
                    <a:pt x="185154" y="361082"/>
                  </a:lnTo>
                  <a:cubicBezTo>
                    <a:pt x="176542" y="415601"/>
                    <a:pt x="129177" y="458643"/>
                    <a:pt x="71765" y="458643"/>
                  </a:cubicBezTo>
                  <a:cubicBezTo>
                    <a:pt x="61718" y="458643"/>
                    <a:pt x="53106" y="450035"/>
                    <a:pt x="53106" y="438557"/>
                  </a:cubicBezTo>
                  <a:cubicBezTo>
                    <a:pt x="53106" y="428514"/>
                    <a:pt x="61718" y="419905"/>
                    <a:pt x="71765" y="419905"/>
                  </a:cubicBezTo>
                  <a:cubicBezTo>
                    <a:pt x="107648" y="419905"/>
                    <a:pt x="137789" y="394081"/>
                    <a:pt x="146401" y="361082"/>
                  </a:cubicBezTo>
                  <a:lnTo>
                    <a:pt x="129177" y="361082"/>
                  </a:lnTo>
                  <a:cubicBezTo>
                    <a:pt x="123436" y="361082"/>
                    <a:pt x="122001" y="358212"/>
                    <a:pt x="124871" y="353908"/>
                  </a:cubicBezTo>
                  <a:close/>
                  <a:moveTo>
                    <a:pt x="340222" y="0"/>
                  </a:moveTo>
                  <a:cubicBezTo>
                    <a:pt x="399079" y="0"/>
                    <a:pt x="447888" y="51603"/>
                    <a:pt x="453630" y="118973"/>
                  </a:cubicBezTo>
                  <a:cubicBezTo>
                    <a:pt x="488083" y="118973"/>
                    <a:pt x="515358" y="144774"/>
                    <a:pt x="525407" y="179176"/>
                  </a:cubicBezTo>
                  <a:cubicBezTo>
                    <a:pt x="546940" y="183476"/>
                    <a:pt x="564166" y="204977"/>
                    <a:pt x="564166" y="232212"/>
                  </a:cubicBezTo>
                  <a:cubicBezTo>
                    <a:pt x="564166" y="262313"/>
                    <a:pt x="544069" y="286681"/>
                    <a:pt x="518229" y="286681"/>
                  </a:cubicBezTo>
                  <a:lnTo>
                    <a:pt x="45937" y="286681"/>
                  </a:lnTo>
                  <a:cubicBezTo>
                    <a:pt x="20097" y="286681"/>
                    <a:pt x="0" y="262313"/>
                    <a:pt x="0" y="232212"/>
                  </a:cubicBezTo>
                  <a:cubicBezTo>
                    <a:pt x="0" y="202110"/>
                    <a:pt x="20097" y="179176"/>
                    <a:pt x="45937" y="179176"/>
                  </a:cubicBezTo>
                  <a:cubicBezTo>
                    <a:pt x="45937" y="136173"/>
                    <a:pt x="76084" y="103205"/>
                    <a:pt x="111972" y="103205"/>
                  </a:cubicBezTo>
                  <a:cubicBezTo>
                    <a:pt x="119150" y="103205"/>
                    <a:pt x="127763" y="104639"/>
                    <a:pt x="134941" y="107505"/>
                  </a:cubicBezTo>
                  <a:cubicBezTo>
                    <a:pt x="134941" y="60203"/>
                    <a:pt x="169394" y="22934"/>
                    <a:pt x="209589" y="22934"/>
                  </a:cubicBezTo>
                  <a:cubicBezTo>
                    <a:pt x="228251" y="22934"/>
                    <a:pt x="244042" y="30102"/>
                    <a:pt x="256961" y="43002"/>
                  </a:cubicBezTo>
                  <a:cubicBezTo>
                    <a:pt x="278494" y="15767"/>
                    <a:pt x="307205" y="0"/>
                    <a:pt x="340222" y="0"/>
                  </a:cubicBezTo>
                  <a:close/>
                </a:path>
              </a:pathLst>
            </a:custGeom>
            <a:noFill/>
            <a:ln w="19050">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60000"/>
            </a:bodyPr>
            <a:lstStyle/>
            <a:p>
              <a:pPr lvl="0" algn="ctr">
                <a:buClrTx/>
                <a:buSzTx/>
                <a:buFontTx/>
              </a:pPr>
              <a:endParaRPr lang="zh-CN" altLang="en-US" sz="2000" b="1" i="1">
                <a:solidFill>
                  <a:schemeClr val="tx1"/>
                </a:solidFill>
                <a:sym typeface="+mn-ea"/>
              </a:endParaRPr>
            </a:p>
          </p:txBody>
        </p:sp>
        <p:sp>
          <p:nvSpPr>
            <p:cNvPr id="274" name="îsḷïďê"/>
            <p:cNvSpPr txBox="1"/>
            <p:nvPr/>
          </p:nvSpPr>
          <p:spPr bwMode="auto">
            <a:xfrm>
              <a:off x="3608" y="7378"/>
              <a:ext cx="2275" cy="5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sz="1600" b="1" dirty="0">
                  <a:solidFill>
                    <a:schemeClr val="tx2"/>
                  </a:solidFill>
                  <a:latin typeface="微软雅黑" panose="020B0503020204020204" pitchFamily="34" charset="-122"/>
                  <a:ea typeface="微软雅黑" panose="020B0503020204020204" pitchFamily="34" charset="-122"/>
                </a:rPr>
                <a:t>成绩查询</a:t>
              </a:r>
            </a:p>
          </p:txBody>
        </p:sp>
        <p:sp>
          <p:nvSpPr>
            <p:cNvPr id="282" name="iṩľïḓê"/>
            <p:cNvSpPr/>
            <p:nvPr/>
          </p:nvSpPr>
          <p:spPr>
            <a:xfrm>
              <a:off x="6337" y="6055"/>
              <a:ext cx="1045" cy="1045"/>
            </a:xfrm>
            <a:prstGeom prst="roundRect">
              <a:avLst/>
            </a:prstGeom>
            <a:noFill/>
            <a:ln w="19050">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lvl="0" algn="ctr">
                <a:buClrTx/>
                <a:buSzTx/>
                <a:buFontTx/>
              </a:pPr>
              <a:endParaRPr lang="zh-CN" altLang="en-US" sz="2000" b="1" i="1">
                <a:solidFill>
                  <a:schemeClr val="tx1"/>
                </a:solidFill>
                <a:sym typeface="+mn-ea"/>
              </a:endParaRPr>
            </a:p>
          </p:txBody>
        </p:sp>
        <p:sp>
          <p:nvSpPr>
            <p:cNvPr id="293" name="ïSľîḓê"/>
            <p:cNvSpPr/>
            <p:nvPr/>
          </p:nvSpPr>
          <p:spPr>
            <a:xfrm>
              <a:off x="6577" y="6327"/>
              <a:ext cx="565" cy="500"/>
            </a:xfrm>
            <a:custGeom>
              <a:avLst/>
              <a:gdLst>
                <a:gd name="connsiteX0" fmla="*/ 65178 w 606964"/>
                <a:gd name="connsiteY0" fmla="*/ 207316 h 537378"/>
                <a:gd name="connsiteX1" fmla="*/ 87478 w 606964"/>
                <a:gd name="connsiteY1" fmla="*/ 475661 h 537378"/>
                <a:gd name="connsiteX2" fmla="*/ 104118 w 606964"/>
                <a:gd name="connsiteY2" fmla="*/ 475661 h 537378"/>
                <a:gd name="connsiteX3" fmla="*/ 189583 w 606964"/>
                <a:gd name="connsiteY3" fmla="*/ 207316 h 537378"/>
                <a:gd name="connsiteX4" fmla="*/ 22615 w 606964"/>
                <a:gd name="connsiteY4" fmla="*/ 145599 h 537378"/>
                <a:gd name="connsiteX5" fmla="*/ 584307 w 606964"/>
                <a:gd name="connsiteY5" fmla="*/ 145599 h 537378"/>
                <a:gd name="connsiteX6" fmla="*/ 602646 w 606964"/>
                <a:gd name="connsiteY6" fmla="*/ 154868 h 537378"/>
                <a:gd name="connsiteX7" fmla="*/ 605928 w 606964"/>
                <a:gd name="connsiteY7" fmla="*/ 174988 h 537378"/>
                <a:gd name="connsiteX8" fmla="*/ 495447 w 606964"/>
                <a:gd name="connsiteY8" fmla="*/ 521666 h 537378"/>
                <a:gd name="connsiteX9" fmla="*/ 473826 w 606964"/>
                <a:gd name="connsiteY9" fmla="*/ 537378 h 537378"/>
                <a:gd name="connsiteX10" fmla="*/ 51255 w 606964"/>
                <a:gd name="connsiteY10" fmla="*/ 537378 h 537378"/>
                <a:gd name="connsiteX11" fmla="*/ 28728 w 606964"/>
                <a:gd name="connsiteY11" fmla="*/ 516693 h 537378"/>
                <a:gd name="connsiteX12" fmla="*/ 89 w 606964"/>
                <a:gd name="connsiteY12" fmla="*/ 170015 h 537378"/>
                <a:gd name="connsiteX13" fmla="*/ 5975 w 606964"/>
                <a:gd name="connsiteY13" fmla="*/ 152833 h 537378"/>
                <a:gd name="connsiteX14" fmla="*/ 22615 w 606964"/>
                <a:gd name="connsiteY14" fmla="*/ 145599 h 537378"/>
                <a:gd name="connsiteX15" fmla="*/ 325526 w 606964"/>
                <a:gd name="connsiteY15" fmla="*/ 814 h 537378"/>
                <a:gd name="connsiteX16" fmla="*/ 333451 w 606964"/>
                <a:gd name="connsiteY16" fmla="*/ 1831 h 537378"/>
                <a:gd name="connsiteX17" fmla="*/ 335376 w 606964"/>
                <a:gd name="connsiteY17" fmla="*/ 9629 h 537378"/>
                <a:gd name="connsiteX18" fmla="*/ 321337 w 606964"/>
                <a:gd name="connsiteY18" fmla="*/ 44887 h 537378"/>
                <a:gd name="connsiteX19" fmla="*/ 389039 w 606964"/>
                <a:gd name="connsiteY19" fmla="*/ 44887 h 537378"/>
                <a:gd name="connsiteX20" fmla="*/ 394133 w 606964"/>
                <a:gd name="connsiteY20" fmla="*/ 47034 h 537378"/>
                <a:gd name="connsiteX21" fmla="*/ 396171 w 606964"/>
                <a:gd name="connsiteY21" fmla="*/ 52006 h 537378"/>
                <a:gd name="connsiteX22" fmla="*/ 396171 w 606964"/>
                <a:gd name="connsiteY22" fmla="*/ 72234 h 537378"/>
                <a:gd name="connsiteX23" fmla="*/ 389039 w 606964"/>
                <a:gd name="connsiteY23" fmla="*/ 79241 h 537378"/>
                <a:gd name="connsiteX24" fmla="*/ 321337 w 606964"/>
                <a:gd name="connsiteY24" fmla="*/ 79241 h 537378"/>
                <a:gd name="connsiteX25" fmla="*/ 335376 w 606964"/>
                <a:gd name="connsiteY25" fmla="*/ 114499 h 537378"/>
                <a:gd name="connsiteX26" fmla="*/ 333451 w 606964"/>
                <a:gd name="connsiteY26" fmla="*/ 122296 h 537378"/>
                <a:gd name="connsiteX27" fmla="*/ 325526 w 606964"/>
                <a:gd name="connsiteY27" fmla="*/ 123426 h 537378"/>
                <a:gd name="connsiteX28" fmla="*/ 218879 w 606964"/>
                <a:gd name="connsiteY28" fmla="*/ 68392 h 537378"/>
                <a:gd name="connsiteX29" fmla="*/ 215030 w 606964"/>
                <a:gd name="connsiteY29" fmla="*/ 62064 h 537378"/>
                <a:gd name="connsiteX30" fmla="*/ 218879 w 606964"/>
                <a:gd name="connsiteY30" fmla="*/ 55848 h 53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06964" h="537378">
                  <a:moveTo>
                    <a:pt x="65178" y="207316"/>
                  </a:moveTo>
                  <a:lnTo>
                    <a:pt x="87478" y="475661"/>
                  </a:lnTo>
                  <a:lnTo>
                    <a:pt x="104118" y="475661"/>
                  </a:lnTo>
                  <a:lnTo>
                    <a:pt x="189583" y="207316"/>
                  </a:lnTo>
                  <a:close/>
                  <a:moveTo>
                    <a:pt x="22615" y="145599"/>
                  </a:moveTo>
                  <a:lnTo>
                    <a:pt x="584307" y="145599"/>
                  </a:lnTo>
                  <a:cubicBezTo>
                    <a:pt x="591552" y="145599"/>
                    <a:pt x="598344" y="148990"/>
                    <a:pt x="602646" y="154868"/>
                  </a:cubicBezTo>
                  <a:cubicBezTo>
                    <a:pt x="606834" y="160633"/>
                    <a:pt x="608079" y="168206"/>
                    <a:pt x="605928" y="174988"/>
                  </a:cubicBezTo>
                  <a:lnTo>
                    <a:pt x="495447" y="521666"/>
                  </a:lnTo>
                  <a:cubicBezTo>
                    <a:pt x="492503" y="531048"/>
                    <a:pt x="483674" y="537378"/>
                    <a:pt x="473826" y="537378"/>
                  </a:cubicBezTo>
                  <a:lnTo>
                    <a:pt x="51255" y="537378"/>
                  </a:lnTo>
                  <a:cubicBezTo>
                    <a:pt x="39482" y="537378"/>
                    <a:pt x="29747" y="528448"/>
                    <a:pt x="28728" y="516693"/>
                  </a:cubicBezTo>
                  <a:lnTo>
                    <a:pt x="89" y="170015"/>
                  </a:lnTo>
                  <a:cubicBezTo>
                    <a:pt x="-477" y="163798"/>
                    <a:pt x="1674" y="157468"/>
                    <a:pt x="5975" y="152833"/>
                  </a:cubicBezTo>
                  <a:cubicBezTo>
                    <a:pt x="10277" y="148199"/>
                    <a:pt x="16276" y="145599"/>
                    <a:pt x="22615" y="145599"/>
                  </a:cubicBezTo>
                  <a:close/>
                  <a:moveTo>
                    <a:pt x="325526" y="814"/>
                  </a:moveTo>
                  <a:cubicBezTo>
                    <a:pt x="328130" y="-542"/>
                    <a:pt x="331300" y="-203"/>
                    <a:pt x="333451" y="1831"/>
                  </a:cubicBezTo>
                  <a:cubicBezTo>
                    <a:pt x="335715" y="3752"/>
                    <a:pt x="336395" y="6917"/>
                    <a:pt x="335376" y="9629"/>
                  </a:cubicBezTo>
                  <a:lnTo>
                    <a:pt x="321337" y="44887"/>
                  </a:lnTo>
                  <a:lnTo>
                    <a:pt x="389039" y="44887"/>
                  </a:lnTo>
                  <a:cubicBezTo>
                    <a:pt x="390963" y="44887"/>
                    <a:pt x="392775" y="45678"/>
                    <a:pt x="394133" y="47034"/>
                  </a:cubicBezTo>
                  <a:cubicBezTo>
                    <a:pt x="395379" y="48277"/>
                    <a:pt x="396171" y="50085"/>
                    <a:pt x="396171" y="52006"/>
                  </a:cubicBezTo>
                  <a:lnTo>
                    <a:pt x="396171" y="72234"/>
                  </a:lnTo>
                  <a:cubicBezTo>
                    <a:pt x="396171" y="76077"/>
                    <a:pt x="393001" y="79241"/>
                    <a:pt x="389039" y="79241"/>
                  </a:cubicBezTo>
                  <a:lnTo>
                    <a:pt x="321337" y="79241"/>
                  </a:lnTo>
                  <a:lnTo>
                    <a:pt x="335376" y="114499"/>
                  </a:lnTo>
                  <a:cubicBezTo>
                    <a:pt x="336395" y="117211"/>
                    <a:pt x="335715" y="120375"/>
                    <a:pt x="333451" y="122296"/>
                  </a:cubicBezTo>
                  <a:cubicBezTo>
                    <a:pt x="331300" y="124330"/>
                    <a:pt x="328130" y="124782"/>
                    <a:pt x="325526" y="123426"/>
                  </a:cubicBezTo>
                  <a:lnTo>
                    <a:pt x="218879" y="68392"/>
                  </a:lnTo>
                  <a:cubicBezTo>
                    <a:pt x="216502" y="67149"/>
                    <a:pt x="215030" y="64663"/>
                    <a:pt x="215030" y="62064"/>
                  </a:cubicBezTo>
                  <a:cubicBezTo>
                    <a:pt x="215030" y="59465"/>
                    <a:pt x="216502" y="56978"/>
                    <a:pt x="218879" y="55848"/>
                  </a:cubicBezTo>
                  <a:close/>
                </a:path>
              </a:pathLst>
            </a:custGeom>
            <a:noFill/>
            <a:ln w="19050">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70000"/>
            </a:bodyPr>
            <a:lstStyle/>
            <a:p>
              <a:pPr lvl="0" algn="ctr">
                <a:buClrTx/>
                <a:buSzTx/>
                <a:buFontTx/>
              </a:pPr>
              <a:endParaRPr lang="zh-CN" altLang="en-US" sz="2000" b="1" i="1">
                <a:solidFill>
                  <a:schemeClr val="tx1"/>
                </a:solidFill>
                <a:sym typeface="+mn-ea"/>
              </a:endParaRPr>
            </a:p>
          </p:txBody>
        </p:sp>
        <p:sp>
          <p:nvSpPr>
            <p:cNvPr id="281" name="ïṥḻîďé"/>
            <p:cNvSpPr txBox="1"/>
            <p:nvPr/>
          </p:nvSpPr>
          <p:spPr bwMode="auto">
            <a:xfrm>
              <a:off x="6157" y="7378"/>
              <a:ext cx="2275" cy="5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sz="1600" b="1" dirty="0">
                  <a:solidFill>
                    <a:schemeClr val="tx2"/>
                  </a:solidFill>
                  <a:latin typeface="微软雅黑" panose="020B0503020204020204" pitchFamily="34" charset="-122"/>
                  <a:ea typeface="微软雅黑" panose="020B0503020204020204" pitchFamily="34" charset="-122"/>
                </a:rPr>
                <a:t>荣誉称号</a:t>
              </a:r>
            </a:p>
          </p:txBody>
        </p:sp>
        <p:sp>
          <p:nvSpPr>
            <p:cNvPr id="289" name="îSḷíḑé"/>
            <p:cNvSpPr/>
            <p:nvPr/>
          </p:nvSpPr>
          <p:spPr>
            <a:xfrm>
              <a:off x="8885" y="6055"/>
              <a:ext cx="1045" cy="1045"/>
            </a:xfrm>
            <a:prstGeom prst="roundRect">
              <a:avLst/>
            </a:prstGeom>
            <a:noFill/>
            <a:ln w="19050">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lvl="0" algn="ctr">
                <a:buClrTx/>
                <a:buSzTx/>
                <a:buFontTx/>
              </a:pPr>
              <a:endParaRPr lang="zh-CN" altLang="en-US" sz="2000" b="1" i="1">
                <a:solidFill>
                  <a:schemeClr val="tx1"/>
                </a:solidFill>
                <a:sym typeface="+mn-ea"/>
              </a:endParaRPr>
            </a:p>
          </p:txBody>
        </p:sp>
        <p:sp>
          <p:nvSpPr>
            <p:cNvPr id="294" name="îṥ1ïďê"/>
            <p:cNvSpPr/>
            <p:nvPr/>
          </p:nvSpPr>
          <p:spPr>
            <a:xfrm>
              <a:off x="9125" y="6341"/>
              <a:ext cx="565" cy="474"/>
            </a:xfrm>
            <a:custGeom>
              <a:avLst/>
              <a:gdLst>
                <a:gd name="connsiteX0" fmla="*/ 280912 w 602819"/>
                <a:gd name="connsiteY0" fmla="*/ 344975 h 505264"/>
                <a:gd name="connsiteX1" fmla="*/ 318032 w 602819"/>
                <a:gd name="connsiteY1" fmla="*/ 444854 h 505264"/>
                <a:gd name="connsiteX2" fmla="*/ 339012 w 602819"/>
                <a:gd name="connsiteY2" fmla="*/ 402969 h 505264"/>
                <a:gd name="connsiteX3" fmla="*/ 380973 w 602819"/>
                <a:gd name="connsiteY3" fmla="*/ 382027 h 505264"/>
                <a:gd name="connsiteX4" fmla="*/ 244600 w 602819"/>
                <a:gd name="connsiteY4" fmla="*/ 308729 h 505264"/>
                <a:gd name="connsiteX5" fmla="*/ 435039 w 602819"/>
                <a:gd name="connsiteY5" fmla="*/ 378805 h 505264"/>
                <a:gd name="connsiteX6" fmla="*/ 364834 w 602819"/>
                <a:gd name="connsiteY6" fmla="*/ 413440 h 505264"/>
                <a:gd name="connsiteX7" fmla="*/ 438266 w 602819"/>
                <a:gd name="connsiteY7" fmla="*/ 486738 h 505264"/>
                <a:gd name="connsiteX8" fmla="*/ 438266 w 602819"/>
                <a:gd name="connsiteY8" fmla="*/ 502042 h 505264"/>
                <a:gd name="connsiteX9" fmla="*/ 430197 w 602819"/>
                <a:gd name="connsiteY9" fmla="*/ 505264 h 505264"/>
                <a:gd name="connsiteX10" fmla="*/ 422934 w 602819"/>
                <a:gd name="connsiteY10" fmla="*/ 502042 h 505264"/>
                <a:gd name="connsiteX11" fmla="*/ 349503 w 602819"/>
                <a:gd name="connsiteY11" fmla="*/ 428744 h 505264"/>
                <a:gd name="connsiteX12" fmla="*/ 314804 w 602819"/>
                <a:gd name="connsiteY12" fmla="*/ 498820 h 505264"/>
                <a:gd name="connsiteX13" fmla="*/ 345390 w 602819"/>
                <a:gd name="connsiteY13" fmla="*/ 0 h 505264"/>
                <a:gd name="connsiteX14" fmla="*/ 505174 w 602819"/>
                <a:gd name="connsiteY14" fmla="*/ 149099 h 505264"/>
                <a:gd name="connsiteX15" fmla="*/ 460789 w 602819"/>
                <a:gd name="connsiteY15" fmla="*/ 150711 h 505264"/>
                <a:gd name="connsiteX16" fmla="*/ 451912 w 602819"/>
                <a:gd name="connsiteY16" fmla="*/ 162800 h 505264"/>
                <a:gd name="connsiteX17" fmla="*/ 462403 w 602819"/>
                <a:gd name="connsiteY17" fmla="*/ 171665 h 505264"/>
                <a:gd name="connsiteX18" fmla="*/ 464017 w 602819"/>
                <a:gd name="connsiteY18" fmla="*/ 171665 h 505264"/>
                <a:gd name="connsiteX19" fmla="*/ 514857 w 602819"/>
                <a:gd name="connsiteY19" fmla="*/ 171665 h 505264"/>
                <a:gd name="connsiteX20" fmla="*/ 602819 w 602819"/>
                <a:gd name="connsiteY20" fmla="*/ 278855 h 505264"/>
                <a:gd name="connsiteX21" fmla="*/ 494683 w 602819"/>
                <a:gd name="connsiteY21" fmla="*/ 376374 h 505264"/>
                <a:gd name="connsiteX22" fmla="*/ 190449 w 602819"/>
                <a:gd name="connsiteY22" fmla="*/ 254677 h 505264"/>
                <a:gd name="connsiteX23" fmla="*/ 238868 w 602819"/>
                <a:gd name="connsiteY23" fmla="*/ 386851 h 505264"/>
                <a:gd name="connsiteX24" fmla="*/ 117013 w 602819"/>
                <a:gd name="connsiteY24" fmla="*/ 386851 h 505264"/>
                <a:gd name="connsiteX25" fmla="*/ 0 w 602819"/>
                <a:gd name="connsiteY25" fmla="*/ 269990 h 505264"/>
                <a:gd name="connsiteX26" fmla="*/ 69401 w 602819"/>
                <a:gd name="connsiteY26" fmla="*/ 160382 h 505264"/>
                <a:gd name="connsiteX27" fmla="*/ 75050 w 602819"/>
                <a:gd name="connsiteY27" fmla="*/ 157158 h 505264"/>
                <a:gd name="connsiteX28" fmla="*/ 75050 w 602819"/>
                <a:gd name="connsiteY28" fmla="*/ 150711 h 505264"/>
                <a:gd name="connsiteX29" fmla="*/ 75857 w 602819"/>
                <a:gd name="connsiteY29" fmla="*/ 146681 h 505264"/>
                <a:gd name="connsiteX30" fmla="*/ 75857 w 602819"/>
                <a:gd name="connsiteY30" fmla="*/ 144263 h 505264"/>
                <a:gd name="connsiteX31" fmla="*/ 75050 w 602819"/>
                <a:gd name="connsiteY31" fmla="*/ 142651 h 505264"/>
                <a:gd name="connsiteX32" fmla="*/ 75050 w 602819"/>
                <a:gd name="connsiteY32" fmla="*/ 139428 h 505264"/>
                <a:gd name="connsiteX33" fmla="*/ 150906 w 602819"/>
                <a:gd name="connsiteY33" fmla="*/ 64475 h 505264"/>
                <a:gd name="connsiteX34" fmla="*/ 160590 w 602819"/>
                <a:gd name="connsiteY34" fmla="*/ 65281 h 505264"/>
                <a:gd name="connsiteX35" fmla="*/ 163011 w 602819"/>
                <a:gd name="connsiteY35" fmla="*/ 65281 h 505264"/>
                <a:gd name="connsiteX36" fmla="*/ 171888 w 602819"/>
                <a:gd name="connsiteY36" fmla="*/ 67699 h 505264"/>
                <a:gd name="connsiteX37" fmla="*/ 172695 w 602819"/>
                <a:gd name="connsiteY37" fmla="*/ 67699 h 505264"/>
                <a:gd name="connsiteX38" fmla="*/ 181572 w 602819"/>
                <a:gd name="connsiteY38" fmla="*/ 70923 h 505264"/>
                <a:gd name="connsiteX39" fmla="*/ 183993 w 602819"/>
                <a:gd name="connsiteY39" fmla="*/ 72535 h 505264"/>
                <a:gd name="connsiteX40" fmla="*/ 191256 w 602819"/>
                <a:gd name="connsiteY40" fmla="*/ 76564 h 505264"/>
                <a:gd name="connsiteX41" fmla="*/ 225956 w 602819"/>
                <a:gd name="connsiteY41" fmla="*/ 139428 h 505264"/>
                <a:gd name="connsiteX42" fmla="*/ 236447 w 602819"/>
                <a:gd name="connsiteY42" fmla="*/ 150711 h 505264"/>
                <a:gd name="connsiteX43" fmla="*/ 247745 w 602819"/>
                <a:gd name="connsiteY43" fmla="*/ 139428 h 505264"/>
                <a:gd name="connsiteX44" fmla="*/ 213044 w 602819"/>
                <a:gd name="connsiteY44" fmla="*/ 66087 h 505264"/>
                <a:gd name="connsiteX45" fmla="*/ 345390 w 602819"/>
                <a:gd name="connsiteY45" fmla="*/ 0 h 5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2819" h="505264">
                  <a:moveTo>
                    <a:pt x="280912" y="344975"/>
                  </a:moveTo>
                  <a:lnTo>
                    <a:pt x="318032" y="444854"/>
                  </a:lnTo>
                  <a:lnTo>
                    <a:pt x="339012" y="402969"/>
                  </a:lnTo>
                  <a:lnTo>
                    <a:pt x="380973" y="382027"/>
                  </a:lnTo>
                  <a:close/>
                  <a:moveTo>
                    <a:pt x="244600" y="308729"/>
                  </a:moveTo>
                  <a:lnTo>
                    <a:pt x="435039" y="378805"/>
                  </a:lnTo>
                  <a:lnTo>
                    <a:pt x="364834" y="413440"/>
                  </a:lnTo>
                  <a:lnTo>
                    <a:pt x="438266" y="486738"/>
                  </a:lnTo>
                  <a:cubicBezTo>
                    <a:pt x="442301" y="490766"/>
                    <a:pt x="442301" y="498015"/>
                    <a:pt x="438266" y="502042"/>
                  </a:cubicBezTo>
                  <a:cubicBezTo>
                    <a:pt x="435845" y="503653"/>
                    <a:pt x="433425" y="505264"/>
                    <a:pt x="430197" y="505264"/>
                  </a:cubicBezTo>
                  <a:cubicBezTo>
                    <a:pt x="427776" y="505264"/>
                    <a:pt x="425355" y="503653"/>
                    <a:pt x="422934" y="502042"/>
                  </a:cubicBezTo>
                  <a:lnTo>
                    <a:pt x="349503" y="428744"/>
                  </a:lnTo>
                  <a:lnTo>
                    <a:pt x="314804" y="498820"/>
                  </a:lnTo>
                  <a:close/>
                  <a:moveTo>
                    <a:pt x="345390" y="0"/>
                  </a:moveTo>
                  <a:cubicBezTo>
                    <a:pt x="428510" y="0"/>
                    <a:pt x="497911" y="66087"/>
                    <a:pt x="505174" y="149099"/>
                  </a:cubicBezTo>
                  <a:cubicBezTo>
                    <a:pt x="493876" y="148293"/>
                    <a:pt x="477736" y="148293"/>
                    <a:pt x="460789" y="150711"/>
                  </a:cubicBezTo>
                  <a:cubicBezTo>
                    <a:pt x="455140" y="151517"/>
                    <a:pt x="451106" y="157158"/>
                    <a:pt x="451912" y="162800"/>
                  </a:cubicBezTo>
                  <a:cubicBezTo>
                    <a:pt x="452720" y="168441"/>
                    <a:pt x="457561" y="171665"/>
                    <a:pt x="462403" y="171665"/>
                  </a:cubicBezTo>
                  <a:cubicBezTo>
                    <a:pt x="463210" y="171665"/>
                    <a:pt x="464017" y="171665"/>
                    <a:pt x="464017" y="171665"/>
                  </a:cubicBezTo>
                  <a:cubicBezTo>
                    <a:pt x="488227" y="168441"/>
                    <a:pt x="513244" y="171665"/>
                    <a:pt x="514857" y="171665"/>
                  </a:cubicBezTo>
                  <a:cubicBezTo>
                    <a:pt x="564891" y="181336"/>
                    <a:pt x="602819" y="227275"/>
                    <a:pt x="602819" y="278855"/>
                  </a:cubicBezTo>
                  <a:cubicBezTo>
                    <a:pt x="602819" y="338495"/>
                    <a:pt x="554400" y="376374"/>
                    <a:pt x="494683" y="376374"/>
                  </a:cubicBezTo>
                  <a:lnTo>
                    <a:pt x="190449" y="254677"/>
                  </a:lnTo>
                  <a:lnTo>
                    <a:pt x="238868" y="386851"/>
                  </a:lnTo>
                  <a:lnTo>
                    <a:pt x="117013" y="386851"/>
                  </a:lnTo>
                  <a:cubicBezTo>
                    <a:pt x="52454" y="386851"/>
                    <a:pt x="0" y="334465"/>
                    <a:pt x="0" y="269990"/>
                  </a:cubicBezTo>
                  <a:cubicBezTo>
                    <a:pt x="0" y="225663"/>
                    <a:pt x="29052" y="179725"/>
                    <a:pt x="69401" y="160382"/>
                  </a:cubicBezTo>
                  <a:lnTo>
                    <a:pt x="75050" y="157158"/>
                  </a:lnTo>
                  <a:lnTo>
                    <a:pt x="75050" y="150711"/>
                  </a:lnTo>
                  <a:cubicBezTo>
                    <a:pt x="75050" y="149099"/>
                    <a:pt x="75050" y="147487"/>
                    <a:pt x="75857" y="146681"/>
                  </a:cubicBezTo>
                  <a:lnTo>
                    <a:pt x="75857" y="144263"/>
                  </a:lnTo>
                  <a:lnTo>
                    <a:pt x="75050" y="142651"/>
                  </a:lnTo>
                  <a:cubicBezTo>
                    <a:pt x="75050" y="141845"/>
                    <a:pt x="75050" y="140233"/>
                    <a:pt x="75050" y="139428"/>
                  </a:cubicBezTo>
                  <a:cubicBezTo>
                    <a:pt x="75050" y="98325"/>
                    <a:pt x="108943" y="64475"/>
                    <a:pt x="150906" y="64475"/>
                  </a:cubicBezTo>
                  <a:cubicBezTo>
                    <a:pt x="154134" y="64475"/>
                    <a:pt x="157362" y="64475"/>
                    <a:pt x="160590" y="65281"/>
                  </a:cubicBezTo>
                  <a:cubicBezTo>
                    <a:pt x="161397" y="65281"/>
                    <a:pt x="162204" y="65281"/>
                    <a:pt x="163011" y="65281"/>
                  </a:cubicBezTo>
                  <a:cubicBezTo>
                    <a:pt x="166239" y="66087"/>
                    <a:pt x="168660" y="66893"/>
                    <a:pt x="171888" y="67699"/>
                  </a:cubicBezTo>
                  <a:cubicBezTo>
                    <a:pt x="171888" y="67699"/>
                    <a:pt x="171888" y="67699"/>
                    <a:pt x="172695" y="67699"/>
                  </a:cubicBezTo>
                  <a:cubicBezTo>
                    <a:pt x="175923" y="68505"/>
                    <a:pt x="178344" y="70117"/>
                    <a:pt x="181572" y="70923"/>
                  </a:cubicBezTo>
                  <a:cubicBezTo>
                    <a:pt x="182379" y="71729"/>
                    <a:pt x="183186" y="71729"/>
                    <a:pt x="183993" y="72535"/>
                  </a:cubicBezTo>
                  <a:cubicBezTo>
                    <a:pt x="186414" y="73341"/>
                    <a:pt x="188835" y="74952"/>
                    <a:pt x="191256" y="76564"/>
                  </a:cubicBezTo>
                  <a:cubicBezTo>
                    <a:pt x="212237" y="90265"/>
                    <a:pt x="225956" y="113637"/>
                    <a:pt x="225956" y="139428"/>
                  </a:cubicBezTo>
                  <a:cubicBezTo>
                    <a:pt x="225956" y="145875"/>
                    <a:pt x="230798" y="150711"/>
                    <a:pt x="236447" y="150711"/>
                  </a:cubicBezTo>
                  <a:cubicBezTo>
                    <a:pt x="242903" y="150711"/>
                    <a:pt x="247745" y="145875"/>
                    <a:pt x="247745" y="139428"/>
                  </a:cubicBezTo>
                  <a:cubicBezTo>
                    <a:pt x="247745" y="110414"/>
                    <a:pt x="234026" y="83818"/>
                    <a:pt x="213044" y="66087"/>
                  </a:cubicBezTo>
                  <a:cubicBezTo>
                    <a:pt x="243710" y="25790"/>
                    <a:pt x="294550" y="0"/>
                    <a:pt x="345390" y="0"/>
                  </a:cubicBezTo>
                  <a:close/>
                </a:path>
              </a:pathLst>
            </a:custGeom>
            <a:noFill/>
            <a:ln w="19050">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60000"/>
            </a:bodyPr>
            <a:lstStyle/>
            <a:p>
              <a:pPr lvl="0" algn="ctr">
                <a:buClrTx/>
                <a:buSzTx/>
                <a:buFontTx/>
              </a:pPr>
              <a:endParaRPr lang="zh-CN" altLang="en-US" sz="2000" b="1" i="1">
                <a:solidFill>
                  <a:schemeClr val="tx1"/>
                </a:solidFill>
                <a:sym typeface="+mn-ea"/>
              </a:endParaRPr>
            </a:p>
          </p:txBody>
        </p:sp>
        <p:sp>
          <p:nvSpPr>
            <p:cNvPr id="288" name="îślîḑé"/>
            <p:cNvSpPr txBox="1"/>
            <p:nvPr/>
          </p:nvSpPr>
          <p:spPr bwMode="auto">
            <a:xfrm>
              <a:off x="8705" y="7378"/>
              <a:ext cx="2275" cy="5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sz="1600" b="1" dirty="0">
                  <a:solidFill>
                    <a:schemeClr val="tx2"/>
                  </a:solidFill>
                  <a:latin typeface="微软雅黑" panose="020B0503020204020204" pitchFamily="34" charset="-122"/>
                  <a:ea typeface="微软雅黑" panose="020B0503020204020204" pitchFamily="34" charset="-122"/>
                </a:rPr>
                <a:t>违纪处分</a:t>
              </a:r>
            </a:p>
          </p:txBody>
        </p:sp>
      </p:grpSp>
      <p:grpSp>
        <p:nvGrpSpPr>
          <p:cNvPr id="278" name="îsļîḍè"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a:off x="6530975" y="1379855"/>
            <a:ext cx="5661025" cy="4518025"/>
            <a:chOff x="3257550" y="1158875"/>
            <a:chExt cx="5661026" cy="4518025"/>
          </a:xfrm>
        </p:grpSpPr>
        <p:sp>
          <p:nvSpPr>
            <p:cNvPr id="12" name="iś1iḍe"/>
            <p:cNvSpPr/>
            <p:nvPr/>
          </p:nvSpPr>
          <p:spPr bwMode="auto">
            <a:xfrm>
              <a:off x="3408363" y="1158875"/>
              <a:ext cx="1358900" cy="1792288"/>
            </a:xfrm>
            <a:custGeom>
              <a:avLst/>
              <a:gdLst>
                <a:gd name="T0" fmla="*/ 384 w 412"/>
                <a:gd name="T1" fmla="*/ 333 h 544"/>
                <a:gd name="T2" fmla="*/ 33 w 412"/>
                <a:gd name="T3" fmla="*/ 536 h 544"/>
                <a:gd name="T4" fmla="*/ 0 w 412"/>
                <a:gd name="T5" fmla="*/ 517 h 544"/>
                <a:gd name="T6" fmla="*/ 0 w 412"/>
                <a:gd name="T7" fmla="*/ 259 h 544"/>
                <a:gd name="T8" fmla="*/ 28 w 412"/>
                <a:gd name="T9" fmla="*/ 211 h 544"/>
                <a:gd name="T10" fmla="*/ 379 w 412"/>
                <a:gd name="T11" fmla="*/ 9 h 544"/>
                <a:gd name="T12" fmla="*/ 412 w 412"/>
                <a:gd name="T13" fmla="*/ 28 h 544"/>
                <a:gd name="T14" fmla="*/ 412 w 412"/>
                <a:gd name="T15" fmla="*/ 285 h 544"/>
                <a:gd name="T16" fmla="*/ 384 w 412"/>
                <a:gd name="T17" fmla="*/ 333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2" h="544">
                  <a:moveTo>
                    <a:pt x="384" y="333"/>
                  </a:moveTo>
                  <a:cubicBezTo>
                    <a:pt x="33" y="536"/>
                    <a:pt x="33" y="536"/>
                    <a:pt x="33" y="536"/>
                  </a:cubicBezTo>
                  <a:cubicBezTo>
                    <a:pt x="19" y="544"/>
                    <a:pt x="0" y="534"/>
                    <a:pt x="0" y="517"/>
                  </a:cubicBezTo>
                  <a:cubicBezTo>
                    <a:pt x="0" y="259"/>
                    <a:pt x="0" y="259"/>
                    <a:pt x="0" y="259"/>
                  </a:cubicBezTo>
                  <a:cubicBezTo>
                    <a:pt x="0" y="239"/>
                    <a:pt x="11" y="221"/>
                    <a:pt x="28" y="211"/>
                  </a:cubicBezTo>
                  <a:cubicBezTo>
                    <a:pt x="379" y="9"/>
                    <a:pt x="379" y="9"/>
                    <a:pt x="379" y="9"/>
                  </a:cubicBezTo>
                  <a:cubicBezTo>
                    <a:pt x="394" y="0"/>
                    <a:pt x="412" y="11"/>
                    <a:pt x="412" y="28"/>
                  </a:cubicBezTo>
                  <a:cubicBezTo>
                    <a:pt x="412" y="285"/>
                    <a:pt x="412" y="285"/>
                    <a:pt x="412" y="285"/>
                  </a:cubicBezTo>
                  <a:cubicBezTo>
                    <a:pt x="412" y="305"/>
                    <a:pt x="401" y="323"/>
                    <a:pt x="384" y="333"/>
                  </a:cubicBez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3" name="işḷidè"/>
            <p:cNvSpPr/>
            <p:nvPr/>
          </p:nvSpPr>
          <p:spPr bwMode="auto">
            <a:xfrm>
              <a:off x="3652838" y="2454275"/>
              <a:ext cx="2081213" cy="1262063"/>
            </a:xfrm>
            <a:custGeom>
              <a:avLst/>
              <a:gdLst>
                <a:gd name="T0" fmla="*/ 0 w 631"/>
                <a:gd name="T1" fmla="*/ 383 h 383"/>
                <a:gd name="T2" fmla="*/ 61 w 631"/>
                <a:gd name="T3" fmla="*/ 383 h 383"/>
                <a:gd name="T4" fmla="*/ 110 w 631"/>
                <a:gd name="T5" fmla="*/ 370 h 383"/>
                <a:gd name="T6" fmla="*/ 631 w 631"/>
                <a:gd name="T7" fmla="*/ 69 h 383"/>
                <a:gd name="T8" fmla="*/ 511 w 631"/>
                <a:gd name="T9" fmla="*/ 0 h 383"/>
                <a:gd name="T10" fmla="*/ 431 w 631"/>
                <a:gd name="T11" fmla="*/ 0 h 383"/>
                <a:gd name="T12" fmla="*/ 0 w 631"/>
                <a:gd name="T13" fmla="*/ 383 h 383"/>
              </a:gdLst>
              <a:ahLst/>
              <a:cxnLst>
                <a:cxn ang="0">
                  <a:pos x="T0" y="T1"/>
                </a:cxn>
                <a:cxn ang="0">
                  <a:pos x="T2" y="T3"/>
                </a:cxn>
                <a:cxn ang="0">
                  <a:pos x="T4" y="T5"/>
                </a:cxn>
                <a:cxn ang="0">
                  <a:pos x="T6" y="T7"/>
                </a:cxn>
                <a:cxn ang="0">
                  <a:pos x="T8" y="T9"/>
                </a:cxn>
                <a:cxn ang="0">
                  <a:pos x="T10" y="T11"/>
                </a:cxn>
                <a:cxn ang="0">
                  <a:pos x="T12" y="T13"/>
                </a:cxn>
              </a:cxnLst>
              <a:rect l="0" t="0" r="r" b="b"/>
              <a:pathLst>
                <a:path w="631" h="383">
                  <a:moveTo>
                    <a:pt x="0" y="383"/>
                  </a:moveTo>
                  <a:cubicBezTo>
                    <a:pt x="61" y="383"/>
                    <a:pt x="61" y="383"/>
                    <a:pt x="61" y="383"/>
                  </a:cubicBezTo>
                  <a:cubicBezTo>
                    <a:pt x="78" y="383"/>
                    <a:pt x="95" y="378"/>
                    <a:pt x="110" y="370"/>
                  </a:cubicBezTo>
                  <a:cubicBezTo>
                    <a:pt x="631" y="69"/>
                    <a:pt x="631" y="69"/>
                    <a:pt x="631" y="69"/>
                  </a:cubicBezTo>
                  <a:cubicBezTo>
                    <a:pt x="511" y="0"/>
                    <a:pt x="511" y="0"/>
                    <a:pt x="511" y="0"/>
                  </a:cubicBezTo>
                  <a:cubicBezTo>
                    <a:pt x="431" y="0"/>
                    <a:pt x="431" y="0"/>
                    <a:pt x="431" y="0"/>
                  </a:cubicBezTo>
                  <a:cubicBezTo>
                    <a:pt x="0" y="383"/>
                    <a:pt x="0" y="383"/>
                    <a:pt x="0" y="383"/>
                  </a:cubicBezTo>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14" name="îṧ1ïḓe"/>
            <p:cNvSpPr/>
            <p:nvPr/>
          </p:nvSpPr>
          <p:spPr bwMode="auto">
            <a:xfrm>
              <a:off x="5656263" y="3040063"/>
              <a:ext cx="2081213" cy="1846263"/>
            </a:xfrm>
            <a:custGeom>
              <a:avLst/>
              <a:gdLst>
                <a:gd name="T0" fmla="*/ 0 w 631"/>
                <a:gd name="T1" fmla="*/ 560 h 560"/>
                <a:gd name="T2" fmla="*/ 61 w 631"/>
                <a:gd name="T3" fmla="*/ 560 h 560"/>
                <a:gd name="T4" fmla="*/ 110 w 631"/>
                <a:gd name="T5" fmla="*/ 547 h 560"/>
                <a:gd name="T6" fmla="*/ 631 w 631"/>
                <a:gd name="T7" fmla="*/ 246 h 560"/>
                <a:gd name="T8" fmla="*/ 218 w 631"/>
                <a:gd name="T9" fmla="*/ 0 h 560"/>
                <a:gd name="T10" fmla="*/ 138 w 631"/>
                <a:gd name="T11" fmla="*/ 0 h 560"/>
                <a:gd name="T12" fmla="*/ 0 w 631"/>
                <a:gd name="T13" fmla="*/ 560 h 560"/>
              </a:gdLst>
              <a:ahLst/>
              <a:cxnLst>
                <a:cxn ang="0">
                  <a:pos x="T0" y="T1"/>
                </a:cxn>
                <a:cxn ang="0">
                  <a:pos x="T2" y="T3"/>
                </a:cxn>
                <a:cxn ang="0">
                  <a:pos x="T4" y="T5"/>
                </a:cxn>
                <a:cxn ang="0">
                  <a:pos x="T6" y="T7"/>
                </a:cxn>
                <a:cxn ang="0">
                  <a:pos x="T8" y="T9"/>
                </a:cxn>
                <a:cxn ang="0">
                  <a:pos x="T10" y="T11"/>
                </a:cxn>
                <a:cxn ang="0">
                  <a:pos x="T12" y="T13"/>
                </a:cxn>
              </a:cxnLst>
              <a:rect l="0" t="0" r="r" b="b"/>
              <a:pathLst>
                <a:path w="631" h="560">
                  <a:moveTo>
                    <a:pt x="0" y="560"/>
                  </a:moveTo>
                  <a:cubicBezTo>
                    <a:pt x="61" y="560"/>
                    <a:pt x="61" y="560"/>
                    <a:pt x="61" y="560"/>
                  </a:cubicBezTo>
                  <a:cubicBezTo>
                    <a:pt x="78" y="560"/>
                    <a:pt x="95" y="556"/>
                    <a:pt x="110" y="547"/>
                  </a:cubicBezTo>
                  <a:cubicBezTo>
                    <a:pt x="631" y="246"/>
                    <a:pt x="631" y="246"/>
                    <a:pt x="631" y="246"/>
                  </a:cubicBezTo>
                  <a:cubicBezTo>
                    <a:pt x="218" y="0"/>
                    <a:pt x="218" y="0"/>
                    <a:pt x="218" y="0"/>
                  </a:cubicBezTo>
                  <a:cubicBezTo>
                    <a:pt x="138" y="0"/>
                    <a:pt x="138" y="0"/>
                    <a:pt x="138" y="0"/>
                  </a:cubicBezTo>
                  <a:cubicBezTo>
                    <a:pt x="0" y="560"/>
                    <a:pt x="0" y="560"/>
                    <a:pt x="0" y="560"/>
                  </a:cubicBezTo>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15" name="ïşlîdê"/>
            <p:cNvSpPr/>
            <p:nvPr/>
          </p:nvSpPr>
          <p:spPr bwMode="auto">
            <a:xfrm>
              <a:off x="7123113" y="4097338"/>
              <a:ext cx="1795463" cy="1573213"/>
            </a:xfrm>
            <a:custGeom>
              <a:avLst/>
              <a:gdLst>
                <a:gd name="T0" fmla="*/ 0 w 544"/>
                <a:gd name="T1" fmla="*/ 477 h 477"/>
                <a:gd name="T2" fmla="*/ 61 w 544"/>
                <a:gd name="T3" fmla="*/ 477 h 477"/>
                <a:gd name="T4" fmla="*/ 110 w 544"/>
                <a:gd name="T5" fmla="*/ 463 h 477"/>
                <a:gd name="T6" fmla="*/ 544 w 544"/>
                <a:gd name="T7" fmla="*/ 210 h 477"/>
                <a:gd name="T8" fmla="*/ 186 w 544"/>
                <a:gd name="T9" fmla="*/ 0 h 477"/>
                <a:gd name="T10" fmla="*/ 106 w 544"/>
                <a:gd name="T11" fmla="*/ 0 h 477"/>
                <a:gd name="T12" fmla="*/ 0 w 544"/>
                <a:gd name="T13" fmla="*/ 477 h 477"/>
              </a:gdLst>
              <a:ahLst/>
              <a:cxnLst>
                <a:cxn ang="0">
                  <a:pos x="T0" y="T1"/>
                </a:cxn>
                <a:cxn ang="0">
                  <a:pos x="T2" y="T3"/>
                </a:cxn>
                <a:cxn ang="0">
                  <a:pos x="T4" y="T5"/>
                </a:cxn>
                <a:cxn ang="0">
                  <a:pos x="T6" y="T7"/>
                </a:cxn>
                <a:cxn ang="0">
                  <a:pos x="T8" y="T9"/>
                </a:cxn>
                <a:cxn ang="0">
                  <a:pos x="T10" y="T11"/>
                </a:cxn>
                <a:cxn ang="0">
                  <a:pos x="T12" y="T13"/>
                </a:cxn>
              </a:cxnLst>
              <a:rect l="0" t="0" r="r" b="b"/>
              <a:pathLst>
                <a:path w="544" h="477">
                  <a:moveTo>
                    <a:pt x="0" y="477"/>
                  </a:moveTo>
                  <a:cubicBezTo>
                    <a:pt x="61" y="477"/>
                    <a:pt x="61" y="477"/>
                    <a:pt x="61" y="477"/>
                  </a:cubicBezTo>
                  <a:cubicBezTo>
                    <a:pt x="78" y="477"/>
                    <a:pt x="95" y="472"/>
                    <a:pt x="110" y="463"/>
                  </a:cubicBezTo>
                  <a:cubicBezTo>
                    <a:pt x="544" y="210"/>
                    <a:pt x="544" y="210"/>
                    <a:pt x="544" y="210"/>
                  </a:cubicBezTo>
                  <a:cubicBezTo>
                    <a:pt x="186" y="0"/>
                    <a:pt x="186" y="0"/>
                    <a:pt x="186" y="0"/>
                  </a:cubicBezTo>
                  <a:cubicBezTo>
                    <a:pt x="106" y="0"/>
                    <a:pt x="106" y="0"/>
                    <a:pt x="106" y="0"/>
                  </a:cubicBezTo>
                  <a:cubicBezTo>
                    <a:pt x="0" y="477"/>
                    <a:pt x="0" y="477"/>
                    <a:pt x="0" y="477"/>
                  </a:cubicBezTo>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283" name="íṣḻîḑê"/>
            <p:cNvSpPr/>
            <p:nvPr/>
          </p:nvSpPr>
          <p:spPr bwMode="auto">
            <a:xfrm>
              <a:off x="4173538" y="4565650"/>
              <a:ext cx="1287463" cy="798513"/>
            </a:xfrm>
            <a:custGeom>
              <a:avLst/>
              <a:gdLst>
                <a:gd name="T0" fmla="*/ 171 w 390"/>
                <a:gd name="T1" fmla="*/ 242 h 242"/>
                <a:gd name="T2" fmla="*/ 231 w 390"/>
                <a:gd name="T3" fmla="*/ 242 h 242"/>
                <a:gd name="T4" fmla="*/ 280 w 390"/>
                <a:gd name="T5" fmla="*/ 228 h 242"/>
                <a:gd name="T6" fmla="*/ 390 w 390"/>
                <a:gd name="T7" fmla="*/ 165 h 242"/>
                <a:gd name="T8" fmla="*/ 80 w 390"/>
                <a:gd name="T9" fmla="*/ 0 h 242"/>
                <a:gd name="T10" fmla="*/ 0 w 390"/>
                <a:gd name="T11" fmla="*/ 0 h 242"/>
                <a:gd name="T12" fmla="*/ 171 w 390"/>
                <a:gd name="T13" fmla="*/ 242 h 242"/>
              </a:gdLst>
              <a:ahLst/>
              <a:cxnLst>
                <a:cxn ang="0">
                  <a:pos x="T0" y="T1"/>
                </a:cxn>
                <a:cxn ang="0">
                  <a:pos x="T2" y="T3"/>
                </a:cxn>
                <a:cxn ang="0">
                  <a:pos x="T4" y="T5"/>
                </a:cxn>
                <a:cxn ang="0">
                  <a:pos x="T6" y="T7"/>
                </a:cxn>
                <a:cxn ang="0">
                  <a:pos x="T8" y="T9"/>
                </a:cxn>
                <a:cxn ang="0">
                  <a:pos x="T10" y="T11"/>
                </a:cxn>
                <a:cxn ang="0">
                  <a:pos x="T12" y="T13"/>
                </a:cxn>
              </a:cxnLst>
              <a:rect l="0" t="0" r="r" b="b"/>
              <a:pathLst>
                <a:path w="390" h="242">
                  <a:moveTo>
                    <a:pt x="171" y="242"/>
                  </a:moveTo>
                  <a:cubicBezTo>
                    <a:pt x="231" y="242"/>
                    <a:pt x="231" y="242"/>
                    <a:pt x="231" y="242"/>
                  </a:cubicBezTo>
                  <a:cubicBezTo>
                    <a:pt x="248" y="242"/>
                    <a:pt x="265" y="237"/>
                    <a:pt x="280" y="228"/>
                  </a:cubicBezTo>
                  <a:cubicBezTo>
                    <a:pt x="390" y="165"/>
                    <a:pt x="390" y="165"/>
                    <a:pt x="390" y="165"/>
                  </a:cubicBezTo>
                  <a:cubicBezTo>
                    <a:pt x="80" y="0"/>
                    <a:pt x="80" y="0"/>
                    <a:pt x="80" y="0"/>
                  </a:cubicBezTo>
                  <a:cubicBezTo>
                    <a:pt x="0" y="0"/>
                    <a:pt x="0" y="0"/>
                    <a:pt x="0" y="0"/>
                  </a:cubicBezTo>
                  <a:cubicBezTo>
                    <a:pt x="171" y="242"/>
                    <a:pt x="171" y="242"/>
                    <a:pt x="171" y="242"/>
                  </a:cubicBezTo>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284" name="íşľîďé"/>
            <p:cNvSpPr/>
            <p:nvPr/>
          </p:nvSpPr>
          <p:spPr bwMode="auto">
            <a:xfrm>
              <a:off x="7159625" y="2809875"/>
              <a:ext cx="1284288" cy="796925"/>
            </a:xfrm>
            <a:custGeom>
              <a:avLst/>
              <a:gdLst>
                <a:gd name="T0" fmla="*/ 170 w 389"/>
                <a:gd name="T1" fmla="*/ 242 h 242"/>
                <a:gd name="T2" fmla="*/ 231 w 389"/>
                <a:gd name="T3" fmla="*/ 242 h 242"/>
                <a:gd name="T4" fmla="*/ 280 w 389"/>
                <a:gd name="T5" fmla="*/ 229 h 242"/>
                <a:gd name="T6" fmla="*/ 389 w 389"/>
                <a:gd name="T7" fmla="*/ 165 h 242"/>
                <a:gd name="T8" fmla="*/ 80 w 389"/>
                <a:gd name="T9" fmla="*/ 0 h 242"/>
                <a:gd name="T10" fmla="*/ 0 w 389"/>
                <a:gd name="T11" fmla="*/ 0 h 242"/>
                <a:gd name="T12" fmla="*/ 170 w 389"/>
                <a:gd name="T13" fmla="*/ 242 h 242"/>
              </a:gdLst>
              <a:ahLst/>
              <a:cxnLst>
                <a:cxn ang="0">
                  <a:pos x="T0" y="T1"/>
                </a:cxn>
                <a:cxn ang="0">
                  <a:pos x="T2" y="T3"/>
                </a:cxn>
                <a:cxn ang="0">
                  <a:pos x="T4" y="T5"/>
                </a:cxn>
                <a:cxn ang="0">
                  <a:pos x="T6" y="T7"/>
                </a:cxn>
                <a:cxn ang="0">
                  <a:pos x="T8" y="T9"/>
                </a:cxn>
                <a:cxn ang="0">
                  <a:pos x="T10" y="T11"/>
                </a:cxn>
                <a:cxn ang="0">
                  <a:pos x="T12" y="T13"/>
                </a:cxn>
              </a:cxnLst>
              <a:rect l="0" t="0" r="r" b="b"/>
              <a:pathLst>
                <a:path w="389" h="242">
                  <a:moveTo>
                    <a:pt x="170" y="242"/>
                  </a:moveTo>
                  <a:cubicBezTo>
                    <a:pt x="231" y="242"/>
                    <a:pt x="231" y="242"/>
                    <a:pt x="231" y="242"/>
                  </a:cubicBezTo>
                  <a:cubicBezTo>
                    <a:pt x="248" y="242"/>
                    <a:pt x="265" y="237"/>
                    <a:pt x="280" y="229"/>
                  </a:cubicBezTo>
                  <a:cubicBezTo>
                    <a:pt x="389" y="165"/>
                    <a:pt x="389" y="165"/>
                    <a:pt x="389" y="165"/>
                  </a:cubicBezTo>
                  <a:cubicBezTo>
                    <a:pt x="80" y="0"/>
                    <a:pt x="80" y="0"/>
                    <a:pt x="80" y="0"/>
                  </a:cubicBezTo>
                  <a:cubicBezTo>
                    <a:pt x="0" y="0"/>
                    <a:pt x="0" y="0"/>
                    <a:pt x="0" y="0"/>
                  </a:cubicBezTo>
                  <a:cubicBezTo>
                    <a:pt x="170" y="242"/>
                    <a:pt x="170" y="242"/>
                    <a:pt x="170" y="242"/>
                  </a:cubicBezTo>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285" name="išľîḓê"/>
            <p:cNvSpPr/>
            <p:nvPr/>
          </p:nvSpPr>
          <p:spPr bwMode="auto">
            <a:xfrm>
              <a:off x="4325938" y="3079750"/>
              <a:ext cx="1774825" cy="1825625"/>
            </a:xfrm>
            <a:custGeom>
              <a:avLst/>
              <a:gdLst>
                <a:gd name="T0" fmla="*/ 538 w 538"/>
                <a:gd name="T1" fmla="*/ 0 h 554"/>
                <a:gd name="T2" fmla="*/ 514 w 538"/>
                <a:gd name="T3" fmla="*/ 8 h 554"/>
                <a:gd name="T4" fmla="*/ 16 w 538"/>
                <a:gd name="T5" fmla="*/ 295 h 554"/>
                <a:gd name="T6" fmla="*/ 16 w 538"/>
                <a:gd name="T7" fmla="*/ 337 h 554"/>
                <a:gd name="T8" fmla="*/ 365 w 538"/>
                <a:gd name="T9" fmla="*/ 544 h 554"/>
                <a:gd name="T10" fmla="*/ 401 w 538"/>
                <a:gd name="T11" fmla="*/ 554 h 554"/>
                <a:gd name="T12" fmla="*/ 430 w 538"/>
                <a:gd name="T13" fmla="*/ 548 h 554"/>
                <a:gd name="T14" fmla="*/ 403 w 538"/>
                <a:gd name="T15" fmla="*/ 548 h 554"/>
                <a:gd name="T16" fmla="*/ 538 w 538"/>
                <a:gd name="T17" fmla="*/ 0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8" h="554">
                  <a:moveTo>
                    <a:pt x="538" y="0"/>
                  </a:moveTo>
                  <a:cubicBezTo>
                    <a:pt x="529" y="1"/>
                    <a:pt x="521" y="4"/>
                    <a:pt x="514" y="8"/>
                  </a:cubicBezTo>
                  <a:cubicBezTo>
                    <a:pt x="16" y="295"/>
                    <a:pt x="16" y="295"/>
                    <a:pt x="16" y="295"/>
                  </a:cubicBezTo>
                  <a:cubicBezTo>
                    <a:pt x="0" y="305"/>
                    <a:pt x="0" y="328"/>
                    <a:pt x="16" y="337"/>
                  </a:cubicBezTo>
                  <a:cubicBezTo>
                    <a:pt x="365" y="544"/>
                    <a:pt x="365" y="544"/>
                    <a:pt x="365" y="544"/>
                  </a:cubicBezTo>
                  <a:cubicBezTo>
                    <a:pt x="376" y="551"/>
                    <a:pt x="389" y="554"/>
                    <a:pt x="401" y="554"/>
                  </a:cubicBezTo>
                  <a:cubicBezTo>
                    <a:pt x="411" y="554"/>
                    <a:pt x="421" y="552"/>
                    <a:pt x="430" y="548"/>
                  </a:cubicBezTo>
                  <a:cubicBezTo>
                    <a:pt x="403" y="548"/>
                    <a:pt x="403" y="548"/>
                    <a:pt x="403" y="548"/>
                  </a:cubicBezTo>
                  <a:cubicBezTo>
                    <a:pt x="538" y="0"/>
                    <a:pt x="538" y="0"/>
                    <a:pt x="538" y="0"/>
                  </a:cubicBezTo>
                </a:path>
              </a:pathLst>
            </a:custGeom>
            <a:solidFill>
              <a:srgbClr val="A5B5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6" name="i$ḻíḋe"/>
            <p:cNvSpPr/>
            <p:nvPr/>
          </p:nvSpPr>
          <p:spPr bwMode="auto">
            <a:xfrm>
              <a:off x="5656263" y="3076575"/>
              <a:ext cx="1803400" cy="1809750"/>
            </a:xfrm>
            <a:custGeom>
              <a:avLst/>
              <a:gdLst>
                <a:gd name="T0" fmla="*/ 146 w 547"/>
                <a:gd name="T1" fmla="*/ 0 h 549"/>
                <a:gd name="T2" fmla="*/ 135 w 547"/>
                <a:gd name="T3" fmla="*/ 1 h 549"/>
                <a:gd name="T4" fmla="*/ 0 w 547"/>
                <a:gd name="T5" fmla="*/ 549 h 549"/>
                <a:gd name="T6" fmla="*/ 27 w 547"/>
                <a:gd name="T7" fmla="*/ 549 h 549"/>
                <a:gd name="T8" fmla="*/ 34 w 547"/>
                <a:gd name="T9" fmla="*/ 546 h 549"/>
                <a:gd name="T10" fmla="*/ 531 w 547"/>
                <a:gd name="T11" fmla="*/ 258 h 549"/>
                <a:gd name="T12" fmla="*/ 531 w 547"/>
                <a:gd name="T13" fmla="*/ 216 h 549"/>
                <a:gd name="T14" fmla="*/ 183 w 547"/>
                <a:gd name="T15" fmla="*/ 10 h 549"/>
                <a:gd name="T16" fmla="*/ 146 w 547"/>
                <a:gd name="T17" fmla="*/ 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7" h="549">
                  <a:moveTo>
                    <a:pt x="146" y="0"/>
                  </a:moveTo>
                  <a:cubicBezTo>
                    <a:pt x="142" y="0"/>
                    <a:pt x="139" y="0"/>
                    <a:pt x="135" y="1"/>
                  </a:cubicBezTo>
                  <a:cubicBezTo>
                    <a:pt x="0" y="549"/>
                    <a:pt x="0" y="549"/>
                    <a:pt x="0" y="549"/>
                  </a:cubicBezTo>
                  <a:cubicBezTo>
                    <a:pt x="27" y="549"/>
                    <a:pt x="27" y="549"/>
                    <a:pt x="27" y="549"/>
                  </a:cubicBezTo>
                  <a:cubicBezTo>
                    <a:pt x="29" y="548"/>
                    <a:pt x="31" y="547"/>
                    <a:pt x="34" y="546"/>
                  </a:cubicBezTo>
                  <a:cubicBezTo>
                    <a:pt x="531" y="258"/>
                    <a:pt x="531" y="258"/>
                    <a:pt x="531" y="258"/>
                  </a:cubicBezTo>
                  <a:cubicBezTo>
                    <a:pt x="547" y="249"/>
                    <a:pt x="547" y="226"/>
                    <a:pt x="531" y="216"/>
                  </a:cubicBezTo>
                  <a:cubicBezTo>
                    <a:pt x="183" y="10"/>
                    <a:pt x="183" y="10"/>
                    <a:pt x="183" y="10"/>
                  </a:cubicBezTo>
                  <a:cubicBezTo>
                    <a:pt x="171" y="3"/>
                    <a:pt x="159" y="0"/>
                    <a:pt x="146" y="0"/>
                  </a:cubicBezTo>
                </a:path>
              </a:pathLst>
            </a:custGeom>
            <a:solidFill>
              <a:srgbClr val="5083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7" name="ïŝļiḍé"/>
            <p:cNvSpPr/>
            <p:nvPr/>
          </p:nvSpPr>
          <p:spPr bwMode="auto">
            <a:xfrm>
              <a:off x="3257550" y="2454275"/>
              <a:ext cx="1817688" cy="1274763"/>
            </a:xfrm>
            <a:custGeom>
              <a:avLst/>
              <a:gdLst>
                <a:gd name="T0" fmla="*/ 549 w 551"/>
                <a:gd name="T1" fmla="*/ 0 h 387"/>
                <a:gd name="T2" fmla="*/ 514 w 551"/>
                <a:gd name="T3" fmla="*/ 9 h 387"/>
                <a:gd name="T4" fmla="*/ 17 w 551"/>
                <a:gd name="T5" fmla="*/ 296 h 387"/>
                <a:gd name="T6" fmla="*/ 17 w 551"/>
                <a:gd name="T7" fmla="*/ 338 h 387"/>
                <a:gd name="T8" fmla="*/ 84 w 551"/>
                <a:gd name="T9" fmla="*/ 378 h 387"/>
                <a:gd name="T10" fmla="*/ 120 w 551"/>
                <a:gd name="T11" fmla="*/ 387 h 387"/>
                <a:gd name="T12" fmla="*/ 144 w 551"/>
                <a:gd name="T13" fmla="*/ 383 h 387"/>
                <a:gd name="T14" fmla="*/ 120 w 551"/>
                <a:gd name="T15" fmla="*/ 383 h 387"/>
                <a:gd name="T16" fmla="*/ 551 w 551"/>
                <a:gd name="T17" fmla="*/ 0 h 387"/>
                <a:gd name="T18" fmla="*/ 549 w 551"/>
                <a:gd name="T19" fmla="*/ 0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1" h="387">
                  <a:moveTo>
                    <a:pt x="549" y="0"/>
                  </a:moveTo>
                  <a:cubicBezTo>
                    <a:pt x="537" y="0"/>
                    <a:pt x="525" y="3"/>
                    <a:pt x="514" y="9"/>
                  </a:cubicBezTo>
                  <a:cubicBezTo>
                    <a:pt x="17" y="296"/>
                    <a:pt x="17" y="296"/>
                    <a:pt x="17" y="296"/>
                  </a:cubicBezTo>
                  <a:cubicBezTo>
                    <a:pt x="0" y="306"/>
                    <a:pt x="0" y="329"/>
                    <a:pt x="17" y="338"/>
                  </a:cubicBezTo>
                  <a:cubicBezTo>
                    <a:pt x="84" y="378"/>
                    <a:pt x="84" y="378"/>
                    <a:pt x="84" y="378"/>
                  </a:cubicBezTo>
                  <a:cubicBezTo>
                    <a:pt x="95" y="384"/>
                    <a:pt x="108" y="387"/>
                    <a:pt x="120" y="387"/>
                  </a:cubicBezTo>
                  <a:cubicBezTo>
                    <a:pt x="128" y="387"/>
                    <a:pt x="136" y="386"/>
                    <a:pt x="144" y="383"/>
                  </a:cubicBezTo>
                  <a:cubicBezTo>
                    <a:pt x="120" y="383"/>
                    <a:pt x="120" y="383"/>
                    <a:pt x="120" y="383"/>
                  </a:cubicBezTo>
                  <a:cubicBezTo>
                    <a:pt x="551" y="0"/>
                    <a:pt x="551" y="0"/>
                    <a:pt x="551" y="0"/>
                  </a:cubicBezTo>
                  <a:cubicBezTo>
                    <a:pt x="551" y="0"/>
                    <a:pt x="550" y="0"/>
                    <a:pt x="549" y="0"/>
                  </a:cubicBezTo>
                </a:path>
              </a:pathLst>
            </a:custGeom>
            <a:solidFill>
              <a:srgbClr val="A5B5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8" name="íṣliḓê"/>
            <p:cNvSpPr/>
            <p:nvPr/>
          </p:nvSpPr>
          <p:spPr bwMode="auto">
            <a:xfrm>
              <a:off x="3652838" y="2454275"/>
              <a:ext cx="1811338" cy="1262063"/>
            </a:xfrm>
            <a:custGeom>
              <a:avLst/>
              <a:gdLst>
                <a:gd name="T0" fmla="*/ 431 w 549"/>
                <a:gd name="T1" fmla="*/ 0 h 383"/>
                <a:gd name="T2" fmla="*/ 0 w 549"/>
                <a:gd name="T3" fmla="*/ 383 h 383"/>
                <a:gd name="T4" fmla="*/ 24 w 549"/>
                <a:gd name="T5" fmla="*/ 383 h 383"/>
                <a:gd name="T6" fmla="*/ 36 w 549"/>
                <a:gd name="T7" fmla="*/ 378 h 383"/>
                <a:gd name="T8" fmla="*/ 533 w 549"/>
                <a:gd name="T9" fmla="*/ 91 h 383"/>
                <a:gd name="T10" fmla="*/ 533 w 549"/>
                <a:gd name="T11" fmla="*/ 48 h 383"/>
                <a:gd name="T12" fmla="*/ 465 w 549"/>
                <a:gd name="T13" fmla="*/ 9 h 383"/>
                <a:gd name="T14" fmla="*/ 431 w 549"/>
                <a:gd name="T15" fmla="*/ 0 h 3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9" h="383">
                  <a:moveTo>
                    <a:pt x="431" y="0"/>
                  </a:moveTo>
                  <a:cubicBezTo>
                    <a:pt x="0" y="383"/>
                    <a:pt x="0" y="383"/>
                    <a:pt x="0" y="383"/>
                  </a:cubicBezTo>
                  <a:cubicBezTo>
                    <a:pt x="24" y="383"/>
                    <a:pt x="24" y="383"/>
                    <a:pt x="24" y="383"/>
                  </a:cubicBezTo>
                  <a:cubicBezTo>
                    <a:pt x="28" y="382"/>
                    <a:pt x="32" y="380"/>
                    <a:pt x="36" y="378"/>
                  </a:cubicBezTo>
                  <a:cubicBezTo>
                    <a:pt x="533" y="91"/>
                    <a:pt x="533" y="91"/>
                    <a:pt x="533" y="91"/>
                  </a:cubicBezTo>
                  <a:cubicBezTo>
                    <a:pt x="549" y="81"/>
                    <a:pt x="549" y="58"/>
                    <a:pt x="533" y="48"/>
                  </a:cubicBezTo>
                  <a:cubicBezTo>
                    <a:pt x="465" y="9"/>
                    <a:pt x="465" y="9"/>
                    <a:pt x="465" y="9"/>
                  </a:cubicBezTo>
                  <a:cubicBezTo>
                    <a:pt x="455" y="3"/>
                    <a:pt x="443" y="0"/>
                    <a:pt x="431" y="0"/>
                  </a:cubicBezTo>
                </a:path>
              </a:pathLst>
            </a:custGeom>
            <a:solidFill>
              <a:srgbClr val="5083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9" name="iṥlïḓe"/>
            <p:cNvSpPr/>
            <p:nvPr/>
          </p:nvSpPr>
          <p:spPr bwMode="auto">
            <a:xfrm>
              <a:off x="4338638" y="3043238"/>
              <a:ext cx="3108325" cy="1852613"/>
            </a:xfrm>
            <a:custGeom>
              <a:avLst/>
              <a:gdLst>
                <a:gd name="T0" fmla="*/ 942 w 942"/>
                <a:gd name="T1" fmla="*/ 241 h 562"/>
                <a:gd name="T2" fmla="*/ 942 w 942"/>
                <a:gd name="T3" fmla="*/ 241 h 562"/>
                <a:gd name="T4" fmla="*/ 942 w 942"/>
                <a:gd name="T5" fmla="*/ 216 h 562"/>
                <a:gd name="T6" fmla="*/ 925 w 942"/>
                <a:gd name="T7" fmla="*/ 217 h 562"/>
                <a:gd name="T8" fmla="*/ 582 w 942"/>
                <a:gd name="T9" fmla="*/ 14 h 562"/>
                <a:gd name="T10" fmla="*/ 510 w 942"/>
                <a:gd name="T11" fmla="*/ 13 h 562"/>
                <a:gd name="T12" fmla="*/ 23 w 942"/>
                <a:gd name="T13" fmla="*/ 295 h 562"/>
                <a:gd name="T14" fmla="*/ 0 w 942"/>
                <a:gd name="T15" fmla="*/ 296 h 562"/>
                <a:gd name="T16" fmla="*/ 0 w 942"/>
                <a:gd name="T17" fmla="*/ 324 h 562"/>
                <a:gd name="T18" fmla="*/ 0 w 942"/>
                <a:gd name="T19" fmla="*/ 324 h 562"/>
                <a:gd name="T20" fmla="*/ 12 w 942"/>
                <a:gd name="T21" fmla="*/ 342 h 562"/>
                <a:gd name="T22" fmla="*/ 361 w 942"/>
                <a:gd name="T23" fmla="*/ 549 h 562"/>
                <a:gd name="T24" fmla="*/ 433 w 942"/>
                <a:gd name="T25" fmla="*/ 550 h 562"/>
                <a:gd name="T26" fmla="*/ 930 w 942"/>
                <a:gd name="T27" fmla="*/ 263 h 562"/>
                <a:gd name="T28" fmla="*/ 942 w 942"/>
                <a:gd name="T29" fmla="*/ 24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2" h="562">
                  <a:moveTo>
                    <a:pt x="942" y="241"/>
                  </a:moveTo>
                  <a:cubicBezTo>
                    <a:pt x="942" y="241"/>
                    <a:pt x="942" y="241"/>
                    <a:pt x="942" y="241"/>
                  </a:cubicBezTo>
                  <a:cubicBezTo>
                    <a:pt x="942" y="216"/>
                    <a:pt x="942" y="216"/>
                    <a:pt x="942" y="216"/>
                  </a:cubicBezTo>
                  <a:cubicBezTo>
                    <a:pt x="925" y="217"/>
                    <a:pt x="925" y="217"/>
                    <a:pt x="925" y="217"/>
                  </a:cubicBezTo>
                  <a:cubicBezTo>
                    <a:pt x="582" y="14"/>
                    <a:pt x="582" y="14"/>
                    <a:pt x="582" y="14"/>
                  </a:cubicBezTo>
                  <a:cubicBezTo>
                    <a:pt x="559" y="1"/>
                    <a:pt x="532" y="0"/>
                    <a:pt x="510" y="13"/>
                  </a:cubicBezTo>
                  <a:cubicBezTo>
                    <a:pt x="23" y="295"/>
                    <a:pt x="23" y="295"/>
                    <a:pt x="23" y="295"/>
                  </a:cubicBezTo>
                  <a:cubicBezTo>
                    <a:pt x="0" y="296"/>
                    <a:pt x="0" y="296"/>
                    <a:pt x="0" y="296"/>
                  </a:cubicBezTo>
                  <a:cubicBezTo>
                    <a:pt x="0" y="324"/>
                    <a:pt x="0" y="324"/>
                    <a:pt x="0" y="324"/>
                  </a:cubicBezTo>
                  <a:cubicBezTo>
                    <a:pt x="0" y="324"/>
                    <a:pt x="0" y="324"/>
                    <a:pt x="0" y="324"/>
                  </a:cubicBezTo>
                  <a:cubicBezTo>
                    <a:pt x="1" y="331"/>
                    <a:pt x="5" y="338"/>
                    <a:pt x="12" y="342"/>
                  </a:cubicBezTo>
                  <a:cubicBezTo>
                    <a:pt x="361" y="549"/>
                    <a:pt x="361" y="549"/>
                    <a:pt x="361" y="549"/>
                  </a:cubicBezTo>
                  <a:cubicBezTo>
                    <a:pt x="383" y="562"/>
                    <a:pt x="410" y="562"/>
                    <a:pt x="433" y="550"/>
                  </a:cubicBezTo>
                  <a:cubicBezTo>
                    <a:pt x="930" y="263"/>
                    <a:pt x="930" y="263"/>
                    <a:pt x="930" y="263"/>
                  </a:cubicBezTo>
                  <a:cubicBezTo>
                    <a:pt x="938" y="258"/>
                    <a:pt x="942" y="249"/>
                    <a:pt x="942" y="241"/>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290" name="ïsḻîďê"/>
            <p:cNvSpPr/>
            <p:nvPr/>
          </p:nvSpPr>
          <p:spPr bwMode="auto">
            <a:xfrm>
              <a:off x="4338638" y="3043238"/>
              <a:ext cx="3108325" cy="1852613"/>
            </a:xfrm>
            <a:custGeom>
              <a:avLst/>
              <a:gdLst>
                <a:gd name="T0" fmla="*/ 942 w 942"/>
                <a:gd name="T1" fmla="*/ 241 h 562"/>
                <a:gd name="T2" fmla="*/ 942 w 942"/>
                <a:gd name="T3" fmla="*/ 241 h 562"/>
                <a:gd name="T4" fmla="*/ 942 w 942"/>
                <a:gd name="T5" fmla="*/ 216 h 562"/>
                <a:gd name="T6" fmla="*/ 925 w 942"/>
                <a:gd name="T7" fmla="*/ 217 h 562"/>
                <a:gd name="T8" fmla="*/ 582 w 942"/>
                <a:gd name="T9" fmla="*/ 14 h 562"/>
                <a:gd name="T10" fmla="*/ 510 w 942"/>
                <a:gd name="T11" fmla="*/ 13 h 562"/>
                <a:gd name="T12" fmla="*/ 23 w 942"/>
                <a:gd name="T13" fmla="*/ 295 h 562"/>
                <a:gd name="T14" fmla="*/ 0 w 942"/>
                <a:gd name="T15" fmla="*/ 296 h 562"/>
                <a:gd name="T16" fmla="*/ 0 w 942"/>
                <a:gd name="T17" fmla="*/ 324 h 562"/>
                <a:gd name="T18" fmla="*/ 0 w 942"/>
                <a:gd name="T19" fmla="*/ 324 h 562"/>
                <a:gd name="T20" fmla="*/ 12 w 942"/>
                <a:gd name="T21" fmla="*/ 342 h 562"/>
                <a:gd name="T22" fmla="*/ 361 w 942"/>
                <a:gd name="T23" fmla="*/ 549 h 562"/>
                <a:gd name="T24" fmla="*/ 433 w 942"/>
                <a:gd name="T25" fmla="*/ 550 h 562"/>
                <a:gd name="T26" fmla="*/ 930 w 942"/>
                <a:gd name="T27" fmla="*/ 263 h 562"/>
                <a:gd name="T28" fmla="*/ 942 w 942"/>
                <a:gd name="T29" fmla="*/ 24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2" h="562">
                  <a:moveTo>
                    <a:pt x="942" y="241"/>
                  </a:moveTo>
                  <a:cubicBezTo>
                    <a:pt x="942" y="241"/>
                    <a:pt x="942" y="241"/>
                    <a:pt x="942" y="241"/>
                  </a:cubicBezTo>
                  <a:cubicBezTo>
                    <a:pt x="942" y="216"/>
                    <a:pt x="942" y="216"/>
                    <a:pt x="942" y="216"/>
                  </a:cubicBezTo>
                  <a:cubicBezTo>
                    <a:pt x="925" y="217"/>
                    <a:pt x="925" y="217"/>
                    <a:pt x="925" y="217"/>
                  </a:cubicBezTo>
                  <a:cubicBezTo>
                    <a:pt x="582" y="14"/>
                    <a:pt x="582" y="14"/>
                    <a:pt x="582" y="14"/>
                  </a:cubicBezTo>
                  <a:cubicBezTo>
                    <a:pt x="559" y="1"/>
                    <a:pt x="532" y="0"/>
                    <a:pt x="510" y="13"/>
                  </a:cubicBezTo>
                  <a:cubicBezTo>
                    <a:pt x="23" y="295"/>
                    <a:pt x="23" y="295"/>
                    <a:pt x="23" y="295"/>
                  </a:cubicBezTo>
                  <a:cubicBezTo>
                    <a:pt x="0" y="296"/>
                    <a:pt x="0" y="296"/>
                    <a:pt x="0" y="296"/>
                  </a:cubicBezTo>
                  <a:cubicBezTo>
                    <a:pt x="0" y="324"/>
                    <a:pt x="0" y="324"/>
                    <a:pt x="0" y="324"/>
                  </a:cubicBezTo>
                  <a:cubicBezTo>
                    <a:pt x="0" y="324"/>
                    <a:pt x="0" y="324"/>
                    <a:pt x="0" y="324"/>
                  </a:cubicBezTo>
                  <a:cubicBezTo>
                    <a:pt x="1" y="331"/>
                    <a:pt x="5" y="338"/>
                    <a:pt x="12" y="342"/>
                  </a:cubicBezTo>
                  <a:cubicBezTo>
                    <a:pt x="361" y="549"/>
                    <a:pt x="361" y="549"/>
                    <a:pt x="361" y="549"/>
                  </a:cubicBezTo>
                  <a:cubicBezTo>
                    <a:pt x="383" y="562"/>
                    <a:pt x="410" y="562"/>
                    <a:pt x="433" y="550"/>
                  </a:cubicBezTo>
                  <a:cubicBezTo>
                    <a:pt x="930" y="263"/>
                    <a:pt x="930" y="263"/>
                    <a:pt x="930" y="263"/>
                  </a:cubicBezTo>
                  <a:cubicBezTo>
                    <a:pt x="938" y="258"/>
                    <a:pt x="942" y="249"/>
                    <a:pt x="942" y="241"/>
                  </a:cubicBez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20" name="îṡlîḑê"/>
            <p:cNvSpPr/>
            <p:nvPr/>
          </p:nvSpPr>
          <p:spPr bwMode="auto">
            <a:xfrm>
              <a:off x="3270250" y="2427288"/>
              <a:ext cx="2181225" cy="1298575"/>
            </a:xfrm>
            <a:custGeom>
              <a:avLst/>
              <a:gdLst>
                <a:gd name="T0" fmla="*/ 648 w 661"/>
                <a:gd name="T1" fmla="*/ 52 h 394"/>
                <a:gd name="T2" fmla="*/ 581 w 661"/>
                <a:gd name="T3" fmla="*/ 13 h 394"/>
                <a:gd name="T4" fmla="*/ 510 w 661"/>
                <a:gd name="T5" fmla="*/ 13 h 394"/>
                <a:gd name="T6" fmla="*/ 60 w 661"/>
                <a:gd name="T7" fmla="*/ 273 h 394"/>
                <a:gd name="T8" fmla="*/ 0 w 661"/>
                <a:gd name="T9" fmla="*/ 295 h 394"/>
                <a:gd name="T10" fmla="*/ 0 w 661"/>
                <a:gd name="T11" fmla="*/ 321 h 394"/>
                <a:gd name="T12" fmla="*/ 13 w 661"/>
                <a:gd name="T13" fmla="*/ 342 h 394"/>
                <a:gd name="T14" fmla="*/ 80 w 661"/>
                <a:gd name="T15" fmla="*/ 381 h 394"/>
                <a:gd name="T16" fmla="*/ 152 w 661"/>
                <a:gd name="T17" fmla="*/ 381 h 394"/>
                <a:gd name="T18" fmla="*/ 649 w 661"/>
                <a:gd name="T19" fmla="*/ 94 h 394"/>
                <a:gd name="T20" fmla="*/ 661 w 661"/>
                <a:gd name="T21" fmla="*/ 74 h 394"/>
                <a:gd name="T22" fmla="*/ 661 w 661"/>
                <a:gd name="T23" fmla="*/ 74 h 394"/>
                <a:gd name="T24" fmla="*/ 661 w 661"/>
                <a:gd name="T25" fmla="*/ 47 h 394"/>
                <a:gd name="T26" fmla="*/ 648 w 661"/>
                <a:gd name="T27" fmla="*/ 52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1" h="394">
                  <a:moveTo>
                    <a:pt x="648" y="52"/>
                  </a:moveTo>
                  <a:cubicBezTo>
                    <a:pt x="581" y="13"/>
                    <a:pt x="581" y="13"/>
                    <a:pt x="581" y="13"/>
                  </a:cubicBezTo>
                  <a:cubicBezTo>
                    <a:pt x="559" y="0"/>
                    <a:pt x="532" y="0"/>
                    <a:pt x="510" y="13"/>
                  </a:cubicBezTo>
                  <a:cubicBezTo>
                    <a:pt x="60" y="273"/>
                    <a:pt x="60" y="273"/>
                    <a:pt x="60" y="273"/>
                  </a:cubicBezTo>
                  <a:cubicBezTo>
                    <a:pt x="0" y="295"/>
                    <a:pt x="0" y="295"/>
                    <a:pt x="0" y="295"/>
                  </a:cubicBezTo>
                  <a:cubicBezTo>
                    <a:pt x="0" y="321"/>
                    <a:pt x="0" y="321"/>
                    <a:pt x="0" y="321"/>
                  </a:cubicBezTo>
                  <a:cubicBezTo>
                    <a:pt x="0" y="329"/>
                    <a:pt x="5" y="338"/>
                    <a:pt x="13" y="342"/>
                  </a:cubicBezTo>
                  <a:cubicBezTo>
                    <a:pt x="80" y="381"/>
                    <a:pt x="80" y="381"/>
                    <a:pt x="80" y="381"/>
                  </a:cubicBezTo>
                  <a:cubicBezTo>
                    <a:pt x="102" y="394"/>
                    <a:pt x="129" y="394"/>
                    <a:pt x="152" y="381"/>
                  </a:cubicBezTo>
                  <a:cubicBezTo>
                    <a:pt x="649" y="94"/>
                    <a:pt x="649" y="94"/>
                    <a:pt x="649" y="94"/>
                  </a:cubicBezTo>
                  <a:cubicBezTo>
                    <a:pt x="657" y="90"/>
                    <a:pt x="661" y="82"/>
                    <a:pt x="661" y="74"/>
                  </a:cubicBezTo>
                  <a:cubicBezTo>
                    <a:pt x="661" y="74"/>
                    <a:pt x="661" y="74"/>
                    <a:pt x="661" y="74"/>
                  </a:cubicBezTo>
                  <a:cubicBezTo>
                    <a:pt x="661" y="47"/>
                    <a:pt x="661" y="47"/>
                    <a:pt x="661" y="47"/>
                  </a:cubicBezTo>
                  <a:lnTo>
                    <a:pt x="648" y="52"/>
                  </a:ln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21" name="ïşľïďê"/>
            <p:cNvSpPr/>
            <p:nvPr/>
          </p:nvSpPr>
          <p:spPr bwMode="auto">
            <a:xfrm>
              <a:off x="3270250" y="2427288"/>
              <a:ext cx="2181225" cy="1298575"/>
            </a:xfrm>
            <a:custGeom>
              <a:avLst/>
              <a:gdLst>
                <a:gd name="T0" fmla="*/ 648 w 661"/>
                <a:gd name="T1" fmla="*/ 52 h 394"/>
                <a:gd name="T2" fmla="*/ 581 w 661"/>
                <a:gd name="T3" fmla="*/ 13 h 394"/>
                <a:gd name="T4" fmla="*/ 510 w 661"/>
                <a:gd name="T5" fmla="*/ 13 h 394"/>
                <a:gd name="T6" fmla="*/ 60 w 661"/>
                <a:gd name="T7" fmla="*/ 273 h 394"/>
                <a:gd name="T8" fmla="*/ 0 w 661"/>
                <a:gd name="T9" fmla="*/ 295 h 394"/>
                <a:gd name="T10" fmla="*/ 0 w 661"/>
                <a:gd name="T11" fmla="*/ 321 h 394"/>
                <a:gd name="T12" fmla="*/ 13 w 661"/>
                <a:gd name="T13" fmla="*/ 342 h 394"/>
                <a:gd name="T14" fmla="*/ 80 w 661"/>
                <a:gd name="T15" fmla="*/ 381 h 394"/>
                <a:gd name="T16" fmla="*/ 152 w 661"/>
                <a:gd name="T17" fmla="*/ 381 h 394"/>
                <a:gd name="T18" fmla="*/ 649 w 661"/>
                <a:gd name="T19" fmla="*/ 94 h 394"/>
                <a:gd name="T20" fmla="*/ 661 w 661"/>
                <a:gd name="T21" fmla="*/ 74 h 394"/>
                <a:gd name="T22" fmla="*/ 661 w 661"/>
                <a:gd name="T23" fmla="*/ 74 h 394"/>
                <a:gd name="T24" fmla="*/ 661 w 661"/>
                <a:gd name="T25" fmla="*/ 47 h 394"/>
                <a:gd name="T26" fmla="*/ 648 w 661"/>
                <a:gd name="T27" fmla="*/ 52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1" h="394">
                  <a:moveTo>
                    <a:pt x="648" y="52"/>
                  </a:moveTo>
                  <a:cubicBezTo>
                    <a:pt x="581" y="13"/>
                    <a:pt x="581" y="13"/>
                    <a:pt x="581" y="13"/>
                  </a:cubicBezTo>
                  <a:cubicBezTo>
                    <a:pt x="559" y="0"/>
                    <a:pt x="532" y="0"/>
                    <a:pt x="510" y="13"/>
                  </a:cubicBezTo>
                  <a:cubicBezTo>
                    <a:pt x="60" y="273"/>
                    <a:pt x="60" y="273"/>
                    <a:pt x="60" y="273"/>
                  </a:cubicBezTo>
                  <a:cubicBezTo>
                    <a:pt x="0" y="295"/>
                    <a:pt x="0" y="295"/>
                    <a:pt x="0" y="295"/>
                  </a:cubicBezTo>
                  <a:cubicBezTo>
                    <a:pt x="0" y="321"/>
                    <a:pt x="0" y="321"/>
                    <a:pt x="0" y="321"/>
                  </a:cubicBezTo>
                  <a:cubicBezTo>
                    <a:pt x="0" y="329"/>
                    <a:pt x="5" y="338"/>
                    <a:pt x="13" y="342"/>
                  </a:cubicBezTo>
                  <a:cubicBezTo>
                    <a:pt x="80" y="381"/>
                    <a:pt x="80" y="381"/>
                    <a:pt x="80" y="381"/>
                  </a:cubicBezTo>
                  <a:cubicBezTo>
                    <a:pt x="102" y="394"/>
                    <a:pt x="129" y="394"/>
                    <a:pt x="152" y="381"/>
                  </a:cubicBezTo>
                  <a:cubicBezTo>
                    <a:pt x="649" y="94"/>
                    <a:pt x="649" y="94"/>
                    <a:pt x="649" y="94"/>
                  </a:cubicBezTo>
                  <a:cubicBezTo>
                    <a:pt x="657" y="90"/>
                    <a:pt x="661" y="82"/>
                    <a:pt x="661" y="74"/>
                  </a:cubicBezTo>
                  <a:cubicBezTo>
                    <a:pt x="661" y="74"/>
                    <a:pt x="661" y="74"/>
                    <a:pt x="661" y="74"/>
                  </a:cubicBezTo>
                  <a:cubicBezTo>
                    <a:pt x="661" y="47"/>
                    <a:pt x="661" y="47"/>
                    <a:pt x="661" y="47"/>
                  </a:cubicBezTo>
                  <a:lnTo>
                    <a:pt x="648" y="52"/>
                  </a:ln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22" name="íśļïḋe"/>
            <p:cNvSpPr/>
            <p:nvPr/>
          </p:nvSpPr>
          <p:spPr bwMode="auto">
            <a:xfrm>
              <a:off x="4325938" y="2957513"/>
              <a:ext cx="3133725" cy="1852613"/>
            </a:xfrm>
            <a:custGeom>
              <a:avLst/>
              <a:gdLst>
                <a:gd name="T0" fmla="*/ 16 w 950"/>
                <a:gd name="T1" fmla="*/ 342 h 562"/>
                <a:gd name="T2" fmla="*/ 365 w 950"/>
                <a:gd name="T3" fmla="*/ 549 h 562"/>
                <a:gd name="T4" fmla="*/ 437 w 950"/>
                <a:gd name="T5" fmla="*/ 549 h 562"/>
                <a:gd name="T6" fmla="*/ 934 w 950"/>
                <a:gd name="T7" fmla="*/ 262 h 562"/>
                <a:gd name="T8" fmla="*/ 934 w 950"/>
                <a:gd name="T9" fmla="*/ 220 h 562"/>
                <a:gd name="T10" fmla="*/ 586 w 950"/>
                <a:gd name="T11" fmla="*/ 14 h 562"/>
                <a:gd name="T12" fmla="*/ 514 w 950"/>
                <a:gd name="T13" fmla="*/ 13 h 562"/>
                <a:gd name="T14" fmla="*/ 16 w 950"/>
                <a:gd name="T15" fmla="*/ 300 h 562"/>
                <a:gd name="T16" fmla="*/ 16 w 950"/>
                <a:gd name="T17" fmla="*/ 342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0" h="562">
                  <a:moveTo>
                    <a:pt x="16" y="342"/>
                  </a:moveTo>
                  <a:cubicBezTo>
                    <a:pt x="365" y="549"/>
                    <a:pt x="365" y="549"/>
                    <a:pt x="365" y="549"/>
                  </a:cubicBezTo>
                  <a:cubicBezTo>
                    <a:pt x="387" y="562"/>
                    <a:pt x="414" y="562"/>
                    <a:pt x="437" y="549"/>
                  </a:cubicBezTo>
                  <a:cubicBezTo>
                    <a:pt x="934" y="262"/>
                    <a:pt x="934" y="262"/>
                    <a:pt x="934" y="262"/>
                  </a:cubicBezTo>
                  <a:cubicBezTo>
                    <a:pt x="950" y="253"/>
                    <a:pt x="950" y="230"/>
                    <a:pt x="934" y="220"/>
                  </a:cubicBezTo>
                  <a:cubicBezTo>
                    <a:pt x="586" y="14"/>
                    <a:pt x="586" y="14"/>
                    <a:pt x="586" y="14"/>
                  </a:cubicBezTo>
                  <a:cubicBezTo>
                    <a:pt x="563" y="0"/>
                    <a:pt x="536" y="0"/>
                    <a:pt x="514" y="13"/>
                  </a:cubicBezTo>
                  <a:cubicBezTo>
                    <a:pt x="16" y="300"/>
                    <a:pt x="16" y="300"/>
                    <a:pt x="16" y="300"/>
                  </a:cubicBezTo>
                  <a:cubicBezTo>
                    <a:pt x="0" y="310"/>
                    <a:pt x="0" y="333"/>
                    <a:pt x="16" y="342"/>
                  </a:cubicBezTo>
                  <a:close/>
                </a:path>
              </a:pathLst>
            </a:custGeom>
            <a:solidFill>
              <a:srgbClr val="E8F7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24" name="íš1îḍe"/>
            <p:cNvSpPr/>
            <p:nvPr/>
          </p:nvSpPr>
          <p:spPr bwMode="auto">
            <a:xfrm>
              <a:off x="4956175" y="3884613"/>
              <a:ext cx="2341563" cy="246063"/>
            </a:xfrm>
            <a:custGeom>
              <a:avLst/>
              <a:gdLst>
                <a:gd name="T0" fmla="*/ 1475 w 1475"/>
                <a:gd name="T1" fmla="*/ 0 h 155"/>
                <a:gd name="T2" fmla="*/ 129 w 1475"/>
                <a:gd name="T3" fmla="*/ 0 h 155"/>
                <a:gd name="T4" fmla="*/ 0 w 1475"/>
                <a:gd name="T5" fmla="*/ 72 h 155"/>
                <a:gd name="T6" fmla="*/ 177 w 1475"/>
                <a:gd name="T7" fmla="*/ 155 h 155"/>
                <a:gd name="T8" fmla="*/ 1205 w 1475"/>
                <a:gd name="T9" fmla="*/ 155 h 155"/>
                <a:gd name="T10" fmla="*/ 1475 w 1475"/>
                <a:gd name="T11" fmla="*/ 0 h 155"/>
              </a:gdLst>
              <a:ahLst/>
              <a:cxnLst>
                <a:cxn ang="0">
                  <a:pos x="T0" y="T1"/>
                </a:cxn>
                <a:cxn ang="0">
                  <a:pos x="T2" y="T3"/>
                </a:cxn>
                <a:cxn ang="0">
                  <a:pos x="T4" y="T5"/>
                </a:cxn>
                <a:cxn ang="0">
                  <a:pos x="T6" y="T7"/>
                </a:cxn>
                <a:cxn ang="0">
                  <a:pos x="T8" y="T9"/>
                </a:cxn>
                <a:cxn ang="0">
                  <a:pos x="T10" y="T11"/>
                </a:cxn>
              </a:cxnLst>
              <a:rect l="0" t="0" r="r" b="b"/>
              <a:pathLst>
                <a:path w="1475" h="155">
                  <a:moveTo>
                    <a:pt x="1475" y="0"/>
                  </a:moveTo>
                  <a:lnTo>
                    <a:pt x="129" y="0"/>
                  </a:lnTo>
                  <a:lnTo>
                    <a:pt x="0" y="72"/>
                  </a:lnTo>
                  <a:lnTo>
                    <a:pt x="177" y="155"/>
                  </a:lnTo>
                  <a:lnTo>
                    <a:pt x="1205" y="155"/>
                  </a:lnTo>
                  <a:lnTo>
                    <a:pt x="1475" y="0"/>
                  </a:ln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fontScale="62500" lnSpcReduction="20000"/>
            </a:bodyPr>
            <a:lstStyle/>
            <a:p>
              <a:pPr algn="ctr"/>
              <a:endParaRPr/>
            </a:p>
          </p:txBody>
        </p:sp>
        <p:sp>
          <p:nvSpPr>
            <p:cNvPr id="295" name="ísľïḑe"/>
            <p:cNvSpPr/>
            <p:nvPr/>
          </p:nvSpPr>
          <p:spPr bwMode="auto">
            <a:xfrm>
              <a:off x="5613400" y="4279900"/>
              <a:ext cx="1001713" cy="246063"/>
            </a:xfrm>
            <a:custGeom>
              <a:avLst/>
              <a:gdLst>
                <a:gd name="T0" fmla="*/ 126 w 631"/>
                <a:gd name="T1" fmla="*/ 0 h 155"/>
                <a:gd name="T2" fmla="*/ 0 w 631"/>
                <a:gd name="T3" fmla="*/ 72 h 155"/>
                <a:gd name="T4" fmla="*/ 174 w 631"/>
                <a:gd name="T5" fmla="*/ 155 h 155"/>
                <a:gd name="T6" fmla="*/ 361 w 631"/>
                <a:gd name="T7" fmla="*/ 155 h 155"/>
                <a:gd name="T8" fmla="*/ 631 w 631"/>
                <a:gd name="T9" fmla="*/ 0 h 155"/>
                <a:gd name="T10" fmla="*/ 126 w 631"/>
                <a:gd name="T11" fmla="*/ 0 h 155"/>
              </a:gdLst>
              <a:ahLst/>
              <a:cxnLst>
                <a:cxn ang="0">
                  <a:pos x="T0" y="T1"/>
                </a:cxn>
                <a:cxn ang="0">
                  <a:pos x="T2" y="T3"/>
                </a:cxn>
                <a:cxn ang="0">
                  <a:pos x="T4" y="T5"/>
                </a:cxn>
                <a:cxn ang="0">
                  <a:pos x="T6" y="T7"/>
                </a:cxn>
                <a:cxn ang="0">
                  <a:pos x="T8" y="T9"/>
                </a:cxn>
                <a:cxn ang="0">
                  <a:pos x="T10" y="T11"/>
                </a:cxn>
              </a:cxnLst>
              <a:rect l="0" t="0" r="r" b="b"/>
              <a:pathLst>
                <a:path w="631" h="155">
                  <a:moveTo>
                    <a:pt x="126" y="0"/>
                  </a:moveTo>
                  <a:lnTo>
                    <a:pt x="0" y="72"/>
                  </a:lnTo>
                  <a:lnTo>
                    <a:pt x="174" y="155"/>
                  </a:lnTo>
                  <a:lnTo>
                    <a:pt x="361" y="155"/>
                  </a:lnTo>
                  <a:lnTo>
                    <a:pt x="631" y="0"/>
                  </a:lnTo>
                  <a:lnTo>
                    <a:pt x="126" y="0"/>
                  </a:ln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fontScale="62500" lnSpcReduction="20000"/>
            </a:bodyPr>
            <a:lstStyle/>
            <a:p>
              <a:pPr algn="ctr"/>
              <a:endParaRPr/>
            </a:p>
          </p:txBody>
        </p:sp>
        <p:sp>
          <p:nvSpPr>
            <p:cNvPr id="296" name="iśḷîḑe"/>
            <p:cNvSpPr/>
            <p:nvPr/>
          </p:nvSpPr>
          <p:spPr bwMode="auto">
            <a:xfrm>
              <a:off x="6477000" y="3798888"/>
              <a:ext cx="957263" cy="246063"/>
            </a:xfrm>
            <a:custGeom>
              <a:avLst/>
              <a:gdLst>
                <a:gd name="T0" fmla="*/ 290 w 290"/>
                <a:gd name="T1" fmla="*/ 0 h 75"/>
                <a:gd name="T2" fmla="*/ 60 w 290"/>
                <a:gd name="T3" fmla="*/ 0 h 75"/>
                <a:gd name="T4" fmla="*/ 0 w 290"/>
                <a:gd name="T5" fmla="*/ 35 h 75"/>
                <a:gd name="T6" fmla="*/ 84 w 290"/>
                <a:gd name="T7" fmla="*/ 75 h 75"/>
                <a:gd name="T8" fmla="*/ 166 w 290"/>
                <a:gd name="T9" fmla="*/ 75 h 75"/>
                <a:gd name="T10" fmla="*/ 282 w 290"/>
                <a:gd name="T11" fmla="*/ 7 h 75"/>
                <a:gd name="T12" fmla="*/ 290 w 290"/>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90" h="75">
                  <a:moveTo>
                    <a:pt x="290" y="0"/>
                  </a:moveTo>
                  <a:cubicBezTo>
                    <a:pt x="60" y="0"/>
                    <a:pt x="60" y="0"/>
                    <a:pt x="60" y="0"/>
                  </a:cubicBezTo>
                  <a:cubicBezTo>
                    <a:pt x="0" y="35"/>
                    <a:pt x="0" y="35"/>
                    <a:pt x="0" y="35"/>
                  </a:cubicBezTo>
                  <a:cubicBezTo>
                    <a:pt x="84" y="75"/>
                    <a:pt x="84" y="75"/>
                    <a:pt x="84" y="75"/>
                  </a:cubicBezTo>
                  <a:cubicBezTo>
                    <a:pt x="166" y="75"/>
                    <a:pt x="166" y="75"/>
                    <a:pt x="166" y="75"/>
                  </a:cubicBezTo>
                  <a:cubicBezTo>
                    <a:pt x="282" y="7"/>
                    <a:pt x="282" y="7"/>
                    <a:pt x="282" y="7"/>
                  </a:cubicBezTo>
                  <a:cubicBezTo>
                    <a:pt x="285" y="5"/>
                    <a:pt x="288" y="3"/>
                    <a:pt x="290" y="0"/>
                  </a:cubicBez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fontScale="62500" lnSpcReduction="20000"/>
            </a:bodyPr>
            <a:lstStyle/>
            <a:p>
              <a:pPr algn="ctr"/>
              <a:endParaRPr/>
            </a:p>
          </p:txBody>
        </p:sp>
        <p:sp>
          <p:nvSpPr>
            <p:cNvPr id="297" name="íš1íḋê"/>
            <p:cNvSpPr/>
            <p:nvPr/>
          </p:nvSpPr>
          <p:spPr bwMode="auto">
            <a:xfrm>
              <a:off x="5837238" y="3379788"/>
              <a:ext cx="1474788" cy="247650"/>
            </a:xfrm>
            <a:custGeom>
              <a:avLst/>
              <a:gdLst>
                <a:gd name="T0" fmla="*/ 667 w 929"/>
                <a:gd name="T1" fmla="*/ 0 h 156"/>
                <a:gd name="T2" fmla="*/ 125 w 929"/>
                <a:gd name="T3" fmla="*/ 0 h 156"/>
                <a:gd name="T4" fmla="*/ 0 w 929"/>
                <a:gd name="T5" fmla="*/ 73 h 156"/>
                <a:gd name="T6" fmla="*/ 176 w 929"/>
                <a:gd name="T7" fmla="*/ 156 h 156"/>
                <a:gd name="T8" fmla="*/ 929 w 929"/>
                <a:gd name="T9" fmla="*/ 156 h 156"/>
                <a:gd name="T10" fmla="*/ 667 w 929"/>
                <a:gd name="T11" fmla="*/ 0 h 156"/>
              </a:gdLst>
              <a:ahLst/>
              <a:cxnLst>
                <a:cxn ang="0">
                  <a:pos x="T0" y="T1"/>
                </a:cxn>
                <a:cxn ang="0">
                  <a:pos x="T2" y="T3"/>
                </a:cxn>
                <a:cxn ang="0">
                  <a:pos x="T4" y="T5"/>
                </a:cxn>
                <a:cxn ang="0">
                  <a:pos x="T6" y="T7"/>
                </a:cxn>
                <a:cxn ang="0">
                  <a:pos x="T8" y="T9"/>
                </a:cxn>
                <a:cxn ang="0">
                  <a:pos x="T10" y="T11"/>
                </a:cxn>
              </a:cxnLst>
              <a:rect l="0" t="0" r="r" b="b"/>
              <a:pathLst>
                <a:path w="929" h="156">
                  <a:moveTo>
                    <a:pt x="667" y="0"/>
                  </a:moveTo>
                  <a:lnTo>
                    <a:pt x="125" y="0"/>
                  </a:lnTo>
                  <a:lnTo>
                    <a:pt x="0" y="73"/>
                  </a:lnTo>
                  <a:lnTo>
                    <a:pt x="176" y="156"/>
                  </a:lnTo>
                  <a:lnTo>
                    <a:pt x="929" y="156"/>
                  </a:lnTo>
                  <a:lnTo>
                    <a:pt x="667" y="0"/>
                  </a:ln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fontScale="62500" lnSpcReduction="20000"/>
            </a:bodyPr>
            <a:lstStyle/>
            <a:p>
              <a:pPr algn="ctr"/>
              <a:endParaRPr/>
            </a:p>
          </p:txBody>
        </p:sp>
        <p:sp>
          <p:nvSpPr>
            <p:cNvPr id="298" name="í$ļíḑé"/>
            <p:cNvSpPr/>
            <p:nvPr/>
          </p:nvSpPr>
          <p:spPr bwMode="auto">
            <a:xfrm>
              <a:off x="6088063" y="2709863"/>
              <a:ext cx="128588" cy="165100"/>
            </a:xfrm>
            <a:custGeom>
              <a:avLst/>
              <a:gdLst>
                <a:gd name="T0" fmla="*/ 9 w 39"/>
                <a:gd name="T1" fmla="*/ 0 h 50"/>
                <a:gd name="T2" fmla="*/ 3 w 39"/>
                <a:gd name="T3" fmla="*/ 37 h 50"/>
                <a:gd name="T4" fmla="*/ 16 w 39"/>
                <a:gd name="T5" fmla="*/ 42 h 50"/>
                <a:gd name="T6" fmla="*/ 16 w 39"/>
                <a:gd name="T7" fmla="*/ 50 h 50"/>
                <a:gd name="T8" fmla="*/ 39 w 39"/>
                <a:gd name="T9" fmla="*/ 50 h 50"/>
                <a:gd name="T10" fmla="*/ 38 w 39"/>
                <a:gd name="T11" fmla="*/ 10 h 50"/>
                <a:gd name="T12" fmla="*/ 9 w 39"/>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39" h="50">
                  <a:moveTo>
                    <a:pt x="9" y="0"/>
                  </a:moveTo>
                  <a:cubicBezTo>
                    <a:pt x="9" y="0"/>
                    <a:pt x="0" y="31"/>
                    <a:pt x="3" y="37"/>
                  </a:cubicBezTo>
                  <a:cubicBezTo>
                    <a:pt x="6" y="43"/>
                    <a:pt x="16" y="42"/>
                    <a:pt x="16" y="42"/>
                  </a:cubicBezTo>
                  <a:cubicBezTo>
                    <a:pt x="16" y="50"/>
                    <a:pt x="16" y="50"/>
                    <a:pt x="16" y="50"/>
                  </a:cubicBezTo>
                  <a:cubicBezTo>
                    <a:pt x="39" y="50"/>
                    <a:pt x="39" y="50"/>
                    <a:pt x="39" y="50"/>
                  </a:cubicBezTo>
                  <a:cubicBezTo>
                    <a:pt x="38" y="10"/>
                    <a:pt x="38" y="10"/>
                    <a:pt x="38" y="10"/>
                  </a:cubicBezTo>
                  <a:lnTo>
                    <a:pt x="9" y="0"/>
                  </a:lnTo>
                  <a:close/>
                </a:path>
              </a:pathLst>
            </a:custGeom>
            <a:solidFill>
              <a:srgbClr val="FFAD9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299" name="îSḻîḋe"/>
            <p:cNvSpPr/>
            <p:nvPr/>
          </p:nvSpPr>
          <p:spPr bwMode="auto">
            <a:xfrm>
              <a:off x="5711825" y="3413125"/>
              <a:ext cx="155575" cy="85725"/>
            </a:xfrm>
            <a:custGeom>
              <a:avLst/>
              <a:gdLst>
                <a:gd name="T0" fmla="*/ 27 w 47"/>
                <a:gd name="T1" fmla="*/ 3 h 26"/>
                <a:gd name="T2" fmla="*/ 5 w 47"/>
                <a:gd name="T3" fmla="*/ 3 h 26"/>
                <a:gd name="T4" fmla="*/ 9 w 47"/>
                <a:gd name="T5" fmla="*/ 17 h 26"/>
                <a:gd name="T6" fmla="*/ 42 w 47"/>
                <a:gd name="T7" fmla="*/ 20 h 26"/>
                <a:gd name="T8" fmla="*/ 47 w 47"/>
                <a:gd name="T9" fmla="*/ 4 h 26"/>
                <a:gd name="T10" fmla="*/ 27 w 47"/>
                <a:gd name="T11" fmla="*/ 3 h 26"/>
              </a:gdLst>
              <a:ahLst/>
              <a:cxnLst>
                <a:cxn ang="0">
                  <a:pos x="T0" y="T1"/>
                </a:cxn>
                <a:cxn ang="0">
                  <a:pos x="T2" y="T3"/>
                </a:cxn>
                <a:cxn ang="0">
                  <a:pos x="T4" y="T5"/>
                </a:cxn>
                <a:cxn ang="0">
                  <a:pos x="T6" y="T7"/>
                </a:cxn>
                <a:cxn ang="0">
                  <a:pos x="T8" y="T9"/>
                </a:cxn>
                <a:cxn ang="0">
                  <a:pos x="T10" y="T11"/>
                </a:cxn>
              </a:cxnLst>
              <a:rect l="0" t="0" r="r" b="b"/>
              <a:pathLst>
                <a:path w="47" h="26">
                  <a:moveTo>
                    <a:pt x="27" y="3"/>
                  </a:moveTo>
                  <a:cubicBezTo>
                    <a:pt x="27" y="3"/>
                    <a:pt x="10" y="0"/>
                    <a:pt x="5" y="3"/>
                  </a:cubicBezTo>
                  <a:cubicBezTo>
                    <a:pt x="0" y="6"/>
                    <a:pt x="2" y="15"/>
                    <a:pt x="9" y="17"/>
                  </a:cubicBezTo>
                  <a:cubicBezTo>
                    <a:pt x="15" y="19"/>
                    <a:pt x="37" y="26"/>
                    <a:pt x="42" y="20"/>
                  </a:cubicBezTo>
                  <a:cubicBezTo>
                    <a:pt x="47" y="15"/>
                    <a:pt x="47" y="4"/>
                    <a:pt x="47" y="4"/>
                  </a:cubicBezTo>
                  <a:lnTo>
                    <a:pt x="27" y="3"/>
                  </a:lnTo>
                  <a:close/>
                </a:path>
              </a:pathLst>
            </a:custGeom>
            <a:solidFill>
              <a:srgbClr val="39507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0" name="ïṧḻidè"/>
            <p:cNvSpPr/>
            <p:nvPr/>
          </p:nvSpPr>
          <p:spPr bwMode="auto">
            <a:xfrm>
              <a:off x="5899150" y="3070225"/>
              <a:ext cx="195263" cy="180975"/>
            </a:xfrm>
            <a:custGeom>
              <a:avLst/>
              <a:gdLst>
                <a:gd name="T0" fmla="*/ 59 w 59"/>
                <a:gd name="T1" fmla="*/ 27 h 55"/>
                <a:gd name="T2" fmla="*/ 19 w 59"/>
                <a:gd name="T3" fmla="*/ 1 h 55"/>
                <a:gd name="T4" fmla="*/ 0 w 59"/>
                <a:gd name="T5" fmla="*/ 36 h 55"/>
                <a:gd name="T6" fmla="*/ 57 w 59"/>
                <a:gd name="T7" fmla="*/ 55 h 55"/>
                <a:gd name="T8" fmla="*/ 59 w 59"/>
                <a:gd name="T9" fmla="*/ 27 h 55"/>
              </a:gdLst>
              <a:ahLst/>
              <a:cxnLst>
                <a:cxn ang="0">
                  <a:pos x="T0" y="T1"/>
                </a:cxn>
                <a:cxn ang="0">
                  <a:pos x="T2" y="T3"/>
                </a:cxn>
                <a:cxn ang="0">
                  <a:pos x="T4" y="T5"/>
                </a:cxn>
                <a:cxn ang="0">
                  <a:pos x="T6" y="T7"/>
                </a:cxn>
                <a:cxn ang="0">
                  <a:pos x="T8" y="T9"/>
                </a:cxn>
              </a:cxnLst>
              <a:rect l="0" t="0" r="r" b="b"/>
              <a:pathLst>
                <a:path w="59" h="55">
                  <a:moveTo>
                    <a:pt x="59" y="27"/>
                  </a:moveTo>
                  <a:cubicBezTo>
                    <a:pt x="59" y="27"/>
                    <a:pt x="34" y="1"/>
                    <a:pt x="19" y="1"/>
                  </a:cubicBezTo>
                  <a:cubicBezTo>
                    <a:pt x="4" y="0"/>
                    <a:pt x="0" y="36"/>
                    <a:pt x="0" y="36"/>
                  </a:cubicBezTo>
                  <a:cubicBezTo>
                    <a:pt x="57" y="55"/>
                    <a:pt x="57" y="55"/>
                    <a:pt x="57" y="55"/>
                  </a:cubicBezTo>
                  <a:lnTo>
                    <a:pt x="59" y="27"/>
                  </a:lnTo>
                  <a:close/>
                </a:path>
              </a:pathLst>
            </a:custGeom>
            <a:solidFill>
              <a:srgbClr val="A8372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301" name="íşľíḓé"/>
            <p:cNvSpPr/>
            <p:nvPr/>
          </p:nvSpPr>
          <p:spPr bwMode="auto">
            <a:xfrm>
              <a:off x="5876925" y="3294063"/>
              <a:ext cx="201613" cy="125413"/>
            </a:xfrm>
            <a:custGeom>
              <a:avLst/>
              <a:gdLst>
                <a:gd name="T0" fmla="*/ 5 w 61"/>
                <a:gd name="T1" fmla="*/ 38 h 38"/>
                <a:gd name="T2" fmla="*/ 1 w 61"/>
                <a:gd name="T3" fmla="*/ 36 h 38"/>
                <a:gd name="T4" fmla="*/ 3 w 61"/>
                <a:gd name="T5" fmla="*/ 30 h 38"/>
                <a:gd name="T6" fmla="*/ 54 w 61"/>
                <a:gd name="T7" fmla="*/ 1 h 38"/>
                <a:gd name="T8" fmla="*/ 60 w 61"/>
                <a:gd name="T9" fmla="*/ 2 h 38"/>
                <a:gd name="T10" fmla="*/ 58 w 61"/>
                <a:gd name="T11" fmla="*/ 8 h 38"/>
                <a:gd name="T12" fmla="*/ 7 w 61"/>
                <a:gd name="T13" fmla="*/ 38 h 38"/>
                <a:gd name="T14" fmla="*/ 5 w 61"/>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38">
                  <a:moveTo>
                    <a:pt x="5" y="38"/>
                  </a:moveTo>
                  <a:cubicBezTo>
                    <a:pt x="3" y="38"/>
                    <a:pt x="2" y="38"/>
                    <a:pt x="1" y="36"/>
                  </a:cubicBezTo>
                  <a:cubicBezTo>
                    <a:pt x="0" y="34"/>
                    <a:pt x="1" y="32"/>
                    <a:pt x="3" y="30"/>
                  </a:cubicBezTo>
                  <a:cubicBezTo>
                    <a:pt x="54" y="1"/>
                    <a:pt x="54" y="1"/>
                    <a:pt x="54" y="1"/>
                  </a:cubicBezTo>
                  <a:cubicBezTo>
                    <a:pt x="56" y="0"/>
                    <a:pt x="59" y="0"/>
                    <a:pt x="60" y="2"/>
                  </a:cubicBezTo>
                  <a:cubicBezTo>
                    <a:pt x="61" y="4"/>
                    <a:pt x="60" y="7"/>
                    <a:pt x="58" y="8"/>
                  </a:cubicBezTo>
                  <a:cubicBezTo>
                    <a:pt x="7" y="38"/>
                    <a:pt x="7" y="38"/>
                    <a:pt x="7" y="38"/>
                  </a:cubicBezTo>
                  <a:cubicBezTo>
                    <a:pt x="6" y="38"/>
                    <a:pt x="6" y="38"/>
                    <a:pt x="5" y="38"/>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02" name="iṥḷîḑè"/>
            <p:cNvSpPr/>
            <p:nvPr/>
          </p:nvSpPr>
          <p:spPr bwMode="auto">
            <a:xfrm>
              <a:off x="5932488" y="3214688"/>
              <a:ext cx="357188" cy="220663"/>
            </a:xfrm>
            <a:custGeom>
              <a:avLst/>
              <a:gdLst>
                <a:gd name="T0" fmla="*/ 96 w 108"/>
                <a:gd name="T1" fmla="*/ 31 h 67"/>
                <a:gd name="T2" fmla="*/ 52 w 108"/>
                <a:gd name="T3" fmla="*/ 5 h 67"/>
                <a:gd name="T4" fmla="*/ 26 w 108"/>
                <a:gd name="T5" fmla="*/ 5 h 67"/>
                <a:gd name="T6" fmla="*/ 6 w 108"/>
                <a:gd name="T7" fmla="*/ 17 h 67"/>
                <a:gd name="T8" fmla="*/ 2 w 108"/>
                <a:gd name="T9" fmla="*/ 20 h 67"/>
                <a:gd name="T10" fmla="*/ 0 w 108"/>
                <a:gd name="T11" fmla="*/ 20 h 67"/>
                <a:gd name="T12" fmla="*/ 0 w 108"/>
                <a:gd name="T13" fmla="*/ 27 h 67"/>
                <a:gd name="T14" fmla="*/ 0 w 108"/>
                <a:gd name="T15" fmla="*/ 27 h 67"/>
                <a:gd name="T16" fmla="*/ 0 w 108"/>
                <a:gd name="T17" fmla="*/ 27 h 67"/>
                <a:gd name="T18" fmla="*/ 6 w 108"/>
                <a:gd name="T19" fmla="*/ 38 h 67"/>
                <a:gd name="T20" fmla="*/ 58 w 108"/>
                <a:gd name="T21" fmla="*/ 67 h 67"/>
                <a:gd name="T22" fmla="*/ 108 w 108"/>
                <a:gd name="T23" fmla="*/ 38 h 67"/>
                <a:gd name="T24" fmla="*/ 108 w 108"/>
                <a:gd name="T25" fmla="*/ 31 h 67"/>
                <a:gd name="T26" fmla="*/ 96 w 108"/>
                <a:gd name="T2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67">
                  <a:moveTo>
                    <a:pt x="96" y="31"/>
                  </a:moveTo>
                  <a:cubicBezTo>
                    <a:pt x="52" y="5"/>
                    <a:pt x="52" y="5"/>
                    <a:pt x="52" y="5"/>
                  </a:cubicBezTo>
                  <a:cubicBezTo>
                    <a:pt x="44" y="0"/>
                    <a:pt x="34" y="0"/>
                    <a:pt x="26" y="5"/>
                  </a:cubicBezTo>
                  <a:cubicBezTo>
                    <a:pt x="6" y="17"/>
                    <a:pt x="6" y="17"/>
                    <a:pt x="6" y="17"/>
                  </a:cubicBezTo>
                  <a:cubicBezTo>
                    <a:pt x="5" y="18"/>
                    <a:pt x="3" y="19"/>
                    <a:pt x="2" y="20"/>
                  </a:cubicBezTo>
                  <a:cubicBezTo>
                    <a:pt x="0" y="20"/>
                    <a:pt x="0" y="20"/>
                    <a:pt x="0" y="20"/>
                  </a:cubicBezTo>
                  <a:cubicBezTo>
                    <a:pt x="0" y="27"/>
                    <a:pt x="0" y="27"/>
                    <a:pt x="0" y="27"/>
                  </a:cubicBezTo>
                  <a:cubicBezTo>
                    <a:pt x="0" y="27"/>
                    <a:pt x="0" y="27"/>
                    <a:pt x="0" y="27"/>
                  </a:cubicBezTo>
                  <a:cubicBezTo>
                    <a:pt x="0" y="27"/>
                    <a:pt x="0" y="27"/>
                    <a:pt x="0" y="27"/>
                  </a:cubicBezTo>
                  <a:cubicBezTo>
                    <a:pt x="0" y="31"/>
                    <a:pt x="2" y="36"/>
                    <a:pt x="6" y="38"/>
                  </a:cubicBezTo>
                  <a:cubicBezTo>
                    <a:pt x="58" y="67"/>
                    <a:pt x="58" y="67"/>
                    <a:pt x="58" y="67"/>
                  </a:cubicBezTo>
                  <a:cubicBezTo>
                    <a:pt x="108" y="38"/>
                    <a:pt x="108" y="38"/>
                    <a:pt x="108" y="38"/>
                  </a:cubicBezTo>
                  <a:cubicBezTo>
                    <a:pt x="108" y="31"/>
                    <a:pt x="108" y="31"/>
                    <a:pt x="108" y="31"/>
                  </a:cubicBezTo>
                  <a:lnTo>
                    <a:pt x="96" y="31"/>
                  </a:ln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303" name="išļíḋe"/>
            <p:cNvSpPr/>
            <p:nvPr/>
          </p:nvSpPr>
          <p:spPr bwMode="auto">
            <a:xfrm>
              <a:off x="5926138" y="3195638"/>
              <a:ext cx="363538" cy="217488"/>
            </a:xfrm>
            <a:custGeom>
              <a:avLst/>
              <a:gdLst>
                <a:gd name="T0" fmla="*/ 8 w 110"/>
                <a:gd name="T1" fmla="*/ 37 h 66"/>
                <a:gd name="T2" fmla="*/ 60 w 110"/>
                <a:gd name="T3" fmla="*/ 66 h 66"/>
                <a:gd name="T4" fmla="*/ 110 w 110"/>
                <a:gd name="T5" fmla="*/ 37 h 66"/>
                <a:gd name="T6" fmla="*/ 54 w 110"/>
                <a:gd name="T7" fmla="*/ 4 h 66"/>
                <a:gd name="T8" fmla="*/ 28 w 110"/>
                <a:gd name="T9" fmla="*/ 4 h 66"/>
                <a:gd name="T10" fmla="*/ 8 w 110"/>
                <a:gd name="T11" fmla="*/ 16 h 66"/>
                <a:gd name="T12" fmla="*/ 8 w 110"/>
                <a:gd name="T13" fmla="*/ 37 h 66"/>
              </a:gdLst>
              <a:ahLst/>
              <a:cxnLst>
                <a:cxn ang="0">
                  <a:pos x="T0" y="T1"/>
                </a:cxn>
                <a:cxn ang="0">
                  <a:pos x="T2" y="T3"/>
                </a:cxn>
                <a:cxn ang="0">
                  <a:pos x="T4" y="T5"/>
                </a:cxn>
                <a:cxn ang="0">
                  <a:pos x="T6" y="T7"/>
                </a:cxn>
                <a:cxn ang="0">
                  <a:pos x="T8" y="T9"/>
                </a:cxn>
                <a:cxn ang="0">
                  <a:pos x="T10" y="T11"/>
                </a:cxn>
                <a:cxn ang="0">
                  <a:pos x="T12" y="T13"/>
                </a:cxn>
              </a:cxnLst>
              <a:rect l="0" t="0" r="r" b="b"/>
              <a:pathLst>
                <a:path w="110" h="66">
                  <a:moveTo>
                    <a:pt x="8" y="37"/>
                  </a:moveTo>
                  <a:cubicBezTo>
                    <a:pt x="60" y="66"/>
                    <a:pt x="60" y="66"/>
                    <a:pt x="60" y="66"/>
                  </a:cubicBezTo>
                  <a:cubicBezTo>
                    <a:pt x="110" y="37"/>
                    <a:pt x="110" y="37"/>
                    <a:pt x="110" y="37"/>
                  </a:cubicBezTo>
                  <a:cubicBezTo>
                    <a:pt x="54" y="4"/>
                    <a:pt x="54" y="4"/>
                    <a:pt x="54" y="4"/>
                  </a:cubicBezTo>
                  <a:cubicBezTo>
                    <a:pt x="46" y="0"/>
                    <a:pt x="36" y="0"/>
                    <a:pt x="28" y="4"/>
                  </a:cubicBezTo>
                  <a:cubicBezTo>
                    <a:pt x="8" y="16"/>
                    <a:pt x="8" y="16"/>
                    <a:pt x="8" y="16"/>
                  </a:cubicBezTo>
                  <a:cubicBezTo>
                    <a:pt x="0" y="21"/>
                    <a:pt x="0" y="33"/>
                    <a:pt x="8" y="37"/>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304" name="î$ļïḍé"/>
            <p:cNvSpPr/>
            <p:nvPr/>
          </p:nvSpPr>
          <p:spPr bwMode="auto">
            <a:xfrm>
              <a:off x="5780088" y="3141663"/>
              <a:ext cx="482600" cy="323850"/>
            </a:xfrm>
            <a:custGeom>
              <a:avLst/>
              <a:gdLst>
                <a:gd name="T0" fmla="*/ 146 w 146"/>
                <a:gd name="T1" fmla="*/ 19 h 98"/>
                <a:gd name="T2" fmla="*/ 137 w 146"/>
                <a:gd name="T3" fmla="*/ 48 h 98"/>
                <a:gd name="T4" fmla="*/ 90 w 146"/>
                <a:gd name="T5" fmla="*/ 65 h 98"/>
                <a:gd name="T6" fmla="*/ 31 w 146"/>
                <a:gd name="T7" fmla="*/ 42 h 98"/>
                <a:gd name="T8" fmla="*/ 28 w 146"/>
                <a:gd name="T9" fmla="*/ 93 h 98"/>
                <a:gd name="T10" fmla="*/ 6 w 146"/>
                <a:gd name="T11" fmla="*/ 91 h 98"/>
                <a:gd name="T12" fmla="*/ 8 w 146"/>
                <a:gd name="T13" fmla="*/ 10 h 98"/>
                <a:gd name="T14" fmla="*/ 89 w 146"/>
                <a:gd name="T15" fmla="*/ 17 h 98"/>
                <a:gd name="T16" fmla="*/ 146 w 146"/>
                <a:gd name="T17" fmla="*/ 1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98">
                  <a:moveTo>
                    <a:pt x="146" y="19"/>
                  </a:moveTo>
                  <a:cubicBezTo>
                    <a:pt x="146" y="19"/>
                    <a:pt x="144" y="42"/>
                    <a:pt x="137" y="48"/>
                  </a:cubicBezTo>
                  <a:cubicBezTo>
                    <a:pt x="130" y="54"/>
                    <a:pt x="103" y="67"/>
                    <a:pt x="90" y="65"/>
                  </a:cubicBezTo>
                  <a:cubicBezTo>
                    <a:pt x="77" y="63"/>
                    <a:pt x="31" y="42"/>
                    <a:pt x="31" y="42"/>
                  </a:cubicBezTo>
                  <a:cubicBezTo>
                    <a:pt x="28" y="93"/>
                    <a:pt x="28" y="93"/>
                    <a:pt x="28" y="93"/>
                  </a:cubicBezTo>
                  <a:cubicBezTo>
                    <a:pt x="28" y="93"/>
                    <a:pt x="12" y="98"/>
                    <a:pt x="6" y="91"/>
                  </a:cubicBezTo>
                  <a:cubicBezTo>
                    <a:pt x="0" y="85"/>
                    <a:pt x="4" y="16"/>
                    <a:pt x="8" y="10"/>
                  </a:cubicBezTo>
                  <a:cubicBezTo>
                    <a:pt x="15" y="0"/>
                    <a:pt x="89" y="17"/>
                    <a:pt x="89" y="17"/>
                  </a:cubicBezTo>
                  <a:lnTo>
                    <a:pt x="146" y="19"/>
                  </a:lnTo>
                  <a:close/>
                </a:path>
              </a:pathLst>
            </a:custGeom>
            <a:solidFill>
              <a:srgbClr val="B03A2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305" name="iś1îďé"/>
            <p:cNvSpPr/>
            <p:nvPr/>
          </p:nvSpPr>
          <p:spPr bwMode="auto">
            <a:xfrm>
              <a:off x="6057900" y="2859088"/>
              <a:ext cx="241300" cy="419100"/>
            </a:xfrm>
            <a:custGeom>
              <a:avLst/>
              <a:gdLst>
                <a:gd name="T0" fmla="*/ 62 w 73"/>
                <a:gd name="T1" fmla="*/ 0 h 127"/>
                <a:gd name="T2" fmla="*/ 70 w 73"/>
                <a:gd name="T3" fmla="*/ 18 h 127"/>
                <a:gd name="T4" fmla="*/ 73 w 73"/>
                <a:gd name="T5" fmla="*/ 45 h 127"/>
                <a:gd name="T6" fmla="*/ 63 w 73"/>
                <a:gd name="T7" fmla="*/ 103 h 127"/>
                <a:gd name="T8" fmla="*/ 21 w 73"/>
                <a:gd name="T9" fmla="*/ 124 h 127"/>
                <a:gd name="T10" fmla="*/ 1 w 73"/>
                <a:gd name="T11" fmla="*/ 100 h 127"/>
                <a:gd name="T12" fmla="*/ 9 w 73"/>
                <a:gd name="T13" fmla="*/ 52 h 127"/>
                <a:gd name="T14" fmla="*/ 13 w 73"/>
                <a:gd name="T15" fmla="*/ 15 h 127"/>
                <a:gd name="T16" fmla="*/ 28 w 73"/>
                <a:gd name="T17" fmla="*/ 5 h 127"/>
                <a:gd name="T18" fmla="*/ 62 w 73"/>
                <a:gd name="T19"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27">
                  <a:moveTo>
                    <a:pt x="62" y="0"/>
                  </a:moveTo>
                  <a:cubicBezTo>
                    <a:pt x="62" y="0"/>
                    <a:pt x="68" y="4"/>
                    <a:pt x="70" y="18"/>
                  </a:cubicBezTo>
                  <a:cubicBezTo>
                    <a:pt x="73" y="33"/>
                    <a:pt x="73" y="45"/>
                    <a:pt x="73" y="45"/>
                  </a:cubicBezTo>
                  <a:cubicBezTo>
                    <a:pt x="73" y="45"/>
                    <a:pt x="65" y="98"/>
                    <a:pt x="63" y="103"/>
                  </a:cubicBezTo>
                  <a:cubicBezTo>
                    <a:pt x="61" y="108"/>
                    <a:pt x="33" y="127"/>
                    <a:pt x="21" y="124"/>
                  </a:cubicBezTo>
                  <a:cubicBezTo>
                    <a:pt x="10" y="122"/>
                    <a:pt x="0" y="107"/>
                    <a:pt x="1" y="100"/>
                  </a:cubicBezTo>
                  <a:cubicBezTo>
                    <a:pt x="2" y="94"/>
                    <a:pt x="10" y="63"/>
                    <a:pt x="9" y="52"/>
                  </a:cubicBezTo>
                  <a:cubicBezTo>
                    <a:pt x="8" y="41"/>
                    <a:pt x="6" y="21"/>
                    <a:pt x="13" y="15"/>
                  </a:cubicBezTo>
                  <a:cubicBezTo>
                    <a:pt x="19" y="9"/>
                    <a:pt x="28" y="5"/>
                    <a:pt x="28" y="5"/>
                  </a:cubicBezTo>
                  <a:lnTo>
                    <a:pt x="62" y="0"/>
                  </a:lnTo>
                  <a:close/>
                </a:path>
              </a:pathLst>
            </a:custGeom>
            <a:solidFill>
              <a:srgbClr val="E84C3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06" name="iśḷîďè"/>
            <p:cNvSpPr/>
            <p:nvPr/>
          </p:nvSpPr>
          <p:spPr bwMode="auto">
            <a:xfrm>
              <a:off x="6081713" y="2957513"/>
              <a:ext cx="254000" cy="247650"/>
            </a:xfrm>
            <a:custGeom>
              <a:avLst/>
              <a:gdLst>
                <a:gd name="T0" fmla="*/ 71 w 77"/>
                <a:gd name="T1" fmla="*/ 7 h 75"/>
                <a:gd name="T2" fmla="*/ 73 w 77"/>
                <a:gd name="T3" fmla="*/ 6 h 75"/>
                <a:gd name="T4" fmla="*/ 68 w 77"/>
                <a:gd name="T5" fmla="*/ 4 h 75"/>
                <a:gd name="T6" fmla="*/ 66 w 77"/>
                <a:gd name="T7" fmla="*/ 3 h 75"/>
                <a:gd name="T8" fmla="*/ 40 w 77"/>
                <a:gd name="T9" fmla="*/ 21 h 75"/>
                <a:gd name="T10" fmla="*/ 7 w 77"/>
                <a:gd name="T11" fmla="*/ 32 h 75"/>
                <a:gd name="T12" fmla="*/ 7 w 77"/>
                <a:gd name="T13" fmla="*/ 72 h 75"/>
                <a:gd name="T14" fmla="*/ 7 w 77"/>
                <a:gd name="T15" fmla="*/ 72 h 75"/>
                <a:gd name="T16" fmla="*/ 13 w 77"/>
                <a:gd name="T17" fmla="*/ 75 h 75"/>
                <a:gd name="T18" fmla="*/ 14 w 77"/>
                <a:gd name="T19" fmla="*/ 74 h 75"/>
                <a:gd name="T20" fmla="*/ 52 w 77"/>
                <a:gd name="T21" fmla="*/ 62 h 75"/>
                <a:gd name="T22" fmla="*/ 72 w 77"/>
                <a:gd name="T23" fmla="*/ 41 h 75"/>
                <a:gd name="T24" fmla="*/ 71 w 77"/>
                <a:gd name="T25" fmla="*/ 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75">
                  <a:moveTo>
                    <a:pt x="71" y="7"/>
                  </a:moveTo>
                  <a:cubicBezTo>
                    <a:pt x="73" y="6"/>
                    <a:pt x="73" y="6"/>
                    <a:pt x="73" y="6"/>
                  </a:cubicBezTo>
                  <a:cubicBezTo>
                    <a:pt x="68" y="4"/>
                    <a:pt x="68" y="4"/>
                    <a:pt x="68" y="4"/>
                  </a:cubicBezTo>
                  <a:cubicBezTo>
                    <a:pt x="67" y="3"/>
                    <a:pt x="67" y="3"/>
                    <a:pt x="66" y="3"/>
                  </a:cubicBezTo>
                  <a:cubicBezTo>
                    <a:pt x="57" y="0"/>
                    <a:pt x="53" y="16"/>
                    <a:pt x="40" y="21"/>
                  </a:cubicBezTo>
                  <a:cubicBezTo>
                    <a:pt x="26" y="26"/>
                    <a:pt x="14" y="21"/>
                    <a:pt x="7" y="32"/>
                  </a:cubicBezTo>
                  <a:cubicBezTo>
                    <a:pt x="0" y="43"/>
                    <a:pt x="0" y="68"/>
                    <a:pt x="7" y="72"/>
                  </a:cubicBezTo>
                  <a:cubicBezTo>
                    <a:pt x="7" y="72"/>
                    <a:pt x="7" y="72"/>
                    <a:pt x="7" y="72"/>
                  </a:cubicBezTo>
                  <a:cubicBezTo>
                    <a:pt x="13" y="75"/>
                    <a:pt x="13" y="75"/>
                    <a:pt x="13" y="75"/>
                  </a:cubicBezTo>
                  <a:cubicBezTo>
                    <a:pt x="14" y="74"/>
                    <a:pt x="14" y="74"/>
                    <a:pt x="14" y="74"/>
                  </a:cubicBezTo>
                  <a:cubicBezTo>
                    <a:pt x="23" y="74"/>
                    <a:pt x="37" y="71"/>
                    <a:pt x="52" y="62"/>
                  </a:cubicBezTo>
                  <a:cubicBezTo>
                    <a:pt x="52" y="62"/>
                    <a:pt x="68" y="52"/>
                    <a:pt x="72" y="41"/>
                  </a:cubicBezTo>
                  <a:cubicBezTo>
                    <a:pt x="75" y="32"/>
                    <a:pt x="77" y="15"/>
                    <a:pt x="71" y="7"/>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07" name="íSľïde"/>
            <p:cNvSpPr/>
            <p:nvPr/>
          </p:nvSpPr>
          <p:spPr bwMode="auto">
            <a:xfrm>
              <a:off x="6097588" y="2967038"/>
              <a:ext cx="257175" cy="247650"/>
            </a:xfrm>
            <a:custGeom>
              <a:avLst/>
              <a:gdLst>
                <a:gd name="T0" fmla="*/ 53 w 78"/>
                <a:gd name="T1" fmla="*/ 62 h 75"/>
                <a:gd name="T2" fmla="*/ 73 w 78"/>
                <a:gd name="T3" fmla="*/ 41 h 75"/>
                <a:gd name="T4" fmla="*/ 67 w 78"/>
                <a:gd name="T5" fmla="*/ 3 h 75"/>
                <a:gd name="T6" fmla="*/ 40 w 78"/>
                <a:gd name="T7" fmla="*/ 21 h 75"/>
                <a:gd name="T8" fmla="*/ 8 w 78"/>
                <a:gd name="T9" fmla="*/ 32 h 75"/>
                <a:gd name="T10" fmla="*/ 9 w 78"/>
                <a:gd name="T11" fmla="*/ 72 h 75"/>
                <a:gd name="T12" fmla="*/ 53 w 78"/>
                <a:gd name="T13" fmla="*/ 62 h 75"/>
              </a:gdLst>
              <a:ahLst/>
              <a:cxnLst>
                <a:cxn ang="0">
                  <a:pos x="T0" y="T1"/>
                </a:cxn>
                <a:cxn ang="0">
                  <a:pos x="T2" y="T3"/>
                </a:cxn>
                <a:cxn ang="0">
                  <a:pos x="T4" y="T5"/>
                </a:cxn>
                <a:cxn ang="0">
                  <a:pos x="T6" y="T7"/>
                </a:cxn>
                <a:cxn ang="0">
                  <a:pos x="T8" y="T9"/>
                </a:cxn>
                <a:cxn ang="0">
                  <a:pos x="T10" y="T11"/>
                </a:cxn>
                <a:cxn ang="0">
                  <a:pos x="T12" y="T13"/>
                </a:cxn>
              </a:cxnLst>
              <a:rect l="0" t="0" r="r" b="b"/>
              <a:pathLst>
                <a:path w="78" h="75">
                  <a:moveTo>
                    <a:pt x="53" y="62"/>
                  </a:moveTo>
                  <a:cubicBezTo>
                    <a:pt x="53" y="62"/>
                    <a:pt x="69" y="52"/>
                    <a:pt x="73" y="41"/>
                  </a:cubicBezTo>
                  <a:cubicBezTo>
                    <a:pt x="77" y="30"/>
                    <a:pt x="78" y="6"/>
                    <a:pt x="67" y="3"/>
                  </a:cubicBezTo>
                  <a:cubicBezTo>
                    <a:pt x="58" y="0"/>
                    <a:pt x="54" y="16"/>
                    <a:pt x="40" y="21"/>
                  </a:cubicBezTo>
                  <a:cubicBezTo>
                    <a:pt x="27" y="26"/>
                    <a:pt x="15" y="21"/>
                    <a:pt x="8" y="32"/>
                  </a:cubicBezTo>
                  <a:cubicBezTo>
                    <a:pt x="0" y="43"/>
                    <a:pt x="1" y="70"/>
                    <a:pt x="9" y="72"/>
                  </a:cubicBezTo>
                  <a:cubicBezTo>
                    <a:pt x="17" y="75"/>
                    <a:pt x="35" y="73"/>
                    <a:pt x="53" y="62"/>
                  </a:cubicBez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08" name="ïşľîḑè"/>
            <p:cNvSpPr/>
            <p:nvPr/>
          </p:nvSpPr>
          <p:spPr bwMode="auto">
            <a:xfrm>
              <a:off x="6110288" y="3146425"/>
              <a:ext cx="85725" cy="481013"/>
            </a:xfrm>
            <a:custGeom>
              <a:avLst/>
              <a:gdLst>
                <a:gd name="T0" fmla="*/ 4 w 26"/>
                <a:gd name="T1" fmla="*/ 146 h 146"/>
                <a:gd name="T2" fmla="*/ 0 w 26"/>
                <a:gd name="T3" fmla="*/ 142 h 146"/>
                <a:gd name="T4" fmla="*/ 0 w 26"/>
                <a:gd name="T5" fmla="*/ 81 h 146"/>
                <a:gd name="T6" fmla="*/ 17 w 26"/>
                <a:gd name="T7" fmla="*/ 4 h 146"/>
                <a:gd name="T8" fmla="*/ 22 w 26"/>
                <a:gd name="T9" fmla="*/ 1 h 146"/>
                <a:gd name="T10" fmla="*/ 25 w 26"/>
                <a:gd name="T11" fmla="*/ 6 h 146"/>
                <a:gd name="T12" fmla="*/ 8 w 26"/>
                <a:gd name="T13" fmla="*/ 82 h 146"/>
                <a:gd name="T14" fmla="*/ 8 w 26"/>
                <a:gd name="T15" fmla="*/ 142 h 146"/>
                <a:gd name="T16" fmla="*/ 4 w 26"/>
                <a:gd name="T17"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46">
                  <a:moveTo>
                    <a:pt x="4" y="146"/>
                  </a:moveTo>
                  <a:cubicBezTo>
                    <a:pt x="2" y="146"/>
                    <a:pt x="0" y="145"/>
                    <a:pt x="0" y="142"/>
                  </a:cubicBezTo>
                  <a:cubicBezTo>
                    <a:pt x="0" y="81"/>
                    <a:pt x="0" y="81"/>
                    <a:pt x="0" y="81"/>
                  </a:cubicBezTo>
                  <a:cubicBezTo>
                    <a:pt x="17" y="4"/>
                    <a:pt x="17" y="4"/>
                    <a:pt x="17" y="4"/>
                  </a:cubicBezTo>
                  <a:cubicBezTo>
                    <a:pt x="18" y="2"/>
                    <a:pt x="20" y="0"/>
                    <a:pt x="22" y="1"/>
                  </a:cubicBezTo>
                  <a:cubicBezTo>
                    <a:pt x="24" y="1"/>
                    <a:pt x="26" y="4"/>
                    <a:pt x="25" y="6"/>
                  </a:cubicBezTo>
                  <a:cubicBezTo>
                    <a:pt x="8" y="82"/>
                    <a:pt x="8" y="82"/>
                    <a:pt x="8" y="82"/>
                  </a:cubicBezTo>
                  <a:cubicBezTo>
                    <a:pt x="8" y="142"/>
                    <a:pt x="8" y="142"/>
                    <a:pt x="8" y="142"/>
                  </a:cubicBezTo>
                  <a:cubicBezTo>
                    <a:pt x="8" y="145"/>
                    <a:pt x="6" y="146"/>
                    <a:pt x="4" y="146"/>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09" name="îṩľïḍê"/>
            <p:cNvSpPr/>
            <p:nvPr/>
          </p:nvSpPr>
          <p:spPr bwMode="auto">
            <a:xfrm>
              <a:off x="6265863" y="3082925"/>
              <a:ext cx="66675" cy="455613"/>
            </a:xfrm>
            <a:custGeom>
              <a:avLst/>
              <a:gdLst>
                <a:gd name="T0" fmla="*/ 4 w 20"/>
                <a:gd name="T1" fmla="*/ 138 h 138"/>
                <a:gd name="T2" fmla="*/ 0 w 20"/>
                <a:gd name="T3" fmla="*/ 134 h 138"/>
                <a:gd name="T4" fmla="*/ 0 w 20"/>
                <a:gd name="T5" fmla="*/ 73 h 138"/>
                <a:gd name="T6" fmla="*/ 12 w 20"/>
                <a:gd name="T7" fmla="*/ 4 h 138"/>
                <a:gd name="T8" fmla="*/ 16 w 20"/>
                <a:gd name="T9" fmla="*/ 1 h 138"/>
                <a:gd name="T10" fmla="*/ 20 w 20"/>
                <a:gd name="T11" fmla="*/ 6 h 138"/>
                <a:gd name="T12" fmla="*/ 8 w 20"/>
                <a:gd name="T13" fmla="*/ 74 h 138"/>
                <a:gd name="T14" fmla="*/ 8 w 20"/>
                <a:gd name="T15" fmla="*/ 134 h 138"/>
                <a:gd name="T16" fmla="*/ 4 w 20"/>
                <a:gd name="T17"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38">
                  <a:moveTo>
                    <a:pt x="4" y="138"/>
                  </a:moveTo>
                  <a:cubicBezTo>
                    <a:pt x="2" y="138"/>
                    <a:pt x="0" y="136"/>
                    <a:pt x="0" y="134"/>
                  </a:cubicBezTo>
                  <a:cubicBezTo>
                    <a:pt x="0" y="73"/>
                    <a:pt x="0" y="73"/>
                    <a:pt x="0" y="73"/>
                  </a:cubicBezTo>
                  <a:cubicBezTo>
                    <a:pt x="12" y="4"/>
                    <a:pt x="12" y="4"/>
                    <a:pt x="12" y="4"/>
                  </a:cubicBezTo>
                  <a:cubicBezTo>
                    <a:pt x="12" y="2"/>
                    <a:pt x="14" y="0"/>
                    <a:pt x="16" y="1"/>
                  </a:cubicBezTo>
                  <a:cubicBezTo>
                    <a:pt x="19" y="1"/>
                    <a:pt x="20" y="3"/>
                    <a:pt x="20" y="6"/>
                  </a:cubicBezTo>
                  <a:cubicBezTo>
                    <a:pt x="8" y="74"/>
                    <a:pt x="8" y="74"/>
                    <a:pt x="8" y="74"/>
                  </a:cubicBezTo>
                  <a:cubicBezTo>
                    <a:pt x="8" y="134"/>
                    <a:pt x="8" y="134"/>
                    <a:pt x="8" y="134"/>
                  </a:cubicBezTo>
                  <a:cubicBezTo>
                    <a:pt x="8" y="136"/>
                    <a:pt x="6" y="138"/>
                    <a:pt x="4" y="138"/>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10" name="ïŝļïḋè"/>
            <p:cNvSpPr/>
            <p:nvPr/>
          </p:nvSpPr>
          <p:spPr bwMode="auto">
            <a:xfrm>
              <a:off x="6107113" y="3455988"/>
              <a:ext cx="188913" cy="120650"/>
            </a:xfrm>
            <a:custGeom>
              <a:avLst/>
              <a:gdLst>
                <a:gd name="T0" fmla="*/ 5 w 57"/>
                <a:gd name="T1" fmla="*/ 37 h 37"/>
                <a:gd name="T2" fmla="*/ 1 w 57"/>
                <a:gd name="T3" fmla="*/ 34 h 37"/>
                <a:gd name="T4" fmla="*/ 3 w 57"/>
                <a:gd name="T5" fmla="*/ 29 h 37"/>
                <a:gd name="T6" fmla="*/ 50 w 57"/>
                <a:gd name="T7" fmla="*/ 2 h 37"/>
                <a:gd name="T8" fmla="*/ 56 w 57"/>
                <a:gd name="T9" fmla="*/ 3 h 37"/>
                <a:gd name="T10" fmla="*/ 54 w 57"/>
                <a:gd name="T11" fmla="*/ 9 h 37"/>
                <a:gd name="T12" fmla="*/ 7 w 57"/>
                <a:gd name="T13" fmla="*/ 36 h 37"/>
                <a:gd name="T14" fmla="*/ 5 w 57"/>
                <a:gd name="T15" fmla="*/ 37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37">
                  <a:moveTo>
                    <a:pt x="5" y="37"/>
                  </a:moveTo>
                  <a:cubicBezTo>
                    <a:pt x="4" y="37"/>
                    <a:pt x="2" y="36"/>
                    <a:pt x="1" y="34"/>
                  </a:cubicBezTo>
                  <a:cubicBezTo>
                    <a:pt x="0" y="32"/>
                    <a:pt x="1" y="30"/>
                    <a:pt x="3" y="29"/>
                  </a:cubicBezTo>
                  <a:cubicBezTo>
                    <a:pt x="50" y="2"/>
                    <a:pt x="50" y="2"/>
                    <a:pt x="50" y="2"/>
                  </a:cubicBezTo>
                  <a:cubicBezTo>
                    <a:pt x="52" y="0"/>
                    <a:pt x="54" y="1"/>
                    <a:pt x="56" y="3"/>
                  </a:cubicBezTo>
                  <a:cubicBezTo>
                    <a:pt x="57" y="5"/>
                    <a:pt x="56" y="8"/>
                    <a:pt x="54" y="9"/>
                  </a:cubicBezTo>
                  <a:cubicBezTo>
                    <a:pt x="7" y="36"/>
                    <a:pt x="7" y="36"/>
                    <a:pt x="7" y="36"/>
                  </a:cubicBezTo>
                  <a:cubicBezTo>
                    <a:pt x="6" y="36"/>
                    <a:pt x="6" y="37"/>
                    <a:pt x="5" y="37"/>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1" name="îṩḷiḍè"/>
            <p:cNvSpPr/>
            <p:nvPr/>
          </p:nvSpPr>
          <p:spPr bwMode="auto">
            <a:xfrm>
              <a:off x="5827713" y="3175000"/>
              <a:ext cx="339725" cy="323850"/>
            </a:xfrm>
            <a:custGeom>
              <a:avLst/>
              <a:gdLst>
                <a:gd name="T0" fmla="*/ 5 w 103"/>
                <a:gd name="T1" fmla="*/ 98 h 98"/>
                <a:gd name="T2" fmla="*/ 3 w 103"/>
                <a:gd name="T3" fmla="*/ 97 h 98"/>
                <a:gd name="T4" fmla="*/ 2 w 103"/>
                <a:gd name="T5" fmla="*/ 91 h 98"/>
                <a:gd name="T6" fmla="*/ 32 w 103"/>
                <a:gd name="T7" fmla="*/ 43 h 98"/>
                <a:gd name="T8" fmla="*/ 39 w 103"/>
                <a:gd name="T9" fmla="*/ 4 h 98"/>
                <a:gd name="T10" fmla="*/ 42 w 103"/>
                <a:gd name="T11" fmla="*/ 1 h 98"/>
                <a:gd name="T12" fmla="*/ 46 w 103"/>
                <a:gd name="T13" fmla="*/ 1 h 98"/>
                <a:gd name="T14" fmla="*/ 100 w 103"/>
                <a:gd name="T15" fmla="*/ 32 h 98"/>
                <a:gd name="T16" fmla="*/ 102 w 103"/>
                <a:gd name="T17" fmla="*/ 38 h 98"/>
                <a:gd name="T18" fmla="*/ 96 w 103"/>
                <a:gd name="T19" fmla="*/ 39 h 98"/>
                <a:gd name="T20" fmla="*/ 47 w 103"/>
                <a:gd name="T21" fmla="*/ 11 h 98"/>
                <a:gd name="T22" fmla="*/ 40 w 103"/>
                <a:gd name="T23" fmla="*/ 46 h 98"/>
                <a:gd name="T24" fmla="*/ 39 w 103"/>
                <a:gd name="T25" fmla="*/ 47 h 98"/>
                <a:gd name="T26" fmla="*/ 9 w 103"/>
                <a:gd name="T27" fmla="*/ 96 h 98"/>
                <a:gd name="T28" fmla="*/ 5 w 103"/>
                <a:gd name="T29"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98">
                  <a:moveTo>
                    <a:pt x="5" y="98"/>
                  </a:moveTo>
                  <a:cubicBezTo>
                    <a:pt x="4" y="98"/>
                    <a:pt x="4" y="98"/>
                    <a:pt x="3" y="97"/>
                  </a:cubicBezTo>
                  <a:cubicBezTo>
                    <a:pt x="1" y="96"/>
                    <a:pt x="0" y="93"/>
                    <a:pt x="2" y="91"/>
                  </a:cubicBezTo>
                  <a:cubicBezTo>
                    <a:pt x="32" y="43"/>
                    <a:pt x="32" y="43"/>
                    <a:pt x="32" y="43"/>
                  </a:cubicBezTo>
                  <a:cubicBezTo>
                    <a:pt x="39" y="4"/>
                    <a:pt x="39" y="4"/>
                    <a:pt x="39" y="4"/>
                  </a:cubicBezTo>
                  <a:cubicBezTo>
                    <a:pt x="40" y="2"/>
                    <a:pt x="41" y="1"/>
                    <a:pt x="42" y="1"/>
                  </a:cubicBezTo>
                  <a:cubicBezTo>
                    <a:pt x="43" y="0"/>
                    <a:pt x="45" y="0"/>
                    <a:pt x="46" y="1"/>
                  </a:cubicBezTo>
                  <a:cubicBezTo>
                    <a:pt x="100" y="32"/>
                    <a:pt x="100" y="32"/>
                    <a:pt x="100" y="32"/>
                  </a:cubicBezTo>
                  <a:cubicBezTo>
                    <a:pt x="102" y="33"/>
                    <a:pt x="103" y="36"/>
                    <a:pt x="102" y="38"/>
                  </a:cubicBezTo>
                  <a:cubicBezTo>
                    <a:pt x="100" y="40"/>
                    <a:pt x="98" y="41"/>
                    <a:pt x="96" y="39"/>
                  </a:cubicBezTo>
                  <a:cubicBezTo>
                    <a:pt x="47" y="11"/>
                    <a:pt x="47" y="11"/>
                    <a:pt x="47" y="11"/>
                  </a:cubicBezTo>
                  <a:cubicBezTo>
                    <a:pt x="40" y="46"/>
                    <a:pt x="40" y="46"/>
                    <a:pt x="40" y="46"/>
                  </a:cubicBezTo>
                  <a:cubicBezTo>
                    <a:pt x="40" y="46"/>
                    <a:pt x="40" y="47"/>
                    <a:pt x="39" y="47"/>
                  </a:cubicBezTo>
                  <a:cubicBezTo>
                    <a:pt x="9" y="96"/>
                    <a:pt x="9" y="96"/>
                    <a:pt x="9" y="96"/>
                  </a:cubicBezTo>
                  <a:cubicBezTo>
                    <a:pt x="8" y="97"/>
                    <a:pt x="7" y="98"/>
                    <a:pt x="5" y="98"/>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312" name="îṥḻiďè"/>
            <p:cNvSpPr/>
            <p:nvPr/>
          </p:nvSpPr>
          <p:spPr bwMode="auto">
            <a:xfrm>
              <a:off x="5948363" y="3162300"/>
              <a:ext cx="146050" cy="88900"/>
            </a:xfrm>
            <a:custGeom>
              <a:avLst/>
              <a:gdLst>
                <a:gd name="T0" fmla="*/ 22 w 44"/>
                <a:gd name="T1" fmla="*/ 9 h 27"/>
                <a:gd name="T2" fmla="*/ 9 w 44"/>
                <a:gd name="T3" fmla="*/ 1 h 27"/>
                <a:gd name="T4" fmla="*/ 2 w 44"/>
                <a:gd name="T5" fmla="*/ 1 h 27"/>
                <a:gd name="T6" fmla="*/ 0 w 44"/>
                <a:gd name="T7" fmla="*/ 0 h 27"/>
                <a:gd name="T8" fmla="*/ 0 w 44"/>
                <a:gd name="T9" fmla="*/ 4 h 27"/>
                <a:gd name="T10" fmla="*/ 0 w 44"/>
                <a:gd name="T11" fmla="*/ 4 h 27"/>
                <a:gd name="T12" fmla="*/ 2 w 44"/>
                <a:gd name="T13" fmla="*/ 8 h 27"/>
                <a:gd name="T14" fmla="*/ 34 w 44"/>
                <a:gd name="T15" fmla="*/ 26 h 27"/>
                <a:gd name="T16" fmla="*/ 38 w 44"/>
                <a:gd name="T17" fmla="*/ 26 h 27"/>
                <a:gd name="T18" fmla="*/ 43 w 44"/>
                <a:gd name="T19" fmla="*/ 23 h 27"/>
                <a:gd name="T20" fmla="*/ 44 w 44"/>
                <a:gd name="T21" fmla="*/ 22 h 27"/>
                <a:gd name="T22" fmla="*/ 44 w 44"/>
                <a:gd name="T23" fmla="*/ 18 h 27"/>
                <a:gd name="T24" fmla="*/ 22 w 44"/>
                <a:gd name="T25"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7">
                  <a:moveTo>
                    <a:pt x="22" y="9"/>
                  </a:moveTo>
                  <a:cubicBezTo>
                    <a:pt x="9" y="1"/>
                    <a:pt x="9" y="1"/>
                    <a:pt x="9" y="1"/>
                  </a:cubicBezTo>
                  <a:cubicBezTo>
                    <a:pt x="7" y="0"/>
                    <a:pt x="4" y="0"/>
                    <a:pt x="2" y="1"/>
                  </a:cubicBezTo>
                  <a:cubicBezTo>
                    <a:pt x="0" y="0"/>
                    <a:pt x="0" y="0"/>
                    <a:pt x="0" y="0"/>
                  </a:cubicBezTo>
                  <a:cubicBezTo>
                    <a:pt x="0" y="4"/>
                    <a:pt x="0" y="4"/>
                    <a:pt x="0" y="4"/>
                  </a:cubicBezTo>
                  <a:cubicBezTo>
                    <a:pt x="0" y="4"/>
                    <a:pt x="0" y="4"/>
                    <a:pt x="0" y="4"/>
                  </a:cubicBezTo>
                  <a:cubicBezTo>
                    <a:pt x="0" y="6"/>
                    <a:pt x="0" y="7"/>
                    <a:pt x="2" y="8"/>
                  </a:cubicBezTo>
                  <a:cubicBezTo>
                    <a:pt x="34" y="26"/>
                    <a:pt x="34" y="26"/>
                    <a:pt x="34" y="26"/>
                  </a:cubicBezTo>
                  <a:cubicBezTo>
                    <a:pt x="35" y="27"/>
                    <a:pt x="37" y="27"/>
                    <a:pt x="38" y="26"/>
                  </a:cubicBezTo>
                  <a:cubicBezTo>
                    <a:pt x="43" y="23"/>
                    <a:pt x="43" y="23"/>
                    <a:pt x="43" y="23"/>
                  </a:cubicBezTo>
                  <a:cubicBezTo>
                    <a:pt x="43" y="23"/>
                    <a:pt x="44" y="23"/>
                    <a:pt x="44" y="22"/>
                  </a:cubicBezTo>
                  <a:cubicBezTo>
                    <a:pt x="44" y="18"/>
                    <a:pt x="44" y="18"/>
                    <a:pt x="44" y="18"/>
                  </a:cubicBezTo>
                  <a:lnTo>
                    <a:pt x="22" y="9"/>
                  </a:ln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3" name="îŝ1íďè"/>
            <p:cNvSpPr/>
            <p:nvPr/>
          </p:nvSpPr>
          <p:spPr bwMode="auto">
            <a:xfrm>
              <a:off x="5945188" y="3149600"/>
              <a:ext cx="149225" cy="88900"/>
            </a:xfrm>
            <a:custGeom>
              <a:avLst/>
              <a:gdLst>
                <a:gd name="T0" fmla="*/ 44 w 45"/>
                <a:gd name="T1" fmla="*/ 23 h 27"/>
                <a:gd name="T2" fmla="*/ 39 w 45"/>
                <a:gd name="T3" fmla="*/ 26 h 27"/>
                <a:gd name="T4" fmla="*/ 35 w 45"/>
                <a:gd name="T5" fmla="*/ 26 h 27"/>
                <a:gd name="T6" fmla="*/ 3 w 45"/>
                <a:gd name="T7" fmla="*/ 7 h 27"/>
                <a:gd name="T8" fmla="*/ 3 w 45"/>
                <a:gd name="T9" fmla="*/ 1 h 27"/>
                <a:gd name="T10" fmla="*/ 10 w 45"/>
                <a:gd name="T11" fmla="*/ 1 h 27"/>
                <a:gd name="T12" fmla="*/ 44 w 45"/>
                <a:gd name="T13" fmla="*/ 21 h 27"/>
                <a:gd name="T14" fmla="*/ 44 w 45"/>
                <a:gd name="T15" fmla="*/ 23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7">
                  <a:moveTo>
                    <a:pt x="44" y="23"/>
                  </a:moveTo>
                  <a:cubicBezTo>
                    <a:pt x="39" y="26"/>
                    <a:pt x="39" y="26"/>
                    <a:pt x="39" y="26"/>
                  </a:cubicBezTo>
                  <a:cubicBezTo>
                    <a:pt x="38" y="27"/>
                    <a:pt x="36" y="27"/>
                    <a:pt x="35" y="26"/>
                  </a:cubicBezTo>
                  <a:cubicBezTo>
                    <a:pt x="3" y="7"/>
                    <a:pt x="3" y="7"/>
                    <a:pt x="3" y="7"/>
                  </a:cubicBezTo>
                  <a:cubicBezTo>
                    <a:pt x="0" y="6"/>
                    <a:pt x="0" y="2"/>
                    <a:pt x="3" y="1"/>
                  </a:cubicBezTo>
                  <a:cubicBezTo>
                    <a:pt x="5" y="0"/>
                    <a:pt x="7" y="0"/>
                    <a:pt x="10" y="1"/>
                  </a:cubicBezTo>
                  <a:cubicBezTo>
                    <a:pt x="44" y="21"/>
                    <a:pt x="44" y="21"/>
                    <a:pt x="44" y="21"/>
                  </a:cubicBezTo>
                  <a:cubicBezTo>
                    <a:pt x="45" y="21"/>
                    <a:pt x="45" y="22"/>
                    <a:pt x="44" y="23"/>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4" name="iṩḷîdè"/>
            <p:cNvSpPr/>
            <p:nvPr/>
          </p:nvSpPr>
          <p:spPr bwMode="auto">
            <a:xfrm>
              <a:off x="5956300" y="2871788"/>
              <a:ext cx="220663" cy="317500"/>
            </a:xfrm>
            <a:custGeom>
              <a:avLst/>
              <a:gdLst>
                <a:gd name="T0" fmla="*/ 50 w 67"/>
                <a:gd name="T1" fmla="*/ 8 h 96"/>
                <a:gd name="T2" fmla="*/ 55 w 67"/>
                <a:gd name="T3" fmla="*/ 36 h 96"/>
                <a:gd name="T4" fmla="*/ 15 w 67"/>
                <a:gd name="T5" fmla="*/ 94 h 96"/>
                <a:gd name="T6" fmla="*/ 3 w 67"/>
                <a:gd name="T7" fmla="*/ 76 h 96"/>
                <a:gd name="T8" fmla="*/ 50 w 67"/>
                <a:gd name="T9" fmla="*/ 8 h 96"/>
              </a:gdLst>
              <a:ahLst/>
              <a:cxnLst>
                <a:cxn ang="0">
                  <a:pos x="T0" y="T1"/>
                </a:cxn>
                <a:cxn ang="0">
                  <a:pos x="T2" y="T3"/>
                </a:cxn>
                <a:cxn ang="0">
                  <a:pos x="T4" y="T5"/>
                </a:cxn>
                <a:cxn ang="0">
                  <a:pos x="T6" y="T7"/>
                </a:cxn>
                <a:cxn ang="0">
                  <a:pos x="T8" y="T9"/>
                </a:cxn>
              </a:cxnLst>
              <a:rect l="0" t="0" r="r" b="b"/>
              <a:pathLst>
                <a:path w="67" h="96">
                  <a:moveTo>
                    <a:pt x="50" y="8"/>
                  </a:moveTo>
                  <a:cubicBezTo>
                    <a:pt x="50" y="8"/>
                    <a:pt x="67" y="18"/>
                    <a:pt x="55" y="36"/>
                  </a:cubicBezTo>
                  <a:cubicBezTo>
                    <a:pt x="46" y="51"/>
                    <a:pt x="28" y="91"/>
                    <a:pt x="15" y="94"/>
                  </a:cubicBezTo>
                  <a:cubicBezTo>
                    <a:pt x="3" y="96"/>
                    <a:pt x="0" y="88"/>
                    <a:pt x="3" y="76"/>
                  </a:cubicBezTo>
                  <a:cubicBezTo>
                    <a:pt x="7" y="64"/>
                    <a:pt x="37" y="0"/>
                    <a:pt x="50" y="8"/>
                  </a:cubicBezTo>
                  <a:close/>
                </a:path>
              </a:pathLst>
            </a:custGeom>
            <a:solidFill>
              <a:srgbClr val="B03A2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315" name="iśḻïḓè"/>
            <p:cNvSpPr/>
            <p:nvPr/>
          </p:nvSpPr>
          <p:spPr bwMode="auto">
            <a:xfrm>
              <a:off x="6124575" y="2838450"/>
              <a:ext cx="138113" cy="57150"/>
            </a:xfrm>
            <a:custGeom>
              <a:avLst/>
              <a:gdLst>
                <a:gd name="T0" fmla="*/ 3 w 42"/>
                <a:gd name="T1" fmla="*/ 13 h 17"/>
                <a:gd name="T2" fmla="*/ 19 w 42"/>
                <a:gd name="T3" fmla="*/ 16 h 17"/>
                <a:gd name="T4" fmla="*/ 42 w 42"/>
                <a:gd name="T5" fmla="*/ 6 h 17"/>
                <a:gd name="T6" fmla="*/ 42 w 42"/>
                <a:gd name="T7" fmla="*/ 0 h 17"/>
                <a:gd name="T8" fmla="*/ 19 w 42"/>
                <a:gd name="T9" fmla="*/ 6 h 17"/>
                <a:gd name="T10" fmla="*/ 3 w 42"/>
                <a:gd name="T11" fmla="*/ 8 h 17"/>
                <a:gd name="T12" fmla="*/ 0 w 42"/>
                <a:gd name="T13" fmla="*/ 15 h 17"/>
                <a:gd name="T14" fmla="*/ 3 w 42"/>
                <a:gd name="T15" fmla="*/ 13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7">
                  <a:moveTo>
                    <a:pt x="3" y="13"/>
                  </a:moveTo>
                  <a:cubicBezTo>
                    <a:pt x="3" y="13"/>
                    <a:pt x="9" y="17"/>
                    <a:pt x="19" y="16"/>
                  </a:cubicBezTo>
                  <a:cubicBezTo>
                    <a:pt x="28" y="14"/>
                    <a:pt x="42" y="6"/>
                    <a:pt x="42" y="6"/>
                  </a:cubicBezTo>
                  <a:cubicBezTo>
                    <a:pt x="42" y="0"/>
                    <a:pt x="42" y="0"/>
                    <a:pt x="42" y="0"/>
                  </a:cubicBezTo>
                  <a:cubicBezTo>
                    <a:pt x="42" y="0"/>
                    <a:pt x="29" y="5"/>
                    <a:pt x="19" y="6"/>
                  </a:cubicBezTo>
                  <a:cubicBezTo>
                    <a:pt x="8" y="8"/>
                    <a:pt x="3" y="8"/>
                    <a:pt x="3" y="8"/>
                  </a:cubicBezTo>
                  <a:cubicBezTo>
                    <a:pt x="0" y="15"/>
                    <a:pt x="0" y="15"/>
                    <a:pt x="0" y="15"/>
                  </a:cubicBezTo>
                  <a:lnTo>
                    <a:pt x="3" y="13"/>
                  </a:lnTo>
                  <a:close/>
                </a:path>
              </a:pathLst>
            </a:custGeom>
            <a:solidFill>
              <a:srgbClr val="B03A2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6" name="ïṥḻïḋé"/>
            <p:cNvSpPr/>
            <p:nvPr/>
          </p:nvSpPr>
          <p:spPr bwMode="auto">
            <a:xfrm>
              <a:off x="6110288" y="2628900"/>
              <a:ext cx="179388" cy="233363"/>
            </a:xfrm>
            <a:custGeom>
              <a:avLst/>
              <a:gdLst>
                <a:gd name="T0" fmla="*/ 6 w 54"/>
                <a:gd name="T1" fmla="*/ 50 h 71"/>
                <a:gd name="T2" fmla="*/ 4 w 54"/>
                <a:gd name="T3" fmla="*/ 48 h 71"/>
                <a:gd name="T4" fmla="*/ 6 w 54"/>
                <a:gd name="T5" fmla="*/ 32 h 71"/>
                <a:gd name="T6" fmla="*/ 0 w 54"/>
                <a:gd name="T7" fmla="*/ 23 h 71"/>
                <a:gd name="T8" fmla="*/ 28 w 54"/>
                <a:gd name="T9" fmla="*/ 4 h 71"/>
                <a:gd name="T10" fmla="*/ 52 w 54"/>
                <a:gd name="T11" fmla="*/ 41 h 71"/>
                <a:gd name="T12" fmla="*/ 40 w 54"/>
                <a:gd name="T13" fmla="*/ 66 h 71"/>
                <a:gd name="T14" fmla="*/ 13 w 54"/>
                <a:gd name="T15" fmla="*/ 65 h 71"/>
                <a:gd name="T16" fmla="*/ 11 w 54"/>
                <a:gd name="T17" fmla="*/ 58 h 71"/>
                <a:gd name="T18" fmla="*/ 16 w 54"/>
                <a:gd name="T19" fmla="*/ 50 h 71"/>
                <a:gd name="T20" fmla="*/ 6 w 54"/>
                <a:gd name="T21" fmla="*/ 5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71">
                  <a:moveTo>
                    <a:pt x="6" y="50"/>
                  </a:moveTo>
                  <a:cubicBezTo>
                    <a:pt x="4" y="48"/>
                    <a:pt x="4" y="48"/>
                    <a:pt x="4" y="48"/>
                  </a:cubicBezTo>
                  <a:cubicBezTo>
                    <a:pt x="4" y="48"/>
                    <a:pt x="6" y="36"/>
                    <a:pt x="6" y="32"/>
                  </a:cubicBezTo>
                  <a:cubicBezTo>
                    <a:pt x="5" y="28"/>
                    <a:pt x="0" y="29"/>
                    <a:pt x="0" y="23"/>
                  </a:cubicBezTo>
                  <a:cubicBezTo>
                    <a:pt x="0" y="16"/>
                    <a:pt x="9" y="0"/>
                    <a:pt x="28" y="4"/>
                  </a:cubicBezTo>
                  <a:cubicBezTo>
                    <a:pt x="46" y="8"/>
                    <a:pt x="54" y="24"/>
                    <a:pt x="52" y="41"/>
                  </a:cubicBezTo>
                  <a:cubicBezTo>
                    <a:pt x="50" y="58"/>
                    <a:pt x="48" y="60"/>
                    <a:pt x="40" y="66"/>
                  </a:cubicBezTo>
                  <a:cubicBezTo>
                    <a:pt x="33" y="71"/>
                    <a:pt x="16" y="69"/>
                    <a:pt x="13" y="65"/>
                  </a:cubicBezTo>
                  <a:cubicBezTo>
                    <a:pt x="11" y="61"/>
                    <a:pt x="11" y="58"/>
                    <a:pt x="11" y="58"/>
                  </a:cubicBezTo>
                  <a:cubicBezTo>
                    <a:pt x="11" y="58"/>
                    <a:pt x="17" y="57"/>
                    <a:pt x="16" y="50"/>
                  </a:cubicBezTo>
                  <a:cubicBezTo>
                    <a:pt x="15" y="43"/>
                    <a:pt x="8" y="39"/>
                    <a:pt x="6" y="50"/>
                  </a:cubicBezTo>
                  <a:close/>
                </a:path>
              </a:pathLst>
            </a:custGeom>
            <a:solidFill>
              <a:srgbClr val="6746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17" name="íṧľide"/>
            <p:cNvSpPr/>
            <p:nvPr/>
          </p:nvSpPr>
          <p:spPr bwMode="auto">
            <a:xfrm>
              <a:off x="5889625" y="2960688"/>
              <a:ext cx="131763" cy="204788"/>
            </a:xfrm>
            <a:custGeom>
              <a:avLst/>
              <a:gdLst>
                <a:gd name="T0" fmla="*/ 48 w 83"/>
                <a:gd name="T1" fmla="*/ 129 h 129"/>
                <a:gd name="T2" fmla="*/ 0 w 83"/>
                <a:gd name="T3" fmla="*/ 19 h 129"/>
                <a:gd name="T4" fmla="*/ 37 w 83"/>
                <a:gd name="T5" fmla="*/ 0 h 129"/>
                <a:gd name="T6" fmla="*/ 83 w 83"/>
                <a:gd name="T7" fmla="*/ 94 h 129"/>
                <a:gd name="T8" fmla="*/ 48 w 83"/>
                <a:gd name="T9" fmla="*/ 129 h 129"/>
              </a:gdLst>
              <a:ahLst/>
              <a:cxnLst>
                <a:cxn ang="0">
                  <a:pos x="T0" y="T1"/>
                </a:cxn>
                <a:cxn ang="0">
                  <a:pos x="T2" y="T3"/>
                </a:cxn>
                <a:cxn ang="0">
                  <a:pos x="T4" y="T5"/>
                </a:cxn>
                <a:cxn ang="0">
                  <a:pos x="T6" y="T7"/>
                </a:cxn>
                <a:cxn ang="0">
                  <a:pos x="T8" y="T9"/>
                </a:cxn>
              </a:cxnLst>
              <a:rect l="0" t="0" r="r" b="b"/>
              <a:pathLst>
                <a:path w="83" h="129">
                  <a:moveTo>
                    <a:pt x="48" y="129"/>
                  </a:moveTo>
                  <a:lnTo>
                    <a:pt x="0" y="19"/>
                  </a:lnTo>
                  <a:lnTo>
                    <a:pt x="37" y="0"/>
                  </a:lnTo>
                  <a:lnTo>
                    <a:pt x="83" y="94"/>
                  </a:lnTo>
                  <a:lnTo>
                    <a:pt x="48" y="129"/>
                  </a:lnTo>
                  <a:close/>
                </a:path>
              </a:pathLst>
            </a:custGeom>
            <a:solidFill>
              <a:srgbClr val="B03A2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18" name="îṡļidé"/>
            <p:cNvSpPr/>
            <p:nvPr/>
          </p:nvSpPr>
          <p:spPr bwMode="auto">
            <a:xfrm>
              <a:off x="5830888" y="2855913"/>
              <a:ext cx="128588" cy="134938"/>
            </a:xfrm>
            <a:custGeom>
              <a:avLst/>
              <a:gdLst>
                <a:gd name="T0" fmla="*/ 36 w 39"/>
                <a:gd name="T1" fmla="*/ 32 h 41"/>
                <a:gd name="T2" fmla="*/ 33 w 39"/>
                <a:gd name="T3" fmla="*/ 6 h 41"/>
                <a:gd name="T4" fmla="*/ 26 w 39"/>
                <a:gd name="T5" fmla="*/ 13 h 41"/>
                <a:gd name="T6" fmla="*/ 14 w 39"/>
                <a:gd name="T7" fmla="*/ 1 h 41"/>
                <a:gd name="T8" fmla="*/ 3 w 39"/>
                <a:gd name="T9" fmla="*/ 21 h 41"/>
                <a:gd name="T10" fmla="*/ 18 w 39"/>
                <a:gd name="T11" fmla="*/ 41 h 41"/>
                <a:gd name="T12" fmla="*/ 36 w 39"/>
                <a:gd name="T13" fmla="*/ 32 h 41"/>
              </a:gdLst>
              <a:ahLst/>
              <a:cxnLst>
                <a:cxn ang="0">
                  <a:pos x="T0" y="T1"/>
                </a:cxn>
                <a:cxn ang="0">
                  <a:pos x="T2" y="T3"/>
                </a:cxn>
                <a:cxn ang="0">
                  <a:pos x="T4" y="T5"/>
                </a:cxn>
                <a:cxn ang="0">
                  <a:pos x="T6" y="T7"/>
                </a:cxn>
                <a:cxn ang="0">
                  <a:pos x="T8" y="T9"/>
                </a:cxn>
                <a:cxn ang="0">
                  <a:pos x="T10" y="T11"/>
                </a:cxn>
                <a:cxn ang="0">
                  <a:pos x="T12" y="T13"/>
                </a:cxn>
              </a:cxnLst>
              <a:rect l="0" t="0" r="r" b="b"/>
              <a:pathLst>
                <a:path w="39" h="41">
                  <a:moveTo>
                    <a:pt x="36" y="32"/>
                  </a:moveTo>
                  <a:cubicBezTo>
                    <a:pt x="36" y="32"/>
                    <a:pt x="39" y="8"/>
                    <a:pt x="33" y="6"/>
                  </a:cubicBezTo>
                  <a:cubicBezTo>
                    <a:pt x="27" y="3"/>
                    <a:pt x="26" y="13"/>
                    <a:pt x="26" y="13"/>
                  </a:cubicBezTo>
                  <a:cubicBezTo>
                    <a:pt x="26" y="13"/>
                    <a:pt x="21" y="1"/>
                    <a:pt x="14" y="1"/>
                  </a:cubicBezTo>
                  <a:cubicBezTo>
                    <a:pt x="6" y="0"/>
                    <a:pt x="0" y="10"/>
                    <a:pt x="3" y="21"/>
                  </a:cubicBezTo>
                  <a:cubicBezTo>
                    <a:pt x="6" y="32"/>
                    <a:pt x="18" y="41"/>
                    <a:pt x="18" y="41"/>
                  </a:cubicBezTo>
                  <a:lnTo>
                    <a:pt x="36" y="32"/>
                  </a:lnTo>
                  <a:close/>
                </a:path>
              </a:pathLst>
            </a:custGeom>
            <a:solidFill>
              <a:srgbClr val="FFAD9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19" name="ïṡḷiḓé"/>
            <p:cNvSpPr/>
            <p:nvPr/>
          </p:nvSpPr>
          <p:spPr bwMode="auto">
            <a:xfrm>
              <a:off x="3257550" y="2341563"/>
              <a:ext cx="2206625" cy="1298575"/>
            </a:xfrm>
            <a:custGeom>
              <a:avLst/>
              <a:gdLst>
                <a:gd name="T0" fmla="*/ 17 w 669"/>
                <a:gd name="T1" fmla="*/ 342 h 394"/>
                <a:gd name="T2" fmla="*/ 84 w 669"/>
                <a:gd name="T3" fmla="*/ 381 h 394"/>
                <a:gd name="T4" fmla="*/ 156 w 669"/>
                <a:gd name="T5" fmla="*/ 381 h 394"/>
                <a:gd name="T6" fmla="*/ 653 w 669"/>
                <a:gd name="T7" fmla="*/ 94 h 394"/>
                <a:gd name="T8" fmla="*/ 653 w 669"/>
                <a:gd name="T9" fmla="*/ 52 h 394"/>
                <a:gd name="T10" fmla="*/ 585 w 669"/>
                <a:gd name="T11" fmla="*/ 13 h 394"/>
                <a:gd name="T12" fmla="*/ 514 w 669"/>
                <a:gd name="T13" fmla="*/ 13 h 394"/>
                <a:gd name="T14" fmla="*/ 17 w 669"/>
                <a:gd name="T15" fmla="*/ 300 h 394"/>
                <a:gd name="T16" fmla="*/ 17 w 669"/>
                <a:gd name="T17" fmla="*/ 342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9" h="394">
                  <a:moveTo>
                    <a:pt x="17" y="342"/>
                  </a:moveTo>
                  <a:cubicBezTo>
                    <a:pt x="84" y="381"/>
                    <a:pt x="84" y="381"/>
                    <a:pt x="84" y="381"/>
                  </a:cubicBezTo>
                  <a:cubicBezTo>
                    <a:pt x="106" y="394"/>
                    <a:pt x="133" y="394"/>
                    <a:pt x="156" y="381"/>
                  </a:cubicBezTo>
                  <a:cubicBezTo>
                    <a:pt x="653" y="94"/>
                    <a:pt x="653" y="94"/>
                    <a:pt x="653" y="94"/>
                  </a:cubicBezTo>
                  <a:cubicBezTo>
                    <a:pt x="669" y="85"/>
                    <a:pt x="669" y="61"/>
                    <a:pt x="653" y="52"/>
                  </a:cubicBezTo>
                  <a:cubicBezTo>
                    <a:pt x="585" y="13"/>
                    <a:pt x="585" y="13"/>
                    <a:pt x="585" y="13"/>
                  </a:cubicBezTo>
                  <a:cubicBezTo>
                    <a:pt x="563" y="0"/>
                    <a:pt x="536" y="0"/>
                    <a:pt x="514" y="13"/>
                  </a:cubicBezTo>
                  <a:cubicBezTo>
                    <a:pt x="17" y="300"/>
                    <a:pt x="17" y="300"/>
                    <a:pt x="17" y="300"/>
                  </a:cubicBezTo>
                  <a:cubicBezTo>
                    <a:pt x="0" y="309"/>
                    <a:pt x="0" y="333"/>
                    <a:pt x="17" y="342"/>
                  </a:cubicBezTo>
                  <a:close/>
                </a:path>
              </a:pathLst>
            </a:custGeom>
            <a:solidFill>
              <a:srgbClr val="E8F7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20" name="îSľiḓe"/>
            <p:cNvSpPr/>
            <p:nvPr/>
          </p:nvSpPr>
          <p:spPr bwMode="auto">
            <a:xfrm>
              <a:off x="4827588" y="2625725"/>
              <a:ext cx="609600" cy="190500"/>
            </a:xfrm>
            <a:custGeom>
              <a:avLst/>
              <a:gdLst>
                <a:gd name="T0" fmla="*/ 33 w 185"/>
                <a:gd name="T1" fmla="*/ 0 h 58"/>
                <a:gd name="T2" fmla="*/ 0 w 185"/>
                <a:gd name="T3" fmla="*/ 18 h 58"/>
                <a:gd name="T4" fmla="*/ 29 w 185"/>
                <a:gd name="T5" fmla="*/ 58 h 58"/>
                <a:gd name="T6" fmla="*/ 90 w 185"/>
                <a:gd name="T7" fmla="*/ 58 h 58"/>
                <a:gd name="T8" fmla="*/ 177 w 185"/>
                <a:gd name="T9" fmla="*/ 8 h 58"/>
                <a:gd name="T10" fmla="*/ 185 w 185"/>
                <a:gd name="T11" fmla="*/ 0 h 58"/>
                <a:gd name="T12" fmla="*/ 33 w 18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85" h="58">
                  <a:moveTo>
                    <a:pt x="33" y="0"/>
                  </a:moveTo>
                  <a:cubicBezTo>
                    <a:pt x="0" y="18"/>
                    <a:pt x="0" y="18"/>
                    <a:pt x="0" y="18"/>
                  </a:cubicBezTo>
                  <a:cubicBezTo>
                    <a:pt x="29" y="58"/>
                    <a:pt x="29" y="58"/>
                    <a:pt x="29" y="58"/>
                  </a:cubicBezTo>
                  <a:cubicBezTo>
                    <a:pt x="90" y="58"/>
                    <a:pt x="90" y="58"/>
                    <a:pt x="90" y="58"/>
                  </a:cubicBezTo>
                  <a:cubicBezTo>
                    <a:pt x="177" y="8"/>
                    <a:pt x="177" y="8"/>
                    <a:pt x="177" y="8"/>
                  </a:cubicBezTo>
                  <a:cubicBezTo>
                    <a:pt x="181" y="6"/>
                    <a:pt x="183" y="3"/>
                    <a:pt x="185" y="0"/>
                  </a:cubicBezTo>
                  <a:lnTo>
                    <a:pt x="33" y="0"/>
                  </a:ln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fontScale="40000" lnSpcReduction="20000"/>
            </a:bodyPr>
            <a:lstStyle/>
            <a:p>
              <a:pPr algn="ctr"/>
              <a:endParaRPr/>
            </a:p>
          </p:txBody>
        </p:sp>
        <p:sp>
          <p:nvSpPr>
            <p:cNvPr id="321" name="íŝḷîḍè"/>
            <p:cNvSpPr/>
            <p:nvPr/>
          </p:nvSpPr>
          <p:spPr bwMode="auto">
            <a:xfrm>
              <a:off x="3441700" y="1174750"/>
              <a:ext cx="1358900" cy="1792288"/>
            </a:xfrm>
            <a:custGeom>
              <a:avLst/>
              <a:gdLst>
                <a:gd name="T0" fmla="*/ 384 w 412"/>
                <a:gd name="T1" fmla="*/ 333 h 544"/>
                <a:gd name="T2" fmla="*/ 33 w 412"/>
                <a:gd name="T3" fmla="*/ 536 h 544"/>
                <a:gd name="T4" fmla="*/ 0 w 412"/>
                <a:gd name="T5" fmla="*/ 517 h 544"/>
                <a:gd name="T6" fmla="*/ 0 w 412"/>
                <a:gd name="T7" fmla="*/ 259 h 544"/>
                <a:gd name="T8" fmla="*/ 28 w 412"/>
                <a:gd name="T9" fmla="*/ 211 h 544"/>
                <a:gd name="T10" fmla="*/ 378 w 412"/>
                <a:gd name="T11" fmla="*/ 9 h 544"/>
                <a:gd name="T12" fmla="*/ 412 w 412"/>
                <a:gd name="T13" fmla="*/ 28 h 544"/>
                <a:gd name="T14" fmla="*/ 412 w 412"/>
                <a:gd name="T15" fmla="*/ 285 h 544"/>
                <a:gd name="T16" fmla="*/ 384 w 412"/>
                <a:gd name="T17" fmla="*/ 333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2" h="544">
                  <a:moveTo>
                    <a:pt x="384" y="333"/>
                  </a:moveTo>
                  <a:cubicBezTo>
                    <a:pt x="33" y="536"/>
                    <a:pt x="33" y="536"/>
                    <a:pt x="33" y="536"/>
                  </a:cubicBezTo>
                  <a:cubicBezTo>
                    <a:pt x="18" y="544"/>
                    <a:pt x="0" y="534"/>
                    <a:pt x="0" y="517"/>
                  </a:cubicBezTo>
                  <a:cubicBezTo>
                    <a:pt x="0" y="259"/>
                    <a:pt x="0" y="259"/>
                    <a:pt x="0" y="259"/>
                  </a:cubicBezTo>
                  <a:cubicBezTo>
                    <a:pt x="0" y="239"/>
                    <a:pt x="10" y="221"/>
                    <a:pt x="28" y="211"/>
                  </a:cubicBezTo>
                  <a:cubicBezTo>
                    <a:pt x="378" y="9"/>
                    <a:pt x="378" y="9"/>
                    <a:pt x="378" y="9"/>
                  </a:cubicBezTo>
                  <a:cubicBezTo>
                    <a:pt x="393" y="0"/>
                    <a:pt x="412" y="11"/>
                    <a:pt x="412" y="28"/>
                  </a:cubicBezTo>
                  <a:cubicBezTo>
                    <a:pt x="412" y="285"/>
                    <a:pt x="412" y="285"/>
                    <a:pt x="412" y="285"/>
                  </a:cubicBezTo>
                  <a:cubicBezTo>
                    <a:pt x="412" y="305"/>
                    <a:pt x="401" y="323"/>
                    <a:pt x="384" y="333"/>
                  </a:cubicBezTo>
                  <a:close/>
                </a:path>
              </a:pathLst>
            </a:custGeom>
            <a:solidFill>
              <a:srgbClr val="DFF5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22" name="íṧľíde"/>
            <p:cNvSpPr/>
            <p:nvPr/>
          </p:nvSpPr>
          <p:spPr bwMode="auto">
            <a:xfrm>
              <a:off x="4216400" y="1685925"/>
              <a:ext cx="215900" cy="242888"/>
            </a:xfrm>
            <a:custGeom>
              <a:avLst/>
              <a:gdLst>
                <a:gd name="T0" fmla="*/ 5 w 136"/>
                <a:gd name="T1" fmla="*/ 145 h 153"/>
                <a:gd name="T2" fmla="*/ 9 w 136"/>
                <a:gd name="T3" fmla="*/ 145 h 153"/>
                <a:gd name="T4" fmla="*/ 9 w 136"/>
                <a:gd name="T5" fmla="*/ 14 h 153"/>
                <a:gd name="T6" fmla="*/ 117 w 136"/>
                <a:gd name="T7" fmla="*/ 77 h 153"/>
                <a:gd name="T8" fmla="*/ 3 w 136"/>
                <a:gd name="T9" fmla="*/ 143 h 153"/>
                <a:gd name="T10" fmla="*/ 5 w 136"/>
                <a:gd name="T11" fmla="*/ 145 h 153"/>
                <a:gd name="T12" fmla="*/ 9 w 136"/>
                <a:gd name="T13" fmla="*/ 145 h 153"/>
                <a:gd name="T14" fmla="*/ 5 w 136"/>
                <a:gd name="T15" fmla="*/ 145 h 153"/>
                <a:gd name="T16" fmla="*/ 7 w 136"/>
                <a:gd name="T17" fmla="*/ 149 h 153"/>
                <a:gd name="T18" fmla="*/ 136 w 136"/>
                <a:gd name="T19" fmla="*/ 75 h 153"/>
                <a:gd name="T20" fmla="*/ 0 w 136"/>
                <a:gd name="T21" fmla="*/ 0 h 153"/>
                <a:gd name="T22" fmla="*/ 0 w 136"/>
                <a:gd name="T23" fmla="*/ 153 h 153"/>
                <a:gd name="T24" fmla="*/ 7 w 136"/>
                <a:gd name="T25" fmla="*/ 149 h 153"/>
                <a:gd name="T26" fmla="*/ 5 w 136"/>
                <a:gd name="T27" fmla="*/ 14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6" h="153">
                  <a:moveTo>
                    <a:pt x="5" y="145"/>
                  </a:moveTo>
                  <a:lnTo>
                    <a:pt x="9" y="145"/>
                  </a:lnTo>
                  <a:lnTo>
                    <a:pt x="9" y="14"/>
                  </a:lnTo>
                  <a:lnTo>
                    <a:pt x="117" y="77"/>
                  </a:lnTo>
                  <a:lnTo>
                    <a:pt x="3" y="143"/>
                  </a:lnTo>
                  <a:lnTo>
                    <a:pt x="5" y="145"/>
                  </a:lnTo>
                  <a:lnTo>
                    <a:pt x="9" y="145"/>
                  </a:lnTo>
                  <a:lnTo>
                    <a:pt x="5" y="145"/>
                  </a:lnTo>
                  <a:lnTo>
                    <a:pt x="7" y="149"/>
                  </a:lnTo>
                  <a:lnTo>
                    <a:pt x="136" y="75"/>
                  </a:lnTo>
                  <a:lnTo>
                    <a:pt x="0" y="0"/>
                  </a:lnTo>
                  <a:lnTo>
                    <a:pt x="0" y="153"/>
                  </a:lnTo>
                  <a:lnTo>
                    <a:pt x="7" y="149"/>
                  </a:lnTo>
                  <a:lnTo>
                    <a:pt x="5" y="145"/>
                  </a:lnTo>
                  <a:close/>
                </a:path>
              </a:pathLst>
            </a:custGeom>
            <a:solidFill>
              <a:srgbClr val="E84C3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23" name="ïşľîdé"/>
            <p:cNvSpPr/>
            <p:nvPr/>
          </p:nvSpPr>
          <p:spPr bwMode="auto">
            <a:xfrm>
              <a:off x="4414838" y="1487488"/>
              <a:ext cx="165100" cy="234950"/>
            </a:xfrm>
            <a:custGeom>
              <a:avLst/>
              <a:gdLst>
                <a:gd name="T0" fmla="*/ 48 w 50"/>
                <a:gd name="T1" fmla="*/ 23 h 71"/>
                <a:gd name="T2" fmla="*/ 46 w 50"/>
                <a:gd name="T3" fmla="*/ 23 h 71"/>
                <a:gd name="T4" fmla="*/ 39 w 50"/>
                <a:gd name="T5" fmla="*/ 47 h 71"/>
                <a:gd name="T6" fmla="*/ 24 w 50"/>
                <a:gd name="T7" fmla="*/ 65 h 71"/>
                <a:gd name="T8" fmla="*/ 16 w 50"/>
                <a:gd name="T9" fmla="*/ 67 h 71"/>
                <a:gd name="T10" fmla="*/ 8 w 50"/>
                <a:gd name="T11" fmla="*/ 63 h 71"/>
                <a:gd name="T12" fmla="*/ 4 w 50"/>
                <a:gd name="T13" fmla="*/ 49 h 71"/>
                <a:gd name="T14" fmla="*/ 11 w 50"/>
                <a:gd name="T15" fmla="*/ 25 h 71"/>
                <a:gd name="T16" fmla="*/ 26 w 50"/>
                <a:gd name="T17" fmla="*/ 7 h 71"/>
                <a:gd name="T18" fmla="*/ 34 w 50"/>
                <a:gd name="T19" fmla="*/ 5 h 71"/>
                <a:gd name="T20" fmla="*/ 42 w 50"/>
                <a:gd name="T21" fmla="*/ 9 h 71"/>
                <a:gd name="T22" fmla="*/ 46 w 50"/>
                <a:gd name="T23" fmla="*/ 23 h 71"/>
                <a:gd name="T24" fmla="*/ 48 w 50"/>
                <a:gd name="T25" fmla="*/ 23 h 71"/>
                <a:gd name="T26" fmla="*/ 50 w 50"/>
                <a:gd name="T27" fmla="*/ 23 h 71"/>
                <a:gd name="T28" fmla="*/ 46 w 50"/>
                <a:gd name="T29" fmla="*/ 7 h 71"/>
                <a:gd name="T30" fmla="*/ 34 w 50"/>
                <a:gd name="T31" fmla="*/ 1 h 71"/>
                <a:gd name="T32" fmla="*/ 24 w 50"/>
                <a:gd name="T33" fmla="*/ 4 h 71"/>
                <a:gd name="T34" fmla="*/ 7 w 50"/>
                <a:gd name="T35" fmla="*/ 23 h 71"/>
                <a:gd name="T36" fmla="*/ 0 w 50"/>
                <a:gd name="T37" fmla="*/ 49 h 71"/>
                <a:gd name="T38" fmla="*/ 4 w 50"/>
                <a:gd name="T39" fmla="*/ 65 h 71"/>
                <a:gd name="T40" fmla="*/ 16 w 50"/>
                <a:gd name="T41" fmla="*/ 71 h 71"/>
                <a:gd name="T42" fmla="*/ 26 w 50"/>
                <a:gd name="T43" fmla="*/ 68 h 71"/>
                <a:gd name="T44" fmla="*/ 43 w 50"/>
                <a:gd name="T45" fmla="*/ 49 h 71"/>
                <a:gd name="T46" fmla="*/ 50 w 50"/>
                <a:gd name="T47" fmla="*/ 23 h 71"/>
                <a:gd name="T48" fmla="*/ 48 w 50"/>
                <a:gd name="T49" fmla="*/ 23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71">
                  <a:moveTo>
                    <a:pt x="48" y="23"/>
                  </a:moveTo>
                  <a:cubicBezTo>
                    <a:pt x="46" y="23"/>
                    <a:pt x="46" y="23"/>
                    <a:pt x="46" y="23"/>
                  </a:cubicBezTo>
                  <a:cubicBezTo>
                    <a:pt x="46" y="31"/>
                    <a:pt x="43" y="39"/>
                    <a:pt x="39" y="47"/>
                  </a:cubicBezTo>
                  <a:cubicBezTo>
                    <a:pt x="35" y="55"/>
                    <a:pt x="30" y="61"/>
                    <a:pt x="24" y="65"/>
                  </a:cubicBezTo>
                  <a:cubicBezTo>
                    <a:pt x="21" y="66"/>
                    <a:pt x="18" y="67"/>
                    <a:pt x="16" y="67"/>
                  </a:cubicBezTo>
                  <a:cubicBezTo>
                    <a:pt x="12" y="67"/>
                    <a:pt x="10" y="66"/>
                    <a:pt x="8" y="63"/>
                  </a:cubicBezTo>
                  <a:cubicBezTo>
                    <a:pt x="5" y="60"/>
                    <a:pt x="4" y="55"/>
                    <a:pt x="4" y="49"/>
                  </a:cubicBezTo>
                  <a:cubicBezTo>
                    <a:pt x="4" y="41"/>
                    <a:pt x="7" y="32"/>
                    <a:pt x="11" y="25"/>
                  </a:cubicBezTo>
                  <a:cubicBezTo>
                    <a:pt x="15" y="17"/>
                    <a:pt x="20" y="11"/>
                    <a:pt x="26" y="7"/>
                  </a:cubicBezTo>
                  <a:cubicBezTo>
                    <a:pt x="29" y="6"/>
                    <a:pt x="32" y="5"/>
                    <a:pt x="34" y="5"/>
                  </a:cubicBezTo>
                  <a:cubicBezTo>
                    <a:pt x="37" y="5"/>
                    <a:pt x="40" y="6"/>
                    <a:pt x="42" y="9"/>
                  </a:cubicBezTo>
                  <a:cubicBezTo>
                    <a:pt x="44" y="12"/>
                    <a:pt x="46" y="17"/>
                    <a:pt x="46" y="23"/>
                  </a:cubicBezTo>
                  <a:cubicBezTo>
                    <a:pt x="48" y="23"/>
                    <a:pt x="48" y="23"/>
                    <a:pt x="48" y="23"/>
                  </a:cubicBezTo>
                  <a:cubicBezTo>
                    <a:pt x="50" y="23"/>
                    <a:pt x="50" y="23"/>
                    <a:pt x="50" y="23"/>
                  </a:cubicBezTo>
                  <a:cubicBezTo>
                    <a:pt x="50" y="16"/>
                    <a:pt x="48" y="11"/>
                    <a:pt x="46" y="7"/>
                  </a:cubicBezTo>
                  <a:cubicBezTo>
                    <a:pt x="43" y="3"/>
                    <a:pt x="39" y="0"/>
                    <a:pt x="34" y="1"/>
                  </a:cubicBezTo>
                  <a:cubicBezTo>
                    <a:pt x="31" y="1"/>
                    <a:pt x="27" y="2"/>
                    <a:pt x="24" y="4"/>
                  </a:cubicBezTo>
                  <a:cubicBezTo>
                    <a:pt x="17" y="7"/>
                    <a:pt x="11" y="14"/>
                    <a:pt x="7" y="23"/>
                  </a:cubicBezTo>
                  <a:cubicBezTo>
                    <a:pt x="3" y="31"/>
                    <a:pt x="0" y="40"/>
                    <a:pt x="0" y="49"/>
                  </a:cubicBezTo>
                  <a:cubicBezTo>
                    <a:pt x="0" y="56"/>
                    <a:pt x="1" y="61"/>
                    <a:pt x="4" y="65"/>
                  </a:cubicBezTo>
                  <a:cubicBezTo>
                    <a:pt x="7" y="69"/>
                    <a:pt x="11" y="71"/>
                    <a:pt x="16" y="71"/>
                  </a:cubicBezTo>
                  <a:cubicBezTo>
                    <a:pt x="19" y="71"/>
                    <a:pt x="22" y="70"/>
                    <a:pt x="26" y="68"/>
                  </a:cubicBezTo>
                  <a:cubicBezTo>
                    <a:pt x="33" y="64"/>
                    <a:pt x="39" y="57"/>
                    <a:pt x="43" y="49"/>
                  </a:cubicBezTo>
                  <a:cubicBezTo>
                    <a:pt x="47" y="41"/>
                    <a:pt x="50" y="32"/>
                    <a:pt x="50" y="23"/>
                  </a:cubicBezTo>
                  <a:lnTo>
                    <a:pt x="48" y="23"/>
                  </a:lnTo>
                  <a:close/>
                </a:path>
              </a:pathLst>
            </a:custGeom>
            <a:solidFill>
              <a:srgbClr val="33D9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24" name="ïSlíďè"/>
            <p:cNvSpPr/>
            <p:nvPr/>
          </p:nvSpPr>
          <p:spPr bwMode="auto">
            <a:xfrm>
              <a:off x="3625850" y="1893888"/>
              <a:ext cx="354013" cy="211138"/>
            </a:xfrm>
            <a:custGeom>
              <a:avLst/>
              <a:gdLst>
                <a:gd name="T0" fmla="*/ 5 w 223"/>
                <a:gd name="T1" fmla="*/ 133 h 133"/>
                <a:gd name="T2" fmla="*/ 223 w 223"/>
                <a:gd name="T3" fmla="*/ 6 h 133"/>
                <a:gd name="T4" fmla="*/ 219 w 223"/>
                <a:gd name="T5" fmla="*/ 0 h 133"/>
                <a:gd name="T6" fmla="*/ 0 w 223"/>
                <a:gd name="T7" fmla="*/ 124 h 133"/>
                <a:gd name="T8" fmla="*/ 5 w 223"/>
                <a:gd name="T9" fmla="*/ 133 h 133"/>
              </a:gdLst>
              <a:ahLst/>
              <a:cxnLst>
                <a:cxn ang="0">
                  <a:pos x="T0" y="T1"/>
                </a:cxn>
                <a:cxn ang="0">
                  <a:pos x="T2" y="T3"/>
                </a:cxn>
                <a:cxn ang="0">
                  <a:pos x="T4" y="T5"/>
                </a:cxn>
                <a:cxn ang="0">
                  <a:pos x="T6" y="T7"/>
                </a:cxn>
                <a:cxn ang="0">
                  <a:pos x="T8" y="T9"/>
                </a:cxn>
              </a:cxnLst>
              <a:rect l="0" t="0" r="r" b="b"/>
              <a:pathLst>
                <a:path w="223" h="133">
                  <a:moveTo>
                    <a:pt x="5" y="133"/>
                  </a:moveTo>
                  <a:lnTo>
                    <a:pt x="223" y="6"/>
                  </a:lnTo>
                  <a:lnTo>
                    <a:pt x="219" y="0"/>
                  </a:lnTo>
                  <a:lnTo>
                    <a:pt x="0" y="124"/>
                  </a:lnTo>
                  <a:lnTo>
                    <a:pt x="5" y="133"/>
                  </a:lnTo>
                  <a:close/>
                </a:path>
              </a:pathLst>
            </a:custGeom>
            <a:solidFill>
              <a:srgbClr val="60C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25" name="îŝḷiḋè"/>
            <p:cNvSpPr/>
            <p:nvPr/>
          </p:nvSpPr>
          <p:spPr bwMode="auto">
            <a:xfrm>
              <a:off x="3625850" y="1893888"/>
              <a:ext cx="354013" cy="211138"/>
            </a:xfrm>
            <a:custGeom>
              <a:avLst/>
              <a:gdLst>
                <a:gd name="T0" fmla="*/ 5 w 223"/>
                <a:gd name="T1" fmla="*/ 133 h 133"/>
                <a:gd name="T2" fmla="*/ 223 w 223"/>
                <a:gd name="T3" fmla="*/ 6 h 133"/>
                <a:gd name="T4" fmla="*/ 219 w 223"/>
                <a:gd name="T5" fmla="*/ 0 h 133"/>
                <a:gd name="T6" fmla="*/ 0 w 223"/>
                <a:gd name="T7" fmla="*/ 124 h 133"/>
              </a:gdLst>
              <a:ahLst/>
              <a:cxnLst>
                <a:cxn ang="0">
                  <a:pos x="T0" y="T1"/>
                </a:cxn>
                <a:cxn ang="0">
                  <a:pos x="T2" y="T3"/>
                </a:cxn>
                <a:cxn ang="0">
                  <a:pos x="T4" y="T5"/>
                </a:cxn>
                <a:cxn ang="0">
                  <a:pos x="T6" y="T7"/>
                </a:cxn>
              </a:cxnLst>
              <a:rect l="0" t="0" r="r" b="b"/>
              <a:pathLst>
                <a:path w="223" h="133">
                  <a:moveTo>
                    <a:pt x="5" y="133"/>
                  </a:moveTo>
                  <a:lnTo>
                    <a:pt x="223" y="6"/>
                  </a:lnTo>
                  <a:lnTo>
                    <a:pt x="219" y="0"/>
                  </a:lnTo>
                  <a:lnTo>
                    <a:pt x="0" y="1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26" name="í$1íḓè"/>
            <p:cNvSpPr/>
            <p:nvPr/>
          </p:nvSpPr>
          <p:spPr bwMode="auto">
            <a:xfrm>
              <a:off x="3625850" y="2062163"/>
              <a:ext cx="354013" cy="209550"/>
            </a:xfrm>
            <a:custGeom>
              <a:avLst/>
              <a:gdLst>
                <a:gd name="T0" fmla="*/ 5 w 223"/>
                <a:gd name="T1" fmla="*/ 132 h 132"/>
                <a:gd name="T2" fmla="*/ 223 w 223"/>
                <a:gd name="T3" fmla="*/ 8 h 132"/>
                <a:gd name="T4" fmla="*/ 219 w 223"/>
                <a:gd name="T5" fmla="*/ 0 h 132"/>
                <a:gd name="T6" fmla="*/ 0 w 223"/>
                <a:gd name="T7" fmla="*/ 126 h 132"/>
                <a:gd name="T8" fmla="*/ 5 w 223"/>
                <a:gd name="T9" fmla="*/ 132 h 132"/>
              </a:gdLst>
              <a:ahLst/>
              <a:cxnLst>
                <a:cxn ang="0">
                  <a:pos x="T0" y="T1"/>
                </a:cxn>
                <a:cxn ang="0">
                  <a:pos x="T2" y="T3"/>
                </a:cxn>
                <a:cxn ang="0">
                  <a:pos x="T4" y="T5"/>
                </a:cxn>
                <a:cxn ang="0">
                  <a:pos x="T6" y="T7"/>
                </a:cxn>
                <a:cxn ang="0">
                  <a:pos x="T8" y="T9"/>
                </a:cxn>
              </a:cxnLst>
              <a:rect l="0" t="0" r="r" b="b"/>
              <a:pathLst>
                <a:path w="223" h="132">
                  <a:moveTo>
                    <a:pt x="5" y="132"/>
                  </a:moveTo>
                  <a:lnTo>
                    <a:pt x="223" y="8"/>
                  </a:lnTo>
                  <a:lnTo>
                    <a:pt x="219" y="0"/>
                  </a:lnTo>
                  <a:lnTo>
                    <a:pt x="0" y="126"/>
                  </a:lnTo>
                  <a:lnTo>
                    <a:pt x="5" y="132"/>
                  </a:lnTo>
                  <a:close/>
                </a:path>
              </a:pathLst>
            </a:custGeom>
            <a:solidFill>
              <a:srgbClr val="60C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27" name="íş1iďè"/>
            <p:cNvSpPr/>
            <p:nvPr/>
          </p:nvSpPr>
          <p:spPr bwMode="auto">
            <a:xfrm>
              <a:off x="3625850" y="2062163"/>
              <a:ext cx="354013" cy="209550"/>
            </a:xfrm>
            <a:custGeom>
              <a:avLst/>
              <a:gdLst>
                <a:gd name="T0" fmla="*/ 5 w 223"/>
                <a:gd name="T1" fmla="*/ 132 h 132"/>
                <a:gd name="T2" fmla="*/ 223 w 223"/>
                <a:gd name="T3" fmla="*/ 8 h 132"/>
                <a:gd name="T4" fmla="*/ 219 w 223"/>
                <a:gd name="T5" fmla="*/ 0 h 132"/>
                <a:gd name="T6" fmla="*/ 0 w 223"/>
                <a:gd name="T7" fmla="*/ 126 h 132"/>
              </a:gdLst>
              <a:ahLst/>
              <a:cxnLst>
                <a:cxn ang="0">
                  <a:pos x="T0" y="T1"/>
                </a:cxn>
                <a:cxn ang="0">
                  <a:pos x="T2" y="T3"/>
                </a:cxn>
                <a:cxn ang="0">
                  <a:pos x="T4" y="T5"/>
                </a:cxn>
                <a:cxn ang="0">
                  <a:pos x="T6" y="T7"/>
                </a:cxn>
              </a:cxnLst>
              <a:rect l="0" t="0" r="r" b="b"/>
              <a:pathLst>
                <a:path w="223" h="132">
                  <a:moveTo>
                    <a:pt x="5" y="132"/>
                  </a:moveTo>
                  <a:lnTo>
                    <a:pt x="223" y="8"/>
                  </a:lnTo>
                  <a:lnTo>
                    <a:pt x="219" y="0"/>
                  </a:lnTo>
                  <a:lnTo>
                    <a:pt x="0" y="1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28" name="iṥlídê"/>
            <p:cNvSpPr/>
            <p:nvPr/>
          </p:nvSpPr>
          <p:spPr bwMode="auto">
            <a:xfrm>
              <a:off x="3625850" y="2232025"/>
              <a:ext cx="354013" cy="211138"/>
            </a:xfrm>
            <a:custGeom>
              <a:avLst/>
              <a:gdLst>
                <a:gd name="T0" fmla="*/ 5 w 223"/>
                <a:gd name="T1" fmla="*/ 133 h 133"/>
                <a:gd name="T2" fmla="*/ 223 w 223"/>
                <a:gd name="T3" fmla="*/ 7 h 133"/>
                <a:gd name="T4" fmla="*/ 219 w 223"/>
                <a:gd name="T5" fmla="*/ 0 h 133"/>
                <a:gd name="T6" fmla="*/ 0 w 223"/>
                <a:gd name="T7" fmla="*/ 127 h 133"/>
                <a:gd name="T8" fmla="*/ 5 w 223"/>
                <a:gd name="T9" fmla="*/ 133 h 133"/>
              </a:gdLst>
              <a:ahLst/>
              <a:cxnLst>
                <a:cxn ang="0">
                  <a:pos x="T0" y="T1"/>
                </a:cxn>
                <a:cxn ang="0">
                  <a:pos x="T2" y="T3"/>
                </a:cxn>
                <a:cxn ang="0">
                  <a:pos x="T4" y="T5"/>
                </a:cxn>
                <a:cxn ang="0">
                  <a:pos x="T6" y="T7"/>
                </a:cxn>
                <a:cxn ang="0">
                  <a:pos x="T8" y="T9"/>
                </a:cxn>
              </a:cxnLst>
              <a:rect l="0" t="0" r="r" b="b"/>
              <a:pathLst>
                <a:path w="223" h="133">
                  <a:moveTo>
                    <a:pt x="5" y="133"/>
                  </a:moveTo>
                  <a:lnTo>
                    <a:pt x="223" y="7"/>
                  </a:lnTo>
                  <a:lnTo>
                    <a:pt x="219" y="0"/>
                  </a:lnTo>
                  <a:lnTo>
                    <a:pt x="0" y="127"/>
                  </a:lnTo>
                  <a:lnTo>
                    <a:pt x="5" y="133"/>
                  </a:lnTo>
                  <a:close/>
                </a:path>
              </a:pathLst>
            </a:custGeom>
            <a:solidFill>
              <a:srgbClr val="60C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29" name="íSḻîḋê"/>
            <p:cNvSpPr/>
            <p:nvPr/>
          </p:nvSpPr>
          <p:spPr bwMode="auto">
            <a:xfrm>
              <a:off x="3625850" y="2232025"/>
              <a:ext cx="354013" cy="211138"/>
            </a:xfrm>
            <a:custGeom>
              <a:avLst/>
              <a:gdLst>
                <a:gd name="T0" fmla="*/ 5 w 223"/>
                <a:gd name="T1" fmla="*/ 133 h 133"/>
                <a:gd name="T2" fmla="*/ 223 w 223"/>
                <a:gd name="T3" fmla="*/ 7 h 133"/>
                <a:gd name="T4" fmla="*/ 219 w 223"/>
                <a:gd name="T5" fmla="*/ 0 h 133"/>
                <a:gd name="T6" fmla="*/ 0 w 223"/>
                <a:gd name="T7" fmla="*/ 127 h 133"/>
              </a:gdLst>
              <a:ahLst/>
              <a:cxnLst>
                <a:cxn ang="0">
                  <a:pos x="T0" y="T1"/>
                </a:cxn>
                <a:cxn ang="0">
                  <a:pos x="T2" y="T3"/>
                </a:cxn>
                <a:cxn ang="0">
                  <a:pos x="T4" y="T5"/>
                </a:cxn>
                <a:cxn ang="0">
                  <a:pos x="T6" y="T7"/>
                </a:cxn>
              </a:cxnLst>
              <a:rect l="0" t="0" r="r" b="b"/>
              <a:pathLst>
                <a:path w="223" h="133">
                  <a:moveTo>
                    <a:pt x="5" y="133"/>
                  </a:moveTo>
                  <a:lnTo>
                    <a:pt x="223" y="7"/>
                  </a:lnTo>
                  <a:lnTo>
                    <a:pt x="219" y="0"/>
                  </a:lnTo>
                  <a:lnTo>
                    <a:pt x="0" y="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30" name="isḷíďé"/>
            <p:cNvSpPr/>
            <p:nvPr/>
          </p:nvSpPr>
          <p:spPr bwMode="auto">
            <a:xfrm>
              <a:off x="3625850" y="2403475"/>
              <a:ext cx="354013" cy="211138"/>
            </a:xfrm>
            <a:custGeom>
              <a:avLst/>
              <a:gdLst>
                <a:gd name="T0" fmla="*/ 5 w 223"/>
                <a:gd name="T1" fmla="*/ 133 h 133"/>
                <a:gd name="T2" fmla="*/ 223 w 223"/>
                <a:gd name="T3" fmla="*/ 7 h 133"/>
                <a:gd name="T4" fmla="*/ 219 w 223"/>
                <a:gd name="T5" fmla="*/ 0 h 133"/>
                <a:gd name="T6" fmla="*/ 0 w 223"/>
                <a:gd name="T7" fmla="*/ 125 h 133"/>
                <a:gd name="T8" fmla="*/ 5 w 223"/>
                <a:gd name="T9" fmla="*/ 133 h 133"/>
              </a:gdLst>
              <a:ahLst/>
              <a:cxnLst>
                <a:cxn ang="0">
                  <a:pos x="T0" y="T1"/>
                </a:cxn>
                <a:cxn ang="0">
                  <a:pos x="T2" y="T3"/>
                </a:cxn>
                <a:cxn ang="0">
                  <a:pos x="T4" y="T5"/>
                </a:cxn>
                <a:cxn ang="0">
                  <a:pos x="T6" y="T7"/>
                </a:cxn>
                <a:cxn ang="0">
                  <a:pos x="T8" y="T9"/>
                </a:cxn>
              </a:cxnLst>
              <a:rect l="0" t="0" r="r" b="b"/>
              <a:pathLst>
                <a:path w="223" h="133">
                  <a:moveTo>
                    <a:pt x="5" y="133"/>
                  </a:moveTo>
                  <a:lnTo>
                    <a:pt x="223" y="7"/>
                  </a:lnTo>
                  <a:lnTo>
                    <a:pt x="219" y="0"/>
                  </a:lnTo>
                  <a:lnTo>
                    <a:pt x="0" y="125"/>
                  </a:lnTo>
                  <a:lnTo>
                    <a:pt x="5" y="133"/>
                  </a:lnTo>
                  <a:close/>
                </a:path>
              </a:pathLst>
            </a:custGeom>
            <a:solidFill>
              <a:srgbClr val="60C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31" name="î$ļidê"/>
            <p:cNvSpPr/>
            <p:nvPr/>
          </p:nvSpPr>
          <p:spPr bwMode="auto">
            <a:xfrm>
              <a:off x="3625850" y="2403475"/>
              <a:ext cx="354013" cy="211138"/>
            </a:xfrm>
            <a:custGeom>
              <a:avLst/>
              <a:gdLst>
                <a:gd name="T0" fmla="*/ 5 w 223"/>
                <a:gd name="T1" fmla="*/ 133 h 133"/>
                <a:gd name="T2" fmla="*/ 223 w 223"/>
                <a:gd name="T3" fmla="*/ 7 h 133"/>
                <a:gd name="T4" fmla="*/ 219 w 223"/>
                <a:gd name="T5" fmla="*/ 0 h 133"/>
                <a:gd name="T6" fmla="*/ 0 w 223"/>
                <a:gd name="T7" fmla="*/ 125 h 133"/>
              </a:gdLst>
              <a:ahLst/>
              <a:cxnLst>
                <a:cxn ang="0">
                  <a:pos x="T0" y="T1"/>
                </a:cxn>
                <a:cxn ang="0">
                  <a:pos x="T2" y="T3"/>
                </a:cxn>
                <a:cxn ang="0">
                  <a:pos x="T4" y="T5"/>
                </a:cxn>
                <a:cxn ang="0">
                  <a:pos x="T6" y="T7"/>
                </a:cxn>
              </a:cxnLst>
              <a:rect l="0" t="0" r="r" b="b"/>
              <a:pathLst>
                <a:path w="223" h="133">
                  <a:moveTo>
                    <a:pt x="5" y="133"/>
                  </a:moveTo>
                  <a:lnTo>
                    <a:pt x="223" y="7"/>
                  </a:lnTo>
                  <a:lnTo>
                    <a:pt x="219" y="0"/>
                  </a:lnTo>
                  <a:lnTo>
                    <a:pt x="0" y="1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32" name="iŝliḍe"/>
            <p:cNvSpPr/>
            <p:nvPr/>
          </p:nvSpPr>
          <p:spPr bwMode="auto">
            <a:xfrm>
              <a:off x="4243388" y="1893888"/>
              <a:ext cx="352425" cy="211138"/>
            </a:xfrm>
            <a:custGeom>
              <a:avLst/>
              <a:gdLst>
                <a:gd name="T0" fmla="*/ 4 w 222"/>
                <a:gd name="T1" fmla="*/ 133 h 133"/>
                <a:gd name="T2" fmla="*/ 222 w 222"/>
                <a:gd name="T3" fmla="*/ 6 h 133"/>
                <a:gd name="T4" fmla="*/ 218 w 222"/>
                <a:gd name="T5" fmla="*/ 0 h 133"/>
                <a:gd name="T6" fmla="*/ 0 w 222"/>
                <a:gd name="T7" fmla="*/ 124 h 133"/>
                <a:gd name="T8" fmla="*/ 4 w 222"/>
                <a:gd name="T9" fmla="*/ 133 h 133"/>
              </a:gdLst>
              <a:ahLst/>
              <a:cxnLst>
                <a:cxn ang="0">
                  <a:pos x="T0" y="T1"/>
                </a:cxn>
                <a:cxn ang="0">
                  <a:pos x="T2" y="T3"/>
                </a:cxn>
                <a:cxn ang="0">
                  <a:pos x="T4" y="T5"/>
                </a:cxn>
                <a:cxn ang="0">
                  <a:pos x="T6" y="T7"/>
                </a:cxn>
                <a:cxn ang="0">
                  <a:pos x="T8" y="T9"/>
                </a:cxn>
              </a:cxnLst>
              <a:rect l="0" t="0" r="r" b="b"/>
              <a:pathLst>
                <a:path w="222" h="133">
                  <a:moveTo>
                    <a:pt x="4" y="133"/>
                  </a:moveTo>
                  <a:lnTo>
                    <a:pt x="222" y="6"/>
                  </a:lnTo>
                  <a:lnTo>
                    <a:pt x="218" y="0"/>
                  </a:lnTo>
                  <a:lnTo>
                    <a:pt x="0" y="124"/>
                  </a:lnTo>
                  <a:lnTo>
                    <a:pt x="4" y="133"/>
                  </a:lnTo>
                  <a:close/>
                </a:path>
              </a:pathLst>
            </a:custGeom>
            <a:solidFill>
              <a:srgbClr val="60C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33" name="îŝlïdè"/>
            <p:cNvSpPr/>
            <p:nvPr/>
          </p:nvSpPr>
          <p:spPr bwMode="auto">
            <a:xfrm>
              <a:off x="4243388" y="1893888"/>
              <a:ext cx="352425" cy="211138"/>
            </a:xfrm>
            <a:custGeom>
              <a:avLst/>
              <a:gdLst>
                <a:gd name="T0" fmla="*/ 4 w 222"/>
                <a:gd name="T1" fmla="*/ 133 h 133"/>
                <a:gd name="T2" fmla="*/ 222 w 222"/>
                <a:gd name="T3" fmla="*/ 6 h 133"/>
                <a:gd name="T4" fmla="*/ 218 w 222"/>
                <a:gd name="T5" fmla="*/ 0 h 133"/>
                <a:gd name="T6" fmla="*/ 0 w 222"/>
                <a:gd name="T7" fmla="*/ 124 h 133"/>
              </a:gdLst>
              <a:ahLst/>
              <a:cxnLst>
                <a:cxn ang="0">
                  <a:pos x="T0" y="T1"/>
                </a:cxn>
                <a:cxn ang="0">
                  <a:pos x="T2" y="T3"/>
                </a:cxn>
                <a:cxn ang="0">
                  <a:pos x="T4" y="T5"/>
                </a:cxn>
                <a:cxn ang="0">
                  <a:pos x="T6" y="T7"/>
                </a:cxn>
              </a:cxnLst>
              <a:rect l="0" t="0" r="r" b="b"/>
              <a:pathLst>
                <a:path w="222" h="133">
                  <a:moveTo>
                    <a:pt x="4" y="133"/>
                  </a:moveTo>
                  <a:lnTo>
                    <a:pt x="222" y="6"/>
                  </a:lnTo>
                  <a:lnTo>
                    <a:pt x="218" y="0"/>
                  </a:lnTo>
                  <a:lnTo>
                    <a:pt x="0" y="1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34" name="isļiḓe"/>
            <p:cNvSpPr/>
            <p:nvPr/>
          </p:nvSpPr>
          <p:spPr bwMode="auto">
            <a:xfrm>
              <a:off x="4243388" y="2062163"/>
              <a:ext cx="352425" cy="209550"/>
            </a:xfrm>
            <a:custGeom>
              <a:avLst/>
              <a:gdLst>
                <a:gd name="T0" fmla="*/ 4 w 222"/>
                <a:gd name="T1" fmla="*/ 132 h 132"/>
                <a:gd name="T2" fmla="*/ 222 w 222"/>
                <a:gd name="T3" fmla="*/ 8 h 132"/>
                <a:gd name="T4" fmla="*/ 218 w 222"/>
                <a:gd name="T5" fmla="*/ 0 h 132"/>
                <a:gd name="T6" fmla="*/ 0 w 222"/>
                <a:gd name="T7" fmla="*/ 126 h 132"/>
                <a:gd name="T8" fmla="*/ 4 w 222"/>
                <a:gd name="T9" fmla="*/ 132 h 132"/>
              </a:gdLst>
              <a:ahLst/>
              <a:cxnLst>
                <a:cxn ang="0">
                  <a:pos x="T0" y="T1"/>
                </a:cxn>
                <a:cxn ang="0">
                  <a:pos x="T2" y="T3"/>
                </a:cxn>
                <a:cxn ang="0">
                  <a:pos x="T4" y="T5"/>
                </a:cxn>
                <a:cxn ang="0">
                  <a:pos x="T6" y="T7"/>
                </a:cxn>
                <a:cxn ang="0">
                  <a:pos x="T8" y="T9"/>
                </a:cxn>
              </a:cxnLst>
              <a:rect l="0" t="0" r="r" b="b"/>
              <a:pathLst>
                <a:path w="222" h="132">
                  <a:moveTo>
                    <a:pt x="4" y="132"/>
                  </a:moveTo>
                  <a:lnTo>
                    <a:pt x="222" y="8"/>
                  </a:lnTo>
                  <a:lnTo>
                    <a:pt x="218" y="0"/>
                  </a:lnTo>
                  <a:lnTo>
                    <a:pt x="0" y="126"/>
                  </a:lnTo>
                  <a:lnTo>
                    <a:pt x="4" y="132"/>
                  </a:lnTo>
                  <a:close/>
                </a:path>
              </a:pathLst>
            </a:custGeom>
            <a:solidFill>
              <a:srgbClr val="60C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35" name="íŝḻiḋé"/>
            <p:cNvSpPr/>
            <p:nvPr/>
          </p:nvSpPr>
          <p:spPr bwMode="auto">
            <a:xfrm>
              <a:off x="4243388" y="2062163"/>
              <a:ext cx="352425" cy="209550"/>
            </a:xfrm>
            <a:custGeom>
              <a:avLst/>
              <a:gdLst>
                <a:gd name="T0" fmla="*/ 4 w 222"/>
                <a:gd name="T1" fmla="*/ 132 h 132"/>
                <a:gd name="T2" fmla="*/ 222 w 222"/>
                <a:gd name="T3" fmla="*/ 8 h 132"/>
                <a:gd name="T4" fmla="*/ 218 w 222"/>
                <a:gd name="T5" fmla="*/ 0 h 132"/>
                <a:gd name="T6" fmla="*/ 0 w 222"/>
                <a:gd name="T7" fmla="*/ 126 h 132"/>
              </a:gdLst>
              <a:ahLst/>
              <a:cxnLst>
                <a:cxn ang="0">
                  <a:pos x="T0" y="T1"/>
                </a:cxn>
                <a:cxn ang="0">
                  <a:pos x="T2" y="T3"/>
                </a:cxn>
                <a:cxn ang="0">
                  <a:pos x="T4" y="T5"/>
                </a:cxn>
                <a:cxn ang="0">
                  <a:pos x="T6" y="T7"/>
                </a:cxn>
              </a:cxnLst>
              <a:rect l="0" t="0" r="r" b="b"/>
              <a:pathLst>
                <a:path w="222" h="132">
                  <a:moveTo>
                    <a:pt x="4" y="132"/>
                  </a:moveTo>
                  <a:lnTo>
                    <a:pt x="222" y="8"/>
                  </a:lnTo>
                  <a:lnTo>
                    <a:pt x="218" y="0"/>
                  </a:lnTo>
                  <a:lnTo>
                    <a:pt x="0" y="1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336" name="îš1íḓé"/>
            <p:cNvSpPr/>
            <p:nvPr/>
          </p:nvSpPr>
          <p:spPr bwMode="auto">
            <a:xfrm>
              <a:off x="4879975" y="2663825"/>
              <a:ext cx="142875" cy="106363"/>
            </a:xfrm>
            <a:custGeom>
              <a:avLst/>
              <a:gdLst>
                <a:gd name="T0" fmla="*/ 29 w 43"/>
                <a:gd name="T1" fmla="*/ 0 h 32"/>
                <a:gd name="T2" fmla="*/ 42 w 43"/>
                <a:gd name="T3" fmla="*/ 26 h 32"/>
                <a:gd name="T4" fmla="*/ 21 w 43"/>
                <a:gd name="T5" fmla="*/ 26 h 32"/>
                <a:gd name="T6" fmla="*/ 1 w 43"/>
                <a:gd name="T7" fmla="*/ 14 h 32"/>
                <a:gd name="T8" fmla="*/ 1 w 43"/>
                <a:gd name="T9" fmla="*/ 5 h 32"/>
                <a:gd name="T10" fmla="*/ 29 w 43"/>
                <a:gd name="T11" fmla="*/ 0 h 32"/>
              </a:gdLst>
              <a:ahLst/>
              <a:cxnLst>
                <a:cxn ang="0">
                  <a:pos x="T0" y="T1"/>
                </a:cxn>
                <a:cxn ang="0">
                  <a:pos x="T2" y="T3"/>
                </a:cxn>
                <a:cxn ang="0">
                  <a:pos x="T4" y="T5"/>
                </a:cxn>
                <a:cxn ang="0">
                  <a:pos x="T6" y="T7"/>
                </a:cxn>
                <a:cxn ang="0">
                  <a:pos x="T8" y="T9"/>
                </a:cxn>
                <a:cxn ang="0">
                  <a:pos x="T10" y="T11"/>
                </a:cxn>
              </a:cxnLst>
              <a:rect l="0" t="0" r="r" b="b"/>
              <a:pathLst>
                <a:path w="43" h="32">
                  <a:moveTo>
                    <a:pt x="29" y="0"/>
                  </a:moveTo>
                  <a:cubicBezTo>
                    <a:pt x="29" y="0"/>
                    <a:pt x="43" y="20"/>
                    <a:pt x="42" y="26"/>
                  </a:cubicBezTo>
                  <a:cubicBezTo>
                    <a:pt x="41" y="32"/>
                    <a:pt x="32" y="30"/>
                    <a:pt x="21" y="26"/>
                  </a:cubicBezTo>
                  <a:cubicBezTo>
                    <a:pt x="10" y="21"/>
                    <a:pt x="3" y="18"/>
                    <a:pt x="1" y="14"/>
                  </a:cubicBezTo>
                  <a:cubicBezTo>
                    <a:pt x="0" y="10"/>
                    <a:pt x="1" y="5"/>
                    <a:pt x="1" y="5"/>
                  </a:cubicBezTo>
                  <a:lnTo>
                    <a:pt x="29" y="0"/>
                  </a:lnTo>
                  <a:close/>
                </a:path>
              </a:pathLst>
            </a:custGeom>
            <a:solidFill>
              <a:srgbClr val="39507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7" name="îşľíḋè"/>
            <p:cNvSpPr/>
            <p:nvPr/>
          </p:nvSpPr>
          <p:spPr bwMode="auto">
            <a:xfrm>
              <a:off x="4797425" y="2720975"/>
              <a:ext cx="142875" cy="101600"/>
            </a:xfrm>
            <a:custGeom>
              <a:avLst/>
              <a:gdLst>
                <a:gd name="T0" fmla="*/ 29 w 43"/>
                <a:gd name="T1" fmla="*/ 0 h 31"/>
                <a:gd name="T2" fmla="*/ 42 w 43"/>
                <a:gd name="T3" fmla="*/ 25 h 31"/>
                <a:gd name="T4" fmla="*/ 21 w 43"/>
                <a:gd name="T5" fmla="*/ 25 h 31"/>
                <a:gd name="T6" fmla="*/ 1 w 43"/>
                <a:gd name="T7" fmla="*/ 13 h 31"/>
                <a:gd name="T8" fmla="*/ 1 w 43"/>
                <a:gd name="T9" fmla="*/ 4 h 31"/>
                <a:gd name="T10" fmla="*/ 29 w 43"/>
                <a:gd name="T11" fmla="*/ 0 h 31"/>
              </a:gdLst>
              <a:ahLst/>
              <a:cxnLst>
                <a:cxn ang="0">
                  <a:pos x="T0" y="T1"/>
                </a:cxn>
                <a:cxn ang="0">
                  <a:pos x="T2" y="T3"/>
                </a:cxn>
                <a:cxn ang="0">
                  <a:pos x="T4" y="T5"/>
                </a:cxn>
                <a:cxn ang="0">
                  <a:pos x="T6" y="T7"/>
                </a:cxn>
                <a:cxn ang="0">
                  <a:pos x="T8" y="T9"/>
                </a:cxn>
                <a:cxn ang="0">
                  <a:pos x="T10" y="T11"/>
                </a:cxn>
              </a:cxnLst>
              <a:rect l="0" t="0" r="r" b="b"/>
              <a:pathLst>
                <a:path w="43" h="31">
                  <a:moveTo>
                    <a:pt x="29" y="0"/>
                  </a:moveTo>
                  <a:cubicBezTo>
                    <a:pt x="29" y="0"/>
                    <a:pt x="43" y="20"/>
                    <a:pt x="42" y="25"/>
                  </a:cubicBezTo>
                  <a:cubicBezTo>
                    <a:pt x="41" y="31"/>
                    <a:pt x="32" y="30"/>
                    <a:pt x="21" y="25"/>
                  </a:cubicBezTo>
                  <a:cubicBezTo>
                    <a:pt x="10" y="20"/>
                    <a:pt x="3" y="17"/>
                    <a:pt x="1" y="13"/>
                  </a:cubicBezTo>
                  <a:cubicBezTo>
                    <a:pt x="0" y="9"/>
                    <a:pt x="1" y="4"/>
                    <a:pt x="1" y="4"/>
                  </a:cubicBezTo>
                  <a:lnTo>
                    <a:pt x="29" y="0"/>
                  </a:lnTo>
                  <a:close/>
                </a:path>
              </a:pathLst>
            </a:custGeom>
            <a:solidFill>
              <a:srgbClr val="39507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38" name="îśļïďé"/>
            <p:cNvSpPr/>
            <p:nvPr/>
          </p:nvSpPr>
          <p:spPr bwMode="auto">
            <a:xfrm>
              <a:off x="4775200" y="2200275"/>
              <a:ext cx="207963" cy="546100"/>
            </a:xfrm>
            <a:custGeom>
              <a:avLst/>
              <a:gdLst>
                <a:gd name="T0" fmla="*/ 0 w 63"/>
                <a:gd name="T1" fmla="*/ 39 h 166"/>
                <a:gd name="T2" fmla="*/ 8 w 63"/>
                <a:gd name="T3" fmla="*/ 162 h 166"/>
                <a:gd name="T4" fmla="*/ 20 w 63"/>
                <a:gd name="T5" fmla="*/ 165 h 166"/>
                <a:gd name="T6" fmla="*/ 36 w 63"/>
                <a:gd name="T7" fmla="*/ 158 h 166"/>
                <a:gd name="T8" fmla="*/ 36 w 63"/>
                <a:gd name="T9" fmla="*/ 146 h 166"/>
                <a:gd name="T10" fmla="*/ 49 w 63"/>
                <a:gd name="T11" fmla="*/ 148 h 166"/>
                <a:gd name="T12" fmla="*/ 62 w 63"/>
                <a:gd name="T13" fmla="*/ 143 h 166"/>
                <a:gd name="T14" fmla="*/ 63 w 63"/>
                <a:gd name="T15" fmla="*/ 18 h 166"/>
                <a:gd name="T16" fmla="*/ 59 w 63"/>
                <a:gd name="T17" fmla="*/ 0 h 166"/>
                <a:gd name="T18" fmla="*/ 4 w 63"/>
                <a:gd name="T19" fmla="*/ 18 h 166"/>
                <a:gd name="T20" fmla="*/ 0 w 63"/>
                <a:gd name="T21" fmla="*/ 39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 h="166">
                  <a:moveTo>
                    <a:pt x="0" y="39"/>
                  </a:moveTo>
                  <a:cubicBezTo>
                    <a:pt x="8" y="162"/>
                    <a:pt x="8" y="162"/>
                    <a:pt x="8" y="162"/>
                  </a:cubicBezTo>
                  <a:cubicBezTo>
                    <a:pt x="8" y="162"/>
                    <a:pt x="11" y="166"/>
                    <a:pt x="20" y="165"/>
                  </a:cubicBezTo>
                  <a:cubicBezTo>
                    <a:pt x="30" y="164"/>
                    <a:pt x="36" y="158"/>
                    <a:pt x="36" y="158"/>
                  </a:cubicBezTo>
                  <a:cubicBezTo>
                    <a:pt x="36" y="146"/>
                    <a:pt x="36" y="146"/>
                    <a:pt x="36" y="146"/>
                  </a:cubicBezTo>
                  <a:cubicBezTo>
                    <a:pt x="36" y="146"/>
                    <a:pt x="42" y="149"/>
                    <a:pt x="49" y="148"/>
                  </a:cubicBezTo>
                  <a:cubicBezTo>
                    <a:pt x="56" y="147"/>
                    <a:pt x="62" y="143"/>
                    <a:pt x="62" y="143"/>
                  </a:cubicBezTo>
                  <a:cubicBezTo>
                    <a:pt x="63" y="18"/>
                    <a:pt x="63" y="18"/>
                    <a:pt x="63" y="18"/>
                  </a:cubicBezTo>
                  <a:cubicBezTo>
                    <a:pt x="59" y="0"/>
                    <a:pt x="59" y="0"/>
                    <a:pt x="59" y="0"/>
                  </a:cubicBezTo>
                  <a:cubicBezTo>
                    <a:pt x="4" y="18"/>
                    <a:pt x="4" y="18"/>
                    <a:pt x="4" y="18"/>
                  </a:cubicBezTo>
                  <a:lnTo>
                    <a:pt x="0" y="39"/>
                  </a:lnTo>
                  <a:close/>
                </a:path>
              </a:pathLst>
            </a:custGeom>
            <a:solidFill>
              <a:srgbClr val="4C6BA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39" name="îs1iḍê"/>
            <p:cNvSpPr/>
            <p:nvPr/>
          </p:nvSpPr>
          <p:spPr bwMode="auto">
            <a:xfrm>
              <a:off x="4897438" y="1873250"/>
              <a:ext cx="187325" cy="287338"/>
            </a:xfrm>
            <a:custGeom>
              <a:avLst/>
              <a:gdLst>
                <a:gd name="T0" fmla="*/ 12 w 57"/>
                <a:gd name="T1" fmla="*/ 10 h 87"/>
                <a:gd name="T2" fmla="*/ 25 w 57"/>
                <a:gd name="T3" fmla="*/ 32 h 87"/>
                <a:gd name="T4" fmla="*/ 26 w 57"/>
                <a:gd name="T5" fmla="*/ 64 h 87"/>
                <a:gd name="T6" fmla="*/ 53 w 57"/>
                <a:gd name="T7" fmla="*/ 63 h 87"/>
                <a:gd name="T8" fmla="*/ 57 w 57"/>
                <a:gd name="T9" fmla="*/ 80 h 87"/>
                <a:gd name="T10" fmla="*/ 54 w 57"/>
                <a:gd name="T11" fmla="*/ 84 h 87"/>
                <a:gd name="T12" fmla="*/ 14 w 57"/>
                <a:gd name="T13" fmla="*/ 84 h 87"/>
                <a:gd name="T14" fmla="*/ 12 w 57"/>
                <a:gd name="T15" fmla="*/ 10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87">
                  <a:moveTo>
                    <a:pt x="12" y="10"/>
                  </a:moveTo>
                  <a:cubicBezTo>
                    <a:pt x="12" y="10"/>
                    <a:pt x="22" y="14"/>
                    <a:pt x="25" y="32"/>
                  </a:cubicBezTo>
                  <a:cubicBezTo>
                    <a:pt x="29" y="50"/>
                    <a:pt x="26" y="64"/>
                    <a:pt x="26" y="64"/>
                  </a:cubicBezTo>
                  <a:cubicBezTo>
                    <a:pt x="53" y="63"/>
                    <a:pt x="53" y="63"/>
                    <a:pt x="53" y="63"/>
                  </a:cubicBezTo>
                  <a:cubicBezTo>
                    <a:pt x="57" y="80"/>
                    <a:pt x="57" y="80"/>
                    <a:pt x="57" y="80"/>
                  </a:cubicBezTo>
                  <a:cubicBezTo>
                    <a:pt x="57" y="82"/>
                    <a:pt x="56" y="84"/>
                    <a:pt x="54" y="84"/>
                  </a:cubicBezTo>
                  <a:cubicBezTo>
                    <a:pt x="44" y="85"/>
                    <a:pt x="19" y="87"/>
                    <a:pt x="14" y="84"/>
                  </a:cubicBezTo>
                  <a:cubicBezTo>
                    <a:pt x="8" y="80"/>
                    <a:pt x="0" y="0"/>
                    <a:pt x="12" y="10"/>
                  </a:cubicBezTo>
                  <a:close/>
                </a:path>
              </a:pathLst>
            </a:custGeom>
            <a:solidFill>
              <a:srgbClr val="D493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340" name="iṥľíďè"/>
            <p:cNvSpPr/>
            <p:nvPr/>
          </p:nvSpPr>
          <p:spPr bwMode="auto">
            <a:xfrm>
              <a:off x="4837113" y="1925638"/>
              <a:ext cx="125413" cy="339725"/>
            </a:xfrm>
            <a:custGeom>
              <a:avLst/>
              <a:gdLst>
                <a:gd name="T0" fmla="*/ 0 w 38"/>
                <a:gd name="T1" fmla="*/ 3 h 103"/>
                <a:gd name="T2" fmla="*/ 25 w 38"/>
                <a:gd name="T3" fmla="*/ 0 h 103"/>
                <a:gd name="T4" fmla="*/ 38 w 38"/>
                <a:gd name="T5" fmla="*/ 44 h 103"/>
                <a:gd name="T6" fmla="*/ 38 w 38"/>
                <a:gd name="T7" fmla="*/ 88 h 103"/>
                <a:gd name="T8" fmla="*/ 11 w 38"/>
                <a:gd name="T9" fmla="*/ 103 h 103"/>
                <a:gd name="T10" fmla="*/ 0 w 38"/>
                <a:gd name="T11" fmla="*/ 3 h 103"/>
              </a:gdLst>
              <a:ahLst/>
              <a:cxnLst>
                <a:cxn ang="0">
                  <a:pos x="T0" y="T1"/>
                </a:cxn>
                <a:cxn ang="0">
                  <a:pos x="T2" y="T3"/>
                </a:cxn>
                <a:cxn ang="0">
                  <a:pos x="T4" y="T5"/>
                </a:cxn>
                <a:cxn ang="0">
                  <a:pos x="T6" y="T7"/>
                </a:cxn>
                <a:cxn ang="0">
                  <a:pos x="T8" y="T9"/>
                </a:cxn>
                <a:cxn ang="0">
                  <a:pos x="T10" y="T11"/>
                </a:cxn>
              </a:cxnLst>
              <a:rect l="0" t="0" r="r" b="b"/>
              <a:pathLst>
                <a:path w="38" h="103">
                  <a:moveTo>
                    <a:pt x="0" y="3"/>
                  </a:moveTo>
                  <a:cubicBezTo>
                    <a:pt x="25" y="0"/>
                    <a:pt x="25" y="0"/>
                    <a:pt x="25" y="0"/>
                  </a:cubicBezTo>
                  <a:cubicBezTo>
                    <a:pt x="25" y="0"/>
                    <a:pt x="37" y="32"/>
                    <a:pt x="38" y="44"/>
                  </a:cubicBezTo>
                  <a:cubicBezTo>
                    <a:pt x="38" y="55"/>
                    <a:pt x="38" y="88"/>
                    <a:pt x="38" y="88"/>
                  </a:cubicBezTo>
                  <a:cubicBezTo>
                    <a:pt x="11" y="103"/>
                    <a:pt x="11" y="103"/>
                    <a:pt x="11" y="103"/>
                  </a:cubicBezTo>
                  <a:lnTo>
                    <a:pt x="0" y="3"/>
                  </a:lnTo>
                  <a:close/>
                </a:path>
              </a:pathLst>
            </a:custGeom>
            <a:solidFill>
              <a:srgbClr val="F7F1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341" name="işľîḋé"/>
            <p:cNvSpPr/>
            <p:nvPr/>
          </p:nvSpPr>
          <p:spPr bwMode="auto">
            <a:xfrm>
              <a:off x="4910138" y="1897063"/>
              <a:ext cx="82550" cy="407988"/>
            </a:xfrm>
            <a:custGeom>
              <a:avLst/>
              <a:gdLst>
                <a:gd name="T0" fmla="*/ 4 w 25"/>
                <a:gd name="T1" fmla="*/ 0 h 124"/>
                <a:gd name="T2" fmla="*/ 18 w 25"/>
                <a:gd name="T3" fmla="*/ 14 h 124"/>
                <a:gd name="T4" fmla="*/ 23 w 25"/>
                <a:gd name="T5" fmla="*/ 52 h 124"/>
                <a:gd name="T6" fmla="*/ 21 w 25"/>
                <a:gd name="T7" fmla="*/ 77 h 124"/>
                <a:gd name="T8" fmla="*/ 21 w 25"/>
                <a:gd name="T9" fmla="*/ 87 h 124"/>
                <a:gd name="T10" fmla="*/ 25 w 25"/>
                <a:gd name="T11" fmla="*/ 112 h 124"/>
                <a:gd name="T12" fmla="*/ 12 w 25"/>
                <a:gd name="T13" fmla="*/ 124 h 124"/>
                <a:gd name="T14" fmla="*/ 9 w 25"/>
                <a:gd name="T15" fmla="*/ 29 h 124"/>
                <a:gd name="T16" fmla="*/ 0 w 25"/>
                <a:gd name="T17" fmla="*/ 13 h 124"/>
                <a:gd name="T18" fmla="*/ 0 w 25"/>
                <a:gd name="T19" fmla="*/ 6 h 124"/>
                <a:gd name="T20" fmla="*/ 4 w 25"/>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24">
                  <a:moveTo>
                    <a:pt x="4" y="0"/>
                  </a:moveTo>
                  <a:cubicBezTo>
                    <a:pt x="4" y="0"/>
                    <a:pt x="13" y="3"/>
                    <a:pt x="18" y="14"/>
                  </a:cubicBezTo>
                  <a:cubicBezTo>
                    <a:pt x="22" y="25"/>
                    <a:pt x="24" y="41"/>
                    <a:pt x="23" y="52"/>
                  </a:cubicBezTo>
                  <a:cubicBezTo>
                    <a:pt x="23" y="60"/>
                    <a:pt x="22" y="71"/>
                    <a:pt x="21" y="77"/>
                  </a:cubicBezTo>
                  <a:cubicBezTo>
                    <a:pt x="21" y="80"/>
                    <a:pt x="21" y="84"/>
                    <a:pt x="21" y="87"/>
                  </a:cubicBezTo>
                  <a:cubicBezTo>
                    <a:pt x="25" y="112"/>
                    <a:pt x="25" y="112"/>
                    <a:pt x="25" y="112"/>
                  </a:cubicBezTo>
                  <a:cubicBezTo>
                    <a:pt x="12" y="124"/>
                    <a:pt x="12" y="124"/>
                    <a:pt x="12" y="124"/>
                  </a:cubicBezTo>
                  <a:cubicBezTo>
                    <a:pt x="12" y="124"/>
                    <a:pt x="10" y="39"/>
                    <a:pt x="9" y="29"/>
                  </a:cubicBezTo>
                  <a:cubicBezTo>
                    <a:pt x="7" y="19"/>
                    <a:pt x="0" y="13"/>
                    <a:pt x="0" y="13"/>
                  </a:cubicBezTo>
                  <a:cubicBezTo>
                    <a:pt x="0" y="6"/>
                    <a:pt x="0" y="6"/>
                    <a:pt x="0" y="6"/>
                  </a:cubicBezTo>
                  <a:lnTo>
                    <a:pt x="4" y="0"/>
                  </a:lnTo>
                  <a:close/>
                </a:path>
              </a:pathLst>
            </a:custGeom>
            <a:solidFill>
              <a:srgbClr val="FFB14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42" name="iśḻîḋe"/>
            <p:cNvSpPr/>
            <p:nvPr/>
          </p:nvSpPr>
          <p:spPr bwMode="auto">
            <a:xfrm>
              <a:off x="4735513" y="1658938"/>
              <a:ext cx="273050" cy="266700"/>
            </a:xfrm>
            <a:custGeom>
              <a:avLst/>
              <a:gdLst>
                <a:gd name="T0" fmla="*/ 65 w 83"/>
                <a:gd name="T1" fmla="*/ 55 h 81"/>
                <a:gd name="T2" fmla="*/ 73 w 83"/>
                <a:gd name="T3" fmla="*/ 52 h 81"/>
                <a:gd name="T4" fmla="*/ 77 w 83"/>
                <a:gd name="T5" fmla="*/ 45 h 81"/>
                <a:gd name="T6" fmla="*/ 82 w 83"/>
                <a:gd name="T7" fmla="*/ 38 h 81"/>
                <a:gd name="T8" fmla="*/ 77 w 83"/>
                <a:gd name="T9" fmla="*/ 29 h 81"/>
                <a:gd name="T10" fmla="*/ 78 w 83"/>
                <a:gd name="T11" fmla="*/ 17 h 81"/>
                <a:gd name="T12" fmla="*/ 73 w 83"/>
                <a:gd name="T13" fmla="*/ 16 h 81"/>
                <a:gd name="T14" fmla="*/ 66 w 83"/>
                <a:gd name="T15" fmla="*/ 6 h 81"/>
                <a:gd name="T16" fmla="*/ 54 w 83"/>
                <a:gd name="T17" fmla="*/ 6 h 81"/>
                <a:gd name="T18" fmla="*/ 42 w 83"/>
                <a:gd name="T19" fmla="*/ 1 h 81"/>
                <a:gd name="T20" fmla="*/ 33 w 83"/>
                <a:gd name="T21" fmla="*/ 6 h 81"/>
                <a:gd name="T22" fmla="*/ 17 w 83"/>
                <a:gd name="T23" fmla="*/ 9 h 81"/>
                <a:gd name="T24" fmla="*/ 12 w 83"/>
                <a:gd name="T25" fmla="*/ 17 h 81"/>
                <a:gd name="T26" fmla="*/ 1 w 83"/>
                <a:gd name="T27" fmla="*/ 29 h 81"/>
                <a:gd name="T28" fmla="*/ 3 w 83"/>
                <a:gd name="T29" fmla="*/ 42 h 81"/>
                <a:gd name="T30" fmla="*/ 1 w 83"/>
                <a:gd name="T31" fmla="*/ 47 h 81"/>
                <a:gd name="T32" fmla="*/ 4 w 83"/>
                <a:gd name="T33" fmla="*/ 52 h 81"/>
                <a:gd name="T34" fmla="*/ 3 w 83"/>
                <a:gd name="T35" fmla="*/ 60 h 81"/>
                <a:gd name="T36" fmla="*/ 10 w 83"/>
                <a:gd name="T37" fmla="*/ 65 h 81"/>
                <a:gd name="T38" fmla="*/ 16 w 83"/>
                <a:gd name="T39" fmla="*/ 74 h 81"/>
                <a:gd name="T40" fmla="*/ 24 w 83"/>
                <a:gd name="T41" fmla="*/ 75 h 81"/>
                <a:gd name="T42" fmla="*/ 33 w 83"/>
                <a:gd name="T43" fmla="*/ 80 h 81"/>
                <a:gd name="T44" fmla="*/ 65 w 83"/>
                <a:gd name="T45" fmla="*/ 5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3" h="81">
                  <a:moveTo>
                    <a:pt x="65" y="55"/>
                  </a:moveTo>
                  <a:cubicBezTo>
                    <a:pt x="65" y="55"/>
                    <a:pt x="69" y="55"/>
                    <a:pt x="73" y="52"/>
                  </a:cubicBezTo>
                  <a:cubicBezTo>
                    <a:pt x="77" y="49"/>
                    <a:pt x="77" y="45"/>
                    <a:pt x="77" y="45"/>
                  </a:cubicBezTo>
                  <a:cubicBezTo>
                    <a:pt x="77" y="45"/>
                    <a:pt x="81" y="45"/>
                    <a:pt x="82" y="38"/>
                  </a:cubicBezTo>
                  <a:cubicBezTo>
                    <a:pt x="83" y="31"/>
                    <a:pt x="77" y="29"/>
                    <a:pt x="77" y="29"/>
                  </a:cubicBezTo>
                  <a:cubicBezTo>
                    <a:pt x="77" y="29"/>
                    <a:pt x="83" y="22"/>
                    <a:pt x="78" y="17"/>
                  </a:cubicBezTo>
                  <a:cubicBezTo>
                    <a:pt x="75" y="14"/>
                    <a:pt x="73" y="16"/>
                    <a:pt x="73" y="16"/>
                  </a:cubicBezTo>
                  <a:cubicBezTo>
                    <a:pt x="73" y="16"/>
                    <a:pt x="73" y="8"/>
                    <a:pt x="66" y="6"/>
                  </a:cubicBezTo>
                  <a:cubicBezTo>
                    <a:pt x="59" y="3"/>
                    <a:pt x="54" y="6"/>
                    <a:pt x="54" y="6"/>
                  </a:cubicBezTo>
                  <a:cubicBezTo>
                    <a:pt x="54" y="6"/>
                    <a:pt x="51" y="0"/>
                    <a:pt x="42" y="1"/>
                  </a:cubicBezTo>
                  <a:cubicBezTo>
                    <a:pt x="33" y="2"/>
                    <a:pt x="33" y="6"/>
                    <a:pt x="33" y="6"/>
                  </a:cubicBezTo>
                  <a:cubicBezTo>
                    <a:pt x="33" y="6"/>
                    <a:pt x="22" y="4"/>
                    <a:pt x="17" y="9"/>
                  </a:cubicBezTo>
                  <a:cubicBezTo>
                    <a:pt x="12" y="14"/>
                    <a:pt x="12" y="17"/>
                    <a:pt x="12" y="17"/>
                  </a:cubicBezTo>
                  <a:cubicBezTo>
                    <a:pt x="12" y="17"/>
                    <a:pt x="3" y="20"/>
                    <a:pt x="1" y="29"/>
                  </a:cubicBezTo>
                  <a:cubicBezTo>
                    <a:pt x="0" y="36"/>
                    <a:pt x="3" y="42"/>
                    <a:pt x="3" y="42"/>
                  </a:cubicBezTo>
                  <a:cubicBezTo>
                    <a:pt x="3" y="42"/>
                    <a:pt x="1" y="44"/>
                    <a:pt x="1" y="47"/>
                  </a:cubicBezTo>
                  <a:cubicBezTo>
                    <a:pt x="1" y="51"/>
                    <a:pt x="4" y="52"/>
                    <a:pt x="4" y="52"/>
                  </a:cubicBezTo>
                  <a:cubicBezTo>
                    <a:pt x="4" y="52"/>
                    <a:pt x="1" y="56"/>
                    <a:pt x="3" y="60"/>
                  </a:cubicBezTo>
                  <a:cubicBezTo>
                    <a:pt x="5" y="64"/>
                    <a:pt x="10" y="65"/>
                    <a:pt x="10" y="65"/>
                  </a:cubicBezTo>
                  <a:cubicBezTo>
                    <a:pt x="10" y="65"/>
                    <a:pt x="11" y="71"/>
                    <a:pt x="16" y="74"/>
                  </a:cubicBezTo>
                  <a:cubicBezTo>
                    <a:pt x="20" y="78"/>
                    <a:pt x="24" y="75"/>
                    <a:pt x="24" y="75"/>
                  </a:cubicBezTo>
                  <a:cubicBezTo>
                    <a:pt x="24" y="75"/>
                    <a:pt x="28" y="81"/>
                    <a:pt x="33" y="80"/>
                  </a:cubicBezTo>
                  <a:cubicBezTo>
                    <a:pt x="39" y="79"/>
                    <a:pt x="65" y="55"/>
                    <a:pt x="65" y="55"/>
                  </a:cubicBezTo>
                  <a:close/>
                </a:path>
              </a:pathLst>
            </a:custGeom>
            <a:solidFill>
              <a:srgbClr val="6746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343" name="ïṣḷiḍé"/>
            <p:cNvSpPr/>
            <p:nvPr/>
          </p:nvSpPr>
          <p:spPr bwMode="auto">
            <a:xfrm>
              <a:off x="4837113" y="1830388"/>
              <a:ext cx="73025" cy="131763"/>
            </a:xfrm>
            <a:custGeom>
              <a:avLst/>
              <a:gdLst>
                <a:gd name="T0" fmla="*/ 46 w 46"/>
                <a:gd name="T1" fmla="*/ 54 h 83"/>
                <a:gd name="T2" fmla="*/ 46 w 46"/>
                <a:gd name="T3" fmla="*/ 75 h 83"/>
                <a:gd name="T4" fmla="*/ 40 w 46"/>
                <a:gd name="T5" fmla="*/ 83 h 83"/>
                <a:gd name="T6" fmla="*/ 13 w 46"/>
                <a:gd name="T7" fmla="*/ 83 h 83"/>
                <a:gd name="T8" fmla="*/ 0 w 46"/>
                <a:gd name="T9" fmla="*/ 67 h 83"/>
                <a:gd name="T10" fmla="*/ 0 w 46"/>
                <a:gd name="T11" fmla="*/ 11 h 83"/>
                <a:gd name="T12" fmla="*/ 23 w 46"/>
                <a:gd name="T13" fmla="*/ 0 h 83"/>
                <a:gd name="T14" fmla="*/ 46 w 46"/>
                <a:gd name="T15" fmla="*/ 54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83">
                  <a:moveTo>
                    <a:pt x="46" y="54"/>
                  </a:moveTo>
                  <a:lnTo>
                    <a:pt x="46" y="75"/>
                  </a:lnTo>
                  <a:lnTo>
                    <a:pt x="40" y="83"/>
                  </a:lnTo>
                  <a:lnTo>
                    <a:pt x="13" y="83"/>
                  </a:lnTo>
                  <a:lnTo>
                    <a:pt x="0" y="67"/>
                  </a:lnTo>
                  <a:lnTo>
                    <a:pt x="0" y="11"/>
                  </a:lnTo>
                  <a:lnTo>
                    <a:pt x="23" y="0"/>
                  </a:lnTo>
                  <a:lnTo>
                    <a:pt x="46" y="54"/>
                  </a:lnTo>
                  <a:close/>
                </a:path>
              </a:pathLst>
            </a:custGeom>
            <a:solidFill>
              <a:srgbClr val="E69C8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4" name="îṥḻiḓe"/>
            <p:cNvSpPr/>
            <p:nvPr/>
          </p:nvSpPr>
          <p:spPr bwMode="auto">
            <a:xfrm>
              <a:off x="4837113" y="1725613"/>
              <a:ext cx="109538" cy="200025"/>
            </a:xfrm>
            <a:custGeom>
              <a:avLst/>
              <a:gdLst>
                <a:gd name="T0" fmla="*/ 32 w 33"/>
                <a:gd name="T1" fmla="*/ 36 h 61"/>
                <a:gd name="T2" fmla="*/ 28 w 33"/>
                <a:gd name="T3" fmla="*/ 55 h 61"/>
                <a:gd name="T4" fmla="*/ 15 w 33"/>
                <a:gd name="T5" fmla="*/ 60 h 61"/>
                <a:gd name="T6" fmla="*/ 3 w 33"/>
                <a:gd name="T7" fmla="*/ 50 h 61"/>
                <a:gd name="T8" fmla="*/ 5 w 33"/>
                <a:gd name="T9" fmla="*/ 17 h 61"/>
                <a:gd name="T10" fmla="*/ 32 w 33"/>
                <a:gd name="T11" fmla="*/ 12 h 61"/>
                <a:gd name="T12" fmla="*/ 32 w 33"/>
                <a:gd name="T13" fmla="*/ 36 h 61"/>
              </a:gdLst>
              <a:ahLst/>
              <a:cxnLst>
                <a:cxn ang="0">
                  <a:pos x="T0" y="T1"/>
                </a:cxn>
                <a:cxn ang="0">
                  <a:pos x="T2" y="T3"/>
                </a:cxn>
                <a:cxn ang="0">
                  <a:pos x="T4" y="T5"/>
                </a:cxn>
                <a:cxn ang="0">
                  <a:pos x="T6" y="T7"/>
                </a:cxn>
                <a:cxn ang="0">
                  <a:pos x="T8" y="T9"/>
                </a:cxn>
                <a:cxn ang="0">
                  <a:pos x="T10" y="T11"/>
                </a:cxn>
                <a:cxn ang="0">
                  <a:pos x="T12" y="T13"/>
                </a:cxn>
              </a:cxnLst>
              <a:rect l="0" t="0" r="r" b="b"/>
              <a:pathLst>
                <a:path w="33" h="61">
                  <a:moveTo>
                    <a:pt x="32" y="36"/>
                  </a:moveTo>
                  <a:cubicBezTo>
                    <a:pt x="32" y="36"/>
                    <a:pt x="33" y="49"/>
                    <a:pt x="28" y="55"/>
                  </a:cubicBezTo>
                  <a:cubicBezTo>
                    <a:pt x="24" y="61"/>
                    <a:pt x="20" y="60"/>
                    <a:pt x="15" y="60"/>
                  </a:cubicBezTo>
                  <a:cubicBezTo>
                    <a:pt x="10" y="59"/>
                    <a:pt x="6" y="56"/>
                    <a:pt x="3" y="50"/>
                  </a:cubicBezTo>
                  <a:cubicBezTo>
                    <a:pt x="0" y="43"/>
                    <a:pt x="0" y="24"/>
                    <a:pt x="5" y="17"/>
                  </a:cubicBezTo>
                  <a:cubicBezTo>
                    <a:pt x="10" y="11"/>
                    <a:pt x="32" y="0"/>
                    <a:pt x="32" y="12"/>
                  </a:cubicBezTo>
                  <a:cubicBezTo>
                    <a:pt x="32" y="24"/>
                    <a:pt x="32" y="36"/>
                    <a:pt x="32" y="36"/>
                  </a:cubicBezTo>
                  <a:close/>
                </a:path>
              </a:pathLst>
            </a:custGeom>
            <a:solidFill>
              <a:srgbClr val="FFAD9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345" name="îṩļiḋe"/>
            <p:cNvSpPr/>
            <p:nvPr/>
          </p:nvSpPr>
          <p:spPr bwMode="auto">
            <a:xfrm>
              <a:off x="4824413" y="1830388"/>
              <a:ext cx="33338" cy="46038"/>
            </a:xfrm>
            <a:custGeom>
              <a:avLst/>
              <a:gdLst>
                <a:gd name="T0" fmla="*/ 5 w 10"/>
                <a:gd name="T1" fmla="*/ 0 h 14"/>
                <a:gd name="T2" fmla="*/ 0 w 10"/>
                <a:gd name="T3" fmla="*/ 6 h 14"/>
                <a:gd name="T4" fmla="*/ 5 w 10"/>
                <a:gd name="T5" fmla="*/ 12 h 14"/>
                <a:gd name="T6" fmla="*/ 5 w 10"/>
                <a:gd name="T7" fmla="*/ 0 h 14"/>
              </a:gdLst>
              <a:ahLst/>
              <a:cxnLst>
                <a:cxn ang="0">
                  <a:pos x="T0" y="T1"/>
                </a:cxn>
                <a:cxn ang="0">
                  <a:pos x="T2" y="T3"/>
                </a:cxn>
                <a:cxn ang="0">
                  <a:pos x="T4" y="T5"/>
                </a:cxn>
                <a:cxn ang="0">
                  <a:pos x="T6" y="T7"/>
                </a:cxn>
              </a:cxnLst>
              <a:rect l="0" t="0" r="r" b="b"/>
              <a:pathLst>
                <a:path w="10" h="14">
                  <a:moveTo>
                    <a:pt x="5" y="0"/>
                  </a:moveTo>
                  <a:cubicBezTo>
                    <a:pt x="5" y="0"/>
                    <a:pt x="0" y="1"/>
                    <a:pt x="0" y="6"/>
                  </a:cubicBezTo>
                  <a:cubicBezTo>
                    <a:pt x="0" y="9"/>
                    <a:pt x="1" y="14"/>
                    <a:pt x="5" y="12"/>
                  </a:cubicBezTo>
                  <a:cubicBezTo>
                    <a:pt x="10" y="10"/>
                    <a:pt x="5" y="0"/>
                    <a:pt x="5" y="0"/>
                  </a:cubicBezTo>
                  <a:close/>
                </a:path>
              </a:pathLst>
            </a:custGeom>
            <a:solidFill>
              <a:srgbClr val="FFAD9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6" name="iś1iḍè"/>
            <p:cNvSpPr/>
            <p:nvPr/>
          </p:nvSpPr>
          <p:spPr bwMode="auto">
            <a:xfrm>
              <a:off x="4764088" y="1936750"/>
              <a:ext cx="125413" cy="423863"/>
            </a:xfrm>
            <a:custGeom>
              <a:avLst/>
              <a:gdLst>
                <a:gd name="T0" fmla="*/ 22 w 38"/>
                <a:gd name="T1" fmla="*/ 0 h 129"/>
                <a:gd name="T2" fmla="*/ 36 w 38"/>
                <a:gd name="T3" fmla="*/ 27 h 129"/>
                <a:gd name="T4" fmla="*/ 38 w 38"/>
                <a:gd name="T5" fmla="*/ 123 h 129"/>
                <a:gd name="T6" fmla="*/ 20 w 38"/>
                <a:gd name="T7" fmla="*/ 128 h 129"/>
                <a:gd name="T8" fmla="*/ 1 w 38"/>
                <a:gd name="T9" fmla="*/ 122 h 129"/>
                <a:gd name="T10" fmla="*/ 3 w 38"/>
                <a:gd name="T11" fmla="*/ 85 h 129"/>
                <a:gd name="T12" fmla="*/ 0 w 38"/>
                <a:gd name="T13" fmla="*/ 33 h 129"/>
                <a:gd name="T14" fmla="*/ 22 w 38"/>
                <a:gd name="T15" fmla="*/ 0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29">
                  <a:moveTo>
                    <a:pt x="22" y="0"/>
                  </a:moveTo>
                  <a:cubicBezTo>
                    <a:pt x="22" y="0"/>
                    <a:pt x="35" y="13"/>
                    <a:pt x="36" y="27"/>
                  </a:cubicBezTo>
                  <a:cubicBezTo>
                    <a:pt x="38" y="42"/>
                    <a:pt x="38" y="123"/>
                    <a:pt x="38" y="123"/>
                  </a:cubicBezTo>
                  <a:cubicBezTo>
                    <a:pt x="38" y="123"/>
                    <a:pt x="28" y="128"/>
                    <a:pt x="20" y="128"/>
                  </a:cubicBezTo>
                  <a:cubicBezTo>
                    <a:pt x="12" y="129"/>
                    <a:pt x="1" y="122"/>
                    <a:pt x="1" y="122"/>
                  </a:cubicBezTo>
                  <a:cubicBezTo>
                    <a:pt x="1" y="122"/>
                    <a:pt x="4" y="103"/>
                    <a:pt x="3" y="85"/>
                  </a:cubicBezTo>
                  <a:cubicBezTo>
                    <a:pt x="3" y="63"/>
                    <a:pt x="0" y="41"/>
                    <a:pt x="0" y="33"/>
                  </a:cubicBezTo>
                  <a:cubicBezTo>
                    <a:pt x="0" y="19"/>
                    <a:pt x="7" y="9"/>
                    <a:pt x="22" y="0"/>
                  </a:cubicBezTo>
                  <a:close/>
                </a:path>
              </a:pathLst>
            </a:custGeom>
            <a:solidFill>
              <a:srgbClr val="FFB14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47" name="išḻiḓé"/>
            <p:cNvSpPr/>
            <p:nvPr/>
          </p:nvSpPr>
          <p:spPr bwMode="auto">
            <a:xfrm>
              <a:off x="4741863" y="1979613"/>
              <a:ext cx="174625" cy="295275"/>
            </a:xfrm>
            <a:custGeom>
              <a:avLst/>
              <a:gdLst>
                <a:gd name="T0" fmla="*/ 15 w 53"/>
                <a:gd name="T1" fmla="*/ 4 h 90"/>
                <a:gd name="T2" fmla="*/ 27 w 53"/>
                <a:gd name="T3" fmla="*/ 27 h 90"/>
                <a:gd name="T4" fmla="*/ 29 w 53"/>
                <a:gd name="T5" fmla="*/ 59 h 90"/>
                <a:gd name="T6" fmla="*/ 47 w 53"/>
                <a:gd name="T7" fmla="*/ 36 h 90"/>
                <a:gd name="T8" fmla="*/ 52 w 53"/>
                <a:gd name="T9" fmla="*/ 51 h 90"/>
                <a:gd name="T10" fmla="*/ 51 w 53"/>
                <a:gd name="T11" fmla="*/ 58 h 90"/>
                <a:gd name="T12" fmla="*/ 20 w 53"/>
                <a:gd name="T13" fmla="*/ 84 h 90"/>
                <a:gd name="T14" fmla="*/ 15 w 53"/>
                <a:gd name="T15" fmla="*/ 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90">
                  <a:moveTo>
                    <a:pt x="15" y="4"/>
                  </a:moveTo>
                  <a:cubicBezTo>
                    <a:pt x="15" y="4"/>
                    <a:pt x="23" y="0"/>
                    <a:pt x="27" y="27"/>
                  </a:cubicBezTo>
                  <a:cubicBezTo>
                    <a:pt x="30" y="45"/>
                    <a:pt x="29" y="59"/>
                    <a:pt x="29" y="59"/>
                  </a:cubicBezTo>
                  <a:cubicBezTo>
                    <a:pt x="47" y="36"/>
                    <a:pt x="47" y="36"/>
                    <a:pt x="47" y="36"/>
                  </a:cubicBezTo>
                  <a:cubicBezTo>
                    <a:pt x="52" y="51"/>
                    <a:pt x="52" y="51"/>
                    <a:pt x="52" y="51"/>
                  </a:cubicBezTo>
                  <a:cubicBezTo>
                    <a:pt x="53" y="53"/>
                    <a:pt x="52" y="56"/>
                    <a:pt x="51" y="58"/>
                  </a:cubicBezTo>
                  <a:cubicBezTo>
                    <a:pt x="45" y="67"/>
                    <a:pt x="27" y="90"/>
                    <a:pt x="20" y="84"/>
                  </a:cubicBezTo>
                  <a:cubicBezTo>
                    <a:pt x="14" y="80"/>
                    <a:pt x="0" y="9"/>
                    <a:pt x="15" y="4"/>
                  </a:cubicBezTo>
                  <a:close/>
                </a:path>
              </a:pathLst>
            </a:custGeom>
            <a:solidFill>
              <a:srgbClr val="D493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348" name="îşḻïḋé"/>
            <p:cNvSpPr/>
            <p:nvPr/>
          </p:nvSpPr>
          <p:spPr bwMode="auto">
            <a:xfrm>
              <a:off x="4879975" y="2008188"/>
              <a:ext cx="76200" cy="149225"/>
            </a:xfrm>
            <a:custGeom>
              <a:avLst/>
              <a:gdLst>
                <a:gd name="T0" fmla="*/ 5 w 23"/>
                <a:gd name="T1" fmla="*/ 26 h 45"/>
                <a:gd name="T2" fmla="*/ 8 w 23"/>
                <a:gd name="T3" fmla="*/ 11 h 45"/>
                <a:gd name="T4" fmla="*/ 18 w 23"/>
                <a:gd name="T5" fmla="*/ 3 h 45"/>
                <a:gd name="T6" fmla="*/ 13 w 23"/>
                <a:gd name="T7" fmla="*/ 11 h 45"/>
                <a:gd name="T8" fmla="*/ 18 w 23"/>
                <a:gd name="T9" fmla="*/ 14 h 45"/>
                <a:gd name="T10" fmla="*/ 22 w 23"/>
                <a:gd name="T11" fmla="*/ 28 h 45"/>
                <a:gd name="T12" fmla="*/ 9 w 23"/>
                <a:gd name="T13" fmla="*/ 45 h 45"/>
                <a:gd name="T14" fmla="*/ 5 w 23"/>
                <a:gd name="T15" fmla="*/ 26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45">
                  <a:moveTo>
                    <a:pt x="5" y="26"/>
                  </a:moveTo>
                  <a:cubicBezTo>
                    <a:pt x="5" y="26"/>
                    <a:pt x="5" y="14"/>
                    <a:pt x="8" y="11"/>
                  </a:cubicBezTo>
                  <a:cubicBezTo>
                    <a:pt x="11" y="7"/>
                    <a:pt x="16" y="0"/>
                    <a:pt x="18" y="3"/>
                  </a:cubicBezTo>
                  <a:cubicBezTo>
                    <a:pt x="19" y="4"/>
                    <a:pt x="13" y="11"/>
                    <a:pt x="13" y="11"/>
                  </a:cubicBezTo>
                  <a:cubicBezTo>
                    <a:pt x="13" y="11"/>
                    <a:pt x="16" y="11"/>
                    <a:pt x="18" y="14"/>
                  </a:cubicBezTo>
                  <a:cubicBezTo>
                    <a:pt x="20" y="16"/>
                    <a:pt x="23" y="21"/>
                    <a:pt x="22" y="28"/>
                  </a:cubicBezTo>
                  <a:cubicBezTo>
                    <a:pt x="21" y="35"/>
                    <a:pt x="9" y="45"/>
                    <a:pt x="9" y="45"/>
                  </a:cubicBezTo>
                  <a:cubicBezTo>
                    <a:pt x="9" y="45"/>
                    <a:pt x="0" y="38"/>
                    <a:pt x="5" y="26"/>
                  </a:cubicBezTo>
                  <a:close/>
                </a:path>
              </a:pathLst>
            </a:custGeom>
            <a:solidFill>
              <a:srgbClr val="FFAD9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49" name="ïS1ïḓè"/>
            <p:cNvSpPr/>
            <p:nvPr/>
          </p:nvSpPr>
          <p:spPr bwMode="auto">
            <a:xfrm>
              <a:off x="5048250" y="2044700"/>
              <a:ext cx="112713" cy="95250"/>
            </a:xfrm>
            <a:custGeom>
              <a:avLst/>
              <a:gdLst>
                <a:gd name="T0" fmla="*/ 5 w 34"/>
                <a:gd name="T1" fmla="*/ 10 h 29"/>
                <a:gd name="T2" fmla="*/ 13 w 34"/>
                <a:gd name="T3" fmla="*/ 1 h 29"/>
                <a:gd name="T4" fmla="*/ 13 w 34"/>
                <a:gd name="T5" fmla="*/ 7 h 29"/>
                <a:gd name="T6" fmla="*/ 29 w 34"/>
                <a:gd name="T7" fmla="*/ 4 h 29"/>
                <a:gd name="T8" fmla="*/ 27 w 34"/>
                <a:gd name="T9" fmla="*/ 23 h 29"/>
                <a:gd name="T10" fmla="*/ 9 w 34"/>
                <a:gd name="T11" fmla="*/ 29 h 29"/>
                <a:gd name="T12" fmla="*/ 5 w 34"/>
                <a:gd name="T13" fmla="*/ 10 h 29"/>
              </a:gdLst>
              <a:ahLst/>
              <a:cxnLst>
                <a:cxn ang="0">
                  <a:pos x="T0" y="T1"/>
                </a:cxn>
                <a:cxn ang="0">
                  <a:pos x="T2" y="T3"/>
                </a:cxn>
                <a:cxn ang="0">
                  <a:pos x="T4" y="T5"/>
                </a:cxn>
                <a:cxn ang="0">
                  <a:pos x="T6" y="T7"/>
                </a:cxn>
                <a:cxn ang="0">
                  <a:pos x="T8" y="T9"/>
                </a:cxn>
                <a:cxn ang="0">
                  <a:pos x="T10" y="T11"/>
                </a:cxn>
                <a:cxn ang="0">
                  <a:pos x="T12" y="T13"/>
                </a:cxn>
              </a:cxnLst>
              <a:rect l="0" t="0" r="r" b="b"/>
              <a:pathLst>
                <a:path w="34" h="29">
                  <a:moveTo>
                    <a:pt x="5" y="10"/>
                  </a:moveTo>
                  <a:cubicBezTo>
                    <a:pt x="5" y="10"/>
                    <a:pt x="9" y="0"/>
                    <a:pt x="13" y="1"/>
                  </a:cubicBezTo>
                  <a:cubicBezTo>
                    <a:pt x="16" y="2"/>
                    <a:pt x="13" y="7"/>
                    <a:pt x="13" y="7"/>
                  </a:cubicBezTo>
                  <a:cubicBezTo>
                    <a:pt x="13" y="7"/>
                    <a:pt x="25" y="2"/>
                    <a:pt x="29" y="4"/>
                  </a:cubicBezTo>
                  <a:cubicBezTo>
                    <a:pt x="34" y="5"/>
                    <a:pt x="32" y="17"/>
                    <a:pt x="27" y="23"/>
                  </a:cubicBezTo>
                  <a:cubicBezTo>
                    <a:pt x="22" y="28"/>
                    <a:pt x="9" y="29"/>
                    <a:pt x="9" y="29"/>
                  </a:cubicBezTo>
                  <a:cubicBezTo>
                    <a:pt x="9" y="29"/>
                    <a:pt x="0" y="23"/>
                    <a:pt x="5" y="10"/>
                  </a:cubicBezTo>
                  <a:close/>
                </a:path>
              </a:pathLst>
            </a:custGeom>
            <a:solidFill>
              <a:srgbClr val="FFAD9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0" name="íṧlídê"/>
            <p:cNvSpPr/>
            <p:nvPr/>
          </p:nvSpPr>
          <p:spPr bwMode="auto">
            <a:xfrm>
              <a:off x="6605588" y="3398838"/>
              <a:ext cx="269875" cy="134938"/>
            </a:xfrm>
            <a:custGeom>
              <a:avLst/>
              <a:gdLst>
                <a:gd name="T0" fmla="*/ 35 w 82"/>
                <a:gd name="T1" fmla="*/ 2 h 41"/>
                <a:gd name="T2" fmla="*/ 25 w 82"/>
                <a:gd name="T3" fmla="*/ 2 h 41"/>
                <a:gd name="T4" fmla="*/ 3 w 82"/>
                <a:gd name="T5" fmla="*/ 15 h 41"/>
                <a:gd name="T6" fmla="*/ 2 w 82"/>
                <a:gd name="T7" fmla="*/ 16 h 41"/>
                <a:gd name="T8" fmla="*/ 0 w 82"/>
                <a:gd name="T9" fmla="*/ 15 h 41"/>
                <a:gd name="T10" fmla="*/ 0 w 82"/>
                <a:gd name="T11" fmla="*/ 20 h 41"/>
                <a:gd name="T12" fmla="*/ 3 w 82"/>
                <a:gd name="T13" fmla="*/ 24 h 41"/>
                <a:gd name="T14" fmla="*/ 27 w 82"/>
                <a:gd name="T15" fmla="*/ 39 h 41"/>
                <a:gd name="T16" fmla="*/ 38 w 82"/>
                <a:gd name="T17" fmla="*/ 39 h 41"/>
                <a:gd name="T18" fmla="*/ 57 w 82"/>
                <a:gd name="T19" fmla="*/ 28 h 41"/>
                <a:gd name="T20" fmla="*/ 70 w 82"/>
                <a:gd name="T21" fmla="*/ 36 h 41"/>
                <a:gd name="T22" fmla="*/ 82 w 82"/>
                <a:gd name="T23" fmla="*/ 29 h 41"/>
                <a:gd name="T24" fmla="*/ 35 w 82"/>
                <a:gd name="T25" fmla="*/ 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41">
                  <a:moveTo>
                    <a:pt x="35" y="2"/>
                  </a:moveTo>
                  <a:cubicBezTo>
                    <a:pt x="32" y="0"/>
                    <a:pt x="28" y="0"/>
                    <a:pt x="25" y="2"/>
                  </a:cubicBezTo>
                  <a:cubicBezTo>
                    <a:pt x="3" y="15"/>
                    <a:pt x="3" y="15"/>
                    <a:pt x="3" y="15"/>
                  </a:cubicBezTo>
                  <a:cubicBezTo>
                    <a:pt x="2" y="16"/>
                    <a:pt x="2" y="16"/>
                    <a:pt x="2" y="16"/>
                  </a:cubicBezTo>
                  <a:cubicBezTo>
                    <a:pt x="0" y="15"/>
                    <a:pt x="0" y="15"/>
                    <a:pt x="0" y="15"/>
                  </a:cubicBezTo>
                  <a:cubicBezTo>
                    <a:pt x="0" y="20"/>
                    <a:pt x="0" y="20"/>
                    <a:pt x="0" y="20"/>
                  </a:cubicBezTo>
                  <a:cubicBezTo>
                    <a:pt x="0" y="22"/>
                    <a:pt x="1" y="23"/>
                    <a:pt x="3" y="24"/>
                  </a:cubicBezTo>
                  <a:cubicBezTo>
                    <a:pt x="27" y="39"/>
                    <a:pt x="27" y="39"/>
                    <a:pt x="27" y="39"/>
                  </a:cubicBezTo>
                  <a:cubicBezTo>
                    <a:pt x="31" y="41"/>
                    <a:pt x="35" y="41"/>
                    <a:pt x="38" y="39"/>
                  </a:cubicBezTo>
                  <a:cubicBezTo>
                    <a:pt x="57" y="28"/>
                    <a:pt x="57" y="28"/>
                    <a:pt x="57" y="28"/>
                  </a:cubicBezTo>
                  <a:cubicBezTo>
                    <a:pt x="70" y="36"/>
                    <a:pt x="70" y="36"/>
                    <a:pt x="70" y="36"/>
                  </a:cubicBezTo>
                  <a:cubicBezTo>
                    <a:pt x="82" y="29"/>
                    <a:pt x="82" y="29"/>
                    <a:pt x="82" y="29"/>
                  </a:cubicBezTo>
                  <a:lnTo>
                    <a:pt x="35" y="2"/>
                  </a:ln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1" name="ïṧ1ïḍê"/>
            <p:cNvSpPr/>
            <p:nvPr/>
          </p:nvSpPr>
          <p:spPr bwMode="auto">
            <a:xfrm>
              <a:off x="6602413" y="3382963"/>
              <a:ext cx="273050" cy="134938"/>
            </a:xfrm>
            <a:custGeom>
              <a:avLst/>
              <a:gdLst>
                <a:gd name="T0" fmla="*/ 83 w 83"/>
                <a:gd name="T1" fmla="*/ 29 h 41"/>
                <a:gd name="T2" fmla="*/ 36 w 83"/>
                <a:gd name="T3" fmla="*/ 2 h 41"/>
                <a:gd name="T4" fmla="*/ 26 w 83"/>
                <a:gd name="T5" fmla="*/ 2 h 41"/>
                <a:gd name="T6" fmla="*/ 4 w 83"/>
                <a:gd name="T7" fmla="*/ 15 h 41"/>
                <a:gd name="T8" fmla="*/ 4 w 83"/>
                <a:gd name="T9" fmla="*/ 25 h 41"/>
                <a:gd name="T10" fmla="*/ 28 w 83"/>
                <a:gd name="T11" fmla="*/ 39 h 41"/>
                <a:gd name="T12" fmla="*/ 39 w 83"/>
                <a:gd name="T13" fmla="*/ 39 h 41"/>
                <a:gd name="T14" fmla="*/ 58 w 83"/>
                <a:gd name="T15" fmla="*/ 28 h 41"/>
                <a:gd name="T16" fmla="*/ 71 w 83"/>
                <a:gd name="T17" fmla="*/ 36 h 41"/>
                <a:gd name="T18" fmla="*/ 83 w 83"/>
                <a:gd name="T1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41">
                  <a:moveTo>
                    <a:pt x="83" y="29"/>
                  </a:moveTo>
                  <a:cubicBezTo>
                    <a:pt x="36" y="2"/>
                    <a:pt x="36" y="2"/>
                    <a:pt x="36" y="2"/>
                  </a:cubicBezTo>
                  <a:cubicBezTo>
                    <a:pt x="33" y="0"/>
                    <a:pt x="29" y="0"/>
                    <a:pt x="26" y="2"/>
                  </a:cubicBezTo>
                  <a:cubicBezTo>
                    <a:pt x="4" y="15"/>
                    <a:pt x="4" y="15"/>
                    <a:pt x="4" y="15"/>
                  </a:cubicBezTo>
                  <a:cubicBezTo>
                    <a:pt x="0" y="17"/>
                    <a:pt x="0" y="22"/>
                    <a:pt x="4" y="25"/>
                  </a:cubicBezTo>
                  <a:cubicBezTo>
                    <a:pt x="28" y="39"/>
                    <a:pt x="28" y="39"/>
                    <a:pt x="28" y="39"/>
                  </a:cubicBezTo>
                  <a:cubicBezTo>
                    <a:pt x="32" y="41"/>
                    <a:pt x="36" y="41"/>
                    <a:pt x="39" y="39"/>
                  </a:cubicBezTo>
                  <a:cubicBezTo>
                    <a:pt x="58" y="28"/>
                    <a:pt x="58" y="28"/>
                    <a:pt x="58" y="28"/>
                  </a:cubicBezTo>
                  <a:cubicBezTo>
                    <a:pt x="71" y="36"/>
                    <a:pt x="71" y="36"/>
                    <a:pt x="71" y="36"/>
                  </a:cubicBezTo>
                  <a:lnTo>
                    <a:pt x="83" y="29"/>
                  </a:ln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2" name="iṧlídé"/>
            <p:cNvSpPr/>
            <p:nvPr/>
          </p:nvSpPr>
          <p:spPr bwMode="auto">
            <a:xfrm>
              <a:off x="6510338" y="3709988"/>
              <a:ext cx="201613" cy="123825"/>
            </a:xfrm>
            <a:custGeom>
              <a:avLst/>
              <a:gdLst>
                <a:gd name="T0" fmla="*/ 4 w 61"/>
                <a:gd name="T1" fmla="*/ 38 h 38"/>
                <a:gd name="T2" fmla="*/ 1 w 61"/>
                <a:gd name="T3" fmla="*/ 36 h 38"/>
                <a:gd name="T4" fmla="*/ 2 w 61"/>
                <a:gd name="T5" fmla="*/ 31 h 38"/>
                <a:gd name="T6" fmla="*/ 54 w 61"/>
                <a:gd name="T7" fmla="*/ 1 h 38"/>
                <a:gd name="T8" fmla="*/ 60 w 61"/>
                <a:gd name="T9" fmla="*/ 2 h 38"/>
                <a:gd name="T10" fmla="*/ 58 w 61"/>
                <a:gd name="T11" fmla="*/ 8 h 38"/>
                <a:gd name="T12" fmla="*/ 7 w 61"/>
                <a:gd name="T13" fmla="*/ 38 h 38"/>
                <a:gd name="T14" fmla="*/ 4 w 61"/>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38">
                  <a:moveTo>
                    <a:pt x="4" y="38"/>
                  </a:moveTo>
                  <a:cubicBezTo>
                    <a:pt x="3" y="38"/>
                    <a:pt x="2" y="38"/>
                    <a:pt x="1" y="36"/>
                  </a:cubicBezTo>
                  <a:cubicBezTo>
                    <a:pt x="0" y="34"/>
                    <a:pt x="0" y="32"/>
                    <a:pt x="2" y="31"/>
                  </a:cubicBezTo>
                  <a:cubicBezTo>
                    <a:pt x="54" y="1"/>
                    <a:pt x="54" y="1"/>
                    <a:pt x="54" y="1"/>
                  </a:cubicBezTo>
                  <a:cubicBezTo>
                    <a:pt x="56" y="0"/>
                    <a:pt x="58" y="0"/>
                    <a:pt x="60" y="2"/>
                  </a:cubicBezTo>
                  <a:cubicBezTo>
                    <a:pt x="61" y="4"/>
                    <a:pt x="60" y="7"/>
                    <a:pt x="58" y="8"/>
                  </a:cubicBezTo>
                  <a:cubicBezTo>
                    <a:pt x="7" y="38"/>
                    <a:pt x="7" y="38"/>
                    <a:pt x="7" y="38"/>
                  </a:cubicBezTo>
                  <a:cubicBezTo>
                    <a:pt x="6" y="38"/>
                    <a:pt x="5" y="38"/>
                    <a:pt x="4" y="38"/>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53" name="îṣḷíḑé"/>
            <p:cNvSpPr/>
            <p:nvPr/>
          </p:nvSpPr>
          <p:spPr bwMode="auto">
            <a:xfrm>
              <a:off x="6688138" y="3541713"/>
              <a:ext cx="250825" cy="239713"/>
            </a:xfrm>
            <a:custGeom>
              <a:avLst/>
              <a:gdLst>
                <a:gd name="T0" fmla="*/ 4 w 76"/>
                <a:gd name="T1" fmla="*/ 73 h 73"/>
                <a:gd name="T2" fmla="*/ 4 w 76"/>
                <a:gd name="T3" fmla="*/ 73 h 73"/>
                <a:gd name="T4" fmla="*/ 0 w 76"/>
                <a:gd name="T5" fmla="*/ 68 h 73"/>
                <a:gd name="T6" fmla="*/ 5 w 76"/>
                <a:gd name="T7" fmla="*/ 44 h 73"/>
                <a:gd name="T8" fmla="*/ 13 w 76"/>
                <a:gd name="T9" fmla="*/ 3 h 73"/>
                <a:gd name="T10" fmla="*/ 15 w 76"/>
                <a:gd name="T11" fmla="*/ 0 h 73"/>
                <a:gd name="T12" fmla="*/ 19 w 76"/>
                <a:gd name="T13" fmla="*/ 1 h 73"/>
                <a:gd name="T14" fmla="*/ 73 w 76"/>
                <a:gd name="T15" fmla="*/ 32 h 73"/>
                <a:gd name="T16" fmla="*/ 75 w 76"/>
                <a:gd name="T17" fmla="*/ 38 h 73"/>
                <a:gd name="T18" fmla="*/ 69 w 76"/>
                <a:gd name="T19" fmla="*/ 39 h 73"/>
                <a:gd name="T20" fmla="*/ 20 w 76"/>
                <a:gd name="T21" fmla="*/ 11 h 73"/>
                <a:gd name="T22" fmla="*/ 13 w 76"/>
                <a:gd name="T23" fmla="*/ 45 h 73"/>
                <a:gd name="T24" fmla="*/ 9 w 76"/>
                <a:gd name="T25" fmla="*/ 69 h 73"/>
                <a:gd name="T26" fmla="*/ 4 w 76"/>
                <a:gd name="T27"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73">
                  <a:moveTo>
                    <a:pt x="4" y="73"/>
                  </a:moveTo>
                  <a:cubicBezTo>
                    <a:pt x="4" y="73"/>
                    <a:pt x="4" y="73"/>
                    <a:pt x="4" y="73"/>
                  </a:cubicBezTo>
                  <a:cubicBezTo>
                    <a:pt x="1" y="72"/>
                    <a:pt x="0" y="70"/>
                    <a:pt x="0" y="68"/>
                  </a:cubicBezTo>
                  <a:cubicBezTo>
                    <a:pt x="5" y="44"/>
                    <a:pt x="5" y="44"/>
                    <a:pt x="5" y="44"/>
                  </a:cubicBezTo>
                  <a:cubicBezTo>
                    <a:pt x="13" y="3"/>
                    <a:pt x="13" y="3"/>
                    <a:pt x="13" y="3"/>
                  </a:cubicBezTo>
                  <a:cubicBezTo>
                    <a:pt x="13" y="2"/>
                    <a:pt x="14" y="1"/>
                    <a:pt x="15" y="0"/>
                  </a:cubicBezTo>
                  <a:cubicBezTo>
                    <a:pt x="16" y="0"/>
                    <a:pt x="18" y="0"/>
                    <a:pt x="19" y="1"/>
                  </a:cubicBezTo>
                  <a:cubicBezTo>
                    <a:pt x="73" y="32"/>
                    <a:pt x="73" y="32"/>
                    <a:pt x="73" y="32"/>
                  </a:cubicBezTo>
                  <a:cubicBezTo>
                    <a:pt x="75" y="33"/>
                    <a:pt x="76" y="36"/>
                    <a:pt x="75" y="38"/>
                  </a:cubicBezTo>
                  <a:cubicBezTo>
                    <a:pt x="74" y="40"/>
                    <a:pt x="71" y="40"/>
                    <a:pt x="69" y="39"/>
                  </a:cubicBezTo>
                  <a:cubicBezTo>
                    <a:pt x="20" y="11"/>
                    <a:pt x="20" y="11"/>
                    <a:pt x="20" y="11"/>
                  </a:cubicBezTo>
                  <a:cubicBezTo>
                    <a:pt x="13" y="45"/>
                    <a:pt x="13" y="45"/>
                    <a:pt x="13" y="45"/>
                  </a:cubicBezTo>
                  <a:cubicBezTo>
                    <a:pt x="9" y="69"/>
                    <a:pt x="9" y="69"/>
                    <a:pt x="9" y="69"/>
                  </a:cubicBezTo>
                  <a:cubicBezTo>
                    <a:pt x="8" y="71"/>
                    <a:pt x="6" y="73"/>
                    <a:pt x="4" y="73"/>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54" name="iṣlïḋè"/>
            <p:cNvSpPr/>
            <p:nvPr/>
          </p:nvSpPr>
          <p:spPr bwMode="auto">
            <a:xfrm>
              <a:off x="6565900" y="3630613"/>
              <a:ext cx="357188" cy="220663"/>
            </a:xfrm>
            <a:custGeom>
              <a:avLst/>
              <a:gdLst>
                <a:gd name="T0" fmla="*/ 96 w 108"/>
                <a:gd name="T1" fmla="*/ 31 h 67"/>
                <a:gd name="T2" fmla="*/ 52 w 108"/>
                <a:gd name="T3" fmla="*/ 5 h 67"/>
                <a:gd name="T4" fmla="*/ 26 w 108"/>
                <a:gd name="T5" fmla="*/ 5 h 67"/>
                <a:gd name="T6" fmla="*/ 6 w 108"/>
                <a:gd name="T7" fmla="*/ 17 h 67"/>
                <a:gd name="T8" fmla="*/ 2 w 108"/>
                <a:gd name="T9" fmla="*/ 20 h 67"/>
                <a:gd name="T10" fmla="*/ 0 w 108"/>
                <a:gd name="T11" fmla="*/ 20 h 67"/>
                <a:gd name="T12" fmla="*/ 0 w 108"/>
                <a:gd name="T13" fmla="*/ 27 h 67"/>
                <a:gd name="T14" fmla="*/ 0 w 108"/>
                <a:gd name="T15" fmla="*/ 27 h 67"/>
                <a:gd name="T16" fmla="*/ 0 w 108"/>
                <a:gd name="T17" fmla="*/ 27 h 67"/>
                <a:gd name="T18" fmla="*/ 6 w 108"/>
                <a:gd name="T19" fmla="*/ 38 h 67"/>
                <a:gd name="T20" fmla="*/ 58 w 108"/>
                <a:gd name="T21" fmla="*/ 67 h 67"/>
                <a:gd name="T22" fmla="*/ 108 w 108"/>
                <a:gd name="T23" fmla="*/ 38 h 67"/>
                <a:gd name="T24" fmla="*/ 108 w 108"/>
                <a:gd name="T25" fmla="*/ 31 h 67"/>
                <a:gd name="T26" fmla="*/ 96 w 108"/>
                <a:gd name="T2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67">
                  <a:moveTo>
                    <a:pt x="96" y="31"/>
                  </a:moveTo>
                  <a:cubicBezTo>
                    <a:pt x="52" y="5"/>
                    <a:pt x="52" y="5"/>
                    <a:pt x="52" y="5"/>
                  </a:cubicBezTo>
                  <a:cubicBezTo>
                    <a:pt x="44" y="0"/>
                    <a:pt x="34" y="0"/>
                    <a:pt x="26" y="5"/>
                  </a:cubicBezTo>
                  <a:cubicBezTo>
                    <a:pt x="6" y="17"/>
                    <a:pt x="6" y="17"/>
                    <a:pt x="6" y="17"/>
                  </a:cubicBezTo>
                  <a:cubicBezTo>
                    <a:pt x="4" y="18"/>
                    <a:pt x="3" y="19"/>
                    <a:pt x="2" y="20"/>
                  </a:cubicBezTo>
                  <a:cubicBezTo>
                    <a:pt x="0" y="20"/>
                    <a:pt x="0" y="20"/>
                    <a:pt x="0" y="20"/>
                  </a:cubicBezTo>
                  <a:cubicBezTo>
                    <a:pt x="0" y="27"/>
                    <a:pt x="0" y="27"/>
                    <a:pt x="0" y="27"/>
                  </a:cubicBezTo>
                  <a:cubicBezTo>
                    <a:pt x="0" y="27"/>
                    <a:pt x="0" y="27"/>
                    <a:pt x="0" y="27"/>
                  </a:cubicBezTo>
                  <a:cubicBezTo>
                    <a:pt x="0" y="27"/>
                    <a:pt x="0" y="27"/>
                    <a:pt x="0" y="27"/>
                  </a:cubicBezTo>
                  <a:cubicBezTo>
                    <a:pt x="0" y="32"/>
                    <a:pt x="2" y="36"/>
                    <a:pt x="6" y="38"/>
                  </a:cubicBezTo>
                  <a:cubicBezTo>
                    <a:pt x="58" y="67"/>
                    <a:pt x="58" y="67"/>
                    <a:pt x="58" y="67"/>
                  </a:cubicBezTo>
                  <a:cubicBezTo>
                    <a:pt x="108" y="38"/>
                    <a:pt x="108" y="38"/>
                    <a:pt x="108" y="38"/>
                  </a:cubicBezTo>
                  <a:cubicBezTo>
                    <a:pt x="108" y="31"/>
                    <a:pt x="108" y="31"/>
                    <a:pt x="108" y="31"/>
                  </a:cubicBezTo>
                  <a:lnTo>
                    <a:pt x="96" y="31"/>
                  </a:ln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355" name="iśļîḓé"/>
            <p:cNvSpPr/>
            <p:nvPr/>
          </p:nvSpPr>
          <p:spPr bwMode="auto">
            <a:xfrm>
              <a:off x="6559550" y="3609975"/>
              <a:ext cx="363538" cy="220663"/>
            </a:xfrm>
            <a:custGeom>
              <a:avLst/>
              <a:gdLst>
                <a:gd name="T0" fmla="*/ 8 w 110"/>
                <a:gd name="T1" fmla="*/ 37 h 67"/>
                <a:gd name="T2" fmla="*/ 60 w 110"/>
                <a:gd name="T3" fmla="*/ 67 h 67"/>
                <a:gd name="T4" fmla="*/ 110 w 110"/>
                <a:gd name="T5" fmla="*/ 37 h 67"/>
                <a:gd name="T6" fmla="*/ 54 w 110"/>
                <a:gd name="T7" fmla="*/ 4 h 67"/>
                <a:gd name="T8" fmla="*/ 28 w 110"/>
                <a:gd name="T9" fmla="*/ 4 h 67"/>
                <a:gd name="T10" fmla="*/ 8 w 110"/>
                <a:gd name="T11" fmla="*/ 16 h 67"/>
                <a:gd name="T12" fmla="*/ 8 w 110"/>
                <a:gd name="T13" fmla="*/ 37 h 67"/>
              </a:gdLst>
              <a:ahLst/>
              <a:cxnLst>
                <a:cxn ang="0">
                  <a:pos x="T0" y="T1"/>
                </a:cxn>
                <a:cxn ang="0">
                  <a:pos x="T2" y="T3"/>
                </a:cxn>
                <a:cxn ang="0">
                  <a:pos x="T4" y="T5"/>
                </a:cxn>
                <a:cxn ang="0">
                  <a:pos x="T6" y="T7"/>
                </a:cxn>
                <a:cxn ang="0">
                  <a:pos x="T8" y="T9"/>
                </a:cxn>
                <a:cxn ang="0">
                  <a:pos x="T10" y="T11"/>
                </a:cxn>
                <a:cxn ang="0">
                  <a:pos x="T12" y="T13"/>
                </a:cxn>
              </a:cxnLst>
              <a:rect l="0" t="0" r="r" b="b"/>
              <a:pathLst>
                <a:path w="110" h="67">
                  <a:moveTo>
                    <a:pt x="8" y="37"/>
                  </a:moveTo>
                  <a:cubicBezTo>
                    <a:pt x="60" y="67"/>
                    <a:pt x="60" y="67"/>
                    <a:pt x="60" y="67"/>
                  </a:cubicBezTo>
                  <a:cubicBezTo>
                    <a:pt x="110" y="37"/>
                    <a:pt x="110" y="37"/>
                    <a:pt x="110" y="37"/>
                  </a:cubicBezTo>
                  <a:cubicBezTo>
                    <a:pt x="54" y="4"/>
                    <a:pt x="54" y="4"/>
                    <a:pt x="54" y="4"/>
                  </a:cubicBezTo>
                  <a:cubicBezTo>
                    <a:pt x="46" y="0"/>
                    <a:pt x="36" y="0"/>
                    <a:pt x="28" y="4"/>
                  </a:cubicBezTo>
                  <a:cubicBezTo>
                    <a:pt x="8" y="16"/>
                    <a:pt x="8" y="16"/>
                    <a:pt x="8" y="16"/>
                  </a:cubicBezTo>
                  <a:cubicBezTo>
                    <a:pt x="0" y="21"/>
                    <a:pt x="0" y="33"/>
                    <a:pt x="8" y="37"/>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356" name="iŝḷidê"/>
            <p:cNvSpPr/>
            <p:nvPr/>
          </p:nvSpPr>
          <p:spPr bwMode="auto">
            <a:xfrm>
              <a:off x="6711950" y="3373438"/>
              <a:ext cx="254000" cy="246063"/>
            </a:xfrm>
            <a:custGeom>
              <a:avLst/>
              <a:gdLst>
                <a:gd name="T0" fmla="*/ 72 w 77"/>
                <a:gd name="T1" fmla="*/ 7 h 75"/>
                <a:gd name="T2" fmla="*/ 73 w 77"/>
                <a:gd name="T3" fmla="*/ 6 h 75"/>
                <a:gd name="T4" fmla="*/ 69 w 77"/>
                <a:gd name="T5" fmla="*/ 4 h 75"/>
                <a:gd name="T6" fmla="*/ 67 w 77"/>
                <a:gd name="T7" fmla="*/ 3 h 75"/>
                <a:gd name="T8" fmla="*/ 40 w 77"/>
                <a:gd name="T9" fmla="*/ 21 h 75"/>
                <a:gd name="T10" fmla="*/ 7 w 77"/>
                <a:gd name="T11" fmla="*/ 32 h 75"/>
                <a:gd name="T12" fmla="*/ 8 w 77"/>
                <a:gd name="T13" fmla="*/ 72 h 75"/>
                <a:gd name="T14" fmla="*/ 8 w 77"/>
                <a:gd name="T15" fmla="*/ 72 h 75"/>
                <a:gd name="T16" fmla="*/ 14 w 77"/>
                <a:gd name="T17" fmla="*/ 75 h 75"/>
                <a:gd name="T18" fmla="*/ 15 w 77"/>
                <a:gd name="T19" fmla="*/ 74 h 75"/>
                <a:gd name="T20" fmla="*/ 53 w 77"/>
                <a:gd name="T21" fmla="*/ 62 h 75"/>
                <a:gd name="T22" fmla="*/ 73 w 77"/>
                <a:gd name="T23" fmla="*/ 41 h 75"/>
                <a:gd name="T24" fmla="*/ 72 w 77"/>
                <a:gd name="T25" fmla="*/ 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75">
                  <a:moveTo>
                    <a:pt x="72" y="7"/>
                  </a:moveTo>
                  <a:cubicBezTo>
                    <a:pt x="73" y="6"/>
                    <a:pt x="73" y="6"/>
                    <a:pt x="73" y="6"/>
                  </a:cubicBezTo>
                  <a:cubicBezTo>
                    <a:pt x="69" y="4"/>
                    <a:pt x="69" y="4"/>
                    <a:pt x="69" y="4"/>
                  </a:cubicBezTo>
                  <a:cubicBezTo>
                    <a:pt x="68" y="3"/>
                    <a:pt x="67" y="3"/>
                    <a:pt x="67" y="3"/>
                  </a:cubicBezTo>
                  <a:cubicBezTo>
                    <a:pt x="58" y="0"/>
                    <a:pt x="54" y="16"/>
                    <a:pt x="40" y="21"/>
                  </a:cubicBezTo>
                  <a:cubicBezTo>
                    <a:pt x="27" y="26"/>
                    <a:pt x="15" y="21"/>
                    <a:pt x="7" y="32"/>
                  </a:cubicBezTo>
                  <a:cubicBezTo>
                    <a:pt x="0" y="43"/>
                    <a:pt x="1" y="68"/>
                    <a:pt x="8" y="72"/>
                  </a:cubicBezTo>
                  <a:cubicBezTo>
                    <a:pt x="8" y="72"/>
                    <a:pt x="8" y="72"/>
                    <a:pt x="8" y="72"/>
                  </a:cubicBezTo>
                  <a:cubicBezTo>
                    <a:pt x="14" y="75"/>
                    <a:pt x="14" y="75"/>
                    <a:pt x="14" y="75"/>
                  </a:cubicBezTo>
                  <a:cubicBezTo>
                    <a:pt x="15" y="74"/>
                    <a:pt x="15" y="74"/>
                    <a:pt x="15" y="74"/>
                  </a:cubicBezTo>
                  <a:cubicBezTo>
                    <a:pt x="24" y="74"/>
                    <a:pt x="38" y="71"/>
                    <a:pt x="53" y="62"/>
                  </a:cubicBezTo>
                  <a:cubicBezTo>
                    <a:pt x="53" y="62"/>
                    <a:pt x="69" y="52"/>
                    <a:pt x="73" y="41"/>
                  </a:cubicBezTo>
                  <a:cubicBezTo>
                    <a:pt x="76" y="32"/>
                    <a:pt x="77" y="15"/>
                    <a:pt x="72" y="7"/>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57" name="îṧļïďè"/>
            <p:cNvSpPr/>
            <p:nvPr/>
          </p:nvSpPr>
          <p:spPr bwMode="auto">
            <a:xfrm>
              <a:off x="6731000" y="3382963"/>
              <a:ext cx="257175" cy="247650"/>
            </a:xfrm>
            <a:custGeom>
              <a:avLst/>
              <a:gdLst>
                <a:gd name="T0" fmla="*/ 53 w 78"/>
                <a:gd name="T1" fmla="*/ 62 h 75"/>
                <a:gd name="T2" fmla="*/ 73 w 78"/>
                <a:gd name="T3" fmla="*/ 41 h 75"/>
                <a:gd name="T4" fmla="*/ 66 w 78"/>
                <a:gd name="T5" fmla="*/ 3 h 75"/>
                <a:gd name="T6" fmla="*/ 40 w 78"/>
                <a:gd name="T7" fmla="*/ 21 h 75"/>
                <a:gd name="T8" fmla="*/ 7 w 78"/>
                <a:gd name="T9" fmla="*/ 32 h 75"/>
                <a:gd name="T10" fmla="*/ 9 w 78"/>
                <a:gd name="T11" fmla="*/ 72 h 75"/>
                <a:gd name="T12" fmla="*/ 53 w 78"/>
                <a:gd name="T13" fmla="*/ 62 h 75"/>
              </a:gdLst>
              <a:ahLst/>
              <a:cxnLst>
                <a:cxn ang="0">
                  <a:pos x="T0" y="T1"/>
                </a:cxn>
                <a:cxn ang="0">
                  <a:pos x="T2" y="T3"/>
                </a:cxn>
                <a:cxn ang="0">
                  <a:pos x="T4" y="T5"/>
                </a:cxn>
                <a:cxn ang="0">
                  <a:pos x="T6" y="T7"/>
                </a:cxn>
                <a:cxn ang="0">
                  <a:pos x="T8" y="T9"/>
                </a:cxn>
                <a:cxn ang="0">
                  <a:pos x="T10" y="T11"/>
                </a:cxn>
                <a:cxn ang="0">
                  <a:pos x="T12" y="T13"/>
                </a:cxn>
              </a:cxnLst>
              <a:rect l="0" t="0" r="r" b="b"/>
              <a:pathLst>
                <a:path w="78" h="75">
                  <a:moveTo>
                    <a:pt x="53" y="62"/>
                  </a:moveTo>
                  <a:cubicBezTo>
                    <a:pt x="53" y="62"/>
                    <a:pt x="69" y="52"/>
                    <a:pt x="73" y="41"/>
                  </a:cubicBezTo>
                  <a:cubicBezTo>
                    <a:pt x="77" y="30"/>
                    <a:pt x="78" y="6"/>
                    <a:pt x="66" y="3"/>
                  </a:cubicBezTo>
                  <a:cubicBezTo>
                    <a:pt x="58" y="0"/>
                    <a:pt x="54" y="16"/>
                    <a:pt x="40" y="21"/>
                  </a:cubicBezTo>
                  <a:cubicBezTo>
                    <a:pt x="27" y="26"/>
                    <a:pt x="15" y="21"/>
                    <a:pt x="7" y="32"/>
                  </a:cubicBezTo>
                  <a:cubicBezTo>
                    <a:pt x="0" y="43"/>
                    <a:pt x="0" y="70"/>
                    <a:pt x="9" y="72"/>
                  </a:cubicBezTo>
                  <a:cubicBezTo>
                    <a:pt x="17" y="75"/>
                    <a:pt x="34" y="73"/>
                    <a:pt x="53" y="62"/>
                  </a:cubicBez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58" name="íṥ1íḍe"/>
            <p:cNvSpPr/>
            <p:nvPr/>
          </p:nvSpPr>
          <p:spPr bwMode="auto">
            <a:xfrm>
              <a:off x="6740525" y="3560763"/>
              <a:ext cx="85725" cy="484188"/>
            </a:xfrm>
            <a:custGeom>
              <a:avLst/>
              <a:gdLst>
                <a:gd name="T0" fmla="*/ 5 w 26"/>
                <a:gd name="T1" fmla="*/ 147 h 147"/>
                <a:gd name="T2" fmla="*/ 0 w 26"/>
                <a:gd name="T3" fmla="*/ 142 h 147"/>
                <a:gd name="T4" fmla="*/ 0 w 26"/>
                <a:gd name="T5" fmla="*/ 81 h 147"/>
                <a:gd name="T6" fmla="*/ 18 w 26"/>
                <a:gd name="T7" fmla="*/ 4 h 147"/>
                <a:gd name="T8" fmla="*/ 23 w 26"/>
                <a:gd name="T9" fmla="*/ 1 h 147"/>
                <a:gd name="T10" fmla="*/ 26 w 26"/>
                <a:gd name="T11" fmla="*/ 6 h 147"/>
                <a:gd name="T12" fmla="*/ 9 w 26"/>
                <a:gd name="T13" fmla="*/ 82 h 147"/>
                <a:gd name="T14" fmla="*/ 9 w 26"/>
                <a:gd name="T15" fmla="*/ 142 h 147"/>
                <a:gd name="T16" fmla="*/ 5 w 26"/>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47">
                  <a:moveTo>
                    <a:pt x="5" y="147"/>
                  </a:moveTo>
                  <a:cubicBezTo>
                    <a:pt x="2" y="147"/>
                    <a:pt x="0" y="145"/>
                    <a:pt x="0" y="142"/>
                  </a:cubicBezTo>
                  <a:cubicBezTo>
                    <a:pt x="0" y="81"/>
                    <a:pt x="0" y="81"/>
                    <a:pt x="0" y="81"/>
                  </a:cubicBezTo>
                  <a:cubicBezTo>
                    <a:pt x="18" y="4"/>
                    <a:pt x="18" y="4"/>
                    <a:pt x="18" y="4"/>
                  </a:cubicBezTo>
                  <a:cubicBezTo>
                    <a:pt x="18" y="2"/>
                    <a:pt x="20" y="0"/>
                    <a:pt x="23" y="1"/>
                  </a:cubicBezTo>
                  <a:cubicBezTo>
                    <a:pt x="25" y="1"/>
                    <a:pt x="26" y="4"/>
                    <a:pt x="26" y="6"/>
                  </a:cubicBezTo>
                  <a:cubicBezTo>
                    <a:pt x="9" y="82"/>
                    <a:pt x="9" y="82"/>
                    <a:pt x="9" y="82"/>
                  </a:cubicBezTo>
                  <a:cubicBezTo>
                    <a:pt x="9" y="142"/>
                    <a:pt x="9" y="142"/>
                    <a:pt x="9" y="142"/>
                  </a:cubicBezTo>
                  <a:cubicBezTo>
                    <a:pt x="9" y="145"/>
                    <a:pt x="7" y="147"/>
                    <a:pt x="5" y="147"/>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59" name="î$lîdé"/>
            <p:cNvSpPr/>
            <p:nvPr/>
          </p:nvSpPr>
          <p:spPr bwMode="auto">
            <a:xfrm>
              <a:off x="6896100" y="3498850"/>
              <a:ext cx="69850" cy="454025"/>
            </a:xfrm>
            <a:custGeom>
              <a:avLst/>
              <a:gdLst>
                <a:gd name="T0" fmla="*/ 5 w 21"/>
                <a:gd name="T1" fmla="*/ 138 h 138"/>
                <a:gd name="T2" fmla="*/ 0 w 21"/>
                <a:gd name="T3" fmla="*/ 134 h 138"/>
                <a:gd name="T4" fmla="*/ 0 w 21"/>
                <a:gd name="T5" fmla="*/ 73 h 138"/>
                <a:gd name="T6" fmla="*/ 12 w 21"/>
                <a:gd name="T7" fmla="*/ 4 h 138"/>
                <a:gd name="T8" fmla="*/ 17 w 21"/>
                <a:gd name="T9" fmla="*/ 1 h 138"/>
                <a:gd name="T10" fmla="*/ 21 w 21"/>
                <a:gd name="T11" fmla="*/ 6 h 138"/>
                <a:gd name="T12" fmla="*/ 9 w 21"/>
                <a:gd name="T13" fmla="*/ 74 h 138"/>
                <a:gd name="T14" fmla="*/ 9 w 21"/>
                <a:gd name="T15" fmla="*/ 134 h 138"/>
                <a:gd name="T16" fmla="*/ 5 w 21"/>
                <a:gd name="T17"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38">
                  <a:moveTo>
                    <a:pt x="5" y="138"/>
                  </a:moveTo>
                  <a:cubicBezTo>
                    <a:pt x="2" y="138"/>
                    <a:pt x="0" y="136"/>
                    <a:pt x="0" y="134"/>
                  </a:cubicBezTo>
                  <a:cubicBezTo>
                    <a:pt x="0" y="73"/>
                    <a:pt x="0" y="73"/>
                    <a:pt x="0" y="73"/>
                  </a:cubicBezTo>
                  <a:cubicBezTo>
                    <a:pt x="12" y="4"/>
                    <a:pt x="12" y="4"/>
                    <a:pt x="12" y="4"/>
                  </a:cubicBezTo>
                  <a:cubicBezTo>
                    <a:pt x="13" y="2"/>
                    <a:pt x="15" y="0"/>
                    <a:pt x="17" y="1"/>
                  </a:cubicBezTo>
                  <a:cubicBezTo>
                    <a:pt x="19" y="1"/>
                    <a:pt x="21" y="3"/>
                    <a:pt x="21" y="6"/>
                  </a:cubicBezTo>
                  <a:cubicBezTo>
                    <a:pt x="9" y="74"/>
                    <a:pt x="9" y="74"/>
                    <a:pt x="9" y="74"/>
                  </a:cubicBezTo>
                  <a:cubicBezTo>
                    <a:pt x="9" y="134"/>
                    <a:pt x="9" y="134"/>
                    <a:pt x="9" y="134"/>
                  </a:cubicBezTo>
                  <a:cubicBezTo>
                    <a:pt x="9" y="136"/>
                    <a:pt x="7" y="138"/>
                    <a:pt x="5" y="138"/>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60" name="îsļîḓe"/>
            <p:cNvSpPr/>
            <p:nvPr/>
          </p:nvSpPr>
          <p:spPr bwMode="auto">
            <a:xfrm>
              <a:off x="6740525" y="3870325"/>
              <a:ext cx="185738" cy="122238"/>
            </a:xfrm>
            <a:custGeom>
              <a:avLst/>
              <a:gdLst>
                <a:gd name="T0" fmla="*/ 5 w 56"/>
                <a:gd name="T1" fmla="*/ 37 h 37"/>
                <a:gd name="T2" fmla="*/ 1 w 56"/>
                <a:gd name="T3" fmla="*/ 34 h 37"/>
                <a:gd name="T4" fmla="*/ 2 w 56"/>
                <a:gd name="T5" fmla="*/ 29 h 37"/>
                <a:gd name="T6" fmla="*/ 49 w 56"/>
                <a:gd name="T7" fmla="*/ 2 h 37"/>
                <a:gd name="T8" fmla="*/ 55 w 56"/>
                <a:gd name="T9" fmla="*/ 3 h 37"/>
                <a:gd name="T10" fmla="*/ 54 w 56"/>
                <a:gd name="T11" fmla="*/ 9 h 37"/>
                <a:gd name="T12" fmla="*/ 7 w 56"/>
                <a:gd name="T13" fmla="*/ 36 h 37"/>
                <a:gd name="T14" fmla="*/ 5 w 56"/>
                <a:gd name="T15" fmla="*/ 37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37">
                  <a:moveTo>
                    <a:pt x="5" y="37"/>
                  </a:moveTo>
                  <a:cubicBezTo>
                    <a:pt x="3" y="37"/>
                    <a:pt x="2" y="36"/>
                    <a:pt x="1" y="34"/>
                  </a:cubicBezTo>
                  <a:cubicBezTo>
                    <a:pt x="0" y="32"/>
                    <a:pt x="0" y="30"/>
                    <a:pt x="2" y="29"/>
                  </a:cubicBezTo>
                  <a:cubicBezTo>
                    <a:pt x="49" y="2"/>
                    <a:pt x="49" y="2"/>
                    <a:pt x="49" y="2"/>
                  </a:cubicBezTo>
                  <a:cubicBezTo>
                    <a:pt x="51" y="0"/>
                    <a:pt x="54" y="1"/>
                    <a:pt x="55" y="3"/>
                  </a:cubicBezTo>
                  <a:cubicBezTo>
                    <a:pt x="56" y="5"/>
                    <a:pt x="56" y="8"/>
                    <a:pt x="54" y="9"/>
                  </a:cubicBezTo>
                  <a:cubicBezTo>
                    <a:pt x="7" y="36"/>
                    <a:pt x="7" y="36"/>
                    <a:pt x="7" y="36"/>
                  </a:cubicBezTo>
                  <a:cubicBezTo>
                    <a:pt x="6" y="36"/>
                    <a:pt x="5" y="37"/>
                    <a:pt x="5" y="37"/>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61" name="íś1îḍè"/>
            <p:cNvSpPr/>
            <p:nvPr/>
          </p:nvSpPr>
          <p:spPr bwMode="auto">
            <a:xfrm>
              <a:off x="6461125" y="3590925"/>
              <a:ext cx="336550" cy="322263"/>
            </a:xfrm>
            <a:custGeom>
              <a:avLst/>
              <a:gdLst>
                <a:gd name="T0" fmla="*/ 5 w 102"/>
                <a:gd name="T1" fmla="*/ 98 h 98"/>
                <a:gd name="T2" fmla="*/ 3 w 102"/>
                <a:gd name="T3" fmla="*/ 97 h 98"/>
                <a:gd name="T4" fmla="*/ 1 w 102"/>
                <a:gd name="T5" fmla="*/ 91 h 98"/>
                <a:gd name="T6" fmla="*/ 31 w 102"/>
                <a:gd name="T7" fmla="*/ 43 h 98"/>
                <a:gd name="T8" fmla="*/ 39 w 102"/>
                <a:gd name="T9" fmla="*/ 4 h 98"/>
                <a:gd name="T10" fmla="*/ 41 w 102"/>
                <a:gd name="T11" fmla="*/ 1 h 98"/>
                <a:gd name="T12" fmla="*/ 45 w 102"/>
                <a:gd name="T13" fmla="*/ 1 h 98"/>
                <a:gd name="T14" fmla="*/ 100 w 102"/>
                <a:gd name="T15" fmla="*/ 32 h 98"/>
                <a:gd name="T16" fmla="*/ 101 w 102"/>
                <a:gd name="T17" fmla="*/ 38 h 98"/>
                <a:gd name="T18" fmla="*/ 95 w 102"/>
                <a:gd name="T19" fmla="*/ 40 h 98"/>
                <a:gd name="T20" fmla="*/ 46 w 102"/>
                <a:gd name="T21" fmla="*/ 11 h 98"/>
                <a:gd name="T22" fmla="*/ 39 w 102"/>
                <a:gd name="T23" fmla="*/ 46 h 98"/>
                <a:gd name="T24" fmla="*/ 39 w 102"/>
                <a:gd name="T25" fmla="*/ 47 h 98"/>
                <a:gd name="T26" fmla="*/ 8 w 102"/>
                <a:gd name="T27" fmla="*/ 96 h 98"/>
                <a:gd name="T28" fmla="*/ 5 w 102"/>
                <a:gd name="T29"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98">
                  <a:moveTo>
                    <a:pt x="5" y="98"/>
                  </a:moveTo>
                  <a:cubicBezTo>
                    <a:pt x="4" y="98"/>
                    <a:pt x="3" y="98"/>
                    <a:pt x="3" y="97"/>
                  </a:cubicBezTo>
                  <a:cubicBezTo>
                    <a:pt x="1" y="96"/>
                    <a:pt x="0" y="93"/>
                    <a:pt x="1" y="91"/>
                  </a:cubicBezTo>
                  <a:cubicBezTo>
                    <a:pt x="31" y="43"/>
                    <a:pt x="31" y="43"/>
                    <a:pt x="31" y="43"/>
                  </a:cubicBezTo>
                  <a:cubicBezTo>
                    <a:pt x="39" y="4"/>
                    <a:pt x="39" y="4"/>
                    <a:pt x="39" y="4"/>
                  </a:cubicBezTo>
                  <a:cubicBezTo>
                    <a:pt x="39" y="2"/>
                    <a:pt x="40" y="1"/>
                    <a:pt x="41" y="1"/>
                  </a:cubicBezTo>
                  <a:cubicBezTo>
                    <a:pt x="43" y="0"/>
                    <a:pt x="44" y="0"/>
                    <a:pt x="45" y="1"/>
                  </a:cubicBezTo>
                  <a:cubicBezTo>
                    <a:pt x="100" y="32"/>
                    <a:pt x="100" y="32"/>
                    <a:pt x="100" y="32"/>
                  </a:cubicBezTo>
                  <a:cubicBezTo>
                    <a:pt x="102" y="33"/>
                    <a:pt x="102" y="36"/>
                    <a:pt x="101" y="38"/>
                  </a:cubicBezTo>
                  <a:cubicBezTo>
                    <a:pt x="100" y="40"/>
                    <a:pt x="97" y="41"/>
                    <a:pt x="95" y="40"/>
                  </a:cubicBezTo>
                  <a:cubicBezTo>
                    <a:pt x="46" y="11"/>
                    <a:pt x="46" y="11"/>
                    <a:pt x="46" y="11"/>
                  </a:cubicBezTo>
                  <a:cubicBezTo>
                    <a:pt x="39" y="46"/>
                    <a:pt x="39" y="46"/>
                    <a:pt x="39" y="46"/>
                  </a:cubicBezTo>
                  <a:cubicBezTo>
                    <a:pt x="39" y="46"/>
                    <a:pt x="39" y="47"/>
                    <a:pt x="39" y="47"/>
                  </a:cubicBezTo>
                  <a:cubicBezTo>
                    <a:pt x="8" y="96"/>
                    <a:pt x="8" y="96"/>
                    <a:pt x="8" y="96"/>
                  </a:cubicBezTo>
                  <a:cubicBezTo>
                    <a:pt x="8" y="97"/>
                    <a:pt x="6" y="98"/>
                    <a:pt x="5" y="98"/>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362" name="ïṡļïḓê"/>
            <p:cNvSpPr/>
            <p:nvPr/>
          </p:nvSpPr>
          <p:spPr bwMode="auto">
            <a:xfrm>
              <a:off x="6578600" y="3576638"/>
              <a:ext cx="146050" cy="90488"/>
            </a:xfrm>
            <a:custGeom>
              <a:avLst/>
              <a:gdLst>
                <a:gd name="T0" fmla="*/ 22 w 44"/>
                <a:gd name="T1" fmla="*/ 9 h 27"/>
                <a:gd name="T2" fmla="*/ 9 w 44"/>
                <a:gd name="T3" fmla="*/ 1 h 27"/>
                <a:gd name="T4" fmla="*/ 3 w 44"/>
                <a:gd name="T5" fmla="*/ 1 h 27"/>
                <a:gd name="T6" fmla="*/ 1 w 44"/>
                <a:gd name="T7" fmla="*/ 0 h 27"/>
                <a:gd name="T8" fmla="*/ 1 w 44"/>
                <a:gd name="T9" fmla="*/ 4 h 27"/>
                <a:gd name="T10" fmla="*/ 1 w 44"/>
                <a:gd name="T11" fmla="*/ 4 h 27"/>
                <a:gd name="T12" fmla="*/ 2 w 44"/>
                <a:gd name="T13" fmla="*/ 8 h 27"/>
                <a:gd name="T14" fmla="*/ 35 w 44"/>
                <a:gd name="T15" fmla="*/ 26 h 27"/>
                <a:gd name="T16" fmla="*/ 39 w 44"/>
                <a:gd name="T17" fmla="*/ 26 h 27"/>
                <a:gd name="T18" fmla="*/ 44 w 44"/>
                <a:gd name="T19" fmla="*/ 24 h 27"/>
                <a:gd name="T20" fmla="*/ 44 w 44"/>
                <a:gd name="T21" fmla="*/ 22 h 27"/>
                <a:gd name="T22" fmla="*/ 44 w 44"/>
                <a:gd name="T23" fmla="*/ 18 h 27"/>
                <a:gd name="T24" fmla="*/ 22 w 44"/>
                <a:gd name="T25"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7">
                  <a:moveTo>
                    <a:pt x="22" y="9"/>
                  </a:moveTo>
                  <a:cubicBezTo>
                    <a:pt x="9" y="1"/>
                    <a:pt x="9" y="1"/>
                    <a:pt x="9" y="1"/>
                  </a:cubicBezTo>
                  <a:cubicBezTo>
                    <a:pt x="7" y="0"/>
                    <a:pt x="5" y="0"/>
                    <a:pt x="3" y="1"/>
                  </a:cubicBezTo>
                  <a:cubicBezTo>
                    <a:pt x="1" y="0"/>
                    <a:pt x="1" y="0"/>
                    <a:pt x="1" y="0"/>
                  </a:cubicBezTo>
                  <a:cubicBezTo>
                    <a:pt x="1" y="4"/>
                    <a:pt x="1" y="4"/>
                    <a:pt x="1" y="4"/>
                  </a:cubicBezTo>
                  <a:cubicBezTo>
                    <a:pt x="1" y="4"/>
                    <a:pt x="1" y="4"/>
                    <a:pt x="1" y="4"/>
                  </a:cubicBezTo>
                  <a:cubicBezTo>
                    <a:pt x="0" y="6"/>
                    <a:pt x="1" y="7"/>
                    <a:pt x="2" y="8"/>
                  </a:cubicBezTo>
                  <a:cubicBezTo>
                    <a:pt x="35" y="26"/>
                    <a:pt x="35" y="26"/>
                    <a:pt x="35" y="26"/>
                  </a:cubicBezTo>
                  <a:cubicBezTo>
                    <a:pt x="36" y="27"/>
                    <a:pt x="37" y="27"/>
                    <a:pt x="39" y="26"/>
                  </a:cubicBezTo>
                  <a:cubicBezTo>
                    <a:pt x="44" y="24"/>
                    <a:pt x="44" y="24"/>
                    <a:pt x="44" y="24"/>
                  </a:cubicBezTo>
                  <a:cubicBezTo>
                    <a:pt x="44" y="23"/>
                    <a:pt x="44" y="23"/>
                    <a:pt x="44" y="22"/>
                  </a:cubicBezTo>
                  <a:cubicBezTo>
                    <a:pt x="44" y="18"/>
                    <a:pt x="44" y="18"/>
                    <a:pt x="44" y="18"/>
                  </a:cubicBezTo>
                  <a:lnTo>
                    <a:pt x="22" y="9"/>
                  </a:ln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63" name="i$ḷïḍé"/>
            <p:cNvSpPr/>
            <p:nvPr/>
          </p:nvSpPr>
          <p:spPr bwMode="auto">
            <a:xfrm>
              <a:off x="6578600" y="3563938"/>
              <a:ext cx="146050" cy="88900"/>
            </a:xfrm>
            <a:custGeom>
              <a:avLst/>
              <a:gdLst>
                <a:gd name="T0" fmla="*/ 44 w 44"/>
                <a:gd name="T1" fmla="*/ 23 h 27"/>
                <a:gd name="T2" fmla="*/ 39 w 44"/>
                <a:gd name="T3" fmla="*/ 26 h 27"/>
                <a:gd name="T4" fmla="*/ 35 w 44"/>
                <a:gd name="T5" fmla="*/ 26 h 27"/>
                <a:gd name="T6" fmla="*/ 2 w 44"/>
                <a:gd name="T7" fmla="*/ 7 h 27"/>
                <a:gd name="T8" fmla="*/ 2 w 44"/>
                <a:gd name="T9" fmla="*/ 1 h 27"/>
                <a:gd name="T10" fmla="*/ 9 w 44"/>
                <a:gd name="T11" fmla="*/ 1 h 27"/>
                <a:gd name="T12" fmla="*/ 44 w 44"/>
                <a:gd name="T13" fmla="*/ 21 h 27"/>
                <a:gd name="T14" fmla="*/ 44 w 44"/>
                <a:gd name="T15" fmla="*/ 23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7">
                  <a:moveTo>
                    <a:pt x="44" y="23"/>
                  </a:moveTo>
                  <a:cubicBezTo>
                    <a:pt x="39" y="26"/>
                    <a:pt x="39" y="26"/>
                    <a:pt x="39" y="26"/>
                  </a:cubicBezTo>
                  <a:cubicBezTo>
                    <a:pt x="37" y="27"/>
                    <a:pt x="36" y="27"/>
                    <a:pt x="35" y="26"/>
                  </a:cubicBezTo>
                  <a:cubicBezTo>
                    <a:pt x="2" y="7"/>
                    <a:pt x="2" y="7"/>
                    <a:pt x="2" y="7"/>
                  </a:cubicBezTo>
                  <a:cubicBezTo>
                    <a:pt x="0" y="6"/>
                    <a:pt x="0" y="2"/>
                    <a:pt x="2" y="1"/>
                  </a:cubicBezTo>
                  <a:cubicBezTo>
                    <a:pt x="4" y="0"/>
                    <a:pt x="7" y="0"/>
                    <a:pt x="9" y="1"/>
                  </a:cubicBezTo>
                  <a:cubicBezTo>
                    <a:pt x="44" y="21"/>
                    <a:pt x="44" y="21"/>
                    <a:pt x="44" y="21"/>
                  </a:cubicBezTo>
                  <a:cubicBezTo>
                    <a:pt x="44" y="21"/>
                    <a:pt x="44" y="23"/>
                    <a:pt x="44" y="23"/>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64" name="íṣḻídè"/>
            <p:cNvSpPr/>
            <p:nvPr/>
          </p:nvSpPr>
          <p:spPr bwMode="auto">
            <a:xfrm>
              <a:off x="5862638" y="3600450"/>
              <a:ext cx="125413" cy="174625"/>
            </a:xfrm>
            <a:custGeom>
              <a:avLst/>
              <a:gdLst>
                <a:gd name="T0" fmla="*/ 3 w 38"/>
                <a:gd name="T1" fmla="*/ 0 h 53"/>
                <a:gd name="T2" fmla="*/ 3 w 38"/>
                <a:gd name="T3" fmla="*/ 40 h 53"/>
                <a:gd name="T4" fmla="*/ 15 w 38"/>
                <a:gd name="T5" fmla="*/ 45 h 53"/>
                <a:gd name="T6" fmla="*/ 15 w 38"/>
                <a:gd name="T7" fmla="*/ 53 h 53"/>
                <a:gd name="T8" fmla="*/ 31 w 38"/>
                <a:gd name="T9" fmla="*/ 53 h 53"/>
                <a:gd name="T10" fmla="*/ 38 w 38"/>
                <a:gd name="T11" fmla="*/ 13 h 53"/>
                <a:gd name="T12" fmla="*/ 3 w 38"/>
                <a:gd name="T13" fmla="*/ 0 h 53"/>
              </a:gdLst>
              <a:ahLst/>
              <a:cxnLst>
                <a:cxn ang="0">
                  <a:pos x="T0" y="T1"/>
                </a:cxn>
                <a:cxn ang="0">
                  <a:pos x="T2" y="T3"/>
                </a:cxn>
                <a:cxn ang="0">
                  <a:pos x="T4" y="T5"/>
                </a:cxn>
                <a:cxn ang="0">
                  <a:pos x="T6" y="T7"/>
                </a:cxn>
                <a:cxn ang="0">
                  <a:pos x="T8" y="T9"/>
                </a:cxn>
                <a:cxn ang="0">
                  <a:pos x="T10" y="T11"/>
                </a:cxn>
                <a:cxn ang="0">
                  <a:pos x="T12" y="T13"/>
                </a:cxn>
              </a:cxnLst>
              <a:rect l="0" t="0" r="r" b="b"/>
              <a:pathLst>
                <a:path w="38" h="53">
                  <a:moveTo>
                    <a:pt x="3" y="0"/>
                  </a:moveTo>
                  <a:cubicBezTo>
                    <a:pt x="3" y="0"/>
                    <a:pt x="0" y="34"/>
                    <a:pt x="3" y="40"/>
                  </a:cubicBezTo>
                  <a:cubicBezTo>
                    <a:pt x="6" y="46"/>
                    <a:pt x="15" y="45"/>
                    <a:pt x="15" y="45"/>
                  </a:cubicBezTo>
                  <a:cubicBezTo>
                    <a:pt x="15" y="53"/>
                    <a:pt x="15" y="53"/>
                    <a:pt x="15" y="53"/>
                  </a:cubicBezTo>
                  <a:cubicBezTo>
                    <a:pt x="31" y="53"/>
                    <a:pt x="31" y="53"/>
                    <a:pt x="31" y="53"/>
                  </a:cubicBezTo>
                  <a:cubicBezTo>
                    <a:pt x="38" y="13"/>
                    <a:pt x="38" y="13"/>
                    <a:pt x="38" y="13"/>
                  </a:cubicBezTo>
                  <a:lnTo>
                    <a:pt x="3" y="0"/>
                  </a:lnTo>
                  <a:close/>
                </a:path>
              </a:pathLst>
            </a:custGeom>
            <a:solidFill>
              <a:srgbClr val="FFAD9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365" name="íṥļiḑê"/>
            <p:cNvSpPr/>
            <p:nvPr/>
          </p:nvSpPr>
          <p:spPr bwMode="auto">
            <a:xfrm>
              <a:off x="5483225" y="4311650"/>
              <a:ext cx="155575" cy="85725"/>
            </a:xfrm>
            <a:custGeom>
              <a:avLst/>
              <a:gdLst>
                <a:gd name="T0" fmla="*/ 28 w 47"/>
                <a:gd name="T1" fmla="*/ 3 h 26"/>
                <a:gd name="T2" fmla="*/ 5 w 47"/>
                <a:gd name="T3" fmla="*/ 3 h 26"/>
                <a:gd name="T4" fmla="*/ 9 w 47"/>
                <a:gd name="T5" fmla="*/ 17 h 26"/>
                <a:gd name="T6" fmla="*/ 42 w 47"/>
                <a:gd name="T7" fmla="*/ 21 h 26"/>
                <a:gd name="T8" fmla="*/ 47 w 47"/>
                <a:gd name="T9" fmla="*/ 4 h 26"/>
                <a:gd name="T10" fmla="*/ 28 w 47"/>
                <a:gd name="T11" fmla="*/ 3 h 26"/>
              </a:gdLst>
              <a:ahLst/>
              <a:cxnLst>
                <a:cxn ang="0">
                  <a:pos x="T0" y="T1"/>
                </a:cxn>
                <a:cxn ang="0">
                  <a:pos x="T2" y="T3"/>
                </a:cxn>
                <a:cxn ang="0">
                  <a:pos x="T4" y="T5"/>
                </a:cxn>
                <a:cxn ang="0">
                  <a:pos x="T6" y="T7"/>
                </a:cxn>
                <a:cxn ang="0">
                  <a:pos x="T8" y="T9"/>
                </a:cxn>
                <a:cxn ang="0">
                  <a:pos x="T10" y="T11"/>
                </a:cxn>
              </a:cxnLst>
              <a:rect l="0" t="0" r="r" b="b"/>
              <a:pathLst>
                <a:path w="47" h="26">
                  <a:moveTo>
                    <a:pt x="28" y="3"/>
                  </a:moveTo>
                  <a:cubicBezTo>
                    <a:pt x="28" y="3"/>
                    <a:pt x="11" y="0"/>
                    <a:pt x="5" y="3"/>
                  </a:cubicBezTo>
                  <a:cubicBezTo>
                    <a:pt x="0" y="6"/>
                    <a:pt x="3" y="15"/>
                    <a:pt x="9" y="17"/>
                  </a:cubicBezTo>
                  <a:cubicBezTo>
                    <a:pt x="16" y="19"/>
                    <a:pt x="38" y="26"/>
                    <a:pt x="42" y="21"/>
                  </a:cubicBezTo>
                  <a:cubicBezTo>
                    <a:pt x="47" y="15"/>
                    <a:pt x="47" y="4"/>
                    <a:pt x="47" y="4"/>
                  </a:cubicBezTo>
                  <a:lnTo>
                    <a:pt x="28" y="3"/>
                  </a:lnTo>
                  <a:close/>
                </a:path>
              </a:pathLst>
            </a:custGeom>
            <a:solidFill>
              <a:srgbClr val="39507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66" name="íṧ1îḑé"/>
            <p:cNvSpPr/>
            <p:nvPr/>
          </p:nvSpPr>
          <p:spPr bwMode="auto">
            <a:xfrm>
              <a:off x="5675313" y="3970338"/>
              <a:ext cx="192088" cy="180975"/>
            </a:xfrm>
            <a:custGeom>
              <a:avLst/>
              <a:gdLst>
                <a:gd name="T0" fmla="*/ 58 w 58"/>
                <a:gd name="T1" fmla="*/ 27 h 55"/>
                <a:gd name="T2" fmla="*/ 18 w 58"/>
                <a:gd name="T3" fmla="*/ 1 h 55"/>
                <a:gd name="T4" fmla="*/ 0 w 58"/>
                <a:gd name="T5" fmla="*/ 37 h 55"/>
                <a:gd name="T6" fmla="*/ 56 w 58"/>
                <a:gd name="T7" fmla="*/ 55 h 55"/>
                <a:gd name="T8" fmla="*/ 58 w 58"/>
                <a:gd name="T9" fmla="*/ 27 h 55"/>
              </a:gdLst>
              <a:ahLst/>
              <a:cxnLst>
                <a:cxn ang="0">
                  <a:pos x="T0" y="T1"/>
                </a:cxn>
                <a:cxn ang="0">
                  <a:pos x="T2" y="T3"/>
                </a:cxn>
                <a:cxn ang="0">
                  <a:pos x="T4" y="T5"/>
                </a:cxn>
                <a:cxn ang="0">
                  <a:pos x="T6" y="T7"/>
                </a:cxn>
                <a:cxn ang="0">
                  <a:pos x="T8" y="T9"/>
                </a:cxn>
              </a:cxnLst>
              <a:rect l="0" t="0" r="r" b="b"/>
              <a:pathLst>
                <a:path w="58" h="55">
                  <a:moveTo>
                    <a:pt x="58" y="27"/>
                  </a:moveTo>
                  <a:cubicBezTo>
                    <a:pt x="58" y="27"/>
                    <a:pt x="33" y="2"/>
                    <a:pt x="18" y="1"/>
                  </a:cubicBezTo>
                  <a:cubicBezTo>
                    <a:pt x="4" y="0"/>
                    <a:pt x="0" y="37"/>
                    <a:pt x="0" y="37"/>
                  </a:cubicBezTo>
                  <a:cubicBezTo>
                    <a:pt x="56" y="55"/>
                    <a:pt x="56" y="55"/>
                    <a:pt x="56" y="55"/>
                  </a:cubicBezTo>
                  <a:lnTo>
                    <a:pt x="58" y="27"/>
                  </a:lnTo>
                  <a:close/>
                </a:path>
              </a:pathLst>
            </a:custGeom>
            <a:solidFill>
              <a:srgbClr val="218C7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367" name="íŝ1îḑê"/>
            <p:cNvSpPr/>
            <p:nvPr/>
          </p:nvSpPr>
          <p:spPr bwMode="auto">
            <a:xfrm>
              <a:off x="5648325" y="4194175"/>
              <a:ext cx="204788" cy="125413"/>
            </a:xfrm>
            <a:custGeom>
              <a:avLst/>
              <a:gdLst>
                <a:gd name="T0" fmla="*/ 5 w 62"/>
                <a:gd name="T1" fmla="*/ 38 h 38"/>
                <a:gd name="T2" fmla="*/ 2 w 62"/>
                <a:gd name="T3" fmla="*/ 36 h 38"/>
                <a:gd name="T4" fmla="*/ 3 w 62"/>
                <a:gd name="T5" fmla="*/ 31 h 38"/>
                <a:gd name="T6" fmla="*/ 55 w 62"/>
                <a:gd name="T7" fmla="*/ 1 h 38"/>
                <a:gd name="T8" fmla="*/ 60 w 62"/>
                <a:gd name="T9" fmla="*/ 2 h 38"/>
                <a:gd name="T10" fmla="*/ 59 w 62"/>
                <a:gd name="T11" fmla="*/ 8 h 38"/>
                <a:gd name="T12" fmla="*/ 7 w 62"/>
                <a:gd name="T13" fmla="*/ 38 h 38"/>
                <a:gd name="T14" fmla="*/ 5 w 62"/>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38">
                  <a:moveTo>
                    <a:pt x="5" y="38"/>
                  </a:moveTo>
                  <a:cubicBezTo>
                    <a:pt x="4" y="38"/>
                    <a:pt x="2" y="38"/>
                    <a:pt x="2" y="36"/>
                  </a:cubicBezTo>
                  <a:cubicBezTo>
                    <a:pt x="0" y="34"/>
                    <a:pt x="1" y="32"/>
                    <a:pt x="3" y="31"/>
                  </a:cubicBezTo>
                  <a:cubicBezTo>
                    <a:pt x="55" y="1"/>
                    <a:pt x="55" y="1"/>
                    <a:pt x="55" y="1"/>
                  </a:cubicBezTo>
                  <a:cubicBezTo>
                    <a:pt x="57" y="0"/>
                    <a:pt x="59" y="0"/>
                    <a:pt x="60" y="2"/>
                  </a:cubicBezTo>
                  <a:cubicBezTo>
                    <a:pt x="62" y="4"/>
                    <a:pt x="61" y="7"/>
                    <a:pt x="59" y="8"/>
                  </a:cubicBezTo>
                  <a:cubicBezTo>
                    <a:pt x="7" y="38"/>
                    <a:pt x="7" y="38"/>
                    <a:pt x="7" y="38"/>
                  </a:cubicBezTo>
                  <a:cubicBezTo>
                    <a:pt x="7" y="38"/>
                    <a:pt x="6" y="38"/>
                    <a:pt x="5" y="38"/>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68" name="îšľíḍê"/>
            <p:cNvSpPr/>
            <p:nvPr/>
          </p:nvSpPr>
          <p:spPr bwMode="auto">
            <a:xfrm>
              <a:off x="5708650" y="4114800"/>
              <a:ext cx="355600" cy="220663"/>
            </a:xfrm>
            <a:custGeom>
              <a:avLst/>
              <a:gdLst>
                <a:gd name="T0" fmla="*/ 95 w 108"/>
                <a:gd name="T1" fmla="*/ 31 h 67"/>
                <a:gd name="T2" fmla="*/ 52 w 108"/>
                <a:gd name="T3" fmla="*/ 5 h 67"/>
                <a:gd name="T4" fmla="*/ 26 w 108"/>
                <a:gd name="T5" fmla="*/ 5 h 67"/>
                <a:gd name="T6" fmla="*/ 6 w 108"/>
                <a:gd name="T7" fmla="*/ 17 h 67"/>
                <a:gd name="T8" fmla="*/ 2 w 108"/>
                <a:gd name="T9" fmla="*/ 21 h 67"/>
                <a:gd name="T10" fmla="*/ 0 w 108"/>
                <a:gd name="T11" fmla="*/ 20 h 67"/>
                <a:gd name="T12" fmla="*/ 0 w 108"/>
                <a:gd name="T13" fmla="*/ 27 h 67"/>
                <a:gd name="T14" fmla="*/ 0 w 108"/>
                <a:gd name="T15" fmla="*/ 27 h 67"/>
                <a:gd name="T16" fmla="*/ 0 w 108"/>
                <a:gd name="T17" fmla="*/ 27 h 67"/>
                <a:gd name="T18" fmla="*/ 0 w 108"/>
                <a:gd name="T19" fmla="*/ 27 h 67"/>
                <a:gd name="T20" fmla="*/ 6 w 108"/>
                <a:gd name="T21" fmla="*/ 38 h 67"/>
                <a:gd name="T22" fmla="*/ 57 w 108"/>
                <a:gd name="T23" fmla="*/ 67 h 67"/>
                <a:gd name="T24" fmla="*/ 108 w 108"/>
                <a:gd name="T25" fmla="*/ 38 h 67"/>
                <a:gd name="T26" fmla="*/ 108 w 108"/>
                <a:gd name="T27" fmla="*/ 31 h 67"/>
                <a:gd name="T28" fmla="*/ 95 w 108"/>
                <a:gd name="T29"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67">
                  <a:moveTo>
                    <a:pt x="95" y="31"/>
                  </a:moveTo>
                  <a:cubicBezTo>
                    <a:pt x="52" y="5"/>
                    <a:pt x="52" y="5"/>
                    <a:pt x="52" y="5"/>
                  </a:cubicBezTo>
                  <a:cubicBezTo>
                    <a:pt x="44" y="0"/>
                    <a:pt x="34" y="0"/>
                    <a:pt x="26" y="5"/>
                  </a:cubicBezTo>
                  <a:cubicBezTo>
                    <a:pt x="6" y="17"/>
                    <a:pt x="6" y="17"/>
                    <a:pt x="6" y="17"/>
                  </a:cubicBezTo>
                  <a:cubicBezTo>
                    <a:pt x="4" y="18"/>
                    <a:pt x="3" y="19"/>
                    <a:pt x="2" y="21"/>
                  </a:cubicBezTo>
                  <a:cubicBezTo>
                    <a:pt x="0" y="20"/>
                    <a:pt x="0" y="20"/>
                    <a:pt x="0" y="20"/>
                  </a:cubicBezTo>
                  <a:cubicBezTo>
                    <a:pt x="0" y="27"/>
                    <a:pt x="0" y="27"/>
                    <a:pt x="0" y="27"/>
                  </a:cubicBezTo>
                  <a:cubicBezTo>
                    <a:pt x="0" y="27"/>
                    <a:pt x="0" y="27"/>
                    <a:pt x="0" y="27"/>
                  </a:cubicBezTo>
                  <a:cubicBezTo>
                    <a:pt x="0" y="27"/>
                    <a:pt x="0" y="27"/>
                    <a:pt x="0" y="27"/>
                  </a:cubicBezTo>
                  <a:cubicBezTo>
                    <a:pt x="0" y="27"/>
                    <a:pt x="0" y="27"/>
                    <a:pt x="0" y="27"/>
                  </a:cubicBezTo>
                  <a:cubicBezTo>
                    <a:pt x="0" y="32"/>
                    <a:pt x="2" y="36"/>
                    <a:pt x="6" y="38"/>
                  </a:cubicBezTo>
                  <a:cubicBezTo>
                    <a:pt x="57" y="67"/>
                    <a:pt x="57" y="67"/>
                    <a:pt x="57" y="67"/>
                  </a:cubicBezTo>
                  <a:cubicBezTo>
                    <a:pt x="108" y="38"/>
                    <a:pt x="108" y="38"/>
                    <a:pt x="108" y="38"/>
                  </a:cubicBezTo>
                  <a:cubicBezTo>
                    <a:pt x="108" y="31"/>
                    <a:pt x="108" y="31"/>
                    <a:pt x="108" y="31"/>
                  </a:cubicBezTo>
                  <a:lnTo>
                    <a:pt x="95" y="31"/>
                  </a:ln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369" name="ïŝḷïḍe"/>
            <p:cNvSpPr/>
            <p:nvPr/>
          </p:nvSpPr>
          <p:spPr bwMode="auto">
            <a:xfrm>
              <a:off x="5702300" y="4094163"/>
              <a:ext cx="361950" cy="222250"/>
            </a:xfrm>
            <a:custGeom>
              <a:avLst/>
              <a:gdLst>
                <a:gd name="T0" fmla="*/ 8 w 110"/>
                <a:gd name="T1" fmla="*/ 37 h 67"/>
                <a:gd name="T2" fmla="*/ 59 w 110"/>
                <a:gd name="T3" fmla="*/ 67 h 67"/>
                <a:gd name="T4" fmla="*/ 110 w 110"/>
                <a:gd name="T5" fmla="*/ 37 h 67"/>
                <a:gd name="T6" fmla="*/ 54 w 110"/>
                <a:gd name="T7" fmla="*/ 4 h 67"/>
                <a:gd name="T8" fmla="*/ 28 w 110"/>
                <a:gd name="T9" fmla="*/ 4 h 67"/>
                <a:gd name="T10" fmla="*/ 8 w 110"/>
                <a:gd name="T11" fmla="*/ 16 h 67"/>
                <a:gd name="T12" fmla="*/ 8 w 110"/>
                <a:gd name="T13" fmla="*/ 37 h 67"/>
              </a:gdLst>
              <a:ahLst/>
              <a:cxnLst>
                <a:cxn ang="0">
                  <a:pos x="T0" y="T1"/>
                </a:cxn>
                <a:cxn ang="0">
                  <a:pos x="T2" y="T3"/>
                </a:cxn>
                <a:cxn ang="0">
                  <a:pos x="T4" y="T5"/>
                </a:cxn>
                <a:cxn ang="0">
                  <a:pos x="T6" y="T7"/>
                </a:cxn>
                <a:cxn ang="0">
                  <a:pos x="T8" y="T9"/>
                </a:cxn>
                <a:cxn ang="0">
                  <a:pos x="T10" y="T11"/>
                </a:cxn>
                <a:cxn ang="0">
                  <a:pos x="T12" y="T13"/>
                </a:cxn>
              </a:cxnLst>
              <a:rect l="0" t="0" r="r" b="b"/>
              <a:pathLst>
                <a:path w="110" h="67">
                  <a:moveTo>
                    <a:pt x="8" y="37"/>
                  </a:moveTo>
                  <a:cubicBezTo>
                    <a:pt x="59" y="67"/>
                    <a:pt x="59" y="67"/>
                    <a:pt x="59" y="67"/>
                  </a:cubicBezTo>
                  <a:cubicBezTo>
                    <a:pt x="110" y="37"/>
                    <a:pt x="110" y="37"/>
                    <a:pt x="110" y="37"/>
                  </a:cubicBezTo>
                  <a:cubicBezTo>
                    <a:pt x="54" y="4"/>
                    <a:pt x="54" y="4"/>
                    <a:pt x="54" y="4"/>
                  </a:cubicBezTo>
                  <a:cubicBezTo>
                    <a:pt x="46" y="0"/>
                    <a:pt x="36" y="0"/>
                    <a:pt x="28" y="4"/>
                  </a:cubicBezTo>
                  <a:cubicBezTo>
                    <a:pt x="8" y="16"/>
                    <a:pt x="8" y="16"/>
                    <a:pt x="8" y="16"/>
                  </a:cubicBezTo>
                  <a:cubicBezTo>
                    <a:pt x="0" y="21"/>
                    <a:pt x="0" y="33"/>
                    <a:pt x="8" y="37"/>
                  </a:cubicBez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370" name="iSlîḍê"/>
            <p:cNvSpPr/>
            <p:nvPr/>
          </p:nvSpPr>
          <p:spPr bwMode="auto">
            <a:xfrm>
              <a:off x="5556250" y="4041775"/>
              <a:ext cx="479425" cy="323850"/>
            </a:xfrm>
            <a:custGeom>
              <a:avLst/>
              <a:gdLst>
                <a:gd name="T0" fmla="*/ 145 w 145"/>
                <a:gd name="T1" fmla="*/ 19 h 98"/>
                <a:gd name="T2" fmla="*/ 137 w 145"/>
                <a:gd name="T3" fmla="*/ 48 h 98"/>
                <a:gd name="T4" fmla="*/ 89 w 145"/>
                <a:gd name="T5" fmla="*/ 65 h 98"/>
                <a:gd name="T6" fmla="*/ 30 w 145"/>
                <a:gd name="T7" fmla="*/ 42 h 98"/>
                <a:gd name="T8" fmla="*/ 28 w 145"/>
                <a:gd name="T9" fmla="*/ 93 h 98"/>
                <a:gd name="T10" fmla="*/ 6 w 145"/>
                <a:gd name="T11" fmla="*/ 91 h 98"/>
                <a:gd name="T12" fmla="*/ 7 w 145"/>
                <a:gd name="T13" fmla="*/ 10 h 98"/>
                <a:gd name="T14" fmla="*/ 89 w 145"/>
                <a:gd name="T15" fmla="*/ 17 h 98"/>
                <a:gd name="T16" fmla="*/ 145 w 145"/>
                <a:gd name="T17" fmla="*/ 1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98">
                  <a:moveTo>
                    <a:pt x="145" y="19"/>
                  </a:moveTo>
                  <a:cubicBezTo>
                    <a:pt x="145" y="19"/>
                    <a:pt x="143" y="42"/>
                    <a:pt x="137" y="48"/>
                  </a:cubicBezTo>
                  <a:cubicBezTo>
                    <a:pt x="130" y="54"/>
                    <a:pt x="102" y="67"/>
                    <a:pt x="89" y="65"/>
                  </a:cubicBezTo>
                  <a:cubicBezTo>
                    <a:pt x="76" y="63"/>
                    <a:pt x="30" y="42"/>
                    <a:pt x="30" y="42"/>
                  </a:cubicBezTo>
                  <a:cubicBezTo>
                    <a:pt x="28" y="93"/>
                    <a:pt x="28" y="93"/>
                    <a:pt x="28" y="93"/>
                  </a:cubicBezTo>
                  <a:cubicBezTo>
                    <a:pt x="28" y="93"/>
                    <a:pt x="12" y="98"/>
                    <a:pt x="6" y="91"/>
                  </a:cubicBezTo>
                  <a:cubicBezTo>
                    <a:pt x="0" y="85"/>
                    <a:pt x="3" y="16"/>
                    <a:pt x="7" y="10"/>
                  </a:cubicBezTo>
                  <a:cubicBezTo>
                    <a:pt x="14" y="0"/>
                    <a:pt x="89" y="17"/>
                    <a:pt x="89" y="17"/>
                  </a:cubicBezTo>
                  <a:lnTo>
                    <a:pt x="145" y="19"/>
                  </a:lnTo>
                  <a:close/>
                </a:path>
              </a:pathLst>
            </a:custGeom>
            <a:solidFill>
              <a:srgbClr val="26A38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371" name="îṣḻïḍê"/>
            <p:cNvSpPr/>
            <p:nvPr/>
          </p:nvSpPr>
          <p:spPr bwMode="auto">
            <a:xfrm>
              <a:off x="5834063" y="3759200"/>
              <a:ext cx="236538" cy="417513"/>
            </a:xfrm>
            <a:custGeom>
              <a:avLst/>
              <a:gdLst>
                <a:gd name="T0" fmla="*/ 61 w 72"/>
                <a:gd name="T1" fmla="*/ 0 h 127"/>
                <a:gd name="T2" fmla="*/ 70 w 72"/>
                <a:gd name="T3" fmla="*/ 19 h 127"/>
                <a:gd name="T4" fmla="*/ 72 w 72"/>
                <a:gd name="T5" fmla="*/ 45 h 127"/>
                <a:gd name="T6" fmla="*/ 63 w 72"/>
                <a:gd name="T7" fmla="*/ 103 h 127"/>
                <a:gd name="T8" fmla="*/ 21 w 72"/>
                <a:gd name="T9" fmla="*/ 124 h 127"/>
                <a:gd name="T10" fmla="*/ 1 w 72"/>
                <a:gd name="T11" fmla="*/ 101 h 127"/>
                <a:gd name="T12" fmla="*/ 8 w 72"/>
                <a:gd name="T13" fmla="*/ 52 h 127"/>
                <a:gd name="T14" fmla="*/ 12 w 72"/>
                <a:gd name="T15" fmla="*/ 15 h 127"/>
                <a:gd name="T16" fmla="*/ 27 w 72"/>
                <a:gd name="T17" fmla="*/ 5 h 127"/>
                <a:gd name="T18" fmla="*/ 61 w 72"/>
                <a:gd name="T19"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127">
                  <a:moveTo>
                    <a:pt x="61" y="0"/>
                  </a:moveTo>
                  <a:cubicBezTo>
                    <a:pt x="61" y="0"/>
                    <a:pt x="68" y="4"/>
                    <a:pt x="70" y="19"/>
                  </a:cubicBezTo>
                  <a:cubicBezTo>
                    <a:pt x="72" y="33"/>
                    <a:pt x="72" y="45"/>
                    <a:pt x="72" y="45"/>
                  </a:cubicBezTo>
                  <a:cubicBezTo>
                    <a:pt x="72" y="45"/>
                    <a:pt x="64" y="98"/>
                    <a:pt x="63" y="103"/>
                  </a:cubicBezTo>
                  <a:cubicBezTo>
                    <a:pt x="61" y="108"/>
                    <a:pt x="32" y="127"/>
                    <a:pt x="21" y="124"/>
                  </a:cubicBezTo>
                  <a:cubicBezTo>
                    <a:pt x="10" y="122"/>
                    <a:pt x="0" y="107"/>
                    <a:pt x="1" y="101"/>
                  </a:cubicBezTo>
                  <a:cubicBezTo>
                    <a:pt x="2" y="94"/>
                    <a:pt x="9" y="63"/>
                    <a:pt x="8" y="52"/>
                  </a:cubicBezTo>
                  <a:cubicBezTo>
                    <a:pt x="7" y="41"/>
                    <a:pt x="6" y="21"/>
                    <a:pt x="12" y="15"/>
                  </a:cubicBezTo>
                  <a:cubicBezTo>
                    <a:pt x="18" y="9"/>
                    <a:pt x="27" y="5"/>
                    <a:pt x="27" y="5"/>
                  </a:cubicBezTo>
                  <a:lnTo>
                    <a:pt x="61" y="0"/>
                  </a:lnTo>
                  <a:close/>
                </a:path>
              </a:pathLst>
            </a:custGeom>
            <a:solidFill>
              <a:srgbClr val="33D9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72" name="îṣḷiḑé"/>
            <p:cNvSpPr/>
            <p:nvPr/>
          </p:nvSpPr>
          <p:spPr bwMode="auto">
            <a:xfrm>
              <a:off x="5853113" y="3857625"/>
              <a:ext cx="254000" cy="247650"/>
            </a:xfrm>
            <a:custGeom>
              <a:avLst/>
              <a:gdLst>
                <a:gd name="T0" fmla="*/ 72 w 77"/>
                <a:gd name="T1" fmla="*/ 7 h 75"/>
                <a:gd name="T2" fmla="*/ 73 w 77"/>
                <a:gd name="T3" fmla="*/ 6 h 75"/>
                <a:gd name="T4" fmla="*/ 68 w 77"/>
                <a:gd name="T5" fmla="*/ 4 h 75"/>
                <a:gd name="T6" fmla="*/ 66 w 77"/>
                <a:gd name="T7" fmla="*/ 3 h 75"/>
                <a:gd name="T8" fmla="*/ 40 w 77"/>
                <a:gd name="T9" fmla="*/ 21 h 75"/>
                <a:gd name="T10" fmla="*/ 7 w 77"/>
                <a:gd name="T11" fmla="*/ 32 h 75"/>
                <a:gd name="T12" fmla="*/ 8 w 77"/>
                <a:gd name="T13" fmla="*/ 72 h 75"/>
                <a:gd name="T14" fmla="*/ 8 w 77"/>
                <a:gd name="T15" fmla="*/ 72 h 75"/>
                <a:gd name="T16" fmla="*/ 13 w 77"/>
                <a:gd name="T17" fmla="*/ 75 h 75"/>
                <a:gd name="T18" fmla="*/ 15 w 77"/>
                <a:gd name="T19" fmla="*/ 74 h 75"/>
                <a:gd name="T20" fmla="*/ 53 w 77"/>
                <a:gd name="T21" fmla="*/ 62 h 75"/>
                <a:gd name="T22" fmla="*/ 73 w 77"/>
                <a:gd name="T23" fmla="*/ 41 h 75"/>
                <a:gd name="T24" fmla="*/ 72 w 77"/>
                <a:gd name="T25" fmla="*/ 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75">
                  <a:moveTo>
                    <a:pt x="72" y="7"/>
                  </a:moveTo>
                  <a:cubicBezTo>
                    <a:pt x="73" y="6"/>
                    <a:pt x="73" y="6"/>
                    <a:pt x="73" y="6"/>
                  </a:cubicBezTo>
                  <a:cubicBezTo>
                    <a:pt x="68" y="4"/>
                    <a:pt x="68" y="4"/>
                    <a:pt x="68" y="4"/>
                  </a:cubicBezTo>
                  <a:cubicBezTo>
                    <a:pt x="68" y="3"/>
                    <a:pt x="67" y="3"/>
                    <a:pt x="66" y="3"/>
                  </a:cubicBezTo>
                  <a:cubicBezTo>
                    <a:pt x="58" y="0"/>
                    <a:pt x="54" y="16"/>
                    <a:pt x="40" y="21"/>
                  </a:cubicBezTo>
                  <a:cubicBezTo>
                    <a:pt x="27" y="26"/>
                    <a:pt x="15" y="21"/>
                    <a:pt x="7" y="32"/>
                  </a:cubicBezTo>
                  <a:cubicBezTo>
                    <a:pt x="0" y="43"/>
                    <a:pt x="0" y="68"/>
                    <a:pt x="8" y="72"/>
                  </a:cubicBezTo>
                  <a:cubicBezTo>
                    <a:pt x="8" y="72"/>
                    <a:pt x="8" y="72"/>
                    <a:pt x="8" y="72"/>
                  </a:cubicBezTo>
                  <a:cubicBezTo>
                    <a:pt x="13" y="75"/>
                    <a:pt x="13" y="75"/>
                    <a:pt x="13" y="75"/>
                  </a:cubicBezTo>
                  <a:cubicBezTo>
                    <a:pt x="15" y="74"/>
                    <a:pt x="15" y="74"/>
                    <a:pt x="15" y="74"/>
                  </a:cubicBezTo>
                  <a:cubicBezTo>
                    <a:pt x="24" y="74"/>
                    <a:pt x="38" y="71"/>
                    <a:pt x="53" y="62"/>
                  </a:cubicBezTo>
                  <a:cubicBezTo>
                    <a:pt x="53" y="62"/>
                    <a:pt x="69" y="52"/>
                    <a:pt x="73" y="41"/>
                  </a:cubicBezTo>
                  <a:cubicBezTo>
                    <a:pt x="76" y="32"/>
                    <a:pt x="77" y="16"/>
                    <a:pt x="72" y="7"/>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73" name="îṥ1ïďe"/>
            <p:cNvSpPr/>
            <p:nvPr/>
          </p:nvSpPr>
          <p:spPr bwMode="auto">
            <a:xfrm>
              <a:off x="5873750" y="3867150"/>
              <a:ext cx="254000" cy="247650"/>
            </a:xfrm>
            <a:custGeom>
              <a:avLst/>
              <a:gdLst>
                <a:gd name="T0" fmla="*/ 52 w 77"/>
                <a:gd name="T1" fmla="*/ 62 h 75"/>
                <a:gd name="T2" fmla="*/ 73 w 77"/>
                <a:gd name="T3" fmla="*/ 41 h 75"/>
                <a:gd name="T4" fmla="*/ 66 w 77"/>
                <a:gd name="T5" fmla="*/ 3 h 75"/>
                <a:gd name="T6" fmla="*/ 40 w 77"/>
                <a:gd name="T7" fmla="*/ 21 h 75"/>
                <a:gd name="T8" fmla="*/ 7 w 77"/>
                <a:gd name="T9" fmla="*/ 32 h 75"/>
                <a:gd name="T10" fmla="*/ 8 w 77"/>
                <a:gd name="T11" fmla="*/ 73 h 75"/>
                <a:gd name="T12" fmla="*/ 52 w 77"/>
                <a:gd name="T13" fmla="*/ 62 h 75"/>
              </a:gdLst>
              <a:ahLst/>
              <a:cxnLst>
                <a:cxn ang="0">
                  <a:pos x="T0" y="T1"/>
                </a:cxn>
                <a:cxn ang="0">
                  <a:pos x="T2" y="T3"/>
                </a:cxn>
                <a:cxn ang="0">
                  <a:pos x="T4" y="T5"/>
                </a:cxn>
                <a:cxn ang="0">
                  <a:pos x="T6" y="T7"/>
                </a:cxn>
                <a:cxn ang="0">
                  <a:pos x="T8" y="T9"/>
                </a:cxn>
                <a:cxn ang="0">
                  <a:pos x="T10" y="T11"/>
                </a:cxn>
                <a:cxn ang="0">
                  <a:pos x="T12" y="T13"/>
                </a:cxn>
              </a:cxnLst>
              <a:rect l="0" t="0" r="r" b="b"/>
              <a:pathLst>
                <a:path w="77" h="75">
                  <a:moveTo>
                    <a:pt x="52" y="62"/>
                  </a:moveTo>
                  <a:cubicBezTo>
                    <a:pt x="52" y="62"/>
                    <a:pt x="69" y="52"/>
                    <a:pt x="73" y="41"/>
                  </a:cubicBezTo>
                  <a:cubicBezTo>
                    <a:pt x="77" y="30"/>
                    <a:pt x="77" y="6"/>
                    <a:pt x="66" y="3"/>
                  </a:cubicBezTo>
                  <a:cubicBezTo>
                    <a:pt x="57" y="0"/>
                    <a:pt x="53" y="16"/>
                    <a:pt x="40" y="21"/>
                  </a:cubicBezTo>
                  <a:cubicBezTo>
                    <a:pt x="26" y="26"/>
                    <a:pt x="15" y="21"/>
                    <a:pt x="7" y="32"/>
                  </a:cubicBezTo>
                  <a:cubicBezTo>
                    <a:pt x="0" y="43"/>
                    <a:pt x="0" y="70"/>
                    <a:pt x="8" y="73"/>
                  </a:cubicBezTo>
                  <a:cubicBezTo>
                    <a:pt x="17" y="75"/>
                    <a:pt x="34" y="73"/>
                    <a:pt x="52" y="62"/>
                  </a:cubicBez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74" name="iṧlïḍê"/>
            <p:cNvSpPr/>
            <p:nvPr/>
          </p:nvSpPr>
          <p:spPr bwMode="auto">
            <a:xfrm>
              <a:off x="5883275" y="4044950"/>
              <a:ext cx="85725" cy="484188"/>
            </a:xfrm>
            <a:custGeom>
              <a:avLst/>
              <a:gdLst>
                <a:gd name="T0" fmla="*/ 4 w 26"/>
                <a:gd name="T1" fmla="*/ 147 h 147"/>
                <a:gd name="T2" fmla="*/ 0 w 26"/>
                <a:gd name="T3" fmla="*/ 142 h 147"/>
                <a:gd name="T4" fmla="*/ 0 w 26"/>
                <a:gd name="T5" fmla="*/ 81 h 147"/>
                <a:gd name="T6" fmla="*/ 18 w 26"/>
                <a:gd name="T7" fmla="*/ 4 h 147"/>
                <a:gd name="T8" fmla="*/ 23 w 26"/>
                <a:gd name="T9" fmla="*/ 1 h 147"/>
                <a:gd name="T10" fmla="*/ 26 w 26"/>
                <a:gd name="T11" fmla="*/ 6 h 147"/>
                <a:gd name="T12" fmla="*/ 9 w 26"/>
                <a:gd name="T13" fmla="*/ 82 h 147"/>
                <a:gd name="T14" fmla="*/ 9 w 26"/>
                <a:gd name="T15" fmla="*/ 142 h 147"/>
                <a:gd name="T16" fmla="*/ 4 w 26"/>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47">
                  <a:moveTo>
                    <a:pt x="4" y="147"/>
                  </a:moveTo>
                  <a:cubicBezTo>
                    <a:pt x="2" y="147"/>
                    <a:pt x="0" y="145"/>
                    <a:pt x="0" y="142"/>
                  </a:cubicBezTo>
                  <a:cubicBezTo>
                    <a:pt x="0" y="81"/>
                    <a:pt x="0" y="81"/>
                    <a:pt x="0" y="81"/>
                  </a:cubicBezTo>
                  <a:cubicBezTo>
                    <a:pt x="18" y="4"/>
                    <a:pt x="18" y="4"/>
                    <a:pt x="18" y="4"/>
                  </a:cubicBezTo>
                  <a:cubicBezTo>
                    <a:pt x="18" y="2"/>
                    <a:pt x="20" y="0"/>
                    <a:pt x="23" y="1"/>
                  </a:cubicBezTo>
                  <a:cubicBezTo>
                    <a:pt x="25" y="1"/>
                    <a:pt x="26" y="4"/>
                    <a:pt x="26" y="6"/>
                  </a:cubicBezTo>
                  <a:cubicBezTo>
                    <a:pt x="9" y="82"/>
                    <a:pt x="9" y="82"/>
                    <a:pt x="9" y="82"/>
                  </a:cubicBezTo>
                  <a:cubicBezTo>
                    <a:pt x="9" y="142"/>
                    <a:pt x="9" y="142"/>
                    <a:pt x="9" y="142"/>
                  </a:cubicBezTo>
                  <a:cubicBezTo>
                    <a:pt x="9" y="145"/>
                    <a:pt x="7" y="147"/>
                    <a:pt x="4" y="147"/>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75" name="iṥlïḍé"/>
            <p:cNvSpPr/>
            <p:nvPr/>
          </p:nvSpPr>
          <p:spPr bwMode="auto">
            <a:xfrm>
              <a:off x="6038850" y="3986213"/>
              <a:ext cx="68263" cy="450850"/>
            </a:xfrm>
            <a:custGeom>
              <a:avLst/>
              <a:gdLst>
                <a:gd name="T0" fmla="*/ 4 w 21"/>
                <a:gd name="T1" fmla="*/ 137 h 137"/>
                <a:gd name="T2" fmla="*/ 0 w 21"/>
                <a:gd name="T3" fmla="*/ 133 h 137"/>
                <a:gd name="T4" fmla="*/ 0 w 21"/>
                <a:gd name="T5" fmla="*/ 72 h 137"/>
                <a:gd name="T6" fmla="*/ 12 w 21"/>
                <a:gd name="T7" fmla="*/ 3 h 137"/>
                <a:gd name="T8" fmla="*/ 17 w 21"/>
                <a:gd name="T9" fmla="*/ 0 h 137"/>
                <a:gd name="T10" fmla="*/ 20 w 21"/>
                <a:gd name="T11" fmla="*/ 5 h 137"/>
                <a:gd name="T12" fmla="*/ 9 w 21"/>
                <a:gd name="T13" fmla="*/ 73 h 137"/>
                <a:gd name="T14" fmla="*/ 9 w 21"/>
                <a:gd name="T15" fmla="*/ 133 h 137"/>
                <a:gd name="T16" fmla="*/ 4 w 21"/>
                <a:gd name="T1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37">
                  <a:moveTo>
                    <a:pt x="4" y="137"/>
                  </a:moveTo>
                  <a:cubicBezTo>
                    <a:pt x="2" y="137"/>
                    <a:pt x="0" y="135"/>
                    <a:pt x="0" y="133"/>
                  </a:cubicBezTo>
                  <a:cubicBezTo>
                    <a:pt x="0" y="72"/>
                    <a:pt x="0" y="72"/>
                    <a:pt x="0" y="72"/>
                  </a:cubicBezTo>
                  <a:cubicBezTo>
                    <a:pt x="12" y="3"/>
                    <a:pt x="12" y="3"/>
                    <a:pt x="12" y="3"/>
                  </a:cubicBezTo>
                  <a:cubicBezTo>
                    <a:pt x="12" y="1"/>
                    <a:pt x="15" y="0"/>
                    <a:pt x="17" y="0"/>
                  </a:cubicBezTo>
                  <a:cubicBezTo>
                    <a:pt x="19" y="0"/>
                    <a:pt x="21" y="3"/>
                    <a:pt x="20" y="5"/>
                  </a:cubicBezTo>
                  <a:cubicBezTo>
                    <a:pt x="9" y="73"/>
                    <a:pt x="9" y="73"/>
                    <a:pt x="9" y="73"/>
                  </a:cubicBezTo>
                  <a:cubicBezTo>
                    <a:pt x="9" y="133"/>
                    <a:pt x="9" y="133"/>
                    <a:pt x="9" y="133"/>
                  </a:cubicBezTo>
                  <a:cubicBezTo>
                    <a:pt x="9" y="135"/>
                    <a:pt x="7" y="137"/>
                    <a:pt x="4" y="137"/>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76" name="íṣlídê"/>
            <p:cNvSpPr/>
            <p:nvPr/>
          </p:nvSpPr>
          <p:spPr bwMode="auto">
            <a:xfrm>
              <a:off x="5883275" y="4354513"/>
              <a:ext cx="184150" cy="122238"/>
            </a:xfrm>
            <a:custGeom>
              <a:avLst/>
              <a:gdLst>
                <a:gd name="T0" fmla="*/ 4 w 56"/>
                <a:gd name="T1" fmla="*/ 37 h 37"/>
                <a:gd name="T2" fmla="*/ 1 w 56"/>
                <a:gd name="T3" fmla="*/ 35 h 37"/>
                <a:gd name="T4" fmla="*/ 2 w 56"/>
                <a:gd name="T5" fmla="*/ 29 h 37"/>
                <a:gd name="T6" fmla="*/ 49 w 56"/>
                <a:gd name="T7" fmla="*/ 2 h 37"/>
                <a:gd name="T8" fmla="*/ 55 w 56"/>
                <a:gd name="T9" fmla="*/ 3 h 37"/>
                <a:gd name="T10" fmla="*/ 54 w 56"/>
                <a:gd name="T11" fmla="*/ 9 h 37"/>
                <a:gd name="T12" fmla="*/ 7 w 56"/>
                <a:gd name="T13" fmla="*/ 36 h 37"/>
                <a:gd name="T14" fmla="*/ 4 w 56"/>
                <a:gd name="T15" fmla="*/ 37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37">
                  <a:moveTo>
                    <a:pt x="4" y="37"/>
                  </a:moveTo>
                  <a:cubicBezTo>
                    <a:pt x="3" y="37"/>
                    <a:pt x="2" y="36"/>
                    <a:pt x="1" y="35"/>
                  </a:cubicBezTo>
                  <a:cubicBezTo>
                    <a:pt x="0" y="33"/>
                    <a:pt x="0" y="30"/>
                    <a:pt x="2" y="29"/>
                  </a:cubicBezTo>
                  <a:cubicBezTo>
                    <a:pt x="49" y="2"/>
                    <a:pt x="49" y="2"/>
                    <a:pt x="49" y="2"/>
                  </a:cubicBezTo>
                  <a:cubicBezTo>
                    <a:pt x="51" y="0"/>
                    <a:pt x="54" y="1"/>
                    <a:pt x="55" y="3"/>
                  </a:cubicBezTo>
                  <a:cubicBezTo>
                    <a:pt x="56" y="5"/>
                    <a:pt x="56" y="8"/>
                    <a:pt x="54" y="9"/>
                  </a:cubicBezTo>
                  <a:cubicBezTo>
                    <a:pt x="7" y="36"/>
                    <a:pt x="7" y="36"/>
                    <a:pt x="7" y="36"/>
                  </a:cubicBezTo>
                  <a:cubicBezTo>
                    <a:pt x="6" y="36"/>
                    <a:pt x="5" y="37"/>
                    <a:pt x="4" y="37"/>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77" name="iṧļíḓé"/>
            <p:cNvSpPr/>
            <p:nvPr/>
          </p:nvSpPr>
          <p:spPr bwMode="auto">
            <a:xfrm>
              <a:off x="5602288" y="4075113"/>
              <a:ext cx="336550" cy="322263"/>
            </a:xfrm>
            <a:custGeom>
              <a:avLst/>
              <a:gdLst>
                <a:gd name="T0" fmla="*/ 5 w 102"/>
                <a:gd name="T1" fmla="*/ 98 h 98"/>
                <a:gd name="T2" fmla="*/ 2 w 102"/>
                <a:gd name="T3" fmla="*/ 97 h 98"/>
                <a:gd name="T4" fmla="*/ 1 w 102"/>
                <a:gd name="T5" fmla="*/ 91 h 98"/>
                <a:gd name="T6" fmla="*/ 31 w 102"/>
                <a:gd name="T7" fmla="*/ 43 h 98"/>
                <a:gd name="T8" fmla="*/ 39 w 102"/>
                <a:gd name="T9" fmla="*/ 4 h 98"/>
                <a:gd name="T10" fmla="*/ 41 w 102"/>
                <a:gd name="T11" fmla="*/ 1 h 98"/>
                <a:gd name="T12" fmla="*/ 45 w 102"/>
                <a:gd name="T13" fmla="*/ 1 h 98"/>
                <a:gd name="T14" fmla="*/ 100 w 102"/>
                <a:gd name="T15" fmla="*/ 32 h 98"/>
                <a:gd name="T16" fmla="*/ 101 w 102"/>
                <a:gd name="T17" fmla="*/ 38 h 98"/>
                <a:gd name="T18" fmla="*/ 95 w 102"/>
                <a:gd name="T19" fmla="*/ 40 h 98"/>
                <a:gd name="T20" fmla="*/ 46 w 102"/>
                <a:gd name="T21" fmla="*/ 11 h 98"/>
                <a:gd name="T22" fmla="*/ 39 w 102"/>
                <a:gd name="T23" fmla="*/ 46 h 98"/>
                <a:gd name="T24" fmla="*/ 39 w 102"/>
                <a:gd name="T25" fmla="*/ 47 h 98"/>
                <a:gd name="T26" fmla="*/ 8 w 102"/>
                <a:gd name="T27" fmla="*/ 96 h 98"/>
                <a:gd name="T28" fmla="*/ 5 w 102"/>
                <a:gd name="T29"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98">
                  <a:moveTo>
                    <a:pt x="5" y="98"/>
                  </a:moveTo>
                  <a:cubicBezTo>
                    <a:pt x="4" y="98"/>
                    <a:pt x="3" y="98"/>
                    <a:pt x="2" y="97"/>
                  </a:cubicBezTo>
                  <a:cubicBezTo>
                    <a:pt x="0" y="96"/>
                    <a:pt x="0" y="93"/>
                    <a:pt x="1" y="91"/>
                  </a:cubicBezTo>
                  <a:cubicBezTo>
                    <a:pt x="31" y="43"/>
                    <a:pt x="31" y="43"/>
                    <a:pt x="31" y="43"/>
                  </a:cubicBezTo>
                  <a:cubicBezTo>
                    <a:pt x="39" y="4"/>
                    <a:pt x="39" y="4"/>
                    <a:pt x="39" y="4"/>
                  </a:cubicBezTo>
                  <a:cubicBezTo>
                    <a:pt x="39" y="2"/>
                    <a:pt x="40" y="1"/>
                    <a:pt x="41" y="1"/>
                  </a:cubicBezTo>
                  <a:cubicBezTo>
                    <a:pt x="43" y="0"/>
                    <a:pt x="44" y="0"/>
                    <a:pt x="45" y="1"/>
                  </a:cubicBezTo>
                  <a:cubicBezTo>
                    <a:pt x="100" y="32"/>
                    <a:pt x="100" y="32"/>
                    <a:pt x="100" y="32"/>
                  </a:cubicBezTo>
                  <a:cubicBezTo>
                    <a:pt x="102" y="33"/>
                    <a:pt x="102" y="36"/>
                    <a:pt x="101" y="38"/>
                  </a:cubicBezTo>
                  <a:cubicBezTo>
                    <a:pt x="100" y="40"/>
                    <a:pt x="97" y="41"/>
                    <a:pt x="95" y="40"/>
                  </a:cubicBezTo>
                  <a:cubicBezTo>
                    <a:pt x="46" y="11"/>
                    <a:pt x="46" y="11"/>
                    <a:pt x="46" y="11"/>
                  </a:cubicBezTo>
                  <a:cubicBezTo>
                    <a:pt x="39" y="46"/>
                    <a:pt x="39" y="46"/>
                    <a:pt x="39" y="46"/>
                  </a:cubicBezTo>
                  <a:cubicBezTo>
                    <a:pt x="39" y="46"/>
                    <a:pt x="39" y="47"/>
                    <a:pt x="39" y="47"/>
                  </a:cubicBezTo>
                  <a:cubicBezTo>
                    <a:pt x="8" y="96"/>
                    <a:pt x="8" y="96"/>
                    <a:pt x="8" y="96"/>
                  </a:cubicBezTo>
                  <a:cubicBezTo>
                    <a:pt x="8" y="97"/>
                    <a:pt x="6" y="98"/>
                    <a:pt x="5" y="98"/>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378" name="iŝ1iḋê"/>
            <p:cNvSpPr/>
            <p:nvPr/>
          </p:nvSpPr>
          <p:spPr bwMode="auto">
            <a:xfrm>
              <a:off x="5721350" y="4062413"/>
              <a:ext cx="146050" cy="88900"/>
            </a:xfrm>
            <a:custGeom>
              <a:avLst/>
              <a:gdLst>
                <a:gd name="T0" fmla="*/ 22 w 44"/>
                <a:gd name="T1" fmla="*/ 9 h 27"/>
                <a:gd name="T2" fmla="*/ 9 w 44"/>
                <a:gd name="T3" fmla="*/ 1 h 27"/>
                <a:gd name="T4" fmla="*/ 3 w 44"/>
                <a:gd name="T5" fmla="*/ 1 h 27"/>
                <a:gd name="T6" fmla="*/ 0 w 44"/>
                <a:gd name="T7" fmla="*/ 0 h 27"/>
                <a:gd name="T8" fmla="*/ 0 w 44"/>
                <a:gd name="T9" fmla="*/ 4 h 27"/>
                <a:gd name="T10" fmla="*/ 0 w 44"/>
                <a:gd name="T11" fmla="*/ 4 h 27"/>
                <a:gd name="T12" fmla="*/ 2 w 44"/>
                <a:gd name="T13" fmla="*/ 8 h 27"/>
                <a:gd name="T14" fmla="*/ 35 w 44"/>
                <a:gd name="T15" fmla="*/ 26 h 27"/>
                <a:gd name="T16" fmla="*/ 38 w 44"/>
                <a:gd name="T17" fmla="*/ 26 h 27"/>
                <a:gd name="T18" fmla="*/ 43 w 44"/>
                <a:gd name="T19" fmla="*/ 24 h 27"/>
                <a:gd name="T20" fmla="*/ 44 w 44"/>
                <a:gd name="T21" fmla="*/ 22 h 27"/>
                <a:gd name="T22" fmla="*/ 44 w 44"/>
                <a:gd name="T23" fmla="*/ 18 h 27"/>
                <a:gd name="T24" fmla="*/ 22 w 44"/>
                <a:gd name="T25"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7">
                  <a:moveTo>
                    <a:pt x="22" y="9"/>
                  </a:moveTo>
                  <a:cubicBezTo>
                    <a:pt x="9" y="1"/>
                    <a:pt x="9" y="1"/>
                    <a:pt x="9" y="1"/>
                  </a:cubicBezTo>
                  <a:cubicBezTo>
                    <a:pt x="7" y="0"/>
                    <a:pt x="5" y="0"/>
                    <a:pt x="3" y="1"/>
                  </a:cubicBezTo>
                  <a:cubicBezTo>
                    <a:pt x="0" y="0"/>
                    <a:pt x="0" y="0"/>
                    <a:pt x="0" y="0"/>
                  </a:cubicBezTo>
                  <a:cubicBezTo>
                    <a:pt x="0" y="4"/>
                    <a:pt x="0" y="4"/>
                    <a:pt x="0" y="4"/>
                  </a:cubicBezTo>
                  <a:cubicBezTo>
                    <a:pt x="0" y="4"/>
                    <a:pt x="0" y="4"/>
                    <a:pt x="0" y="4"/>
                  </a:cubicBezTo>
                  <a:cubicBezTo>
                    <a:pt x="0" y="6"/>
                    <a:pt x="1" y="7"/>
                    <a:pt x="2" y="8"/>
                  </a:cubicBezTo>
                  <a:cubicBezTo>
                    <a:pt x="35" y="26"/>
                    <a:pt x="35" y="26"/>
                    <a:pt x="35" y="26"/>
                  </a:cubicBezTo>
                  <a:cubicBezTo>
                    <a:pt x="36" y="27"/>
                    <a:pt x="37" y="27"/>
                    <a:pt x="38" y="26"/>
                  </a:cubicBezTo>
                  <a:cubicBezTo>
                    <a:pt x="43" y="24"/>
                    <a:pt x="43" y="24"/>
                    <a:pt x="43" y="24"/>
                  </a:cubicBezTo>
                  <a:cubicBezTo>
                    <a:pt x="44" y="23"/>
                    <a:pt x="44" y="23"/>
                    <a:pt x="44" y="22"/>
                  </a:cubicBezTo>
                  <a:cubicBezTo>
                    <a:pt x="44" y="18"/>
                    <a:pt x="44" y="18"/>
                    <a:pt x="44" y="18"/>
                  </a:cubicBezTo>
                  <a:lnTo>
                    <a:pt x="22" y="9"/>
                  </a:ln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79" name="isliḑé"/>
            <p:cNvSpPr/>
            <p:nvPr/>
          </p:nvSpPr>
          <p:spPr bwMode="auto">
            <a:xfrm>
              <a:off x="5721350" y="4048125"/>
              <a:ext cx="146050" cy="88900"/>
            </a:xfrm>
            <a:custGeom>
              <a:avLst/>
              <a:gdLst>
                <a:gd name="T0" fmla="*/ 43 w 44"/>
                <a:gd name="T1" fmla="*/ 23 h 27"/>
                <a:gd name="T2" fmla="*/ 38 w 44"/>
                <a:gd name="T3" fmla="*/ 26 h 27"/>
                <a:gd name="T4" fmla="*/ 35 w 44"/>
                <a:gd name="T5" fmla="*/ 26 h 27"/>
                <a:gd name="T6" fmla="*/ 2 w 44"/>
                <a:gd name="T7" fmla="*/ 7 h 27"/>
                <a:gd name="T8" fmla="*/ 2 w 44"/>
                <a:gd name="T9" fmla="*/ 1 h 27"/>
                <a:gd name="T10" fmla="*/ 9 w 44"/>
                <a:gd name="T11" fmla="*/ 1 h 27"/>
                <a:gd name="T12" fmla="*/ 43 w 44"/>
                <a:gd name="T13" fmla="*/ 21 h 27"/>
                <a:gd name="T14" fmla="*/ 43 w 44"/>
                <a:gd name="T15" fmla="*/ 23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7">
                  <a:moveTo>
                    <a:pt x="43" y="23"/>
                  </a:moveTo>
                  <a:cubicBezTo>
                    <a:pt x="38" y="26"/>
                    <a:pt x="38" y="26"/>
                    <a:pt x="38" y="26"/>
                  </a:cubicBezTo>
                  <a:cubicBezTo>
                    <a:pt x="37" y="27"/>
                    <a:pt x="36" y="27"/>
                    <a:pt x="35" y="26"/>
                  </a:cubicBezTo>
                  <a:cubicBezTo>
                    <a:pt x="2" y="7"/>
                    <a:pt x="2" y="7"/>
                    <a:pt x="2" y="7"/>
                  </a:cubicBezTo>
                  <a:cubicBezTo>
                    <a:pt x="0" y="6"/>
                    <a:pt x="0" y="2"/>
                    <a:pt x="2" y="1"/>
                  </a:cubicBezTo>
                  <a:cubicBezTo>
                    <a:pt x="4" y="0"/>
                    <a:pt x="7" y="0"/>
                    <a:pt x="9" y="1"/>
                  </a:cubicBezTo>
                  <a:cubicBezTo>
                    <a:pt x="43" y="21"/>
                    <a:pt x="43" y="21"/>
                    <a:pt x="43" y="21"/>
                  </a:cubicBezTo>
                  <a:cubicBezTo>
                    <a:pt x="44" y="21"/>
                    <a:pt x="44" y="23"/>
                    <a:pt x="43" y="23"/>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0" name="îšliḑê"/>
            <p:cNvSpPr/>
            <p:nvPr/>
          </p:nvSpPr>
          <p:spPr bwMode="auto">
            <a:xfrm>
              <a:off x="5727700" y="3771900"/>
              <a:ext cx="220663" cy="315913"/>
            </a:xfrm>
            <a:custGeom>
              <a:avLst/>
              <a:gdLst>
                <a:gd name="T0" fmla="*/ 50 w 67"/>
                <a:gd name="T1" fmla="*/ 9 h 96"/>
                <a:gd name="T2" fmla="*/ 56 w 67"/>
                <a:gd name="T3" fmla="*/ 36 h 96"/>
                <a:gd name="T4" fmla="*/ 15 w 67"/>
                <a:gd name="T5" fmla="*/ 94 h 96"/>
                <a:gd name="T6" fmla="*/ 4 w 67"/>
                <a:gd name="T7" fmla="*/ 76 h 96"/>
                <a:gd name="T8" fmla="*/ 50 w 67"/>
                <a:gd name="T9" fmla="*/ 9 h 96"/>
              </a:gdLst>
              <a:ahLst/>
              <a:cxnLst>
                <a:cxn ang="0">
                  <a:pos x="T0" y="T1"/>
                </a:cxn>
                <a:cxn ang="0">
                  <a:pos x="T2" y="T3"/>
                </a:cxn>
                <a:cxn ang="0">
                  <a:pos x="T4" y="T5"/>
                </a:cxn>
                <a:cxn ang="0">
                  <a:pos x="T6" y="T7"/>
                </a:cxn>
                <a:cxn ang="0">
                  <a:pos x="T8" y="T9"/>
                </a:cxn>
              </a:cxnLst>
              <a:rect l="0" t="0" r="r" b="b"/>
              <a:pathLst>
                <a:path w="67" h="96">
                  <a:moveTo>
                    <a:pt x="50" y="9"/>
                  </a:moveTo>
                  <a:cubicBezTo>
                    <a:pt x="50" y="9"/>
                    <a:pt x="67" y="18"/>
                    <a:pt x="56" y="36"/>
                  </a:cubicBezTo>
                  <a:cubicBezTo>
                    <a:pt x="47" y="51"/>
                    <a:pt x="28" y="91"/>
                    <a:pt x="15" y="94"/>
                  </a:cubicBezTo>
                  <a:cubicBezTo>
                    <a:pt x="4" y="96"/>
                    <a:pt x="0" y="88"/>
                    <a:pt x="4" y="76"/>
                  </a:cubicBezTo>
                  <a:cubicBezTo>
                    <a:pt x="7" y="64"/>
                    <a:pt x="38" y="0"/>
                    <a:pt x="50" y="9"/>
                  </a:cubicBezTo>
                  <a:close/>
                </a:path>
              </a:pathLst>
            </a:custGeom>
            <a:solidFill>
              <a:srgbClr val="26A38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381" name="îŝliḓê"/>
            <p:cNvSpPr/>
            <p:nvPr/>
          </p:nvSpPr>
          <p:spPr bwMode="auto">
            <a:xfrm>
              <a:off x="5895975" y="3741738"/>
              <a:ext cx="139700" cy="53975"/>
            </a:xfrm>
            <a:custGeom>
              <a:avLst/>
              <a:gdLst>
                <a:gd name="T0" fmla="*/ 3 w 42"/>
                <a:gd name="T1" fmla="*/ 13 h 16"/>
                <a:gd name="T2" fmla="*/ 19 w 42"/>
                <a:gd name="T3" fmla="*/ 15 h 16"/>
                <a:gd name="T4" fmla="*/ 42 w 42"/>
                <a:gd name="T5" fmla="*/ 5 h 16"/>
                <a:gd name="T6" fmla="*/ 42 w 42"/>
                <a:gd name="T7" fmla="*/ 0 h 16"/>
                <a:gd name="T8" fmla="*/ 19 w 42"/>
                <a:gd name="T9" fmla="*/ 5 h 16"/>
                <a:gd name="T10" fmla="*/ 3 w 42"/>
                <a:gd name="T11" fmla="*/ 7 h 16"/>
                <a:gd name="T12" fmla="*/ 0 w 42"/>
                <a:gd name="T13" fmla="*/ 14 h 16"/>
                <a:gd name="T14" fmla="*/ 3 w 42"/>
                <a:gd name="T15" fmla="*/ 13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6">
                  <a:moveTo>
                    <a:pt x="3" y="13"/>
                  </a:moveTo>
                  <a:cubicBezTo>
                    <a:pt x="3" y="13"/>
                    <a:pt x="10" y="16"/>
                    <a:pt x="19" y="15"/>
                  </a:cubicBezTo>
                  <a:cubicBezTo>
                    <a:pt x="29" y="14"/>
                    <a:pt x="42" y="5"/>
                    <a:pt x="42" y="5"/>
                  </a:cubicBezTo>
                  <a:cubicBezTo>
                    <a:pt x="42" y="0"/>
                    <a:pt x="42" y="0"/>
                    <a:pt x="42" y="0"/>
                  </a:cubicBezTo>
                  <a:cubicBezTo>
                    <a:pt x="42" y="0"/>
                    <a:pt x="30" y="4"/>
                    <a:pt x="19" y="5"/>
                  </a:cubicBezTo>
                  <a:cubicBezTo>
                    <a:pt x="9" y="7"/>
                    <a:pt x="3" y="7"/>
                    <a:pt x="3" y="7"/>
                  </a:cubicBezTo>
                  <a:cubicBezTo>
                    <a:pt x="0" y="14"/>
                    <a:pt x="0" y="14"/>
                    <a:pt x="0" y="14"/>
                  </a:cubicBezTo>
                  <a:lnTo>
                    <a:pt x="3" y="13"/>
                  </a:lnTo>
                  <a:close/>
                </a:path>
              </a:pathLst>
            </a:custGeom>
            <a:solidFill>
              <a:srgbClr val="26A38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2" name="í$ľiďe"/>
            <p:cNvSpPr/>
            <p:nvPr/>
          </p:nvSpPr>
          <p:spPr bwMode="auto">
            <a:xfrm>
              <a:off x="5862638" y="3514725"/>
              <a:ext cx="222250" cy="247650"/>
            </a:xfrm>
            <a:custGeom>
              <a:avLst/>
              <a:gdLst>
                <a:gd name="T0" fmla="*/ 17 w 67"/>
                <a:gd name="T1" fmla="*/ 54 h 75"/>
                <a:gd name="T2" fmla="*/ 13 w 67"/>
                <a:gd name="T3" fmla="*/ 51 h 75"/>
                <a:gd name="T4" fmla="*/ 13 w 67"/>
                <a:gd name="T5" fmla="*/ 34 h 75"/>
                <a:gd name="T6" fmla="*/ 1 w 67"/>
                <a:gd name="T7" fmla="*/ 23 h 75"/>
                <a:gd name="T8" fmla="*/ 17 w 67"/>
                <a:gd name="T9" fmla="*/ 1 h 75"/>
                <a:gd name="T10" fmla="*/ 21 w 67"/>
                <a:gd name="T11" fmla="*/ 4 h 75"/>
                <a:gd name="T12" fmla="*/ 30 w 67"/>
                <a:gd name="T13" fmla="*/ 2 h 75"/>
                <a:gd name="T14" fmla="*/ 31 w 67"/>
                <a:gd name="T15" fmla="*/ 5 h 75"/>
                <a:gd name="T16" fmla="*/ 39 w 67"/>
                <a:gd name="T17" fmla="*/ 5 h 75"/>
                <a:gd name="T18" fmla="*/ 39 w 67"/>
                <a:gd name="T19" fmla="*/ 8 h 75"/>
                <a:gd name="T20" fmla="*/ 61 w 67"/>
                <a:gd name="T21" fmla="*/ 19 h 75"/>
                <a:gd name="T22" fmla="*/ 58 w 67"/>
                <a:gd name="T23" fmla="*/ 62 h 75"/>
                <a:gd name="T24" fmla="*/ 42 w 67"/>
                <a:gd name="T25" fmla="*/ 74 h 75"/>
                <a:gd name="T26" fmla="*/ 25 w 67"/>
                <a:gd name="T27" fmla="*/ 70 h 75"/>
                <a:gd name="T28" fmla="*/ 21 w 67"/>
                <a:gd name="T29" fmla="*/ 61 h 75"/>
                <a:gd name="T30" fmla="*/ 23 w 67"/>
                <a:gd name="T31" fmla="*/ 53 h 75"/>
                <a:gd name="T32" fmla="*/ 17 w 67"/>
                <a:gd name="T33" fmla="*/ 5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75">
                  <a:moveTo>
                    <a:pt x="17" y="54"/>
                  </a:moveTo>
                  <a:cubicBezTo>
                    <a:pt x="13" y="51"/>
                    <a:pt x="13" y="51"/>
                    <a:pt x="13" y="51"/>
                  </a:cubicBezTo>
                  <a:cubicBezTo>
                    <a:pt x="13" y="51"/>
                    <a:pt x="15" y="37"/>
                    <a:pt x="13" y="34"/>
                  </a:cubicBezTo>
                  <a:cubicBezTo>
                    <a:pt x="12" y="31"/>
                    <a:pt x="3" y="32"/>
                    <a:pt x="1" y="23"/>
                  </a:cubicBezTo>
                  <a:cubicBezTo>
                    <a:pt x="0" y="14"/>
                    <a:pt x="11" y="2"/>
                    <a:pt x="17" y="1"/>
                  </a:cubicBezTo>
                  <a:cubicBezTo>
                    <a:pt x="23" y="0"/>
                    <a:pt x="21" y="4"/>
                    <a:pt x="21" y="4"/>
                  </a:cubicBezTo>
                  <a:cubicBezTo>
                    <a:pt x="21" y="4"/>
                    <a:pt x="26" y="2"/>
                    <a:pt x="30" y="2"/>
                  </a:cubicBezTo>
                  <a:cubicBezTo>
                    <a:pt x="33" y="2"/>
                    <a:pt x="31" y="5"/>
                    <a:pt x="31" y="5"/>
                  </a:cubicBezTo>
                  <a:cubicBezTo>
                    <a:pt x="31" y="5"/>
                    <a:pt x="38" y="5"/>
                    <a:pt x="39" y="5"/>
                  </a:cubicBezTo>
                  <a:cubicBezTo>
                    <a:pt x="40" y="5"/>
                    <a:pt x="39" y="8"/>
                    <a:pt x="39" y="8"/>
                  </a:cubicBezTo>
                  <a:cubicBezTo>
                    <a:pt x="39" y="8"/>
                    <a:pt x="55" y="12"/>
                    <a:pt x="61" y="19"/>
                  </a:cubicBezTo>
                  <a:cubicBezTo>
                    <a:pt x="67" y="27"/>
                    <a:pt x="61" y="53"/>
                    <a:pt x="58" y="62"/>
                  </a:cubicBezTo>
                  <a:cubicBezTo>
                    <a:pt x="55" y="71"/>
                    <a:pt x="50" y="73"/>
                    <a:pt x="42" y="74"/>
                  </a:cubicBezTo>
                  <a:cubicBezTo>
                    <a:pt x="33" y="75"/>
                    <a:pt x="28" y="72"/>
                    <a:pt x="25" y="70"/>
                  </a:cubicBezTo>
                  <a:cubicBezTo>
                    <a:pt x="21" y="68"/>
                    <a:pt x="21" y="61"/>
                    <a:pt x="21" y="61"/>
                  </a:cubicBezTo>
                  <a:cubicBezTo>
                    <a:pt x="21" y="61"/>
                    <a:pt x="24" y="58"/>
                    <a:pt x="23" y="53"/>
                  </a:cubicBezTo>
                  <a:cubicBezTo>
                    <a:pt x="22" y="47"/>
                    <a:pt x="19" y="43"/>
                    <a:pt x="17" y="54"/>
                  </a:cubicBezTo>
                  <a:close/>
                </a:path>
              </a:pathLst>
            </a:custGeom>
            <a:solidFill>
              <a:srgbClr val="6746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83" name="îṣ1íḑé"/>
            <p:cNvSpPr/>
            <p:nvPr/>
          </p:nvSpPr>
          <p:spPr bwMode="auto">
            <a:xfrm>
              <a:off x="5200650" y="3205163"/>
              <a:ext cx="125413" cy="174625"/>
            </a:xfrm>
            <a:custGeom>
              <a:avLst/>
              <a:gdLst>
                <a:gd name="T0" fmla="*/ 3 w 38"/>
                <a:gd name="T1" fmla="*/ 0 h 53"/>
                <a:gd name="T2" fmla="*/ 3 w 38"/>
                <a:gd name="T3" fmla="*/ 40 h 53"/>
                <a:gd name="T4" fmla="*/ 16 w 38"/>
                <a:gd name="T5" fmla="*/ 45 h 53"/>
                <a:gd name="T6" fmla="*/ 16 w 38"/>
                <a:gd name="T7" fmla="*/ 53 h 53"/>
                <a:gd name="T8" fmla="*/ 32 w 38"/>
                <a:gd name="T9" fmla="*/ 53 h 53"/>
                <a:gd name="T10" fmla="*/ 38 w 38"/>
                <a:gd name="T11" fmla="*/ 13 h 53"/>
                <a:gd name="T12" fmla="*/ 3 w 38"/>
                <a:gd name="T13" fmla="*/ 0 h 53"/>
              </a:gdLst>
              <a:ahLst/>
              <a:cxnLst>
                <a:cxn ang="0">
                  <a:pos x="T0" y="T1"/>
                </a:cxn>
                <a:cxn ang="0">
                  <a:pos x="T2" y="T3"/>
                </a:cxn>
                <a:cxn ang="0">
                  <a:pos x="T4" y="T5"/>
                </a:cxn>
                <a:cxn ang="0">
                  <a:pos x="T6" y="T7"/>
                </a:cxn>
                <a:cxn ang="0">
                  <a:pos x="T8" y="T9"/>
                </a:cxn>
                <a:cxn ang="0">
                  <a:pos x="T10" y="T11"/>
                </a:cxn>
                <a:cxn ang="0">
                  <a:pos x="T12" y="T13"/>
                </a:cxn>
              </a:cxnLst>
              <a:rect l="0" t="0" r="r" b="b"/>
              <a:pathLst>
                <a:path w="38" h="53">
                  <a:moveTo>
                    <a:pt x="3" y="0"/>
                  </a:moveTo>
                  <a:cubicBezTo>
                    <a:pt x="3" y="0"/>
                    <a:pt x="0" y="33"/>
                    <a:pt x="3" y="40"/>
                  </a:cubicBezTo>
                  <a:cubicBezTo>
                    <a:pt x="7" y="46"/>
                    <a:pt x="16" y="45"/>
                    <a:pt x="16" y="45"/>
                  </a:cubicBezTo>
                  <a:cubicBezTo>
                    <a:pt x="16" y="53"/>
                    <a:pt x="16" y="53"/>
                    <a:pt x="16" y="53"/>
                  </a:cubicBezTo>
                  <a:cubicBezTo>
                    <a:pt x="32" y="53"/>
                    <a:pt x="32" y="53"/>
                    <a:pt x="32" y="53"/>
                  </a:cubicBezTo>
                  <a:cubicBezTo>
                    <a:pt x="38" y="13"/>
                    <a:pt x="38" y="13"/>
                    <a:pt x="38" y="13"/>
                  </a:cubicBezTo>
                  <a:lnTo>
                    <a:pt x="3" y="0"/>
                  </a:lnTo>
                  <a:close/>
                </a:path>
              </a:pathLst>
            </a:custGeom>
            <a:solidFill>
              <a:srgbClr val="FFAD9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384" name="îSľíďe"/>
            <p:cNvSpPr/>
            <p:nvPr/>
          </p:nvSpPr>
          <p:spPr bwMode="auto">
            <a:xfrm>
              <a:off x="4824413" y="3916363"/>
              <a:ext cx="153988" cy="85725"/>
            </a:xfrm>
            <a:custGeom>
              <a:avLst/>
              <a:gdLst>
                <a:gd name="T0" fmla="*/ 27 w 47"/>
                <a:gd name="T1" fmla="*/ 3 h 26"/>
                <a:gd name="T2" fmla="*/ 5 w 47"/>
                <a:gd name="T3" fmla="*/ 3 h 26"/>
                <a:gd name="T4" fmla="*/ 9 w 47"/>
                <a:gd name="T5" fmla="*/ 17 h 26"/>
                <a:gd name="T6" fmla="*/ 42 w 47"/>
                <a:gd name="T7" fmla="*/ 20 h 26"/>
                <a:gd name="T8" fmla="*/ 47 w 47"/>
                <a:gd name="T9" fmla="*/ 4 h 26"/>
                <a:gd name="T10" fmla="*/ 27 w 47"/>
                <a:gd name="T11" fmla="*/ 3 h 26"/>
              </a:gdLst>
              <a:ahLst/>
              <a:cxnLst>
                <a:cxn ang="0">
                  <a:pos x="T0" y="T1"/>
                </a:cxn>
                <a:cxn ang="0">
                  <a:pos x="T2" y="T3"/>
                </a:cxn>
                <a:cxn ang="0">
                  <a:pos x="T4" y="T5"/>
                </a:cxn>
                <a:cxn ang="0">
                  <a:pos x="T6" y="T7"/>
                </a:cxn>
                <a:cxn ang="0">
                  <a:pos x="T8" y="T9"/>
                </a:cxn>
                <a:cxn ang="0">
                  <a:pos x="T10" y="T11"/>
                </a:cxn>
              </a:cxnLst>
              <a:rect l="0" t="0" r="r" b="b"/>
              <a:pathLst>
                <a:path w="47" h="26">
                  <a:moveTo>
                    <a:pt x="27" y="3"/>
                  </a:moveTo>
                  <a:cubicBezTo>
                    <a:pt x="27" y="3"/>
                    <a:pt x="10" y="0"/>
                    <a:pt x="5" y="3"/>
                  </a:cubicBezTo>
                  <a:cubicBezTo>
                    <a:pt x="0" y="6"/>
                    <a:pt x="2" y="15"/>
                    <a:pt x="9" y="17"/>
                  </a:cubicBezTo>
                  <a:cubicBezTo>
                    <a:pt x="15" y="18"/>
                    <a:pt x="38" y="26"/>
                    <a:pt x="42" y="20"/>
                  </a:cubicBezTo>
                  <a:cubicBezTo>
                    <a:pt x="47" y="14"/>
                    <a:pt x="47" y="4"/>
                    <a:pt x="47" y="4"/>
                  </a:cubicBezTo>
                  <a:lnTo>
                    <a:pt x="27" y="3"/>
                  </a:lnTo>
                  <a:close/>
                </a:path>
              </a:pathLst>
            </a:custGeom>
            <a:solidFill>
              <a:srgbClr val="4C6BA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5" name="íś1îḓè"/>
            <p:cNvSpPr/>
            <p:nvPr/>
          </p:nvSpPr>
          <p:spPr bwMode="auto">
            <a:xfrm>
              <a:off x="4999038" y="3619500"/>
              <a:ext cx="207963" cy="136525"/>
            </a:xfrm>
            <a:custGeom>
              <a:avLst/>
              <a:gdLst>
                <a:gd name="T0" fmla="*/ 63 w 63"/>
                <a:gd name="T1" fmla="*/ 13 h 41"/>
                <a:gd name="T2" fmla="*/ 16 w 63"/>
                <a:gd name="T3" fmla="*/ 1 h 41"/>
                <a:gd name="T4" fmla="*/ 0 w 63"/>
                <a:gd name="T5" fmla="*/ 28 h 41"/>
                <a:gd name="T6" fmla="*/ 61 w 63"/>
                <a:gd name="T7" fmla="*/ 41 h 41"/>
                <a:gd name="T8" fmla="*/ 63 w 63"/>
                <a:gd name="T9" fmla="*/ 13 h 41"/>
              </a:gdLst>
              <a:ahLst/>
              <a:cxnLst>
                <a:cxn ang="0">
                  <a:pos x="T0" y="T1"/>
                </a:cxn>
                <a:cxn ang="0">
                  <a:pos x="T2" y="T3"/>
                </a:cxn>
                <a:cxn ang="0">
                  <a:pos x="T4" y="T5"/>
                </a:cxn>
                <a:cxn ang="0">
                  <a:pos x="T6" y="T7"/>
                </a:cxn>
                <a:cxn ang="0">
                  <a:pos x="T8" y="T9"/>
                </a:cxn>
              </a:cxnLst>
              <a:rect l="0" t="0" r="r" b="b"/>
              <a:pathLst>
                <a:path w="63" h="41">
                  <a:moveTo>
                    <a:pt x="63" y="13"/>
                  </a:moveTo>
                  <a:cubicBezTo>
                    <a:pt x="63" y="13"/>
                    <a:pt x="31" y="2"/>
                    <a:pt x="16" y="1"/>
                  </a:cubicBezTo>
                  <a:cubicBezTo>
                    <a:pt x="1" y="0"/>
                    <a:pt x="0" y="28"/>
                    <a:pt x="0" y="28"/>
                  </a:cubicBezTo>
                  <a:cubicBezTo>
                    <a:pt x="61" y="41"/>
                    <a:pt x="61" y="41"/>
                    <a:pt x="61" y="41"/>
                  </a:cubicBezTo>
                  <a:lnTo>
                    <a:pt x="63" y="13"/>
                  </a:lnTo>
                  <a:close/>
                </a:path>
              </a:pathLst>
            </a:custGeom>
            <a:solidFill>
              <a:srgbClr val="E69C8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6" name="îs1îḓe"/>
            <p:cNvSpPr/>
            <p:nvPr/>
          </p:nvSpPr>
          <p:spPr bwMode="auto">
            <a:xfrm>
              <a:off x="4989513" y="3795713"/>
              <a:ext cx="201613" cy="127000"/>
            </a:xfrm>
            <a:custGeom>
              <a:avLst/>
              <a:gdLst>
                <a:gd name="T0" fmla="*/ 5 w 61"/>
                <a:gd name="T1" fmla="*/ 39 h 39"/>
                <a:gd name="T2" fmla="*/ 1 w 61"/>
                <a:gd name="T3" fmla="*/ 37 h 39"/>
                <a:gd name="T4" fmla="*/ 3 w 61"/>
                <a:gd name="T5" fmla="*/ 31 h 39"/>
                <a:gd name="T6" fmla="*/ 54 w 61"/>
                <a:gd name="T7" fmla="*/ 1 h 39"/>
                <a:gd name="T8" fmla="*/ 60 w 61"/>
                <a:gd name="T9" fmla="*/ 3 h 39"/>
                <a:gd name="T10" fmla="*/ 59 w 61"/>
                <a:gd name="T11" fmla="*/ 9 h 39"/>
                <a:gd name="T12" fmla="*/ 7 w 61"/>
                <a:gd name="T13" fmla="*/ 38 h 39"/>
                <a:gd name="T14" fmla="*/ 5 w 61"/>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39">
                  <a:moveTo>
                    <a:pt x="5" y="39"/>
                  </a:moveTo>
                  <a:cubicBezTo>
                    <a:pt x="4" y="39"/>
                    <a:pt x="2" y="38"/>
                    <a:pt x="1" y="37"/>
                  </a:cubicBezTo>
                  <a:cubicBezTo>
                    <a:pt x="0" y="35"/>
                    <a:pt x="1" y="32"/>
                    <a:pt x="3" y="31"/>
                  </a:cubicBezTo>
                  <a:cubicBezTo>
                    <a:pt x="54" y="1"/>
                    <a:pt x="54" y="1"/>
                    <a:pt x="54" y="1"/>
                  </a:cubicBezTo>
                  <a:cubicBezTo>
                    <a:pt x="56" y="0"/>
                    <a:pt x="59" y="1"/>
                    <a:pt x="60" y="3"/>
                  </a:cubicBezTo>
                  <a:cubicBezTo>
                    <a:pt x="61" y="5"/>
                    <a:pt x="61" y="8"/>
                    <a:pt x="59" y="9"/>
                  </a:cubicBezTo>
                  <a:cubicBezTo>
                    <a:pt x="7" y="38"/>
                    <a:pt x="7" y="38"/>
                    <a:pt x="7" y="38"/>
                  </a:cubicBezTo>
                  <a:cubicBezTo>
                    <a:pt x="6" y="39"/>
                    <a:pt x="6" y="39"/>
                    <a:pt x="5" y="39"/>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87" name="íSḻiḑe"/>
            <p:cNvSpPr/>
            <p:nvPr/>
          </p:nvSpPr>
          <p:spPr bwMode="auto">
            <a:xfrm>
              <a:off x="5045075" y="3719513"/>
              <a:ext cx="360363" cy="220663"/>
            </a:xfrm>
            <a:custGeom>
              <a:avLst/>
              <a:gdLst>
                <a:gd name="T0" fmla="*/ 96 w 109"/>
                <a:gd name="T1" fmla="*/ 30 h 67"/>
                <a:gd name="T2" fmla="*/ 53 w 109"/>
                <a:gd name="T3" fmla="*/ 5 h 67"/>
                <a:gd name="T4" fmla="*/ 26 w 109"/>
                <a:gd name="T5" fmla="*/ 5 h 67"/>
                <a:gd name="T6" fmla="*/ 6 w 109"/>
                <a:gd name="T7" fmla="*/ 16 h 67"/>
                <a:gd name="T8" fmla="*/ 2 w 109"/>
                <a:gd name="T9" fmla="*/ 20 h 67"/>
                <a:gd name="T10" fmla="*/ 0 w 109"/>
                <a:gd name="T11" fmla="*/ 20 h 67"/>
                <a:gd name="T12" fmla="*/ 0 w 109"/>
                <a:gd name="T13" fmla="*/ 27 h 67"/>
                <a:gd name="T14" fmla="*/ 0 w 109"/>
                <a:gd name="T15" fmla="*/ 27 h 67"/>
                <a:gd name="T16" fmla="*/ 0 w 109"/>
                <a:gd name="T17" fmla="*/ 27 h 67"/>
                <a:gd name="T18" fmla="*/ 0 w 109"/>
                <a:gd name="T19" fmla="*/ 27 h 67"/>
                <a:gd name="T20" fmla="*/ 7 w 109"/>
                <a:gd name="T21" fmla="*/ 38 h 67"/>
                <a:gd name="T22" fmla="*/ 58 w 109"/>
                <a:gd name="T23" fmla="*/ 67 h 67"/>
                <a:gd name="T24" fmla="*/ 109 w 109"/>
                <a:gd name="T25" fmla="*/ 38 h 67"/>
                <a:gd name="T26" fmla="*/ 109 w 109"/>
                <a:gd name="T27" fmla="*/ 31 h 67"/>
                <a:gd name="T28" fmla="*/ 96 w 109"/>
                <a:gd name="T29" fmla="*/ 3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67">
                  <a:moveTo>
                    <a:pt x="96" y="30"/>
                  </a:moveTo>
                  <a:cubicBezTo>
                    <a:pt x="53" y="5"/>
                    <a:pt x="53" y="5"/>
                    <a:pt x="53" y="5"/>
                  </a:cubicBezTo>
                  <a:cubicBezTo>
                    <a:pt x="44" y="0"/>
                    <a:pt x="34" y="0"/>
                    <a:pt x="26" y="5"/>
                  </a:cubicBezTo>
                  <a:cubicBezTo>
                    <a:pt x="6" y="16"/>
                    <a:pt x="6" y="16"/>
                    <a:pt x="6" y="16"/>
                  </a:cubicBezTo>
                  <a:cubicBezTo>
                    <a:pt x="5" y="17"/>
                    <a:pt x="3" y="19"/>
                    <a:pt x="2" y="20"/>
                  </a:cubicBezTo>
                  <a:cubicBezTo>
                    <a:pt x="0" y="20"/>
                    <a:pt x="0" y="20"/>
                    <a:pt x="0" y="20"/>
                  </a:cubicBezTo>
                  <a:cubicBezTo>
                    <a:pt x="0" y="27"/>
                    <a:pt x="0" y="27"/>
                    <a:pt x="0" y="27"/>
                  </a:cubicBezTo>
                  <a:cubicBezTo>
                    <a:pt x="0" y="27"/>
                    <a:pt x="0" y="27"/>
                    <a:pt x="0" y="27"/>
                  </a:cubicBezTo>
                  <a:cubicBezTo>
                    <a:pt x="0" y="27"/>
                    <a:pt x="0" y="27"/>
                    <a:pt x="0" y="27"/>
                  </a:cubicBezTo>
                  <a:cubicBezTo>
                    <a:pt x="0" y="27"/>
                    <a:pt x="0" y="27"/>
                    <a:pt x="0" y="27"/>
                  </a:cubicBezTo>
                  <a:cubicBezTo>
                    <a:pt x="0" y="31"/>
                    <a:pt x="2" y="35"/>
                    <a:pt x="7" y="38"/>
                  </a:cubicBezTo>
                  <a:cubicBezTo>
                    <a:pt x="58" y="67"/>
                    <a:pt x="58" y="67"/>
                    <a:pt x="58" y="67"/>
                  </a:cubicBezTo>
                  <a:cubicBezTo>
                    <a:pt x="109" y="38"/>
                    <a:pt x="109" y="38"/>
                    <a:pt x="109" y="38"/>
                  </a:cubicBezTo>
                  <a:cubicBezTo>
                    <a:pt x="109" y="31"/>
                    <a:pt x="109" y="31"/>
                    <a:pt x="109" y="31"/>
                  </a:cubicBezTo>
                  <a:lnTo>
                    <a:pt x="96" y="30"/>
                  </a:ln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388" name="íşliḋê"/>
            <p:cNvSpPr/>
            <p:nvPr/>
          </p:nvSpPr>
          <p:spPr bwMode="auto">
            <a:xfrm>
              <a:off x="5038725" y="3695700"/>
              <a:ext cx="366713" cy="220663"/>
            </a:xfrm>
            <a:custGeom>
              <a:avLst/>
              <a:gdLst>
                <a:gd name="T0" fmla="*/ 9 w 111"/>
                <a:gd name="T1" fmla="*/ 38 h 67"/>
                <a:gd name="T2" fmla="*/ 60 w 111"/>
                <a:gd name="T3" fmla="*/ 67 h 67"/>
                <a:gd name="T4" fmla="*/ 111 w 111"/>
                <a:gd name="T5" fmla="*/ 38 h 67"/>
                <a:gd name="T6" fmla="*/ 55 w 111"/>
                <a:gd name="T7" fmla="*/ 5 h 67"/>
                <a:gd name="T8" fmla="*/ 28 w 111"/>
                <a:gd name="T9" fmla="*/ 5 h 67"/>
                <a:gd name="T10" fmla="*/ 8 w 111"/>
                <a:gd name="T11" fmla="*/ 17 h 67"/>
                <a:gd name="T12" fmla="*/ 9 w 111"/>
                <a:gd name="T13" fmla="*/ 38 h 67"/>
              </a:gdLst>
              <a:ahLst/>
              <a:cxnLst>
                <a:cxn ang="0">
                  <a:pos x="T0" y="T1"/>
                </a:cxn>
                <a:cxn ang="0">
                  <a:pos x="T2" y="T3"/>
                </a:cxn>
                <a:cxn ang="0">
                  <a:pos x="T4" y="T5"/>
                </a:cxn>
                <a:cxn ang="0">
                  <a:pos x="T6" y="T7"/>
                </a:cxn>
                <a:cxn ang="0">
                  <a:pos x="T8" y="T9"/>
                </a:cxn>
                <a:cxn ang="0">
                  <a:pos x="T10" y="T11"/>
                </a:cxn>
                <a:cxn ang="0">
                  <a:pos x="T12" y="T13"/>
                </a:cxn>
              </a:cxnLst>
              <a:rect l="0" t="0" r="r" b="b"/>
              <a:pathLst>
                <a:path w="111" h="67">
                  <a:moveTo>
                    <a:pt x="9" y="38"/>
                  </a:moveTo>
                  <a:cubicBezTo>
                    <a:pt x="60" y="67"/>
                    <a:pt x="60" y="67"/>
                    <a:pt x="60" y="67"/>
                  </a:cubicBezTo>
                  <a:cubicBezTo>
                    <a:pt x="111" y="38"/>
                    <a:pt x="111" y="38"/>
                    <a:pt x="111" y="38"/>
                  </a:cubicBezTo>
                  <a:cubicBezTo>
                    <a:pt x="55" y="5"/>
                    <a:pt x="55" y="5"/>
                    <a:pt x="55" y="5"/>
                  </a:cubicBezTo>
                  <a:cubicBezTo>
                    <a:pt x="46" y="0"/>
                    <a:pt x="36" y="0"/>
                    <a:pt x="28" y="5"/>
                  </a:cubicBezTo>
                  <a:cubicBezTo>
                    <a:pt x="8" y="17"/>
                    <a:pt x="8" y="17"/>
                    <a:pt x="8" y="17"/>
                  </a:cubicBezTo>
                  <a:cubicBezTo>
                    <a:pt x="0" y="21"/>
                    <a:pt x="0" y="33"/>
                    <a:pt x="9" y="38"/>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389" name="îslîḋé"/>
            <p:cNvSpPr/>
            <p:nvPr/>
          </p:nvSpPr>
          <p:spPr bwMode="auto">
            <a:xfrm>
              <a:off x="4892675" y="3603625"/>
              <a:ext cx="482600" cy="361950"/>
            </a:xfrm>
            <a:custGeom>
              <a:avLst/>
              <a:gdLst>
                <a:gd name="T0" fmla="*/ 146 w 146"/>
                <a:gd name="T1" fmla="*/ 32 h 110"/>
                <a:gd name="T2" fmla="*/ 137 w 146"/>
                <a:gd name="T3" fmla="*/ 61 h 110"/>
                <a:gd name="T4" fmla="*/ 90 w 146"/>
                <a:gd name="T5" fmla="*/ 78 h 110"/>
                <a:gd name="T6" fmla="*/ 42 w 146"/>
                <a:gd name="T7" fmla="*/ 47 h 110"/>
                <a:gd name="T8" fmla="*/ 35 w 146"/>
                <a:gd name="T9" fmla="*/ 79 h 110"/>
                <a:gd name="T10" fmla="*/ 22 w 146"/>
                <a:gd name="T11" fmla="*/ 107 h 110"/>
                <a:gd name="T12" fmla="*/ 6 w 146"/>
                <a:gd name="T13" fmla="*/ 104 h 110"/>
                <a:gd name="T14" fmla="*/ 28 w 146"/>
                <a:gd name="T15" fmla="*/ 17 h 110"/>
                <a:gd name="T16" fmla="*/ 89 w 146"/>
                <a:gd name="T17" fmla="*/ 30 h 110"/>
                <a:gd name="T18" fmla="*/ 146 w 146"/>
                <a:gd name="T19" fmla="*/ 3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110">
                  <a:moveTo>
                    <a:pt x="146" y="32"/>
                  </a:moveTo>
                  <a:cubicBezTo>
                    <a:pt x="146" y="32"/>
                    <a:pt x="144" y="54"/>
                    <a:pt x="137" y="61"/>
                  </a:cubicBezTo>
                  <a:cubicBezTo>
                    <a:pt x="131" y="67"/>
                    <a:pt x="103" y="80"/>
                    <a:pt x="90" y="78"/>
                  </a:cubicBezTo>
                  <a:cubicBezTo>
                    <a:pt x="77" y="76"/>
                    <a:pt x="42" y="47"/>
                    <a:pt x="42" y="47"/>
                  </a:cubicBezTo>
                  <a:cubicBezTo>
                    <a:pt x="43" y="58"/>
                    <a:pt x="40" y="69"/>
                    <a:pt x="35" y="79"/>
                  </a:cubicBezTo>
                  <a:cubicBezTo>
                    <a:pt x="22" y="107"/>
                    <a:pt x="22" y="107"/>
                    <a:pt x="22" y="107"/>
                  </a:cubicBezTo>
                  <a:cubicBezTo>
                    <a:pt x="22" y="107"/>
                    <a:pt x="12" y="110"/>
                    <a:pt x="6" y="104"/>
                  </a:cubicBezTo>
                  <a:cubicBezTo>
                    <a:pt x="0" y="98"/>
                    <a:pt x="24" y="24"/>
                    <a:pt x="28" y="17"/>
                  </a:cubicBezTo>
                  <a:cubicBezTo>
                    <a:pt x="39" y="0"/>
                    <a:pt x="89" y="30"/>
                    <a:pt x="89" y="30"/>
                  </a:cubicBezTo>
                  <a:lnTo>
                    <a:pt x="146" y="32"/>
                  </a:lnTo>
                  <a:close/>
                </a:path>
              </a:pathLst>
            </a:custGeom>
            <a:solidFill>
              <a:srgbClr val="FFAD9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390" name="íśḷiḓè"/>
            <p:cNvSpPr/>
            <p:nvPr/>
          </p:nvSpPr>
          <p:spPr bwMode="auto">
            <a:xfrm>
              <a:off x="4995863" y="3613150"/>
              <a:ext cx="379413" cy="266700"/>
            </a:xfrm>
            <a:custGeom>
              <a:avLst/>
              <a:gdLst>
                <a:gd name="T0" fmla="*/ 11 w 115"/>
                <a:gd name="T1" fmla="*/ 44 h 81"/>
                <a:gd name="T2" fmla="*/ 11 w 115"/>
                <a:gd name="T3" fmla="*/ 9 h 81"/>
                <a:gd name="T4" fmla="*/ 32 w 115"/>
                <a:gd name="T5" fmla="*/ 5 h 81"/>
                <a:gd name="T6" fmla="*/ 76 w 115"/>
                <a:gd name="T7" fmla="*/ 16 h 81"/>
                <a:gd name="T8" fmla="*/ 115 w 115"/>
                <a:gd name="T9" fmla="*/ 29 h 81"/>
                <a:gd name="T10" fmla="*/ 107 w 115"/>
                <a:gd name="T11" fmla="*/ 60 h 81"/>
                <a:gd name="T12" fmla="*/ 54 w 115"/>
                <a:gd name="T13" fmla="*/ 75 h 81"/>
                <a:gd name="T14" fmla="*/ 11 w 115"/>
                <a:gd name="T15" fmla="*/ 44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81">
                  <a:moveTo>
                    <a:pt x="11" y="44"/>
                  </a:moveTo>
                  <a:cubicBezTo>
                    <a:pt x="11" y="44"/>
                    <a:pt x="0" y="17"/>
                    <a:pt x="11" y="9"/>
                  </a:cubicBezTo>
                  <a:cubicBezTo>
                    <a:pt x="22" y="0"/>
                    <a:pt x="32" y="5"/>
                    <a:pt x="32" y="5"/>
                  </a:cubicBezTo>
                  <a:cubicBezTo>
                    <a:pt x="76" y="16"/>
                    <a:pt x="76" y="16"/>
                    <a:pt x="76" y="16"/>
                  </a:cubicBezTo>
                  <a:cubicBezTo>
                    <a:pt x="115" y="29"/>
                    <a:pt x="115" y="29"/>
                    <a:pt x="115" y="29"/>
                  </a:cubicBezTo>
                  <a:cubicBezTo>
                    <a:pt x="115" y="29"/>
                    <a:pt x="115" y="50"/>
                    <a:pt x="107" y="60"/>
                  </a:cubicBezTo>
                  <a:cubicBezTo>
                    <a:pt x="100" y="70"/>
                    <a:pt x="71" y="81"/>
                    <a:pt x="54" y="75"/>
                  </a:cubicBezTo>
                  <a:cubicBezTo>
                    <a:pt x="38" y="69"/>
                    <a:pt x="11" y="44"/>
                    <a:pt x="11" y="44"/>
                  </a:cubicBezTo>
                  <a:close/>
                </a:path>
              </a:pathLst>
            </a:custGeom>
            <a:solidFill>
              <a:srgbClr val="4C6BA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391" name="ïṧļiḍé"/>
            <p:cNvSpPr/>
            <p:nvPr/>
          </p:nvSpPr>
          <p:spPr bwMode="auto">
            <a:xfrm>
              <a:off x="5170488" y="3363913"/>
              <a:ext cx="241300" cy="414338"/>
            </a:xfrm>
            <a:custGeom>
              <a:avLst/>
              <a:gdLst>
                <a:gd name="T0" fmla="*/ 62 w 73"/>
                <a:gd name="T1" fmla="*/ 0 h 126"/>
                <a:gd name="T2" fmla="*/ 71 w 73"/>
                <a:gd name="T3" fmla="*/ 18 h 126"/>
                <a:gd name="T4" fmla="*/ 73 w 73"/>
                <a:gd name="T5" fmla="*/ 45 h 126"/>
                <a:gd name="T6" fmla="*/ 63 w 73"/>
                <a:gd name="T7" fmla="*/ 103 h 126"/>
                <a:gd name="T8" fmla="*/ 22 w 73"/>
                <a:gd name="T9" fmla="*/ 124 h 126"/>
                <a:gd name="T10" fmla="*/ 1 w 73"/>
                <a:gd name="T11" fmla="*/ 100 h 126"/>
                <a:gd name="T12" fmla="*/ 9 w 73"/>
                <a:gd name="T13" fmla="*/ 52 h 126"/>
                <a:gd name="T14" fmla="*/ 13 w 73"/>
                <a:gd name="T15" fmla="*/ 14 h 126"/>
                <a:gd name="T16" fmla="*/ 28 w 73"/>
                <a:gd name="T17" fmla="*/ 5 h 126"/>
                <a:gd name="T18" fmla="*/ 62 w 73"/>
                <a:gd name="T1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26">
                  <a:moveTo>
                    <a:pt x="62" y="0"/>
                  </a:moveTo>
                  <a:cubicBezTo>
                    <a:pt x="62" y="0"/>
                    <a:pt x="68" y="4"/>
                    <a:pt x="71" y="18"/>
                  </a:cubicBezTo>
                  <a:cubicBezTo>
                    <a:pt x="73" y="32"/>
                    <a:pt x="73" y="45"/>
                    <a:pt x="73" y="45"/>
                  </a:cubicBezTo>
                  <a:cubicBezTo>
                    <a:pt x="73" y="45"/>
                    <a:pt x="65" y="98"/>
                    <a:pt x="63" y="103"/>
                  </a:cubicBezTo>
                  <a:cubicBezTo>
                    <a:pt x="61" y="108"/>
                    <a:pt x="33" y="126"/>
                    <a:pt x="22" y="124"/>
                  </a:cubicBezTo>
                  <a:cubicBezTo>
                    <a:pt x="10" y="121"/>
                    <a:pt x="0" y="106"/>
                    <a:pt x="1" y="100"/>
                  </a:cubicBezTo>
                  <a:cubicBezTo>
                    <a:pt x="2" y="94"/>
                    <a:pt x="10" y="63"/>
                    <a:pt x="9" y="52"/>
                  </a:cubicBezTo>
                  <a:cubicBezTo>
                    <a:pt x="8" y="40"/>
                    <a:pt x="6" y="20"/>
                    <a:pt x="13" y="14"/>
                  </a:cubicBezTo>
                  <a:cubicBezTo>
                    <a:pt x="19" y="8"/>
                    <a:pt x="28" y="5"/>
                    <a:pt x="28" y="5"/>
                  </a:cubicBezTo>
                  <a:lnTo>
                    <a:pt x="62" y="0"/>
                  </a:lnTo>
                  <a:close/>
                </a:path>
              </a:pathLst>
            </a:custGeom>
            <a:solidFill>
              <a:srgbClr val="658ED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92" name="işḻidé"/>
            <p:cNvSpPr/>
            <p:nvPr/>
          </p:nvSpPr>
          <p:spPr bwMode="auto">
            <a:xfrm>
              <a:off x="5194300" y="3462338"/>
              <a:ext cx="254000" cy="247650"/>
            </a:xfrm>
            <a:custGeom>
              <a:avLst/>
              <a:gdLst>
                <a:gd name="T0" fmla="*/ 71 w 77"/>
                <a:gd name="T1" fmla="*/ 7 h 75"/>
                <a:gd name="T2" fmla="*/ 73 w 77"/>
                <a:gd name="T3" fmla="*/ 6 h 75"/>
                <a:gd name="T4" fmla="*/ 68 w 77"/>
                <a:gd name="T5" fmla="*/ 3 h 75"/>
                <a:gd name="T6" fmla="*/ 66 w 77"/>
                <a:gd name="T7" fmla="*/ 2 h 75"/>
                <a:gd name="T8" fmla="*/ 40 w 77"/>
                <a:gd name="T9" fmla="*/ 21 h 75"/>
                <a:gd name="T10" fmla="*/ 7 w 77"/>
                <a:gd name="T11" fmla="*/ 32 h 75"/>
                <a:gd name="T12" fmla="*/ 8 w 77"/>
                <a:gd name="T13" fmla="*/ 72 h 75"/>
                <a:gd name="T14" fmla="*/ 8 w 77"/>
                <a:gd name="T15" fmla="*/ 72 h 75"/>
                <a:gd name="T16" fmla="*/ 13 w 77"/>
                <a:gd name="T17" fmla="*/ 75 h 75"/>
                <a:gd name="T18" fmla="*/ 14 w 77"/>
                <a:gd name="T19" fmla="*/ 73 h 75"/>
                <a:gd name="T20" fmla="*/ 52 w 77"/>
                <a:gd name="T21" fmla="*/ 62 h 75"/>
                <a:gd name="T22" fmla="*/ 72 w 77"/>
                <a:gd name="T23" fmla="*/ 41 h 75"/>
                <a:gd name="T24" fmla="*/ 71 w 77"/>
                <a:gd name="T25" fmla="*/ 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75">
                  <a:moveTo>
                    <a:pt x="71" y="7"/>
                  </a:moveTo>
                  <a:cubicBezTo>
                    <a:pt x="73" y="6"/>
                    <a:pt x="73" y="6"/>
                    <a:pt x="73" y="6"/>
                  </a:cubicBezTo>
                  <a:cubicBezTo>
                    <a:pt x="68" y="3"/>
                    <a:pt x="68" y="3"/>
                    <a:pt x="68" y="3"/>
                  </a:cubicBezTo>
                  <a:cubicBezTo>
                    <a:pt x="67" y="3"/>
                    <a:pt x="67" y="3"/>
                    <a:pt x="66" y="2"/>
                  </a:cubicBezTo>
                  <a:cubicBezTo>
                    <a:pt x="57" y="0"/>
                    <a:pt x="53" y="16"/>
                    <a:pt x="40" y="21"/>
                  </a:cubicBezTo>
                  <a:cubicBezTo>
                    <a:pt x="26" y="26"/>
                    <a:pt x="14" y="21"/>
                    <a:pt x="7" y="32"/>
                  </a:cubicBezTo>
                  <a:cubicBezTo>
                    <a:pt x="0" y="43"/>
                    <a:pt x="0" y="68"/>
                    <a:pt x="8" y="72"/>
                  </a:cubicBezTo>
                  <a:cubicBezTo>
                    <a:pt x="8" y="72"/>
                    <a:pt x="8" y="72"/>
                    <a:pt x="8" y="72"/>
                  </a:cubicBezTo>
                  <a:cubicBezTo>
                    <a:pt x="13" y="75"/>
                    <a:pt x="13" y="75"/>
                    <a:pt x="13" y="75"/>
                  </a:cubicBezTo>
                  <a:cubicBezTo>
                    <a:pt x="14" y="73"/>
                    <a:pt x="14" y="73"/>
                    <a:pt x="14" y="73"/>
                  </a:cubicBezTo>
                  <a:cubicBezTo>
                    <a:pt x="24" y="74"/>
                    <a:pt x="38" y="71"/>
                    <a:pt x="52" y="62"/>
                  </a:cubicBezTo>
                  <a:cubicBezTo>
                    <a:pt x="52" y="62"/>
                    <a:pt x="68" y="52"/>
                    <a:pt x="72" y="41"/>
                  </a:cubicBezTo>
                  <a:cubicBezTo>
                    <a:pt x="76" y="32"/>
                    <a:pt x="77" y="15"/>
                    <a:pt x="71" y="7"/>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393" name="ïṥľíďe"/>
            <p:cNvSpPr/>
            <p:nvPr/>
          </p:nvSpPr>
          <p:spPr bwMode="auto">
            <a:xfrm>
              <a:off x="5210175" y="3468688"/>
              <a:ext cx="257175" cy="250825"/>
            </a:xfrm>
            <a:custGeom>
              <a:avLst/>
              <a:gdLst>
                <a:gd name="T0" fmla="*/ 53 w 78"/>
                <a:gd name="T1" fmla="*/ 62 h 76"/>
                <a:gd name="T2" fmla="*/ 73 w 78"/>
                <a:gd name="T3" fmla="*/ 41 h 76"/>
                <a:gd name="T4" fmla="*/ 67 w 78"/>
                <a:gd name="T5" fmla="*/ 3 h 76"/>
                <a:gd name="T6" fmla="*/ 41 w 78"/>
                <a:gd name="T7" fmla="*/ 21 h 76"/>
                <a:gd name="T8" fmla="*/ 8 w 78"/>
                <a:gd name="T9" fmla="*/ 33 h 76"/>
                <a:gd name="T10" fmla="*/ 9 w 78"/>
                <a:gd name="T11" fmla="*/ 73 h 76"/>
                <a:gd name="T12" fmla="*/ 53 w 78"/>
                <a:gd name="T13" fmla="*/ 62 h 76"/>
              </a:gdLst>
              <a:ahLst/>
              <a:cxnLst>
                <a:cxn ang="0">
                  <a:pos x="T0" y="T1"/>
                </a:cxn>
                <a:cxn ang="0">
                  <a:pos x="T2" y="T3"/>
                </a:cxn>
                <a:cxn ang="0">
                  <a:pos x="T4" y="T5"/>
                </a:cxn>
                <a:cxn ang="0">
                  <a:pos x="T6" y="T7"/>
                </a:cxn>
                <a:cxn ang="0">
                  <a:pos x="T8" y="T9"/>
                </a:cxn>
                <a:cxn ang="0">
                  <a:pos x="T10" y="T11"/>
                </a:cxn>
                <a:cxn ang="0">
                  <a:pos x="T12" y="T13"/>
                </a:cxn>
              </a:cxnLst>
              <a:rect l="0" t="0" r="r" b="b"/>
              <a:pathLst>
                <a:path w="78" h="76">
                  <a:moveTo>
                    <a:pt x="53" y="62"/>
                  </a:moveTo>
                  <a:cubicBezTo>
                    <a:pt x="53" y="62"/>
                    <a:pt x="69" y="53"/>
                    <a:pt x="73" y="41"/>
                  </a:cubicBezTo>
                  <a:cubicBezTo>
                    <a:pt x="77" y="30"/>
                    <a:pt x="78" y="7"/>
                    <a:pt x="67" y="3"/>
                  </a:cubicBezTo>
                  <a:cubicBezTo>
                    <a:pt x="58" y="0"/>
                    <a:pt x="54" y="16"/>
                    <a:pt x="41" y="21"/>
                  </a:cubicBezTo>
                  <a:cubicBezTo>
                    <a:pt x="27" y="27"/>
                    <a:pt x="15" y="21"/>
                    <a:pt x="8" y="33"/>
                  </a:cubicBezTo>
                  <a:cubicBezTo>
                    <a:pt x="0" y="44"/>
                    <a:pt x="1" y="70"/>
                    <a:pt x="9" y="73"/>
                  </a:cubicBezTo>
                  <a:cubicBezTo>
                    <a:pt x="17" y="76"/>
                    <a:pt x="35" y="74"/>
                    <a:pt x="53" y="62"/>
                  </a:cubicBez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394" name="ïśḻidé"/>
            <p:cNvSpPr/>
            <p:nvPr/>
          </p:nvSpPr>
          <p:spPr bwMode="auto">
            <a:xfrm>
              <a:off x="5222875" y="3649663"/>
              <a:ext cx="85725" cy="481013"/>
            </a:xfrm>
            <a:custGeom>
              <a:avLst/>
              <a:gdLst>
                <a:gd name="T0" fmla="*/ 4 w 26"/>
                <a:gd name="T1" fmla="*/ 146 h 146"/>
                <a:gd name="T2" fmla="*/ 0 w 26"/>
                <a:gd name="T3" fmla="*/ 142 h 146"/>
                <a:gd name="T4" fmla="*/ 0 w 26"/>
                <a:gd name="T5" fmla="*/ 80 h 146"/>
                <a:gd name="T6" fmla="*/ 17 w 26"/>
                <a:gd name="T7" fmla="*/ 4 h 146"/>
                <a:gd name="T8" fmla="*/ 22 w 26"/>
                <a:gd name="T9" fmla="*/ 1 h 146"/>
                <a:gd name="T10" fmla="*/ 25 w 26"/>
                <a:gd name="T11" fmla="*/ 6 h 146"/>
                <a:gd name="T12" fmla="*/ 8 w 26"/>
                <a:gd name="T13" fmla="*/ 82 h 146"/>
                <a:gd name="T14" fmla="*/ 8 w 26"/>
                <a:gd name="T15" fmla="*/ 142 h 146"/>
                <a:gd name="T16" fmla="*/ 4 w 26"/>
                <a:gd name="T17"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46">
                  <a:moveTo>
                    <a:pt x="4" y="146"/>
                  </a:moveTo>
                  <a:cubicBezTo>
                    <a:pt x="2" y="146"/>
                    <a:pt x="0" y="144"/>
                    <a:pt x="0" y="142"/>
                  </a:cubicBezTo>
                  <a:cubicBezTo>
                    <a:pt x="0" y="80"/>
                    <a:pt x="0" y="80"/>
                    <a:pt x="0" y="80"/>
                  </a:cubicBezTo>
                  <a:cubicBezTo>
                    <a:pt x="17" y="4"/>
                    <a:pt x="17" y="4"/>
                    <a:pt x="17" y="4"/>
                  </a:cubicBezTo>
                  <a:cubicBezTo>
                    <a:pt x="18" y="1"/>
                    <a:pt x="20" y="0"/>
                    <a:pt x="22" y="1"/>
                  </a:cubicBezTo>
                  <a:cubicBezTo>
                    <a:pt x="25" y="1"/>
                    <a:pt x="26" y="3"/>
                    <a:pt x="25" y="6"/>
                  </a:cubicBezTo>
                  <a:cubicBezTo>
                    <a:pt x="8" y="82"/>
                    <a:pt x="8" y="82"/>
                    <a:pt x="8" y="82"/>
                  </a:cubicBezTo>
                  <a:cubicBezTo>
                    <a:pt x="8" y="142"/>
                    <a:pt x="8" y="142"/>
                    <a:pt x="8" y="142"/>
                  </a:cubicBezTo>
                  <a:cubicBezTo>
                    <a:pt x="8" y="144"/>
                    <a:pt x="6" y="146"/>
                    <a:pt x="4" y="146"/>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95" name="isḻíḋè"/>
            <p:cNvSpPr/>
            <p:nvPr/>
          </p:nvSpPr>
          <p:spPr bwMode="auto">
            <a:xfrm>
              <a:off x="5378450" y="3587750"/>
              <a:ext cx="66675" cy="454025"/>
            </a:xfrm>
            <a:custGeom>
              <a:avLst/>
              <a:gdLst>
                <a:gd name="T0" fmla="*/ 4 w 20"/>
                <a:gd name="T1" fmla="*/ 138 h 138"/>
                <a:gd name="T2" fmla="*/ 0 w 20"/>
                <a:gd name="T3" fmla="*/ 134 h 138"/>
                <a:gd name="T4" fmla="*/ 0 w 20"/>
                <a:gd name="T5" fmla="*/ 72 h 138"/>
                <a:gd name="T6" fmla="*/ 12 w 20"/>
                <a:gd name="T7" fmla="*/ 4 h 138"/>
                <a:gd name="T8" fmla="*/ 17 w 20"/>
                <a:gd name="T9" fmla="*/ 1 h 138"/>
                <a:gd name="T10" fmla="*/ 20 w 20"/>
                <a:gd name="T11" fmla="*/ 5 h 138"/>
                <a:gd name="T12" fmla="*/ 8 w 20"/>
                <a:gd name="T13" fmla="*/ 73 h 138"/>
                <a:gd name="T14" fmla="*/ 8 w 20"/>
                <a:gd name="T15" fmla="*/ 134 h 138"/>
                <a:gd name="T16" fmla="*/ 4 w 20"/>
                <a:gd name="T17"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38">
                  <a:moveTo>
                    <a:pt x="4" y="138"/>
                  </a:moveTo>
                  <a:cubicBezTo>
                    <a:pt x="2" y="138"/>
                    <a:pt x="0" y="136"/>
                    <a:pt x="0" y="134"/>
                  </a:cubicBezTo>
                  <a:cubicBezTo>
                    <a:pt x="0" y="72"/>
                    <a:pt x="0" y="72"/>
                    <a:pt x="0" y="72"/>
                  </a:cubicBezTo>
                  <a:cubicBezTo>
                    <a:pt x="12" y="4"/>
                    <a:pt x="12" y="4"/>
                    <a:pt x="12" y="4"/>
                  </a:cubicBezTo>
                  <a:cubicBezTo>
                    <a:pt x="12" y="2"/>
                    <a:pt x="14" y="0"/>
                    <a:pt x="17" y="1"/>
                  </a:cubicBezTo>
                  <a:cubicBezTo>
                    <a:pt x="19" y="1"/>
                    <a:pt x="20" y="3"/>
                    <a:pt x="20" y="5"/>
                  </a:cubicBezTo>
                  <a:cubicBezTo>
                    <a:pt x="8" y="73"/>
                    <a:pt x="8" y="73"/>
                    <a:pt x="8" y="73"/>
                  </a:cubicBezTo>
                  <a:cubicBezTo>
                    <a:pt x="8" y="134"/>
                    <a:pt x="8" y="134"/>
                    <a:pt x="8" y="134"/>
                  </a:cubicBezTo>
                  <a:cubicBezTo>
                    <a:pt x="8" y="136"/>
                    <a:pt x="6" y="138"/>
                    <a:pt x="4" y="138"/>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96" name="íṡlíḋê"/>
            <p:cNvSpPr/>
            <p:nvPr/>
          </p:nvSpPr>
          <p:spPr bwMode="auto">
            <a:xfrm>
              <a:off x="5219700" y="3959225"/>
              <a:ext cx="188913" cy="119063"/>
            </a:xfrm>
            <a:custGeom>
              <a:avLst/>
              <a:gdLst>
                <a:gd name="T0" fmla="*/ 5 w 57"/>
                <a:gd name="T1" fmla="*/ 36 h 36"/>
                <a:gd name="T2" fmla="*/ 1 w 57"/>
                <a:gd name="T3" fmla="*/ 34 h 36"/>
                <a:gd name="T4" fmla="*/ 3 w 57"/>
                <a:gd name="T5" fmla="*/ 28 h 36"/>
                <a:gd name="T6" fmla="*/ 50 w 57"/>
                <a:gd name="T7" fmla="*/ 1 h 36"/>
                <a:gd name="T8" fmla="*/ 56 w 57"/>
                <a:gd name="T9" fmla="*/ 3 h 36"/>
                <a:gd name="T10" fmla="*/ 54 w 57"/>
                <a:gd name="T11" fmla="*/ 9 h 36"/>
                <a:gd name="T12" fmla="*/ 7 w 57"/>
                <a:gd name="T13" fmla="*/ 36 h 36"/>
                <a:gd name="T14" fmla="*/ 5 w 57"/>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36">
                  <a:moveTo>
                    <a:pt x="5" y="36"/>
                  </a:moveTo>
                  <a:cubicBezTo>
                    <a:pt x="4" y="36"/>
                    <a:pt x="2" y="36"/>
                    <a:pt x="1" y="34"/>
                  </a:cubicBezTo>
                  <a:cubicBezTo>
                    <a:pt x="0" y="32"/>
                    <a:pt x="1" y="30"/>
                    <a:pt x="3" y="28"/>
                  </a:cubicBezTo>
                  <a:cubicBezTo>
                    <a:pt x="50" y="1"/>
                    <a:pt x="50" y="1"/>
                    <a:pt x="50" y="1"/>
                  </a:cubicBezTo>
                  <a:cubicBezTo>
                    <a:pt x="52" y="0"/>
                    <a:pt x="55" y="1"/>
                    <a:pt x="56" y="3"/>
                  </a:cubicBezTo>
                  <a:cubicBezTo>
                    <a:pt x="57" y="5"/>
                    <a:pt x="56" y="7"/>
                    <a:pt x="54" y="9"/>
                  </a:cubicBezTo>
                  <a:cubicBezTo>
                    <a:pt x="7" y="36"/>
                    <a:pt x="7" y="36"/>
                    <a:pt x="7" y="36"/>
                  </a:cubicBezTo>
                  <a:cubicBezTo>
                    <a:pt x="7" y="36"/>
                    <a:pt x="6" y="36"/>
                    <a:pt x="5" y="36"/>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97" name="íṡļîdè"/>
            <p:cNvSpPr/>
            <p:nvPr/>
          </p:nvSpPr>
          <p:spPr bwMode="auto">
            <a:xfrm>
              <a:off x="4943475" y="3679825"/>
              <a:ext cx="336550" cy="319088"/>
            </a:xfrm>
            <a:custGeom>
              <a:avLst/>
              <a:gdLst>
                <a:gd name="T0" fmla="*/ 4 w 102"/>
                <a:gd name="T1" fmla="*/ 97 h 97"/>
                <a:gd name="T2" fmla="*/ 2 w 102"/>
                <a:gd name="T3" fmla="*/ 97 h 97"/>
                <a:gd name="T4" fmla="*/ 1 w 102"/>
                <a:gd name="T5" fmla="*/ 91 h 97"/>
                <a:gd name="T6" fmla="*/ 31 w 102"/>
                <a:gd name="T7" fmla="*/ 43 h 97"/>
                <a:gd name="T8" fmla="*/ 39 w 102"/>
                <a:gd name="T9" fmla="*/ 3 h 97"/>
                <a:gd name="T10" fmla="*/ 41 w 102"/>
                <a:gd name="T11" fmla="*/ 0 h 97"/>
                <a:gd name="T12" fmla="*/ 45 w 102"/>
                <a:gd name="T13" fmla="*/ 1 h 97"/>
                <a:gd name="T14" fmla="*/ 99 w 102"/>
                <a:gd name="T15" fmla="*/ 32 h 97"/>
                <a:gd name="T16" fmla="*/ 101 w 102"/>
                <a:gd name="T17" fmla="*/ 38 h 97"/>
                <a:gd name="T18" fmla="*/ 95 w 102"/>
                <a:gd name="T19" fmla="*/ 39 h 97"/>
                <a:gd name="T20" fmla="*/ 46 w 102"/>
                <a:gd name="T21" fmla="*/ 11 h 97"/>
                <a:gd name="T22" fmla="*/ 39 w 102"/>
                <a:gd name="T23" fmla="*/ 45 h 97"/>
                <a:gd name="T24" fmla="*/ 38 w 102"/>
                <a:gd name="T25" fmla="*/ 47 h 97"/>
                <a:gd name="T26" fmla="*/ 8 w 102"/>
                <a:gd name="T27" fmla="*/ 95 h 97"/>
                <a:gd name="T28" fmla="*/ 4 w 102"/>
                <a:gd name="T2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97">
                  <a:moveTo>
                    <a:pt x="4" y="97"/>
                  </a:moveTo>
                  <a:cubicBezTo>
                    <a:pt x="4" y="97"/>
                    <a:pt x="3" y="97"/>
                    <a:pt x="2" y="97"/>
                  </a:cubicBezTo>
                  <a:cubicBezTo>
                    <a:pt x="0" y="96"/>
                    <a:pt x="0" y="93"/>
                    <a:pt x="1" y="91"/>
                  </a:cubicBezTo>
                  <a:cubicBezTo>
                    <a:pt x="31" y="43"/>
                    <a:pt x="31" y="43"/>
                    <a:pt x="31" y="43"/>
                  </a:cubicBezTo>
                  <a:cubicBezTo>
                    <a:pt x="39" y="3"/>
                    <a:pt x="39" y="3"/>
                    <a:pt x="39" y="3"/>
                  </a:cubicBezTo>
                  <a:cubicBezTo>
                    <a:pt x="39" y="2"/>
                    <a:pt x="40" y="1"/>
                    <a:pt x="41" y="0"/>
                  </a:cubicBezTo>
                  <a:cubicBezTo>
                    <a:pt x="42" y="0"/>
                    <a:pt x="44" y="0"/>
                    <a:pt x="45" y="1"/>
                  </a:cubicBezTo>
                  <a:cubicBezTo>
                    <a:pt x="99" y="32"/>
                    <a:pt x="99" y="32"/>
                    <a:pt x="99" y="32"/>
                  </a:cubicBezTo>
                  <a:cubicBezTo>
                    <a:pt x="101" y="33"/>
                    <a:pt x="102" y="36"/>
                    <a:pt x="101" y="38"/>
                  </a:cubicBezTo>
                  <a:cubicBezTo>
                    <a:pt x="100" y="40"/>
                    <a:pt x="97" y="40"/>
                    <a:pt x="95" y="39"/>
                  </a:cubicBezTo>
                  <a:cubicBezTo>
                    <a:pt x="46" y="11"/>
                    <a:pt x="46" y="11"/>
                    <a:pt x="46" y="11"/>
                  </a:cubicBezTo>
                  <a:cubicBezTo>
                    <a:pt x="39" y="45"/>
                    <a:pt x="39" y="45"/>
                    <a:pt x="39" y="45"/>
                  </a:cubicBezTo>
                  <a:cubicBezTo>
                    <a:pt x="39" y="46"/>
                    <a:pt x="39" y="46"/>
                    <a:pt x="38" y="47"/>
                  </a:cubicBezTo>
                  <a:cubicBezTo>
                    <a:pt x="8" y="95"/>
                    <a:pt x="8" y="95"/>
                    <a:pt x="8" y="95"/>
                  </a:cubicBezTo>
                  <a:cubicBezTo>
                    <a:pt x="7" y="97"/>
                    <a:pt x="6" y="97"/>
                    <a:pt x="4" y="97"/>
                  </a:cubicBezTo>
                  <a:close/>
                </a:path>
              </a:pathLst>
            </a:custGeom>
            <a:solidFill>
              <a:srgbClr val="7FC3E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398" name="ïṥ1îḓê"/>
            <p:cNvSpPr/>
            <p:nvPr/>
          </p:nvSpPr>
          <p:spPr bwMode="auto">
            <a:xfrm>
              <a:off x="5060950" y="3667125"/>
              <a:ext cx="146050" cy="88900"/>
            </a:xfrm>
            <a:custGeom>
              <a:avLst/>
              <a:gdLst>
                <a:gd name="T0" fmla="*/ 22 w 44"/>
                <a:gd name="T1" fmla="*/ 9 h 27"/>
                <a:gd name="T2" fmla="*/ 9 w 44"/>
                <a:gd name="T3" fmla="*/ 1 h 27"/>
                <a:gd name="T4" fmla="*/ 3 w 44"/>
                <a:gd name="T5" fmla="*/ 1 h 27"/>
                <a:gd name="T6" fmla="*/ 0 w 44"/>
                <a:gd name="T7" fmla="*/ 0 h 27"/>
                <a:gd name="T8" fmla="*/ 0 w 44"/>
                <a:gd name="T9" fmla="*/ 4 h 27"/>
                <a:gd name="T10" fmla="*/ 0 w 44"/>
                <a:gd name="T11" fmla="*/ 4 h 27"/>
                <a:gd name="T12" fmla="*/ 2 w 44"/>
                <a:gd name="T13" fmla="*/ 7 h 27"/>
                <a:gd name="T14" fmla="*/ 34 w 44"/>
                <a:gd name="T15" fmla="*/ 26 h 27"/>
                <a:gd name="T16" fmla="*/ 38 w 44"/>
                <a:gd name="T17" fmla="*/ 26 h 27"/>
                <a:gd name="T18" fmla="*/ 43 w 44"/>
                <a:gd name="T19" fmla="*/ 23 h 27"/>
                <a:gd name="T20" fmla="*/ 44 w 44"/>
                <a:gd name="T21" fmla="*/ 22 h 27"/>
                <a:gd name="T22" fmla="*/ 44 w 44"/>
                <a:gd name="T23" fmla="*/ 18 h 27"/>
                <a:gd name="T24" fmla="*/ 22 w 44"/>
                <a:gd name="T25"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7">
                  <a:moveTo>
                    <a:pt x="22" y="9"/>
                  </a:moveTo>
                  <a:cubicBezTo>
                    <a:pt x="9" y="1"/>
                    <a:pt x="9" y="1"/>
                    <a:pt x="9" y="1"/>
                  </a:cubicBezTo>
                  <a:cubicBezTo>
                    <a:pt x="7" y="0"/>
                    <a:pt x="5" y="0"/>
                    <a:pt x="3" y="1"/>
                  </a:cubicBezTo>
                  <a:cubicBezTo>
                    <a:pt x="0" y="0"/>
                    <a:pt x="0" y="0"/>
                    <a:pt x="0" y="0"/>
                  </a:cubicBezTo>
                  <a:cubicBezTo>
                    <a:pt x="0" y="4"/>
                    <a:pt x="0" y="4"/>
                    <a:pt x="0" y="4"/>
                  </a:cubicBezTo>
                  <a:cubicBezTo>
                    <a:pt x="0" y="4"/>
                    <a:pt x="0" y="4"/>
                    <a:pt x="0" y="4"/>
                  </a:cubicBezTo>
                  <a:cubicBezTo>
                    <a:pt x="0" y="5"/>
                    <a:pt x="1" y="7"/>
                    <a:pt x="2" y="7"/>
                  </a:cubicBezTo>
                  <a:cubicBezTo>
                    <a:pt x="34" y="26"/>
                    <a:pt x="34" y="26"/>
                    <a:pt x="34" y="26"/>
                  </a:cubicBezTo>
                  <a:cubicBezTo>
                    <a:pt x="35" y="27"/>
                    <a:pt x="37" y="27"/>
                    <a:pt x="38" y="26"/>
                  </a:cubicBezTo>
                  <a:cubicBezTo>
                    <a:pt x="43" y="23"/>
                    <a:pt x="43" y="23"/>
                    <a:pt x="43" y="23"/>
                  </a:cubicBezTo>
                  <a:cubicBezTo>
                    <a:pt x="44" y="23"/>
                    <a:pt x="44" y="22"/>
                    <a:pt x="44" y="22"/>
                  </a:cubicBezTo>
                  <a:cubicBezTo>
                    <a:pt x="44" y="18"/>
                    <a:pt x="44" y="18"/>
                    <a:pt x="44" y="18"/>
                  </a:cubicBezTo>
                  <a:lnTo>
                    <a:pt x="22" y="9"/>
                  </a:lnTo>
                  <a:close/>
                </a:path>
              </a:pathLst>
            </a:custGeom>
            <a:solidFill>
              <a:srgbClr val="9FE0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399" name="isľîdé"/>
            <p:cNvSpPr/>
            <p:nvPr/>
          </p:nvSpPr>
          <p:spPr bwMode="auto">
            <a:xfrm>
              <a:off x="5057775" y="3649663"/>
              <a:ext cx="149225" cy="88900"/>
            </a:xfrm>
            <a:custGeom>
              <a:avLst/>
              <a:gdLst>
                <a:gd name="T0" fmla="*/ 44 w 45"/>
                <a:gd name="T1" fmla="*/ 24 h 27"/>
                <a:gd name="T2" fmla="*/ 39 w 45"/>
                <a:gd name="T3" fmla="*/ 27 h 27"/>
                <a:gd name="T4" fmla="*/ 35 w 45"/>
                <a:gd name="T5" fmla="*/ 27 h 27"/>
                <a:gd name="T6" fmla="*/ 3 w 45"/>
                <a:gd name="T7" fmla="*/ 8 h 27"/>
                <a:gd name="T8" fmla="*/ 3 w 45"/>
                <a:gd name="T9" fmla="*/ 2 h 27"/>
                <a:gd name="T10" fmla="*/ 10 w 45"/>
                <a:gd name="T11" fmla="*/ 2 h 27"/>
                <a:gd name="T12" fmla="*/ 44 w 45"/>
                <a:gd name="T13" fmla="*/ 21 h 27"/>
                <a:gd name="T14" fmla="*/ 44 w 45"/>
                <a:gd name="T15" fmla="*/ 24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7">
                  <a:moveTo>
                    <a:pt x="44" y="24"/>
                  </a:moveTo>
                  <a:cubicBezTo>
                    <a:pt x="39" y="27"/>
                    <a:pt x="39" y="27"/>
                    <a:pt x="39" y="27"/>
                  </a:cubicBezTo>
                  <a:cubicBezTo>
                    <a:pt x="38" y="27"/>
                    <a:pt x="36" y="27"/>
                    <a:pt x="35" y="27"/>
                  </a:cubicBezTo>
                  <a:cubicBezTo>
                    <a:pt x="3" y="8"/>
                    <a:pt x="3" y="8"/>
                    <a:pt x="3" y="8"/>
                  </a:cubicBezTo>
                  <a:cubicBezTo>
                    <a:pt x="0" y="6"/>
                    <a:pt x="0" y="3"/>
                    <a:pt x="3" y="2"/>
                  </a:cubicBezTo>
                  <a:cubicBezTo>
                    <a:pt x="5" y="0"/>
                    <a:pt x="8" y="0"/>
                    <a:pt x="10" y="2"/>
                  </a:cubicBezTo>
                  <a:cubicBezTo>
                    <a:pt x="44" y="21"/>
                    <a:pt x="44" y="21"/>
                    <a:pt x="44" y="21"/>
                  </a:cubicBezTo>
                  <a:cubicBezTo>
                    <a:pt x="45" y="22"/>
                    <a:pt x="45" y="23"/>
                    <a:pt x="44" y="24"/>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00" name="íŝḷïde"/>
            <p:cNvSpPr/>
            <p:nvPr/>
          </p:nvSpPr>
          <p:spPr bwMode="auto">
            <a:xfrm>
              <a:off x="5068888" y="3376613"/>
              <a:ext cx="220663" cy="312738"/>
            </a:xfrm>
            <a:custGeom>
              <a:avLst/>
              <a:gdLst>
                <a:gd name="T0" fmla="*/ 50 w 67"/>
                <a:gd name="T1" fmla="*/ 8 h 95"/>
                <a:gd name="T2" fmla="*/ 55 w 67"/>
                <a:gd name="T3" fmla="*/ 36 h 95"/>
                <a:gd name="T4" fmla="*/ 15 w 67"/>
                <a:gd name="T5" fmla="*/ 93 h 95"/>
                <a:gd name="T6" fmla="*/ 3 w 67"/>
                <a:gd name="T7" fmla="*/ 76 h 95"/>
                <a:gd name="T8" fmla="*/ 50 w 67"/>
                <a:gd name="T9" fmla="*/ 8 h 95"/>
              </a:gdLst>
              <a:ahLst/>
              <a:cxnLst>
                <a:cxn ang="0">
                  <a:pos x="T0" y="T1"/>
                </a:cxn>
                <a:cxn ang="0">
                  <a:pos x="T2" y="T3"/>
                </a:cxn>
                <a:cxn ang="0">
                  <a:pos x="T4" y="T5"/>
                </a:cxn>
                <a:cxn ang="0">
                  <a:pos x="T6" y="T7"/>
                </a:cxn>
                <a:cxn ang="0">
                  <a:pos x="T8" y="T9"/>
                </a:cxn>
              </a:cxnLst>
              <a:rect l="0" t="0" r="r" b="b"/>
              <a:pathLst>
                <a:path w="67" h="95">
                  <a:moveTo>
                    <a:pt x="50" y="8"/>
                  </a:moveTo>
                  <a:cubicBezTo>
                    <a:pt x="50" y="8"/>
                    <a:pt x="67" y="18"/>
                    <a:pt x="55" y="36"/>
                  </a:cubicBezTo>
                  <a:cubicBezTo>
                    <a:pt x="46" y="50"/>
                    <a:pt x="28" y="91"/>
                    <a:pt x="15" y="93"/>
                  </a:cubicBezTo>
                  <a:cubicBezTo>
                    <a:pt x="3" y="95"/>
                    <a:pt x="0" y="87"/>
                    <a:pt x="3" y="76"/>
                  </a:cubicBezTo>
                  <a:cubicBezTo>
                    <a:pt x="7" y="64"/>
                    <a:pt x="38" y="0"/>
                    <a:pt x="50" y="8"/>
                  </a:cubicBezTo>
                  <a:close/>
                </a:path>
              </a:pathLst>
            </a:custGeom>
            <a:solidFill>
              <a:srgbClr val="4C6BA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401" name="ïṥḷíḓé"/>
            <p:cNvSpPr/>
            <p:nvPr/>
          </p:nvSpPr>
          <p:spPr bwMode="auto">
            <a:xfrm>
              <a:off x="5237163" y="3343275"/>
              <a:ext cx="138113" cy="52388"/>
            </a:xfrm>
            <a:custGeom>
              <a:avLst/>
              <a:gdLst>
                <a:gd name="T0" fmla="*/ 3 w 42"/>
                <a:gd name="T1" fmla="*/ 13 h 16"/>
                <a:gd name="T2" fmla="*/ 19 w 42"/>
                <a:gd name="T3" fmla="*/ 15 h 16"/>
                <a:gd name="T4" fmla="*/ 42 w 42"/>
                <a:gd name="T5" fmla="*/ 6 h 16"/>
                <a:gd name="T6" fmla="*/ 42 w 42"/>
                <a:gd name="T7" fmla="*/ 0 h 16"/>
                <a:gd name="T8" fmla="*/ 19 w 42"/>
                <a:gd name="T9" fmla="*/ 6 h 16"/>
                <a:gd name="T10" fmla="*/ 3 w 42"/>
                <a:gd name="T11" fmla="*/ 8 h 16"/>
                <a:gd name="T12" fmla="*/ 0 w 42"/>
                <a:gd name="T13" fmla="*/ 15 h 16"/>
                <a:gd name="T14" fmla="*/ 3 w 42"/>
                <a:gd name="T15" fmla="*/ 13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6">
                  <a:moveTo>
                    <a:pt x="3" y="13"/>
                  </a:moveTo>
                  <a:cubicBezTo>
                    <a:pt x="3" y="13"/>
                    <a:pt x="9" y="16"/>
                    <a:pt x="19" y="15"/>
                  </a:cubicBezTo>
                  <a:cubicBezTo>
                    <a:pt x="28" y="14"/>
                    <a:pt x="42" y="6"/>
                    <a:pt x="42" y="6"/>
                  </a:cubicBezTo>
                  <a:cubicBezTo>
                    <a:pt x="42" y="0"/>
                    <a:pt x="42" y="0"/>
                    <a:pt x="42" y="0"/>
                  </a:cubicBezTo>
                  <a:cubicBezTo>
                    <a:pt x="42" y="0"/>
                    <a:pt x="29" y="4"/>
                    <a:pt x="19" y="6"/>
                  </a:cubicBezTo>
                  <a:cubicBezTo>
                    <a:pt x="9" y="7"/>
                    <a:pt x="3" y="8"/>
                    <a:pt x="3" y="8"/>
                  </a:cubicBezTo>
                  <a:cubicBezTo>
                    <a:pt x="0" y="15"/>
                    <a:pt x="0" y="15"/>
                    <a:pt x="0" y="15"/>
                  </a:cubicBezTo>
                  <a:lnTo>
                    <a:pt x="3" y="13"/>
                  </a:lnTo>
                  <a:close/>
                </a:path>
              </a:pathLst>
            </a:custGeom>
            <a:solidFill>
              <a:srgbClr val="4C6BA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02" name="íṩlîďé"/>
            <p:cNvSpPr/>
            <p:nvPr/>
          </p:nvSpPr>
          <p:spPr bwMode="auto">
            <a:xfrm>
              <a:off x="5191125" y="3113088"/>
              <a:ext cx="239713" cy="269875"/>
            </a:xfrm>
            <a:custGeom>
              <a:avLst/>
              <a:gdLst>
                <a:gd name="T0" fmla="*/ 19 w 73"/>
                <a:gd name="T1" fmla="*/ 54 h 82"/>
                <a:gd name="T2" fmla="*/ 3 w 73"/>
                <a:gd name="T3" fmla="*/ 32 h 82"/>
                <a:gd name="T4" fmla="*/ 9 w 73"/>
                <a:gd name="T5" fmla="*/ 10 h 82"/>
                <a:gd name="T6" fmla="*/ 22 w 73"/>
                <a:gd name="T7" fmla="*/ 7 h 82"/>
                <a:gd name="T8" fmla="*/ 38 w 73"/>
                <a:gd name="T9" fmla="*/ 0 h 82"/>
                <a:gd name="T10" fmla="*/ 67 w 73"/>
                <a:gd name="T11" fmla="*/ 30 h 82"/>
                <a:gd name="T12" fmla="*/ 49 w 73"/>
                <a:gd name="T13" fmla="*/ 76 h 82"/>
                <a:gd name="T14" fmla="*/ 25 w 73"/>
                <a:gd name="T15" fmla="*/ 68 h 82"/>
                <a:gd name="T16" fmla="*/ 23 w 73"/>
                <a:gd name="T17" fmla="*/ 62 h 82"/>
                <a:gd name="T18" fmla="*/ 26 w 73"/>
                <a:gd name="T19" fmla="*/ 53 h 82"/>
                <a:gd name="T20" fmla="*/ 19 w 73"/>
                <a:gd name="T21" fmla="*/ 5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82">
                  <a:moveTo>
                    <a:pt x="19" y="54"/>
                  </a:moveTo>
                  <a:cubicBezTo>
                    <a:pt x="19" y="54"/>
                    <a:pt x="5" y="45"/>
                    <a:pt x="3" y="32"/>
                  </a:cubicBezTo>
                  <a:cubicBezTo>
                    <a:pt x="0" y="19"/>
                    <a:pt x="3" y="13"/>
                    <a:pt x="9" y="10"/>
                  </a:cubicBezTo>
                  <a:cubicBezTo>
                    <a:pt x="14" y="6"/>
                    <a:pt x="22" y="7"/>
                    <a:pt x="22" y="7"/>
                  </a:cubicBezTo>
                  <a:cubicBezTo>
                    <a:pt x="22" y="7"/>
                    <a:pt x="27" y="0"/>
                    <a:pt x="38" y="0"/>
                  </a:cubicBezTo>
                  <a:cubicBezTo>
                    <a:pt x="48" y="0"/>
                    <a:pt x="61" y="10"/>
                    <a:pt x="67" y="30"/>
                  </a:cubicBezTo>
                  <a:cubicBezTo>
                    <a:pt x="73" y="50"/>
                    <a:pt x="59" y="70"/>
                    <a:pt x="49" y="76"/>
                  </a:cubicBezTo>
                  <a:cubicBezTo>
                    <a:pt x="39" y="82"/>
                    <a:pt x="27" y="74"/>
                    <a:pt x="25" y="68"/>
                  </a:cubicBezTo>
                  <a:cubicBezTo>
                    <a:pt x="23" y="62"/>
                    <a:pt x="23" y="62"/>
                    <a:pt x="23" y="62"/>
                  </a:cubicBezTo>
                  <a:cubicBezTo>
                    <a:pt x="23" y="62"/>
                    <a:pt x="27" y="60"/>
                    <a:pt x="26" y="53"/>
                  </a:cubicBezTo>
                  <a:cubicBezTo>
                    <a:pt x="26" y="46"/>
                    <a:pt x="19" y="48"/>
                    <a:pt x="19" y="54"/>
                  </a:cubicBezTo>
                  <a:close/>
                </a:path>
              </a:pathLst>
            </a:custGeom>
            <a:solidFill>
              <a:srgbClr val="80574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403" name="íṡlîḋé"/>
            <p:cNvSpPr/>
            <p:nvPr/>
          </p:nvSpPr>
          <p:spPr bwMode="auto">
            <a:xfrm>
              <a:off x="5319713" y="3260725"/>
              <a:ext cx="147638" cy="296863"/>
            </a:xfrm>
            <a:custGeom>
              <a:avLst/>
              <a:gdLst>
                <a:gd name="T0" fmla="*/ 22 w 45"/>
                <a:gd name="T1" fmla="*/ 0 h 90"/>
                <a:gd name="T2" fmla="*/ 40 w 45"/>
                <a:gd name="T3" fmla="*/ 19 h 90"/>
                <a:gd name="T4" fmla="*/ 34 w 45"/>
                <a:gd name="T5" fmla="*/ 63 h 90"/>
                <a:gd name="T6" fmla="*/ 35 w 45"/>
                <a:gd name="T7" fmla="*/ 87 h 90"/>
                <a:gd name="T8" fmla="*/ 6 w 45"/>
                <a:gd name="T9" fmla="*/ 61 h 90"/>
                <a:gd name="T10" fmla="*/ 11 w 45"/>
                <a:gd name="T11" fmla="*/ 9 h 90"/>
                <a:gd name="T12" fmla="*/ 22 w 45"/>
                <a:gd name="T13" fmla="*/ 0 h 90"/>
              </a:gdLst>
              <a:ahLst/>
              <a:cxnLst>
                <a:cxn ang="0">
                  <a:pos x="T0" y="T1"/>
                </a:cxn>
                <a:cxn ang="0">
                  <a:pos x="T2" y="T3"/>
                </a:cxn>
                <a:cxn ang="0">
                  <a:pos x="T4" y="T5"/>
                </a:cxn>
                <a:cxn ang="0">
                  <a:pos x="T6" y="T7"/>
                </a:cxn>
                <a:cxn ang="0">
                  <a:pos x="T8" y="T9"/>
                </a:cxn>
                <a:cxn ang="0">
                  <a:pos x="T10" y="T11"/>
                </a:cxn>
                <a:cxn ang="0">
                  <a:pos x="T12" y="T13"/>
                </a:cxn>
              </a:cxnLst>
              <a:rect l="0" t="0" r="r" b="b"/>
              <a:pathLst>
                <a:path w="45" h="90">
                  <a:moveTo>
                    <a:pt x="22" y="0"/>
                  </a:moveTo>
                  <a:cubicBezTo>
                    <a:pt x="22" y="0"/>
                    <a:pt x="35" y="2"/>
                    <a:pt x="40" y="19"/>
                  </a:cubicBezTo>
                  <a:cubicBezTo>
                    <a:pt x="45" y="35"/>
                    <a:pt x="36" y="51"/>
                    <a:pt x="34" y="63"/>
                  </a:cubicBezTo>
                  <a:cubicBezTo>
                    <a:pt x="32" y="75"/>
                    <a:pt x="36" y="85"/>
                    <a:pt x="35" y="87"/>
                  </a:cubicBezTo>
                  <a:cubicBezTo>
                    <a:pt x="33" y="90"/>
                    <a:pt x="13" y="89"/>
                    <a:pt x="6" y="61"/>
                  </a:cubicBezTo>
                  <a:cubicBezTo>
                    <a:pt x="0" y="33"/>
                    <a:pt x="11" y="9"/>
                    <a:pt x="11" y="9"/>
                  </a:cubicBezTo>
                  <a:cubicBezTo>
                    <a:pt x="11" y="9"/>
                    <a:pt x="12" y="0"/>
                    <a:pt x="22" y="0"/>
                  </a:cubicBezTo>
                  <a:close/>
                </a:path>
              </a:pathLst>
            </a:custGeom>
            <a:solidFill>
              <a:srgbClr val="6746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404" name="îṡľiḋe"/>
            <p:cNvSpPr/>
            <p:nvPr/>
          </p:nvSpPr>
          <p:spPr bwMode="auto">
            <a:xfrm>
              <a:off x="7123113" y="4144963"/>
              <a:ext cx="1514475" cy="1525588"/>
            </a:xfrm>
            <a:custGeom>
              <a:avLst/>
              <a:gdLst>
                <a:gd name="T0" fmla="*/ 125 w 459"/>
                <a:gd name="T1" fmla="*/ 0 h 463"/>
                <a:gd name="T2" fmla="*/ 101 w 459"/>
                <a:gd name="T3" fmla="*/ 5 h 463"/>
                <a:gd name="T4" fmla="*/ 0 w 459"/>
                <a:gd name="T5" fmla="*/ 463 h 463"/>
                <a:gd name="T6" fmla="*/ 25 w 459"/>
                <a:gd name="T7" fmla="*/ 463 h 463"/>
                <a:gd name="T8" fmla="*/ 31 w 459"/>
                <a:gd name="T9" fmla="*/ 460 h 463"/>
                <a:gd name="T10" fmla="*/ 446 w 459"/>
                <a:gd name="T11" fmla="*/ 220 h 463"/>
                <a:gd name="T12" fmla="*/ 446 w 459"/>
                <a:gd name="T13" fmla="*/ 185 h 463"/>
                <a:gd name="T14" fmla="*/ 155 w 459"/>
                <a:gd name="T15" fmla="*/ 8 h 463"/>
                <a:gd name="T16" fmla="*/ 125 w 459"/>
                <a:gd name="T17" fmla="*/ 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9" h="463">
                  <a:moveTo>
                    <a:pt x="125" y="0"/>
                  </a:moveTo>
                  <a:cubicBezTo>
                    <a:pt x="117" y="0"/>
                    <a:pt x="109" y="2"/>
                    <a:pt x="101" y="5"/>
                  </a:cubicBezTo>
                  <a:cubicBezTo>
                    <a:pt x="0" y="463"/>
                    <a:pt x="0" y="463"/>
                    <a:pt x="0" y="463"/>
                  </a:cubicBezTo>
                  <a:cubicBezTo>
                    <a:pt x="25" y="463"/>
                    <a:pt x="25" y="463"/>
                    <a:pt x="25" y="463"/>
                  </a:cubicBezTo>
                  <a:cubicBezTo>
                    <a:pt x="27" y="462"/>
                    <a:pt x="29" y="461"/>
                    <a:pt x="31" y="460"/>
                  </a:cubicBezTo>
                  <a:cubicBezTo>
                    <a:pt x="446" y="220"/>
                    <a:pt x="446" y="220"/>
                    <a:pt x="446" y="220"/>
                  </a:cubicBezTo>
                  <a:cubicBezTo>
                    <a:pt x="459" y="212"/>
                    <a:pt x="459" y="193"/>
                    <a:pt x="446" y="185"/>
                  </a:cubicBezTo>
                  <a:cubicBezTo>
                    <a:pt x="155" y="8"/>
                    <a:pt x="155" y="8"/>
                    <a:pt x="155" y="8"/>
                  </a:cubicBezTo>
                  <a:cubicBezTo>
                    <a:pt x="146" y="3"/>
                    <a:pt x="135" y="0"/>
                    <a:pt x="125" y="0"/>
                  </a:cubicBezTo>
                </a:path>
              </a:pathLst>
            </a:custGeom>
            <a:solidFill>
              <a:srgbClr val="5083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05" name="iṥlîďé"/>
            <p:cNvSpPr/>
            <p:nvPr/>
          </p:nvSpPr>
          <p:spPr bwMode="auto">
            <a:xfrm>
              <a:off x="6035675" y="4117975"/>
              <a:ext cx="2592388" cy="1558925"/>
            </a:xfrm>
            <a:custGeom>
              <a:avLst/>
              <a:gdLst>
                <a:gd name="T0" fmla="*/ 786 w 786"/>
                <a:gd name="T1" fmla="*/ 205 h 473"/>
                <a:gd name="T2" fmla="*/ 786 w 786"/>
                <a:gd name="T3" fmla="*/ 205 h 473"/>
                <a:gd name="T4" fmla="*/ 786 w 786"/>
                <a:gd name="T5" fmla="*/ 180 h 473"/>
                <a:gd name="T6" fmla="*/ 772 w 786"/>
                <a:gd name="T7" fmla="*/ 181 h 473"/>
                <a:gd name="T8" fmla="*/ 485 w 786"/>
                <a:gd name="T9" fmla="*/ 11 h 473"/>
                <a:gd name="T10" fmla="*/ 425 w 786"/>
                <a:gd name="T11" fmla="*/ 11 h 473"/>
                <a:gd name="T12" fmla="*/ 19 w 786"/>
                <a:gd name="T13" fmla="*/ 246 h 473"/>
                <a:gd name="T14" fmla="*/ 0 w 786"/>
                <a:gd name="T15" fmla="*/ 247 h 473"/>
                <a:gd name="T16" fmla="*/ 0 w 786"/>
                <a:gd name="T17" fmla="*/ 274 h 473"/>
                <a:gd name="T18" fmla="*/ 0 w 786"/>
                <a:gd name="T19" fmla="*/ 274 h 473"/>
                <a:gd name="T20" fmla="*/ 10 w 786"/>
                <a:gd name="T21" fmla="*/ 290 h 473"/>
                <a:gd name="T22" fmla="*/ 301 w 786"/>
                <a:gd name="T23" fmla="*/ 462 h 473"/>
                <a:gd name="T24" fmla="*/ 361 w 786"/>
                <a:gd name="T25" fmla="*/ 463 h 473"/>
                <a:gd name="T26" fmla="*/ 776 w 786"/>
                <a:gd name="T27" fmla="*/ 223 h 473"/>
                <a:gd name="T28" fmla="*/ 786 w 786"/>
                <a:gd name="T29" fmla="*/ 205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6" h="473">
                  <a:moveTo>
                    <a:pt x="786" y="205"/>
                  </a:moveTo>
                  <a:cubicBezTo>
                    <a:pt x="786" y="205"/>
                    <a:pt x="786" y="205"/>
                    <a:pt x="786" y="205"/>
                  </a:cubicBezTo>
                  <a:cubicBezTo>
                    <a:pt x="786" y="180"/>
                    <a:pt x="786" y="180"/>
                    <a:pt x="786" y="180"/>
                  </a:cubicBezTo>
                  <a:cubicBezTo>
                    <a:pt x="772" y="181"/>
                    <a:pt x="772" y="181"/>
                    <a:pt x="772" y="181"/>
                  </a:cubicBezTo>
                  <a:cubicBezTo>
                    <a:pt x="485" y="11"/>
                    <a:pt x="485" y="11"/>
                    <a:pt x="485" y="11"/>
                  </a:cubicBezTo>
                  <a:cubicBezTo>
                    <a:pt x="467" y="0"/>
                    <a:pt x="444" y="0"/>
                    <a:pt x="425" y="11"/>
                  </a:cubicBezTo>
                  <a:cubicBezTo>
                    <a:pt x="19" y="246"/>
                    <a:pt x="19" y="246"/>
                    <a:pt x="19" y="246"/>
                  </a:cubicBezTo>
                  <a:cubicBezTo>
                    <a:pt x="0" y="247"/>
                    <a:pt x="0" y="247"/>
                    <a:pt x="0" y="247"/>
                  </a:cubicBezTo>
                  <a:cubicBezTo>
                    <a:pt x="0" y="274"/>
                    <a:pt x="0" y="274"/>
                    <a:pt x="0" y="274"/>
                  </a:cubicBezTo>
                  <a:cubicBezTo>
                    <a:pt x="0" y="274"/>
                    <a:pt x="0" y="274"/>
                    <a:pt x="0" y="274"/>
                  </a:cubicBezTo>
                  <a:cubicBezTo>
                    <a:pt x="1" y="280"/>
                    <a:pt x="4" y="286"/>
                    <a:pt x="10" y="290"/>
                  </a:cubicBezTo>
                  <a:cubicBezTo>
                    <a:pt x="301" y="462"/>
                    <a:pt x="301" y="462"/>
                    <a:pt x="301" y="462"/>
                  </a:cubicBezTo>
                  <a:cubicBezTo>
                    <a:pt x="319" y="473"/>
                    <a:pt x="342" y="473"/>
                    <a:pt x="361" y="463"/>
                  </a:cubicBezTo>
                  <a:cubicBezTo>
                    <a:pt x="776" y="223"/>
                    <a:pt x="776" y="223"/>
                    <a:pt x="776" y="223"/>
                  </a:cubicBezTo>
                  <a:cubicBezTo>
                    <a:pt x="782" y="219"/>
                    <a:pt x="786" y="212"/>
                    <a:pt x="786" y="205"/>
                  </a:cubicBez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06" name="iṣlíḓé"/>
            <p:cNvSpPr/>
            <p:nvPr/>
          </p:nvSpPr>
          <p:spPr bwMode="auto">
            <a:xfrm>
              <a:off x="6035675" y="4117975"/>
              <a:ext cx="2592388" cy="1558925"/>
            </a:xfrm>
            <a:custGeom>
              <a:avLst/>
              <a:gdLst>
                <a:gd name="T0" fmla="*/ 786 w 786"/>
                <a:gd name="T1" fmla="*/ 205 h 473"/>
                <a:gd name="T2" fmla="*/ 786 w 786"/>
                <a:gd name="T3" fmla="*/ 205 h 473"/>
                <a:gd name="T4" fmla="*/ 786 w 786"/>
                <a:gd name="T5" fmla="*/ 180 h 473"/>
                <a:gd name="T6" fmla="*/ 772 w 786"/>
                <a:gd name="T7" fmla="*/ 181 h 473"/>
                <a:gd name="T8" fmla="*/ 485 w 786"/>
                <a:gd name="T9" fmla="*/ 11 h 473"/>
                <a:gd name="T10" fmla="*/ 425 w 786"/>
                <a:gd name="T11" fmla="*/ 11 h 473"/>
                <a:gd name="T12" fmla="*/ 19 w 786"/>
                <a:gd name="T13" fmla="*/ 246 h 473"/>
                <a:gd name="T14" fmla="*/ 0 w 786"/>
                <a:gd name="T15" fmla="*/ 247 h 473"/>
                <a:gd name="T16" fmla="*/ 0 w 786"/>
                <a:gd name="T17" fmla="*/ 274 h 473"/>
                <a:gd name="T18" fmla="*/ 0 w 786"/>
                <a:gd name="T19" fmla="*/ 274 h 473"/>
                <a:gd name="T20" fmla="*/ 10 w 786"/>
                <a:gd name="T21" fmla="*/ 290 h 473"/>
                <a:gd name="T22" fmla="*/ 301 w 786"/>
                <a:gd name="T23" fmla="*/ 462 h 473"/>
                <a:gd name="T24" fmla="*/ 361 w 786"/>
                <a:gd name="T25" fmla="*/ 463 h 473"/>
                <a:gd name="T26" fmla="*/ 776 w 786"/>
                <a:gd name="T27" fmla="*/ 223 h 473"/>
                <a:gd name="T28" fmla="*/ 786 w 786"/>
                <a:gd name="T29" fmla="*/ 205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6" h="473">
                  <a:moveTo>
                    <a:pt x="786" y="205"/>
                  </a:moveTo>
                  <a:cubicBezTo>
                    <a:pt x="786" y="205"/>
                    <a:pt x="786" y="205"/>
                    <a:pt x="786" y="205"/>
                  </a:cubicBezTo>
                  <a:cubicBezTo>
                    <a:pt x="786" y="180"/>
                    <a:pt x="786" y="180"/>
                    <a:pt x="786" y="180"/>
                  </a:cubicBezTo>
                  <a:cubicBezTo>
                    <a:pt x="772" y="181"/>
                    <a:pt x="772" y="181"/>
                    <a:pt x="772" y="181"/>
                  </a:cubicBezTo>
                  <a:cubicBezTo>
                    <a:pt x="485" y="11"/>
                    <a:pt x="485" y="11"/>
                    <a:pt x="485" y="11"/>
                  </a:cubicBezTo>
                  <a:cubicBezTo>
                    <a:pt x="467" y="0"/>
                    <a:pt x="444" y="0"/>
                    <a:pt x="425" y="11"/>
                  </a:cubicBezTo>
                  <a:cubicBezTo>
                    <a:pt x="19" y="246"/>
                    <a:pt x="19" y="246"/>
                    <a:pt x="19" y="246"/>
                  </a:cubicBezTo>
                  <a:cubicBezTo>
                    <a:pt x="0" y="247"/>
                    <a:pt x="0" y="247"/>
                    <a:pt x="0" y="247"/>
                  </a:cubicBezTo>
                  <a:cubicBezTo>
                    <a:pt x="0" y="274"/>
                    <a:pt x="0" y="274"/>
                    <a:pt x="0" y="274"/>
                  </a:cubicBezTo>
                  <a:cubicBezTo>
                    <a:pt x="0" y="274"/>
                    <a:pt x="0" y="274"/>
                    <a:pt x="0" y="274"/>
                  </a:cubicBezTo>
                  <a:cubicBezTo>
                    <a:pt x="1" y="280"/>
                    <a:pt x="4" y="286"/>
                    <a:pt x="10" y="290"/>
                  </a:cubicBezTo>
                  <a:cubicBezTo>
                    <a:pt x="301" y="462"/>
                    <a:pt x="301" y="462"/>
                    <a:pt x="301" y="462"/>
                  </a:cubicBezTo>
                  <a:cubicBezTo>
                    <a:pt x="319" y="473"/>
                    <a:pt x="342" y="473"/>
                    <a:pt x="361" y="463"/>
                  </a:cubicBezTo>
                  <a:cubicBezTo>
                    <a:pt x="776" y="223"/>
                    <a:pt x="776" y="223"/>
                    <a:pt x="776" y="223"/>
                  </a:cubicBezTo>
                  <a:cubicBezTo>
                    <a:pt x="782" y="219"/>
                    <a:pt x="786" y="212"/>
                    <a:pt x="786" y="205"/>
                  </a:cubicBezTo>
                  <a:close/>
                </a:path>
              </a:pathLst>
            </a:custGeom>
            <a:gradFill>
              <a:gsLst>
                <a:gs pos="0">
                  <a:srgbClr val="4C6CA7">
                    <a:alpha val="37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407" name="îṥḷíḍè"/>
            <p:cNvSpPr/>
            <p:nvPr/>
          </p:nvSpPr>
          <p:spPr bwMode="auto">
            <a:xfrm>
              <a:off x="6024563" y="4044950"/>
              <a:ext cx="2613025" cy="1546225"/>
            </a:xfrm>
            <a:custGeom>
              <a:avLst/>
              <a:gdLst>
                <a:gd name="T0" fmla="*/ 13 w 792"/>
                <a:gd name="T1" fmla="*/ 286 h 469"/>
                <a:gd name="T2" fmla="*/ 304 w 792"/>
                <a:gd name="T3" fmla="*/ 458 h 469"/>
                <a:gd name="T4" fmla="*/ 364 w 792"/>
                <a:gd name="T5" fmla="*/ 459 h 469"/>
                <a:gd name="T6" fmla="*/ 779 w 792"/>
                <a:gd name="T7" fmla="*/ 219 h 469"/>
                <a:gd name="T8" fmla="*/ 779 w 792"/>
                <a:gd name="T9" fmla="*/ 184 h 469"/>
                <a:gd name="T10" fmla="*/ 488 w 792"/>
                <a:gd name="T11" fmla="*/ 12 h 469"/>
                <a:gd name="T12" fmla="*/ 428 w 792"/>
                <a:gd name="T13" fmla="*/ 11 h 469"/>
                <a:gd name="T14" fmla="*/ 13 w 792"/>
                <a:gd name="T15" fmla="*/ 251 h 469"/>
                <a:gd name="T16" fmla="*/ 13 w 792"/>
                <a:gd name="T17" fmla="*/ 28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2" h="469">
                  <a:moveTo>
                    <a:pt x="13" y="286"/>
                  </a:moveTo>
                  <a:cubicBezTo>
                    <a:pt x="304" y="458"/>
                    <a:pt x="304" y="458"/>
                    <a:pt x="304" y="458"/>
                  </a:cubicBezTo>
                  <a:cubicBezTo>
                    <a:pt x="322" y="469"/>
                    <a:pt x="345" y="469"/>
                    <a:pt x="364" y="459"/>
                  </a:cubicBezTo>
                  <a:cubicBezTo>
                    <a:pt x="779" y="219"/>
                    <a:pt x="779" y="219"/>
                    <a:pt x="779" y="219"/>
                  </a:cubicBezTo>
                  <a:cubicBezTo>
                    <a:pt x="792" y="211"/>
                    <a:pt x="792" y="192"/>
                    <a:pt x="779" y="184"/>
                  </a:cubicBezTo>
                  <a:cubicBezTo>
                    <a:pt x="488" y="12"/>
                    <a:pt x="488" y="12"/>
                    <a:pt x="488" y="12"/>
                  </a:cubicBezTo>
                  <a:cubicBezTo>
                    <a:pt x="470" y="1"/>
                    <a:pt x="447" y="0"/>
                    <a:pt x="428" y="11"/>
                  </a:cubicBezTo>
                  <a:cubicBezTo>
                    <a:pt x="13" y="251"/>
                    <a:pt x="13" y="251"/>
                    <a:pt x="13" y="251"/>
                  </a:cubicBezTo>
                  <a:cubicBezTo>
                    <a:pt x="0" y="258"/>
                    <a:pt x="0" y="278"/>
                    <a:pt x="13" y="286"/>
                  </a:cubicBezTo>
                  <a:close/>
                </a:path>
              </a:pathLst>
            </a:custGeom>
            <a:solidFill>
              <a:srgbClr val="E8F7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08" name="îṣlïḋê"/>
            <p:cNvSpPr/>
            <p:nvPr/>
          </p:nvSpPr>
          <p:spPr bwMode="auto">
            <a:xfrm>
              <a:off x="7272338" y="4437063"/>
              <a:ext cx="1365250" cy="792163"/>
            </a:xfrm>
            <a:custGeom>
              <a:avLst/>
              <a:gdLst>
                <a:gd name="T0" fmla="*/ 0 w 414"/>
                <a:gd name="T1" fmla="*/ 240 h 240"/>
                <a:gd name="T2" fmla="*/ 158 w 414"/>
                <a:gd name="T3" fmla="*/ 240 h 240"/>
                <a:gd name="T4" fmla="*/ 401 w 414"/>
                <a:gd name="T5" fmla="*/ 100 h 240"/>
                <a:gd name="T6" fmla="*/ 401 w 414"/>
                <a:gd name="T7" fmla="*/ 65 h 240"/>
                <a:gd name="T8" fmla="*/ 292 w 414"/>
                <a:gd name="T9" fmla="*/ 0 h 240"/>
                <a:gd name="T10" fmla="*/ 18 w 414"/>
                <a:gd name="T11" fmla="*/ 0 h 240"/>
                <a:gd name="T12" fmla="*/ 0 w 414"/>
                <a:gd name="T13" fmla="*/ 240 h 240"/>
              </a:gdLst>
              <a:ahLst/>
              <a:cxnLst>
                <a:cxn ang="0">
                  <a:pos x="T0" y="T1"/>
                </a:cxn>
                <a:cxn ang="0">
                  <a:pos x="T2" y="T3"/>
                </a:cxn>
                <a:cxn ang="0">
                  <a:pos x="T4" y="T5"/>
                </a:cxn>
                <a:cxn ang="0">
                  <a:pos x="T6" y="T7"/>
                </a:cxn>
                <a:cxn ang="0">
                  <a:pos x="T8" y="T9"/>
                </a:cxn>
                <a:cxn ang="0">
                  <a:pos x="T10" y="T11"/>
                </a:cxn>
                <a:cxn ang="0">
                  <a:pos x="T12" y="T13"/>
                </a:cxn>
              </a:cxnLst>
              <a:rect l="0" t="0" r="r" b="b"/>
              <a:pathLst>
                <a:path w="414" h="240">
                  <a:moveTo>
                    <a:pt x="0" y="240"/>
                  </a:moveTo>
                  <a:cubicBezTo>
                    <a:pt x="158" y="240"/>
                    <a:pt x="158" y="240"/>
                    <a:pt x="158" y="240"/>
                  </a:cubicBezTo>
                  <a:cubicBezTo>
                    <a:pt x="401" y="100"/>
                    <a:pt x="401" y="100"/>
                    <a:pt x="401" y="100"/>
                  </a:cubicBezTo>
                  <a:cubicBezTo>
                    <a:pt x="414" y="92"/>
                    <a:pt x="414" y="73"/>
                    <a:pt x="401" y="65"/>
                  </a:cubicBezTo>
                  <a:cubicBezTo>
                    <a:pt x="292" y="0"/>
                    <a:pt x="292" y="0"/>
                    <a:pt x="292" y="0"/>
                  </a:cubicBezTo>
                  <a:cubicBezTo>
                    <a:pt x="18" y="0"/>
                    <a:pt x="18" y="0"/>
                    <a:pt x="18" y="0"/>
                  </a:cubicBezTo>
                  <a:lnTo>
                    <a:pt x="0" y="240"/>
                  </a:ln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409" name="íšļiḍê"/>
            <p:cNvSpPr/>
            <p:nvPr/>
          </p:nvSpPr>
          <p:spPr bwMode="auto">
            <a:xfrm>
              <a:off x="6672263" y="4378325"/>
              <a:ext cx="1398588" cy="900113"/>
            </a:xfrm>
            <a:custGeom>
              <a:avLst/>
              <a:gdLst>
                <a:gd name="T0" fmla="*/ 423 w 424"/>
                <a:gd name="T1" fmla="*/ 78 h 273"/>
                <a:gd name="T2" fmla="*/ 410 w 424"/>
                <a:gd name="T3" fmla="*/ 79 h 273"/>
                <a:gd name="T4" fmla="*/ 371 w 424"/>
                <a:gd name="T5" fmla="*/ 44 h 273"/>
                <a:gd name="T6" fmla="*/ 73 w 424"/>
                <a:gd name="T7" fmla="*/ 57 h 273"/>
                <a:gd name="T8" fmla="*/ 14 w 424"/>
                <a:gd name="T9" fmla="*/ 110 h 273"/>
                <a:gd name="T10" fmla="*/ 0 w 424"/>
                <a:gd name="T11" fmla="*/ 111 h 273"/>
                <a:gd name="T12" fmla="*/ 0 w 424"/>
                <a:gd name="T13" fmla="*/ 155 h 273"/>
                <a:gd name="T14" fmla="*/ 0 w 424"/>
                <a:gd name="T15" fmla="*/ 155 h 273"/>
                <a:gd name="T16" fmla="*/ 52 w 424"/>
                <a:gd name="T17" fmla="*/ 229 h 273"/>
                <a:gd name="T18" fmla="*/ 350 w 424"/>
                <a:gd name="T19" fmla="*/ 216 h 273"/>
                <a:gd name="T20" fmla="*/ 423 w 424"/>
                <a:gd name="T21" fmla="*/ 116 h 273"/>
                <a:gd name="T22" fmla="*/ 423 w 424"/>
                <a:gd name="T23" fmla="*/ 116 h 273"/>
                <a:gd name="T24" fmla="*/ 423 w 424"/>
                <a:gd name="T25" fmla="*/ 78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273">
                  <a:moveTo>
                    <a:pt x="423" y="78"/>
                  </a:moveTo>
                  <a:cubicBezTo>
                    <a:pt x="410" y="79"/>
                    <a:pt x="410" y="79"/>
                    <a:pt x="410" y="79"/>
                  </a:cubicBezTo>
                  <a:cubicBezTo>
                    <a:pt x="401" y="66"/>
                    <a:pt x="389" y="54"/>
                    <a:pt x="371" y="44"/>
                  </a:cubicBezTo>
                  <a:cubicBezTo>
                    <a:pt x="295" y="0"/>
                    <a:pt x="161" y="6"/>
                    <a:pt x="73" y="57"/>
                  </a:cubicBezTo>
                  <a:cubicBezTo>
                    <a:pt x="45" y="72"/>
                    <a:pt x="26" y="91"/>
                    <a:pt x="14" y="110"/>
                  </a:cubicBezTo>
                  <a:cubicBezTo>
                    <a:pt x="0" y="111"/>
                    <a:pt x="0" y="111"/>
                    <a:pt x="0" y="111"/>
                  </a:cubicBezTo>
                  <a:cubicBezTo>
                    <a:pt x="0" y="155"/>
                    <a:pt x="0" y="155"/>
                    <a:pt x="0" y="155"/>
                  </a:cubicBezTo>
                  <a:cubicBezTo>
                    <a:pt x="0" y="155"/>
                    <a:pt x="0" y="155"/>
                    <a:pt x="0" y="155"/>
                  </a:cubicBezTo>
                  <a:cubicBezTo>
                    <a:pt x="1" y="183"/>
                    <a:pt x="18" y="209"/>
                    <a:pt x="52" y="229"/>
                  </a:cubicBezTo>
                  <a:cubicBezTo>
                    <a:pt x="128" y="273"/>
                    <a:pt x="261" y="267"/>
                    <a:pt x="350" y="216"/>
                  </a:cubicBezTo>
                  <a:cubicBezTo>
                    <a:pt x="399" y="188"/>
                    <a:pt x="424" y="151"/>
                    <a:pt x="423" y="116"/>
                  </a:cubicBezTo>
                  <a:cubicBezTo>
                    <a:pt x="423" y="116"/>
                    <a:pt x="423" y="116"/>
                    <a:pt x="423" y="116"/>
                  </a:cubicBezTo>
                  <a:lnTo>
                    <a:pt x="423" y="78"/>
                  </a:lnTo>
                  <a:close/>
                </a:path>
              </a:pathLst>
            </a:custGeom>
            <a:solidFill>
              <a:srgbClr val="B03A2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10" name="ïṧlíḍe"/>
            <p:cNvSpPr/>
            <p:nvPr/>
          </p:nvSpPr>
          <p:spPr bwMode="auto">
            <a:xfrm>
              <a:off x="6589713" y="4240213"/>
              <a:ext cx="1557338" cy="895350"/>
            </a:xfrm>
            <a:custGeom>
              <a:avLst/>
              <a:gdLst>
                <a:gd name="T0" fmla="*/ 98 w 472"/>
                <a:gd name="T1" fmla="*/ 56 h 272"/>
                <a:gd name="T2" fmla="*/ 77 w 472"/>
                <a:gd name="T3" fmla="*/ 228 h 272"/>
                <a:gd name="T4" fmla="*/ 375 w 472"/>
                <a:gd name="T5" fmla="*/ 216 h 272"/>
                <a:gd name="T6" fmla="*/ 396 w 472"/>
                <a:gd name="T7" fmla="*/ 44 h 272"/>
                <a:gd name="T8" fmla="*/ 98 w 472"/>
                <a:gd name="T9" fmla="*/ 56 h 272"/>
              </a:gdLst>
              <a:ahLst/>
              <a:cxnLst>
                <a:cxn ang="0">
                  <a:pos x="T0" y="T1"/>
                </a:cxn>
                <a:cxn ang="0">
                  <a:pos x="T2" y="T3"/>
                </a:cxn>
                <a:cxn ang="0">
                  <a:pos x="T4" y="T5"/>
                </a:cxn>
                <a:cxn ang="0">
                  <a:pos x="T6" y="T7"/>
                </a:cxn>
                <a:cxn ang="0">
                  <a:pos x="T8" y="T9"/>
                </a:cxn>
              </a:cxnLst>
              <a:rect l="0" t="0" r="r" b="b"/>
              <a:pathLst>
                <a:path w="472" h="272">
                  <a:moveTo>
                    <a:pt x="98" y="56"/>
                  </a:moveTo>
                  <a:cubicBezTo>
                    <a:pt x="10" y="107"/>
                    <a:pt x="0" y="184"/>
                    <a:pt x="77" y="228"/>
                  </a:cubicBezTo>
                  <a:cubicBezTo>
                    <a:pt x="153" y="272"/>
                    <a:pt x="286" y="267"/>
                    <a:pt x="375" y="216"/>
                  </a:cubicBezTo>
                  <a:cubicBezTo>
                    <a:pt x="463" y="165"/>
                    <a:pt x="472" y="88"/>
                    <a:pt x="396" y="44"/>
                  </a:cubicBezTo>
                  <a:cubicBezTo>
                    <a:pt x="320" y="0"/>
                    <a:pt x="186" y="5"/>
                    <a:pt x="98" y="56"/>
                  </a:cubicBezTo>
                  <a:close/>
                </a:path>
              </a:pathLst>
            </a:custGeom>
            <a:solidFill>
              <a:srgbClr val="0D352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11" name="íṣļîḍe"/>
            <p:cNvSpPr/>
            <p:nvPr/>
          </p:nvSpPr>
          <p:spPr bwMode="auto">
            <a:xfrm>
              <a:off x="7367588" y="4295775"/>
              <a:ext cx="642938" cy="392113"/>
            </a:xfrm>
            <a:custGeom>
              <a:avLst/>
              <a:gdLst>
                <a:gd name="T0" fmla="*/ 0 w 195"/>
                <a:gd name="T1" fmla="*/ 119 h 119"/>
                <a:gd name="T2" fmla="*/ 72 w 195"/>
                <a:gd name="T3" fmla="*/ 0 h 119"/>
                <a:gd name="T4" fmla="*/ 160 w 195"/>
                <a:gd name="T5" fmla="*/ 27 h 119"/>
                <a:gd name="T6" fmla="*/ 195 w 195"/>
                <a:gd name="T7" fmla="*/ 56 h 119"/>
                <a:gd name="T8" fmla="*/ 0 w 195"/>
                <a:gd name="T9" fmla="*/ 119 h 119"/>
              </a:gdLst>
              <a:ahLst/>
              <a:cxnLst>
                <a:cxn ang="0">
                  <a:pos x="T0" y="T1"/>
                </a:cxn>
                <a:cxn ang="0">
                  <a:pos x="T2" y="T3"/>
                </a:cxn>
                <a:cxn ang="0">
                  <a:pos x="T4" y="T5"/>
                </a:cxn>
                <a:cxn ang="0">
                  <a:pos x="T6" y="T7"/>
                </a:cxn>
                <a:cxn ang="0">
                  <a:pos x="T8" y="T9"/>
                </a:cxn>
              </a:cxnLst>
              <a:rect l="0" t="0" r="r" b="b"/>
              <a:pathLst>
                <a:path w="195" h="119">
                  <a:moveTo>
                    <a:pt x="0" y="119"/>
                  </a:moveTo>
                  <a:cubicBezTo>
                    <a:pt x="72" y="0"/>
                    <a:pt x="72" y="0"/>
                    <a:pt x="72" y="0"/>
                  </a:cubicBezTo>
                  <a:cubicBezTo>
                    <a:pt x="105" y="4"/>
                    <a:pt x="135" y="13"/>
                    <a:pt x="160" y="27"/>
                  </a:cubicBezTo>
                  <a:cubicBezTo>
                    <a:pt x="175" y="35"/>
                    <a:pt x="186" y="45"/>
                    <a:pt x="195" y="56"/>
                  </a:cubicBezTo>
                  <a:lnTo>
                    <a:pt x="0" y="119"/>
                  </a:lnTo>
                  <a:close/>
                </a:path>
              </a:pathLst>
            </a:custGeom>
            <a:solidFill>
              <a:srgbClr val="1A705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12" name="ísļîďé"/>
            <p:cNvSpPr/>
            <p:nvPr/>
          </p:nvSpPr>
          <p:spPr bwMode="auto">
            <a:xfrm>
              <a:off x="7123113" y="4276725"/>
              <a:ext cx="482600" cy="411163"/>
            </a:xfrm>
            <a:custGeom>
              <a:avLst/>
              <a:gdLst>
                <a:gd name="T0" fmla="*/ 0 w 146"/>
                <a:gd name="T1" fmla="*/ 18 h 125"/>
                <a:gd name="T2" fmla="*/ 146 w 146"/>
                <a:gd name="T3" fmla="*/ 6 h 125"/>
                <a:gd name="T4" fmla="*/ 74 w 146"/>
                <a:gd name="T5" fmla="*/ 125 h 125"/>
                <a:gd name="T6" fmla="*/ 0 w 146"/>
                <a:gd name="T7" fmla="*/ 18 h 125"/>
              </a:gdLst>
              <a:ahLst/>
              <a:cxnLst>
                <a:cxn ang="0">
                  <a:pos x="T0" y="T1"/>
                </a:cxn>
                <a:cxn ang="0">
                  <a:pos x="T2" y="T3"/>
                </a:cxn>
                <a:cxn ang="0">
                  <a:pos x="T4" y="T5"/>
                </a:cxn>
                <a:cxn ang="0">
                  <a:pos x="T6" y="T7"/>
                </a:cxn>
              </a:cxnLst>
              <a:rect l="0" t="0" r="r" b="b"/>
              <a:pathLst>
                <a:path w="146" h="125">
                  <a:moveTo>
                    <a:pt x="0" y="18"/>
                  </a:moveTo>
                  <a:cubicBezTo>
                    <a:pt x="47" y="4"/>
                    <a:pt x="99" y="0"/>
                    <a:pt x="146" y="6"/>
                  </a:cubicBezTo>
                  <a:cubicBezTo>
                    <a:pt x="74" y="125"/>
                    <a:pt x="74" y="125"/>
                    <a:pt x="74" y="125"/>
                  </a:cubicBezTo>
                  <a:lnTo>
                    <a:pt x="0" y="18"/>
                  </a:lnTo>
                  <a:close/>
                </a:path>
              </a:pathLst>
            </a:custGeom>
            <a:solidFill>
              <a:srgbClr val="0A282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13" name="îS1iḑé"/>
            <p:cNvSpPr/>
            <p:nvPr/>
          </p:nvSpPr>
          <p:spPr bwMode="auto">
            <a:xfrm>
              <a:off x="7123113" y="4148138"/>
              <a:ext cx="244475" cy="539750"/>
            </a:xfrm>
            <a:custGeom>
              <a:avLst/>
              <a:gdLst>
                <a:gd name="T0" fmla="*/ 0 w 154"/>
                <a:gd name="T1" fmla="*/ 0 h 340"/>
                <a:gd name="T2" fmla="*/ 0 w 154"/>
                <a:gd name="T3" fmla="*/ 118 h 340"/>
                <a:gd name="T4" fmla="*/ 154 w 154"/>
                <a:gd name="T5" fmla="*/ 340 h 340"/>
                <a:gd name="T6" fmla="*/ 154 w 154"/>
                <a:gd name="T7" fmla="*/ 222 h 340"/>
                <a:gd name="T8" fmla="*/ 0 w 154"/>
                <a:gd name="T9" fmla="*/ 0 h 340"/>
              </a:gdLst>
              <a:ahLst/>
              <a:cxnLst>
                <a:cxn ang="0">
                  <a:pos x="T0" y="T1"/>
                </a:cxn>
                <a:cxn ang="0">
                  <a:pos x="T2" y="T3"/>
                </a:cxn>
                <a:cxn ang="0">
                  <a:pos x="T4" y="T5"/>
                </a:cxn>
                <a:cxn ang="0">
                  <a:pos x="T6" y="T7"/>
                </a:cxn>
                <a:cxn ang="0">
                  <a:pos x="T8" y="T9"/>
                </a:cxn>
              </a:cxnLst>
              <a:rect l="0" t="0" r="r" b="b"/>
              <a:pathLst>
                <a:path w="154" h="340">
                  <a:moveTo>
                    <a:pt x="0" y="0"/>
                  </a:moveTo>
                  <a:lnTo>
                    <a:pt x="0" y="118"/>
                  </a:lnTo>
                  <a:lnTo>
                    <a:pt x="154" y="340"/>
                  </a:lnTo>
                  <a:lnTo>
                    <a:pt x="154" y="222"/>
                  </a:lnTo>
                  <a:lnTo>
                    <a:pt x="0" y="0"/>
                  </a:lnTo>
                  <a:close/>
                </a:path>
              </a:pathLst>
            </a:custGeom>
            <a:solidFill>
              <a:srgbClr val="26A38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14" name="ïslíḍe"/>
            <p:cNvSpPr/>
            <p:nvPr/>
          </p:nvSpPr>
          <p:spPr bwMode="auto">
            <a:xfrm>
              <a:off x="7123113" y="4087813"/>
              <a:ext cx="482600" cy="412750"/>
            </a:xfrm>
            <a:custGeom>
              <a:avLst/>
              <a:gdLst>
                <a:gd name="T0" fmla="*/ 0 w 146"/>
                <a:gd name="T1" fmla="*/ 18 h 125"/>
                <a:gd name="T2" fmla="*/ 146 w 146"/>
                <a:gd name="T3" fmla="*/ 5 h 125"/>
                <a:gd name="T4" fmla="*/ 74 w 146"/>
                <a:gd name="T5" fmla="*/ 125 h 125"/>
                <a:gd name="T6" fmla="*/ 0 w 146"/>
                <a:gd name="T7" fmla="*/ 18 h 125"/>
              </a:gdLst>
              <a:ahLst/>
              <a:cxnLst>
                <a:cxn ang="0">
                  <a:pos x="T0" y="T1"/>
                </a:cxn>
                <a:cxn ang="0">
                  <a:pos x="T2" y="T3"/>
                </a:cxn>
                <a:cxn ang="0">
                  <a:pos x="T4" y="T5"/>
                </a:cxn>
                <a:cxn ang="0">
                  <a:pos x="T6" y="T7"/>
                </a:cxn>
              </a:cxnLst>
              <a:rect l="0" t="0" r="r" b="b"/>
              <a:pathLst>
                <a:path w="146" h="125">
                  <a:moveTo>
                    <a:pt x="0" y="18"/>
                  </a:moveTo>
                  <a:cubicBezTo>
                    <a:pt x="47" y="4"/>
                    <a:pt x="99" y="0"/>
                    <a:pt x="146" y="5"/>
                  </a:cubicBezTo>
                  <a:cubicBezTo>
                    <a:pt x="74" y="125"/>
                    <a:pt x="74" y="125"/>
                    <a:pt x="74" y="125"/>
                  </a:cubicBezTo>
                  <a:lnTo>
                    <a:pt x="0" y="18"/>
                  </a:lnTo>
                  <a:close/>
                </a:path>
              </a:pathLst>
            </a:custGeom>
            <a:solidFill>
              <a:srgbClr val="33D9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15" name="işlíḑê"/>
            <p:cNvSpPr/>
            <p:nvPr/>
          </p:nvSpPr>
          <p:spPr bwMode="auto">
            <a:xfrm>
              <a:off x="6589713" y="4335463"/>
              <a:ext cx="777875" cy="676275"/>
            </a:xfrm>
            <a:custGeom>
              <a:avLst/>
              <a:gdLst>
                <a:gd name="T0" fmla="*/ 87 w 236"/>
                <a:gd name="T1" fmla="*/ 205 h 205"/>
                <a:gd name="T2" fmla="*/ 77 w 236"/>
                <a:gd name="T3" fmla="*/ 199 h 205"/>
                <a:gd name="T4" fmla="*/ 98 w 236"/>
                <a:gd name="T5" fmla="*/ 27 h 205"/>
                <a:gd name="T6" fmla="*/ 162 w 236"/>
                <a:gd name="T7" fmla="*/ 0 h 205"/>
                <a:gd name="T8" fmla="*/ 236 w 236"/>
                <a:gd name="T9" fmla="*/ 107 h 205"/>
                <a:gd name="T10" fmla="*/ 87 w 236"/>
                <a:gd name="T11" fmla="*/ 205 h 205"/>
              </a:gdLst>
              <a:ahLst/>
              <a:cxnLst>
                <a:cxn ang="0">
                  <a:pos x="T0" y="T1"/>
                </a:cxn>
                <a:cxn ang="0">
                  <a:pos x="T2" y="T3"/>
                </a:cxn>
                <a:cxn ang="0">
                  <a:pos x="T4" y="T5"/>
                </a:cxn>
                <a:cxn ang="0">
                  <a:pos x="T6" y="T7"/>
                </a:cxn>
                <a:cxn ang="0">
                  <a:pos x="T8" y="T9"/>
                </a:cxn>
                <a:cxn ang="0">
                  <a:pos x="T10" y="T11"/>
                </a:cxn>
              </a:cxnLst>
              <a:rect l="0" t="0" r="r" b="b"/>
              <a:pathLst>
                <a:path w="236" h="205">
                  <a:moveTo>
                    <a:pt x="87" y="205"/>
                  </a:moveTo>
                  <a:cubicBezTo>
                    <a:pt x="84" y="203"/>
                    <a:pt x="80" y="201"/>
                    <a:pt x="77" y="199"/>
                  </a:cubicBezTo>
                  <a:cubicBezTo>
                    <a:pt x="0" y="155"/>
                    <a:pt x="10" y="78"/>
                    <a:pt x="98" y="27"/>
                  </a:cubicBezTo>
                  <a:cubicBezTo>
                    <a:pt x="118" y="16"/>
                    <a:pt x="139" y="7"/>
                    <a:pt x="162" y="0"/>
                  </a:cubicBezTo>
                  <a:cubicBezTo>
                    <a:pt x="236" y="107"/>
                    <a:pt x="236" y="107"/>
                    <a:pt x="236" y="107"/>
                  </a:cubicBezTo>
                  <a:lnTo>
                    <a:pt x="87" y="205"/>
                  </a:lnTo>
                  <a:close/>
                </a:path>
              </a:pathLst>
            </a:custGeom>
            <a:solidFill>
              <a:srgbClr val="E84C3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16" name="í$1îdé"/>
            <p:cNvSpPr/>
            <p:nvPr/>
          </p:nvSpPr>
          <p:spPr bwMode="auto">
            <a:xfrm>
              <a:off x="7367588" y="4035425"/>
              <a:ext cx="642938" cy="395288"/>
            </a:xfrm>
            <a:custGeom>
              <a:avLst/>
              <a:gdLst>
                <a:gd name="T0" fmla="*/ 0 w 195"/>
                <a:gd name="T1" fmla="*/ 120 h 120"/>
                <a:gd name="T2" fmla="*/ 72 w 195"/>
                <a:gd name="T3" fmla="*/ 0 h 120"/>
                <a:gd name="T4" fmla="*/ 160 w 195"/>
                <a:gd name="T5" fmla="*/ 27 h 120"/>
                <a:gd name="T6" fmla="*/ 195 w 195"/>
                <a:gd name="T7" fmla="*/ 56 h 120"/>
                <a:gd name="T8" fmla="*/ 0 w 195"/>
                <a:gd name="T9" fmla="*/ 120 h 120"/>
              </a:gdLst>
              <a:ahLst/>
              <a:cxnLst>
                <a:cxn ang="0">
                  <a:pos x="T0" y="T1"/>
                </a:cxn>
                <a:cxn ang="0">
                  <a:pos x="T2" y="T3"/>
                </a:cxn>
                <a:cxn ang="0">
                  <a:pos x="T4" y="T5"/>
                </a:cxn>
                <a:cxn ang="0">
                  <a:pos x="T6" y="T7"/>
                </a:cxn>
                <a:cxn ang="0">
                  <a:pos x="T8" y="T9"/>
                </a:cxn>
              </a:cxnLst>
              <a:rect l="0" t="0" r="r" b="b"/>
              <a:pathLst>
                <a:path w="195" h="120">
                  <a:moveTo>
                    <a:pt x="0" y="120"/>
                  </a:moveTo>
                  <a:cubicBezTo>
                    <a:pt x="72" y="0"/>
                    <a:pt x="72" y="0"/>
                    <a:pt x="72" y="0"/>
                  </a:cubicBezTo>
                  <a:cubicBezTo>
                    <a:pt x="105" y="4"/>
                    <a:pt x="135" y="13"/>
                    <a:pt x="160" y="27"/>
                  </a:cubicBezTo>
                  <a:cubicBezTo>
                    <a:pt x="175" y="36"/>
                    <a:pt x="186" y="46"/>
                    <a:pt x="195" y="56"/>
                  </a:cubicBezTo>
                  <a:lnTo>
                    <a:pt x="0" y="120"/>
                  </a:lnTo>
                  <a:close/>
                </a:path>
              </a:pathLst>
            </a:custGeom>
            <a:solidFill>
              <a:srgbClr val="FFB14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17" name="ïšliḑe"/>
            <p:cNvSpPr/>
            <p:nvPr/>
          </p:nvSpPr>
          <p:spPr bwMode="auto">
            <a:xfrm>
              <a:off x="7367588" y="4219575"/>
              <a:ext cx="642938" cy="323850"/>
            </a:xfrm>
            <a:custGeom>
              <a:avLst/>
              <a:gdLst>
                <a:gd name="T0" fmla="*/ 0 w 405"/>
                <a:gd name="T1" fmla="*/ 131 h 204"/>
                <a:gd name="T2" fmla="*/ 0 w 405"/>
                <a:gd name="T3" fmla="*/ 204 h 204"/>
                <a:gd name="T4" fmla="*/ 405 w 405"/>
                <a:gd name="T5" fmla="*/ 73 h 204"/>
                <a:gd name="T6" fmla="*/ 405 w 405"/>
                <a:gd name="T7" fmla="*/ 0 h 204"/>
                <a:gd name="T8" fmla="*/ 0 w 405"/>
                <a:gd name="T9" fmla="*/ 131 h 204"/>
              </a:gdLst>
              <a:ahLst/>
              <a:cxnLst>
                <a:cxn ang="0">
                  <a:pos x="T0" y="T1"/>
                </a:cxn>
                <a:cxn ang="0">
                  <a:pos x="T2" y="T3"/>
                </a:cxn>
                <a:cxn ang="0">
                  <a:pos x="T4" y="T5"/>
                </a:cxn>
                <a:cxn ang="0">
                  <a:pos x="T6" y="T7"/>
                </a:cxn>
                <a:cxn ang="0">
                  <a:pos x="T8" y="T9"/>
                </a:cxn>
              </a:cxnLst>
              <a:rect l="0" t="0" r="r" b="b"/>
              <a:pathLst>
                <a:path w="405" h="204">
                  <a:moveTo>
                    <a:pt x="0" y="131"/>
                  </a:moveTo>
                  <a:lnTo>
                    <a:pt x="0" y="204"/>
                  </a:lnTo>
                  <a:lnTo>
                    <a:pt x="405" y="73"/>
                  </a:lnTo>
                  <a:lnTo>
                    <a:pt x="405" y="0"/>
                  </a:lnTo>
                  <a:lnTo>
                    <a:pt x="0" y="131"/>
                  </a:lnTo>
                  <a:close/>
                </a:path>
              </a:pathLst>
            </a:custGeom>
            <a:solidFill>
              <a:srgbClr val="CD613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418" name="iṥḻïḍè"/>
            <p:cNvSpPr/>
            <p:nvPr/>
          </p:nvSpPr>
          <p:spPr bwMode="auto">
            <a:xfrm>
              <a:off x="7367588" y="4506913"/>
              <a:ext cx="700088" cy="642938"/>
            </a:xfrm>
            <a:custGeom>
              <a:avLst/>
              <a:gdLst>
                <a:gd name="T0" fmla="*/ 212 w 212"/>
                <a:gd name="T1" fmla="*/ 0 h 195"/>
                <a:gd name="T2" fmla="*/ 204 w 212"/>
                <a:gd name="T3" fmla="*/ 17 h 195"/>
                <a:gd name="T4" fmla="*/ 195 w 212"/>
                <a:gd name="T5" fmla="*/ 2 h 195"/>
                <a:gd name="T6" fmla="*/ 48 w 212"/>
                <a:gd name="T7" fmla="*/ 49 h 195"/>
                <a:gd name="T8" fmla="*/ 0 w 212"/>
                <a:gd name="T9" fmla="*/ 9 h 195"/>
                <a:gd name="T10" fmla="*/ 0 w 212"/>
                <a:gd name="T11" fmla="*/ 97 h 195"/>
                <a:gd name="T12" fmla="*/ 101 w 212"/>
                <a:gd name="T13" fmla="*/ 195 h 195"/>
                <a:gd name="T14" fmla="*/ 139 w 212"/>
                <a:gd name="T15" fmla="*/ 177 h 195"/>
                <a:gd name="T16" fmla="*/ 212 w 212"/>
                <a:gd name="T17" fmla="*/ 78 h 195"/>
                <a:gd name="T18" fmla="*/ 212 w 212"/>
                <a:gd name="T19" fmla="*/ 78 h 195"/>
                <a:gd name="T20" fmla="*/ 212 w 212"/>
                <a:gd name="T21"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195">
                  <a:moveTo>
                    <a:pt x="212" y="0"/>
                  </a:moveTo>
                  <a:cubicBezTo>
                    <a:pt x="204" y="17"/>
                    <a:pt x="204" y="17"/>
                    <a:pt x="204" y="17"/>
                  </a:cubicBezTo>
                  <a:cubicBezTo>
                    <a:pt x="202" y="12"/>
                    <a:pt x="199" y="7"/>
                    <a:pt x="195" y="2"/>
                  </a:cubicBezTo>
                  <a:cubicBezTo>
                    <a:pt x="48" y="49"/>
                    <a:pt x="48" y="49"/>
                    <a:pt x="48" y="49"/>
                  </a:cubicBezTo>
                  <a:cubicBezTo>
                    <a:pt x="0" y="9"/>
                    <a:pt x="0" y="9"/>
                    <a:pt x="0" y="9"/>
                  </a:cubicBezTo>
                  <a:cubicBezTo>
                    <a:pt x="0" y="97"/>
                    <a:pt x="0" y="97"/>
                    <a:pt x="0" y="97"/>
                  </a:cubicBezTo>
                  <a:cubicBezTo>
                    <a:pt x="101" y="195"/>
                    <a:pt x="101" y="195"/>
                    <a:pt x="101" y="195"/>
                  </a:cubicBezTo>
                  <a:cubicBezTo>
                    <a:pt x="114" y="190"/>
                    <a:pt x="127" y="184"/>
                    <a:pt x="139" y="177"/>
                  </a:cubicBezTo>
                  <a:cubicBezTo>
                    <a:pt x="188" y="149"/>
                    <a:pt x="212" y="113"/>
                    <a:pt x="212" y="78"/>
                  </a:cubicBezTo>
                  <a:cubicBezTo>
                    <a:pt x="212" y="78"/>
                    <a:pt x="212" y="78"/>
                    <a:pt x="212" y="78"/>
                  </a:cubicBezTo>
                  <a:lnTo>
                    <a:pt x="212" y="0"/>
                  </a:lnTo>
                  <a:close/>
                </a:path>
              </a:pathLst>
            </a:custGeom>
            <a:solidFill>
              <a:srgbClr val="4C6BA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19" name="ïŝlîḑè"/>
            <p:cNvSpPr/>
            <p:nvPr/>
          </p:nvSpPr>
          <p:spPr bwMode="auto">
            <a:xfrm>
              <a:off x="6875463" y="4687888"/>
              <a:ext cx="825500" cy="569913"/>
            </a:xfrm>
            <a:custGeom>
              <a:avLst/>
              <a:gdLst>
                <a:gd name="T0" fmla="*/ 231 w 250"/>
                <a:gd name="T1" fmla="*/ 79 h 173"/>
                <a:gd name="T2" fmla="*/ 149 w 250"/>
                <a:gd name="T3" fmla="*/ 0 h 173"/>
                <a:gd name="T4" fmla="*/ 29 w 250"/>
                <a:gd name="T5" fmla="*/ 79 h 173"/>
                <a:gd name="T6" fmla="*/ 0 w 250"/>
                <a:gd name="T7" fmla="*/ 79 h 173"/>
                <a:gd name="T8" fmla="*/ 0 w 250"/>
                <a:gd name="T9" fmla="*/ 140 h 173"/>
                <a:gd name="T10" fmla="*/ 250 w 250"/>
                <a:gd name="T11" fmla="*/ 140 h 173"/>
                <a:gd name="T12" fmla="*/ 250 w 250"/>
                <a:gd name="T13" fmla="*/ 79 h 173"/>
                <a:gd name="T14" fmla="*/ 231 w 250"/>
                <a:gd name="T15" fmla="*/ 79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173">
                  <a:moveTo>
                    <a:pt x="231" y="79"/>
                  </a:moveTo>
                  <a:cubicBezTo>
                    <a:pt x="149" y="0"/>
                    <a:pt x="149" y="0"/>
                    <a:pt x="149" y="0"/>
                  </a:cubicBezTo>
                  <a:cubicBezTo>
                    <a:pt x="29" y="79"/>
                    <a:pt x="29" y="79"/>
                    <a:pt x="29" y="79"/>
                  </a:cubicBezTo>
                  <a:cubicBezTo>
                    <a:pt x="0" y="79"/>
                    <a:pt x="0" y="79"/>
                    <a:pt x="0" y="79"/>
                  </a:cubicBezTo>
                  <a:cubicBezTo>
                    <a:pt x="0" y="140"/>
                    <a:pt x="0" y="140"/>
                    <a:pt x="0" y="140"/>
                  </a:cubicBezTo>
                  <a:cubicBezTo>
                    <a:pt x="67" y="173"/>
                    <a:pt x="169" y="172"/>
                    <a:pt x="250" y="140"/>
                  </a:cubicBezTo>
                  <a:cubicBezTo>
                    <a:pt x="250" y="79"/>
                    <a:pt x="250" y="79"/>
                    <a:pt x="250" y="79"/>
                  </a:cubicBezTo>
                  <a:lnTo>
                    <a:pt x="231" y="79"/>
                  </a:lnTo>
                  <a:close/>
                </a:path>
              </a:pathLst>
            </a:custGeom>
            <a:solidFill>
              <a:srgbClr val="BFB02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0" name="ïšlíḑè"/>
            <p:cNvSpPr/>
            <p:nvPr/>
          </p:nvSpPr>
          <p:spPr bwMode="auto">
            <a:xfrm>
              <a:off x="7367588" y="4329113"/>
              <a:ext cx="758825" cy="530225"/>
            </a:xfrm>
            <a:custGeom>
              <a:avLst/>
              <a:gdLst>
                <a:gd name="T0" fmla="*/ 195 w 230"/>
                <a:gd name="T1" fmla="*/ 0 h 161"/>
                <a:gd name="T2" fmla="*/ 139 w 230"/>
                <a:gd name="T3" fmla="*/ 143 h 161"/>
                <a:gd name="T4" fmla="*/ 101 w 230"/>
                <a:gd name="T5" fmla="*/ 161 h 161"/>
                <a:gd name="T6" fmla="*/ 0 w 230"/>
                <a:gd name="T7" fmla="*/ 63 h 161"/>
                <a:gd name="T8" fmla="*/ 195 w 230"/>
                <a:gd name="T9" fmla="*/ 0 h 161"/>
              </a:gdLst>
              <a:ahLst/>
              <a:cxnLst>
                <a:cxn ang="0">
                  <a:pos x="T0" y="T1"/>
                </a:cxn>
                <a:cxn ang="0">
                  <a:pos x="T2" y="T3"/>
                </a:cxn>
                <a:cxn ang="0">
                  <a:pos x="T4" y="T5"/>
                </a:cxn>
                <a:cxn ang="0">
                  <a:pos x="T6" y="T7"/>
                </a:cxn>
                <a:cxn ang="0">
                  <a:pos x="T8" y="T9"/>
                </a:cxn>
              </a:cxnLst>
              <a:rect l="0" t="0" r="r" b="b"/>
              <a:pathLst>
                <a:path w="230" h="161">
                  <a:moveTo>
                    <a:pt x="195" y="0"/>
                  </a:moveTo>
                  <a:cubicBezTo>
                    <a:pt x="230" y="44"/>
                    <a:pt x="210" y="102"/>
                    <a:pt x="139" y="143"/>
                  </a:cubicBezTo>
                  <a:cubicBezTo>
                    <a:pt x="127" y="150"/>
                    <a:pt x="114" y="156"/>
                    <a:pt x="101" y="161"/>
                  </a:cubicBezTo>
                  <a:cubicBezTo>
                    <a:pt x="0" y="63"/>
                    <a:pt x="0" y="63"/>
                    <a:pt x="0" y="63"/>
                  </a:cubicBezTo>
                  <a:lnTo>
                    <a:pt x="195" y="0"/>
                  </a:lnTo>
                  <a:close/>
                </a:path>
              </a:pathLst>
            </a:custGeom>
            <a:solidFill>
              <a:srgbClr val="658ED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1" name="iṧļïḍê"/>
            <p:cNvSpPr/>
            <p:nvPr/>
          </p:nvSpPr>
          <p:spPr bwMode="auto">
            <a:xfrm>
              <a:off x="6875463" y="4625975"/>
              <a:ext cx="825500" cy="431800"/>
            </a:xfrm>
            <a:custGeom>
              <a:avLst/>
              <a:gdLst>
                <a:gd name="T0" fmla="*/ 0 w 250"/>
                <a:gd name="T1" fmla="*/ 98 h 131"/>
                <a:gd name="T2" fmla="*/ 149 w 250"/>
                <a:gd name="T3" fmla="*/ 0 h 131"/>
                <a:gd name="T4" fmla="*/ 250 w 250"/>
                <a:gd name="T5" fmla="*/ 98 h 131"/>
                <a:gd name="T6" fmla="*/ 0 w 250"/>
                <a:gd name="T7" fmla="*/ 98 h 131"/>
              </a:gdLst>
              <a:ahLst/>
              <a:cxnLst>
                <a:cxn ang="0">
                  <a:pos x="T0" y="T1"/>
                </a:cxn>
                <a:cxn ang="0">
                  <a:pos x="T2" y="T3"/>
                </a:cxn>
                <a:cxn ang="0">
                  <a:pos x="T4" y="T5"/>
                </a:cxn>
                <a:cxn ang="0">
                  <a:pos x="T6" y="T7"/>
                </a:cxn>
              </a:cxnLst>
              <a:rect l="0" t="0" r="r" b="b"/>
              <a:pathLst>
                <a:path w="250" h="131">
                  <a:moveTo>
                    <a:pt x="0" y="98"/>
                  </a:moveTo>
                  <a:cubicBezTo>
                    <a:pt x="149" y="0"/>
                    <a:pt x="149" y="0"/>
                    <a:pt x="149" y="0"/>
                  </a:cubicBezTo>
                  <a:cubicBezTo>
                    <a:pt x="250" y="98"/>
                    <a:pt x="250" y="98"/>
                    <a:pt x="250" y="98"/>
                  </a:cubicBezTo>
                  <a:cubicBezTo>
                    <a:pt x="169" y="130"/>
                    <a:pt x="67" y="131"/>
                    <a:pt x="0" y="98"/>
                  </a:cubicBezTo>
                  <a:close/>
                </a:path>
              </a:pathLst>
            </a:custGeom>
            <a:solidFill>
              <a:srgbClr val="FFEA2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2" name="îsḻíḋé"/>
            <p:cNvSpPr/>
            <p:nvPr/>
          </p:nvSpPr>
          <p:spPr bwMode="auto">
            <a:xfrm>
              <a:off x="3778250" y="4579938"/>
              <a:ext cx="1049338" cy="796925"/>
            </a:xfrm>
            <a:custGeom>
              <a:avLst/>
              <a:gdLst>
                <a:gd name="T0" fmla="*/ 120 w 318"/>
                <a:gd name="T1" fmla="*/ 0 h 242"/>
                <a:gd name="T2" fmla="*/ 84 w 318"/>
                <a:gd name="T3" fmla="*/ 10 h 242"/>
                <a:gd name="T4" fmla="*/ 16 w 318"/>
                <a:gd name="T5" fmla="*/ 49 h 242"/>
                <a:gd name="T6" fmla="*/ 16 w 318"/>
                <a:gd name="T7" fmla="*/ 91 h 242"/>
                <a:gd name="T8" fmla="*/ 259 w 318"/>
                <a:gd name="T9" fmla="*/ 232 h 242"/>
                <a:gd name="T10" fmla="*/ 294 w 318"/>
                <a:gd name="T11" fmla="*/ 242 h 242"/>
                <a:gd name="T12" fmla="*/ 318 w 318"/>
                <a:gd name="T13" fmla="*/ 238 h 242"/>
                <a:gd name="T14" fmla="*/ 291 w 318"/>
                <a:gd name="T15" fmla="*/ 238 h 242"/>
                <a:gd name="T16" fmla="*/ 123 w 318"/>
                <a:gd name="T17" fmla="*/ 0 h 242"/>
                <a:gd name="T18" fmla="*/ 120 w 318"/>
                <a:gd name="T19"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242">
                  <a:moveTo>
                    <a:pt x="120" y="0"/>
                  </a:moveTo>
                  <a:cubicBezTo>
                    <a:pt x="107" y="0"/>
                    <a:pt x="95" y="3"/>
                    <a:pt x="84" y="10"/>
                  </a:cubicBezTo>
                  <a:cubicBezTo>
                    <a:pt x="16" y="49"/>
                    <a:pt x="16" y="49"/>
                    <a:pt x="16" y="49"/>
                  </a:cubicBezTo>
                  <a:cubicBezTo>
                    <a:pt x="0" y="58"/>
                    <a:pt x="0" y="82"/>
                    <a:pt x="16" y="91"/>
                  </a:cubicBezTo>
                  <a:cubicBezTo>
                    <a:pt x="259" y="232"/>
                    <a:pt x="259" y="232"/>
                    <a:pt x="259" y="232"/>
                  </a:cubicBezTo>
                  <a:cubicBezTo>
                    <a:pt x="270" y="239"/>
                    <a:pt x="282" y="242"/>
                    <a:pt x="294" y="242"/>
                  </a:cubicBezTo>
                  <a:cubicBezTo>
                    <a:pt x="303" y="242"/>
                    <a:pt x="311" y="240"/>
                    <a:pt x="318" y="238"/>
                  </a:cubicBezTo>
                  <a:cubicBezTo>
                    <a:pt x="291" y="238"/>
                    <a:pt x="291" y="238"/>
                    <a:pt x="291" y="238"/>
                  </a:cubicBezTo>
                  <a:cubicBezTo>
                    <a:pt x="123" y="0"/>
                    <a:pt x="123" y="0"/>
                    <a:pt x="123" y="0"/>
                  </a:cubicBezTo>
                  <a:cubicBezTo>
                    <a:pt x="122" y="0"/>
                    <a:pt x="121" y="0"/>
                    <a:pt x="120" y="0"/>
                  </a:cubicBezTo>
                </a:path>
              </a:pathLst>
            </a:custGeom>
            <a:solidFill>
              <a:srgbClr val="A5B5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3" name="íşļiḍê"/>
            <p:cNvSpPr/>
            <p:nvPr/>
          </p:nvSpPr>
          <p:spPr bwMode="auto">
            <a:xfrm>
              <a:off x="4184650" y="4579938"/>
              <a:ext cx="958850" cy="784225"/>
            </a:xfrm>
            <a:custGeom>
              <a:avLst/>
              <a:gdLst>
                <a:gd name="T0" fmla="*/ 0 w 291"/>
                <a:gd name="T1" fmla="*/ 0 h 238"/>
                <a:gd name="T2" fmla="*/ 168 w 291"/>
                <a:gd name="T3" fmla="*/ 238 h 238"/>
                <a:gd name="T4" fmla="*/ 195 w 291"/>
                <a:gd name="T5" fmla="*/ 238 h 238"/>
                <a:gd name="T6" fmla="*/ 207 w 291"/>
                <a:gd name="T7" fmla="*/ 232 h 238"/>
                <a:gd name="T8" fmla="*/ 275 w 291"/>
                <a:gd name="T9" fmla="*/ 193 h 238"/>
                <a:gd name="T10" fmla="*/ 275 w 291"/>
                <a:gd name="T11" fmla="*/ 151 h 238"/>
                <a:gd name="T12" fmla="*/ 32 w 291"/>
                <a:gd name="T13" fmla="*/ 10 h 238"/>
                <a:gd name="T14" fmla="*/ 0 w 291"/>
                <a:gd name="T15" fmla="*/ 0 h 2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238">
                  <a:moveTo>
                    <a:pt x="0" y="0"/>
                  </a:moveTo>
                  <a:cubicBezTo>
                    <a:pt x="168" y="238"/>
                    <a:pt x="168" y="238"/>
                    <a:pt x="168" y="238"/>
                  </a:cubicBezTo>
                  <a:cubicBezTo>
                    <a:pt x="195" y="238"/>
                    <a:pt x="195" y="238"/>
                    <a:pt x="195" y="238"/>
                  </a:cubicBezTo>
                  <a:cubicBezTo>
                    <a:pt x="199" y="236"/>
                    <a:pt x="203" y="234"/>
                    <a:pt x="207" y="232"/>
                  </a:cubicBezTo>
                  <a:cubicBezTo>
                    <a:pt x="275" y="193"/>
                    <a:pt x="275" y="193"/>
                    <a:pt x="275" y="193"/>
                  </a:cubicBezTo>
                  <a:cubicBezTo>
                    <a:pt x="291" y="184"/>
                    <a:pt x="291" y="160"/>
                    <a:pt x="275" y="151"/>
                  </a:cubicBezTo>
                  <a:cubicBezTo>
                    <a:pt x="32" y="10"/>
                    <a:pt x="32" y="10"/>
                    <a:pt x="32" y="10"/>
                  </a:cubicBezTo>
                  <a:cubicBezTo>
                    <a:pt x="22" y="4"/>
                    <a:pt x="11" y="1"/>
                    <a:pt x="0" y="0"/>
                  </a:cubicBezTo>
                </a:path>
              </a:pathLst>
            </a:custGeom>
            <a:solidFill>
              <a:srgbClr val="5083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4" name="iśļïḓê"/>
            <p:cNvSpPr/>
            <p:nvPr/>
          </p:nvSpPr>
          <p:spPr bwMode="auto">
            <a:xfrm>
              <a:off x="3790950" y="4556125"/>
              <a:ext cx="1339850" cy="817563"/>
            </a:xfrm>
            <a:custGeom>
              <a:avLst/>
              <a:gdLst>
                <a:gd name="T0" fmla="*/ 13 w 406"/>
                <a:gd name="T1" fmla="*/ 51 h 248"/>
                <a:gd name="T2" fmla="*/ 80 w 406"/>
                <a:gd name="T3" fmla="*/ 13 h 248"/>
                <a:gd name="T4" fmla="*/ 151 w 406"/>
                <a:gd name="T5" fmla="*/ 13 h 248"/>
                <a:gd name="T6" fmla="*/ 346 w 406"/>
                <a:gd name="T7" fmla="*/ 126 h 248"/>
                <a:gd name="T8" fmla="*/ 406 w 406"/>
                <a:gd name="T9" fmla="*/ 149 h 248"/>
                <a:gd name="T10" fmla="*/ 406 w 406"/>
                <a:gd name="T11" fmla="*/ 175 h 248"/>
                <a:gd name="T12" fmla="*/ 394 w 406"/>
                <a:gd name="T13" fmla="*/ 196 h 248"/>
                <a:gd name="T14" fmla="*/ 326 w 406"/>
                <a:gd name="T15" fmla="*/ 235 h 248"/>
                <a:gd name="T16" fmla="*/ 255 w 406"/>
                <a:gd name="T17" fmla="*/ 235 h 248"/>
                <a:gd name="T18" fmla="*/ 12 w 406"/>
                <a:gd name="T19" fmla="*/ 94 h 248"/>
                <a:gd name="T20" fmla="*/ 0 w 406"/>
                <a:gd name="T21" fmla="*/ 73 h 248"/>
                <a:gd name="T22" fmla="*/ 0 w 406"/>
                <a:gd name="T23" fmla="*/ 73 h 248"/>
                <a:gd name="T24" fmla="*/ 0 w 406"/>
                <a:gd name="T25" fmla="*/ 47 h 248"/>
                <a:gd name="T26" fmla="*/ 13 w 406"/>
                <a:gd name="T27" fmla="*/ 51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6" h="248">
                  <a:moveTo>
                    <a:pt x="13" y="51"/>
                  </a:moveTo>
                  <a:cubicBezTo>
                    <a:pt x="80" y="13"/>
                    <a:pt x="80" y="13"/>
                    <a:pt x="80" y="13"/>
                  </a:cubicBezTo>
                  <a:cubicBezTo>
                    <a:pt x="102" y="0"/>
                    <a:pt x="129" y="0"/>
                    <a:pt x="151" y="13"/>
                  </a:cubicBezTo>
                  <a:cubicBezTo>
                    <a:pt x="346" y="126"/>
                    <a:pt x="346" y="126"/>
                    <a:pt x="346" y="126"/>
                  </a:cubicBezTo>
                  <a:cubicBezTo>
                    <a:pt x="406" y="149"/>
                    <a:pt x="406" y="149"/>
                    <a:pt x="406" y="149"/>
                  </a:cubicBezTo>
                  <a:cubicBezTo>
                    <a:pt x="406" y="175"/>
                    <a:pt x="406" y="175"/>
                    <a:pt x="406" y="175"/>
                  </a:cubicBezTo>
                  <a:cubicBezTo>
                    <a:pt x="406" y="183"/>
                    <a:pt x="402" y="191"/>
                    <a:pt x="394" y="196"/>
                  </a:cubicBezTo>
                  <a:cubicBezTo>
                    <a:pt x="326" y="235"/>
                    <a:pt x="326" y="235"/>
                    <a:pt x="326" y="235"/>
                  </a:cubicBezTo>
                  <a:cubicBezTo>
                    <a:pt x="304" y="248"/>
                    <a:pt x="277" y="248"/>
                    <a:pt x="255" y="235"/>
                  </a:cubicBezTo>
                  <a:cubicBezTo>
                    <a:pt x="12" y="94"/>
                    <a:pt x="12" y="94"/>
                    <a:pt x="12" y="94"/>
                  </a:cubicBezTo>
                  <a:cubicBezTo>
                    <a:pt x="4" y="89"/>
                    <a:pt x="0" y="81"/>
                    <a:pt x="0" y="73"/>
                  </a:cubicBezTo>
                  <a:cubicBezTo>
                    <a:pt x="0" y="73"/>
                    <a:pt x="0" y="73"/>
                    <a:pt x="0" y="73"/>
                  </a:cubicBezTo>
                  <a:cubicBezTo>
                    <a:pt x="0" y="47"/>
                    <a:pt x="0" y="47"/>
                    <a:pt x="0" y="47"/>
                  </a:cubicBezTo>
                  <a:lnTo>
                    <a:pt x="13" y="51"/>
                  </a:lnTo>
                  <a:close/>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5" name="îŝļîḓe"/>
            <p:cNvSpPr/>
            <p:nvPr/>
          </p:nvSpPr>
          <p:spPr bwMode="auto">
            <a:xfrm>
              <a:off x="3790950" y="4556125"/>
              <a:ext cx="1339850" cy="817563"/>
            </a:xfrm>
            <a:custGeom>
              <a:avLst/>
              <a:gdLst>
                <a:gd name="T0" fmla="*/ 13 w 406"/>
                <a:gd name="T1" fmla="*/ 51 h 248"/>
                <a:gd name="T2" fmla="*/ 80 w 406"/>
                <a:gd name="T3" fmla="*/ 13 h 248"/>
                <a:gd name="T4" fmla="*/ 151 w 406"/>
                <a:gd name="T5" fmla="*/ 13 h 248"/>
                <a:gd name="T6" fmla="*/ 346 w 406"/>
                <a:gd name="T7" fmla="*/ 126 h 248"/>
                <a:gd name="T8" fmla="*/ 406 w 406"/>
                <a:gd name="T9" fmla="*/ 149 h 248"/>
                <a:gd name="T10" fmla="*/ 406 w 406"/>
                <a:gd name="T11" fmla="*/ 175 h 248"/>
                <a:gd name="T12" fmla="*/ 394 w 406"/>
                <a:gd name="T13" fmla="*/ 196 h 248"/>
                <a:gd name="T14" fmla="*/ 326 w 406"/>
                <a:gd name="T15" fmla="*/ 235 h 248"/>
                <a:gd name="T16" fmla="*/ 255 w 406"/>
                <a:gd name="T17" fmla="*/ 235 h 248"/>
                <a:gd name="T18" fmla="*/ 12 w 406"/>
                <a:gd name="T19" fmla="*/ 94 h 248"/>
                <a:gd name="T20" fmla="*/ 0 w 406"/>
                <a:gd name="T21" fmla="*/ 73 h 248"/>
                <a:gd name="T22" fmla="*/ 0 w 406"/>
                <a:gd name="T23" fmla="*/ 73 h 248"/>
                <a:gd name="T24" fmla="*/ 0 w 406"/>
                <a:gd name="T25" fmla="*/ 47 h 248"/>
                <a:gd name="T26" fmla="*/ 13 w 406"/>
                <a:gd name="T27" fmla="*/ 51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6" h="248">
                  <a:moveTo>
                    <a:pt x="13" y="51"/>
                  </a:moveTo>
                  <a:cubicBezTo>
                    <a:pt x="80" y="13"/>
                    <a:pt x="80" y="13"/>
                    <a:pt x="80" y="13"/>
                  </a:cubicBezTo>
                  <a:cubicBezTo>
                    <a:pt x="102" y="0"/>
                    <a:pt x="129" y="0"/>
                    <a:pt x="151" y="13"/>
                  </a:cubicBezTo>
                  <a:cubicBezTo>
                    <a:pt x="346" y="126"/>
                    <a:pt x="346" y="126"/>
                    <a:pt x="346" y="126"/>
                  </a:cubicBezTo>
                  <a:cubicBezTo>
                    <a:pt x="406" y="149"/>
                    <a:pt x="406" y="149"/>
                    <a:pt x="406" y="149"/>
                  </a:cubicBezTo>
                  <a:cubicBezTo>
                    <a:pt x="406" y="175"/>
                    <a:pt x="406" y="175"/>
                    <a:pt x="406" y="175"/>
                  </a:cubicBezTo>
                  <a:cubicBezTo>
                    <a:pt x="406" y="183"/>
                    <a:pt x="402" y="191"/>
                    <a:pt x="394" y="196"/>
                  </a:cubicBezTo>
                  <a:cubicBezTo>
                    <a:pt x="326" y="235"/>
                    <a:pt x="326" y="235"/>
                    <a:pt x="326" y="235"/>
                  </a:cubicBezTo>
                  <a:cubicBezTo>
                    <a:pt x="304" y="248"/>
                    <a:pt x="277" y="248"/>
                    <a:pt x="255" y="235"/>
                  </a:cubicBezTo>
                  <a:cubicBezTo>
                    <a:pt x="12" y="94"/>
                    <a:pt x="12" y="94"/>
                    <a:pt x="12" y="94"/>
                  </a:cubicBezTo>
                  <a:cubicBezTo>
                    <a:pt x="4" y="89"/>
                    <a:pt x="0" y="81"/>
                    <a:pt x="0" y="73"/>
                  </a:cubicBezTo>
                  <a:cubicBezTo>
                    <a:pt x="0" y="73"/>
                    <a:pt x="0" y="73"/>
                    <a:pt x="0" y="73"/>
                  </a:cubicBezTo>
                  <a:cubicBezTo>
                    <a:pt x="0" y="47"/>
                    <a:pt x="0" y="47"/>
                    <a:pt x="0" y="47"/>
                  </a:cubicBezTo>
                  <a:lnTo>
                    <a:pt x="13" y="51"/>
                  </a:ln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426" name="îṡľîďê"/>
            <p:cNvSpPr/>
            <p:nvPr/>
          </p:nvSpPr>
          <p:spPr bwMode="auto">
            <a:xfrm>
              <a:off x="3778250" y="4470400"/>
              <a:ext cx="1365250" cy="817563"/>
            </a:xfrm>
            <a:custGeom>
              <a:avLst/>
              <a:gdLst>
                <a:gd name="T0" fmla="*/ 398 w 414"/>
                <a:gd name="T1" fmla="*/ 196 h 248"/>
                <a:gd name="T2" fmla="*/ 330 w 414"/>
                <a:gd name="T3" fmla="*/ 235 h 248"/>
                <a:gd name="T4" fmla="*/ 259 w 414"/>
                <a:gd name="T5" fmla="*/ 235 h 248"/>
                <a:gd name="T6" fmla="*/ 16 w 414"/>
                <a:gd name="T7" fmla="*/ 94 h 248"/>
                <a:gd name="T8" fmla="*/ 16 w 414"/>
                <a:gd name="T9" fmla="*/ 52 h 248"/>
                <a:gd name="T10" fmla="*/ 84 w 414"/>
                <a:gd name="T11" fmla="*/ 12 h 248"/>
                <a:gd name="T12" fmla="*/ 155 w 414"/>
                <a:gd name="T13" fmla="*/ 12 h 248"/>
                <a:gd name="T14" fmla="*/ 398 w 414"/>
                <a:gd name="T15" fmla="*/ 154 h 248"/>
                <a:gd name="T16" fmla="*/ 398 w 414"/>
                <a:gd name="T17" fmla="*/ 196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 h="248">
                  <a:moveTo>
                    <a:pt x="398" y="196"/>
                  </a:moveTo>
                  <a:cubicBezTo>
                    <a:pt x="330" y="235"/>
                    <a:pt x="330" y="235"/>
                    <a:pt x="330" y="235"/>
                  </a:cubicBezTo>
                  <a:cubicBezTo>
                    <a:pt x="308" y="248"/>
                    <a:pt x="281" y="248"/>
                    <a:pt x="259" y="235"/>
                  </a:cubicBezTo>
                  <a:cubicBezTo>
                    <a:pt x="16" y="94"/>
                    <a:pt x="16" y="94"/>
                    <a:pt x="16" y="94"/>
                  </a:cubicBezTo>
                  <a:cubicBezTo>
                    <a:pt x="0" y="84"/>
                    <a:pt x="0" y="61"/>
                    <a:pt x="16" y="52"/>
                  </a:cubicBezTo>
                  <a:cubicBezTo>
                    <a:pt x="84" y="12"/>
                    <a:pt x="84" y="12"/>
                    <a:pt x="84" y="12"/>
                  </a:cubicBezTo>
                  <a:cubicBezTo>
                    <a:pt x="106" y="0"/>
                    <a:pt x="133" y="0"/>
                    <a:pt x="155" y="12"/>
                  </a:cubicBezTo>
                  <a:cubicBezTo>
                    <a:pt x="398" y="154"/>
                    <a:pt x="398" y="154"/>
                    <a:pt x="398" y="154"/>
                  </a:cubicBezTo>
                  <a:cubicBezTo>
                    <a:pt x="414" y="163"/>
                    <a:pt x="414" y="186"/>
                    <a:pt x="398" y="196"/>
                  </a:cubicBezTo>
                  <a:close/>
                </a:path>
              </a:pathLst>
            </a:custGeom>
            <a:solidFill>
              <a:srgbClr val="E8F7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7" name="îṡliḋè"/>
            <p:cNvSpPr/>
            <p:nvPr/>
          </p:nvSpPr>
          <p:spPr bwMode="auto">
            <a:xfrm>
              <a:off x="4540250" y="4964113"/>
              <a:ext cx="603250" cy="188913"/>
            </a:xfrm>
            <a:custGeom>
              <a:avLst/>
              <a:gdLst>
                <a:gd name="T0" fmla="*/ 0 w 183"/>
                <a:gd name="T1" fmla="*/ 24 h 57"/>
                <a:gd name="T2" fmla="*/ 59 w 183"/>
                <a:gd name="T3" fmla="*/ 57 h 57"/>
                <a:gd name="T4" fmla="*/ 147 w 183"/>
                <a:gd name="T5" fmla="*/ 57 h 57"/>
                <a:gd name="T6" fmla="*/ 167 w 183"/>
                <a:gd name="T7" fmla="*/ 46 h 57"/>
                <a:gd name="T8" fmla="*/ 167 w 183"/>
                <a:gd name="T9" fmla="*/ 4 h 57"/>
                <a:gd name="T10" fmla="*/ 160 w 183"/>
                <a:gd name="T11" fmla="*/ 0 h 57"/>
                <a:gd name="T12" fmla="*/ 41 w 183"/>
                <a:gd name="T13" fmla="*/ 0 h 57"/>
                <a:gd name="T14" fmla="*/ 0 w 183"/>
                <a:gd name="T15" fmla="*/ 24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57">
                  <a:moveTo>
                    <a:pt x="0" y="24"/>
                  </a:moveTo>
                  <a:cubicBezTo>
                    <a:pt x="59" y="57"/>
                    <a:pt x="59" y="57"/>
                    <a:pt x="59" y="57"/>
                  </a:cubicBezTo>
                  <a:cubicBezTo>
                    <a:pt x="147" y="57"/>
                    <a:pt x="147" y="57"/>
                    <a:pt x="147" y="57"/>
                  </a:cubicBezTo>
                  <a:cubicBezTo>
                    <a:pt x="167" y="46"/>
                    <a:pt x="167" y="46"/>
                    <a:pt x="167" y="46"/>
                  </a:cubicBezTo>
                  <a:cubicBezTo>
                    <a:pt x="183" y="36"/>
                    <a:pt x="183" y="13"/>
                    <a:pt x="167" y="4"/>
                  </a:cubicBezTo>
                  <a:cubicBezTo>
                    <a:pt x="160" y="0"/>
                    <a:pt x="160" y="0"/>
                    <a:pt x="160" y="0"/>
                  </a:cubicBezTo>
                  <a:cubicBezTo>
                    <a:pt x="41" y="0"/>
                    <a:pt x="41" y="0"/>
                    <a:pt x="41" y="0"/>
                  </a:cubicBezTo>
                  <a:lnTo>
                    <a:pt x="0" y="24"/>
                  </a:lnTo>
                  <a:close/>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fontScale="40000" lnSpcReduction="20000"/>
            </a:bodyPr>
            <a:lstStyle/>
            <a:p>
              <a:pPr algn="ctr"/>
              <a:endParaRPr/>
            </a:p>
          </p:txBody>
        </p:sp>
        <p:sp>
          <p:nvSpPr>
            <p:cNvPr id="428" name="íṩľîdé"/>
            <p:cNvSpPr/>
            <p:nvPr/>
          </p:nvSpPr>
          <p:spPr bwMode="auto">
            <a:xfrm>
              <a:off x="4267200" y="4806950"/>
              <a:ext cx="804863" cy="190500"/>
            </a:xfrm>
            <a:custGeom>
              <a:avLst/>
              <a:gdLst>
                <a:gd name="T0" fmla="*/ 507 w 507"/>
                <a:gd name="T1" fmla="*/ 99 h 120"/>
                <a:gd name="T2" fmla="*/ 334 w 507"/>
                <a:gd name="T3" fmla="*/ 0 h 120"/>
                <a:gd name="T4" fmla="*/ 85 w 507"/>
                <a:gd name="T5" fmla="*/ 0 h 120"/>
                <a:gd name="T6" fmla="*/ 0 w 507"/>
                <a:gd name="T7" fmla="*/ 50 h 120"/>
                <a:gd name="T8" fmla="*/ 122 w 507"/>
                <a:gd name="T9" fmla="*/ 120 h 120"/>
                <a:gd name="T10" fmla="*/ 488 w 507"/>
                <a:gd name="T11" fmla="*/ 120 h 120"/>
                <a:gd name="T12" fmla="*/ 507 w 507"/>
                <a:gd name="T13" fmla="*/ 99 h 120"/>
              </a:gdLst>
              <a:ahLst/>
              <a:cxnLst>
                <a:cxn ang="0">
                  <a:pos x="T0" y="T1"/>
                </a:cxn>
                <a:cxn ang="0">
                  <a:pos x="T2" y="T3"/>
                </a:cxn>
                <a:cxn ang="0">
                  <a:pos x="T4" y="T5"/>
                </a:cxn>
                <a:cxn ang="0">
                  <a:pos x="T6" y="T7"/>
                </a:cxn>
                <a:cxn ang="0">
                  <a:pos x="T8" y="T9"/>
                </a:cxn>
                <a:cxn ang="0">
                  <a:pos x="T10" y="T11"/>
                </a:cxn>
                <a:cxn ang="0">
                  <a:pos x="T12" y="T13"/>
                </a:cxn>
              </a:cxnLst>
              <a:rect l="0" t="0" r="r" b="b"/>
              <a:pathLst>
                <a:path w="507" h="120">
                  <a:moveTo>
                    <a:pt x="507" y="99"/>
                  </a:moveTo>
                  <a:lnTo>
                    <a:pt x="334" y="0"/>
                  </a:lnTo>
                  <a:lnTo>
                    <a:pt x="85" y="0"/>
                  </a:lnTo>
                  <a:lnTo>
                    <a:pt x="0" y="50"/>
                  </a:lnTo>
                  <a:lnTo>
                    <a:pt x="122" y="120"/>
                  </a:lnTo>
                  <a:lnTo>
                    <a:pt x="488" y="120"/>
                  </a:lnTo>
                  <a:lnTo>
                    <a:pt x="507" y="99"/>
                  </a:lnTo>
                  <a:close/>
                </a:path>
              </a:pathLst>
            </a:custGeom>
            <a:gradFill>
              <a:gsLst>
                <a:gs pos="0">
                  <a:srgbClr val="4C6CA7">
                    <a:alpha val="35000"/>
                  </a:srgbClr>
                </a:gs>
                <a:gs pos="100000">
                  <a:srgbClr val="C6D8EC">
                    <a:alpha val="19000"/>
                  </a:srgbClr>
                </a:gs>
              </a:gsLst>
              <a:lin ang="0" scaled="0"/>
            </a:gradFill>
            <a:ln>
              <a:noFill/>
            </a:ln>
          </p:spPr>
          <p:txBody>
            <a:bodyPr wrap="square" lIns="91440" tIns="45720" rIns="91440" bIns="45720" anchor="ctr">
              <a:normAutofit fontScale="40000" lnSpcReduction="20000"/>
            </a:bodyPr>
            <a:lstStyle/>
            <a:p>
              <a:pPr algn="ctr"/>
              <a:endParaRPr/>
            </a:p>
          </p:txBody>
        </p:sp>
        <p:sp>
          <p:nvSpPr>
            <p:cNvPr id="429" name="ïṧļíḋe"/>
            <p:cNvSpPr/>
            <p:nvPr/>
          </p:nvSpPr>
          <p:spPr bwMode="auto">
            <a:xfrm>
              <a:off x="3995738" y="4648200"/>
              <a:ext cx="801688" cy="192088"/>
            </a:xfrm>
            <a:custGeom>
              <a:avLst/>
              <a:gdLst>
                <a:gd name="T0" fmla="*/ 505 w 505"/>
                <a:gd name="T1" fmla="*/ 100 h 121"/>
                <a:gd name="T2" fmla="*/ 335 w 505"/>
                <a:gd name="T3" fmla="*/ 0 h 121"/>
                <a:gd name="T4" fmla="*/ 85 w 505"/>
                <a:gd name="T5" fmla="*/ 0 h 121"/>
                <a:gd name="T6" fmla="*/ 0 w 505"/>
                <a:gd name="T7" fmla="*/ 50 h 121"/>
                <a:gd name="T8" fmla="*/ 121 w 505"/>
                <a:gd name="T9" fmla="*/ 121 h 121"/>
                <a:gd name="T10" fmla="*/ 486 w 505"/>
                <a:gd name="T11" fmla="*/ 121 h 121"/>
                <a:gd name="T12" fmla="*/ 505 w 505"/>
                <a:gd name="T13" fmla="*/ 100 h 121"/>
              </a:gdLst>
              <a:ahLst/>
              <a:cxnLst>
                <a:cxn ang="0">
                  <a:pos x="T0" y="T1"/>
                </a:cxn>
                <a:cxn ang="0">
                  <a:pos x="T2" y="T3"/>
                </a:cxn>
                <a:cxn ang="0">
                  <a:pos x="T4" y="T5"/>
                </a:cxn>
                <a:cxn ang="0">
                  <a:pos x="T6" y="T7"/>
                </a:cxn>
                <a:cxn ang="0">
                  <a:pos x="T8" y="T9"/>
                </a:cxn>
                <a:cxn ang="0">
                  <a:pos x="T10" y="T11"/>
                </a:cxn>
                <a:cxn ang="0">
                  <a:pos x="T12" y="T13"/>
                </a:cxn>
              </a:cxnLst>
              <a:rect l="0" t="0" r="r" b="b"/>
              <a:pathLst>
                <a:path w="505" h="121">
                  <a:moveTo>
                    <a:pt x="505" y="100"/>
                  </a:moveTo>
                  <a:lnTo>
                    <a:pt x="335" y="0"/>
                  </a:lnTo>
                  <a:lnTo>
                    <a:pt x="85" y="0"/>
                  </a:lnTo>
                  <a:lnTo>
                    <a:pt x="0" y="50"/>
                  </a:lnTo>
                  <a:lnTo>
                    <a:pt x="121" y="121"/>
                  </a:lnTo>
                  <a:lnTo>
                    <a:pt x="486" y="121"/>
                  </a:lnTo>
                  <a:lnTo>
                    <a:pt x="505" y="100"/>
                  </a:lnTo>
                  <a:close/>
                </a:path>
              </a:pathLst>
            </a:custGeom>
            <a:gradFill>
              <a:gsLst>
                <a:gs pos="0">
                  <a:srgbClr val="4C6CA7">
                    <a:alpha val="35000"/>
                  </a:srgbClr>
                </a:gs>
                <a:gs pos="100000">
                  <a:srgbClr val="C6D8EC">
                    <a:alpha val="19000"/>
                  </a:srgbClr>
                </a:gs>
              </a:gsLst>
              <a:lin ang="0" scaled="0"/>
            </a:gradFill>
            <a:ln>
              <a:noFill/>
            </a:ln>
          </p:spPr>
          <p:txBody>
            <a:bodyPr wrap="square" lIns="91440" tIns="45720" rIns="91440" bIns="45720" anchor="ctr">
              <a:normAutofit fontScale="40000" lnSpcReduction="20000"/>
            </a:bodyPr>
            <a:lstStyle/>
            <a:p>
              <a:pPr algn="ctr"/>
              <a:endParaRPr/>
            </a:p>
          </p:txBody>
        </p:sp>
        <p:sp>
          <p:nvSpPr>
            <p:cNvPr id="430" name="ïs1ïḋé"/>
            <p:cNvSpPr/>
            <p:nvPr/>
          </p:nvSpPr>
          <p:spPr bwMode="auto">
            <a:xfrm>
              <a:off x="3995738" y="3943350"/>
              <a:ext cx="360363" cy="207963"/>
            </a:xfrm>
            <a:custGeom>
              <a:avLst/>
              <a:gdLst>
                <a:gd name="T0" fmla="*/ 0 w 227"/>
                <a:gd name="T1" fmla="*/ 60 h 131"/>
                <a:gd name="T2" fmla="*/ 104 w 227"/>
                <a:gd name="T3" fmla="*/ 0 h 131"/>
                <a:gd name="T4" fmla="*/ 227 w 227"/>
                <a:gd name="T5" fmla="*/ 71 h 131"/>
                <a:gd name="T6" fmla="*/ 121 w 227"/>
                <a:gd name="T7" fmla="*/ 131 h 131"/>
                <a:gd name="T8" fmla="*/ 0 w 227"/>
                <a:gd name="T9" fmla="*/ 60 h 131"/>
              </a:gdLst>
              <a:ahLst/>
              <a:cxnLst>
                <a:cxn ang="0">
                  <a:pos x="T0" y="T1"/>
                </a:cxn>
                <a:cxn ang="0">
                  <a:pos x="T2" y="T3"/>
                </a:cxn>
                <a:cxn ang="0">
                  <a:pos x="T4" y="T5"/>
                </a:cxn>
                <a:cxn ang="0">
                  <a:pos x="T6" y="T7"/>
                </a:cxn>
                <a:cxn ang="0">
                  <a:pos x="T8" y="T9"/>
                </a:cxn>
              </a:cxnLst>
              <a:rect l="0" t="0" r="r" b="b"/>
              <a:pathLst>
                <a:path w="227" h="131">
                  <a:moveTo>
                    <a:pt x="0" y="60"/>
                  </a:moveTo>
                  <a:lnTo>
                    <a:pt x="104" y="0"/>
                  </a:lnTo>
                  <a:lnTo>
                    <a:pt x="227" y="71"/>
                  </a:lnTo>
                  <a:lnTo>
                    <a:pt x="121" y="131"/>
                  </a:lnTo>
                  <a:lnTo>
                    <a:pt x="0" y="60"/>
                  </a:lnTo>
                  <a:close/>
                </a:path>
              </a:pathLst>
            </a:custGeom>
            <a:solidFill>
              <a:srgbClr val="33D9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431" name="iSľïḓê"/>
            <p:cNvSpPr/>
            <p:nvPr/>
          </p:nvSpPr>
          <p:spPr bwMode="auto">
            <a:xfrm>
              <a:off x="3995738" y="4038600"/>
              <a:ext cx="192088" cy="801688"/>
            </a:xfrm>
            <a:custGeom>
              <a:avLst/>
              <a:gdLst>
                <a:gd name="T0" fmla="*/ 0 w 121"/>
                <a:gd name="T1" fmla="*/ 0 h 505"/>
                <a:gd name="T2" fmla="*/ 0 w 121"/>
                <a:gd name="T3" fmla="*/ 434 h 505"/>
                <a:gd name="T4" fmla="*/ 121 w 121"/>
                <a:gd name="T5" fmla="*/ 505 h 505"/>
                <a:gd name="T6" fmla="*/ 121 w 121"/>
                <a:gd name="T7" fmla="*/ 71 h 505"/>
                <a:gd name="T8" fmla="*/ 0 w 121"/>
                <a:gd name="T9" fmla="*/ 0 h 505"/>
              </a:gdLst>
              <a:ahLst/>
              <a:cxnLst>
                <a:cxn ang="0">
                  <a:pos x="T0" y="T1"/>
                </a:cxn>
                <a:cxn ang="0">
                  <a:pos x="T2" y="T3"/>
                </a:cxn>
                <a:cxn ang="0">
                  <a:pos x="T4" y="T5"/>
                </a:cxn>
                <a:cxn ang="0">
                  <a:pos x="T6" y="T7"/>
                </a:cxn>
                <a:cxn ang="0">
                  <a:pos x="T8" y="T9"/>
                </a:cxn>
              </a:cxnLst>
              <a:rect l="0" t="0" r="r" b="b"/>
              <a:pathLst>
                <a:path w="121" h="505">
                  <a:moveTo>
                    <a:pt x="0" y="0"/>
                  </a:moveTo>
                  <a:lnTo>
                    <a:pt x="0" y="434"/>
                  </a:lnTo>
                  <a:lnTo>
                    <a:pt x="121" y="505"/>
                  </a:lnTo>
                  <a:lnTo>
                    <a:pt x="121" y="71"/>
                  </a:lnTo>
                  <a:lnTo>
                    <a:pt x="0" y="0"/>
                  </a:lnTo>
                  <a:close/>
                </a:path>
              </a:pathLst>
            </a:custGeom>
            <a:solidFill>
              <a:srgbClr val="218F7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2" name="iṧḻïḑe"/>
            <p:cNvSpPr/>
            <p:nvPr/>
          </p:nvSpPr>
          <p:spPr bwMode="auto">
            <a:xfrm>
              <a:off x="4187825" y="4056063"/>
              <a:ext cx="168275" cy="784225"/>
            </a:xfrm>
            <a:custGeom>
              <a:avLst/>
              <a:gdLst>
                <a:gd name="T0" fmla="*/ 0 w 106"/>
                <a:gd name="T1" fmla="*/ 494 h 494"/>
                <a:gd name="T2" fmla="*/ 106 w 106"/>
                <a:gd name="T3" fmla="*/ 431 h 494"/>
                <a:gd name="T4" fmla="*/ 106 w 106"/>
                <a:gd name="T5" fmla="*/ 0 h 494"/>
                <a:gd name="T6" fmla="*/ 0 w 106"/>
                <a:gd name="T7" fmla="*/ 60 h 494"/>
                <a:gd name="T8" fmla="*/ 0 w 106"/>
                <a:gd name="T9" fmla="*/ 494 h 494"/>
              </a:gdLst>
              <a:ahLst/>
              <a:cxnLst>
                <a:cxn ang="0">
                  <a:pos x="T0" y="T1"/>
                </a:cxn>
                <a:cxn ang="0">
                  <a:pos x="T2" y="T3"/>
                </a:cxn>
                <a:cxn ang="0">
                  <a:pos x="T4" y="T5"/>
                </a:cxn>
                <a:cxn ang="0">
                  <a:pos x="T6" y="T7"/>
                </a:cxn>
                <a:cxn ang="0">
                  <a:pos x="T8" y="T9"/>
                </a:cxn>
              </a:cxnLst>
              <a:rect l="0" t="0" r="r" b="b"/>
              <a:pathLst>
                <a:path w="106" h="494">
                  <a:moveTo>
                    <a:pt x="0" y="494"/>
                  </a:moveTo>
                  <a:lnTo>
                    <a:pt x="106" y="431"/>
                  </a:lnTo>
                  <a:lnTo>
                    <a:pt x="106" y="0"/>
                  </a:lnTo>
                  <a:lnTo>
                    <a:pt x="0" y="60"/>
                  </a:lnTo>
                  <a:lnTo>
                    <a:pt x="0" y="494"/>
                  </a:lnTo>
                  <a:close/>
                </a:path>
              </a:pathLst>
            </a:custGeom>
            <a:solidFill>
              <a:srgbClr val="26A38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3" name="î$1iḑè"/>
            <p:cNvSpPr/>
            <p:nvPr/>
          </p:nvSpPr>
          <p:spPr bwMode="auto">
            <a:xfrm>
              <a:off x="4267200" y="4298950"/>
              <a:ext cx="361950" cy="207963"/>
            </a:xfrm>
            <a:custGeom>
              <a:avLst/>
              <a:gdLst>
                <a:gd name="T0" fmla="*/ 0 w 228"/>
                <a:gd name="T1" fmla="*/ 60 h 131"/>
                <a:gd name="T2" fmla="*/ 106 w 228"/>
                <a:gd name="T3" fmla="*/ 0 h 131"/>
                <a:gd name="T4" fmla="*/ 228 w 228"/>
                <a:gd name="T5" fmla="*/ 71 h 131"/>
                <a:gd name="T6" fmla="*/ 122 w 228"/>
                <a:gd name="T7" fmla="*/ 131 h 131"/>
                <a:gd name="T8" fmla="*/ 0 w 228"/>
                <a:gd name="T9" fmla="*/ 60 h 131"/>
              </a:gdLst>
              <a:ahLst/>
              <a:cxnLst>
                <a:cxn ang="0">
                  <a:pos x="T0" y="T1"/>
                </a:cxn>
                <a:cxn ang="0">
                  <a:pos x="T2" y="T3"/>
                </a:cxn>
                <a:cxn ang="0">
                  <a:pos x="T4" y="T5"/>
                </a:cxn>
                <a:cxn ang="0">
                  <a:pos x="T6" y="T7"/>
                </a:cxn>
                <a:cxn ang="0">
                  <a:pos x="T8" y="T9"/>
                </a:cxn>
              </a:cxnLst>
              <a:rect l="0" t="0" r="r" b="b"/>
              <a:pathLst>
                <a:path w="228" h="131">
                  <a:moveTo>
                    <a:pt x="0" y="60"/>
                  </a:moveTo>
                  <a:lnTo>
                    <a:pt x="106" y="0"/>
                  </a:lnTo>
                  <a:lnTo>
                    <a:pt x="228" y="71"/>
                  </a:lnTo>
                  <a:lnTo>
                    <a:pt x="122" y="131"/>
                  </a:lnTo>
                  <a:lnTo>
                    <a:pt x="0" y="60"/>
                  </a:lnTo>
                  <a:close/>
                </a:path>
              </a:pathLst>
            </a:custGeom>
            <a:solidFill>
              <a:srgbClr val="FFD08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434" name="íşļiḓê"/>
            <p:cNvSpPr/>
            <p:nvPr/>
          </p:nvSpPr>
          <p:spPr bwMode="auto">
            <a:xfrm>
              <a:off x="4267200" y="4394200"/>
              <a:ext cx="193675" cy="600075"/>
            </a:xfrm>
            <a:custGeom>
              <a:avLst/>
              <a:gdLst>
                <a:gd name="T0" fmla="*/ 0 w 122"/>
                <a:gd name="T1" fmla="*/ 0 h 378"/>
                <a:gd name="T2" fmla="*/ 0 w 122"/>
                <a:gd name="T3" fmla="*/ 310 h 378"/>
                <a:gd name="T4" fmla="*/ 122 w 122"/>
                <a:gd name="T5" fmla="*/ 378 h 378"/>
                <a:gd name="T6" fmla="*/ 122 w 122"/>
                <a:gd name="T7" fmla="*/ 71 h 378"/>
                <a:gd name="T8" fmla="*/ 0 w 122"/>
                <a:gd name="T9" fmla="*/ 0 h 378"/>
              </a:gdLst>
              <a:ahLst/>
              <a:cxnLst>
                <a:cxn ang="0">
                  <a:pos x="T0" y="T1"/>
                </a:cxn>
                <a:cxn ang="0">
                  <a:pos x="T2" y="T3"/>
                </a:cxn>
                <a:cxn ang="0">
                  <a:pos x="T4" y="T5"/>
                </a:cxn>
                <a:cxn ang="0">
                  <a:pos x="T6" y="T7"/>
                </a:cxn>
                <a:cxn ang="0">
                  <a:pos x="T8" y="T9"/>
                </a:cxn>
              </a:cxnLst>
              <a:rect l="0" t="0" r="r" b="b"/>
              <a:pathLst>
                <a:path w="122" h="378">
                  <a:moveTo>
                    <a:pt x="0" y="0"/>
                  </a:moveTo>
                  <a:lnTo>
                    <a:pt x="0" y="310"/>
                  </a:lnTo>
                  <a:lnTo>
                    <a:pt x="122" y="378"/>
                  </a:lnTo>
                  <a:lnTo>
                    <a:pt x="122" y="71"/>
                  </a:lnTo>
                  <a:lnTo>
                    <a:pt x="0" y="0"/>
                  </a:lnTo>
                  <a:close/>
                </a:path>
              </a:pathLst>
            </a:custGeom>
            <a:solidFill>
              <a:srgbClr val="CD613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5" name="î$1iḓê"/>
            <p:cNvSpPr/>
            <p:nvPr/>
          </p:nvSpPr>
          <p:spPr bwMode="auto">
            <a:xfrm>
              <a:off x="4460875" y="4411663"/>
              <a:ext cx="168275" cy="582613"/>
            </a:xfrm>
            <a:custGeom>
              <a:avLst/>
              <a:gdLst>
                <a:gd name="T0" fmla="*/ 0 w 106"/>
                <a:gd name="T1" fmla="*/ 367 h 367"/>
                <a:gd name="T2" fmla="*/ 106 w 106"/>
                <a:gd name="T3" fmla="*/ 307 h 367"/>
                <a:gd name="T4" fmla="*/ 106 w 106"/>
                <a:gd name="T5" fmla="*/ 0 h 367"/>
                <a:gd name="T6" fmla="*/ 0 w 106"/>
                <a:gd name="T7" fmla="*/ 60 h 367"/>
                <a:gd name="T8" fmla="*/ 0 w 106"/>
                <a:gd name="T9" fmla="*/ 367 h 367"/>
              </a:gdLst>
              <a:ahLst/>
              <a:cxnLst>
                <a:cxn ang="0">
                  <a:pos x="T0" y="T1"/>
                </a:cxn>
                <a:cxn ang="0">
                  <a:pos x="T2" y="T3"/>
                </a:cxn>
                <a:cxn ang="0">
                  <a:pos x="T4" y="T5"/>
                </a:cxn>
                <a:cxn ang="0">
                  <a:pos x="T6" y="T7"/>
                </a:cxn>
                <a:cxn ang="0">
                  <a:pos x="T8" y="T9"/>
                </a:cxn>
              </a:cxnLst>
              <a:rect l="0" t="0" r="r" b="b"/>
              <a:pathLst>
                <a:path w="106" h="367">
                  <a:moveTo>
                    <a:pt x="0" y="367"/>
                  </a:moveTo>
                  <a:lnTo>
                    <a:pt x="106" y="307"/>
                  </a:lnTo>
                  <a:lnTo>
                    <a:pt x="106" y="0"/>
                  </a:lnTo>
                  <a:lnTo>
                    <a:pt x="0" y="60"/>
                  </a:lnTo>
                  <a:lnTo>
                    <a:pt x="0" y="367"/>
                  </a:lnTo>
                  <a:close/>
                </a:path>
              </a:pathLst>
            </a:custGeom>
            <a:solidFill>
              <a:srgbClr val="FFB14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6" name="îŝlîďe"/>
            <p:cNvSpPr/>
            <p:nvPr/>
          </p:nvSpPr>
          <p:spPr bwMode="auto">
            <a:xfrm>
              <a:off x="4540250" y="4651375"/>
              <a:ext cx="363538" cy="207963"/>
            </a:xfrm>
            <a:custGeom>
              <a:avLst/>
              <a:gdLst>
                <a:gd name="T0" fmla="*/ 0 w 229"/>
                <a:gd name="T1" fmla="*/ 60 h 131"/>
                <a:gd name="T2" fmla="*/ 106 w 229"/>
                <a:gd name="T3" fmla="*/ 0 h 131"/>
                <a:gd name="T4" fmla="*/ 229 w 229"/>
                <a:gd name="T5" fmla="*/ 69 h 131"/>
                <a:gd name="T6" fmla="*/ 123 w 229"/>
                <a:gd name="T7" fmla="*/ 131 h 131"/>
                <a:gd name="T8" fmla="*/ 0 w 229"/>
                <a:gd name="T9" fmla="*/ 60 h 131"/>
              </a:gdLst>
              <a:ahLst/>
              <a:cxnLst>
                <a:cxn ang="0">
                  <a:pos x="T0" y="T1"/>
                </a:cxn>
                <a:cxn ang="0">
                  <a:pos x="T2" y="T3"/>
                </a:cxn>
                <a:cxn ang="0">
                  <a:pos x="T4" y="T5"/>
                </a:cxn>
                <a:cxn ang="0">
                  <a:pos x="T6" y="T7"/>
                </a:cxn>
                <a:cxn ang="0">
                  <a:pos x="T8" y="T9"/>
                </a:cxn>
              </a:cxnLst>
              <a:rect l="0" t="0" r="r" b="b"/>
              <a:pathLst>
                <a:path w="229" h="131">
                  <a:moveTo>
                    <a:pt x="0" y="60"/>
                  </a:moveTo>
                  <a:lnTo>
                    <a:pt x="106" y="0"/>
                  </a:lnTo>
                  <a:lnTo>
                    <a:pt x="229" y="69"/>
                  </a:lnTo>
                  <a:lnTo>
                    <a:pt x="123" y="131"/>
                  </a:lnTo>
                  <a:lnTo>
                    <a:pt x="0" y="60"/>
                  </a:lnTo>
                  <a:close/>
                </a:path>
              </a:pathLst>
            </a:custGeom>
            <a:solidFill>
              <a:srgbClr val="E84C3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437" name="ïṣļíḍè"/>
            <p:cNvSpPr/>
            <p:nvPr/>
          </p:nvSpPr>
          <p:spPr bwMode="auto">
            <a:xfrm>
              <a:off x="4540250" y="4746625"/>
              <a:ext cx="195263" cy="406400"/>
            </a:xfrm>
            <a:custGeom>
              <a:avLst/>
              <a:gdLst>
                <a:gd name="T0" fmla="*/ 0 w 123"/>
                <a:gd name="T1" fmla="*/ 0 h 256"/>
                <a:gd name="T2" fmla="*/ 0 w 123"/>
                <a:gd name="T3" fmla="*/ 187 h 256"/>
                <a:gd name="T4" fmla="*/ 123 w 123"/>
                <a:gd name="T5" fmla="*/ 256 h 256"/>
                <a:gd name="T6" fmla="*/ 123 w 123"/>
                <a:gd name="T7" fmla="*/ 71 h 256"/>
                <a:gd name="T8" fmla="*/ 0 w 123"/>
                <a:gd name="T9" fmla="*/ 0 h 256"/>
              </a:gdLst>
              <a:ahLst/>
              <a:cxnLst>
                <a:cxn ang="0">
                  <a:pos x="T0" y="T1"/>
                </a:cxn>
                <a:cxn ang="0">
                  <a:pos x="T2" y="T3"/>
                </a:cxn>
                <a:cxn ang="0">
                  <a:pos x="T4" y="T5"/>
                </a:cxn>
                <a:cxn ang="0">
                  <a:pos x="T6" y="T7"/>
                </a:cxn>
                <a:cxn ang="0">
                  <a:pos x="T8" y="T9"/>
                </a:cxn>
              </a:cxnLst>
              <a:rect l="0" t="0" r="r" b="b"/>
              <a:pathLst>
                <a:path w="123" h="256">
                  <a:moveTo>
                    <a:pt x="0" y="0"/>
                  </a:moveTo>
                  <a:lnTo>
                    <a:pt x="0" y="187"/>
                  </a:lnTo>
                  <a:lnTo>
                    <a:pt x="123" y="256"/>
                  </a:lnTo>
                  <a:lnTo>
                    <a:pt x="123" y="71"/>
                  </a:lnTo>
                  <a:lnTo>
                    <a:pt x="0" y="0"/>
                  </a:lnTo>
                  <a:close/>
                </a:path>
              </a:pathLst>
            </a:custGeom>
            <a:solidFill>
              <a:srgbClr val="A8372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8" name="îS1îḑe"/>
            <p:cNvSpPr/>
            <p:nvPr/>
          </p:nvSpPr>
          <p:spPr bwMode="auto">
            <a:xfrm>
              <a:off x="4735513" y="4760913"/>
              <a:ext cx="168275" cy="392113"/>
            </a:xfrm>
            <a:custGeom>
              <a:avLst/>
              <a:gdLst>
                <a:gd name="T0" fmla="*/ 0 w 106"/>
                <a:gd name="T1" fmla="*/ 247 h 247"/>
                <a:gd name="T2" fmla="*/ 106 w 106"/>
                <a:gd name="T3" fmla="*/ 187 h 247"/>
                <a:gd name="T4" fmla="*/ 106 w 106"/>
                <a:gd name="T5" fmla="*/ 0 h 247"/>
                <a:gd name="T6" fmla="*/ 0 w 106"/>
                <a:gd name="T7" fmla="*/ 62 h 247"/>
                <a:gd name="T8" fmla="*/ 0 w 106"/>
                <a:gd name="T9" fmla="*/ 247 h 247"/>
              </a:gdLst>
              <a:ahLst/>
              <a:cxnLst>
                <a:cxn ang="0">
                  <a:pos x="T0" y="T1"/>
                </a:cxn>
                <a:cxn ang="0">
                  <a:pos x="T2" y="T3"/>
                </a:cxn>
                <a:cxn ang="0">
                  <a:pos x="T4" y="T5"/>
                </a:cxn>
                <a:cxn ang="0">
                  <a:pos x="T6" y="T7"/>
                </a:cxn>
                <a:cxn ang="0">
                  <a:pos x="T8" y="T9"/>
                </a:cxn>
              </a:cxnLst>
              <a:rect l="0" t="0" r="r" b="b"/>
              <a:pathLst>
                <a:path w="106" h="247">
                  <a:moveTo>
                    <a:pt x="0" y="247"/>
                  </a:moveTo>
                  <a:lnTo>
                    <a:pt x="106" y="187"/>
                  </a:lnTo>
                  <a:lnTo>
                    <a:pt x="106" y="0"/>
                  </a:lnTo>
                  <a:lnTo>
                    <a:pt x="0" y="62"/>
                  </a:lnTo>
                  <a:lnTo>
                    <a:pt x="0" y="247"/>
                  </a:lnTo>
                  <a:close/>
                </a:path>
              </a:pathLst>
            </a:custGeom>
            <a:solidFill>
              <a:srgbClr val="B03A2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9" name="iŝļïḍe"/>
            <p:cNvSpPr/>
            <p:nvPr/>
          </p:nvSpPr>
          <p:spPr bwMode="auto">
            <a:xfrm>
              <a:off x="6777038" y="3046413"/>
              <a:ext cx="1039813" cy="573088"/>
            </a:xfrm>
            <a:custGeom>
              <a:avLst/>
              <a:gdLst>
                <a:gd name="T0" fmla="*/ 0 w 315"/>
                <a:gd name="T1" fmla="*/ 0 h 174"/>
                <a:gd name="T2" fmla="*/ 12 w 315"/>
                <a:gd name="T3" fmla="*/ 23 h 174"/>
                <a:gd name="T4" fmla="*/ 255 w 315"/>
                <a:gd name="T5" fmla="*/ 164 h 174"/>
                <a:gd name="T6" fmla="*/ 291 w 315"/>
                <a:gd name="T7" fmla="*/ 174 h 174"/>
                <a:gd name="T8" fmla="*/ 315 w 315"/>
                <a:gd name="T9" fmla="*/ 170 h 174"/>
                <a:gd name="T10" fmla="*/ 291 w 315"/>
                <a:gd name="T11" fmla="*/ 170 h 174"/>
                <a:gd name="T12" fmla="*/ 291 w 315"/>
                <a:gd name="T13" fmla="*/ 170 h 174"/>
                <a:gd name="T14" fmla="*/ 290 w 315"/>
                <a:gd name="T15" fmla="*/ 170 h 174"/>
                <a:gd name="T16" fmla="*/ 286 w 315"/>
                <a:gd name="T17" fmla="*/ 170 h 174"/>
                <a:gd name="T18" fmla="*/ 286 w 315"/>
                <a:gd name="T19" fmla="*/ 170 h 174"/>
                <a:gd name="T20" fmla="*/ 255 w 315"/>
                <a:gd name="T21" fmla="*/ 160 h 174"/>
                <a:gd name="T22" fmla="*/ 12 w 315"/>
                <a:gd name="T23" fmla="*/ 19 h 174"/>
                <a:gd name="T24" fmla="*/ 0 w 315"/>
                <a:gd name="T25"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 h="174">
                  <a:moveTo>
                    <a:pt x="0" y="0"/>
                  </a:moveTo>
                  <a:cubicBezTo>
                    <a:pt x="0" y="9"/>
                    <a:pt x="4" y="18"/>
                    <a:pt x="12" y="23"/>
                  </a:cubicBezTo>
                  <a:cubicBezTo>
                    <a:pt x="255" y="164"/>
                    <a:pt x="255" y="164"/>
                    <a:pt x="255" y="164"/>
                  </a:cubicBezTo>
                  <a:cubicBezTo>
                    <a:pt x="266" y="171"/>
                    <a:pt x="278" y="174"/>
                    <a:pt x="291" y="174"/>
                  </a:cubicBezTo>
                  <a:cubicBezTo>
                    <a:pt x="299" y="174"/>
                    <a:pt x="307" y="173"/>
                    <a:pt x="315" y="170"/>
                  </a:cubicBezTo>
                  <a:cubicBezTo>
                    <a:pt x="291" y="170"/>
                    <a:pt x="291" y="170"/>
                    <a:pt x="291" y="170"/>
                  </a:cubicBezTo>
                  <a:cubicBezTo>
                    <a:pt x="291" y="170"/>
                    <a:pt x="291" y="170"/>
                    <a:pt x="291" y="170"/>
                  </a:cubicBezTo>
                  <a:cubicBezTo>
                    <a:pt x="290" y="170"/>
                    <a:pt x="290" y="170"/>
                    <a:pt x="290" y="170"/>
                  </a:cubicBezTo>
                  <a:cubicBezTo>
                    <a:pt x="286" y="170"/>
                    <a:pt x="286" y="170"/>
                    <a:pt x="286" y="170"/>
                  </a:cubicBezTo>
                  <a:cubicBezTo>
                    <a:pt x="286" y="170"/>
                    <a:pt x="286" y="170"/>
                    <a:pt x="286" y="170"/>
                  </a:cubicBezTo>
                  <a:cubicBezTo>
                    <a:pt x="275" y="169"/>
                    <a:pt x="265" y="166"/>
                    <a:pt x="255" y="160"/>
                  </a:cubicBezTo>
                  <a:cubicBezTo>
                    <a:pt x="12" y="19"/>
                    <a:pt x="12" y="19"/>
                    <a:pt x="12" y="19"/>
                  </a:cubicBezTo>
                  <a:cubicBezTo>
                    <a:pt x="5" y="15"/>
                    <a:pt x="1" y="7"/>
                    <a:pt x="0" y="0"/>
                  </a:cubicBezTo>
                </a:path>
              </a:pathLst>
            </a:custGeom>
            <a:solidFill>
              <a:srgbClr val="A5B5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0" name="ïslídé"/>
            <p:cNvSpPr/>
            <p:nvPr/>
          </p:nvSpPr>
          <p:spPr bwMode="auto">
            <a:xfrm>
              <a:off x="7720013" y="3382963"/>
              <a:ext cx="400050" cy="223838"/>
            </a:xfrm>
            <a:custGeom>
              <a:avLst/>
              <a:gdLst>
                <a:gd name="T0" fmla="*/ 0 w 121"/>
                <a:gd name="T1" fmla="*/ 68 h 68"/>
                <a:gd name="T2" fmla="*/ 0 w 121"/>
                <a:gd name="T3" fmla="*/ 68 h 68"/>
                <a:gd name="T4" fmla="*/ 4 w 121"/>
                <a:gd name="T5" fmla="*/ 68 h 68"/>
                <a:gd name="T6" fmla="*/ 0 w 121"/>
                <a:gd name="T7" fmla="*/ 68 h 68"/>
                <a:gd name="T8" fmla="*/ 120 w 121"/>
                <a:gd name="T9" fmla="*/ 0 h 68"/>
                <a:gd name="T10" fmla="*/ 108 w 121"/>
                <a:gd name="T11" fmla="*/ 19 h 68"/>
                <a:gd name="T12" fmla="*/ 40 w 121"/>
                <a:gd name="T13" fmla="*/ 58 h 68"/>
                <a:gd name="T14" fmla="*/ 5 w 121"/>
                <a:gd name="T15" fmla="*/ 68 h 68"/>
                <a:gd name="T16" fmla="*/ 29 w 121"/>
                <a:gd name="T17" fmla="*/ 68 h 68"/>
                <a:gd name="T18" fmla="*/ 40 w 121"/>
                <a:gd name="T19" fmla="*/ 62 h 68"/>
                <a:gd name="T20" fmla="*/ 108 w 121"/>
                <a:gd name="T21" fmla="*/ 23 h 68"/>
                <a:gd name="T22" fmla="*/ 120 w 121"/>
                <a:gd name="T23"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 h="68">
                  <a:moveTo>
                    <a:pt x="0" y="68"/>
                  </a:moveTo>
                  <a:cubicBezTo>
                    <a:pt x="0" y="68"/>
                    <a:pt x="0" y="68"/>
                    <a:pt x="0" y="68"/>
                  </a:cubicBezTo>
                  <a:cubicBezTo>
                    <a:pt x="4" y="68"/>
                    <a:pt x="4" y="68"/>
                    <a:pt x="4" y="68"/>
                  </a:cubicBezTo>
                  <a:cubicBezTo>
                    <a:pt x="3" y="68"/>
                    <a:pt x="2" y="68"/>
                    <a:pt x="0" y="68"/>
                  </a:cubicBezTo>
                  <a:moveTo>
                    <a:pt x="120" y="0"/>
                  </a:moveTo>
                  <a:cubicBezTo>
                    <a:pt x="119" y="8"/>
                    <a:pt x="115" y="15"/>
                    <a:pt x="108" y="19"/>
                  </a:cubicBezTo>
                  <a:cubicBezTo>
                    <a:pt x="40" y="58"/>
                    <a:pt x="40" y="58"/>
                    <a:pt x="40" y="58"/>
                  </a:cubicBezTo>
                  <a:cubicBezTo>
                    <a:pt x="29" y="65"/>
                    <a:pt x="17" y="68"/>
                    <a:pt x="5" y="68"/>
                  </a:cubicBezTo>
                  <a:cubicBezTo>
                    <a:pt x="29" y="68"/>
                    <a:pt x="29" y="68"/>
                    <a:pt x="29" y="68"/>
                  </a:cubicBezTo>
                  <a:cubicBezTo>
                    <a:pt x="33" y="66"/>
                    <a:pt x="36" y="65"/>
                    <a:pt x="40" y="62"/>
                  </a:cubicBezTo>
                  <a:cubicBezTo>
                    <a:pt x="108" y="23"/>
                    <a:pt x="108" y="23"/>
                    <a:pt x="108" y="23"/>
                  </a:cubicBezTo>
                  <a:cubicBezTo>
                    <a:pt x="117" y="18"/>
                    <a:pt x="121" y="9"/>
                    <a:pt x="120" y="0"/>
                  </a:cubicBezTo>
                </a:path>
              </a:pathLst>
            </a:custGeom>
            <a:solidFill>
              <a:srgbClr val="5083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441" name="ïsḻidê"/>
            <p:cNvSpPr/>
            <p:nvPr/>
          </p:nvSpPr>
          <p:spPr bwMode="auto">
            <a:xfrm>
              <a:off x="6777038" y="2800350"/>
              <a:ext cx="1339850" cy="815975"/>
            </a:xfrm>
            <a:custGeom>
              <a:avLst/>
              <a:gdLst>
                <a:gd name="T0" fmla="*/ 13 w 406"/>
                <a:gd name="T1" fmla="*/ 52 h 248"/>
                <a:gd name="T2" fmla="*/ 80 w 406"/>
                <a:gd name="T3" fmla="*/ 13 h 248"/>
                <a:gd name="T4" fmla="*/ 151 w 406"/>
                <a:gd name="T5" fmla="*/ 13 h 248"/>
                <a:gd name="T6" fmla="*/ 346 w 406"/>
                <a:gd name="T7" fmla="*/ 127 h 248"/>
                <a:gd name="T8" fmla="*/ 406 w 406"/>
                <a:gd name="T9" fmla="*/ 149 h 248"/>
                <a:gd name="T10" fmla="*/ 406 w 406"/>
                <a:gd name="T11" fmla="*/ 175 h 248"/>
                <a:gd name="T12" fmla="*/ 394 w 406"/>
                <a:gd name="T13" fmla="*/ 196 h 248"/>
                <a:gd name="T14" fmla="*/ 326 w 406"/>
                <a:gd name="T15" fmla="*/ 235 h 248"/>
                <a:gd name="T16" fmla="*/ 255 w 406"/>
                <a:gd name="T17" fmla="*/ 235 h 248"/>
                <a:gd name="T18" fmla="*/ 12 w 406"/>
                <a:gd name="T19" fmla="*/ 94 h 248"/>
                <a:gd name="T20" fmla="*/ 0 w 406"/>
                <a:gd name="T21" fmla="*/ 73 h 248"/>
                <a:gd name="T22" fmla="*/ 0 w 406"/>
                <a:gd name="T23" fmla="*/ 73 h 248"/>
                <a:gd name="T24" fmla="*/ 0 w 406"/>
                <a:gd name="T25" fmla="*/ 47 h 248"/>
                <a:gd name="T26" fmla="*/ 13 w 406"/>
                <a:gd name="T27" fmla="*/ 5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6" h="248">
                  <a:moveTo>
                    <a:pt x="13" y="52"/>
                  </a:moveTo>
                  <a:cubicBezTo>
                    <a:pt x="80" y="13"/>
                    <a:pt x="80" y="13"/>
                    <a:pt x="80" y="13"/>
                  </a:cubicBezTo>
                  <a:cubicBezTo>
                    <a:pt x="102" y="0"/>
                    <a:pt x="129" y="0"/>
                    <a:pt x="151" y="13"/>
                  </a:cubicBezTo>
                  <a:cubicBezTo>
                    <a:pt x="346" y="127"/>
                    <a:pt x="346" y="127"/>
                    <a:pt x="346" y="127"/>
                  </a:cubicBezTo>
                  <a:cubicBezTo>
                    <a:pt x="406" y="149"/>
                    <a:pt x="406" y="149"/>
                    <a:pt x="406" y="149"/>
                  </a:cubicBezTo>
                  <a:cubicBezTo>
                    <a:pt x="406" y="175"/>
                    <a:pt x="406" y="175"/>
                    <a:pt x="406" y="175"/>
                  </a:cubicBezTo>
                  <a:cubicBezTo>
                    <a:pt x="406" y="183"/>
                    <a:pt x="402" y="192"/>
                    <a:pt x="394" y="196"/>
                  </a:cubicBezTo>
                  <a:cubicBezTo>
                    <a:pt x="326" y="235"/>
                    <a:pt x="326" y="235"/>
                    <a:pt x="326" y="235"/>
                  </a:cubicBezTo>
                  <a:cubicBezTo>
                    <a:pt x="304" y="248"/>
                    <a:pt x="277" y="248"/>
                    <a:pt x="255" y="235"/>
                  </a:cubicBezTo>
                  <a:cubicBezTo>
                    <a:pt x="12" y="94"/>
                    <a:pt x="12" y="94"/>
                    <a:pt x="12" y="94"/>
                  </a:cubicBezTo>
                  <a:cubicBezTo>
                    <a:pt x="4" y="90"/>
                    <a:pt x="0" y="82"/>
                    <a:pt x="0" y="73"/>
                  </a:cubicBezTo>
                  <a:cubicBezTo>
                    <a:pt x="0" y="73"/>
                    <a:pt x="0" y="73"/>
                    <a:pt x="0" y="73"/>
                  </a:cubicBezTo>
                  <a:cubicBezTo>
                    <a:pt x="0" y="47"/>
                    <a:pt x="0" y="47"/>
                    <a:pt x="0" y="47"/>
                  </a:cubicBezTo>
                  <a:cubicBezTo>
                    <a:pt x="13" y="52"/>
                    <a:pt x="13" y="52"/>
                    <a:pt x="13" y="52"/>
                  </a:cubicBezTo>
                </a:path>
              </a:pathLst>
            </a:custGeom>
            <a:solidFill>
              <a:srgbClr val="C5EC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2" name="ïsľïḍê"/>
            <p:cNvSpPr/>
            <p:nvPr/>
          </p:nvSpPr>
          <p:spPr bwMode="auto">
            <a:xfrm>
              <a:off x="6777038" y="2800350"/>
              <a:ext cx="1339850" cy="815975"/>
            </a:xfrm>
            <a:custGeom>
              <a:avLst/>
              <a:gdLst>
                <a:gd name="T0" fmla="*/ 13 w 406"/>
                <a:gd name="T1" fmla="*/ 52 h 248"/>
                <a:gd name="T2" fmla="*/ 80 w 406"/>
                <a:gd name="T3" fmla="*/ 13 h 248"/>
                <a:gd name="T4" fmla="*/ 151 w 406"/>
                <a:gd name="T5" fmla="*/ 13 h 248"/>
                <a:gd name="T6" fmla="*/ 346 w 406"/>
                <a:gd name="T7" fmla="*/ 127 h 248"/>
                <a:gd name="T8" fmla="*/ 406 w 406"/>
                <a:gd name="T9" fmla="*/ 149 h 248"/>
                <a:gd name="T10" fmla="*/ 406 w 406"/>
                <a:gd name="T11" fmla="*/ 175 h 248"/>
                <a:gd name="T12" fmla="*/ 394 w 406"/>
                <a:gd name="T13" fmla="*/ 196 h 248"/>
                <a:gd name="T14" fmla="*/ 326 w 406"/>
                <a:gd name="T15" fmla="*/ 235 h 248"/>
                <a:gd name="T16" fmla="*/ 255 w 406"/>
                <a:gd name="T17" fmla="*/ 235 h 248"/>
                <a:gd name="T18" fmla="*/ 12 w 406"/>
                <a:gd name="T19" fmla="*/ 94 h 248"/>
                <a:gd name="T20" fmla="*/ 0 w 406"/>
                <a:gd name="T21" fmla="*/ 73 h 248"/>
                <a:gd name="T22" fmla="*/ 0 w 406"/>
                <a:gd name="T23" fmla="*/ 73 h 248"/>
                <a:gd name="T24" fmla="*/ 0 w 406"/>
                <a:gd name="T25" fmla="*/ 47 h 248"/>
                <a:gd name="T26" fmla="*/ 13 w 406"/>
                <a:gd name="T27" fmla="*/ 5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6" h="248">
                  <a:moveTo>
                    <a:pt x="13" y="52"/>
                  </a:moveTo>
                  <a:cubicBezTo>
                    <a:pt x="80" y="13"/>
                    <a:pt x="80" y="13"/>
                    <a:pt x="80" y="13"/>
                  </a:cubicBezTo>
                  <a:cubicBezTo>
                    <a:pt x="102" y="0"/>
                    <a:pt x="129" y="0"/>
                    <a:pt x="151" y="13"/>
                  </a:cubicBezTo>
                  <a:cubicBezTo>
                    <a:pt x="346" y="127"/>
                    <a:pt x="346" y="127"/>
                    <a:pt x="346" y="127"/>
                  </a:cubicBezTo>
                  <a:cubicBezTo>
                    <a:pt x="406" y="149"/>
                    <a:pt x="406" y="149"/>
                    <a:pt x="406" y="149"/>
                  </a:cubicBezTo>
                  <a:cubicBezTo>
                    <a:pt x="406" y="175"/>
                    <a:pt x="406" y="175"/>
                    <a:pt x="406" y="175"/>
                  </a:cubicBezTo>
                  <a:cubicBezTo>
                    <a:pt x="406" y="183"/>
                    <a:pt x="402" y="192"/>
                    <a:pt x="394" y="196"/>
                  </a:cubicBezTo>
                  <a:cubicBezTo>
                    <a:pt x="326" y="235"/>
                    <a:pt x="326" y="235"/>
                    <a:pt x="326" y="235"/>
                  </a:cubicBezTo>
                  <a:cubicBezTo>
                    <a:pt x="304" y="248"/>
                    <a:pt x="277" y="248"/>
                    <a:pt x="255" y="235"/>
                  </a:cubicBezTo>
                  <a:cubicBezTo>
                    <a:pt x="12" y="94"/>
                    <a:pt x="12" y="94"/>
                    <a:pt x="12" y="94"/>
                  </a:cubicBezTo>
                  <a:cubicBezTo>
                    <a:pt x="4" y="90"/>
                    <a:pt x="0" y="82"/>
                    <a:pt x="0" y="73"/>
                  </a:cubicBezTo>
                  <a:cubicBezTo>
                    <a:pt x="0" y="73"/>
                    <a:pt x="0" y="73"/>
                    <a:pt x="0" y="73"/>
                  </a:cubicBezTo>
                  <a:cubicBezTo>
                    <a:pt x="0" y="47"/>
                    <a:pt x="0" y="47"/>
                    <a:pt x="0" y="47"/>
                  </a:cubicBezTo>
                  <a:cubicBezTo>
                    <a:pt x="13" y="52"/>
                    <a:pt x="13" y="52"/>
                    <a:pt x="13" y="52"/>
                  </a:cubicBezTo>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443" name="îSļíḍé"/>
            <p:cNvSpPr/>
            <p:nvPr/>
          </p:nvSpPr>
          <p:spPr bwMode="auto">
            <a:xfrm>
              <a:off x="6764338" y="2714625"/>
              <a:ext cx="1365250" cy="815975"/>
            </a:xfrm>
            <a:custGeom>
              <a:avLst/>
              <a:gdLst>
                <a:gd name="T0" fmla="*/ 398 w 414"/>
                <a:gd name="T1" fmla="*/ 196 h 248"/>
                <a:gd name="T2" fmla="*/ 330 w 414"/>
                <a:gd name="T3" fmla="*/ 235 h 248"/>
                <a:gd name="T4" fmla="*/ 259 w 414"/>
                <a:gd name="T5" fmla="*/ 235 h 248"/>
                <a:gd name="T6" fmla="*/ 16 w 414"/>
                <a:gd name="T7" fmla="*/ 94 h 248"/>
                <a:gd name="T8" fmla="*/ 16 w 414"/>
                <a:gd name="T9" fmla="*/ 52 h 248"/>
                <a:gd name="T10" fmla="*/ 84 w 414"/>
                <a:gd name="T11" fmla="*/ 13 h 248"/>
                <a:gd name="T12" fmla="*/ 155 w 414"/>
                <a:gd name="T13" fmla="*/ 13 h 248"/>
                <a:gd name="T14" fmla="*/ 398 w 414"/>
                <a:gd name="T15" fmla="*/ 154 h 248"/>
                <a:gd name="T16" fmla="*/ 398 w 414"/>
                <a:gd name="T17" fmla="*/ 196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 h="248">
                  <a:moveTo>
                    <a:pt x="398" y="196"/>
                  </a:moveTo>
                  <a:cubicBezTo>
                    <a:pt x="330" y="235"/>
                    <a:pt x="330" y="235"/>
                    <a:pt x="330" y="235"/>
                  </a:cubicBezTo>
                  <a:cubicBezTo>
                    <a:pt x="308" y="248"/>
                    <a:pt x="281" y="248"/>
                    <a:pt x="259" y="235"/>
                  </a:cubicBezTo>
                  <a:cubicBezTo>
                    <a:pt x="16" y="94"/>
                    <a:pt x="16" y="94"/>
                    <a:pt x="16" y="94"/>
                  </a:cubicBezTo>
                  <a:cubicBezTo>
                    <a:pt x="0" y="85"/>
                    <a:pt x="0" y="61"/>
                    <a:pt x="16" y="52"/>
                  </a:cubicBezTo>
                  <a:cubicBezTo>
                    <a:pt x="84" y="13"/>
                    <a:pt x="84" y="13"/>
                    <a:pt x="84" y="13"/>
                  </a:cubicBezTo>
                  <a:cubicBezTo>
                    <a:pt x="106" y="0"/>
                    <a:pt x="133" y="0"/>
                    <a:pt x="155" y="13"/>
                  </a:cubicBezTo>
                  <a:cubicBezTo>
                    <a:pt x="398" y="154"/>
                    <a:pt x="398" y="154"/>
                    <a:pt x="398" y="154"/>
                  </a:cubicBezTo>
                  <a:cubicBezTo>
                    <a:pt x="414" y="163"/>
                    <a:pt x="414" y="187"/>
                    <a:pt x="398" y="196"/>
                  </a:cubicBezTo>
                </a:path>
              </a:pathLst>
            </a:custGeom>
            <a:solidFill>
              <a:srgbClr val="E8F7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4" name="ïsļïde"/>
            <p:cNvSpPr/>
            <p:nvPr/>
          </p:nvSpPr>
          <p:spPr bwMode="auto">
            <a:xfrm>
              <a:off x="6905625" y="2921000"/>
              <a:ext cx="1223963" cy="517525"/>
            </a:xfrm>
            <a:custGeom>
              <a:avLst/>
              <a:gdLst>
                <a:gd name="T0" fmla="*/ 272 w 371"/>
                <a:gd name="T1" fmla="*/ 157 h 157"/>
                <a:gd name="T2" fmla="*/ 313 w 371"/>
                <a:gd name="T3" fmla="*/ 157 h 157"/>
                <a:gd name="T4" fmla="*/ 355 w 371"/>
                <a:gd name="T5" fmla="*/ 133 h 157"/>
                <a:gd name="T6" fmla="*/ 355 w 371"/>
                <a:gd name="T7" fmla="*/ 91 h 157"/>
                <a:gd name="T8" fmla="*/ 233 w 371"/>
                <a:gd name="T9" fmla="*/ 20 h 157"/>
                <a:gd name="T10" fmla="*/ 0 w 371"/>
                <a:gd name="T11" fmla="*/ 0 h 157"/>
                <a:gd name="T12" fmla="*/ 272 w 371"/>
                <a:gd name="T13" fmla="*/ 157 h 157"/>
              </a:gdLst>
              <a:ahLst/>
              <a:cxnLst>
                <a:cxn ang="0">
                  <a:pos x="T0" y="T1"/>
                </a:cxn>
                <a:cxn ang="0">
                  <a:pos x="T2" y="T3"/>
                </a:cxn>
                <a:cxn ang="0">
                  <a:pos x="T4" y="T5"/>
                </a:cxn>
                <a:cxn ang="0">
                  <a:pos x="T6" y="T7"/>
                </a:cxn>
                <a:cxn ang="0">
                  <a:pos x="T8" y="T9"/>
                </a:cxn>
                <a:cxn ang="0">
                  <a:pos x="T10" y="T11"/>
                </a:cxn>
                <a:cxn ang="0">
                  <a:pos x="T12" y="T13"/>
                </a:cxn>
              </a:cxnLst>
              <a:rect l="0" t="0" r="r" b="b"/>
              <a:pathLst>
                <a:path w="371" h="157">
                  <a:moveTo>
                    <a:pt x="272" y="157"/>
                  </a:moveTo>
                  <a:cubicBezTo>
                    <a:pt x="313" y="157"/>
                    <a:pt x="313" y="157"/>
                    <a:pt x="313" y="157"/>
                  </a:cubicBezTo>
                  <a:cubicBezTo>
                    <a:pt x="355" y="133"/>
                    <a:pt x="355" y="133"/>
                    <a:pt x="355" y="133"/>
                  </a:cubicBezTo>
                  <a:cubicBezTo>
                    <a:pt x="371" y="124"/>
                    <a:pt x="371" y="100"/>
                    <a:pt x="355" y="91"/>
                  </a:cubicBezTo>
                  <a:cubicBezTo>
                    <a:pt x="233" y="20"/>
                    <a:pt x="233" y="20"/>
                    <a:pt x="233" y="20"/>
                  </a:cubicBezTo>
                  <a:cubicBezTo>
                    <a:pt x="0" y="0"/>
                    <a:pt x="0" y="0"/>
                    <a:pt x="0" y="0"/>
                  </a:cubicBezTo>
                  <a:cubicBezTo>
                    <a:pt x="272" y="157"/>
                    <a:pt x="272" y="157"/>
                    <a:pt x="272" y="157"/>
                  </a:cubicBezTo>
                </a:path>
              </a:pathLst>
            </a:custGeom>
            <a:gradFill>
              <a:gsLst>
                <a:gs pos="0">
                  <a:srgbClr val="4C6CA7">
                    <a:alpha val="36000"/>
                  </a:srgbClr>
                </a:gs>
                <a:gs pos="100000">
                  <a:srgbClr val="C6D8EC">
                    <a:alpha val="16000"/>
                  </a:srgbClr>
                </a:gs>
              </a:gsLst>
              <a:lin ang="0" scaled="0"/>
            </a:gradFill>
            <a:ln>
              <a:noFill/>
            </a:ln>
          </p:spPr>
          <p:txBody>
            <a:bodyPr wrap="square" lIns="91440" tIns="45720" rIns="91440" bIns="45720" anchor="ctr">
              <a:normAutofit/>
            </a:bodyPr>
            <a:lstStyle/>
            <a:p>
              <a:pPr algn="ctr"/>
              <a:endParaRPr/>
            </a:p>
          </p:txBody>
        </p:sp>
        <p:sp>
          <p:nvSpPr>
            <p:cNvPr id="445" name="iṧlïḑé"/>
            <p:cNvSpPr/>
            <p:nvPr/>
          </p:nvSpPr>
          <p:spPr bwMode="auto">
            <a:xfrm>
              <a:off x="7091363" y="2424113"/>
              <a:ext cx="896938" cy="906463"/>
            </a:xfrm>
            <a:custGeom>
              <a:avLst/>
              <a:gdLst>
                <a:gd name="T0" fmla="*/ 0 w 272"/>
                <a:gd name="T1" fmla="*/ 118 h 275"/>
                <a:gd name="T2" fmla="*/ 0 w 272"/>
                <a:gd name="T3" fmla="*/ 14 h 275"/>
                <a:gd name="T4" fmla="*/ 36 w 272"/>
                <a:gd name="T5" fmla="*/ 8 h 275"/>
                <a:gd name="T6" fmla="*/ 80 w 272"/>
                <a:gd name="T7" fmla="*/ 65 h 275"/>
                <a:gd name="T8" fmla="*/ 104 w 272"/>
                <a:gd name="T9" fmla="*/ 52 h 275"/>
                <a:gd name="T10" fmla="*/ 128 w 272"/>
                <a:gd name="T11" fmla="*/ 37 h 275"/>
                <a:gd name="T12" fmla="*/ 165 w 272"/>
                <a:gd name="T13" fmla="*/ 160 h 275"/>
                <a:gd name="T14" fmla="*/ 204 w 272"/>
                <a:gd name="T15" fmla="*/ 129 h 275"/>
                <a:gd name="T16" fmla="*/ 245 w 272"/>
                <a:gd name="T17" fmla="*/ 167 h 275"/>
                <a:gd name="T18" fmla="*/ 272 w 272"/>
                <a:gd name="T19" fmla="*/ 158 h 275"/>
                <a:gd name="T20" fmla="*/ 272 w 272"/>
                <a:gd name="T21" fmla="*/ 275 h 275"/>
                <a:gd name="T22" fmla="*/ 0 w 272"/>
                <a:gd name="T23" fmla="*/ 11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2" h="275">
                  <a:moveTo>
                    <a:pt x="0" y="118"/>
                  </a:moveTo>
                  <a:cubicBezTo>
                    <a:pt x="0" y="14"/>
                    <a:pt x="0" y="14"/>
                    <a:pt x="0" y="14"/>
                  </a:cubicBezTo>
                  <a:cubicBezTo>
                    <a:pt x="0" y="14"/>
                    <a:pt x="21" y="0"/>
                    <a:pt x="36" y="8"/>
                  </a:cubicBezTo>
                  <a:cubicBezTo>
                    <a:pt x="51" y="15"/>
                    <a:pt x="62" y="54"/>
                    <a:pt x="80" y="65"/>
                  </a:cubicBezTo>
                  <a:cubicBezTo>
                    <a:pt x="89" y="71"/>
                    <a:pt x="96" y="62"/>
                    <a:pt x="104" y="52"/>
                  </a:cubicBezTo>
                  <a:cubicBezTo>
                    <a:pt x="111" y="42"/>
                    <a:pt x="118" y="33"/>
                    <a:pt x="128" y="37"/>
                  </a:cubicBezTo>
                  <a:cubicBezTo>
                    <a:pt x="147" y="45"/>
                    <a:pt x="150" y="143"/>
                    <a:pt x="165" y="160"/>
                  </a:cubicBezTo>
                  <a:cubicBezTo>
                    <a:pt x="180" y="177"/>
                    <a:pt x="194" y="129"/>
                    <a:pt x="204" y="129"/>
                  </a:cubicBezTo>
                  <a:cubicBezTo>
                    <a:pt x="213" y="129"/>
                    <a:pt x="227" y="163"/>
                    <a:pt x="245" y="167"/>
                  </a:cubicBezTo>
                  <a:cubicBezTo>
                    <a:pt x="263" y="170"/>
                    <a:pt x="272" y="158"/>
                    <a:pt x="272" y="158"/>
                  </a:cubicBezTo>
                  <a:cubicBezTo>
                    <a:pt x="272" y="275"/>
                    <a:pt x="272" y="275"/>
                    <a:pt x="272" y="275"/>
                  </a:cubicBezTo>
                  <a:cubicBezTo>
                    <a:pt x="0" y="118"/>
                    <a:pt x="0" y="118"/>
                    <a:pt x="0" y="118"/>
                  </a:cubicBezTo>
                </a:path>
              </a:pathLst>
            </a:custGeom>
            <a:solidFill>
              <a:srgbClr val="84A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6" name="ïṩļiḍè"/>
            <p:cNvSpPr/>
            <p:nvPr/>
          </p:nvSpPr>
          <p:spPr bwMode="auto">
            <a:xfrm>
              <a:off x="6905625" y="2470150"/>
              <a:ext cx="1082675" cy="968375"/>
            </a:xfrm>
            <a:custGeom>
              <a:avLst/>
              <a:gdLst>
                <a:gd name="T0" fmla="*/ 0 w 328"/>
                <a:gd name="T1" fmla="*/ 33 h 294"/>
                <a:gd name="T2" fmla="*/ 56 w 328"/>
                <a:gd name="T3" fmla="*/ 0 h 294"/>
                <a:gd name="T4" fmla="*/ 171 w 328"/>
                <a:gd name="T5" fmla="*/ 108 h 294"/>
                <a:gd name="T6" fmla="*/ 243 w 328"/>
                <a:gd name="T7" fmla="*/ 169 h 294"/>
                <a:gd name="T8" fmla="*/ 328 w 328"/>
                <a:gd name="T9" fmla="*/ 261 h 294"/>
                <a:gd name="T10" fmla="*/ 272 w 328"/>
                <a:gd name="T11" fmla="*/ 294 h 294"/>
                <a:gd name="T12" fmla="*/ 0 w 328"/>
                <a:gd name="T13" fmla="*/ 33 h 294"/>
              </a:gdLst>
              <a:ahLst/>
              <a:cxnLst>
                <a:cxn ang="0">
                  <a:pos x="T0" y="T1"/>
                </a:cxn>
                <a:cxn ang="0">
                  <a:pos x="T2" y="T3"/>
                </a:cxn>
                <a:cxn ang="0">
                  <a:pos x="T4" y="T5"/>
                </a:cxn>
                <a:cxn ang="0">
                  <a:pos x="T6" y="T7"/>
                </a:cxn>
                <a:cxn ang="0">
                  <a:pos x="T8" y="T9"/>
                </a:cxn>
                <a:cxn ang="0">
                  <a:pos x="T10" y="T11"/>
                </a:cxn>
                <a:cxn ang="0">
                  <a:pos x="T12" y="T13"/>
                </a:cxn>
              </a:cxnLst>
              <a:rect l="0" t="0" r="r" b="b"/>
              <a:pathLst>
                <a:path w="328" h="294">
                  <a:moveTo>
                    <a:pt x="0" y="33"/>
                  </a:moveTo>
                  <a:cubicBezTo>
                    <a:pt x="56" y="0"/>
                    <a:pt x="56" y="0"/>
                    <a:pt x="56" y="0"/>
                  </a:cubicBezTo>
                  <a:cubicBezTo>
                    <a:pt x="56" y="0"/>
                    <a:pt x="112" y="69"/>
                    <a:pt x="171" y="108"/>
                  </a:cubicBezTo>
                  <a:cubicBezTo>
                    <a:pt x="231" y="148"/>
                    <a:pt x="215" y="156"/>
                    <a:pt x="243" y="169"/>
                  </a:cubicBezTo>
                  <a:cubicBezTo>
                    <a:pt x="272" y="182"/>
                    <a:pt x="328" y="261"/>
                    <a:pt x="328" y="261"/>
                  </a:cubicBezTo>
                  <a:cubicBezTo>
                    <a:pt x="272" y="294"/>
                    <a:pt x="272" y="294"/>
                    <a:pt x="272" y="294"/>
                  </a:cubicBezTo>
                  <a:cubicBezTo>
                    <a:pt x="0" y="33"/>
                    <a:pt x="0" y="33"/>
                    <a:pt x="0" y="33"/>
                  </a:cubicBezTo>
                </a:path>
              </a:pathLst>
            </a:custGeom>
            <a:solidFill>
              <a:srgbClr val="84A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7" name="íṩḻiḓé"/>
            <p:cNvSpPr/>
            <p:nvPr/>
          </p:nvSpPr>
          <p:spPr bwMode="auto">
            <a:xfrm>
              <a:off x="7285038" y="2549525"/>
              <a:ext cx="471488" cy="523875"/>
            </a:xfrm>
            <a:custGeom>
              <a:avLst/>
              <a:gdLst>
                <a:gd name="T0" fmla="*/ 0 w 297"/>
                <a:gd name="T1" fmla="*/ 70 h 330"/>
                <a:gd name="T2" fmla="*/ 119 w 297"/>
                <a:gd name="T3" fmla="*/ 0 h 330"/>
                <a:gd name="T4" fmla="*/ 133 w 297"/>
                <a:gd name="T5" fmla="*/ 64 h 330"/>
                <a:gd name="T6" fmla="*/ 177 w 297"/>
                <a:gd name="T7" fmla="*/ 234 h 330"/>
                <a:gd name="T8" fmla="*/ 183 w 297"/>
                <a:gd name="T9" fmla="*/ 255 h 330"/>
                <a:gd name="T10" fmla="*/ 297 w 297"/>
                <a:gd name="T11" fmla="*/ 191 h 330"/>
                <a:gd name="T12" fmla="*/ 250 w 297"/>
                <a:gd name="T13" fmla="*/ 330 h 330"/>
                <a:gd name="T14" fmla="*/ 144 w 297"/>
                <a:gd name="T15" fmla="*/ 301 h 330"/>
                <a:gd name="T16" fmla="*/ 0 w 297"/>
                <a:gd name="T17" fmla="*/ 7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330">
                  <a:moveTo>
                    <a:pt x="0" y="70"/>
                  </a:moveTo>
                  <a:lnTo>
                    <a:pt x="119" y="0"/>
                  </a:lnTo>
                  <a:lnTo>
                    <a:pt x="133" y="64"/>
                  </a:lnTo>
                  <a:lnTo>
                    <a:pt x="177" y="234"/>
                  </a:lnTo>
                  <a:lnTo>
                    <a:pt x="183" y="255"/>
                  </a:lnTo>
                  <a:lnTo>
                    <a:pt x="297" y="191"/>
                  </a:lnTo>
                  <a:lnTo>
                    <a:pt x="250" y="330"/>
                  </a:lnTo>
                  <a:lnTo>
                    <a:pt x="144" y="301"/>
                  </a:lnTo>
                  <a:lnTo>
                    <a:pt x="0" y="70"/>
                  </a:lnTo>
                  <a:close/>
                </a:path>
              </a:pathLst>
            </a:custGeom>
            <a:solidFill>
              <a:srgbClr val="84A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8" name="ï$lîḋè"/>
            <p:cNvSpPr/>
            <p:nvPr/>
          </p:nvSpPr>
          <p:spPr bwMode="auto">
            <a:xfrm>
              <a:off x="7285038" y="2549525"/>
              <a:ext cx="471488" cy="523875"/>
            </a:xfrm>
            <a:custGeom>
              <a:avLst/>
              <a:gdLst>
                <a:gd name="T0" fmla="*/ 0 w 297"/>
                <a:gd name="T1" fmla="*/ 70 h 330"/>
                <a:gd name="T2" fmla="*/ 119 w 297"/>
                <a:gd name="T3" fmla="*/ 0 h 330"/>
                <a:gd name="T4" fmla="*/ 133 w 297"/>
                <a:gd name="T5" fmla="*/ 64 h 330"/>
                <a:gd name="T6" fmla="*/ 177 w 297"/>
                <a:gd name="T7" fmla="*/ 234 h 330"/>
                <a:gd name="T8" fmla="*/ 183 w 297"/>
                <a:gd name="T9" fmla="*/ 255 h 330"/>
                <a:gd name="T10" fmla="*/ 297 w 297"/>
                <a:gd name="T11" fmla="*/ 191 h 330"/>
                <a:gd name="T12" fmla="*/ 250 w 297"/>
                <a:gd name="T13" fmla="*/ 330 h 330"/>
                <a:gd name="T14" fmla="*/ 144 w 297"/>
                <a:gd name="T15" fmla="*/ 301 h 330"/>
                <a:gd name="T16" fmla="*/ 0 w 297"/>
                <a:gd name="T17" fmla="*/ 7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330">
                  <a:moveTo>
                    <a:pt x="0" y="70"/>
                  </a:moveTo>
                  <a:lnTo>
                    <a:pt x="119" y="0"/>
                  </a:lnTo>
                  <a:lnTo>
                    <a:pt x="133" y="64"/>
                  </a:lnTo>
                  <a:lnTo>
                    <a:pt x="177" y="234"/>
                  </a:lnTo>
                  <a:lnTo>
                    <a:pt x="183" y="255"/>
                  </a:lnTo>
                  <a:lnTo>
                    <a:pt x="297" y="191"/>
                  </a:lnTo>
                  <a:lnTo>
                    <a:pt x="250" y="330"/>
                  </a:lnTo>
                  <a:lnTo>
                    <a:pt x="144" y="301"/>
                  </a:lnTo>
                  <a:lnTo>
                    <a:pt x="0"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9" name="îŝḷíḑê"/>
            <p:cNvSpPr/>
            <p:nvPr/>
          </p:nvSpPr>
          <p:spPr bwMode="auto">
            <a:xfrm>
              <a:off x="6905625" y="2532063"/>
              <a:ext cx="896938" cy="906463"/>
            </a:xfrm>
            <a:custGeom>
              <a:avLst/>
              <a:gdLst>
                <a:gd name="T0" fmla="*/ 0 w 272"/>
                <a:gd name="T1" fmla="*/ 118 h 275"/>
                <a:gd name="T2" fmla="*/ 0 w 272"/>
                <a:gd name="T3" fmla="*/ 14 h 275"/>
                <a:gd name="T4" fmla="*/ 35 w 272"/>
                <a:gd name="T5" fmla="*/ 8 h 275"/>
                <a:gd name="T6" fmla="*/ 79 w 272"/>
                <a:gd name="T7" fmla="*/ 65 h 275"/>
                <a:gd name="T8" fmla="*/ 103 w 272"/>
                <a:gd name="T9" fmla="*/ 51 h 275"/>
                <a:gd name="T10" fmla="*/ 127 w 272"/>
                <a:gd name="T11" fmla="*/ 37 h 275"/>
                <a:gd name="T12" fmla="*/ 164 w 272"/>
                <a:gd name="T13" fmla="*/ 159 h 275"/>
                <a:gd name="T14" fmla="*/ 203 w 272"/>
                <a:gd name="T15" fmla="*/ 128 h 275"/>
                <a:gd name="T16" fmla="*/ 244 w 272"/>
                <a:gd name="T17" fmla="*/ 166 h 275"/>
                <a:gd name="T18" fmla="*/ 272 w 272"/>
                <a:gd name="T19" fmla="*/ 158 h 275"/>
                <a:gd name="T20" fmla="*/ 272 w 272"/>
                <a:gd name="T21" fmla="*/ 275 h 275"/>
                <a:gd name="T22" fmla="*/ 0 w 272"/>
                <a:gd name="T23" fmla="*/ 11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2" h="275">
                  <a:moveTo>
                    <a:pt x="0" y="118"/>
                  </a:moveTo>
                  <a:cubicBezTo>
                    <a:pt x="0" y="14"/>
                    <a:pt x="0" y="14"/>
                    <a:pt x="0" y="14"/>
                  </a:cubicBezTo>
                  <a:cubicBezTo>
                    <a:pt x="0" y="14"/>
                    <a:pt x="20" y="0"/>
                    <a:pt x="35" y="8"/>
                  </a:cubicBezTo>
                  <a:cubicBezTo>
                    <a:pt x="51" y="15"/>
                    <a:pt x="61" y="53"/>
                    <a:pt x="79" y="65"/>
                  </a:cubicBezTo>
                  <a:cubicBezTo>
                    <a:pt x="88" y="71"/>
                    <a:pt x="96" y="61"/>
                    <a:pt x="103" y="51"/>
                  </a:cubicBezTo>
                  <a:cubicBezTo>
                    <a:pt x="110" y="42"/>
                    <a:pt x="118" y="33"/>
                    <a:pt x="127" y="37"/>
                  </a:cubicBezTo>
                  <a:cubicBezTo>
                    <a:pt x="146" y="45"/>
                    <a:pt x="150" y="142"/>
                    <a:pt x="164" y="159"/>
                  </a:cubicBezTo>
                  <a:cubicBezTo>
                    <a:pt x="179" y="176"/>
                    <a:pt x="194" y="129"/>
                    <a:pt x="203" y="128"/>
                  </a:cubicBezTo>
                  <a:cubicBezTo>
                    <a:pt x="213" y="128"/>
                    <a:pt x="226" y="163"/>
                    <a:pt x="244" y="166"/>
                  </a:cubicBezTo>
                  <a:cubicBezTo>
                    <a:pt x="262" y="169"/>
                    <a:pt x="272" y="158"/>
                    <a:pt x="272" y="158"/>
                  </a:cubicBezTo>
                  <a:cubicBezTo>
                    <a:pt x="272" y="275"/>
                    <a:pt x="272" y="275"/>
                    <a:pt x="272" y="275"/>
                  </a:cubicBezTo>
                  <a:cubicBezTo>
                    <a:pt x="0" y="118"/>
                    <a:pt x="0" y="118"/>
                    <a:pt x="0" y="118"/>
                  </a:cubicBezTo>
                </a:path>
              </a:pathLst>
            </a:custGeom>
            <a:solidFill>
              <a:srgbClr val="218C7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0" name="iş1ïďè"/>
            <p:cNvSpPr/>
            <p:nvPr/>
          </p:nvSpPr>
          <p:spPr bwMode="auto">
            <a:xfrm>
              <a:off x="6905625" y="2532063"/>
              <a:ext cx="896938" cy="906463"/>
            </a:xfrm>
            <a:custGeom>
              <a:avLst/>
              <a:gdLst>
                <a:gd name="T0" fmla="*/ 0 w 272"/>
                <a:gd name="T1" fmla="*/ 118 h 275"/>
                <a:gd name="T2" fmla="*/ 0 w 272"/>
                <a:gd name="T3" fmla="*/ 14 h 275"/>
                <a:gd name="T4" fmla="*/ 35 w 272"/>
                <a:gd name="T5" fmla="*/ 8 h 275"/>
                <a:gd name="T6" fmla="*/ 79 w 272"/>
                <a:gd name="T7" fmla="*/ 65 h 275"/>
                <a:gd name="T8" fmla="*/ 103 w 272"/>
                <a:gd name="T9" fmla="*/ 51 h 275"/>
                <a:gd name="T10" fmla="*/ 127 w 272"/>
                <a:gd name="T11" fmla="*/ 37 h 275"/>
                <a:gd name="T12" fmla="*/ 164 w 272"/>
                <a:gd name="T13" fmla="*/ 159 h 275"/>
                <a:gd name="T14" fmla="*/ 203 w 272"/>
                <a:gd name="T15" fmla="*/ 128 h 275"/>
                <a:gd name="T16" fmla="*/ 244 w 272"/>
                <a:gd name="T17" fmla="*/ 166 h 275"/>
                <a:gd name="T18" fmla="*/ 272 w 272"/>
                <a:gd name="T19" fmla="*/ 158 h 275"/>
                <a:gd name="T20" fmla="*/ 272 w 272"/>
                <a:gd name="T21" fmla="*/ 275 h 275"/>
                <a:gd name="T22" fmla="*/ 0 w 272"/>
                <a:gd name="T23" fmla="*/ 11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2" h="275">
                  <a:moveTo>
                    <a:pt x="0" y="118"/>
                  </a:moveTo>
                  <a:cubicBezTo>
                    <a:pt x="0" y="14"/>
                    <a:pt x="0" y="14"/>
                    <a:pt x="0" y="14"/>
                  </a:cubicBezTo>
                  <a:cubicBezTo>
                    <a:pt x="0" y="14"/>
                    <a:pt x="20" y="0"/>
                    <a:pt x="35" y="8"/>
                  </a:cubicBezTo>
                  <a:cubicBezTo>
                    <a:pt x="51" y="15"/>
                    <a:pt x="61" y="53"/>
                    <a:pt x="79" y="65"/>
                  </a:cubicBezTo>
                  <a:cubicBezTo>
                    <a:pt x="88" y="71"/>
                    <a:pt x="96" y="61"/>
                    <a:pt x="103" y="51"/>
                  </a:cubicBezTo>
                  <a:cubicBezTo>
                    <a:pt x="110" y="42"/>
                    <a:pt x="118" y="33"/>
                    <a:pt x="127" y="37"/>
                  </a:cubicBezTo>
                  <a:cubicBezTo>
                    <a:pt x="146" y="45"/>
                    <a:pt x="150" y="142"/>
                    <a:pt x="164" y="159"/>
                  </a:cubicBezTo>
                  <a:cubicBezTo>
                    <a:pt x="179" y="176"/>
                    <a:pt x="194" y="129"/>
                    <a:pt x="203" y="128"/>
                  </a:cubicBezTo>
                  <a:cubicBezTo>
                    <a:pt x="213" y="128"/>
                    <a:pt x="226" y="163"/>
                    <a:pt x="244" y="166"/>
                  </a:cubicBezTo>
                  <a:cubicBezTo>
                    <a:pt x="262" y="169"/>
                    <a:pt x="272" y="158"/>
                    <a:pt x="272" y="158"/>
                  </a:cubicBezTo>
                  <a:cubicBezTo>
                    <a:pt x="272" y="275"/>
                    <a:pt x="272" y="275"/>
                    <a:pt x="272" y="275"/>
                  </a:cubicBezTo>
                  <a:cubicBezTo>
                    <a:pt x="0" y="118"/>
                    <a:pt x="0" y="118"/>
                    <a:pt x="0" y="118"/>
                  </a:cubicBezTo>
                </a:path>
              </a:pathLst>
            </a:custGeom>
            <a:solidFill>
              <a:srgbClr val="4C6BA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1" name="îšļîďê"/>
            <p:cNvSpPr/>
            <p:nvPr/>
          </p:nvSpPr>
          <p:spPr bwMode="auto">
            <a:xfrm>
              <a:off x="7802563" y="2944813"/>
              <a:ext cx="185738" cy="493713"/>
            </a:xfrm>
            <a:custGeom>
              <a:avLst/>
              <a:gdLst>
                <a:gd name="T0" fmla="*/ 0 w 117"/>
                <a:gd name="T1" fmla="*/ 68 h 311"/>
                <a:gd name="T2" fmla="*/ 117 w 117"/>
                <a:gd name="T3" fmla="*/ 0 h 311"/>
                <a:gd name="T4" fmla="*/ 117 w 117"/>
                <a:gd name="T5" fmla="*/ 243 h 311"/>
                <a:gd name="T6" fmla="*/ 0 w 117"/>
                <a:gd name="T7" fmla="*/ 311 h 311"/>
                <a:gd name="T8" fmla="*/ 0 w 117"/>
                <a:gd name="T9" fmla="*/ 68 h 311"/>
              </a:gdLst>
              <a:ahLst/>
              <a:cxnLst>
                <a:cxn ang="0">
                  <a:pos x="T0" y="T1"/>
                </a:cxn>
                <a:cxn ang="0">
                  <a:pos x="T2" y="T3"/>
                </a:cxn>
                <a:cxn ang="0">
                  <a:pos x="T4" y="T5"/>
                </a:cxn>
                <a:cxn ang="0">
                  <a:pos x="T6" y="T7"/>
                </a:cxn>
                <a:cxn ang="0">
                  <a:pos x="T8" y="T9"/>
                </a:cxn>
              </a:cxnLst>
              <a:rect l="0" t="0" r="r" b="b"/>
              <a:pathLst>
                <a:path w="117" h="311">
                  <a:moveTo>
                    <a:pt x="0" y="68"/>
                  </a:moveTo>
                  <a:lnTo>
                    <a:pt x="117" y="0"/>
                  </a:lnTo>
                  <a:lnTo>
                    <a:pt x="117" y="243"/>
                  </a:lnTo>
                  <a:lnTo>
                    <a:pt x="0" y="311"/>
                  </a:lnTo>
                  <a:lnTo>
                    <a:pt x="0" y="68"/>
                  </a:lnTo>
                  <a:close/>
                </a:path>
              </a:pathLst>
            </a:custGeom>
            <a:solidFill>
              <a:srgbClr val="658ED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2" name="íṥļiďê"/>
            <p:cNvSpPr/>
            <p:nvPr/>
          </p:nvSpPr>
          <p:spPr bwMode="auto">
            <a:xfrm>
              <a:off x="6958013" y="2360613"/>
              <a:ext cx="23813" cy="188913"/>
            </a:xfrm>
            <a:custGeom>
              <a:avLst/>
              <a:gdLst>
                <a:gd name="T0" fmla="*/ 3 w 7"/>
                <a:gd name="T1" fmla="*/ 0 h 57"/>
                <a:gd name="T2" fmla="*/ 0 w 7"/>
                <a:gd name="T3" fmla="*/ 3 h 57"/>
                <a:gd name="T4" fmla="*/ 0 w 7"/>
                <a:gd name="T5" fmla="*/ 57 h 57"/>
                <a:gd name="T6" fmla="*/ 7 w 7"/>
                <a:gd name="T7" fmla="*/ 52 h 57"/>
                <a:gd name="T8" fmla="*/ 7 w 7"/>
                <a:gd name="T9" fmla="*/ 3 h 57"/>
                <a:gd name="T10" fmla="*/ 3 w 7"/>
                <a:gd name="T11" fmla="*/ 0 h 57"/>
              </a:gdLst>
              <a:ahLst/>
              <a:cxnLst>
                <a:cxn ang="0">
                  <a:pos x="T0" y="T1"/>
                </a:cxn>
                <a:cxn ang="0">
                  <a:pos x="T2" y="T3"/>
                </a:cxn>
                <a:cxn ang="0">
                  <a:pos x="T4" y="T5"/>
                </a:cxn>
                <a:cxn ang="0">
                  <a:pos x="T6" y="T7"/>
                </a:cxn>
                <a:cxn ang="0">
                  <a:pos x="T8" y="T9"/>
                </a:cxn>
                <a:cxn ang="0">
                  <a:pos x="T10" y="T11"/>
                </a:cxn>
              </a:cxnLst>
              <a:rect l="0" t="0" r="r" b="b"/>
              <a:pathLst>
                <a:path w="7" h="57">
                  <a:moveTo>
                    <a:pt x="3" y="0"/>
                  </a:moveTo>
                  <a:cubicBezTo>
                    <a:pt x="1" y="0"/>
                    <a:pt x="0" y="1"/>
                    <a:pt x="0" y="3"/>
                  </a:cubicBezTo>
                  <a:cubicBezTo>
                    <a:pt x="0" y="57"/>
                    <a:pt x="0" y="57"/>
                    <a:pt x="0" y="57"/>
                  </a:cubicBezTo>
                  <a:cubicBezTo>
                    <a:pt x="7" y="52"/>
                    <a:pt x="7" y="52"/>
                    <a:pt x="7" y="52"/>
                  </a:cubicBezTo>
                  <a:cubicBezTo>
                    <a:pt x="7" y="3"/>
                    <a:pt x="7" y="3"/>
                    <a:pt x="7" y="3"/>
                  </a:cubicBezTo>
                  <a:cubicBezTo>
                    <a:pt x="7" y="1"/>
                    <a:pt x="5" y="0"/>
                    <a:pt x="3" y="0"/>
                  </a:cubicBezTo>
                </a:path>
              </a:pathLst>
            </a:custGeom>
            <a:solidFill>
              <a:srgbClr val="D6F7E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53" name="ïṣľiḋê"/>
            <p:cNvSpPr/>
            <p:nvPr/>
          </p:nvSpPr>
          <p:spPr bwMode="auto">
            <a:xfrm>
              <a:off x="6958013" y="2532063"/>
              <a:ext cx="23813" cy="23813"/>
            </a:xfrm>
            <a:custGeom>
              <a:avLst/>
              <a:gdLst>
                <a:gd name="T0" fmla="*/ 7 w 7"/>
                <a:gd name="T1" fmla="*/ 0 h 7"/>
                <a:gd name="T2" fmla="*/ 0 w 7"/>
                <a:gd name="T3" fmla="*/ 5 h 7"/>
                <a:gd name="T4" fmla="*/ 0 w 7"/>
                <a:gd name="T5" fmla="*/ 7 h 7"/>
                <a:gd name="T6" fmla="*/ 7 w 7"/>
                <a:gd name="T7" fmla="*/ 5 h 7"/>
                <a:gd name="T8" fmla="*/ 7 w 7"/>
                <a:gd name="T9" fmla="*/ 0 h 7"/>
              </a:gdLst>
              <a:ahLst/>
              <a:cxnLst>
                <a:cxn ang="0">
                  <a:pos x="T0" y="T1"/>
                </a:cxn>
                <a:cxn ang="0">
                  <a:pos x="T2" y="T3"/>
                </a:cxn>
                <a:cxn ang="0">
                  <a:pos x="T4" y="T5"/>
                </a:cxn>
                <a:cxn ang="0">
                  <a:pos x="T6" y="T7"/>
                </a:cxn>
                <a:cxn ang="0">
                  <a:pos x="T8" y="T9"/>
                </a:cxn>
              </a:cxnLst>
              <a:rect l="0" t="0" r="r" b="b"/>
              <a:pathLst>
                <a:path w="7" h="7">
                  <a:moveTo>
                    <a:pt x="7" y="0"/>
                  </a:moveTo>
                  <a:cubicBezTo>
                    <a:pt x="0" y="5"/>
                    <a:pt x="0" y="5"/>
                    <a:pt x="0" y="5"/>
                  </a:cubicBezTo>
                  <a:cubicBezTo>
                    <a:pt x="0" y="7"/>
                    <a:pt x="0" y="7"/>
                    <a:pt x="0" y="7"/>
                  </a:cubicBezTo>
                  <a:cubicBezTo>
                    <a:pt x="2" y="6"/>
                    <a:pt x="4" y="6"/>
                    <a:pt x="7" y="5"/>
                  </a:cubicBezTo>
                  <a:cubicBezTo>
                    <a:pt x="7" y="0"/>
                    <a:pt x="7" y="0"/>
                    <a:pt x="7" y="0"/>
                  </a:cubicBezTo>
                </a:path>
              </a:pathLst>
            </a:custGeom>
            <a:solidFill>
              <a:srgbClr val="99CB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4" name="ïṥļïḋê"/>
            <p:cNvSpPr/>
            <p:nvPr/>
          </p:nvSpPr>
          <p:spPr bwMode="auto">
            <a:xfrm>
              <a:off x="6958013" y="2951163"/>
              <a:ext cx="23813" cy="19050"/>
            </a:xfrm>
            <a:custGeom>
              <a:avLst/>
              <a:gdLst>
                <a:gd name="T0" fmla="*/ 0 w 7"/>
                <a:gd name="T1" fmla="*/ 0 h 6"/>
                <a:gd name="T2" fmla="*/ 0 w 7"/>
                <a:gd name="T3" fmla="*/ 3 h 6"/>
                <a:gd name="T4" fmla="*/ 3 w 7"/>
                <a:gd name="T5" fmla="*/ 6 h 6"/>
                <a:gd name="T6" fmla="*/ 7 w 7"/>
                <a:gd name="T7" fmla="*/ 4 h 6"/>
                <a:gd name="T8" fmla="*/ 0 w 7"/>
                <a:gd name="T9" fmla="*/ 0 h 6"/>
              </a:gdLst>
              <a:ahLst/>
              <a:cxnLst>
                <a:cxn ang="0">
                  <a:pos x="T0" y="T1"/>
                </a:cxn>
                <a:cxn ang="0">
                  <a:pos x="T2" y="T3"/>
                </a:cxn>
                <a:cxn ang="0">
                  <a:pos x="T4" y="T5"/>
                </a:cxn>
                <a:cxn ang="0">
                  <a:pos x="T6" y="T7"/>
                </a:cxn>
                <a:cxn ang="0">
                  <a:pos x="T8" y="T9"/>
                </a:cxn>
              </a:cxnLst>
              <a:rect l="0" t="0" r="r" b="b"/>
              <a:pathLst>
                <a:path w="7" h="6">
                  <a:moveTo>
                    <a:pt x="0" y="0"/>
                  </a:moveTo>
                  <a:cubicBezTo>
                    <a:pt x="0" y="3"/>
                    <a:pt x="0" y="3"/>
                    <a:pt x="0" y="3"/>
                  </a:cubicBezTo>
                  <a:cubicBezTo>
                    <a:pt x="0" y="5"/>
                    <a:pt x="1" y="6"/>
                    <a:pt x="3" y="6"/>
                  </a:cubicBezTo>
                  <a:cubicBezTo>
                    <a:pt x="5" y="6"/>
                    <a:pt x="6" y="5"/>
                    <a:pt x="7" y="4"/>
                  </a:cubicBezTo>
                  <a:cubicBezTo>
                    <a:pt x="0" y="0"/>
                    <a:pt x="0" y="0"/>
                    <a:pt x="0" y="0"/>
                  </a:cubicBezTo>
                </a:path>
              </a:pathLst>
            </a:custGeom>
            <a:solidFill>
              <a:srgbClr val="CAF3E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5" name="ïṩḷîďé"/>
            <p:cNvSpPr/>
            <p:nvPr/>
          </p:nvSpPr>
          <p:spPr bwMode="auto">
            <a:xfrm>
              <a:off x="6958013" y="2549525"/>
              <a:ext cx="23813" cy="414338"/>
            </a:xfrm>
            <a:custGeom>
              <a:avLst/>
              <a:gdLst>
                <a:gd name="T0" fmla="*/ 7 w 7"/>
                <a:gd name="T1" fmla="*/ 0 h 126"/>
                <a:gd name="T2" fmla="*/ 0 w 7"/>
                <a:gd name="T3" fmla="*/ 2 h 126"/>
                <a:gd name="T4" fmla="*/ 0 w 7"/>
                <a:gd name="T5" fmla="*/ 122 h 126"/>
                <a:gd name="T6" fmla="*/ 7 w 7"/>
                <a:gd name="T7" fmla="*/ 126 h 126"/>
                <a:gd name="T8" fmla="*/ 7 w 7"/>
                <a:gd name="T9" fmla="*/ 125 h 126"/>
                <a:gd name="T10" fmla="*/ 7 w 7"/>
                <a:gd name="T11" fmla="*/ 0 h 126"/>
              </a:gdLst>
              <a:ahLst/>
              <a:cxnLst>
                <a:cxn ang="0">
                  <a:pos x="T0" y="T1"/>
                </a:cxn>
                <a:cxn ang="0">
                  <a:pos x="T2" y="T3"/>
                </a:cxn>
                <a:cxn ang="0">
                  <a:pos x="T4" y="T5"/>
                </a:cxn>
                <a:cxn ang="0">
                  <a:pos x="T6" y="T7"/>
                </a:cxn>
                <a:cxn ang="0">
                  <a:pos x="T8" y="T9"/>
                </a:cxn>
                <a:cxn ang="0">
                  <a:pos x="T10" y="T11"/>
                </a:cxn>
              </a:cxnLst>
              <a:rect l="0" t="0" r="r" b="b"/>
              <a:pathLst>
                <a:path w="7" h="126">
                  <a:moveTo>
                    <a:pt x="7" y="0"/>
                  </a:moveTo>
                  <a:cubicBezTo>
                    <a:pt x="4" y="1"/>
                    <a:pt x="2" y="1"/>
                    <a:pt x="0" y="2"/>
                  </a:cubicBezTo>
                  <a:cubicBezTo>
                    <a:pt x="0" y="122"/>
                    <a:pt x="0" y="122"/>
                    <a:pt x="0" y="122"/>
                  </a:cubicBezTo>
                  <a:cubicBezTo>
                    <a:pt x="7" y="126"/>
                    <a:pt x="7" y="126"/>
                    <a:pt x="7" y="126"/>
                  </a:cubicBezTo>
                  <a:cubicBezTo>
                    <a:pt x="7" y="126"/>
                    <a:pt x="7" y="125"/>
                    <a:pt x="7" y="125"/>
                  </a:cubicBezTo>
                  <a:cubicBezTo>
                    <a:pt x="7" y="0"/>
                    <a:pt x="7" y="0"/>
                    <a:pt x="7" y="0"/>
                  </a:cubicBezTo>
                </a:path>
              </a:pathLst>
            </a:custGeom>
            <a:solidFill>
              <a:srgbClr val="7DAEC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6" name="iṥļîḑê"/>
            <p:cNvSpPr/>
            <p:nvPr/>
          </p:nvSpPr>
          <p:spPr bwMode="auto">
            <a:xfrm>
              <a:off x="7212013" y="2509838"/>
              <a:ext cx="26988" cy="122238"/>
            </a:xfrm>
            <a:custGeom>
              <a:avLst/>
              <a:gdLst>
                <a:gd name="T0" fmla="*/ 4 w 8"/>
                <a:gd name="T1" fmla="*/ 0 h 37"/>
                <a:gd name="T2" fmla="*/ 0 w 8"/>
                <a:gd name="T3" fmla="*/ 3 h 37"/>
                <a:gd name="T4" fmla="*/ 0 w 8"/>
                <a:gd name="T5" fmla="*/ 29 h 37"/>
                <a:gd name="T6" fmla="*/ 8 w 8"/>
                <a:gd name="T7" fmla="*/ 37 h 37"/>
                <a:gd name="T8" fmla="*/ 8 w 8"/>
                <a:gd name="T9" fmla="*/ 3 h 37"/>
                <a:gd name="T10" fmla="*/ 4 w 8"/>
                <a:gd name="T11" fmla="*/ 0 h 37"/>
              </a:gdLst>
              <a:ahLst/>
              <a:cxnLst>
                <a:cxn ang="0">
                  <a:pos x="T0" y="T1"/>
                </a:cxn>
                <a:cxn ang="0">
                  <a:pos x="T2" y="T3"/>
                </a:cxn>
                <a:cxn ang="0">
                  <a:pos x="T4" y="T5"/>
                </a:cxn>
                <a:cxn ang="0">
                  <a:pos x="T6" y="T7"/>
                </a:cxn>
                <a:cxn ang="0">
                  <a:pos x="T8" y="T9"/>
                </a:cxn>
                <a:cxn ang="0">
                  <a:pos x="T10" y="T11"/>
                </a:cxn>
              </a:cxnLst>
              <a:rect l="0" t="0" r="r" b="b"/>
              <a:pathLst>
                <a:path w="8" h="37">
                  <a:moveTo>
                    <a:pt x="4" y="0"/>
                  </a:moveTo>
                  <a:cubicBezTo>
                    <a:pt x="2" y="0"/>
                    <a:pt x="0" y="1"/>
                    <a:pt x="0" y="3"/>
                  </a:cubicBezTo>
                  <a:cubicBezTo>
                    <a:pt x="0" y="29"/>
                    <a:pt x="0" y="29"/>
                    <a:pt x="0" y="29"/>
                  </a:cubicBezTo>
                  <a:cubicBezTo>
                    <a:pt x="3" y="32"/>
                    <a:pt x="5" y="34"/>
                    <a:pt x="8" y="37"/>
                  </a:cubicBezTo>
                  <a:cubicBezTo>
                    <a:pt x="8" y="3"/>
                    <a:pt x="8" y="3"/>
                    <a:pt x="8" y="3"/>
                  </a:cubicBezTo>
                  <a:cubicBezTo>
                    <a:pt x="8" y="1"/>
                    <a:pt x="6" y="0"/>
                    <a:pt x="4" y="0"/>
                  </a:cubicBezTo>
                </a:path>
              </a:pathLst>
            </a:custGeom>
            <a:solidFill>
              <a:srgbClr val="99CB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7" name="ïslíḋé"/>
            <p:cNvSpPr/>
            <p:nvPr/>
          </p:nvSpPr>
          <p:spPr bwMode="auto">
            <a:xfrm>
              <a:off x="7212013" y="2605088"/>
              <a:ext cx="26988" cy="134938"/>
            </a:xfrm>
            <a:custGeom>
              <a:avLst/>
              <a:gdLst>
                <a:gd name="T0" fmla="*/ 0 w 8"/>
                <a:gd name="T1" fmla="*/ 0 h 41"/>
                <a:gd name="T2" fmla="*/ 0 w 8"/>
                <a:gd name="T3" fmla="*/ 41 h 41"/>
                <a:gd name="T4" fmla="*/ 8 w 8"/>
                <a:gd name="T5" fmla="*/ 33 h 41"/>
                <a:gd name="T6" fmla="*/ 8 w 8"/>
                <a:gd name="T7" fmla="*/ 8 h 41"/>
                <a:gd name="T8" fmla="*/ 0 w 8"/>
                <a:gd name="T9" fmla="*/ 0 h 41"/>
              </a:gdLst>
              <a:ahLst/>
              <a:cxnLst>
                <a:cxn ang="0">
                  <a:pos x="T0" y="T1"/>
                </a:cxn>
                <a:cxn ang="0">
                  <a:pos x="T2" y="T3"/>
                </a:cxn>
                <a:cxn ang="0">
                  <a:pos x="T4" y="T5"/>
                </a:cxn>
                <a:cxn ang="0">
                  <a:pos x="T6" y="T7"/>
                </a:cxn>
                <a:cxn ang="0">
                  <a:pos x="T8" y="T9"/>
                </a:cxn>
              </a:cxnLst>
              <a:rect l="0" t="0" r="r" b="b"/>
              <a:pathLst>
                <a:path w="8" h="41">
                  <a:moveTo>
                    <a:pt x="0" y="0"/>
                  </a:moveTo>
                  <a:cubicBezTo>
                    <a:pt x="0" y="41"/>
                    <a:pt x="0" y="41"/>
                    <a:pt x="0" y="41"/>
                  </a:cubicBezTo>
                  <a:cubicBezTo>
                    <a:pt x="3" y="39"/>
                    <a:pt x="5" y="36"/>
                    <a:pt x="8" y="33"/>
                  </a:cubicBezTo>
                  <a:cubicBezTo>
                    <a:pt x="8" y="8"/>
                    <a:pt x="8" y="8"/>
                    <a:pt x="8" y="8"/>
                  </a:cubicBezTo>
                  <a:cubicBezTo>
                    <a:pt x="5" y="5"/>
                    <a:pt x="3" y="3"/>
                    <a:pt x="0" y="0"/>
                  </a:cubicBezTo>
                </a:path>
              </a:pathLst>
            </a:custGeom>
            <a:solidFill>
              <a:srgbClr val="99CB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8" name="ïṡḷïḓe"/>
            <p:cNvSpPr/>
            <p:nvPr/>
          </p:nvSpPr>
          <p:spPr bwMode="auto">
            <a:xfrm>
              <a:off x="7212013" y="3098800"/>
              <a:ext cx="23813" cy="20638"/>
            </a:xfrm>
            <a:custGeom>
              <a:avLst/>
              <a:gdLst>
                <a:gd name="T0" fmla="*/ 0 w 7"/>
                <a:gd name="T1" fmla="*/ 0 h 6"/>
                <a:gd name="T2" fmla="*/ 0 w 7"/>
                <a:gd name="T3" fmla="*/ 3 h 6"/>
                <a:gd name="T4" fmla="*/ 4 w 7"/>
                <a:gd name="T5" fmla="*/ 6 h 6"/>
                <a:gd name="T6" fmla="*/ 7 w 7"/>
                <a:gd name="T7" fmla="*/ 4 h 6"/>
                <a:gd name="T8" fmla="*/ 0 w 7"/>
                <a:gd name="T9" fmla="*/ 0 h 6"/>
              </a:gdLst>
              <a:ahLst/>
              <a:cxnLst>
                <a:cxn ang="0">
                  <a:pos x="T0" y="T1"/>
                </a:cxn>
                <a:cxn ang="0">
                  <a:pos x="T2" y="T3"/>
                </a:cxn>
                <a:cxn ang="0">
                  <a:pos x="T4" y="T5"/>
                </a:cxn>
                <a:cxn ang="0">
                  <a:pos x="T6" y="T7"/>
                </a:cxn>
                <a:cxn ang="0">
                  <a:pos x="T8" y="T9"/>
                </a:cxn>
              </a:cxnLst>
              <a:rect l="0" t="0" r="r" b="b"/>
              <a:pathLst>
                <a:path w="7" h="6">
                  <a:moveTo>
                    <a:pt x="0" y="0"/>
                  </a:moveTo>
                  <a:cubicBezTo>
                    <a:pt x="0" y="3"/>
                    <a:pt x="0" y="3"/>
                    <a:pt x="0" y="3"/>
                  </a:cubicBezTo>
                  <a:cubicBezTo>
                    <a:pt x="0" y="5"/>
                    <a:pt x="2" y="6"/>
                    <a:pt x="4" y="6"/>
                  </a:cubicBezTo>
                  <a:cubicBezTo>
                    <a:pt x="5" y="6"/>
                    <a:pt x="7" y="5"/>
                    <a:pt x="7" y="4"/>
                  </a:cubicBezTo>
                  <a:cubicBezTo>
                    <a:pt x="0" y="0"/>
                    <a:pt x="0" y="0"/>
                    <a:pt x="0" y="0"/>
                  </a:cubicBezTo>
                </a:path>
              </a:pathLst>
            </a:custGeom>
            <a:solidFill>
              <a:srgbClr val="CAF3E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9" name="íSḷídè"/>
            <p:cNvSpPr/>
            <p:nvPr/>
          </p:nvSpPr>
          <p:spPr bwMode="auto">
            <a:xfrm>
              <a:off x="7212013" y="2714625"/>
              <a:ext cx="26988" cy="398463"/>
            </a:xfrm>
            <a:custGeom>
              <a:avLst/>
              <a:gdLst>
                <a:gd name="T0" fmla="*/ 8 w 8"/>
                <a:gd name="T1" fmla="*/ 0 h 121"/>
                <a:gd name="T2" fmla="*/ 0 w 8"/>
                <a:gd name="T3" fmla="*/ 8 h 121"/>
                <a:gd name="T4" fmla="*/ 0 w 8"/>
                <a:gd name="T5" fmla="*/ 117 h 121"/>
                <a:gd name="T6" fmla="*/ 7 w 8"/>
                <a:gd name="T7" fmla="*/ 121 h 121"/>
                <a:gd name="T8" fmla="*/ 8 w 8"/>
                <a:gd name="T9" fmla="*/ 120 h 121"/>
                <a:gd name="T10" fmla="*/ 8 w 8"/>
                <a:gd name="T11" fmla="*/ 0 h 121"/>
              </a:gdLst>
              <a:ahLst/>
              <a:cxnLst>
                <a:cxn ang="0">
                  <a:pos x="T0" y="T1"/>
                </a:cxn>
                <a:cxn ang="0">
                  <a:pos x="T2" y="T3"/>
                </a:cxn>
                <a:cxn ang="0">
                  <a:pos x="T4" y="T5"/>
                </a:cxn>
                <a:cxn ang="0">
                  <a:pos x="T6" y="T7"/>
                </a:cxn>
                <a:cxn ang="0">
                  <a:pos x="T8" y="T9"/>
                </a:cxn>
                <a:cxn ang="0">
                  <a:pos x="T10" y="T11"/>
                </a:cxn>
              </a:cxnLst>
              <a:rect l="0" t="0" r="r" b="b"/>
              <a:pathLst>
                <a:path w="8" h="121">
                  <a:moveTo>
                    <a:pt x="8" y="0"/>
                  </a:moveTo>
                  <a:cubicBezTo>
                    <a:pt x="5" y="3"/>
                    <a:pt x="3" y="6"/>
                    <a:pt x="0" y="8"/>
                  </a:cubicBezTo>
                  <a:cubicBezTo>
                    <a:pt x="0" y="117"/>
                    <a:pt x="0" y="117"/>
                    <a:pt x="0" y="117"/>
                  </a:cubicBezTo>
                  <a:cubicBezTo>
                    <a:pt x="7" y="121"/>
                    <a:pt x="7" y="121"/>
                    <a:pt x="7" y="121"/>
                  </a:cubicBezTo>
                  <a:cubicBezTo>
                    <a:pt x="7" y="121"/>
                    <a:pt x="8" y="120"/>
                    <a:pt x="8" y="120"/>
                  </a:cubicBezTo>
                  <a:cubicBezTo>
                    <a:pt x="8" y="0"/>
                    <a:pt x="8" y="0"/>
                    <a:pt x="8" y="0"/>
                  </a:cubicBezTo>
                </a:path>
              </a:pathLst>
            </a:custGeom>
            <a:solidFill>
              <a:srgbClr val="7DAEC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60" name="îṣļîḓè"/>
            <p:cNvSpPr/>
            <p:nvPr/>
          </p:nvSpPr>
          <p:spPr bwMode="auto">
            <a:xfrm>
              <a:off x="7470775" y="2957513"/>
              <a:ext cx="22225" cy="112713"/>
            </a:xfrm>
            <a:custGeom>
              <a:avLst/>
              <a:gdLst>
                <a:gd name="T0" fmla="*/ 0 w 7"/>
                <a:gd name="T1" fmla="*/ 0 h 34"/>
                <a:gd name="T2" fmla="*/ 0 w 7"/>
                <a:gd name="T3" fmla="*/ 34 h 34"/>
                <a:gd name="T4" fmla="*/ 0 w 7"/>
                <a:gd name="T5" fmla="*/ 34 h 34"/>
                <a:gd name="T6" fmla="*/ 7 w 7"/>
                <a:gd name="T7" fmla="*/ 30 h 34"/>
                <a:gd name="T8" fmla="*/ 7 w 7"/>
                <a:gd name="T9" fmla="*/ 12 h 34"/>
                <a:gd name="T10" fmla="*/ 0 w 7"/>
                <a:gd name="T11" fmla="*/ 0 h 34"/>
              </a:gdLst>
              <a:ahLst/>
              <a:cxnLst>
                <a:cxn ang="0">
                  <a:pos x="T0" y="T1"/>
                </a:cxn>
                <a:cxn ang="0">
                  <a:pos x="T2" y="T3"/>
                </a:cxn>
                <a:cxn ang="0">
                  <a:pos x="T4" y="T5"/>
                </a:cxn>
                <a:cxn ang="0">
                  <a:pos x="T6" y="T7"/>
                </a:cxn>
                <a:cxn ang="0">
                  <a:pos x="T8" y="T9"/>
                </a:cxn>
                <a:cxn ang="0">
                  <a:pos x="T10" y="T11"/>
                </a:cxn>
              </a:cxnLst>
              <a:rect l="0" t="0" r="r" b="b"/>
              <a:pathLst>
                <a:path w="7" h="34">
                  <a:moveTo>
                    <a:pt x="0" y="0"/>
                  </a:moveTo>
                  <a:cubicBezTo>
                    <a:pt x="0" y="34"/>
                    <a:pt x="0" y="34"/>
                    <a:pt x="0" y="34"/>
                  </a:cubicBezTo>
                  <a:cubicBezTo>
                    <a:pt x="0" y="34"/>
                    <a:pt x="0" y="34"/>
                    <a:pt x="0" y="34"/>
                  </a:cubicBezTo>
                  <a:cubicBezTo>
                    <a:pt x="2" y="34"/>
                    <a:pt x="5" y="33"/>
                    <a:pt x="7" y="30"/>
                  </a:cubicBezTo>
                  <a:cubicBezTo>
                    <a:pt x="7" y="12"/>
                    <a:pt x="7" y="12"/>
                    <a:pt x="7" y="12"/>
                  </a:cubicBezTo>
                  <a:cubicBezTo>
                    <a:pt x="0" y="0"/>
                    <a:pt x="0" y="0"/>
                    <a:pt x="0" y="0"/>
                  </a:cubicBezTo>
                </a:path>
              </a:pathLst>
            </a:custGeom>
            <a:solidFill>
              <a:srgbClr val="99CB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1" name="išļïdè"/>
            <p:cNvSpPr/>
            <p:nvPr/>
          </p:nvSpPr>
          <p:spPr bwMode="auto">
            <a:xfrm>
              <a:off x="7470775" y="2654300"/>
              <a:ext cx="22225" cy="342900"/>
            </a:xfrm>
            <a:custGeom>
              <a:avLst/>
              <a:gdLst>
                <a:gd name="T0" fmla="*/ 4 w 7"/>
                <a:gd name="T1" fmla="*/ 0 h 104"/>
                <a:gd name="T2" fmla="*/ 0 w 7"/>
                <a:gd name="T3" fmla="*/ 3 h 104"/>
                <a:gd name="T4" fmla="*/ 0 w 7"/>
                <a:gd name="T5" fmla="*/ 92 h 104"/>
                <a:gd name="T6" fmla="*/ 7 w 7"/>
                <a:gd name="T7" fmla="*/ 104 h 104"/>
                <a:gd name="T8" fmla="*/ 7 w 7"/>
                <a:gd name="T9" fmla="*/ 3 h 104"/>
                <a:gd name="T10" fmla="*/ 4 w 7"/>
                <a:gd name="T11" fmla="*/ 0 h 104"/>
              </a:gdLst>
              <a:ahLst/>
              <a:cxnLst>
                <a:cxn ang="0">
                  <a:pos x="T0" y="T1"/>
                </a:cxn>
                <a:cxn ang="0">
                  <a:pos x="T2" y="T3"/>
                </a:cxn>
                <a:cxn ang="0">
                  <a:pos x="T4" y="T5"/>
                </a:cxn>
                <a:cxn ang="0">
                  <a:pos x="T6" y="T7"/>
                </a:cxn>
                <a:cxn ang="0">
                  <a:pos x="T8" y="T9"/>
                </a:cxn>
                <a:cxn ang="0">
                  <a:pos x="T10" y="T11"/>
                </a:cxn>
              </a:cxnLst>
              <a:rect l="0" t="0" r="r" b="b"/>
              <a:pathLst>
                <a:path w="7" h="104">
                  <a:moveTo>
                    <a:pt x="4" y="0"/>
                  </a:moveTo>
                  <a:cubicBezTo>
                    <a:pt x="2" y="0"/>
                    <a:pt x="0" y="1"/>
                    <a:pt x="0" y="3"/>
                  </a:cubicBezTo>
                  <a:cubicBezTo>
                    <a:pt x="0" y="92"/>
                    <a:pt x="0" y="92"/>
                    <a:pt x="0" y="92"/>
                  </a:cubicBezTo>
                  <a:cubicBezTo>
                    <a:pt x="7" y="104"/>
                    <a:pt x="7" y="104"/>
                    <a:pt x="7" y="104"/>
                  </a:cubicBezTo>
                  <a:cubicBezTo>
                    <a:pt x="7" y="3"/>
                    <a:pt x="7" y="3"/>
                    <a:pt x="7" y="3"/>
                  </a:cubicBezTo>
                  <a:cubicBezTo>
                    <a:pt x="7" y="1"/>
                    <a:pt x="6" y="0"/>
                    <a:pt x="4" y="0"/>
                  </a:cubicBezTo>
                </a:path>
              </a:pathLst>
            </a:custGeom>
            <a:solidFill>
              <a:srgbClr val="99CB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462" name="ís1îde"/>
            <p:cNvSpPr/>
            <p:nvPr/>
          </p:nvSpPr>
          <p:spPr bwMode="auto">
            <a:xfrm>
              <a:off x="7470775" y="3248025"/>
              <a:ext cx="22225" cy="15875"/>
            </a:xfrm>
            <a:custGeom>
              <a:avLst/>
              <a:gdLst>
                <a:gd name="T0" fmla="*/ 0 w 7"/>
                <a:gd name="T1" fmla="*/ 0 h 5"/>
                <a:gd name="T2" fmla="*/ 0 w 7"/>
                <a:gd name="T3" fmla="*/ 2 h 5"/>
                <a:gd name="T4" fmla="*/ 4 w 7"/>
                <a:gd name="T5" fmla="*/ 5 h 5"/>
                <a:gd name="T6" fmla="*/ 7 w 7"/>
                <a:gd name="T7" fmla="*/ 4 h 5"/>
                <a:gd name="T8" fmla="*/ 0 w 7"/>
                <a:gd name="T9" fmla="*/ 0 h 5"/>
              </a:gdLst>
              <a:ahLst/>
              <a:cxnLst>
                <a:cxn ang="0">
                  <a:pos x="T0" y="T1"/>
                </a:cxn>
                <a:cxn ang="0">
                  <a:pos x="T2" y="T3"/>
                </a:cxn>
                <a:cxn ang="0">
                  <a:pos x="T4" y="T5"/>
                </a:cxn>
                <a:cxn ang="0">
                  <a:pos x="T6" y="T7"/>
                </a:cxn>
                <a:cxn ang="0">
                  <a:pos x="T8" y="T9"/>
                </a:cxn>
              </a:cxnLst>
              <a:rect l="0" t="0" r="r" b="b"/>
              <a:pathLst>
                <a:path w="7" h="5">
                  <a:moveTo>
                    <a:pt x="0" y="0"/>
                  </a:moveTo>
                  <a:cubicBezTo>
                    <a:pt x="0" y="2"/>
                    <a:pt x="0" y="2"/>
                    <a:pt x="0" y="2"/>
                  </a:cubicBezTo>
                  <a:cubicBezTo>
                    <a:pt x="0" y="4"/>
                    <a:pt x="2" y="5"/>
                    <a:pt x="4" y="5"/>
                  </a:cubicBezTo>
                  <a:cubicBezTo>
                    <a:pt x="5" y="5"/>
                    <a:pt x="6" y="5"/>
                    <a:pt x="7" y="4"/>
                  </a:cubicBezTo>
                  <a:cubicBezTo>
                    <a:pt x="0" y="0"/>
                    <a:pt x="0" y="0"/>
                    <a:pt x="0" y="0"/>
                  </a:cubicBezTo>
                </a:path>
              </a:pathLst>
            </a:custGeom>
            <a:solidFill>
              <a:srgbClr val="CAF3E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3" name="îṡlïdê"/>
            <p:cNvSpPr/>
            <p:nvPr/>
          </p:nvSpPr>
          <p:spPr bwMode="auto">
            <a:xfrm>
              <a:off x="7470775" y="3055938"/>
              <a:ext cx="22225" cy="204788"/>
            </a:xfrm>
            <a:custGeom>
              <a:avLst/>
              <a:gdLst>
                <a:gd name="T0" fmla="*/ 7 w 7"/>
                <a:gd name="T1" fmla="*/ 0 h 62"/>
                <a:gd name="T2" fmla="*/ 0 w 7"/>
                <a:gd name="T3" fmla="*/ 4 h 62"/>
                <a:gd name="T4" fmla="*/ 0 w 7"/>
                <a:gd name="T5" fmla="*/ 4 h 62"/>
                <a:gd name="T6" fmla="*/ 0 w 7"/>
                <a:gd name="T7" fmla="*/ 58 h 62"/>
                <a:gd name="T8" fmla="*/ 7 w 7"/>
                <a:gd name="T9" fmla="*/ 62 h 62"/>
                <a:gd name="T10" fmla="*/ 7 w 7"/>
                <a:gd name="T11" fmla="*/ 60 h 62"/>
                <a:gd name="T12" fmla="*/ 7 w 7"/>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7" h="62">
                  <a:moveTo>
                    <a:pt x="7" y="0"/>
                  </a:moveTo>
                  <a:cubicBezTo>
                    <a:pt x="5" y="3"/>
                    <a:pt x="2" y="4"/>
                    <a:pt x="0" y="4"/>
                  </a:cubicBezTo>
                  <a:cubicBezTo>
                    <a:pt x="0" y="4"/>
                    <a:pt x="0" y="4"/>
                    <a:pt x="0" y="4"/>
                  </a:cubicBezTo>
                  <a:cubicBezTo>
                    <a:pt x="0" y="58"/>
                    <a:pt x="0" y="58"/>
                    <a:pt x="0" y="58"/>
                  </a:cubicBezTo>
                  <a:cubicBezTo>
                    <a:pt x="7" y="62"/>
                    <a:pt x="7" y="62"/>
                    <a:pt x="7" y="62"/>
                  </a:cubicBezTo>
                  <a:cubicBezTo>
                    <a:pt x="7" y="61"/>
                    <a:pt x="7" y="60"/>
                    <a:pt x="7" y="60"/>
                  </a:cubicBezTo>
                  <a:cubicBezTo>
                    <a:pt x="7" y="0"/>
                    <a:pt x="7" y="0"/>
                    <a:pt x="7" y="0"/>
                  </a:cubicBezTo>
                </a:path>
              </a:pathLst>
            </a:custGeom>
            <a:solidFill>
              <a:srgbClr val="7DAEC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464" name="iSḷîdê"/>
            <p:cNvSpPr/>
            <p:nvPr/>
          </p:nvSpPr>
          <p:spPr bwMode="auto">
            <a:xfrm>
              <a:off x="7727950" y="2803525"/>
              <a:ext cx="22225" cy="65088"/>
            </a:xfrm>
            <a:custGeom>
              <a:avLst/>
              <a:gdLst>
                <a:gd name="T0" fmla="*/ 3 w 7"/>
                <a:gd name="T1" fmla="*/ 0 h 20"/>
                <a:gd name="T2" fmla="*/ 0 w 7"/>
                <a:gd name="T3" fmla="*/ 3 h 20"/>
                <a:gd name="T4" fmla="*/ 0 w 7"/>
                <a:gd name="T5" fmla="*/ 20 h 20"/>
                <a:gd name="T6" fmla="*/ 7 w 7"/>
                <a:gd name="T7" fmla="*/ 16 h 20"/>
                <a:gd name="T8" fmla="*/ 7 w 7"/>
                <a:gd name="T9" fmla="*/ 3 h 20"/>
                <a:gd name="T10" fmla="*/ 3 w 7"/>
                <a:gd name="T11" fmla="*/ 0 h 20"/>
              </a:gdLst>
              <a:ahLst/>
              <a:cxnLst>
                <a:cxn ang="0">
                  <a:pos x="T0" y="T1"/>
                </a:cxn>
                <a:cxn ang="0">
                  <a:pos x="T2" y="T3"/>
                </a:cxn>
                <a:cxn ang="0">
                  <a:pos x="T4" y="T5"/>
                </a:cxn>
                <a:cxn ang="0">
                  <a:pos x="T6" y="T7"/>
                </a:cxn>
                <a:cxn ang="0">
                  <a:pos x="T8" y="T9"/>
                </a:cxn>
                <a:cxn ang="0">
                  <a:pos x="T10" y="T11"/>
                </a:cxn>
              </a:cxnLst>
              <a:rect l="0" t="0" r="r" b="b"/>
              <a:pathLst>
                <a:path w="7" h="20">
                  <a:moveTo>
                    <a:pt x="3" y="0"/>
                  </a:moveTo>
                  <a:cubicBezTo>
                    <a:pt x="1" y="0"/>
                    <a:pt x="0" y="1"/>
                    <a:pt x="0" y="3"/>
                  </a:cubicBezTo>
                  <a:cubicBezTo>
                    <a:pt x="0" y="20"/>
                    <a:pt x="0" y="20"/>
                    <a:pt x="0" y="20"/>
                  </a:cubicBezTo>
                  <a:cubicBezTo>
                    <a:pt x="7" y="16"/>
                    <a:pt x="7" y="16"/>
                    <a:pt x="7" y="16"/>
                  </a:cubicBezTo>
                  <a:cubicBezTo>
                    <a:pt x="7" y="3"/>
                    <a:pt x="7" y="3"/>
                    <a:pt x="7" y="3"/>
                  </a:cubicBezTo>
                  <a:cubicBezTo>
                    <a:pt x="7" y="1"/>
                    <a:pt x="5" y="0"/>
                    <a:pt x="3" y="0"/>
                  </a:cubicBezTo>
                </a:path>
              </a:pathLst>
            </a:custGeom>
            <a:solidFill>
              <a:srgbClr val="D6F7E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5" name="ïşļidê"/>
            <p:cNvSpPr/>
            <p:nvPr/>
          </p:nvSpPr>
          <p:spPr bwMode="auto">
            <a:xfrm>
              <a:off x="7727950" y="2868613"/>
              <a:ext cx="22225" cy="184150"/>
            </a:xfrm>
            <a:custGeom>
              <a:avLst/>
              <a:gdLst>
                <a:gd name="T0" fmla="*/ 7 w 7"/>
                <a:gd name="T1" fmla="*/ 0 h 56"/>
                <a:gd name="T2" fmla="*/ 0 w 7"/>
                <a:gd name="T3" fmla="*/ 21 h 56"/>
                <a:gd name="T4" fmla="*/ 0 w 7"/>
                <a:gd name="T5" fmla="*/ 51 h 56"/>
                <a:gd name="T6" fmla="*/ 7 w 7"/>
                <a:gd name="T7" fmla="*/ 56 h 56"/>
                <a:gd name="T8" fmla="*/ 7 w 7"/>
                <a:gd name="T9" fmla="*/ 0 h 56"/>
              </a:gdLst>
              <a:ahLst/>
              <a:cxnLst>
                <a:cxn ang="0">
                  <a:pos x="T0" y="T1"/>
                </a:cxn>
                <a:cxn ang="0">
                  <a:pos x="T2" y="T3"/>
                </a:cxn>
                <a:cxn ang="0">
                  <a:pos x="T4" y="T5"/>
                </a:cxn>
                <a:cxn ang="0">
                  <a:pos x="T6" y="T7"/>
                </a:cxn>
                <a:cxn ang="0">
                  <a:pos x="T8" y="T9"/>
                </a:cxn>
              </a:cxnLst>
              <a:rect l="0" t="0" r="r" b="b"/>
              <a:pathLst>
                <a:path w="7" h="56">
                  <a:moveTo>
                    <a:pt x="7" y="0"/>
                  </a:moveTo>
                  <a:cubicBezTo>
                    <a:pt x="0" y="21"/>
                    <a:pt x="0" y="21"/>
                    <a:pt x="0" y="21"/>
                  </a:cubicBezTo>
                  <a:cubicBezTo>
                    <a:pt x="0" y="51"/>
                    <a:pt x="0" y="51"/>
                    <a:pt x="0" y="51"/>
                  </a:cubicBezTo>
                  <a:cubicBezTo>
                    <a:pt x="2" y="52"/>
                    <a:pt x="4" y="54"/>
                    <a:pt x="7" y="56"/>
                  </a:cubicBezTo>
                  <a:cubicBezTo>
                    <a:pt x="7" y="0"/>
                    <a:pt x="7" y="0"/>
                    <a:pt x="7" y="0"/>
                  </a:cubicBezTo>
                </a:path>
              </a:pathLst>
            </a:custGeom>
            <a:solidFill>
              <a:srgbClr val="99CB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66" name="íśľîḋè"/>
            <p:cNvSpPr/>
            <p:nvPr/>
          </p:nvSpPr>
          <p:spPr bwMode="auto">
            <a:xfrm>
              <a:off x="7727950" y="3036888"/>
              <a:ext cx="22225" cy="46038"/>
            </a:xfrm>
            <a:custGeom>
              <a:avLst/>
              <a:gdLst>
                <a:gd name="T0" fmla="*/ 0 w 7"/>
                <a:gd name="T1" fmla="*/ 0 h 14"/>
                <a:gd name="T2" fmla="*/ 0 w 7"/>
                <a:gd name="T3" fmla="*/ 14 h 14"/>
                <a:gd name="T4" fmla="*/ 2 w 7"/>
                <a:gd name="T5" fmla="*/ 14 h 14"/>
                <a:gd name="T6" fmla="*/ 7 w 7"/>
                <a:gd name="T7" fmla="*/ 13 h 14"/>
                <a:gd name="T8" fmla="*/ 7 w 7"/>
                <a:gd name="T9" fmla="*/ 5 h 14"/>
                <a:gd name="T10" fmla="*/ 0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0" y="0"/>
                  </a:moveTo>
                  <a:cubicBezTo>
                    <a:pt x="0" y="14"/>
                    <a:pt x="0" y="14"/>
                    <a:pt x="0" y="14"/>
                  </a:cubicBezTo>
                  <a:cubicBezTo>
                    <a:pt x="0" y="14"/>
                    <a:pt x="1" y="14"/>
                    <a:pt x="2" y="14"/>
                  </a:cubicBezTo>
                  <a:cubicBezTo>
                    <a:pt x="4" y="14"/>
                    <a:pt x="5" y="14"/>
                    <a:pt x="7" y="13"/>
                  </a:cubicBezTo>
                  <a:cubicBezTo>
                    <a:pt x="7" y="5"/>
                    <a:pt x="7" y="5"/>
                    <a:pt x="7" y="5"/>
                  </a:cubicBezTo>
                  <a:cubicBezTo>
                    <a:pt x="4" y="3"/>
                    <a:pt x="2" y="1"/>
                    <a:pt x="0" y="0"/>
                  </a:cubicBezTo>
                </a:path>
              </a:pathLst>
            </a:custGeom>
            <a:solidFill>
              <a:srgbClr val="99CB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7" name="išľíḑé"/>
            <p:cNvSpPr/>
            <p:nvPr/>
          </p:nvSpPr>
          <p:spPr bwMode="auto">
            <a:xfrm>
              <a:off x="7727950" y="2855913"/>
              <a:ext cx="22225" cy="82550"/>
            </a:xfrm>
            <a:custGeom>
              <a:avLst/>
              <a:gdLst>
                <a:gd name="T0" fmla="*/ 14 w 14"/>
                <a:gd name="T1" fmla="*/ 0 h 52"/>
                <a:gd name="T2" fmla="*/ 0 w 14"/>
                <a:gd name="T3" fmla="*/ 8 h 52"/>
                <a:gd name="T4" fmla="*/ 0 w 14"/>
                <a:gd name="T5" fmla="*/ 52 h 52"/>
                <a:gd name="T6" fmla="*/ 14 w 14"/>
                <a:gd name="T7" fmla="*/ 8 h 52"/>
                <a:gd name="T8" fmla="*/ 14 w 14"/>
                <a:gd name="T9" fmla="*/ 0 h 52"/>
              </a:gdLst>
              <a:ahLst/>
              <a:cxnLst>
                <a:cxn ang="0">
                  <a:pos x="T0" y="T1"/>
                </a:cxn>
                <a:cxn ang="0">
                  <a:pos x="T2" y="T3"/>
                </a:cxn>
                <a:cxn ang="0">
                  <a:pos x="T4" y="T5"/>
                </a:cxn>
                <a:cxn ang="0">
                  <a:pos x="T6" y="T7"/>
                </a:cxn>
                <a:cxn ang="0">
                  <a:pos x="T8" y="T9"/>
                </a:cxn>
              </a:cxnLst>
              <a:rect l="0" t="0" r="r" b="b"/>
              <a:pathLst>
                <a:path w="14" h="52">
                  <a:moveTo>
                    <a:pt x="14" y="0"/>
                  </a:moveTo>
                  <a:lnTo>
                    <a:pt x="0" y="8"/>
                  </a:lnTo>
                  <a:lnTo>
                    <a:pt x="0" y="52"/>
                  </a:lnTo>
                  <a:lnTo>
                    <a:pt x="14" y="8"/>
                  </a:lnTo>
                  <a:lnTo>
                    <a:pt x="14" y="0"/>
                  </a:lnTo>
                  <a:close/>
                </a:path>
              </a:pathLst>
            </a:custGeom>
            <a:solidFill>
              <a:srgbClr val="99CB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8" name="iṧ1îḑé"/>
            <p:cNvSpPr/>
            <p:nvPr/>
          </p:nvSpPr>
          <p:spPr bwMode="auto">
            <a:xfrm>
              <a:off x="7727950" y="2855913"/>
              <a:ext cx="22225" cy="82550"/>
            </a:xfrm>
            <a:custGeom>
              <a:avLst/>
              <a:gdLst>
                <a:gd name="T0" fmla="*/ 14 w 14"/>
                <a:gd name="T1" fmla="*/ 0 h 52"/>
                <a:gd name="T2" fmla="*/ 0 w 14"/>
                <a:gd name="T3" fmla="*/ 8 h 52"/>
                <a:gd name="T4" fmla="*/ 0 w 14"/>
                <a:gd name="T5" fmla="*/ 52 h 52"/>
                <a:gd name="T6" fmla="*/ 14 w 14"/>
                <a:gd name="T7" fmla="*/ 8 h 52"/>
                <a:gd name="T8" fmla="*/ 14 w 14"/>
                <a:gd name="T9" fmla="*/ 0 h 52"/>
              </a:gdLst>
              <a:ahLst/>
              <a:cxnLst>
                <a:cxn ang="0">
                  <a:pos x="T0" y="T1"/>
                </a:cxn>
                <a:cxn ang="0">
                  <a:pos x="T2" y="T3"/>
                </a:cxn>
                <a:cxn ang="0">
                  <a:pos x="T4" y="T5"/>
                </a:cxn>
                <a:cxn ang="0">
                  <a:pos x="T6" y="T7"/>
                </a:cxn>
                <a:cxn ang="0">
                  <a:pos x="T8" y="T9"/>
                </a:cxn>
              </a:cxnLst>
              <a:rect l="0" t="0" r="r" b="b"/>
              <a:pathLst>
                <a:path w="14" h="52">
                  <a:moveTo>
                    <a:pt x="14" y="0"/>
                  </a:moveTo>
                  <a:lnTo>
                    <a:pt x="0" y="8"/>
                  </a:lnTo>
                  <a:lnTo>
                    <a:pt x="0" y="52"/>
                  </a:lnTo>
                  <a:lnTo>
                    <a:pt x="14" y="8"/>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9" name="iŝļîḑé"/>
            <p:cNvSpPr/>
            <p:nvPr/>
          </p:nvSpPr>
          <p:spPr bwMode="auto">
            <a:xfrm>
              <a:off x="7727950" y="3395663"/>
              <a:ext cx="19050" cy="17463"/>
            </a:xfrm>
            <a:custGeom>
              <a:avLst/>
              <a:gdLst>
                <a:gd name="T0" fmla="*/ 0 w 6"/>
                <a:gd name="T1" fmla="*/ 0 h 5"/>
                <a:gd name="T2" fmla="*/ 0 w 6"/>
                <a:gd name="T3" fmla="*/ 2 h 5"/>
                <a:gd name="T4" fmla="*/ 3 w 6"/>
                <a:gd name="T5" fmla="*/ 5 h 5"/>
                <a:gd name="T6" fmla="*/ 6 w 6"/>
                <a:gd name="T7" fmla="*/ 4 h 5"/>
                <a:gd name="T8" fmla="*/ 0 w 6"/>
                <a:gd name="T9" fmla="*/ 0 h 5"/>
              </a:gdLst>
              <a:ahLst/>
              <a:cxnLst>
                <a:cxn ang="0">
                  <a:pos x="T0" y="T1"/>
                </a:cxn>
                <a:cxn ang="0">
                  <a:pos x="T2" y="T3"/>
                </a:cxn>
                <a:cxn ang="0">
                  <a:pos x="T4" y="T5"/>
                </a:cxn>
                <a:cxn ang="0">
                  <a:pos x="T6" y="T7"/>
                </a:cxn>
                <a:cxn ang="0">
                  <a:pos x="T8" y="T9"/>
                </a:cxn>
              </a:cxnLst>
              <a:rect l="0" t="0" r="r" b="b"/>
              <a:pathLst>
                <a:path w="6" h="5">
                  <a:moveTo>
                    <a:pt x="0" y="0"/>
                  </a:moveTo>
                  <a:cubicBezTo>
                    <a:pt x="0" y="2"/>
                    <a:pt x="0" y="2"/>
                    <a:pt x="0" y="2"/>
                  </a:cubicBezTo>
                  <a:cubicBezTo>
                    <a:pt x="0" y="4"/>
                    <a:pt x="1" y="5"/>
                    <a:pt x="3" y="5"/>
                  </a:cubicBezTo>
                  <a:cubicBezTo>
                    <a:pt x="5" y="5"/>
                    <a:pt x="6" y="5"/>
                    <a:pt x="6" y="4"/>
                  </a:cubicBezTo>
                  <a:cubicBezTo>
                    <a:pt x="0" y="0"/>
                    <a:pt x="0" y="0"/>
                    <a:pt x="0" y="0"/>
                  </a:cubicBezTo>
                </a:path>
              </a:pathLst>
            </a:custGeom>
            <a:solidFill>
              <a:srgbClr val="CAF3E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0" name="îṩḷîde"/>
            <p:cNvSpPr/>
            <p:nvPr/>
          </p:nvSpPr>
          <p:spPr bwMode="auto">
            <a:xfrm>
              <a:off x="7727950" y="3079750"/>
              <a:ext cx="22225" cy="330200"/>
            </a:xfrm>
            <a:custGeom>
              <a:avLst/>
              <a:gdLst>
                <a:gd name="T0" fmla="*/ 7 w 7"/>
                <a:gd name="T1" fmla="*/ 0 h 100"/>
                <a:gd name="T2" fmla="*/ 2 w 7"/>
                <a:gd name="T3" fmla="*/ 1 h 100"/>
                <a:gd name="T4" fmla="*/ 0 w 7"/>
                <a:gd name="T5" fmla="*/ 1 h 100"/>
                <a:gd name="T6" fmla="*/ 0 w 7"/>
                <a:gd name="T7" fmla="*/ 96 h 100"/>
                <a:gd name="T8" fmla="*/ 6 w 7"/>
                <a:gd name="T9" fmla="*/ 100 h 100"/>
                <a:gd name="T10" fmla="*/ 7 w 7"/>
                <a:gd name="T11" fmla="*/ 98 h 100"/>
                <a:gd name="T12" fmla="*/ 7 w 7"/>
                <a:gd name="T13" fmla="*/ 0 h 100"/>
              </a:gdLst>
              <a:ahLst/>
              <a:cxnLst>
                <a:cxn ang="0">
                  <a:pos x="T0" y="T1"/>
                </a:cxn>
                <a:cxn ang="0">
                  <a:pos x="T2" y="T3"/>
                </a:cxn>
                <a:cxn ang="0">
                  <a:pos x="T4" y="T5"/>
                </a:cxn>
                <a:cxn ang="0">
                  <a:pos x="T6" y="T7"/>
                </a:cxn>
                <a:cxn ang="0">
                  <a:pos x="T8" y="T9"/>
                </a:cxn>
                <a:cxn ang="0">
                  <a:pos x="T10" y="T11"/>
                </a:cxn>
                <a:cxn ang="0">
                  <a:pos x="T12" y="T13"/>
                </a:cxn>
              </a:cxnLst>
              <a:rect l="0" t="0" r="r" b="b"/>
              <a:pathLst>
                <a:path w="7" h="100">
                  <a:moveTo>
                    <a:pt x="7" y="0"/>
                  </a:moveTo>
                  <a:cubicBezTo>
                    <a:pt x="5" y="1"/>
                    <a:pt x="4" y="1"/>
                    <a:pt x="2" y="1"/>
                  </a:cubicBezTo>
                  <a:cubicBezTo>
                    <a:pt x="1" y="1"/>
                    <a:pt x="0" y="1"/>
                    <a:pt x="0" y="1"/>
                  </a:cubicBezTo>
                  <a:cubicBezTo>
                    <a:pt x="0" y="96"/>
                    <a:pt x="0" y="96"/>
                    <a:pt x="0" y="96"/>
                  </a:cubicBezTo>
                  <a:cubicBezTo>
                    <a:pt x="6" y="100"/>
                    <a:pt x="6" y="100"/>
                    <a:pt x="6" y="100"/>
                  </a:cubicBezTo>
                  <a:cubicBezTo>
                    <a:pt x="7" y="99"/>
                    <a:pt x="7" y="98"/>
                    <a:pt x="7" y="98"/>
                  </a:cubicBezTo>
                  <a:cubicBezTo>
                    <a:pt x="7" y="0"/>
                    <a:pt x="7" y="0"/>
                    <a:pt x="7" y="0"/>
                  </a:cubicBezTo>
                </a:path>
              </a:pathLst>
            </a:custGeom>
            <a:solidFill>
              <a:srgbClr val="7DAEC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471" name="ïs1iḍé"/>
            <p:cNvSpPr/>
            <p:nvPr/>
          </p:nvSpPr>
          <p:spPr bwMode="auto">
            <a:xfrm>
              <a:off x="6892925" y="2540000"/>
              <a:ext cx="923925" cy="555625"/>
            </a:xfrm>
            <a:custGeom>
              <a:avLst/>
              <a:gdLst>
                <a:gd name="T0" fmla="*/ 6 w 280"/>
                <a:gd name="T1" fmla="*/ 15 h 169"/>
                <a:gd name="T2" fmla="*/ 29 w 280"/>
                <a:gd name="T3" fmla="*/ 7 h 169"/>
                <a:gd name="T4" fmla="*/ 47 w 280"/>
                <a:gd name="T5" fmla="*/ 18 h 169"/>
                <a:gd name="T6" fmla="*/ 81 w 280"/>
                <a:gd name="T7" fmla="*/ 66 h 169"/>
                <a:gd name="T8" fmla="*/ 95 w 280"/>
                <a:gd name="T9" fmla="*/ 67 h 169"/>
                <a:gd name="T10" fmla="*/ 116 w 280"/>
                <a:gd name="T11" fmla="*/ 44 h 169"/>
                <a:gd name="T12" fmla="*/ 127 w 280"/>
                <a:gd name="T13" fmla="*/ 37 h 169"/>
                <a:gd name="T14" fmla="*/ 134 w 280"/>
                <a:gd name="T15" fmla="*/ 44 h 169"/>
                <a:gd name="T16" fmla="*/ 153 w 280"/>
                <a:gd name="T17" fmla="*/ 121 h 169"/>
                <a:gd name="T18" fmla="*/ 166 w 280"/>
                <a:gd name="T19" fmla="*/ 160 h 169"/>
                <a:gd name="T20" fmla="*/ 175 w 280"/>
                <a:gd name="T21" fmla="*/ 165 h 169"/>
                <a:gd name="T22" fmla="*/ 190 w 280"/>
                <a:gd name="T23" fmla="*/ 154 h 169"/>
                <a:gd name="T24" fmla="*/ 206 w 280"/>
                <a:gd name="T25" fmla="*/ 132 h 169"/>
                <a:gd name="T26" fmla="*/ 207 w 280"/>
                <a:gd name="T27" fmla="*/ 130 h 169"/>
                <a:gd name="T28" fmla="*/ 207 w 280"/>
                <a:gd name="T29" fmla="*/ 130 h 169"/>
                <a:gd name="T30" fmla="*/ 207 w 280"/>
                <a:gd name="T31" fmla="*/ 130 h 169"/>
                <a:gd name="T32" fmla="*/ 207 w 280"/>
                <a:gd name="T33" fmla="*/ 130 h 169"/>
                <a:gd name="T34" fmla="*/ 207 w 280"/>
                <a:gd name="T35" fmla="*/ 130 h 169"/>
                <a:gd name="T36" fmla="*/ 207 w 280"/>
                <a:gd name="T37" fmla="*/ 130 h 169"/>
                <a:gd name="T38" fmla="*/ 207 w 280"/>
                <a:gd name="T39" fmla="*/ 130 h 169"/>
                <a:gd name="T40" fmla="*/ 216 w 280"/>
                <a:gd name="T41" fmla="*/ 138 h 169"/>
                <a:gd name="T42" fmla="*/ 238 w 280"/>
                <a:gd name="T43" fmla="*/ 163 h 169"/>
                <a:gd name="T44" fmla="*/ 255 w 280"/>
                <a:gd name="T45" fmla="*/ 169 h 169"/>
                <a:gd name="T46" fmla="*/ 279 w 280"/>
                <a:gd name="T47" fmla="*/ 159 h 169"/>
                <a:gd name="T48" fmla="*/ 273 w 280"/>
                <a:gd name="T49" fmla="*/ 154 h 169"/>
                <a:gd name="T50" fmla="*/ 273 w 280"/>
                <a:gd name="T51" fmla="*/ 154 h 169"/>
                <a:gd name="T52" fmla="*/ 274 w 280"/>
                <a:gd name="T53" fmla="*/ 155 h 169"/>
                <a:gd name="T54" fmla="*/ 268 w 280"/>
                <a:gd name="T55" fmla="*/ 158 h 169"/>
                <a:gd name="T56" fmla="*/ 249 w 280"/>
                <a:gd name="T57" fmla="*/ 161 h 169"/>
                <a:gd name="T58" fmla="*/ 223 w 280"/>
                <a:gd name="T59" fmla="*/ 135 h 169"/>
                <a:gd name="T60" fmla="*/ 212 w 280"/>
                <a:gd name="T61" fmla="*/ 124 h 169"/>
                <a:gd name="T62" fmla="*/ 207 w 280"/>
                <a:gd name="T63" fmla="*/ 123 h 169"/>
                <a:gd name="T64" fmla="*/ 204 w 280"/>
                <a:gd name="T65" fmla="*/ 124 h 169"/>
                <a:gd name="T66" fmla="*/ 193 w 280"/>
                <a:gd name="T67" fmla="*/ 136 h 169"/>
                <a:gd name="T68" fmla="*/ 179 w 280"/>
                <a:gd name="T69" fmla="*/ 156 h 169"/>
                <a:gd name="T70" fmla="*/ 173 w 280"/>
                <a:gd name="T71" fmla="*/ 157 h 169"/>
                <a:gd name="T72" fmla="*/ 167 w 280"/>
                <a:gd name="T73" fmla="*/ 146 h 169"/>
                <a:gd name="T74" fmla="*/ 149 w 280"/>
                <a:gd name="T75" fmla="*/ 65 h 169"/>
                <a:gd name="T76" fmla="*/ 138 w 280"/>
                <a:gd name="T77" fmla="*/ 36 h 169"/>
                <a:gd name="T78" fmla="*/ 127 w 280"/>
                <a:gd name="T79" fmla="*/ 30 h 169"/>
                <a:gd name="T80" fmla="*/ 110 w 280"/>
                <a:gd name="T81" fmla="*/ 40 h 169"/>
                <a:gd name="T82" fmla="*/ 93 w 280"/>
                <a:gd name="T83" fmla="*/ 60 h 169"/>
                <a:gd name="T84" fmla="*/ 85 w 280"/>
                <a:gd name="T85" fmla="*/ 60 h 169"/>
                <a:gd name="T86" fmla="*/ 58 w 280"/>
                <a:gd name="T87" fmla="*/ 22 h 169"/>
                <a:gd name="T88" fmla="*/ 41 w 280"/>
                <a:gd name="T89" fmla="*/ 2 h 169"/>
                <a:gd name="T90" fmla="*/ 10 w 280"/>
                <a:gd name="T91" fmla="*/ 4 h 169"/>
                <a:gd name="T92" fmla="*/ 1 w 280"/>
                <a:gd name="T93" fmla="*/ 1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 h="169">
                  <a:moveTo>
                    <a:pt x="6" y="15"/>
                  </a:moveTo>
                  <a:cubicBezTo>
                    <a:pt x="6" y="15"/>
                    <a:pt x="6" y="15"/>
                    <a:pt x="6" y="15"/>
                  </a:cubicBezTo>
                  <a:cubicBezTo>
                    <a:pt x="6" y="14"/>
                    <a:pt x="10" y="12"/>
                    <a:pt x="14" y="11"/>
                  </a:cubicBezTo>
                  <a:cubicBezTo>
                    <a:pt x="18" y="9"/>
                    <a:pt x="24" y="7"/>
                    <a:pt x="29" y="7"/>
                  </a:cubicBezTo>
                  <a:cubicBezTo>
                    <a:pt x="32" y="7"/>
                    <a:pt x="35" y="8"/>
                    <a:pt x="38" y="9"/>
                  </a:cubicBezTo>
                  <a:cubicBezTo>
                    <a:pt x="41" y="10"/>
                    <a:pt x="44" y="14"/>
                    <a:pt x="47" y="18"/>
                  </a:cubicBezTo>
                  <a:cubicBezTo>
                    <a:pt x="52" y="25"/>
                    <a:pt x="57" y="35"/>
                    <a:pt x="62" y="44"/>
                  </a:cubicBezTo>
                  <a:cubicBezTo>
                    <a:pt x="68" y="53"/>
                    <a:pt x="73" y="61"/>
                    <a:pt x="81" y="66"/>
                  </a:cubicBezTo>
                  <a:cubicBezTo>
                    <a:pt x="83" y="68"/>
                    <a:pt x="86" y="69"/>
                    <a:pt x="89" y="69"/>
                  </a:cubicBezTo>
                  <a:cubicBezTo>
                    <a:pt x="91" y="69"/>
                    <a:pt x="93" y="68"/>
                    <a:pt x="95" y="67"/>
                  </a:cubicBezTo>
                  <a:cubicBezTo>
                    <a:pt x="99" y="65"/>
                    <a:pt x="102" y="62"/>
                    <a:pt x="104" y="59"/>
                  </a:cubicBezTo>
                  <a:cubicBezTo>
                    <a:pt x="108" y="54"/>
                    <a:pt x="112" y="48"/>
                    <a:pt x="116" y="44"/>
                  </a:cubicBezTo>
                  <a:cubicBezTo>
                    <a:pt x="118" y="42"/>
                    <a:pt x="120" y="40"/>
                    <a:pt x="122" y="39"/>
                  </a:cubicBezTo>
                  <a:cubicBezTo>
                    <a:pt x="123" y="38"/>
                    <a:pt x="125" y="37"/>
                    <a:pt x="127" y="37"/>
                  </a:cubicBezTo>
                  <a:cubicBezTo>
                    <a:pt x="127" y="37"/>
                    <a:pt x="128" y="38"/>
                    <a:pt x="130" y="38"/>
                  </a:cubicBezTo>
                  <a:cubicBezTo>
                    <a:pt x="131" y="39"/>
                    <a:pt x="133" y="40"/>
                    <a:pt x="134" y="44"/>
                  </a:cubicBezTo>
                  <a:cubicBezTo>
                    <a:pt x="138" y="49"/>
                    <a:pt x="140" y="58"/>
                    <a:pt x="143" y="69"/>
                  </a:cubicBezTo>
                  <a:cubicBezTo>
                    <a:pt x="147" y="85"/>
                    <a:pt x="150" y="104"/>
                    <a:pt x="153" y="121"/>
                  </a:cubicBezTo>
                  <a:cubicBezTo>
                    <a:pt x="155" y="130"/>
                    <a:pt x="156" y="138"/>
                    <a:pt x="158" y="144"/>
                  </a:cubicBezTo>
                  <a:cubicBezTo>
                    <a:pt x="160" y="151"/>
                    <a:pt x="163" y="156"/>
                    <a:pt x="166" y="160"/>
                  </a:cubicBezTo>
                  <a:cubicBezTo>
                    <a:pt x="167" y="161"/>
                    <a:pt x="168" y="163"/>
                    <a:pt x="170" y="163"/>
                  </a:cubicBezTo>
                  <a:cubicBezTo>
                    <a:pt x="172" y="164"/>
                    <a:pt x="173" y="165"/>
                    <a:pt x="175" y="165"/>
                  </a:cubicBezTo>
                  <a:cubicBezTo>
                    <a:pt x="177" y="165"/>
                    <a:pt x="180" y="164"/>
                    <a:pt x="181" y="163"/>
                  </a:cubicBezTo>
                  <a:cubicBezTo>
                    <a:pt x="185" y="161"/>
                    <a:pt x="188" y="157"/>
                    <a:pt x="190" y="154"/>
                  </a:cubicBezTo>
                  <a:cubicBezTo>
                    <a:pt x="194" y="148"/>
                    <a:pt x="198" y="142"/>
                    <a:pt x="201" y="137"/>
                  </a:cubicBezTo>
                  <a:cubicBezTo>
                    <a:pt x="203" y="135"/>
                    <a:pt x="204" y="133"/>
                    <a:pt x="206" y="132"/>
                  </a:cubicBezTo>
                  <a:cubicBezTo>
                    <a:pt x="206" y="131"/>
                    <a:pt x="207" y="131"/>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7" y="130"/>
                    <a:pt x="207" y="130"/>
                  </a:cubicBezTo>
                  <a:cubicBezTo>
                    <a:pt x="207" y="130"/>
                    <a:pt x="208" y="130"/>
                    <a:pt x="209" y="131"/>
                  </a:cubicBezTo>
                  <a:cubicBezTo>
                    <a:pt x="211" y="132"/>
                    <a:pt x="213" y="135"/>
                    <a:pt x="216" y="138"/>
                  </a:cubicBezTo>
                  <a:cubicBezTo>
                    <a:pt x="220" y="143"/>
                    <a:pt x="224" y="150"/>
                    <a:pt x="229" y="156"/>
                  </a:cubicBezTo>
                  <a:cubicBezTo>
                    <a:pt x="232" y="159"/>
                    <a:pt x="235" y="161"/>
                    <a:pt x="238" y="163"/>
                  </a:cubicBezTo>
                  <a:cubicBezTo>
                    <a:pt x="241" y="166"/>
                    <a:pt x="244" y="167"/>
                    <a:pt x="248" y="168"/>
                  </a:cubicBezTo>
                  <a:cubicBezTo>
                    <a:pt x="250" y="168"/>
                    <a:pt x="253" y="169"/>
                    <a:pt x="255" y="169"/>
                  </a:cubicBezTo>
                  <a:cubicBezTo>
                    <a:pt x="262" y="169"/>
                    <a:pt x="268" y="166"/>
                    <a:pt x="272" y="164"/>
                  </a:cubicBezTo>
                  <a:cubicBezTo>
                    <a:pt x="276" y="161"/>
                    <a:pt x="278" y="159"/>
                    <a:pt x="279" y="159"/>
                  </a:cubicBezTo>
                  <a:cubicBezTo>
                    <a:pt x="280" y="157"/>
                    <a:pt x="280" y="155"/>
                    <a:pt x="278" y="153"/>
                  </a:cubicBezTo>
                  <a:cubicBezTo>
                    <a:pt x="277" y="152"/>
                    <a:pt x="274" y="152"/>
                    <a:pt x="273" y="154"/>
                  </a:cubicBezTo>
                  <a:cubicBezTo>
                    <a:pt x="274" y="155"/>
                    <a:pt x="274" y="155"/>
                    <a:pt x="274" y="155"/>
                  </a:cubicBezTo>
                  <a:cubicBezTo>
                    <a:pt x="273" y="154"/>
                    <a:pt x="273" y="154"/>
                    <a:pt x="273" y="154"/>
                  </a:cubicBezTo>
                  <a:cubicBezTo>
                    <a:pt x="273" y="154"/>
                    <a:pt x="273" y="154"/>
                    <a:pt x="273" y="154"/>
                  </a:cubicBezTo>
                  <a:cubicBezTo>
                    <a:pt x="274" y="155"/>
                    <a:pt x="274" y="155"/>
                    <a:pt x="274" y="155"/>
                  </a:cubicBezTo>
                  <a:cubicBezTo>
                    <a:pt x="273" y="154"/>
                    <a:pt x="273" y="154"/>
                    <a:pt x="273" y="154"/>
                  </a:cubicBezTo>
                  <a:cubicBezTo>
                    <a:pt x="273" y="154"/>
                    <a:pt x="271" y="156"/>
                    <a:pt x="268" y="158"/>
                  </a:cubicBezTo>
                  <a:cubicBezTo>
                    <a:pt x="265" y="160"/>
                    <a:pt x="261" y="161"/>
                    <a:pt x="255" y="161"/>
                  </a:cubicBezTo>
                  <a:cubicBezTo>
                    <a:pt x="253" y="161"/>
                    <a:pt x="251" y="161"/>
                    <a:pt x="249" y="161"/>
                  </a:cubicBezTo>
                  <a:cubicBezTo>
                    <a:pt x="246" y="160"/>
                    <a:pt x="242" y="158"/>
                    <a:pt x="238" y="154"/>
                  </a:cubicBezTo>
                  <a:cubicBezTo>
                    <a:pt x="233" y="149"/>
                    <a:pt x="227" y="142"/>
                    <a:pt x="223" y="135"/>
                  </a:cubicBezTo>
                  <a:cubicBezTo>
                    <a:pt x="220" y="132"/>
                    <a:pt x="218" y="129"/>
                    <a:pt x="216" y="127"/>
                  </a:cubicBezTo>
                  <a:cubicBezTo>
                    <a:pt x="214" y="126"/>
                    <a:pt x="213" y="125"/>
                    <a:pt x="212" y="124"/>
                  </a:cubicBezTo>
                  <a:cubicBezTo>
                    <a:pt x="211" y="124"/>
                    <a:pt x="209" y="123"/>
                    <a:pt x="207" y="123"/>
                  </a:cubicBezTo>
                  <a:cubicBezTo>
                    <a:pt x="207" y="123"/>
                    <a:pt x="207" y="123"/>
                    <a:pt x="207" y="123"/>
                  </a:cubicBezTo>
                  <a:cubicBezTo>
                    <a:pt x="207" y="123"/>
                    <a:pt x="207" y="123"/>
                    <a:pt x="207" y="123"/>
                  </a:cubicBezTo>
                  <a:cubicBezTo>
                    <a:pt x="206" y="123"/>
                    <a:pt x="205" y="123"/>
                    <a:pt x="204" y="124"/>
                  </a:cubicBezTo>
                  <a:cubicBezTo>
                    <a:pt x="202" y="125"/>
                    <a:pt x="201" y="126"/>
                    <a:pt x="200" y="127"/>
                  </a:cubicBezTo>
                  <a:cubicBezTo>
                    <a:pt x="198" y="130"/>
                    <a:pt x="196" y="133"/>
                    <a:pt x="193" y="136"/>
                  </a:cubicBezTo>
                  <a:cubicBezTo>
                    <a:pt x="190" y="141"/>
                    <a:pt x="187" y="147"/>
                    <a:pt x="183" y="151"/>
                  </a:cubicBezTo>
                  <a:cubicBezTo>
                    <a:pt x="182" y="153"/>
                    <a:pt x="180" y="155"/>
                    <a:pt x="179" y="156"/>
                  </a:cubicBezTo>
                  <a:cubicBezTo>
                    <a:pt x="177" y="157"/>
                    <a:pt x="176" y="157"/>
                    <a:pt x="175" y="157"/>
                  </a:cubicBezTo>
                  <a:cubicBezTo>
                    <a:pt x="174" y="157"/>
                    <a:pt x="174" y="157"/>
                    <a:pt x="173" y="157"/>
                  </a:cubicBezTo>
                  <a:cubicBezTo>
                    <a:pt x="173" y="157"/>
                    <a:pt x="172" y="156"/>
                    <a:pt x="171" y="155"/>
                  </a:cubicBezTo>
                  <a:cubicBezTo>
                    <a:pt x="170" y="154"/>
                    <a:pt x="168" y="151"/>
                    <a:pt x="167" y="146"/>
                  </a:cubicBezTo>
                  <a:cubicBezTo>
                    <a:pt x="164" y="139"/>
                    <a:pt x="162" y="129"/>
                    <a:pt x="160" y="118"/>
                  </a:cubicBezTo>
                  <a:cubicBezTo>
                    <a:pt x="156" y="101"/>
                    <a:pt x="153" y="81"/>
                    <a:pt x="149" y="65"/>
                  </a:cubicBezTo>
                  <a:cubicBezTo>
                    <a:pt x="147" y="57"/>
                    <a:pt x="145" y="50"/>
                    <a:pt x="143" y="44"/>
                  </a:cubicBezTo>
                  <a:cubicBezTo>
                    <a:pt x="141" y="41"/>
                    <a:pt x="140" y="38"/>
                    <a:pt x="138" y="36"/>
                  </a:cubicBezTo>
                  <a:cubicBezTo>
                    <a:pt x="137" y="34"/>
                    <a:pt x="135" y="33"/>
                    <a:pt x="132" y="31"/>
                  </a:cubicBezTo>
                  <a:cubicBezTo>
                    <a:pt x="131" y="31"/>
                    <a:pt x="128" y="30"/>
                    <a:pt x="127" y="30"/>
                  </a:cubicBezTo>
                  <a:cubicBezTo>
                    <a:pt x="124" y="30"/>
                    <a:pt x="122" y="31"/>
                    <a:pt x="120" y="32"/>
                  </a:cubicBezTo>
                  <a:cubicBezTo>
                    <a:pt x="116" y="34"/>
                    <a:pt x="113" y="37"/>
                    <a:pt x="110" y="40"/>
                  </a:cubicBezTo>
                  <a:cubicBezTo>
                    <a:pt x="106" y="45"/>
                    <a:pt x="102" y="51"/>
                    <a:pt x="98" y="55"/>
                  </a:cubicBezTo>
                  <a:cubicBezTo>
                    <a:pt x="96" y="57"/>
                    <a:pt x="95" y="59"/>
                    <a:pt x="93" y="60"/>
                  </a:cubicBezTo>
                  <a:cubicBezTo>
                    <a:pt x="91" y="61"/>
                    <a:pt x="90" y="61"/>
                    <a:pt x="89" y="61"/>
                  </a:cubicBezTo>
                  <a:cubicBezTo>
                    <a:pt x="88" y="61"/>
                    <a:pt x="86" y="61"/>
                    <a:pt x="85" y="60"/>
                  </a:cubicBezTo>
                  <a:cubicBezTo>
                    <a:pt x="81" y="58"/>
                    <a:pt x="77" y="53"/>
                    <a:pt x="74" y="48"/>
                  </a:cubicBezTo>
                  <a:cubicBezTo>
                    <a:pt x="68" y="41"/>
                    <a:pt x="63" y="31"/>
                    <a:pt x="58" y="22"/>
                  </a:cubicBezTo>
                  <a:cubicBezTo>
                    <a:pt x="56" y="18"/>
                    <a:pt x="53" y="14"/>
                    <a:pt x="50" y="10"/>
                  </a:cubicBezTo>
                  <a:cubicBezTo>
                    <a:pt x="47" y="7"/>
                    <a:pt x="44" y="4"/>
                    <a:pt x="41" y="2"/>
                  </a:cubicBezTo>
                  <a:cubicBezTo>
                    <a:pt x="37" y="1"/>
                    <a:pt x="33" y="0"/>
                    <a:pt x="29" y="0"/>
                  </a:cubicBezTo>
                  <a:cubicBezTo>
                    <a:pt x="22" y="0"/>
                    <a:pt x="15" y="2"/>
                    <a:pt x="10" y="4"/>
                  </a:cubicBezTo>
                  <a:cubicBezTo>
                    <a:pt x="5" y="7"/>
                    <a:pt x="2" y="9"/>
                    <a:pt x="2" y="9"/>
                  </a:cubicBezTo>
                  <a:cubicBezTo>
                    <a:pt x="0" y="10"/>
                    <a:pt x="0" y="12"/>
                    <a:pt x="1" y="14"/>
                  </a:cubicBezTo>
                  <a:cubicBezTo>
                    <a:pt x="2" y="16"/>
                    <a:pt x="4" y="16"/>
                    <a:pt x="6" y="15"/>
                  </a:cubicBezTo>
                  <a:close/>
                </a:path>
              </a:pathLst>
            </a:custGeom>
            <a:solidFill>
              <a:srgbClr val="F7E04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grpSp>
      <p:sp>
        <p:nvSpPr>
          <p:cNvPr id="25" name="文本框 24"/>
          <p:cNvSpPr txBox="1"/>
          <p:nvPr/>
        </p:nvSpPr>
        <p:spPr>
          <a:xfrm>
            <a:off x="724535" y="175260"/>
            <a:ext cx="5329555" cy="460375"/>
          </a:xfrm>
          <a:prstGeom prst="rect">
            <a:avLst/>
          </a:prstGeom>
          <a:noFill/>
        </p:spPr>
        <p:txBody>
          <a:bodyPr wrap="square" rtlCol="0">
            <a:spAutoFit/>
          </a:bodyPr>
          <a:lstStyle/>
          <a:p>
            <a:pPr lvl="0" algn="l">
              <a:buClrTx/>
              <a:buSzTx/>
              <a:buFontTx/>
            </a:pPr>
            <a:r>
              <a:rPr lang="zh-CN"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校园学习生活</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858128" y="2915082"/>
            <a:ext cx="7411350" cy="829945"/>
          </a:xfrm>
          <a:prstGeom prst="rect">
            <a:avLst/>
          </a:prstGeom>
          <a:noFill/>
        </p:spPr>
        <p:txBody>
          <a:bodyPr wrap="square" rtlCol="0">
            <a:spAutoFit/>
          </a:bodyPr>
          <a:lstStyle/>
          <a:p>
            <a:pPr algn="dist"/>
            <a:r>
              <a:rPr lang="zh-CN" altLang="en-US" sz="4800" dirty="0">
                <a:solidFill>
                  <a:schemeClr val="accent4">
                    <a:lumMod val="60000"/>
                    <a:lumOff val="40000"/>
                  </a:schemeClr>
                </a:solidFill>
                <a:latin typeface="微软雅黑" panose="020B0503020204020204" pitchFamily="34" charset="-122"/>
                <a:ea typeface="微软雅黑" panose="020B0503020204020204" pitchFamily="34" charset="-122"/>
              </a:rPr>
              <a:t>学生办事大厅</a:t>
            </a:r>
            <a:r>
              <a:rPr lang="zh-CN" altLang="en-US" sz="4800" dirty="0">
                <a:solidFill>
                  <a:schemeClr val="bg1">
                    <a:lumMod val="95000"/>
                  </a:schemeClr>
                </a:solidFill>
                <a:latin typeface="微软雅黑" panose="020B0503020204020204" pitchFamily="34" charset="-122"/>
                <a:ea typeface="微软雅黑" panose="020B0503020204020204" pitchFamily="34" charset="-122"/>
              </a:rPr>
              <a:t>解决方案</a:t>
            </a:r>
          </a:p>
        </p:txBody>
      </p:sp>
      <p:sp>
        <p:nvSpPr>
          <p:cNvPr id="12" name="文本框 11"/>
          <p:cNvSpPr txBox="1"/>
          <p:nvPr/>
        </p:nvSpPr>
        <p:spPr>
          <a:xfrm>
            <a:off x="858002" y="4691202"/>
            <a:ext cx="4166475" cy="575945"/>
          </a:xfrm>
          <a:prstGeom prst="rect">
            <a:avLst/>
          </a:prstGeom>
        </p:spPr>
        <p:txBody>
          <a:bodyPr wrap="square">
            <a:spAutoFit/>
          </a:bodyPr>
          <a:lstStyle>
            <a:defPPr>
              <a:defRPr lang="zh-CN"/>
            </a:defPPr>
            <a:lvl1pPr algn="ctr">
              <a:defRPr sz="1000">
                <a:solidFill>
                  <a:schemeClr val="bg1">
                    <a:lumMod val="50000"/>
                  </a:schemeClr>
                </a:solidFill>
                <a:latin typeface="华文中宋" panose="02010600040101010101" pitchFamily="2" charset="-122"/>
                <a:ea typeface="华文中宋" panose="02010600040101010101" pitchFamily="2" charset="-122"/>
              </a:defRPr>
            </a:lvl1pPr>
          </a:lstStyle>
          <a:p>
            <a:pPr algn="l"/>
            <a:r>
              <a:rPr lang="en-US" altLang="zh-CN" sz="1050" dirty="0">
                <a:solidFill>
                  <a:schemeClr val="bg1">
                    <a:lumMod val="65000"/>
                  </a:schemeClr>
                </a:solidFill>
                <a:latin typeface="+mn-lt"/>
                <a:ea typeface="微软雅黑" panose="020B0503020204020204" pitchFamily="34" charset="-122"/>
              </a:rPr>
              <a:t>Become our customers or partners, enjoy the convenience and benefits of SEEYON platform ecology.</a:t>
            </a:r>
          </a:p>
          <a:p>
            <a:pPr algn="l"/>
            <a:r>
              <a:rPr lang="en-US" altLang="zh-CN" sz="1050" dirty="0">
                <a:solidFill>
                  <a:schemeClr val="bg1">
                    <a:lumMod val="65000"/>
                  </a:schemeClr>
                </a:solidFill>
                <a:latin typeface="+mn-lt"/>
                <a:ea typeface="微软雅黑" panose="020B0503020204020204" pitchFamily="34" charset="-122"/>
              </a:rPr>
              <a:t>Call our consultants for more information. Tel: 18615781229.</a:t>
            </a:r>
          </a:p>
        </p:txBody>
      </p:sp>
      <p:sp>
        <p:nvSpPr>
          <p:cNvPr id="3" name="文本框 2"/>
          <p:cNvSpPr txBox="1"/>
          <p:nvPr/>
        </p:nvSpPr>
        <p:spPr>
          <a:xfrm>
            <a:off x="768593" y="1502092"/>
            <a:ext cx="3941445" cy="1568450"/>
          </a:xfrm>
          <a:prstGeom prst="rect">
            <a:avLst/>
          </a:prstGeom>
          <a:noFill/>
        </p:spPr>
        <p:txBody>
          <a:bodyPr wrap="none" rtlCol="0">
            <a:spAutoFit/>
          </a:bodyPr>
          <a:lstStyle/>
          <a:p>
            <a:r>
              <a:rPr lang="en-US" altLang="zh-CN" sz="9600" dirty="0">
                <a:solidFill>
                  <a:schemeClr val="bg1">
                    <a:lumMod val="95000"/>
                  </a:schemeClr>
                </a:solidFill>
                <a:latin typeface="张海山草泥马体" panose="02000000000000000000" pitchFamily="2" charset="-122"/>
                <a:ea typeface="张海山草泥马体" panose="02000000000000000000" pitchFamily="2" charset="-122"/>
              </a:rPr>
              <a:t>2019</a:t>
            </a:r>
            <a:endParaRPr lang="zh-CN" altLang="en-US" sz="9600" dirty="0">
              <a:solidFill>
                <a:schemeClr val="bg1">
                  <a:lumMod val="95000"/>
                </a:schemeClr>
              </a:solidFill>
              <a:latin typeface="张海山草泥马体" panose="02000000000000000000" pitchFamily="2" charset="-122"/>
              <a:ea typeface="张海山草泥马体" panose="02000000000000000000" pitchFamily="2" charset="-122"/>
            </a:endParaRPr>
          </a:p>
        </p:txBody>
      </p:sp>
      <p:sp>
        <p:nvSpPr>
          <p:cNvPr id="34" name="文本框 11"/>
          <p:cNvSpPr txBox="1"/>
          <p:nvPr/>
        </p:nvSpPr>
        <p:spPr>
          <a:xfrm>
            <a:off x="857885" y="3977005"/>
            <a:ext cx="4465955" cy="30670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1400" dirty="0">
                <a:solidFill>
                  <a:schemeClr val="bg1">
                    <a:lumMod val="75000"/>
                  </a:schemeClr>
                </a:solidFill>
                <a:latin typeface="微软雅黑" panose="020B0503020204020204" pitchFamily="34" charset="-122"/>
                <a:ea typeface="微软雅黑" panose="020B0503020204020204" pitchFamily="34" charset="-122"/>
                <a:sym typeface="+mn-lt"/>
              </a:rPr>
              <a:t>顾问：邵海舟    时间：201</a:t>
            </a:r>
            <a:r>
              <a:rPr lang="en-US" altLang="zh-CN" sz="1400" dirty="0">
                <a:solidFill>
                  <a:schemeClr val="bg1">
                    <a:lumMod val="75000"/>
                  </a:schemeClr>
                </a:solidFill>
                <a:latin typeface="微软雅黑" panose="020B0503020204020204" pitchFamily="34" charset="-122"/>
                <a:ea typeface="微软雅黑" panose="020B0503020204020204" pitchFamily="34" charset="-122"/>
                <a:sym typeface="+mn-lt"/>
              </a:rPr>
              <a:t>9</a:t>
            </a:r>
            <a:r>
              <a:rPr lang="zh-CN" altLang="en-US" sz="1400" dirty="0">
                <a:solidFill>
                  <a:schemeClr val="bg1">
                    <a:lumMod val="75000"/>
                  </a:schemeClr>
                </a:solidFill>
                <a:latin typeface="微软雅黑" panose="020B0503020204020204" pitchFamily="34" charset="-122"/>
                <a:ea typeface="微软雅黑" panose="020B0503020204020204" pitchFamily="34" charset="-122"/>
                <a:sym typeface="+mn-lt"/>
              </a:rPr>
              <a:t>年</a:t>
            </a:r>
            <a:r>
              <a:rPr lang="en-US" altLang="zh-CN" sz="1400" dirty="0">
                <a:solidFill>
                  <a:schemeClr val="bg1">
                    <a:lumMod val="75000"/>
                  </a:schemeClr>
                </a:solidFill>
                <a:latin typeface="微软雅黑" panose="020B0503020204020204" pitchFamily="34" charset="-122"/>
                <a:ea typeface="微软雅黑" panose="020B0503020204020204" pitchFamily="34" charset="-122"/>
                <a:sym typeface="+mn-lt"/>
              </a:rPr>
              <a:t>5</a:t>
            </a:r>
            <a:r>
              <a:rPr lang="zh-CN" altLang="en-US" sz="1400" dirty="0">
                <a:solidFill>
                  <a:schemeClr val="bg1">
                    <a:lumMod val="75000"/>
                  </a:schemeClr>
                </a:solidFill>
                <a:latin typeface="微软雅黑" panose="020B0503020204020204" pitchFamily="34" charset="-122"/>
                <a:ea typeface="微软雅黑" panose="020B0503020204020204" pitchFamily="34" charset="-122"/>
                <a:sym typeface="+mn-lt"/>
              </a:rPr>
              <a:t>月</a:t>
            </a:r>
            <a:endParaRPr lang="zh-CN" altLang="en-US" sz="1400" dirty="0">
              <a:solidFill>
                <a:schemeClr val="bg1">
                  <a:lumMod val="75000"/>
                </a:schemeClr>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8660048" y="-600639"/>
            <a:ext cx="7643329" cy="7643329"/>
            <a:chOff x="8660048" y="-600639"/>
            <a:chExt cx="7643329" cy="7643329"/>
          </a:xfrm>
        </p:grpSpPr>
        <p:sp>
          <p:nvSpPr>
            <p:cNvPr id="5" name="菱形 4"/>
            <p:cNvSpPr/>
            <p:nvPr/>
          </p:nvSpPr>
          <p:spPr>
            <a:xfrm>
              <a:off x="8759370" y="-3628"/>
              <a:ext cx="6865257" cy="6865257"/>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菱形 35"/>
            <p:cNvSpPr/>
            <p:nvPr/>
          </p:nvSpPr>
          <p:spPr>
            <a:xfrm rot="372907">
              <a:off x="8660048" y="-600639"/>
              <a:ext cx="7643329" cy="7643329"/>
            </a:xfrm>
            <a:prstGeom prst="diamond">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3040" y="2192020"/>
            <a:ext cx="3344545" cy="1329055"/>
          </a:xfrm>
          <a:prstGeom prst="rect">
            <a:avLst/>
          </a:prstGeom>
        </p:spPr>
      </p:pic>
      <p:sp>
        <p:nvSpPr>
          <p:cNvPr id="17" name="等腰三角形 16"/>
          <p:cNvSpPr/>
          <p:nvPr/>
        </p:nvSpPr>
        <p:spPr>
          <a:xfrm rot="10800000">
            <a:off x="1014986" y="1"/>
            <a:ext cx="385180" cy="260853"/>
          </a:xfrm>
          <a:prstGeom prst="triangle">
            <a:avLst/>
          </a:prstGeom>
          <a:solidFill>
            <a:srgbClr val="4794B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669925" y="5459730"/>
            <a:ext cx="10845800" cy="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673100" y="1190625"/>
            <a:ext cx="10845800" cy="583565"/>
            <a:chOff x="1060" y="1875"/>
            <a:chExt cx="17080" cy="919"/>
          </a:xfrm>
        </p:grpSpPr>
        <p:cxnSp>
          <p:nvCxnSpPr>
            <p:cNvPr id="5" name="直接连接符 4"/>
            <p:cNvCxnSpPr/>
            <p:nvPr/>
          </p:nvCxnSpPr>
          <p:spPr>
            <a:xfrm>
              <a:off x="1060" y="2794"/>
              <a:ext cx="17080" cy="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6" name="îSlïḋê"/>
            <p:cNvSpPr txBox="1"/>
            <p:nvPr/>
          </p:nvSpPr>
          <p:spPr>
            <a:xfrm>
              <a:off x="1721" y="1875"/>
              <a:ext cx="6555" cy="919"/>
            </a:xfrm>
            <a:prstGeom prst="rect">
              <a:avLst/>
            </a:prstGeom>
            <a:noFill/>
          </p:spPr>
          <p:txBody>
            <a:bodyPr wrap="square" lIns="91440" tIns="45720" rIns="91440" bIns="45720" rtlCol="0" anchor="t" anchorCtr="0">
              <a:spAutoFit/>
            </a:bodyPr>
            <a:lstStyle/>
            <a:p>
              <a:pPr lvl="0" algn="just">
                <a:lnSpc>
                  <a:spcPct val="100000"/>
                </a:lnSpc>
                <a:buClrTx/>
                <a:buSzTx/>
                <a:buFontTx/>
              </a:pPr>
              <a:r>
                <a:rPr lang="zh-CN" altLang="en-US" sz="3200" b="1" dirty="0">
                  <a:solidFill>
                    <a:srgbClr val="4794B7"/>
                  </a:solidFill>
                  <a:latin typeface="微软雅黑" panose="020B0503020204020204" pitchFamily="34" charset="-122"/>
                  <a:ea typeface="微软雅黑" panose="020B0503020204020204" pitchFamily="34" charset="-122"/>
                  <a:sym typeface="+mn-ea"/>
                </a:rPr>
                <a:t>课堂情况反馈</a:t>
              </a:r>
            </a:p>
          </p:txBody>
        </p:sp>
      </p:grpSp>
      <p:sp>
        <p:nvSpPr>
          <p:cNvPr id="7" name="îṧľïḍè"/>
          <p:cNvSpPr/>
          <p:nvPr/>
        </p:nvSpPr>
        <p:spPr>
          <a:xfrm>
            <a:off x="1485900" y="2967355"/>
            <a:ext cx="2634615" cy="2634615"/>
          </a:xfrm>
          <a:prstGeom prst="ellipse">
            <a:avLst/>
          </a:prstGeom>
          <a:solidFill>
            <a:schemeClr val="bg1">
              <a:lumMod val="95000"/>
            </a:schemeClr>
          </a:solidFill>
          <a:ln w="57150">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i="1">
              <a:solidFill>
                <a:schemeClr val="tx1"/>
              </a:solidFill>
            </a:endParaRPr>
          </a:p>
        </p:txBody>
      </p:sp>
      <p:grpSp>
        <p:nvGrpSpPr>
          <p:cNvPr id="694" name="ïşḻïḋ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a:off x="1324610" y="2787650"/>
            <a:ext cx="3215640" cy="3448050"/>
            <a:chOff x="3792538" y="962025"/>
            <a:chExt cx="4606925" cy="4940301"/>
          </a:xfrm>
        </p:grpSpPr>
        <p:sp>
          <p:nvSpPr>
            <p:cNvPr id="695" name="işḷïḋé"/>
            <p:cNvSpPr/>
            <p:nvPr/>
          </p:nvSpPr>
          <p:spPr bwMode="auto">
            <a:xfrm>
              <a:off x="3792538" y="5710238"/>
              <a:ext cx="4521200" cy="192088"/>
            </a:xfrm>
            <a:prstGeom prst="ellipse">
              <a:avLst/>
            </a:prstGeom>
            <a:solidFill>
              <a:srgbClr val="577FD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96" name="î$líďê"/>
            <p:cNvSpPr/>
            <p:nvPr/>
          </p:nvSpPr>
          <p:spPr bwMode="auto">
            <a:xfrm>
              <a:off x="6802438" y="962025"/>
              <a:ext cx="1597025" cy="1231900"/>
            </a:xfrm>
            <a:custGeom>
              <a:avLst/>
              <a:gdLst>
                <a:gd name="T0" fmla="*/ 345 w 465"/>
                <a:gd name="T1" fmla="*/ 0 h 359"/>
                <a:gd name="T2" fmla="*/ 120 w 465"/>
                <a:gd name="T3" fmla="*/ 0 h 359"/>
                <a:gd name="T4" fmla="*/ 0 w 465"/>
                <a:gd name="T5" fmla="*/ 120 h 359"/>
                <a:gd name="T6" fmla="*/ 0 w 465"/>
                <a:gd name="T7" fmla="*/ 193 h 359"/>
                <a:gd name="T8" fmla="*/ 86 w 465"/>
                <a:gd name="T9" fmla="*/ 308 h 359"/>
                <a:gd name="T10" fmla="*/ 52 w 465"/>
                <a:gd name="T11" fmla="*/ 359 h 359"/>
                <a:gd name="T12" fmla="*/ 133 w 465"/>
                <a:gd name="T13" fmla="*/ 313 h 359"/>
                <a:gd name="T14" fmla="*/ 345 w 465"/>
                <a:gd name="T15" fmla="*/ 313 h 359"/>
                <a:gd name="T16" fmla="*/ 465 w 465"/>
                <a:gd name="T17" fmla="*/ 193 h 359"/>
                <a:gd name="T18" fmla="*/ 465 w 465"/>
                <a:gd name="T19" fmla="*/ 120 h 359"/>
                <a:gd name="T20" fmla="*/ 345 w 465"/>
                <a:gd name="T2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5" h="359">
                  <a:moveTo>
                    <a:pt x="345" y="0"/>
                  </a:moveTo>
                  <a:cubicBezTo>
                    <a:pt x="120" y="0"/>
                    <a:pt x="120" y="0"/>
                    <a:pt x="120" y="0"/>
                  </a:cubicBezTo>
                  <a:cubicBezTo>
                    <a:pt x="54" y="0"/>
                    <a:pt x="0" y="54"/>
                    <a:pt x="0" y="120"/>
                  </a:cubicBezTo>
                  <a:cubicBezTo>
                    <a:pt x="0" y="193"/>
                    <a:pt x="0" y="193"/>
                    <a:pt x="0" y="193"/>
                  </a:cubicBezTo>
                  <a:cubicBezTo>
                    <a:pt x="0" y="247"/>
                    <a:pt x="36" y="293"/>
                    <a:pt x="86" y="308"/>
                  </a:cubicBezTo>
                  <a:cubicBezTo>
                    <a:pt x="52" y="359"/>
                    <a:pt x="52" y="359"/>
                    <a:pt x="52" y="359"/>
                  </a:cubicBezTo>
                  <a:cubicBezTo>
                    <a:pt x="73" y="357"/>
                    <a:pt x="121" y="335"/>
                    <a:pt x="133" y="313"/>
                  </a:cubicBezTo>
                  <a:cubicBezTo>
                    <a:pt x="345" y="313"/>
                    <a:pt x="345" y="313"/>
                    <a:pt x="345" y="313"/>
                  </a:cubicBezTo>
                  <a:cubicBezTo>
                    <a:pt x="411" y="313"/>
                    <a:pt x="465" y="259"/>
                    <a:pt x="465" y="193"/>
                  </a:cubicBezTo>
                  <a:cubicBezTo>
                    <a:pt x="465" y="120"/>
                    <a:pt x="465" y="120"/>
                    <a:pt x="465" y="120"/>
                  </a:cubicBezTo>
                  <a:cubicBezTo>
                    <a:pt x="465" y="54"/>
                    <a:pt x="411" y="0"/>
                    <a:pt x="345" y="0"/>
                  </a:cubicBezTo>
                  <a:close/>
                </a:path>
              </a:pathLst>
            </a:custGeom>
            <a:solidFill>
              <a:srgbClr val="F4FA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697" name="íSľîdè"/>
            <p:cNvSpPr/>
            <p:nvPr/>
          </p:nvSpPr>
          <p:spPr bwMode="auto">
            <a:xfrm>
              <a:off x="6980238" y="1339850"/>
              <a:ext cx="227013" cy="0"/>
            </a:xfrm>
            <a:prstGeom prst="line">
              <a:avLst/>
            </a:prstGeom>
            <a:noFill/>
            <a:ln w="53975" cap="rnd">
              <a:solidFill>
                <a:srgbClr val="A4D8F5"/>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698" name="í$lïḍê"/>
            <p:cNvSpPr/>
            <p:nvPr/>
          </p:nvSpPr>
          <p:spPr bwMode="auto">
            <a:xfrm>
              <a:off x="7345363" y="1339850"/>
              <a:ext cx="906463" cy="0"/>
            </a:xfrm>
            <a:prstGeom prst="line">
              <a:avLst/>
            </a:prstGeom>
            <a:noFill/>
            <a:ln w="53975" cap="rnd">
              <a:solidFill>
                <a:srgbClr val="A4D8F5"/>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699" name="iŝ1ídê"/>
            <p:cNvSpPr/>
            <p:nvPr/>
          </p:nvSpPr>
          <p:spPr bwMode="auto">
            <a:xfrm>
              <a:off x="6950076" y="1514475"/>
              <a:ext cx="758825" cy="0"/>
            </a:xfrm>
            <a:prstGeom prst="line">
              <a:avLst/>
            </a:prstGeom>
            <a:noFill/>
            <a:ln w="53975" cap="rnd">
              <a:solidFill>
                <a:srgbClr val="A4D8F5"/>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700" name="ïṩļíḓé"/>
            <p:cNvSpPr/>
            <p:nvPr/>
          </p:nvSpPr>
          <p:spPr bwMode="auto">
            <a:xfrm>
              <a:off x="7808913" y="1525588"/>
              <a:ext cx="387350" cy="0"/>
            </a:xfrm>
            <a:prstGeom prst="line">
              <a:avLst/>
            </a:prstGeom>
            <a:noFill/>
            <a:ln w="53975" cap="rnd">
              <a:solidFill>
                <a:srgbClr val="A4D8F5"/>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701" name="íśľïḍé"/>
            <p:cNvSpPr/>
            <p:nvPr/>
          </p:nvSpPr>
          <p:spPr bwMode="auto">
            <a:xfrm>
              <a:off x="6950076" y="1679575"/>
              <a:ext cx="758825" cy="0"/>
            </a:xfrm>
            <a:prstGeom prst="line">
              <a:avLst/>
            </a:prstGeom>
            <a:noFill/>
            <a:ln w="53975" cap="rnd">
              <a:solidFill>
                <a:srgbClr val="A4D8F5"/>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702" name="íś1íḍè"/>
            <p:cNvSpPr/>
            <p:nvPr/>
          </p:nvSpPr>
          <p:spPr bwMode="auto">
            <a:xfrm>
              <a:off x="7797801" y="1679575"/>
              <a:ext cx="409575" cy="0"/>
            </a:xfrm>
            <a:prstGeom prst="line">
              <a:avLst/>
            </a:prstGeom>
            <a:noFill/>
            <a:ln w="53975" cap="rnd">
              <a:solidFill>
                <a:srgbClr val="A4D8F5"/>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703" name="îsļiḑe"/>
            <p:cNvSpPr/>
            <p:nvPr/>
          </p:nvSpPr>
          <p:spPr bwMode="auto">
            <a:xfrm>
              <a:off x="5829301" y="5597525"/>
              <a:ext cx="47625" cy="147638"/>
            </a:xfrm>
            <a:prstGeom prst="rect">
              <a:avLst/>
            </a:prstGeom>
            <a:solidFill>
              <a:srgbClr val="424A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04" name="iśļïḓé"/>
            <p:cNvSpPr/>
            <p:nvPr/>
          </p:nvSpPr>
          <p:spPr bwMode="auto">
            <a:xfrm>
              <a:off x="5770563" y="5689600"/>
              <a:ext cx="106363" cy="109538"/>
            </a:xfrm>
            <a:prstGeom prst="ellipse">
              <a:avLst/>
            </a:prstGeom>
            <a:solidFill>
              <a:srgbClr val="424A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05" name="í$1íḑé"/>
            <p:cNvSpPr/>
            <p:nvPr/>
          </p:nvSpPr>
          <p:spPr bwMode="auto">
            <a:xfrm>
              <a:off x="6088063" y="5597525"/>
              <a:ext cx="47625" cy="147638"/>
            </a:xfrm>
            <a:prstGeom prst="rect">
              <a:avLst/>
            </a:prstGeom>
            <a:solidFill>
              <a:srgbClr val="424A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06" name="íSľïdê"/>
            <p:cNvSpPr/>
            <p:nvPr/>
          </p:nvSpPr>
          <p:spPr bwMode="auto">
            <a:xfrm>
              <a:off x="6026151" y="5689600"/>
              <a:ext cx="109538" cy="109538"/>
            </a:xfrm>
            <a:prstGeom prst="ellipse">
              <a:avLst/>
            </a:prstGeom>
            <a:solidFill>
              <a:srgbClr val="424A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07" name="iṥḷîḑe"/>
            <p:cNvSpPr/>
            <p:nvPr/>
          </p:nvSpPr>
          <p:spPr bwMode="auto">
            <a:xfrm>
              <a:off x="5380038" y="4492625"/>
              <a:ext cx="147638" cy="1169988"/>
            </a:xfrm>
            <a:prstGeom prst="rect">
              <a:avLst/>
            </a:prstGeom>
            <a:solidFill>
              <a:srgbClr val="424A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08" name="ïšlïďê"/>
            <p:cNvSpPr/>
            <p:nvPr/>
          </p:nvSpPr>
          <p:spPr bwMode="auto">
            <a:xfrm>
              <a:off x="4651376" y="5549900"/>
              <a:ext cx="1563688" cy="47625"/>
            </a:xfrm>
            <a:prstGeom prst="rect">
              <a:avLst/>
            </a:prstGeom>
            <a:solidFill>
              <a:srgbClr val="424A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09" name="íṧḻíḋè"/>
            <p:cNvSpPr/>
            <p:nvPr/>
          </p:nvSpPr>
          <p:spPr bwMode="auto">
            <a:xfrm>
              <a:off x="4651376" y="5562600"/>
              <a:ext cx="55563" cy="171450"/>
            </a:xfrm>
            <a:prstGeom prst="rect">
              <a:avLst/>
            </a:prstGeom>
            <a:solidFill>
              <a:srgbClr val="424A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0" name="iṣļïḍe"/>
            <p:cNvSpPr/>
            <p:nvPr/>
          </p:nvSpPr>
          <p:spPr bwMode="auto">
            <a:xfrm>
              <a:off x="4583113" y="5672138"/>
              <a:ext cx="123825" cy="127000"/>
            </a:xfrm>
            <a:prstGeom prst="ellipse">
              <a:avLst/>
            </a:prstGeom>
            <a:solidFill>
              <a:srgbClr val="424A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11" name="íSḷîďè"/>
            <p:cNvSpPr/>
            <p:nvPr/>
          </p:nvSpPr>
          <p:spPr bwMode="auto">
            <a:xfrm>
              <a:off x="4953001" y="5562600"/>
              <a:ext cx="55563" cy="171450"/>
            </a:xfrm>
            <a:prstGeom prst="rect">
              <a:avLst/>
            </a:prstGeom>
            <a:solidFill>
              <a:srgbClr val="424A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2" name="ïṣḻïdê"/>
            <p:cNvSpPr/>
            <p:nvPr/>
          </p:nvSpPr>
          <p:spPr bwMode="auto">
            <a:xfrm>
              <a:off x="4881563" y="5672138"/>
              <a:ext cx="127000" cy="127000"/>
            </a:xfrm>
            <a:prstGeom prst="ellipse">
              <a:avLst/>
            </a:prstGeom>
            <a:solidFill>
              <a:srgbClr val="424A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13" name="íṥļíďê"/>
            <p:cNvSpPr/>
            <p:nvPr/>
          </p:nvSpPr>
          <p:spPr bwMode="auto">
            <a:xfrm>
              <a:off x="4843463" y="2986088"/>
              <a:ext cx="1106488" cy="1547813"/>
            </a:xfrm>
            <a:custGeom>
              <a:avLst/>
              <a:gdLst>
                <a:gd name="T0" fmla="*/ 98 w 322"/>
                <a:gd name="T1" fmla="*/ 0 h 451"/>
                <a:gd name="T2" fmla="*/ 43 w 322"/>
                <a:gd name="T3" fmla="*/ 0 h 451"/>
                <a:gd name="T4" fmla="*/ 3 w 322"/>
                <a:gd name="T5" fmla="*/ 40 h 451"/>
                <a:gd name="T6" fmla="*/ 3 w 322"/>
                <a:gd name="T7" fmla="*/ 372 h 451"/>
                <a:gd name="T8" fmla="*/ 90 w 322"/>
                <a:gd name="T9" fmla="*/ 451 h 451"/>
                <a:gd name="T10" fmla="*/ 322 w 322"/>
                <a:gd name="T11" fmla="*/ 451 h 451"/>
                <a:gd name="T12" fmla="*/ 318 w 322"/>
                <a:gd name="T13" fmla="*/ 258 h 451"/>
                <a:gd name="T14" fmla="*/ 98 w 322"/>
                <a:gd name="T15" fmla="*/ 259 h 451"/>
                <a:gd name="T16" fmla="*/ 98 w 322"/>
                <a:gd name="T17" fmla="*/ 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2" h="451">
                  <a:moveTo>
                    <a:pt x="98" y="0"/>
                  </a:moveTo>
                  <a:cubicBezTo>
                    <a:pt x="43" y="0"/>
                    <a:pt x="43" y="0"/>
                    <a:pt x="43" y="0"/>
                  </a:cubicBezTo>
                  <a:cubicBezTo>
                    <a:pt x="21" y="0"/>
                    <a:pt x="3" y="18"/>
                    <a:pt x="3" y="40"/>
                  </a:cubicBezTo>
                  <a:cubicBezTo>
                    <a:pt x="2" y="127"/>
                    <a:pt x="0" y="330"/>
                    <a:pt x="3" y="372"/>
                  </a:cubicBezTo>
                  <a:cubicBezTo>
                    <a:pt x="8" y="426"/>
                    <a:pt x="63" y="451"/>
                    <a:pt x="90" y="451"/>
                  </a:cubicBezTo>
                  <a:cubicBezTo>
                    <a:pt x="116" y="451"/>
                    <a:pt x="322" y="451"/>
                    <a:pt x="322" y="451"/>
                  </a:cubicBezTo>
                  <a:cubicBezTo>
                    <a:pt x="318" y="258"/>
                    <a:pt x="318" y="258"/>
                    <a:pt x="318" y="258"/>
                  </a:cubicBezTo>
                  <a:cubicBezTo>
                    <a:pt x="98" y="259"/>
                    <a:pt x="98" y="259"/>
                    <a:pt x="98" y="259"/>
                  </a:cubicBezTo>
                  <a:lnTo>
                    <a:pt x="98" y="0"/>
                  </a:lnTo>
                  <a:close/>
                </a:path>
              </a:pathLst>
            </a:custGeom>
            <a:solidFill>
              <a:srgbClr val="577FD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14" name="íṥliďê"/>
            <p:cNvSpPr/>
            <p:nvPr/>
          </p:nvSpPr>
          <p:spPr bwMode="auto">
            <a:xfrm>
              <a:off x="6823076" y="3857625"/>
              <a:ext cx="1328738" cy="1946275"/>
            </a:xfrm>
            <a:custGeom>
              <a:avLst/>
              <a:gdLst>
                <a:gd name="T0" fmla="*/ 785 w 837"/>
                <a:gd name="T1" fmla="*/ 1226 h 1226"/>
                <a:gd name="T2" fmla="*/ 634 w 837"/>
                <a:gd name="T3" fmla="*/ 43 h 1226"/>
                <a:gd name="T4" fmla="*/ 670 w 837"/>
                <a:gd name="T5" fmla="*/ 76 h 1226"/>
                <a:gd name="T6" fmla="*/ 138 w 837"/>
                <a:gd name="T7" fmla="*/ 76 h 1226"/>
                <a:gd name="T8" fmla="*/ 175 w 837"/>
                <a:gd name="T9" fmla="*/ 41 h 1226"/>
                <a:gd name="T10" fmla="*/ 52 w 837"/>
                <a:gd name="T11" fmla="*/ 1223 h 1226"/>
                <a:gd name="T12" fmla="*/ 0 w 837"/>
                <a:gd name="T13" fmla="*/ 1219 h 1226"/>
                <a:gd name="T14" fmla="*/ 99 w 837"/>
                <a:gd name="T15" fmla="*/ 35 h 1226"/>
                <a:gd name="T16" fmla="*/ 101 w 837"/>
                <a:gd name="T17" fmla="*/ 0 h 1226"/>
                <a:gd name="T18" fmla="*/ 138 w 837"/>
                <a:gd name="T19" fmla="*/ 0 h 1226"/>
                <a:gd name="T20" fmla="*/ 670 w 837"/>
                <a:gd name="T21" fmla="*/ 0 h 1226"/>
                <a:gd name="T22" fmla="*/ 705 w 837"/>
                <a:gd name="T23" fmla="*/ 0 h 1226"/>
                <a:gd name="T24" fmla="*/ 707 w 837"/>
                <a:gd name="T25" fmla="*/ 35 h 1226"/>
                <a:gd name="T26" fmla="*/ 837 w 837"/>
                <a:gd name="T27" fmla="*/ 1219 h 1226"/>
                <a:gd name="T28" fmla="*/ 785 w 837"/>
                <a:gd name="T29" fmla="*/ 1226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7" h="1226">
                  <a:moveTo>
                    <a:pt x="785" y="1226"/>
                  </a:moveTo>
                  <a:lnTo>
                    <a:pt x="634" y="43"/>
                  </a:lnTo>
                  <a:lnTo>
                    <a:pt x="670" y="76"/>
                  </a:lnTo>
                  <a:lnTo>
                    <a:pt x="138" y="76"/>
                  </a:lnTo>
                  <a:lnTo>
                    <a:pt x="175" y="41"/>
                  </a:lnTo>
                  <a:lnTo>
                    <a:pt x="52" y="1223"/>
                  </a:lnTo>
                  <a:lnTo>
                    <a:pt x="0" y="1219"/>
                  </a:lnTo>
                  <a:lnTo>
                    <a:pt x="99" y="35"/>
                  </a:lnTo>
                  <a:lnTo>
                    <a:pt x="101" y="0"/>
                  </a:lnTo>
                  <a:lnTo>
                    <a:pt x="138" y="0"/>
                  </a:lnTo>
                  <a:lnTo>
                    <a:pt x="670" y="0"/>
                  </a:lnTo>
                  <a:lnTo>
                    <a:pt x="705" y="0"/>
                  </a:lnTo>
                  <a:lnTo>
                    <a:pt x="707" y="35"/>
                  </a:lnTo>
                  <a:lnTo>
                    <a:pt x="837" y="1219"/>
                  </a:lnTo>
                  <a:lnTo>
                    <a:pt x="785" y="1226"/>
                  </a:lnTo>
                  <a:close/>
                </a:path>
              </a:pathLst>
            </a:custGeom>
            <a:solidFill>
              <a:srgbClr val="4C658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15" name="îşḷïḓé"/>
            <p:cNvSpPr/>
            <p:nvPr/>
          </p:nvSpPr>
          <p:spPr bwMode="auto">
            <a:xfrm>
              <a:off x="6445251" y="2457450"/>
              <a:ext cx="1373188" cy="1042988"/>
            </a:xfrm>
            <a:custGeom>
              <a:avLst/>
              <a:gdLst>
                <a:gd name="T0" fmla="*/ 776 w 865"/>
                <a:gd name="T1" fmla="*/ 657 h 657"/>
                <a:gd name="T2" fmla="*/ 0 w 865"/>
                <a:gd name="T3" fmla="*/ 657 h 657"/>
                <a:gd name="T4" fmla="*/ 88 w 865"/>
                <a:gd name="T5" fmla="*/ 0 h 657"/>
                <a:gd name="T6" fmla="*/ 865 w 865"/>
                <a:gd name="T7" fmla="*/ 0 h 657"/>
                <a:gd name="T8" fmla="*/ 776 w 865"/>
                <a:gd name="T9" fmla="*/ 657 h 657"/>
              </a:gdLst>
              <a:ahLst/>
              <a:cxnLst>
                <a:cxn ang="0">
                  <a:pos x="T0" y="T1"/>
                </a:cxn>
                <a:cxn ang="0">
                  <a:pos x="T2" y="T3"/>
                </a:cxn>
                <a:cxn ang="0">
                  <a:pos x="T4" y="T5"/>
                </a:cxn>
                <a:cxn ang="0">
                  <a:pos x="T6" y="T7"/>
                </a:cxn>
                <a:cxn ang="0">
                  <a:pos x="T8" y="T9"/>
                </a:cxn>
              </a:cxnLst>
              <a:rect l="0" t="0" r="r" b="b"/>
              <a:pathLst>
                <a:path w="865" h="657">
                  <a:moveTo>
                    <a:pt x="776" y="657"/>
                  </a:moveTo>
                  <a:lnTo>
                    <a:pt x="0" y="657"/>
                  </a:lnTo>
                  <a:lnTo>
                    <a:pt x="88" y="0"/>
                  </a:lnTo>
                  <a:lnTo>
                    <a:pt x="865" y="0"/>
                  </a:lnTo>
                  <a:lnTo>
                    <a:pt x="776" y="657"/>
                  </a:lnTo>
                  <a:close/>
                </a:path>
              </a:pathLst>
            </a:custGeom>
            <a:solidFill>
              <a:srgbClr val="7D91A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16" name="íś1îdé"/>
            <p:cNvSpPr/>
            <p:nvPr/>
          </p:nvSpPr>
          <p:spPr bwMode="auto">
            <a:xfrm>
              <a:off x="6445251" y="2457450"/>
              <a:ext cx="246063" cy="1042988"/>
            </a:xfrm>
            <a:custGeom>
              <a:avLst/>
              <a:gdLst>
                <a:gd name="T0" fmla="*/ 67 w 155"/>
                <a:gd name="T1" fmla="*/ 657 h 657"/>
                <a:gd name="T2" fmla="*/ 0 w 155"/>
                <a:gd name="T3" fmla="*/ 657 h 657"/>
                <a:gd name="T4" fmla="*/ 88 w 155"/>
                <a:gd name="T5" fmla="*/ 0 h 657"/>
                <a:gd name="T6" fmla="*/ 155 w 155"/>
                <a:gd name="T7" fmla="*/ 0 h 657"/>
                <a:gd name="T8" fmla="*/ 67 w 155"/>
                <a:gd name="T9" fmla="*/ 657 h 657"/>
              </a:gdLst>
              <a:ahLst/>
              <a:cxnLst>
                <a:cxn ang="0">
                  <a:pos x="T0" y="T1"/>
                </a:cxn>
                <a:cxn ang="0">
                  <a:pos x="T2" y="T3"/>
                </a:cxn>
                <a:cxn ang="0">
                  <a:pos x="T4" y="T5"/>
                </a:cxn>
                <a:cxn ang="0">
                  <a:pos x="T6" y="T7"/>
                </a:cxn>
                <a:cxn ang="0">
                  <a:pos x="T8" y="T9"/>
                </a:cxn>
              </a:cxnLst>
              <a:rect l="0" t="0" r="r" b="b"/>
              <a:pathLst>
                <a:path w="155" h="657">
                  <a:moveTo>
                    <a:pt x="67" y="657"/>
                  </a:moveTo>
                  <a:lnTo>
                    <a:pt x="0" y="657"/>
                  </a:lnTo>
                  <a:lnTo>
                    <a:pt x="88" y="0"/>
                  </a:lnTo>
                  <a:lnTo>
                    <a:pt x="155" y="0"/>
                  </a:lnTo>
                  <a:lnTo>
                    <a:pt x="67" y="657"/>
                  </a:lnTo>
                  <a:close/>
                </a:path>
              </a:pathLst>
            </a:custGeom>
            <a:solidFill>
              <a:srgbClr val="F4FA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17" name="íṡḻiďè"/>
            <p:cNvSpPr/>
            <p:nvPr/>
          </p:nvSpPr>
          <p:spPr bwMode="auto">
            <a:xfrm>
              <a:off x="7175501" y="2935288"/>
              <a:ext cx="403225" cy="812800"/>
            </a:xfrm>
            <a:custGeom>
              <a:avLst/>
              <a:gdLst>
                <a:gd name="T0" fmla="*/ 254 w 254"/>
                <a:gd name="T1" fmla="*/ 512 h 512"/>
                <a:gd name="T2" fmla="*/ 76 w 254"/>
                <a:gd name="T3" fmla="*/ 512 h 512"/>
                <a:gd name="T4" fmla="*/ 0 w 254"/>
                <a:gd name="T5" fmla="*/ 0 h 512"/>
                <a:gd name="T6" fmla="*/ 180 w 254"/>
                <a:gd name="T7" fmla="*/ 0 h 512"/>
                <a:gd name="T8" fmla="*/ 254 w 254"/>
                <a:gd name="T9" fmla="*/ 512 h 512"/>
              </a:gdLst>
              <a:ahLst/>
              <a:cxnLst>
                <a:cxn ang="0">
                  <a:pos x="T0" y="T1"/>
                </a:cxn>
                <a:cxn ang="0">
                  <a:pos x="T2" y="T3"/>
                </a:cxn>
                <a:cxn ang="0">
                  <a:pos x="T4" y="T5"/>
                </a:cxn>
                <a:cxn ang="0">
                  <a:pos x="T6" y="T7"/>
                </a:cxn>
                <a:cxn ang="0">
                  <a:pos x="T8" y="T9"/>
                </a:cxn>
              </a:cxnLst>
              <a:rect l="0" t="0" r="r" b="b"/>
              <a:pathLst>
                <a:path w="254" h="512">
                  <a:moveTo>
                    <a:pt x="254" y="512"/>
                  </a:moveTo>
                  <a:lnTo>
                    <a:pt x="76" y="512"/>
                  </a:lnTo>
                  <a:lnTo>
                    <a:pt x="0" y="0"/>
                  </a:lnTo>
                  <a:lnTo>
                    <a:pt x="180" y="0"/>
                  </a:lnTo>
                  <a:lnTo>
                    <a:pt x="254" y="512"/>
                  </a:lnTo>
                  <a:close/>
                </a:path>
              </a:pathLst>
            </a:custGeom>
            <a:solidFill>
              <a:srgbClr val="F4FA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18" name="ïṩḷïdê"/>
            <p:cNvSpPr/>
            <p:nvPr/>
          </p:nvSpPr>
          <p:spPr bwMode="auto">
            <a:xfrm>
              <a:off x="6980238" y="3727450"/>
              <a:ext cx="598488" cy="58738"/>
            </a:xfrm>
            <a:prstGeom prst="rect">
              <a:avLst/>
            </a:prstGeom>
            <a:solidFill>
              <a:srgbClr val="F4FA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9" name="ïṣḷîḍê"/>
            <p:cNvSpPr/>
            <p:nvPr/>
          </p:nvSpPr>
          <p:spPr bwMode="auto">
            <a:xfrm>
              <a:off x="7107238" y="2935288"/>
              <a:ext cx="100013" cy="44450"/>
            </a:xfrm>
            <a:prstGeom prst="rect">
              <a:avLst/>
            </a:prstGeom>
            <a:solidFill>
              <a:srgbClr val="F4FA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20" name="ïś1ïďê"/>
            <p:cNvSpPr/>
            <p:nvPr/>
          </p:nvSpPr>
          <p:spPr bwMode="auto">
            <a:xfrm>
              <a:off x="6413501" y="3552825"/>
              <a:ext cx="481013" cy="233363"/>
            </a:xfrm>
            <a:custGeom>
              <a:avLst/>
              <a:gdLst>
                <a:gd name="T0" fmla="*/ 139 w 140"/>
                <a:gd name="T1" fmla="*/ 68 h 68"/>
                <a:gd name="T2" fmla="*/ 140 w 140"/>
                <a:gd name="T3" fmla="*/ 61 h 68"/>
                <a:gd name="T4" fmla="*/ 70 w 140"/>
                <a:gd name="T5" fmla="*/ 0 h 68"/>
                <a:gd name="T6" fmla="*/ 0 w 140"/>
                <a:gd name="T7" fmla="*/ 61 h 68"/>
                <a:gd name="T8" fmla="*/ 1 w 140"/>
                <a:gd name="T9" fmla="*/ 68 h 68"/>
                <a:gd name="T10" fmla="*/ 139 w 140"/>
                <a:gd name="T11" fmla="*/ 68 h 68"/>
              </a:gdLst>
              <a:ahLst/>
              <a:cxnLst>
                <a:cxn ang="0">
                  <a:pos x="T0" y="T1"/>
                </a:cxn>
                <a:cxn ang="0">
                  <a:pos x="T2" y="T3"/>
                </a:cxn>
                <a:cxn ang="0">
                  <a:pos x="T4" y="T5"/>
                </a:cxn>
                <a:cxn ang="0">
                  <a:pos x="T6" y="T7"/>
                </a:cxn>
                <a:cxn ang="0">
                  <a:pos x="T8" y="T9"/>
                </a:cxn>
                <a:cxn ang="0">
                  <a:pos x="T10" y="T11"/>
                </a:cxn>
              </a:cxnLst>
              <a:rect l="0" t="0" r="r" b="b"/>
              <a:pathLst>
                <a:path w="140" h="68">
                  <a:moveTo>
                    <a:pt x="139" y="68"/>
                  </a:moveTo>
                  <a:cubicBezTo>
                    <a:pt x="140" y="66"/>
                    <a:pt x="140" y="63"/>
                    <a:pt x="140" y="61"/>
                  </a:cubicBezTo>
                  <a:cubicBezTo>
                    <a:pt x="140" y="27"/>
                    <a:pt x="109" y="0"/>
                    <a:pt x="70" y="0"/>
                  </a:cubicBezTo>
                  <a:cubicBezTo>
                    <a:pt x="31" y="0"/>
                    <a:pt x="0" y="27"/>
                    <a:pt x="0" y="61"/>
                  </a:cubicBezTo>
                  <a:cubicBezTo>
                    <a:pt x="0" y="63"/>
                    <a:pt x="0" y="66"/>
                    <a:pt x="1" y="68"/>
                  </a:cubicBezTo>
                  <a:lnTo>
                    <a:pt x="139" y="68"/>
                  </a:lnTo>
                  <a:close/>
                </a:path>
              </a:pathLst>
            </a:custGeom>
            <a:solidFill>
              <a:srgbClr val="FDE2D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21" name="îSḷíḑé"/>
            <p:cNvSpPr/>
            <p:nvPr/>
          </p:nvSpPr>
          <p:spPr bwMode="auto">
            <a:xfrm>
              <a:off x="5681663" y="2959100"/>
              <a:ext cx="869950" cy="830263"/>
            </a:xfrm>
            <a:custGeom>
              <a:avLst/>
              <a:gdLst>
                <a:gd name="T0" fmla="*/ 253 w 253"/>
                <a:gd name="T1" fmla="*/ 178 h 242"/>
                <a:gd name="T2" fmla="*/ 252 w 253"/>
                <a:gd name="T3" fmla="*/ 177 h 242"/>
                <a:gd name="T4" fmla="*/ 147 w 253"/>
                <a:gd name="T5" fmla="*/ 177 h 242"/>
                <a:gd name="T6" fmla="*/ 66 w 253"/>
                <a:gd name="T7" fmla="*/ 22 h 242"/>
                <a:gd name="T8" fmla="*/ 22 w 253"/>
                <a:gd name="T9" fmla="*/ 8 h 242"/>
                <a:gd name="T10" fmla="*/ 9 w 253"/>
                <a:gd name="T11" fmla="*/ 52 h 242"/>
                <a:gd name="T12" fmla="*/ 99 w 253"/>
                <a:gd name="T13" fmla="*/ 223 h 242"/>
                <a:gd name="T14" fmla="*/ 127 w 253"/>
                <a:gd name="T15" fmla="*/ 241 h 242"/>
                <a:gd name="T16" fmla="*/ 252 w 253"/>
                <a:gd name="T17" fmla="*/ 242 h 242"/>
                <a:gd name="T18" fmla="*/ 252 w 253"/>
                <a:gd name="T19" fmla="*/ 242 h 242"/>
                <a:gd name="T20" fmla="*/ 253 w 253"/>
                <a:gd name="T21" fmla="*/ 242 h 242"/>
                <a:gd name="T22" fmla="*/ 253 w 253"/>
                <a:gd name="T23" fmla="*/ 178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3" h="242">
                  <a:moveTo>
                    <a:pt x="253" y="178"/>
                  </a:moveTo>
                  <a:cubicBezTo>
                    <a:pt x="253" y="178"/>
                    <a:pt x="253" y="177"/>
                    <a:pt x="252" y="177"/>
                  </a:cubicBezTo>
                  <a:cubicBezTo>
                    <a:pt x="147" y="177"/>
                    <a:pt x="147" y="177"/>
                    <a:pt x="147" y="177"/>
                  </a:cubicBezTo>
                  <a:cubicBezTo>
                    <a:pt x="66" y="22"/>
                    <a:pt x="66" y="22"/>
                    <a:pt x="66" y="22"/>
                  </a:cubicBezTo>
                  <a:cubicBezTo>
                    <a:pt x="58" y="6"/>
                    <a:pt x="38" y="0"/>
                    <a:pt x="22" y="8"/>
                  </a:cubicBezTo>
                  <a:cubicBezTo>
                    <a:pt x="7" y="16"/>
                    <a:pt x="0" y="36"/>
                    <a:pt x="9" y="52"/>
                  </a:cubicBezTo>
                  <a:cubicBezTo>
                    <a:pt x="99" y="223"/>
                    <a:pt x="99" y="223"/>
                    <a:pt x="99" y="223"/>
                  </a:cubicBezTo>
                  <a:cubicBezTo>
                    <a:pt x="104" y="234"/>
                    <a:pt x="115" y="241"/>
                    <a:pt x="127" y="241"/>
                  </a:cubicBezTo>
                  <a:cubicBezTo>
                    <a:pt x="252" y="242"/>
                    <a:pt x="252" y="242"/>
                    <a:pt x="252" y="242"/>
                  </a:cubicBezTo>
                  <a:cubicBezTo>
                    <a:pt x="252" y="242"/>
                    <a:pt x="252" y="242"/>
                    <a:pt x="252" y="242"/>
                  </a:cubicBezTo>
                  <a:cubicBezTo>
                    <a:pt x="252" y="242"/>
                    <a:pt x="253" y="242"/>
                    <a:pt x="253" y="242"/>
                  </a:cubicBezTo>
                  <a:lnTo>
                    <a:pt x="253" y="178"/>
                  </a:lnTo>
                  <a:close/>
                </a:path>
              </a:pathLst>
            </a:custGeom>
            <a:solidFill>
              <a:srgbClr val="7C496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22" name="ïŝľïďé"/>
            <p:cNvSpPr/>
            <p:nvPr/>
          </p:nvSpPr>
          <p:spPr bwMode="auto">
            <a:xfrm>
              <a:off x="5014913" y="2828925"/>
              <a:ext cx="962025" cy="1409700"/>
            </a:xfrm>
            <a:custGeom>
              <a:avLst/>
              <a:gdLst>
                <a:gd name="T0" fmla="*/ 236 w 280"/>
                <a:gd name="T1" fmla="*/ 400 h 411"/>
                <a:gd name="T2" fmla="*/ 260 w 280"/>
                <a:gd name="T3" fmla="*/ 53 h 411"/>
                <a:gd name="T4" fmla="*/ 156 w 280"/>
                <a:gd name="T5" fmla="*/ 0 h 411"/>
                <a:gd name="T6" fmla="*/ 31 w 280"/>
                <a:gd name="T7" fmla="*/ 28 h 411"/>
                <a:gd name="T8" fmla="*/ 20 w 280"/>
                <a:gd name="T9" fmla="*/ 411 h 411"/>
                <a:gd name="T10" fmla="*/ 236 w 280"/>
                <a:gd name="T11" fmla="*/ 400 h 411"/>
              </a:gdLst>
              <a:ahLst/>
              <a:cxnLst>
                <a:cxn ang="0">
                  <a:pos x="T0" y="T1"/>
                </a:cxn>
                <a:cxn ang="0">
                  <a:pos x="T2" y="T3"/>
                </a:cxn>
                <a:cxn ang="0">
                  <a:pos x="T4" y="T5"/>
                </a:cxn>
                <a:cxn ang="0">
                  <a:pos x="T6" y="T7"/>
                </a:cxn>
                <a:cxn ang="0">
                  <a:pos x="T8" y="T9"/>
                </a:cxn>
                <a:cxn ang="0">
                  <a:pos x="T10" y="T11"/>
                </a:cxn>
              </a:cxnLst>
              <a:rect l="0" t="0" r="r" b="b"/>
              <a:pathLst>
                <a:path w="280" h="411">
                  <a:moveTo>
                    <a:pt x="236" y="400"/>
                  </a:moveTo>
                  <a:cubicBezTo>
                    <a:pt x="244" y="322"/>
                    <a:pt x="280" y="121"/>
                    <a:pt x="260" y="53"/>
                  </a:cubicBezTo>
                  <a:cubicBezTo>
                    <a:pt x="260" y="53"/>
                    <a:pt x="207" y="0"/>
                    <a:pt x="156" y="0"/>
                  </a:cubicBezTo>
                  <a:cubicBezTo>
                    <a:pt x="105" y="0"/>
                    <a:pt x="31" y="28"/>
                    <a:pt x="31" y="28"/>
                  </a:cubicBezTo>
                  <a:cubicBezTo>
                    <a:pt x="31" y="28"/>
                    <a:pt x="0" y="403"/>
                    <a:pt x="20" y="411"/>
                  </a:cubicBezTo>
                  <a:lnTo>
                    <a:pt x="236" y="400"/>
                  </a:lnTo>
                  <a:close/>
                </a:path>
              </a:pathLst>
            </a:custGeom>
            <a:solidFill>
              <a:srgbClr val="93698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23" name="ï$ļïḋé"/>
            <p:cNvSpPr/>
            <p:nvPr/>
          </p:nvSpPr>
          <p:spPr bwMode="auto">
            <a:xfrm>
              <a:off x="5418138" y="3552825"/>
              <a:ext cx="479425" cy="233363"/>
            </a:xfrm>
            <a:custGeom>
              <a:avLst/>
              <a:gdLst>
                <a:gd name="T0" fmla="*/ 139 w 140"/>
                <a:gd name="T1" fmla="*/ 68 h 68"/>
                <a:gd name="T2" fmla="*/ 140 w 140"/>
                <a:gd name="T3" fmla="*/ 61 h 68"/>
                <a:gd name="T4" fmla="*/ 70 w 140"/>
                <a:gd name="T5" fmla="*/ 0 h 68"/>
                <a:gd name="T6" fmla="*/ 0 w 140"/>
                <a:gd name="T7" fmla="*/ 61 h 68"/>
                <a:gd name="T8" fmla="*/ 1 w 140"/>
                <a:gd name="T9" fmla="*/ 68 h 68"/>
                <a:gd name="T10" fmla="*/ 139 w 140"/>
                <a:gd name="T11" fmla="*/ 68 h 68"/>
              </a:gdLst>
              <a:ahLst/>
              <a:cxnLst>
                <a:cxn ang="0">
                  <a:pos x="T0" y="T1"/>
                </a:cxn>
                <a:cxn ang="0">
                  <a:pos x="T2" y="T3"/>
                </a:cxn>
                <a:cxn ang="0">
                  <a:pos x="T4" y="T5"/>
                </a:cxn>
                <a:cxn ang="0">
                  <a:pos x="T6" y="T7"/>
                </a:cxn>
                <a:cxn ang="0">
                  <a:pos x="T8" y="T9"/>
                </a:cxn>
                <a:cxn ang="0">
                  <a:pos x="T10" y="T11"/>
                </a:cxn>
              </a:cxnLst>
              <a:rect l="0" t="0" r="r" b="b"/>
              <a:pathLst>
                <a:path w="140" h="68">
                  <a:moveTo>
                    <a:pt x="139" y="68"/>
                  </a:moveTo>
                  <a:cubicBezTo>
                    <a:pt x="140" y="66"/>
                    <a:pt x="140" y="63"/>
                    <a:pt x="140" y="61"/>
                  </a:cubicBezTo>
                  <a:cubicBezTo>
                    <a:pt x="140" y="27"/>
                    <a:pt x="109" y="0"/>
                    <a:pt x="70" y="0"/>
                  </a:cubicBezTo>
                  <a:cubicBezTo>
                    <a:pt x="31" y="0"/>
                    <a:pt x="0" y="27"/>
                    <a:pt x="0" y="61"/>
                  </a:cubicBezTo>
                  <a:cubicBezTo>
                    <a:pt x="0" y="63"/>
                    <a:pt x="0" y="66"/>
                    <a:pt x="1" y="68"/>
                  </a:cubicBezTo>
                  <a:lnTo>
                    <a:pt x="139" y="68"/>
                  </a:lnTo>
                  <a:close/>
                </a:path>
              </a:pathLst>
            </a:custGeom>
            <a:solidFill>
              <a:srgbClr val="FDE2D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24" name="ïŝḷïde"/>
            <p:cNvSpPr/>
            <p:nvPr/>
          </p:nvSpPr>
          <p:spPr bwMode="auto">
            <a:xfrm>
              <a:off x="6186488" y="1851025"/>
              <a:ext cx="223838" cy="381000"/>
            </a:xfrm>
            <a:custGeom>
              <a:avLst/>
              <a:gdLst>
                <a:gd name="T0" fmla="*/ 14 w 65"/>
                <a:gd name="T1" fmla="*/ 111 h 111"/>
                <a:gd name="T2" fmla="*/ 65 w 65"/>
                <a:gd name="T3" fmla="*/ 79 h 111"/>
                <a:gd name="T4" fmla="*/ 30 w 65"/>
                <a:gd name="T5" fmla="*/ 1 h 111"/>
                <a:gd name="T6" fmla="*/ 14 w 65"/>
                <a:gd name="T7" fmla="*/ 111 h 111"/>
              </a:gdLst>
              <a:ahLst/>
              <a:cxnLst>
                <a:cxn ang="0">
                  <a:pos x="T0" y="T1"/>
                </a:cxn>
                <a:cxn ang="0">
                  <a:pos x="T2" y="T3"/>
                </a:cxn>
                <a:cxn ang="0">
                  <a:pos x="T4" y="T5"/>
                </a:cxn>
                <a:cxn ang="0">
                  <a:pos x="T6" y="T7"/>
                </a:cxn>
              </a:cxnLst>
              <a:rect l="0" t="0" r="r" b="b"/>
              <a:pathLst>
                <a:path w="65" h="111">
                  <a:moveTo>
                    <a:pt x="14" y="111"/>
                  </a:moveTo>
                  <a:cubicBezTo>
                    <a:pt x="65" y="79"/>
                    <a:pt x="65" y="79"/>
                    <a:pt x="65" y="79"/>
                  </a:cubicBezTo>
                  <a:cubicBezTo>
                    <a:pt x="65" y="79"/>
                    <a:pt x="60" y="2"/>
                    <a:pt x="30" y="1"/>
                  </a:cubicBezTo>
                  <a:cubicBezTo>
                    <a:pt x="0" y="0"/>
                    <a:pt x="14" y="111"/>
                    <a:pt x="14" y="111"/>
                  </a:cubicBezTo>
                  <a:close/>
                </a:path>
              </a:pathLst>
            </a:custGeom>
            <a:gradFill>
              <a:gsLst>
                <a:gs pos="100000">
                  <a:srgbClr val="377FC2"/>
                </a:gs>
                <a:gs pos="5000">
                  <a:srgbClr val="2A5379"/>
                </a:gs>
              </a:gsLst>
              <a:lin ang="0" scaled="0"/>
            </a:gradFill>
            <a:ln>
              <a:noFill/>
            </a:ln>
          </p:spPr>
          <p:txBody>
            <a:bodyPr wrap="square" lIns="91440" tIns="45720" rIns="91440" bIns="45720" anchor="ctr">
              <a:normAutofit fontScale="77500" lnSpcReduction="20000"/>
            </a:bodyPr>
            <a:lstStyle/>
            <a:p>
              <a:pPr algn="ctr"/>
              <a:endParaRPr/>
            </a:p>
          </p:txBody>
        </p:sp>
        <p:sp>
          <p:nvSpPr>
            <p:cNvPr id="725" name="ïṣḷíḑê"/>
            <p:cNvSpPr/>
            <p:nvPr/>
          </p:nvSpPr>
          <p:spPr bwMode="auto">
            <a:xfrm>
              <a:off x="5599113" y="2760663"/>
              <a:ext cx="227013" cy="346075"/>
            </a:xfrm>
            <a:custGeom>
              <a:avLst/>
              <a:gdLst>
                <a:gd name="T0" fmla="*/ 35 w 143"/>
                <a:gd name="T1" fmla="*/ 0 h 218"/>
                <a:gd name="T2" fmla="*/ 121 w 143"/>
                <a:gd name="T3" fmla="*/ 110 h 218"/>
                <a:gd name="T4" fmla="*/ 143 w 143"/>
                <a:gd name="T5" fmla="*/ 218 h 218"/>
                <a:gd name="T6" fmla="*/ 0 w 143"/>
                <a:gd name="T7" fmla="*/ 110 h 218"/>
                <a:gd name="T8" fmla="*/ 35 w 143"/>
                <a:gd name="T9" fmla="*/ 0 h 218"/>
              </a:gdLst>
              <a:ahLst/>
              <a:cxnLst>
                <a:cxn ang="0">
                  <a:pos x="T0" y="T1"/>
                </a:cxn>
                <a:cxn ang="0">
                  <a:pos x="T2" y="T3"/>
                </a:cxn>
                <a:cxn ang="0">
                  <a:pos x="T4" y="T5"/>
                </a:cxn>
                <a:cxn ang="0">
                  <a:pos x="T6" y="T7"/>
                </a:cxn>
                <a:cxn ang="0">
                  <a:pos x="T8" y="T9"/>
                </a:cxn>
              </a:cxnLst>
              <a:rect l="0" t="0" r="r" b="b"/>
              <a:pathLst>
                <a:path w="143" h="218">
                  <a:moveTo>
                    <a:pt x="35" y="0"/>
                  </a:moveTo>
                  <a:lnTo>
                    <a:pt x="121" y="110"/>
                  </a:lnTo>
                  <a:lnTo>
                    <a:pt x="143" y="218"/>
                  </a:lnTo>
                  <a:lnTo>
                    <a:pt x="0" y="110"/>
                  </a:lnTo>
                  <a:lnTo>
                    <a:pt x="35" y="0"/>
                  </a:lnTo>
                  <a:close/>
                </a:path>
              </a:pathLst>
            </a:custGeom>
            <a:solidFill>
              <a:srgbClr val="FFF0B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726" name="îṥľïḍê"/>
            <p:cNvSpPr/>
            <p:nvPr/>
          </p:nvSpPr>
          <p:spPr bwMode="auto">
            <a:xfrm>
              <a:off x="5126038" y="1624013"/>
              <a:ext cx="407988" cy="655638"/>
            </a:xfrm>
            <a:custGeom>
              <a:avLst/>
              <a:gdLst>
                <a:gd name="T0" fmla="*/ 108 w 119"/>
                <a:gd name="T1" fmla="*/ 0 h 191"/>
                <a:gd name="T2" fmla="*/ 61 w 119"/>
                <a:gd name="T3" fmla="*/ 134 h 191"/>
                <a:gd name="T4" fmla="*/ 59 w 119"/>
                <a:gd name="T5" fmla="*/ 191 h 191"/>
                <a:gd name="T6" fmla="*/ 39 w 119"/>
                <a:gd name="T7" fmla="*/ 177 h 191"/>
                <a:gd name="T8" fmla="*/ 32 w 119"/>
                <a:gd name="T9" fmla="*/ 37 h 191"/>
                <a:gd name="T10" fmla="*/ 108 w 119"/>
                <a:gd name="T11" fmla="*/ 0 h 191"/>
              </a:gdLst>
              <a:ahLst/>
              <a:cxnLst>
                <a:cxn ang="0">
                  <a:pos x="T0" y="T1"/>
                </a:cxn>
                <a:cxn ang="0">
                  <a:pos x="T2" y="T3"/>
                </a:cxn>
                <a:cxn ang="0">
                  <a:pos x="T4" y="T5"/>
                </a:cxn>
                <a:cxn ang="0">
                  <a:pos x="T6" y="T7"/>
                </a:cxn>
                <a:cxn ang="0">
                  <a:pos x="T8" y="T9"/>
                </a:cxn>
                <a:cxn ang="0">
                  <a:pos x="T10" y="T11"/>
                </a:cxn>
              </a:cxnLst>
              <a:rect l="0" t="0" r="r" b="b"/>
              <a:pathLst>
                <a:path w="119" h="191">
                  <a:moveTo>
                    <a:pt x="108" y="0"/>
                  </a:moveTo>
                  <a:cubicBezTo>
                    <a:pt x="111" y="30"/>
                    <a:pt x="119" y="101"/>
                    <a:pt x="61" y="134"/>
                  </a:cubicBezTo>
                  <a:cubicBezTo>
                    <a:pt x="61" y="134"/>
                    <a:pt x="69" y="160"/>
                    <a:pt x="59" y="191"/>
                  </a:cubicBezTo>
                  <a:cubicBezTo>
                    <a:pt x="59" y="191"/>
                    <a:pt x="53" y="186"/>
                    <a:pt x="39" y="177"/>
                  </a:cubicBezTo>
                  <a:cubicBezTo>
                    <a:pt x="39" y="177"/>
                    <a:pt x="0" y="65"/>
                    <a:pt x="32" y="37"/>
                  </a:cubicBezTo>
                  <a:cubicBezTo>
                    <a:pt x="64" y="9"/>
                    <a:pt x="89" y="2"/>
                    <a:pt x="108" y="0"/>
                  </a:cubicBezTo>
                  <a:close/>
                </a:path>
              </a:pathLst>
            </a:custGeom>
            <a:gradFill>
              <a:gsLst>
                <a:gs pos="100000">
                  <a:srgbClr val="377FC2"/>
                </a:gs>
                <a:gs pos="0">
                  <a:srgbClr val="2A5379"/>
                </a:gs>
              </a:gsLst>
              <a:lin ang="0" scaled="0"/>
            </a:gradFill>
            <a:ln>
              <a:noFill/>
            </a:ln>
          </p:spPr>
          <p:txBody>
            <a:bodyPr wrap="square" lIns="91440" tIns="45720" rIns="91440" bIns="45720" anchor="ctr">
              <a:normAutofit/>
            </a:bodyPr>
            <a:lstStyle/>
            <a:p>
              <a:pPr algn="ctr"/>
              <a:endParaRPr/>
            </a:p>
          </p:txBody>
        </p:sp>
        <p:sp>
          <p:nvSpPr>
            <p:cNvPr id="727" name="îṥḻidè"/>
            <p:cNvSpPr/>
            <p:nvPr/>
          </p:nvSpPr>
          <p:spPr bwMode="auto">
            <a:xfrm>
              <a:off x="5029201" y="1724025"/>
              <a:ext cx="1487488" cy="1163638"/>
            </a:xfrm>
            <a:custGeom>
              <a:avLst/>
              <a:gdLst>
                <a:gd name="T0" fmla="*/ 366 w 433"/>
                <a:gd name="T1" fmla="*/ 66 h 339"/>
                <a:gd name="T2" fmla="*/ 268 w 433"/>
                <a:gd name="T3" fmla="*/ 283 h 339"/>
                <a:gd name="T4" fmla="*/ 176 w 433"/>
                <a:gd name="T5" fmla="*/ 328 h 339"/>
                <a:gd name="T6" fmla="*/ 159 w 433"/>
                <a:gd name="T7" fmla="*/ 336 h 339"/>
                <a:gd name="T8" fmla="*/ 124 w 433"/>
                <a:gd name="T9" fmla="*/ 321 h 339"/>
                <a:gd name="T10" fmla="*/ 136 w 433"/>
                <a:gd name="T11" fmla="*/ 263 h 339"/>
                <a:gd name="T12" fmla="*/ 75 w 433"/>
                <a:gd name="T13" fmla="*/ 226 h 339"/>
                <a:gd name="T14" fmla="*/ 47 w 433"/>
                <a:gd name="T15" fmla="*/ 201 h 339"/>
                <a:gd name="T16" fmla="*/ 13 w 433"/>
                <a:gd name="T17" fmla="*/ 192 h 339"/>
                <a:gd name="T18" fmla="*/ 1 w 433"/>
                <a:gd name="T19" fmla="*/ 164 h 339"/>
                <a:gd name="T20" fmla="*/ 37 w 433"/>
                <a:gd name="T21" fmla="*/ 130 h 339"/>
                <a:gd name="T22" fmla="*/ 67 w 433"/>
                <a:gd name="T23" fmla="*/ 148 h 339"/>
                <a:gd name="T24" fmla="*/ 134 w 433"/>
                <a:gd name="T25" fmla="*/ 8 h 339"/>
                <a:gd name="T26" fmla="*/ 366 w 433"/>
                <a:gd name="T27" fmla="*/ 66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3" h="339">
                  <a:moveTo>
                    <a:pt x="366" y="66"/>
                  </a:moveTo>
                  <a:cubicBezTo>
                    <a:pt x="382" y="104"/>
                    <a:pt x="433" y="245"/>
                    <a:pt x="268" y="283"/>
                  </a:cubicBezTo>
                  <a:cubicBezTo>
                    <a:pt x="203" y="298"/>
                    <a:pt x="191" y="269"/>
                    <a:pt x="176" y="328"/>
                  </a:cubicBezTo>
                  <a:cubicBezTo>
                    <a:pt x="173" y="330"/>
                    <a:pt x="167" y="334"/>
                    <a:pt x="159" y="336"/>
                  </a:cubicBezTo>
                  <a:cubicBezTo>
                    <a:pt x="140" y="339"/>
                    <a:pt x="125" y="322"/>
                    <a:pt x="124" y="321"/>
                  </a:cubicBezTo>
                  <a:cubicBezTo>
                    <a:pt x="143" y="288"/>
                    <a:pt x="141" y="272"/>
                    <a:pt x="136" y="263"/>
                  </a:cubicBezTo>
                  <a:cubicBezTo>
                    <a:pt x="127" y="247"/>
                    <a:pt x="108" y="251"/>
                    <a:pt x="75" y="226"/>
                  </a:cubicBezTo>
                  <a:cubicBezTo>
                    <a:pt x="61" y="216"/>
                    <a:pt x="60" y="207"/>
                    <a:pt x="47" y="201"/>
                  </a:cubicBezTo>
                  <a:cubicBezTo>
                    <a:pt x="32" y="195"/>
                    <a:pt x="24" y="200"/>
                    <a:pt x="13" y="192"/>
                  </a:cubicBezTo>
                  <a:cubicBezTo>
                    <a:pt x="5" y="185"/>
                    <a:pt x="0" y="175"/>
                    <a:pt x="1" y="164"/>
                  </a:cubicBezTo>
                  <a:cubicBezTo>
                    <a:pt x="2" y="146"/>
                    <a:pt x="18" y="130"/>
                    <a:pt x="37" y="130"/>
                  </a:cubicBezTo>
                  <a:cubicBezTo>
                    <a:pt x="55" y="131"/>
                    <a:pt x="66" y="147"/>
                    <a:pt x="67" y="148"/>
                  </a:cubicBezTo>
                  <a:cubicBezTo>
                    <a:pt x="67" y="141"/>
                    <a:pt x="57" y="26"/>
                    <a:pt x="134" y="8"/>
                  </a:cubicBezTo>
                  <a:cubicBezTo>
                    <a:pt x="168" y="0"/>
                    <a:pt x="342" y="10"/>
                    <a:pt x="366" y="66"/>
                  </a:cubicBezTo>
                  <a:close/>
                </a:path>
              </a:pathLst>
            </a:custGeom>
            <a:solidFill>
              <a:srgbClr val="FDE2D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28" name="íšļiḑe"/>
            <p:cNvSpPr/>
            <p:nvPr/>
          </p:nvSpPr>
          <p:spPr bwMode="auto">
            <a:xfrm>
              <a:off x="5808663" y="2409825"/>
              <a:ext cx="279400" cy="141288"/>
            </a:xfrm>
            <a:custGeom>
              <a:avLst/>
              <a:gdLst>
                <a:gd name="T0" fmla="*/ 0 w 81"/>
                <a:gd name="T1" fmla="*/ 9 h 41"/>
                <a:gd name="T2" fmla="*/ 81 w 81"/>
                <a:gd name="T3" fmla="*/ 0 h 41"/>
                <a:gd name="T4" fmla="*/ 38 w 81"/>
                <a:gd name="T5" fmla="*/ 38 h 41"/>
                <a:gd name="T6" fmla="*/ 0 w 81"/>
                <a:gd name="T7" fmla="*/ 9 h 41"/>
              </a:gdLst>
              <a:ahLst/>
              <a:cxnLst>
                <a:cxn ang="0">
                  <a:pos x="T0" y="T1"/>
                </a:cxn>
                <a:cxn ang="0">
                  <a:pos x="T2" y="T3"/>
                </a:cxn>
                <a:cxn ang="0">
                  <a:pos x="T4" y="T5"/>
                </a:cxn>
                <a:cxn ang="0">
                  <a:pos x="T6" y="T7"/>
                </a:cxn>
              </a:cxnLst>
              <a:rect l="0" t="0" r="r" b="b"/>
              <a:pathLst>
                <a:path w="81" h="41">
                  <a:moveTo>
                    <a:pt x="0" y="9"/>
                  </a:moveTo>
                  <a:cubicBezTo>
                    <a:pt x="0" y="9"/>
                    <a:pt x="70" y="2"/>
                    <a:pt x="81" y="0"/>
                  </a:cubicBezTo>
                  <a:cubicBezTo>
                    <a:pt x="81" y="0"/>
                    <a:pt x="74" y="34"/>
                    <a:pt x="38" y="38"/>
                  </a:cubicBezTo>
                  <a:cubicBezTo>
                    <a:pt x="1" y="41"/>
                    <a:pt x="0" y="9"/>
                    <a:pt x="0" y="9"/>
                  </a:cubicBezTo>
                  <a:close/>
                </a:path>
              </a:pathLst>
            </a:custGeom>
            <a:solidFill>
              <a:srgbClr val="F7A5A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29" name="is1îďe"/>
            <p:cNvSpPr/>
            <p:nvPr/>
          </p:nvSpPr>
          <p:spPr bwMode="auto">
            <a:xfrm>
              <a:off x="5445126" y="1987550"/>
              <a:ext cx="250825" cy="96838"/>
            </a:xfrm>
            <a:custGeom>
              <a:avLst/>
              <a:gdLst>
                <a:gd name="T0" fmla="*/ 0 w 73"/>
                <a:gd name="T1" fmla="*/ 22 h 28"/>
                <a:gd name="T2" fmla="*/ 7 w 73"/>
                <a:gd name="T3" fmla="*/ 13 h 28"/>
                <a:gd name="T4" fmla="*/ 16 w 73"/>
                <a:gd name="T5" fmla="*/ 8 h 28"/>
                <a:gd name="T6" fmla="*/ 34 w 73"/>
                <a:gd name="T7" fmla="*/ 2 h 28"/>
                <a:gd name="T8" fmla="*/ 53 w 73"/>
                <a:gd name="T9" fmla="*/ 1 h 28"/>
                <a:gd name="T10" fmla="*/ 71 w 73"/>
                <a:gd name="T11" fmla="*/ 8 h 28"/>
                <a:gd name="T12" fmla="*/ 71 w 73"/>
                <a:gd name="T13" fmla="*/ 14 h 28"/>
                <a:gd name="T14" fmla="*/ 68 w 73"/>
                <a:gd name="T15" fmla="*/ 15 h 28"/>
                <a:gd name="T16" fmla="*/ 68 w 73"/>
                <a:gd name="T17" fmla="*/ 15 h 28"/>
                <a:gd name="T18" fmla="*/ 52 w 73"/>
                <a:gd name="T19" fmla="*/ 14 h 28"/>
                <a:gd name="T20" fmla="*/ 36 w 73"/>
                <a:gd name="T21" fmla="*/ 15 h 28"/>
                <a:gd name="T22" fmla="*/ 20 w 73"/>
                <a:gd name="T23" fmla="*/ 18 h 28"/>
                <a:gd name="T24" fmla="*/ 13 w 73"/>
                <a:gd name="T25" fmla="*/ 21 h 28"/>
                <a:gd name="T26" fmla="*/ 8 w 73"/>
                <a:gd name="T27" fmla="*/ 25 h 28"/>
                <a:gd name="T28" fmla="*/ 7 w 73"/>
                <a:gd name="T29" fmla="*/ 26 h 28"/>
                <a:gd name="T30" fmla="*/ 2 w 73"/>
                <a:gd name="T31" fmla="*/ 26 h 28"/>
                <a:gd name="T32" fmla="*/ 0 w 73"/>
                <a:gd name="T33"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28">
                  <a:moveTo>
                    <a:pt x="0" y="22"/>
                  </a:moveTo>
                  <a:cubicBezTo>
                    <a:pt x="2" y="18"/>
                    <a:pt x="5" y="15"/>
                    <a:pt x="7" y="13"/>
                  </a:cubicBezTo>
                  <a:cubicBezTo>
                    <a:pt x="10" y="11"/>
                    <a:pt x="13" y="9"/>
                    <a:pt x="16" y="8"/>
                  </a:cubicBezTo>
                  <a:cubicBezTo>
                    <a:pt x="21" y="5"/>
                    <a:pt x="27" y="3"/>
                    <a:pt x="34" y="2"/>
                  </a:cubicBezTo>
                  <a:cubicBezTo>
                    <a:pt x="40" y="0"/>
                    <a:pt x="46" y="0"/>
                    <a:pt x="53" y="1"/>
                  </a:cubicBezTo>
                  <a:cubicBezTo>
                    <a:pt x="59" y="1"/>
                    <a:pt x="66" y="3"/>
                    <a:pt x="71" y="8"/>
                  </a:cubicBezTo>
                  <a:cubicBezTo>
                    <a:pt x="73" y="10"/>
                    <a:pt x="73" y="12"/>
                    <a:pt x="71" y="14"/>
                  </a:cubicBezTo>
                  <a:cubicBezTo>
                    <a:pt x="70" y="15"/>
                    <a:pt x="69" y="15"/>
                    <a:pt x="68" y="15"/>
                  </a:cubicBezTo>
                  <a:cubicBezTo>
                    <a:pt x="68" y="15"/>
                    <a:pt x="68" y="15"/>
                    <a:pt x="68" y="15"/>
                  </a:cubicBezTo>
                  <a:cubicBezTo>
                    <a:pt x="62" y="15"/>
                    <a:pt x="57" y="14"/>
                    <a:pt x="52" y="14"/>
                  </a:cubicBezTo>
                  <a:cubicBezTo>
                    <a:pt x="47" y="14"/>
                    <a:pt x="41" y="14"/>
                    <a:pt x="36" y="15"/>
                  </a:cubicBezTo>
                  <a:cubicBezTo>
                    <a:pt x="31" y="15"/>
                    <a:pt x="25" y="17"/>
                    <a:pt x="20" y="18"/>
                  </a:cubicBezTo>
                  <a:cubicBezTo>
                    <a:pt x="18" y="19"/>
                    <a:pt x="15" y="20"/>
                    <a:pt x="13" y="21"/>
                  </a:cubicBezTo>
                  <a:cubicBezTo>
                    <a:pt x="11" y="22"/>
                    <a:pt x="9" y="24"/>
                    <a:pt x="8" y="25"/>
                  </a:cubicBezTo>
                  <a:cubicBezTo>
                    <a:pt x="7" y="26"/>
                    <a:pt x="7" y="26"/>
                    <a:pt x="7" y="26"/>
                  </a:cubicBezTo>
                  <a:cubicBezTo>
                    <a:pt x="6" y="27"/>
                    <a:pt x="3" y="28"/>
                    <a:pt x="2" y="26"/>
                  </a:cubicBezTo>
                  <a:cubicBezTo>
                    <a:pt x="0" y="25"/>
                    <a:pt x="0" y="23"/>
                    <a:pt x="0" y="22"/>
                  </a:cubicBezTo>
                  <a:close/>
                </a:path>
              </a:pathLst>
            </a:custGeom>
            <a:gradFill>
              <a:gsLst>
                <a:gs pos="100000">
                  <a:srgbClr val="377FC2"/>
                </a:gs>
                <a:gs pos="0">
                  <a:srgbClr val="2A5379"/>
                </a:gs>
              </a:gsLst>
              <a:lin ang="10800000" scaled="0"/>
            </a:gradFill>
            <a:ln>
              <a:noFill/>
            </a:ln>
          </p:spPr>
          <p:txBody>
            <a:bodyPr wrap="square" lIns="91440" tIns="45720" rIns="91440" bIns="45720" anchor="ctr">
              <a:normAutofit fontScale="25000" lnSpcReduction="20000"/>
            </a:bodyPr>
            <a:lstStyle/>
            <a:p>
              <a:pPr algn="ctr"/>
              <a:endParaRPr/>
            </a:p>
          </p:txBody>
        </p:sp>
        <p:sp>
          <p:nvSpPr>
            <p:cNvPr id="730" name="iṥḻîḑê"/>
            <p:cNvSpPr/>
            <p:nvPr/>
          </p:nvSpPr>
          <p:spPr bwMode="auto">
            <a:xfrm>
              <a:off x="6073776" y="1978025"/>
              <a:ext cx="223838" cy="74613"/>
            </a:xfrm>
            <a:custGeom>
              <a:avLst/>
              <a:gdLst>
                <a:gd name="T0" fmla="*/ 57 w 65"/>
                <a:gd name="T1" fmla="*/ 19 h 22"/>
                <a:gd name="T2" fmla="*/ 53 w 65"/>
                <a:gd name="T3" fmla="*/ 16 h 22"/>
                <a:gd name="T4" fmla="*/ 46 w 65"/>
                <a:gd name="T5" fmla="*/ 14 h 22"/>
                <a:gd name="T6" fmla="*/ 33 w 65"/>
                <a:gd name="T7" fmla="*/ 12 h 22"/>
                <a:gd name="T8" fmla="*/ 19 w 65"/>
                <a:gd name="T9" fmla="*/ 12 h 22"/>
                <a:gd name="T10" fmla="*/ 6 w 65"/>
                <a:gd name="T11" fmla="*/ 15 h 22"/>
                <a:gd name="T12" fmla="*/ 5 w 65"/>
                <a:gd name="T13" fmla="*/ 15 h 22"/>
                <a:gd name="T14" fmla="*/ 1 w 65"/>
                <a:gd name="T15" fmla="*/ 11 h 22"/>
                <a:gd name="T16" fmla="*/ 2 w 65"/>
                <a:gd name="T17" fmla="*/ 8 h 22"/>
                <a:gd name="T18" fmla="*/ 17 w 65"/>
                <a:gd name="T19" fmla="*/ 0 h 22"/>
                <a:gd name="T20" fmla="*/ 34 w 65"/>
                <a:gd name="T21" fmla="*/ 0 h 22"/>
                <a:gd name="T22" fmla="*/ 50 w 65"/>
                <a:gd name="T23" fmla="*/ 4 h 22"/>
                <a:gd name="T24" fmla="*/ 58 w 65"/>
                <a:gd name="T25" fmla="*/ 8 h 22"/>
                <a:gd name="T26" fmla="*/ 64 w 65"/>
                <a:gd name="T27" fmla="*/ 15 h 22"/>
                <a:gd name="T28" fmla="*/ 63 w 65"/>
                <a:gd name="T29" fmla="*/ 21 h 22"/>
                <a:gd name="T30" fmla="*/ 58 w 65"/>
                <a:gd name="T31" fmla="*/ 20 h 22"/>
                <a:gd name="T32" fmla="*/ 57 w 65"/>
                <a:gd name="T33"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 h="22">
                  <a:moveTo>
                    <a:pt x="57" y="19"/>
                  </a:moveTo>
                  <a:cubicBezTo>
                    <a:pt x="57" y="18"/>
                    <a:pt x="55" y="17"/>
                    <a:pt x="53" y="16"/>
                  </a:cubicBezTo>
                  <a:cubicBezTo>
                    <a:pt x="51" y="16"/>
                    <a:pt x="49" y="15"/>
                    <a:pt x="46" y="14"/>
                  </a:cubicBezTo>
                  <a:cubicBezTo>
                    <a:pt x="42" y="13"/>
                    <a:pt x="37" y="12"/>
                    <a:pt x="33" y="12"/>
                  </a:cubicBezTo>
                  <a:cubicBezTo>
                    <a:pt x="28" y="12"/>
                    <a:pt x="23" y="12"/>
                    <a:pt x="19" y="12"/>
                  </a:cubicBezTo>
                  <a:cubicBezTo>
                    <a:pt x="15" y="13"/>
                    <a:pt x="10" y="14"/>
                    <a:pt x="6" y="15"/>
                  </a:cubicBezTo>
                  <a:cubicBezTo>
                    <a:pt x="5" y="15"/>
                    <a:pt x="5" y="15"/>
                    <a:pt x="5" y="15"/>
                  </a:cubicBezTo>
                  <a:cubicBezTo>
                    <a:pt x="3" y="15"/>
                    <a:pt x="1" y="13"/>
                    <a:pt x="1" y="11"/>
                  </a:cubicBezTo>
                  <a:cubicBezTo>
                    <a:pt x="0" y="10"/>
                    <a:pt x="1" y="9"/>
                    <a:pt x="2" y="8"/>
                  </a:cubicBezTo>
                  <a:cubicBezTo>
                    <a:pt x="6" y="3"/>
                    <a:pt x="12" y="1"/>
                    <a:pt x="17" y="0"/>
                  </a:cubicBezTo>
                  <a:cubicBezTo>
                    <a:pt x="23" y="0"/>
                    <a:pt x="28" y="0"/>
                    <a:pt x="34" y="0"/>
                  </a:cubicBezTo>
                  <a:cubicBezTo>
                    <a:pt x="39" y="1"/>
                    <a:pt x="45" y="2"/>
                    <a:pt x="50" y="4"/>
                  </a:cubicBezTo>
                  <a:cubicBezTo>
                    <a:pt x="53" y="5"/>
                    <a:pt x="55" y="7"/>
                    <a:pt x="58" y="8"/>
                  </a:cubicBezTo>
                  <a:cubicBezTo>
                    <a:pt x="60" y="10"/>
                    <a:pt x="63" y="12"/>
                    <a:pt x="64" y="15"/>
                  </a:cubicBezTo>
                  <a:cubicBezTo>
                    <a:pt x="65" y="17"/>
                    <a:pt x="65" y="20"/>
                    <a:pt x="63" y="21"/>
                  </a:cubicBezTo>
                  <a:cubicBezTo>
                    <a:pt x="61" y="22"/>
                    <a:pt x="59" y="21"/>
                    <a:pt x="58" y="20"/>
                  </a:cubicBezTo>
                  <a:lnTo>
                    <a:pt x="57" y="19"/>
                  </a:lnTo>
                  <a:close/>
                </a:path>
              </a:pathLst>
            </a:custGeom>
            <a:gradFill>
              <a:gsLst>
                <a:gs pos="100000">
                  <a:srgbClr val="377FC2"/>
                </a:gs>
                <a:gs pos="0">
                  <a:srgbClr val="2A5379"/>
                </a:gs>
              </a:gsLst>
              <a:lin ang="10800000" scaled="0"/>
            </a:gradFill>
            <a:ln>
              <a:noFill/>
            </a:ln>
          </p:spPr>
          <p:txBody>
            <a:bodyPr wrap="square" lIns="91440" tIns="45720" rIns="91440" bIns="45720" anchor="ctr">
              <a:normAutofit fontScale="25000" lnSpcReduction="20000"/>
            </a:bodyPr>
            <a:lstStyle/>
            <a:p>
              <a:pPr algn="ctr"/>
              <a:endParaRPr/>
            </a:p>
          </p:txBody>
        </p:sp>
        <p:sp>
          <p:nvSpPr>
            <p:cNvPr id="731" name="ïṥlîḍè"/>
            <p:cNvSpPr/>
            <p:nvPr/>
          </p:nvSpPr>
          <p:spPr bwMode="auto">
            <a:xfrm>
              <a:off x="5097463" y="4073525"/>
              <a:ext cx="1377950" cy="1663700"/>
            </a:xfrm>
            <a:custGeom>
              <a:avLst/>
              <a:gdLst>
                <a:gd name="T0" fmla="*/ 302 w 401"/>
                <a:gd name="T1" fmla="*/ 485 h 485"/>
                <a:gd name="T2" fmla="*/ 296 w 401"/>
                <a:gd name="T3" fmla="*/ 485 h 485"/>
                <a:gd name="T4" fmla="*/ 254 w 401"/>
                <a:gd name="T5" fmla="*/ 431 h 485"/>
                <a:gd name="T6" fmla="*/ 296 w 401"/>
                <a:gd name="T7" fmla="*/ 98 h 485"/>
                <a:gd name="T8" fmla="*/ 51 w 401"/>
                <a:gd name="T9" fmla="*/ 105 h 485"/>
                <a:gd name="T10" fmla="*/ 1 w 401"/>
                <a:gd name="T11" fmla="*/ 58 h 485"/>
                <a:gd name="T12" fmla="*/ 48 w 401"/>
                <a:gd name="T13" fmla="*/ 9 h 485"/>
                <a:gd name="T14" fmla="*/ 350 w 401"/>
                <a:gd name="T15" fmla="*/ 0 h 485"/>
                <a:gd name="T16" fmla="*/ 387 w 401"/>
                <a:gd name="T17" fmla="*/ 16 h 485"/>
                <a:gd name="T18" fmla="*/ 399 w 401"/>
                <a:gd name="T19" fmla="*/ 55 h 485"/>
                <a:gd name="T20" fmla="*/ 350 w 401"/>
                <a:gd name="T21" fmla="*/ 443 h 485"/>
                <a:gd name="T22" fmla="*/ 302 w 401"/>
                <a:gd name="T23"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1" h="485">
                  <a:moveTo>
                    <a:pt x="302" y="485"/>
                  </a:moveTo>
                  <a:cubicBezTo>
                    <a:pt x="300" y="485"/>
                    <a:pt x="298" y="485"/>
                    <a:pt x="296" y="485"/>
                  </a:cubicBezTo>
                  <a:cubicBezTo>
                    <a:pt x="269" y="481"/>
                    <a:pt x="250" y="457"/>
                    <a:pt x="254" y="431"/>
                  </a:cubicBezTo>
                  <a:cubicBezTo>
                    <a:pt x="296" y="98"/>
                    <a:pt x="296" y="98"/>
                    <a:pt x="296" y="98"/>
                  </a:cubicBezTo>
                  <a:cubicBezTo>
                    <a:pt x="51" y="105"/>
                    <a:pt x="51" y="105"/>
                    <a:pt x="51" y="105"/>
                  </a:cubicBezTo>
                  <a:cubicBezTo>
                    <a:pt x="24" y="106"/>
                    <a:pt x="2" y="85"/>
                    <a:pt x="1" y="58"/>
                  </a:cubicBezTo>
                  <a:cubicBezTo>
                    <a:pt x="0" y="32"/>
                    <a:pt x="21" y="10"/>
                    <a:pt x="48" y="9"/>
                  </a:cubicBezTo>
                  <a:cubicBezTo>
                    <a:pt x="350" y="0"/>
                    <a:pt x="350" y="0"/>
                    <a:pt x="350" y="0"/>
                  </a:cubicBezTo>
                  <a:cubicBezTo>
                    <a:pt x="364" y="0"/>
                    <a:pt x="377" y="6"/>
                    <a:pt x="387" y="16"/>
                  </a:cubicBezTo>
                  <a:cubicBezTo>
                    <a:pt x="396" y="27"/>
                    <a:pt x="401" y="41"/>
                    <a:pt x="399" y="55"/>
                  </a:cubicBezTo>
                  <a:cubicBezTo>
                    <a:pt x="350" y="443"/>
                    <a:pt x="350" y="443"/>
                    <a:pt x="350" y="443"/>
                  </a:cubicBezTo>
                  <a:cubicBezTo>
                    <a:pt x="347" y="467"/>
                    <a:pt x="326" y="485"/>
                    <a:pt x="302" y="485"/>
                  </a:cubicBezTo>
                  <a:close/>
                </a:path>
              </a:pathLst>
            </a:custGeom>
            <a:solidFill>
              <a:srgbClr val="7C496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32" name="iSḷîḍé"/>
            <p:cNvSpPr/>
            <p:nvPr/>
          </p:nvSpPr>
          <p:spPr bwMode="auto">
            <a:xfrm>
              <a:off x="5049838" y="3925888"/>
              <a:ext cx="2573338" cy="1027113"/>
            </a:xfrm>
            <a:custGeom>
              <a:avLst/>
              <a:gdLst>
                <a:gd name="T0" fmla="*/ 698 w 749"/>
                <a:gd name="T1" fmla="*/ 298 h 299"/>
                <a:gd name="T2" fmla="*/ 666 w 749"/>
                <a:gd name="T3" fmla="*/ 289 h 299"/>
                <a:gd name="T4" fmla="*/ 398 w 749"/>
                <a:gd name="T5" fmla="*/ 99 h 299"/>
                <a:gd name="T6" fmla="*/ 56 w 749"/>
                <a:gd name="T7" fmla="*/ 136 h 299"/>
                <a:gd name="T8" fmla="*/ 3 w 749"/>
                <a:gd name="T9" fmla="*/ 93 h 299"/>
                <a:gd name="T10" fmla="*/ 45 w 749"/>
                <a:gd name="T11" fmla="*/ 40 h 299"/>
                <a:gd name="T12" fmla="*/ 406 w 749"/>
                <a:gd name="T13" fmla="*/ 1 h 299"/>
                <a:gd name="T14" fmla="*/ 439 w 749"/>
                <a:gd name="T15" fmla="*/ 10 h 299"/>
                <a:gd name="T16" fmla="*/ 722 w 749"/>
                <a:gd name="T17" fmla="*/ 211 h 299"/>
                <a:gd name="T18" fmla="*/ 734 w 749"/>
                <a:gd name="T19" fmla="*/ 278 h 299"/>
                <a:gd name="T20" fmla="*/ 698 w 749"/>
                <a:gd name="T21" fmla="*/ 298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9" h="299">
                  <a:moveTo>
                    <a:pt x="698" y="298"/>
                  </a:moveTo>
                  <a:cubicBezTo>
                    <a:pt x="687" y="299"/>
                    <a:pt x="676" y="296"/>
                    <a:pt x="666" y="289"/>
                  </a:cubicBezTo>
                  <a:cubicBezTo>
                    <a:pt x="398" y="99"/>
                    <a:pt x="398" y="99"/>
                    <a:pt x="398" y="99"/>
                  </a:cubicBezTo>
                  <a:cubicBezTo>
                    <a:pt x="56" y="136"/>
                    <a:pt x="56" y="136"/>
                    <a:pt x="56" y="136"/>
                  </a:cubicBezTo>
                  <a:cubicBezTo>
                    <a:pt x="29" y="139"/>
                    <a:pt x="5" y="120"/>
                    <a:pt x="3" y="93"/>
                  </a:cubicBezTo>
                  <a:cubicBezTo>
                    <a:pt x="0" y="67"/>
                    <a:pt x="19" y="43"/>
                    <a:pt x="45" y="40"/>
                  </a:cubicBezTo>
                  <a:cubicBezTo>
                    <a:pt x="406" y="1"/>
                    <a:pt x="406" y="1"/>
                    <a:pt x="406" y="1"/>
                  </a:cubicBezTo>
                  <a:cubicBezTo>
                    <a:pt x="418" y="0"/>
                    <a:pt x="429" y="3"/>
                    <a:pt x="439" y="10"/>
                  </a:cubicBezTo>
                  <a:cubicBezTo>
                    <a:pt x="722" y="211"/>
                    <a:pt x="722" y="211"/>
                    <a:pt x="722" y="211"/>
                  </a:cubicBezTo>
                  <a:cubicBezTo>
                    <a:pt x="744" y="226"/>
                    <a:pt x="749" y="256"/>
                    <a:pt x="734" y="278"/>
                  </a:cubicBezTo>
                  <a:cubicBezTo>
                    <a:pt x="725" y="290"/>
                    <a:pt x="712" y="297"/>
                    <a:pt x="698" y="298"/>
                  </a:cubicBezTo>
                  <a:close/>
                </a:path>
              </a:pathLst>
            </a:custGeom>
            <a:solidFill>
              <a:srgbClr val="93698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33" name="îşļíḓe"/>
            <p:cNvSpPr/>
            <p:nvPr/>
          </p:nvSpPr>
          <p:spPr bwMode="auto">
            <a:xfrm>
              <a:off x="7307263" y="4598988"/>
              <a:ext cx="676275" cy="469900"/>
            </a:xfrm>
            <a:custGeom>
              <a:avLst/>
              <a:gdLst>
                <a:gd name="T0" fmla="*/ 0 w 197"/>
                <a:gd name="T1" fmla="*/ 87 h 137"/>
                <a:gd name="T2" fmla="*/ 37 w 197"/>
                <a:gd name="T3" fmla="*/ 126 h 137"/>
                <a:gd name="T4" fmla="*/ 74 w 197"/>
                <a:gd name="T5" fmla="*/ 127 h 137"/>
                <a:gd name="T6" fmla="*/ 195 w 197"/>
                <a:gd name="T7" fmla="*/ 19 h 137"/>
                <a:gd name="T8" fmla="*/ 192 w 197"/>
                <a:gd name="T9" fmla="*/ 6 h 137"/>
                <a:gd name="T10" fmla="*/ 179 w 197"/>
                <a:gd name="T11" fmla="*/ 0 h 137"/>
                <a:gd name="T12" fmla="*/ 70 w 197"/>
                <a:gd name="T13" fmla="*/ 19 h 137"/>
                <a:gd name="T14" fmla="*/ 0 w 197"/>
                <a:gd name="T15" fmla="*/ 87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7" h="137">
                  <a:moveTo>
                    <a:pt x="0" y="87"/>
                  </a:moveTo>
                  <a:cubicBezTo>
                    <a:pt x="37" y="126"/>
                    <a:pt x="37" y="126"/>
                    <a:pt x="37" y="126"/>
                  </a:cubicBezTo>
                  <a:cubicBezTo>
                    <a:pt x="47" y="136"/>
                    <a:pt x="64" y="137"/>
                    <a:pt x="74" y="127"/>
                  </a:cubicBezTo>
                  <a:cubicBezTo>
                    <a:pt x="195" y="19"/>
                    <a:pt x="195" y="19"/>
                    <a:pt x="195" y="19"/>
                  </a:cubicBezTo>
                  <a:cubicBezTo>
                    <a:pt x="195" y="19"/>
                    <a:pt x="197" y="12"/>
                    <a:pt x="192" y="6"/>
                  </a:cubicBezTo>
                  <a:cubicBezTo>
                    <a:pt x="187" y="0"/>
                    <a:pt x="180" y="0"/>
                    <a:pt x="179" y="0"/>
                  </a:cubicBezTo>
                  <a:cubicBezTo>
                    <a:pt x="143" y="6"/>
                    <a:pt x="107" y="13"/>
                    <a:pt x="70" y="19"/>
                  </a:cubicBezTo>
                  <a:lnTo>
                    <a:pt x="0" y="87"/>
                  </a:lnTo>
                  <a:close/>
                </a:path>
              </a:pathLst>
            </a:custGeom>
            <a:solidFill>
              <a:srgbClr val="424A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734" name="îṣḻîdè"/>
            <p:cNvSpPr/>
            <p:nvPr/>
          </p:nvSpPr>
          <p:spPr bwMode="auto">
            <a:xfrm>
              <a:off x="5964238" y="5529263"/>
              <a:ext cx="682625" cy="277813"/>
            </a:xfrm>
            <a:custGeom>
              <a:avLst/>
              <a:gdLst>
                <a:gd name="T0" fmla="*/ 0 w 199"/>
                <a:gd name="T1" fmla="*/ 1 h 81"/>
                <a:gd name="T2" fmla="*/ 0 w 199"/>
                <a:gd name="T3" fmla="*/ 54 h 81"/>
                <a:gd name="T4" fmla="*/ 26 w 199"/>
                <a:gd name="T5" fmla="*/ 81 h 81"/>
                <a:gd name="T6" fmla="*/ 191 w 199"/>
                <a:gd name="T7" fmla="*/ 80 h 81"/>
                <a:gd name="T8" fmla="*/ 199 w 199"/>
                <a:gd name="T9" fmla="*/ 68 h 81"/>
                <a:gd name="T10" fmla="*/ 193 w 199"/>
                <a:gd name="T11" fmla="*/ 55 h 81"/>
                <a:gd name="T12" fmla="*/ 98 w 199"/>
                <a:gd name="T13" fmla="*/ 0 h 81"/>
                <a:gd name="T14" fmla="*/ 0 w 199"/>
                <a:gd name="T15" fmla="*/ 1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81">
                  <a:moveTo>
                    <a:pt x="0" y="1"/>
                  </a:moveTo>
                  <a:cubicBezTo>
                    <a:pt x="0" y="54"/>
                    <a:pt x="0" y="54"/>
                    <a:pt x="0" y="54"/>
                  </a:cubicBezTo>
                  <a:cubicBezTo>
                    <a:pt x="0" y="69"/>
                    <a:pt x="12" y="80"/>
                    <a:pt x="26" y="81"/>
                  </a:cubicBezTo>
                  <a:cubicBezTo>
                    <a:pt x="191" y="80"/>
                    <a:pt x="191" y="80"/>
                    <a:pt x="191" y="80"/>
                  </a:cubicBezTo>
                  <a:cubicBezTo>
                    <a:pt x="192" y="80"/>
                    <a:pt x="198" y="76"/>
                    <a:pt x="199" y="68"/>
                  </a:cubicBezTo>
                  <a:cubicBezTo>
                    <a:pt x="199" y="60"/>
                    <a:pt x="194" y="55"/>
                    <a:pt x="193" y="55"/>
                  </a:cubicBezTo>
                  <a:cubicBezTo>
                    <a:pt x="163" y="34"/>
                    <a:pt x="128" y="20"/>
                    <a:pt x="98" y="0"/>
                  </a:cubicBezTo>
                  <a:lnTo>
                    <a:pt x="0" y="1"/>
                  </a:lnTo>
                  <a:close/>
                </a:path>
              </a:pathLst>
            </a:custGeom>
            <a:solidFill>
              <a:srgbClr val="424A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735" name="ïSļiḓê"/>
            <p:cNvSpPr/>
            <p:nvPr/>
          </p:nvSpPr>
          <p:spPr bwMode="auto">
            <a:xfrm>
              <a:off x="4957763" y="2876550"/>
              <a:ext cx="587375" cy="912813"/>
            </a:xfrm>
            <a:custGeom>
              <a:avLst/>
              <a:gdLst>
                <a:gd name="T0" fmla="*/ 72 w 171"/>
                <a:gd name="T1" fmla="*/ 202 h 266"/>
                <a:gd name="T2" fmla="*/ 103 w 171"/>
                <a:gd name="T3" fmla="*/ 42 h 266"/>
                <a:gd name="T4" fmla="*/ 78 w 171"/>
                <a:gd name="T5" fmla="*/ 4 h 266"/>
                <a:gd name="T6" fmla="*/ 40 w 171"/>
                <a:gd name="T7" fmla="*/ 29 h 266"/>
                <a:gd name="T8" fmla="*/ 2 w 171"/>
                <a:gd name="T9" fmla="*/ 228 h 266"/>
                <a:gd name="T10" fmla="*/ 8 w 171"/>
                <a:gd name="T11" fmla="*/ 255 h 266"/>
                <a:gd name="T12" fmla="*/ 33 w 171"/>
                <a:gd name="T13" fmla="*/ 266 h 266"/>
                <a:gd name="T14" fmla="*/ 171 w 171"/>
                <a:gd name="T15" fmla="*/ 266 h 266"/>
                <a:gd name="T16" fmla="*/ 171 w 171"/>
                <a:gd name="T17" fmla="*/ 202 h 266"/>
                <a:gd name="T18" fmla="*/ 72 w 171"/>
                <a:gd name="T19" fmla="*/ 202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266">
                  <a:moveTo>
                    <a:pt x="72" y="202"/>
                  </a:moveTo>
                  <a:cubicBezTo>
                    <a:pt x="103" y="42"/>
                    <a:pt x="103" y="42"/>
                    <a:pt x="103" y="42"/>
                  </a:cubicBezTo>
                  <a:cubicBezTo>
                    <a:pt x="107" y="24"/>
                    <a:pt x="95" y="7"/>
                    <a:pt x="78" y="4"/>
                  </a:cubicBezTo>
                  <a:cubicBezTo>
                    <a:pt x="60" y="0"/>
                    <a:pt x="43" y="12"/>
                    <a:pt x="40" y="29"/>
                  </a:cubicBezTo>
                  <a:cubicBezTo>
                    <a:pt x="2" y="228"/>
                    <a:pt x="2" y="228"/>
                    <a:pt x="2" y="228"/>
                  </a:cubicBezTo>
                  <a:cubicBezTo>
                    <a:pt x="0" y="237"/>
                    <a:pt x="2" y="247"/>
                    <a:pt x="8" y="255"/>
                  </a:cubicBezTo>
                  <a:cubicBezTo>
                    <a:pt x="15" y="262"/>
                    <a:pt x="24" y="266"/>
                    <a:pt x="33" y="266"/>
                  </a:cubicBezTo>
                  <a:cubicBezTo>
                    <a:pt x="171" y="266"/>
                    <a:pt x="171" y="266"/>
                    <a:pt x="171" y="266"/>
                  </a:cubicBezTo>
                  <a:cubicBezTo>
                    <a:pt x="171" y="202"/>
                    <a:pt x="171" y="202"/>
                    <a:pt x="171" y="202"/>
                  </a:cubicBezTo>
                  <a:lnTo>
                    <a:pt x="72" y="202"/>
                  </a:lnTo>
                  <a:close/>
                </a:path>
              </a:pathLst>
            </a:custGeom>
            <a:solidFill>
              <a:srgbClr val="A37E9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36" name="ïšḻïdé"/>
            <p:cNvSpPr/>
            <p:nvPr/>
          </p:nvSpPr>
          <p:spPr bwMode="auto">
            <a:xfrm>
              <a:off x="5014913" y="2138363"/>
              <a:ext cx="315913" cy="315913"/>
            </a:xfrm>
            <a:prstGeom prst="ellipse">
              <a:avLst/>
            </a:prstGeom>
            <a:solidFill>
              <a:srgbClr val="424A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37" name="iṣľidé"/>
            <p:cNvSpPr/>
            <p:nvPr/>
          </p:nvSpPr>
          <p:spPr bwMode="auto">
            <a:xfrm>
              <a:off x="5627688" y="2527300"/>
              <a:ext cx="163513" cy="119063"/>
            </a:xfrm>
            <a:prstGeom prst="ellipse">
              <a:avLst/>
            </a:prstGeom>
            <a:solidFill>
              <a:srgbClr val="1D262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38" name="íṩḷíďe"/>
            <p:cNvSpPr/>
            <p:nvPr/>
          </p:nvSpPr>
          <p:spPr bwMode="auto">
            <a:xfrm>
              <a:off x="5105401" y="2276475"/>
              <a:ext cx="593725" cy="339725"/>
            </a:xfrm>
            <a:custGeom>
              <a:avLst/>
              <a:gdLst>
                <a:gd name="T0" fmla="*/ 160 w 173"/>
                <a:gd name="T1" fmla="*/ 99 h 99"/>
                <a:gd name="T2" fmla="*/ 155 w 173"/>
                <a:gd name="T3" fmla="*/ 98 h 99"/>
                <a:gd name="T4" fmla="*/ 7 w 173"/>
                <a:gd name="T5" fmla="*/ 23 h 99"/>
                <a:gd name="T6" fmla="*/ 4 w 173"/>
                <a:gd name="T7" fmla="*/ 6 h 99"/>
                <a:gd name="T8" fmla="*/ 21 w 173"/>
                <a:gd name="T9" fmla="*/ 3 h 99"/>
                <a:gd name="T10" fmla="*/ 164 w 173"/>
                <a:gd name="T11" fmla="*/ 76 h 99"/>
                <a:gd name="T12" fmla="*/ 171 w 173"/>
                <a:gd name="T13" fmla="*/ 91 h 99"/>
                <a:gd name="T14" fmla="*/ 160 w 173"/>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 h="99">
                  <a:moveTo>
                    <a:pt x="160" y="99"/>
                  </a:moveTo>
                  <a:cubicBezTo>
                    <a:pt x="158" y="99"/>
                    <a:pt x="157" y="98"/>
                    <a:pt x="155" y="98"/>
                  </a:cubicBezTo>
                  <a:cubicBezTo>
                    <a:pt x="151" y="96"/>
                    <a:pt x="54" y="55"/>
                    <a:pt x="7" y="23"/>
                  </a:cubicBezTo>
                  <a:cubicBezTo>
                    <a:pt x="2" y="19"/>
                    <a:pt x="0" y="12"/>
                    <a:pt x="4" y="6"/>
                  </a:cubicBezTo>
                  <a:cubicBezTo>
                    <a:pt x="8" y="1"/>
                    <a:pt x="15" y="0"/>
                    <a:pt x="21" y="3"/>
                  </a:cubicBezTo>
                  <a:cubicBezTo>
                    <a:pt x="65" y="34"/>
                    <a:pt x="163" y="75"/>
                    <a:pt x="164" y="76"/>
                  </a:cubicBezTo>
                  <a:cubicBezTo>
                    <a:pt x="171" y="78"/>
                    <a:pt x="173" y="85"/>
                    <a:pt x="171" y="91"/>
                  </a:cubicBezTo>
                  <a:cubicBezTo>
                    <a:pt x="169" y="96"/>
                    <a:pt x="164" y="99"/>
                    <a:pt x="160" y="99"/>
                  </a:cubicBezTo>
                  <a:close/>
                </a:path>
              </a:pathLst>
            </a:custGeom>
            <a:solidFill>
              <a:srgbClr val="424A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739" name="îŝḻîdê"/>
            <p:cNvSpPr/>
            <p:nvPr/>
          </p:nvSpPr>
          <p:spPr bwMode="auto">
            <a:xfrm>
              <a:off x="5111751" y="1449388"/>
              <a:ext cx="728663" cy="830263"/>
            </a:xfrm>
            <a:custGeom>
              <a:avLst/>
              <a:gdLst>
                <a:gd name="T0" fmla="*/ 212 w 212"/>
                <a:gd name="T1" fmla="*/ 19 h 242"/>
                <a:gd name="T2" fmla="*/ 169 w 212"/>
                <a:gd name="T3" fmla="*/ 0 h 242"/>
                <a:gd name="T4" fmla="*/ 0 w 212"/>
                <a:gd name="T5" fmla="*/ 169 h 242"/>
                <a:gd name="T6" fmla="*/ 13 w 212"/>
                <a:gd name="T7" fmla="*/ 235 h 242"/>
                <a:gd name="T8" fmla="*/ 24 w 212"/>
                <a:gd name="T9" fmla="*/ 242 h 242"/>
                <a:gd name="T10" fmla="*/ 29 w 212"/>
                <a:gd name="T11" fmla="*/ 242 h 242"/>
                <a:gd name="T12" fmla="*/ 35 w 212"/>
                <a:gd name="T13" fmla="*/ 226 h 242"/>
                <a:gd name="T14" fmla="*/ 24 w 212"/>
                <a:gd name="T15" fmla="*/ 169 h 242"/>
                <a:gd name="T16" fmla="*/ 179 w 212"/>
                <a:gd name="T17" fmla="*/ 20 h 242"/>
                <a:gd name="T18" fmla="*/ 190 w 212"/>
                <a:gd name="T19" fmla="*/ 19 h 242"/>
                <a:gd name="T20" fmla="*/ 212 w 212"/>
                <a:gd name="T21" fmla="*/ 19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242">
                  <a:moveTo>
                    <a:pt x="212" y="19"/>
                  </a:moveTo>
                  <a:cubicBezTo>
                    <a:pt x="208" y="0"/>
                    <a:pt x="171" y="0"/>
                    <a:pt x="169" y="0"/>
                  </a:cubicBezTo>
                  <a:cubicBezTo>
                    <a:pt x="76" y="0"/>
                    <a:pt x="0" y="76"/>
                    <a:pt x="0" y="169"/>
                  </a:cubicBezTo>
                  <a:cubicBezTo>
                    <a:pt x="0" y="192"/>
                    <a:pt x="4" y="214"/>
                    <a:pt x="13" y="235"/>
                  </a:cubicBezTo>
                  <a:cubicBezTo>
                    <a:pt x="15" y="240"/>
                    <a:pt x="19" y="242"/>
                    <a:pt x="24" y="242"/>
                  </a:cubicBezTo>
                  <a:cubicBezTo>
                    <a:pt x="26" y="242"/>
                    <a:pt x="27" y="242"/>
                    <a:pt x="29" y="242"/>
                  </a:cubicBezTo>
                  <a:cubicBezTo>
                    <a:pt x="35" y="239"/>
                    <a:pt x="38" y="232"/>
                    <a:pt x="35" y="226"/>
                  </a:cubicBezTo>
                  <a:cubicBezTo>
                    <a:pt x="28" y="208"/>
                    <a:pt x="24" y="189"/>
                    <a:pt x="24" y="169"/>
                  </a:cubicBezTo>
                  <a:cubicBezTo>
                    <a:pt x="24" y="89"/>
                    <a:pt x="100" y="20"/>
                    <a:pt x="179" y="20"/>
                  </a:cubicBezTo>
                  <a:cubicBezTo>
                    <a:pt x="182" y="20"/>
                    <a:pt x="187" y="19"/>
                    <a:pt x="190" y="19"/>
                  </a:cubicBezTo>
                  <a:cubicBezTo>
                    <a:pt x="196" y="19"/>
                    <a:pt x="212" y="19"/>
                    <a:pt x="212" y="19"/>
                  </a:cubicBezTo>
                  <a:close/>
                </a:path>
              </a:pathLst>
            </a:custGeom>
            <a:solidFill>
              <a:srgbClr val="424A5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40" name="iṡľîďè"/>
            <p:cNvSpPr/>
            <p:nvPr/>
          </p:nvSpPr>
          <p:spPr bwMode="auto">
            <a:xfrm>
              <a:off x="5056188" y="2179638"/>
              <a:ext cx="217488" cy="233363"/>
            </a:xfrm>
            <a:prstGeom prst="ellipse">
              <a:avLst/>
            </a:prstGeom>
            <a:solidFill>
              <a:srgbClr val="7A7F8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41" name="ïşlïḓè"/>
            <p:cNvSpPr/>
            <p:nvPr/>
          </p:nvSpPr>
          <p:spPr bwMode="auto">
            <a:xfrm>
              <a:off x="5403851" y="1446213"/>
              <a:ext cx="1112838" cy="500063"/>
            </a:xfrm>
            <a:custGeom>
              <a:avLst/>
              <a:gdLst>
                <a:gd name="T0" fmla="*/ 40 w 324"/>
                <a:gd name="T1" fmla="*/ 115 h 146"/>
                <a:gd name="T2" fmla="*/ 316 w 324"/>
                <a:gd name="T3" fmla="*/ 121 h 146"/>
                <a:gd name="T4" fmla="*/ 323 w 324"/>
                <a:gd name="T5" fmla="*/ 108 h 146"/>
                <a:gd name="T6" fmla="*/ 287 w 324"/>
                <a:gd name="T7" fmla="*/ 80 h 146"/>
                <a:gd name="T8" fmla="*/ 243 w 324"/>
                <a:gd name="T9" fmla="*/ 24 h 146"/>
                <a:gd name="T10" fmla="*/ 19 w 324"/>
                <a:gd name="T11" fmla="*/ 36 h 146"/>
                <a:gd name="T12" fmla="*/ 13 w 324"/>
                <a:gd name="T13" fmla="*/ 44 h 146"/>
                <a:gd name="T14" fmla="*/ 7 w 324"/>
                <a:gd name="T15" fmla="*/ 63 h 146"/>
                <a:gd name="T16" fmla="*/ 40 w 324"/>
                <a:gd name="T17" fmla="*/ 11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146">
                  <a:moveTo>
                    <a:pt x="40" y="115"/>
                  </a:moveTo>
                  <a:cubicBezTo>
                    <a:pt x="117" y="127"/>
                    <a:pt x="268" y="146"/>
                    <a:pt x="316" y="121"/>
                  </a:cubicBezTo>
                  <a:cubicBezTo>
                    <a:pt x="321" y="119"/>
                    <a:pt x="324" y="113"/>
                    <a:pt x="323" y="108"/>
                  </a:cubicBezTo>
                  <a:cubicBezTo>
                    <a:pt x="321" y="97"/>
                    <a:pt x="314" y="80"/>
                    <a:pt x="287" y="80"/>
                  </a:cubicBezTo>
                  <a:cubicBezTo>
                    <a:pt x="247" y="80"/>
                    <a:pt x="287" y="26"/>
                    <a:pt x="243" y="24"/>
                  </a:cubicBezTo>
                  <a:cubicBezTo>
                    <a:pt x="200" y="22"/>
                    <a:pt x="76" y="0"/>
                    <a:pt x="19" y="36"/>
                  </a:cubicBezTo>
                  <a:cubicBezTo>
                    <a:pt x="16" y="38"/>
                    <a:pt x="14" y="41"/>
                    <a:pt x="13" y="44"/>
                  </a:cubicBezTo>
                  <a:cubicBezTo>
                    <a:pt x="7" y="63"/>
                    <a:pt x="7" y="63"/>
                    <a:pt x="7" y="63"/>
                  </a:cubicBezTo>
                  <a:cubicBezTo>
                    <a:pt x="0" y="87"/>
                    <a:pt x="15" y="111"/>
                    <a:pt x="40" y="115"/>
                  </a:cubicBezTo>
                  <a:close/>
                </a:path>
              </a:pathLst>
            </a:custGeom>
            <a:gradFill>
              <a:gsLst>
                <a:gs pos="100000">
                  <a:srgbClr val="377FC2"/>
                </a:gs>
                <a:gs pos="0">
                  <a:srgbClr val="2A5379"/>
                </a:gs>
              </a:gsLst>
              <a:lin ang="0" scaled="0"/>
            </a:gradFill>
            <a:ln>
              <a:noFill/>
            </a:ln>
          </p:spPr>
          <p:txBody>
            <a:bodyPr wrap="square" lIns="91440" tIns="45720" rIns="91440" bIns="45720" anchor="ctr">
              <a:normAutofit lnSpcReduction="10000"/>
            </a:bodyPr>
            <a:lstStyle/>
            <a:p>
              <a:pPr algn="ctr"/>
              <a:endParaRPr/>
            </a:p>
          </p:txBody>
        </p:sp>
        <p:sp>
          <p:nvSpPr>
            <p:cNvPr id="742" name="îṧḷiḋe"/>
            <p:cNvSpPr/>
            <p:nvPr/>
          </p:nvSpPr>
          <p:spPr bwMode="auto">
            <a:xfrm>
              <a:off x="5499101" y="2846388"/>
              <a:ext cx="227013" cy="620713"/>
            </a:xfrm>
            <a:custGeom>
              <a:avLst/>
              <a:gdLst>
                <a:gd name="T0" fmla="*/ 66 w 66"/>
                <a:gd name="T1" fmla="*/ 28 h 181"/>
                <a:gd name="T2" fmla="*/ 45 w 66"/>
                <a:gd name="T3" fmla="*/ 181 h 181"/>
                <a:gd name="T4" fmla="*/ 0 w 66"/>
                <a:gd name="T5" fmla="*/ 26 h 181"/>
                <a:gd name="T6" fmla="*/ 8 w 66"/>
                <a:gd name="T7" fmla="*/ 0 h 181"/>
                <a:gd name="T8" fmla="*/ 39 w 66"/>
                <a:gd name="T9" fmla="*/ 1 h 181"/>
                <a:gd name="T10" fmla="*/ 66 w 66"/>
                <a:gd name="T11" fmla="*/ 28 h 181"/>
              </a:gdLst>
              <a:ahLst/>
              <a:cxnLst>
                <a:cxn ang="0">
                  <a:pos x="T0" y="T1"/>
                </a:cxn>
                <a:cxn ang="0">
                  <a:pos x="T2" y="T3"/>
                </a:cxn>
                <a:cxn ang="0">
                  <a:pos x="T4" y="T5"/>
                </a:cxn>
                <a:cxn ang="0">
                  <a:pos x="T6" y="T7"/>
                </a:cxn>
                <a:cxn ang="0">
                  <a:pos x="T8" y="T9"/>
                </a:cxn>
                <a:cxn ang="0">
                  <a:pos x="T10" y="T11"/>
                </a:cxn>
              </a:cxnLst>
              <a:rect l="0" t="0" r="r" b="b"/>
              <a:pathLst>
                <a:path w="66" h="181">
                  <a:moveTo>
                    <a:pt x="66" y="28"/>
                  </a:moveTo>
                  <a:cubicBezTo>
                    <a:pt x="45" y="181"/>
                    <a:pt x="45" y="181"/>
                    <a:pt x="45" y="181"/>
                  </a:cubicBezTo>
                  <a:cubicBezTo>
                    <a:pt x="0" y="26"/>
                    <a:pt x="0" y="26"/>
                    <a:pt x="0" y="26"/>
                  </a:cubicBezTo>
                  <a:cubicBezTo>
                    <a:pt x="8" y="0"/>
                    <a:pt x="8" y="0"/>
                    <a:pt x="8" y="0"/>
                  </a:cubicBezTo>
                  <a:cubicBezTo>
                    <a:pt x="8" y="0"/>
                    <a:pt x="29" y="12"/>
                    <a:pt x="39" y="1"/>
                  </a:cubicBezTo>
                  <a:lnTo>
                    <a:pt x="66" y="28"/>
                  </a:lnTo>
                  <a:close/>
                </a:path>
              </a:pathLst>
            </a:custGeom>
            <a:solidFill>
              <a:srgbClr val="FFF0B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43" name="îśļídé"/>
            <p:cNvSpPr/>
            <p:nvPr/>
          </p:nvSpPr>
          <p:spPr bwMode="auto">
            <a:xfrm>
              <a:off x="5915026" y="2078038"/>
              <a:ext cx="241300" cy="290513"/>
            </a:xfrm>
            <a:custGeom>
              <a:avLst/>
              <a:gdLst>
                <a:gd name="T0" fmla="*/ 8 w 70"/>
                <a:gd name="T1" fmla="*/ 19 h 85"/>
                <a:gd name="T2" fmla="*/ 49 w 70"/>
                <a:gd name="T3" fmla="*/ 68 h 85"/>
                <a:gd name="T4" fmla="*/ 10 w 70"/>
                <a:gd name="T5" fmla="*/ 67 h 85"/>
                <a:gd name="T6" fmla="*/ 8 w 70"/>
                <a:gd name="T7" fmla="*/ 19 h 85"/>
              </a:gdLst>
              <a:ahLst/>
              <a:cxnLst>
                <a:cxn ang="0">
                  <a:pos x="T0" y="T1"/>
                </a:cxn>
                <a:cxn ang="0">
                  <a:pos x="T2" y="T3"/>
                </a:cxn>
                <a:cxn ang="0">
                  <a:pos x="T4" y="T5"/>
                </a:cxn>
                <a:cxn ang="0">
                  <a:pos x="T6" y="T7"/>
                </a:cxn>
              </a:cxnLst>
              <a:rect l="0" t="0" r="r" b="b"/>
              <a:pathLst>
                <a:path w="70" h="85">
                  <a:moveTo>
                    <a:pt x="8" y="19"/>
                  </a:moveTo>
                  <a:cubicBezTo>
                    <a:pt x="0" y="0"/>
                    <a:pt x="70" y="51"/>
                    <a:pt x="49" y="68"/>
                  </a:cubicBezTo>
                  <a:cubicBezTo>
                    <a:pt x="28" y="85"/>
                    <a:pt x="10" y="67"/>
                    <a:pt x="10" y="67"/>
                  </a:cubicBezTo>
                  <a:cubicBezTo>
                    <a:pt x="10" y="67"/>
                    <a:pt x="21" y="51"/>
                    <a:pt x="8" y="19"/>
                  </a:cubicBezTo>
                  <a:close/>
                </a:path>
              </a:pathLst>
            </a:custGeom>
            <a:gradFill>
              <a:gsLst>
                <a:gs pos="100000">
                  <a:srgbClr val="F8B1B2"/>
                </a:gs>
                <a:gs pos="0">
                  <a:srgbClr val="FBD2C6"/>
                </a:gs>
              </a:gsLst>
              <a:lin ang="0" scaled="0"/>
            </a:gradFill>
            <a:ln>
              <a:noFill/>
            </a:ln>
          </p:spPr>
          <p:txBody>
            <a:bodyPr wrap="square" lIns="91440" tIns="45720" rIns="91440" bIns="45720" anchor="ctr">
              <a:normAutofit fontScale="47500" lnSpcReduction="20000"/>
            </a:bodyPr>
            <a:lstStyle/>
            <a:p>
              <a:pPr algn="ctr"/>
              <a:endParaRPr/>
            </a:p>
          </p:txBody>
        </p:sp>
        <p:sp>
          <p:nvSpPr>
            <p:cNvPr id="744" name="ïṩlîḑe"/>
            <p:cNvSpPr/>
            <p:nvPr/>
          </p:nvSpPr>
          <p:spPr bwMode="auto">
            <a:xfrm>
              <a:off x="5599113" y="2093913"/>
              <a:ext cx="55563" cy="58738"/>
            </a:xfrm>
            <a:prstGeom prst="ellipse">
              <a:avLst/>
            </a:prstGeom>
            <a:solidFill>
              <a:srgbClr val="3C241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45" name="iśḻiďé"/>
            <p:cNvSpPr/>
            <p:nvPr/>
          </p:nvSpPr>
          <p:spPr bwMode="auto">
            <a:xfrm>
              <a:off x="6180138" y="2081213"/>
              <a:ext cx="55563" cy="57150"/>
            </a:xfrm>
            <a:prstGeom prst="ellipse">
              <a:avLst/>
            </a:prstGeom>
            <a:solidFill>
              <a:srgbClr val="3C241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46" name="iṥḷiḍe"/>
            <p:cNvSpPr/>
            <p:nvPr/>
          </p:nvSpPr>
          <p:spPr bwMode="auto">
            <a:xfrm>
              <a:off x="5380038" y="2760663"/>
              <a:ext cx="250825" cy="346075"/>
            </a:xfrm>
            <a:custGeom>
              <a:avLst/>
              <a:gdLst>
                <a:gd name="T0" fmla="*/ 19 w 73"/>
                <a:gd name="T1" fmla="*/ 0 h 101"/>
                <a:gd name="T2" fmla="*/ 72 w 73"/>
                <a:gd name="T3" fmla="*/ 57 h 101"/>
                <a:gd name="T4" fmla="*/ 28 w 73"/>
                <a:gd name="T5" fmla="*/ 101 h 101"/>
                <a:gd name="T6" fmla="*/ 0 w 73"/>
                <a:gd name="T7" fmla="*/ 14 h 101"/>
                <a:gd name="T8" fmla="*/ 19 w 73"/>
                <a:gd name="T9" fmla="*/ 0 h 101"/>
              </a:gdLst>
              <a:ahLst/>
              <a:cxnLst>
                <a:cxn ang="0">
                  <a:pos x="T0" y="T1"/>
                </a:cxn>
                <a:cxn ang="0">
                  <a:pos x="T2" y="T3"/>
                </a:cxn>
                <a:cxn ang="0">
                  <a:pos x="T4" y="T5"/>
                </a:cxn>
                <a:cxn ang="0">
                  <a:pos x="T6" y="T7"/>
                </a:cxn>
                <a:cxn ang="0">
                  <a:pos x="T8" y="T9"/>
                </a:cxn>
              </a:cxnLst>
              <a:rect l="0" t="0" r="r" b="b"/>
              <a:pathLst>
                <a:path w="73" h="101">
                  <a:moveTo>
                    <a:pt x="19" y="0"/>
                  </a:moveTo>
                  <a:cubicBezTo>
                    <a:pt x="19" y="0"/>
                    <a:pt x="73" y="57"/>
                    <a:pt x="72" y="57"/>
                  </a:cubicBezTo>
                  <a:cubicBezTo>
                    <a:pt x="71" y="58"/>
                    <a:pt x="28" y="101"/>
                    <a:pt x="28" y="101"/>
                  </a:cubicBezTo>
                  <a:cubicBezTo>
                    <a:pt x="0" y="14"/>
                    <a:pt x="0" y="14"/>
                    <a:pt x="0" y="14"/>
                  </a:cubicBezTo>
                  <a:lnTo>
                    <a:pt x="19" y="0"/>
                  </a:lnTo>
                  <a:close/>
                </a:path>
              </a:pathLst>
            </a:custGeom>
            <a:solidFill>
              <a:srgbClr val="FFF0B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747" name="íṥḷiḑe"/>
            <p:cNvSpPr/>
            <p:nvPr/>
          </p:nvSpPr>
          <p:spPr bwMode="auto">
            <a:xfrm>
              <a:off x="5557838" y="2935288"/>
              <a:ext cx="127000" cy="144463"/>
            </a:xfrm>
            <a:custGeom>
              <a:avLst/>
              <a:gdLst>
                <a:gd name="T0" fmla="*/ 26 w 80"/>
                <a:gd name="T1" fmla="*/ 0 h 91"/>
                <a:gd name="T2" fmla="*/ 80 w 80"/>
                <a:gd name="T3" fmla="*/ 41 h 91"/>
                <a:gd name="T4" fmla="*/ 63 w 80"/>
                <a:gd name="T5" fmla="*/ 91 h 91"/>
                <a:gd name="T6" fmla="*/ 26 w 80"/>
                <a:gd name="T7" fmla="*/ 91 h 91"/>
                <a:gd name="T8" fmla="*/ 0 w 80"/>
                <a:gd name="T9" fmla="*/ 56 h 91"/>
                <a:gd name="T10" fmla="*/ 26 w 80"/>
                <a:gd name="T11" fmla="*/ 0 h 91"/>
              </a:gdLst>
              <a:ahLst/>
              <a:cxnLst>
                <a:cxn ang="0">
                  <a:pos x="T0" y="T1"/>
                </a:cxn>
                <a:cxn ang="0">
                  <a:pos x="T2" y="T3"/>
                </a:cxn>
                <a:cxn ang="0">
                  <a:pos x="T4" y="T5"/>
                </a:cxn>
                <a:cxn ang="0">
                  <a:pos x="T6" y="T7"/>
                </a:cxn>
                <a:cxn ang="0">
                  <a:pos x="T8" y="T9"/>
                </a:cxn>
                <a:cxn ang="0">
                  <a:pos x="T10" y="T11"/>
                </a:cxn>
              </a:cxnLst>
              <a:rect l="0" t="0" r="r" b="b"/>
              <a:pathLst>
                <a:path w="80" h="91">
                  <a:moveTo>
                    <a:pt x="26" y="0"/>
                  </a:moveTo>
                  <a:lnTo>
                    <a:pt x="80" y="41"/>
                  </a:lnTo>
                  <a:lnTo>
                    <a:pt x="63" y="91"/>
                  </a:lnTo>
                  <a:lnTo>
                    <a:pt x="26" y="91"/>
                  </a:lnTo>
                  <a:lnTo>
                    <a:pt x="0" y="56"/>
                  </a:lnTo>
                  <a:lnTo>
                    <a:pt x="26" y="0"/>
                  </a:lnTo>
                  <a:close/>
                </a:path>
              </a:pathLst>
            </a:custGeom>
            <a:solidFill>
              <a:srgbClr val="FC606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48" name="iṩľïďé"/>
            <p:cNvSpPr/>
            <p:nvPr/>
          </p:nvSpPr>
          <p:spPr bwMode="auto">
            <a:xfrm>
              <a:off x="5572126" y="3079750"/>
              <a:ext cx="123825" cy="387350"/>
            </a:xfrm>
            <a:custGeom>
              <a:avLst/>
              <a:gdLst>
                <a:gd name="T0" fmla="*/ 78 w 78"/>
                <a:gd name="T1" fmla="*/ 69 h 244"/>
                <a:gd name="T2" fmla="*/ 54 w 78"/>
                <a:gd name="T3" fmla="*/ 0 h 244"/>
                <a:gd name="T4" fmla="*/ 17 w 78"/>
                <a:gd name="T5" fmla="*/ 0 h 244"/>
                <a:gd name="T6" fmla="*/ 0 w 78"/>
                <a:gd name="T7" fmla="*/ 69 h 244"/>
                <a:gd name="T8" fmla="*/ 52 w 78"/>
                <a:gd name="T9" fmla="*/ 244 h 244"/>
                <a:gd name="T10" fmla="*/ 78 w 78"/>
                <a:gd name="T11" fmla="*/ 69 h 244"/>
              </a:gdLst>
              <a:ahLst/>
              <a:cxnLst>
                <a:cxn ang="0">
                  <a:pos x="T0" y="T1"/>
                </a:cxn>
                <a:cxn ang="0">
                  <a:pos x="T2" y="T3"/>
                </a:cxn>
                <a:cxn ang="0">
                  <a:pos x="T4" y="T5"/>
                </a:cxn>
                <a:cxn ang="0">
                  <a:pos x="T6" y="T7"/>
                </a:cxn>
                <a:cxn ang="0">
                  <a:pos x="T8" y="T9"/>
                </a:cxn>
                <a:cxn ang="0">
                  <a:pos x="T10" y="T11"/>
                </a:cxn>
              </a:cxnLst>
              <a:rect l="0" t="0" r="r" b="b"/>
              <a:pathLst>
                <a:path w="78" h="244">
                  <a:moveTo>
                    <a:pt x="78" y="69"/>
                  </a:moveTo>
                  <a:lnTo>
                    <a:pt x="54" y="0"/>
                  </a:lnTo>
                  <a:lnTo>
                    <a:pt x="17" y="0"/>
                  </a:lnTo>
                  <a:lnTo>
                    <a:pt x="0" y="69"/>
                  </a:lnTo>
                  <a:lnTo>
                    <a:pt x="52" y="244"/>
                  </a:lnTo>
                  <a:lnTo>
                    <a:pt x="78" y="69"/>
                  </a:lnTo>
                  <a:close/>
                </a:path>
              </a:pathLst>
            </a:custGeom>
            <a:solidFill>
              <a:srgbClr val="FC606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749" name="íṣlïďè"/>
            <p:cNvSpPr/>
            <p:nvPr/>
          </p:nvSpPr>
          <p:spPr bwMode="auto">
            <a:xfrm>
              <a:off x="5599113" y="2935288"/>
              <a:ext cx="117475" cy="88900"/>
            </a:xfrm>
            <a:prstGeom prst="line">
              <a:avLst/>
            </a:prstGeom>
            <a:noFill/>
            <a:ln w="12700" cap="flat">
              <a:solidFill>
                <a:srgbClr val="FAD485"/>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750" name="iśliďè"/>
            <p:cNvSpPr/>
            <p:nvPr/>
          </p:nvSpPr>
          <p:spPr bwMode="auto">
            <a:xfrm>
              <a:off x="5534026" y="3048000"/>
              <a:ext cx="0" cy="0"/>
            </a:xfrm>
            <a:prstGeom prst="line">
              <a:avLst/>
            </a:prstGeom>
            <a:noFill/>
            <a:ln w="12700" cap="flat">
              <a:solidFill>
                <a:srgbClr val="FAD485"/>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751" name="îṣḻidé"/>
            <p:cNvSpPr/>
            <p:nvPr/>
          </p:nvSpPr>
          <p:spPr bwMode="auto">
            <a:xfrm>
              <a:off x="4214813" y="3857625"/>
              <a:ext cx="1357313" cy="1949450"/>
            </a:xfrm>
            <a:custGeom>
              <a:avLst/>
              <a:gdLst>
                <a:gd name="T0" fmla="*/ 803 w 855"/>
                <a:gd name="T1" fmla="*/ 1226 h 1228"/>
                <a:gd name="T2" fmla="*/ 649 w 855"/>
                <a:gd name="T3" fmla="*/ 43 h 1228"/>
                <a:gd name="T4" fmla="*/ 688 w 855"/>
                <a:gd name="T5" fmla="*/ 76 h 1228"/>
                <a:gd name="T6" fmla="*/ 154 w 855"/>
                <a:gd name="T7" fmla="*/ 76 h 1228"/>
                <a:gd name="T8" fmla="*/ 193 w 855"/>
                <a:gd name="T9" fmla="*/ 41 h 1228"/>
                <a:gd name="T10" fmla="*/ 52 w 855"/>
                <a:gd name="T11" fmla="*/ 1228 h 1228"/>
                <a:gd name="T12" fmla="*/ 0 w 855"/>
                <a:gd name="T13" fmla="*/ 1223 h 1228"/>
                <a:gd name="T14" fmla="*/ 117 w 855"/>
                <a:gd name="T15" fmla="*/ 35 h 1228"/>
                <a:gd name="T16" fmla="*/ 119 w 855"/>
                <a:gd name="T17" fmla="*/ 0 h 1228"/>
                <a:gd name="T18" fmla="*/ 154 w 855"/>
                <a:gd name="T19" fmla="*/ 0 h 1228"/>
                <a:gd name="T20" fmla="*/ 688 w 855"/>
                <a:gd name="T21" fmla="*/ 0 h 1228"/>
                <a:gd name="T22" fmla="*/ 721 w 855"/>
                <a:gd name="T23" fmla="*/ 0 h 1228"/>
                <a:gd name="T24" fmla="*/ 725 w 855"/>
                <a:gd name="T25" fmla="*/ 35 h 1228"/>
                <a:gd name="T26" fmla="*/ 855 w 855"/>
                <a:gd name="T27" fmla="*/ 1219 h 1228"/>
                <a:gd name="T28" fmla="*/ 803 w 855"/>
                <a:gd name="T29" fmla="*/ 1226 h 1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5" h="1228">
                  <a:moveTo>
                    <a:pt x="803" y="1226"/>
                  </a:moveTo>
                  <a:lnTo>
                    <a:pt x="649" y="43"/>
                  </a:lnTo>
                  <a:lnTo>
                    <a:pt x="688" y="76"/>
                  </a:lnTo>
                  <a:lnTo>
                    <a:pt x="154" y="76"/>
                  </a:lnTo>
                  <a:lnTo>
                    <a:pt x="193" y="41"/>
                  </a:lnTo>
                  <a:lnTo>
                    <a:pt x="52" y="1228"/>
                  </a:lnTo>
                  <a:lnTo>
                    <a:pt x="0" y="1223"/>
                  </a:lnTo>
                  <a:lnTo>
                    <a:pt x="117" y="35"/>
                  </a:lnTo>
                  <a:lnTo>
                    <a:pt x="119" y="0"/>
                  </a:lnTo>
                  <a:lnTo>
                    <a:pt x="154" y="0"/>
                  </a:lnTo>
                  <a:lnTo>
                    <a:pt x="688" y="0"/>
                  </a:lnTo>
                  <a:lnTo>
                    <a:pt x="721" y="0"/>
                  </a:lnTo>
                  <a:lnTo>
                    <a:pt x="725" y="35"/>
                  </a:lnTo>
                  <a:lnTo>
                    <a:pt x="855" y="1219"/>
                  </a:lnTo>
                  <a:lnTo>
                    <a:pt x="803" y="1226"/>
                  </a:lnTo>
                  <a:close/>
                </a:path>
              </a:pathLst>
            </a:custGeom>
            <a:solidFill>
              <a:srgbClr val="F4FA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52" name="íṥḻîďé"/>
            <p:cNvSpPr/>
            <p:nvPr/>
          </p:nvSpPr>
          <p:spPr bwMode="auto">
            <a:xfrm>
              <a:off x="4256088" y="3786188"/>
              <a:ext cx="3833813" cy="106363"/>
            </a:xfrm>
            <a:prstGeom prst="rect">
              <a:avLst/>
            </a:prstGeom>
            <a:solidFill>
              <a:srgbClr val="FED33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53" name="ïṥḻiḋe"/>
            <p:cNvSpPr/>
            <p:nvPr/>
          </p:nvSpPr>
          <p:spPr bwMode="auto">
            <a:xfrm>
              <a:off x="4256088" y="3786188"/>
              <a:ext cx="1271588" cy="106363"/>
            </a:xfrm>
            <a:prstGeom prst="rect">
              <a:avLst/>
            </a:prstGeom>
            <a:solidFill>
              <a:srgbClr val="FFF0B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grpSp>
      <p:grpSp>
        <p:nvGrpSpPr>
          <p:cNvPr id="9" name="组合 8"/>
          <p:cNvGrpSpPr/>
          <p:nvPr/>
        </p:nvGrpSpPr>
        <p:grpSpPr>
          <a:xfrm>
            <a:off x="6060440" y="1952625"/>
            <a:ext cx="4557395" cy="1175385"/>
            <a:chOff x="9544" y="3373"/>
            <a:chExt cx="7177" cy="1851"/>
          </a:xfrm>
        </p:grpSpPr>
        <p:sp>
          <p:nvSpPr>
            <p:cNvPr id="754" name="îśľiḓe"/>
            <p:cNvSpPr/>
            <p:nvPr/>
          </p:nvSpPr>
          <p:spPr>
            <a:xfrm>
              <a:off x="9544" y="3452"/>
              <a:ext cx="931" cy="931"/>
            </a:xfrm>
            <a:prstGeom prst="ellipse">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lang="en-US" altLang="zh-CN" sz="1400" b="1" i="1" dirty="0">
                  <a:solidFill>
                    <a:schemeClr val="tx2"/>
                  </a:solidFill>
                  <a:latin typeface="微软雅黑" panose="020B0503020204020204" pitchFamily="34" charset="-122"/>
                  <a:ea typeface="微软雅黑" panose="020B0503020204020204" pitchFamily="34" charset="-122"/>
                </a:rPr>
                <a:t>01</a:t>
              </a:r>
            </a:p>
          </p:txBody>
        </p:sp>
        <p:grpSp>
          <p:nvGrpSpPr>
            <p:cNvPr id="758" name="iṧḻidê"/>
            <p:cNvGrpSpPr/>
            <p:nvPr/>
          </p:nvGrpSpPr>
          <p:grpSpPr>
            <a:xfrm>
              <a:off x="10587" y="3373"/>
              <a:ext cx="6134" cy="1851"/>
              <a:chOff x="6882356" y="2274859"/>
              <a:chExt cx="3895228" cy="1175563"/>
            </a:xfrm>
          </p:grpSpPr>
          <p:sp>
            <p:nvSpPr>
              <p:cNvPr id="756" name="íśļide"/>
              <p:cNvSpPr/>
              <p:nvPr/>
            </p:nvSpPr>
            <p:spPr bwMode="auto">
              <a:xfrm>
                <a:off x="6882356" y="2643215"/>
                <a:ext cx="3895228" cy="80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en-US" altLang="zh-CN"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、完成课程学习后，可对授课内容反馈</a:t>
                </a:r>
              </a:p>
              <a:p>
                <a:pPr>
                  <a:lnSpc>
                    <a:spcPct val="150000"/>
                  </a:lnSpc>
                </a:pPr>
                <a:r>
                  <a:rPr lang="en-US" altLang="zh-CN"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、对授课老师进行评价</a:t>
                </a:r>
              </a:p>
              <a:p>
                <a:pPr>
                  <a:lnSpc>
                    <a:spcPct val="150000"/>
                  </a:lnSpc>
                </a:pPr>
                <a:r>
                  <a:rPr lang="en-US" altLang="zh-CN"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、发起微信到企业微信（教师端）即时交流信息</a:t>
                </a:r>
              </a:p>
            </p:txBody>
          </p:sp>
          <p:sp>
            <p:nvSpPr>
              <p:cNvPr id="757" name="ïśḷíḑê"/>
              <p:cNvSpPr txBox="1"/>
              <p:nvPr/>
            </p:nvSpPr>
            <p:spPr bwMode="auto">
              <a:xfrm>
                <a:off x="6882356" y="2274859"/>
                <a:ext cx="3895135" cy="36824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b="1" dirty="0">
                    <a:solidFill>
                      <a:schemeClr val="tx2"/>
                    </a:solidFill>
                    <a:latin typeface="微软雅黑" panose="020B0503020204020204" pitchFamily="34" charset="-122"/>
                    <a:ea typeface="微软雅黑" panose="020B0503020204020204" pitchFamily="34" charset="-122"/>
                  </a:rPr>
                  <a:t>学生反馈</a:t>
                </a:r>
              </a:p>
            </p:txBody>
          </p:sp>
        </p:grpSp>
      </p:grpSp>
      <p:grpSp>
        <p:nvGrpSpPr>
          <p:cNvPr id="3" name="组合 2"/>
          <p:cNvGrpSpPr/>
          <p:nvPr/>
        </p:nvGrpSpPr>
        <p:grpSpPr>
          <a:xfrm>
            <a:off x="6060440" y="3252470"/>
            <a:ext cx="5005705" cy="974090"/>
            <a:chOff x="9544" y="5185"/>
            <a:chExt cx="7883" cy="1534"/>
          </a:xfrm>
        </p:grpSpPr>
        <p:sp>
          <p:nvSpPr>
            <p:cNvPr id="761" name="i$ľîḍè"/>
            <p:cNvSpPr/>
            <p:nvPr/>
          </p:nvSpPr>
          <p:spPr>
            <a:xfrm>
              <a:off x="9544" y="5264"/>
              <a:ext cx="931" cy="931"/>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lang="en-US" altLang="zh-CN" sz="1400" b="1" i="1" dirty="0">
                  <a:solidFill>
                    <a:schemeClr val="tx2"/>
                  </a:solidFill>
                  <a:latin typeface="微软雅黑" panose="020B0503020204020204" pitchFamily="34" charset="-122"/>
                  <a:ea typeface="微软雅黑" panose="020B0503020204020204" pitchFamily="34" charset="-122"/>
                </a:rPr>
                <a:t>02</a:t>
              </a:r>
            </a:p>
          </p:txBody>
        </p:sp>
        <p:grpSp>
          <p:nvGrpSpPr>
            <p:cNvPr id="762" name="iş1iďè"/>
            <p:cNvGrpSpPr/>
            <p:nvPr/>
          </p:nvGrpSpPr>
          <p:grpSpPr>
            <a:xfrm>
              <a:off x="10587" y="5185"/>
              <a:ext cx="6841" cy="1534"/>
              <a:chOff x="6882356" y="2274859"/>
              <a:chExt cx="4344189" cy="974238"/>
            </a:xfrm>
          </p:grpSpPr>
          <p:sp>
            <p:nvSpPr>
              <p:cNvPr id="763" name="ïŝḷïďè"/>
              <p:cNvSpPr/>
              <p:nvPr/>
            </p:nvSpPr>
            <p:spPr bwMode="auto">
              <a:xfrm>
                <a:off x="6882356" y="2643215"/>
                <a:ext cx="4344189" cy="60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en-US" altLang="zh-CN"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1、授课老师在授课完成后，对该课堂课程学生出勤情况进行录入。</a:t>
                </a:r>
              </a:p>
              <a:p>
                <a:pPr>
                  <a:lnSpc>
                    <a:spcPct val="120000"/>
                  </a:lnSpc>
                </a:pPr>
                <a:r>
                  <a:rPr lang="en-US" altLang="zh-CN"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2、授课老师按月度对所授课班级课堂情况进行评价反馈。</a:t>
                </a:r>
              </a:p>
            </p:txBody>
          </p:sp>
          <p:sp>
            <p:nvSpPr>
              <p:cNvPr id="764" name="îš1iḍé"/>
              <p:cNvSpPr txBox="1"/>
              <p:nvPr/>
            </p:nvSpPr>
            <p:spPr bwMode="auto">
              <a:xfrm>
                <a:off x="6882356" y="2274859"/>
                <a:ext cx="3895135" cy="36824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b="1" dirty="0">
                    <a:solidFill>
                      <a:schemeClr val="tx2"/>
                    </a:solidFill>
                    <a:latin typeface="微软雅黑" panose="020B0503020204020204" pitchFamily="34" charset="-122"/>
                    <a:ea typeface="微软雅黑" panose="020B0503020204020204" pitchFamily="34" charset="-122"/>
                  </a:rPr>
                  <a:t>教师反馈</a:t>
                </a:r>
              </a:p>
            </p:txBody>
          </p:sp>
        </p:grpSp>
      </p:grpSp>
      <p:grpSp>
        <p:nvGrpSpPr>
          <p:cNvPr id="8" name="组合 7"/>
          <p:cNvGrpSpPr/>
          <p:nvPr/>
        </p:nvGrpSpPr>
        <p:grpSpPr>
          <a:xfrm>
            <a:off x="6060440" y="4443095"/>
            <a:ext cx="5005705" cy="1130300"/>
            <a:chOff x="9544" y="6997"/>
            <a:chExt cx="7883" cy="1780"/>
          </a:xfrm>
        </p:grpSpPr>
        <p:sp>
          <p:nvSpPr>
            <p:cNvPr id="766" name="iṥḷîḑé"/>
            <p:cNvSpPr/>
            <p:nvPr/>
          </p:nvSpPr>
          <p:spPr>
            <a:xfrm>
              <a:off x="9544" y="7076"/>
              <a:ext cx="931" cy="931"/>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altLang="zh-CN" sz="1400" b="1" i="1" dirty="0">
                  <a:solidFill>
                    <a:schemeClr val="tx2"/>
                  </a:solidFill>
                  <a:latin typeface="微软雅黑" panose="020B0503020204020204" pitchFamily="34" charset="-122"/>
                  <a:ea typeface="微软雅黑" panose="020B0503020204020204" pitchFamily="34" charset="-122"/>
                </a:rPr>
                <a:t>03</a:t>
              </a:r>
            </a:p>
          </p:txBody>
        </p:sp>
        <p:grpSp>
          <p:nvGrpSpPr>
            <p:cNvPr id="767" name="î$lîdê"/>
            <p:cNvGrpSpPr/>
            <p:nvPr/>
          </p:nvGrpSpPr>
          <p:grpSpPr>
            <a:xfrm>
              <a:off x="10587" y="6997"/>
              <a:ext cx="6841" cy="1780"/>
              <a:chOff x="6882356" y="2274859"/>
              <a:chExt cx="4344189" cy="1130472"/>
            </a:xfrm>
          </p:grpSpPr>
          <p:sp>
            <p:nvSpPr>
              <p:cNvPr id="768" name="i$ľïḓé"/>
              <p:cNvSpPr/>
              <p:nvPr/>
            </p:nvSpPr>
            <p:spPr bwMode="auto">
              <a:xfrm>
                <a:off x="6882356" y="2643215"/>
                <a:ext cx="4344189" cy="762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en-US" altLang="zh-CN"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、由学院教学督导抽查反馈单，并对教学问题环节发起整改意见单</a:t>
                </a:r>
              </a:p>
              <a:p>
                <a:pPr>
                  <a:lnSpc>
                    <a:spcPct val="120000"/>
                  </a:lnSpc>
                </a:pPr>
                <a:r>
                  <a:rPr lang="en-US" altLang="zh-CN"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、由教师填写整改意见单中整改方案</a:t>
                </a:r>
              </a:p>
            </p:txBody>
          </p:sp>
          <p:sp>
            <p:nvSpPr>
              <p:cNvPr id="769" name="ïṣ1ïďe"/>
              <p:cNvSpPr txBox="1"/>
              <p:nvPr/>
            </p:nvSpPr>
            <p:spPr bwMode="auto">
              <a:xfrm>
                <a:off x="6882356" y="2274859"/>
                <a:ext cx="3895135" cy="36824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b="1" dirty="0">
                    <a:solidFill>
                      <a:schemeClr val="tx2"/>
                    </a:solidFill>
                    <a:latin typeface="微软雅黑" panose="020B0503020204020204" pitchFamily="34" charset="-122"/>
                    <a:ea typeface="微软雅黑" panose="020B0503020204020204" pitchFamily="34" charset="-122"/>
                  </a:rPr>
                  <a:t>督导反馈</a:t>
                </a: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íš1îḍê"/>
          <p:cNvSpPr/>
          <p:nvPr/>
        </p:nvSpPr>
        <p:spPr bwMode="auto">
          <a:xfrm>
            <a:off x="694690" y="2219960"/>
            <a:ext cx="6529705" cy="1073150"/>
          </a:xfrm>
          <a:prstGeom prst="rect">
            <a:avLst/>
          </a:prstGeom>
          <a:pattFill prst="pct5">
            <a:fgClr>
              <a:srgbClr val="E4E6EA"/>
            </a:fgClr>
            <a:bgClr>
              <a:srgbClr val="ADB5BF"/>
            </a:bgClr>
          </a:pattFill>
          <a:ln w="9525">
            <a:noFill/>
            <a:roun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6" name="íSļïḍè"/>
          <p:cNvSpPr txBox="1"/>
          <p:nvPr/>
        </p:nvSpPr>
        <p:spPr>
          <a:xfrm>
            <a:off x="1409700" y="3392805"/>
            <a:ext cx="6529705" cy="1224280"/>
          </a:xfrm>
          <a:prstGeom prst="rect">
            <a:avLst/>
          </a:prstGeom>
          <a:noFill/>
        </p:spPr>
        <p:txBody>
          <a:bodyPr wrap="square" lIns="90000" tIns="46800" rIns="90000" bIns="46800" rtlCol="0">
            <a:normAutofit/>
          </a:bodyPr>
          <a:lstStyle/>
          <a:p>
            <a:pPr algn="just">
              <a:lnSpc>
                <a:spcPct val="150000"/>
              </a:lnSpc>
            </a:pPr>
            <a:endParaRPr lang="en-US" altLang="zh-CN" sz="1400" b="1" dirty="0"/>
          </a:p>
        </p:txBody>
      </p:sp>
      <p:sp>
        <p:nvSpPr>
          <p:cNvPr id="13" name="îŝľïḍé"/>
          <p:cNvSpPr txBox="1"/>
          <p:nvPr/>
        </p:nvSpPr>
        <p:spPr>
          <a:xfrm>
            <a:off x="694690" y="4028440"/>
            <a:ext cx="3168650" cy="588645"/>
          </a:xfrm>
          <a:prstGeom prst="rect">
            <a:avLst/>
          </a:prstGeom>
          <a:noFill/>
        </p:spPr>
        <p:txBody>
          <a:bodyPr wrap="none" lIns="90000" tIns="46800" rIns="90000" bIns="46800" rtlCol="0" anchor="ctr" anchorCtr="0">
            <a:normAutofit/>
          </a:bodyPr>
          <a:lstStyle/>
          <a:p>
            <a:r>
              <a:rPr lang="zh-CN" altLang="en-US" sz="2000" b="1" dirty="0">
                <a:solidFill>
                  <a:schemeClr val="tx2"/>
                </a:solidFill>
                <a:latin typeface="微软雅黑" panose="020B0503020204020204" pitchFamily="34" charset="-122"/>
                <a:ea typeface="微软雅黑" panose="020B0503020204020204" pitchFamily="34" charset="-122"/>
              </a:rPr>
              <a:t>在线查询成绩</a:t>
            </a:r>
          </a:p>
        </p:txBody>
      </p:sp>
      <p:sp>
        <p:nvSpPr>
          <p:cNvPr id="14" name="ïsḷîdè"/>
          <p:cNvSpPr txBox="1"/>
          <p:nvPr/>
        </p:nvSpPr>
        <p:spPr>
          <a:xfrm>
            <a:off x="694690" y="4616450"/>
            <a:ext cx="3168650" cy="1322705"/>
          </a:xfrm>
          <a:prstGeom prst="rect">
            <a:avLst/>
          </a:prstGeom>
          <a:noFill/>
        </p:spPr>
        <p:txBody>
          <a:bodyPr wrap="square" lIns="90000" tIns="46800" rIns="90000" bIns="46800" rtlCol="0">
            <a:normAutofit/>
          </a:bodyPr>
          <a:lstStyle/>
          <a:p>
            <a:pPr marL="171450" indent="-171450">
              <a:lnSpc>
                <a:spcPct val="150000"/>
              </a:lnSpc>
              <a:buFont typeface="Arial" panose="020B0604020202090204" pitchFamily="34" charset="0"/>
              <a:buChar char="•"/>
            </a:pPr>
            <a:r>
              <a:rPr lang="zh-CN" altLang="en-US" sz="1200" b="1" dirty="0">
                <a:solidFill>
                  <a:schemeClr val="tx2"/>
                </a:solidFill>
                <a:latin typeface="微软雅黑" panose="020B0503020204020204" pitchFamily="34" charset="-122"/>
                <a:ea typeface="微软雅黑" panose="020B0503020204020204" pitchFamily="34" charset="-122"/>
              </a:rPr>
              <a:t>考核结束，由教师上传成绩；</a:t>
            </a:r>
            <a:endParaRPr lang="en-US" altLang="zh-CN" sz="1200" b="1" dirty="0">
              <a:solidFill>
                <a:schemeClr val="tx2"/>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90204" pitchFamily="34" charset="0"/>
              <a:buChar char="•"/>
            </a:pPr>
            <a:r>
              <a:rPr lang="zh-CN" altLang="en-US" sz="1200" b="1" dirty="0">
                <a:solidFill>
                  <a:schemeClr val="tx2"/>
                </a:solidFill>
                <a:latin typeface="微软雅黑" panose="020B0503020204020204" pitchFamily="34" charset="-122"/>
                <a:ea typeface="微软雅黑" panose="020B0503020204020204" pitchFamily="34" charset="-122"/>
              </a:rPr>
              <a:t>学生在线查看成绩。</a:t>
            </a:r>
          </a:p>
        </p:txBody>
      </p:sp>
      <p:sp>
        <p:nvSpPr>
          <p:cNvPr id="15" name="îŝḻiḓê"/>
          <p:cNvSpPr/>
          <p:nvPr/>
        </p:nvSpPr>
        <p:spPr bwMode="auto">
          <a:xfrm>
            <a:off x="826770" y="3536950"/>
            <a:ext cx="609600" cy="493395"/>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chemeClr val="accent1"/>
          </a:solidFill>
          <a:ln>
            <a:noFill/>
          </a:ln>
        </p:spPr>
        <p:txBody>
          <a:bodyPr/>
          <a:lstStyle/>
          <a:p>
            <a:endParaRPr lang="zh-CN" altLang="en-US"/>
          </a:p>
        </p:txBody>
      </p:sp>
      <p:sp>
        <p:nvSpPr>
          <p:cNvPr id="10" name="îšliďe"/>
          <p:cNvSpPr txBox="1"/>
          <p:nvPr/>
        </p:nvSpPr>
        <p:spPr>
          <a:xfrm>
            <a:off x="4126230" y="4028440"/>
            <a:ext cx="3168650" cy="588645"/>
          </a:xfrm>
          <a:prstGeom prst="rect">
            <a:avLst/>
          </a:prstGeom>
          <a:noFill/>
        </p:spPr>
        <p:txBody>
          <a:bodyPr wrap="none" lIns="90000" tIns="46800" rIns="90000" bIns="46800" rtlCol="0" anchor="ctr" anchorCtr="0">
            <a:normAutofit/>
          </a:bodyPr>
          <a:lstStyle/>
          <a:p>
            <a:r>
              <a:rPr lang="zh-CN" altLang="en-US" sz="2000" b="1" dirty="0">
                <a:solidFill>
                  <a:schemeClr val="tx2"/>
                </a:solidFill>
                <a:latin typeface="微软雅黑" panose="020B0503020204020204" pitchFamily="34" charset="-122"/>
                <a:ea typeface="微软雅黑" panose="020B0503020204020204" pitchFamily="34" charset="-122"/>
              </a:rPr>
              <a:t>自助打印</a:t>
            </a:r>
          </a:p>
        </p:txBody>
      </p:sp>
      <p:sp>
        <p:nvSpPr>
          <p:cNvPr id="11" name="ïšļiḑè"/>
          <p:cNvSpPr txBox="1"/>
          <p:nvPr/>
        </p:nvSpPr>
        <p:spPr>
          <a:xfrm>
            <a:off x="4126230" y="4616450"/>
            <a:ext cx="3168650" cy="1322705"/>
          </a:xfrm>
          <a:prstGeom prst="rect">
            <a:avLst/>
          </a:prstGeom>
          <a:noFill/>
        </p:spPr>
        <p:txBody>
          <a:bodyPr wrap="square" lIns="90000" tIns="46800" rIns="90000" bIns="46800" rtlCol="0">
            <a:normAutofit/>
          </a:bodyPr>
          <a:lstStyle/>
          <a:p>
            <a:pPr marL="171450" indent="-171450" algn="l">
              <a:lnSpc>
                <a:spcPct val="150000"/>
              </a:lnSpc>
              <a:buClrTx/>
              <a:buSzTx/>
              <a:buFont typeface="Arial" panose="020B0604020202090204" pitchFamily="34" charset="0"/>
            </a:pPr>
            <a:r>
              <a:rPr lang="zh-CN" altLang="en-US" sz="1200" b="1" dirty="0">
                <a:solidFill>
                  <a:schemeClr val="tx2"/>
                </a:solidFill>
                <a:latin typeface="微软雅黑" panose="020B0503020204020204" pitchFamily="34" charset="-122"/>
                <a:ea typeface="微软雅黑" panose="020B0503020204020204" pitchFamily="34" charset="-122"/>
              </a:rPr>
              <a:t>前往学校自助打印机；</a:t>
            </a:r>
          </a:p>
          <a:p>
            <a:pPr marL="171450" indent="-171450" algn="l">
              <a:lnSpc>
                <a:spcPct val="150000"/>
              </a:lnSpc>
              <a:buClrTx/>
              <a:buSzTx/>
              <a:buFont typeface="Arial" panose="020B0604020202090204" pitchFamily="34" charset="0"/>
            </a:pPr>
            <a:r>
              <a:rPr lang="zh-CN" altLang="en-US" sz="1200" b="1" dirty="0">
                <a:solidFill>
                  <a:schemeClr val="tx2"/>
                </a:solidFill>
                <a:latin typeface="微软雅黑" panose="020B0503020204020204" pitchFamily="34" charset="-122"/>
                <a:ea typeface="微软雅黑" panose="020B0503020204020204" pitchFamily="34" charset="-122"/>
              </a:rPr>
              <a:t>登录办事大厅，选择成绩单，自助打印。</a:t>
            </a:r>
          </a:p>
        </p:txBody>
      </p:sp>
      <p:sp>
        <p:nvSpPr>
          <p:cNvPr id="12" name="îṡḻídê"/>
          <p:cNvSpPr/>
          <p:nvPr/>
        </p:nvSpPr>
        <p:spPr bwMode="auto">
          <a:xfrm>
            <a:off x="4258945" y="3536950"/>
            <a:ext cx="609600" cy="493395"/>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chemeClr val="accent3"/>
          </a:solidFill>
          <a:ln>
            <a:noFill/>
          </a:ln>
        </p:spPr>
        <p:txBody>
          <a:bodyPr/>
          <a:lstStyle/>
          <a:p>
            <a:endParaRPr lang="zh-CN" altLang="en-US"/>
          </a:p>
        </p:txBody>
      </p:sp>
      <p:cxnSp>
        <p:nvCxnSpPr>
          <p:cNvPr id="8" name="直接连接符 7"/>
          <p:cNvCxnSpPr/>
          <p:nvPr/>
        </p:nvCxnSpPr>
        <p:spPr>
          <a:xfrm>
            <a:off x="3927475" y="4307840"/>
            <a:ext cx="0" cy="1628775"/>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7226935" y="918210"/>
            <a:ext cx="0" cy="501777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pic>
        <p:nvPicPr>
          <p:cNvPr id="7" name="图片 6"/>
          <p:cNvPicPr>
            <a:picLocks noChangeAspect="1"/>
          </p:cNvPicPr>
          <p:nvPr/>
        </p:nvPicPr>
        <p:blipFill>
          <a:blip r:embed="rId2"/>
          <a:stretch>
            <a:fillRect/>
          </a:stretch>
        </p:blipFill>
        <p:spPr>
          <a:xfrm>
            <a:off x="7285355" y="2224405"/>
            <a:ext cx="4841875" cy="3427730"/>
          </a:xfrm>
          <a:prstGeom prst="rect">
            <a:avLst/>
          </a:prstGeom>
        </p:spPr>
      </p:pic>
      <p:grpSp>
        <p:nvGrpSpPr>
          <p:cNvPr id="425" name="iṡḷîdê"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flipH="1">
            <a:off x="660400" y="1939925"/>
            <a:ext cx="1259840" cy="1353185"/>
            <a:chOff x="3849688" y="955675"/>
            <a:chExt cx="4525963" cy="4860925"/>
          </a:xfrm>
        </p:grpSpPr>
        <p:sp>
          <p:nvSpPr>
            <p:cNvPr id="426" name="ï$lïḋé"/>
            <p:cNvSpPr/>
            <p:nvPr/>
          </p:nvSpPr>
          <p:spPr bwMode="auto">
            <a:xfrm>
              <a:off x="3849688" y="2697163"/>
              <a:ext cx="2101850" cy="2563813"/>
            </a:xfrm>
            <a:custGeom>
              <a:avLst/>
              <a:gdLst>
                <a:gd name="T0" fmla="*/ 550 w 608"/>
                <a:gd name="T1" fmla="*/ 45 h 743"/>
                <a:gd name="T2" fmla="*/ 9 w 608"/>
                <a:gd name="T3" fmla="*/ 1 h 743"/>
                <a:gd name="T4" fmla="*/ 0 w 608"/>
                <a:gd name="T5" fmla="*/ 9 h 743"/>
                <a:gd name="T6" fmla="*/ 57 w 608"/>
                <a:gd name="T7" fmla="*/ 693 h 743"/>
                <a:gd name="T8" fmla="*/ 64 w 608"/>
                <a:gd name="T9" fmla="*/ 700 h 743"/>
                <a:gd name="T10" fmla="*/ 608 w 608"/>
                <a:gd name="T11" fmla="*/ 743 h 743"/>
                <a:gd name="T12" fmla="*/ 550 w 608"/>
                <a:gd name="T13" fmla="*/ 45 h 743"/>
              </a:gdLst>
              <a:ahLst/>
              <a:cxnLst>
                <a:cxn ang="0">
                  <a:pos x="T0" y="T1"/>
                </a:cxn>
                <a:cxn ang="0">
                  <a:pos x="T2" y="T3"/>
                </a:cxn>
                <a:cxn ang="0">
                  <a:pos x="T4" y="T5"/>
                </a:cxn>
                <a:cxn ang="0">
                  <a:pos x="T6" y="T7"/>
                </a:cxn>
                <a:cxn ang="0">
                  <a:pos x="T8" y="T9"/>
                </a:cxn>
                <a:cxn ang="0">
                  <a:pos x="T10" y="T11"/>
                </a:cxn>
                <a:cxn ang="0">
                  <a:pos x="T12" y="T13"/>
                </a:cxn>
              </a:cxnLst>
              <a:rect l="0" t="0" r="r" b="b"/>
              <a:pathLst>
                <a:path w="608" h="743">
                  <a:moveTo>
                    <a:pt x="550" y="45"/>
                  </a:moveTo>
                  <a:cubicBezTo>
                    <a:pt x="9" y="1"/>
                    <a:pt x="9" y="1"/>
                    <a:pt x="9" y="1"/>
                  </a:cubicBezTo>
                  <a:cubicBezTo>
                    <a:pt x="3" y="0"/>
                    <a:pt x="0" y="4"/>
                    <a:pt x="0" y="9"/>
                  </a:cubicBezTo>
                  <a:cubicBezTo>
                    <a:pt x="57" y="693"/>
                    <a:pt x="57" y="693"/>
                    <a:pt x="57" y="693"/>
                  </a:cubicBezTo>
                  <a:cubicBezTo>
                    <a:pt x="58" y="696"/>
                    <a:pt x="60" y="700"/>
                    <a:pt x="64" y="700"/>
                  </a:cubicBezTo>
                  <a:cubicBezTo>
                    <a:pt x="608" y="743"/>
                    <a:pt x="608" y="743"/>
                    <a:pt x="608" y="743"/>
                  </a:cubicBezTo>
                  <a:lnTo>
                    <a:pt x="550" y="45"/>
                  </a:lnTo>
                  <a:close/>
                </a:path>
              </a:pathLst>
            </a:custGeom>
            <a:solidFill>
              <a:srgbClr val="60909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7" name="iṣḷídé"/>
            <p:cNvSpPr/>
            <p:nvPr/>
          </p:nvSpPr>
          <p:spPr bwMode="auto">
            <a:xfrm>
              <a:off x="3957638" y="2797175"/>
              <a:ext cx="1985963" cy="2378075"/>
            </a:xfrm>
            <a:custGeom>
              <a:avLst/>
              <a:gdLst>
                <a:gd name="T0" fmla="*/ 1134 w 1251"/>
                <a:gd name="T1" fmla="*/ 92 h 1498"/>
                <a:gd name="T2" fmla="*/ 0 w 1251"/>
                <a:gd name="T3" fmla="*/ 0 h 1498"/>
                <a:gd name="T4" fmla="*/ 115 w 1251"/>
                <a:gd name="T5" fmla="*/ 1408 h 1498"/>
                <a:gd name="T6" fmla="*/ 1251 w 1251"/>
                <a:gd name="T7" fmla="*/ 1498 h 1498"/>
                <a:gd name="T8" fmla="*/ 1134 w 1251"/>
                <a:gd name="T9" fmla="*/ 92 h 1498"/>
              </a:gdLst>
              <a:ahLst/>
              <a:cxnLst>
                <a:cxn ang="0">
                  <a:pos x="T0" y="T1"/>
                </a:cxn>
                <a:cxn ang="0">
                  <a:pos x="T2" y="T3"/>
                </a:cxn>
                <a:cxn ang="0">
                  <a:pos x="T4" y="T5"/>
                </a:cxn>
                <a:cxn ang="0">
                  <a:pos x="T6" y="T7"/>
                </a:cxn>
                <a:cxn ang="0">
                  <a:pos x="T8" y="T9"/>
                </a:cxn>
              </a:cxnLst>
              <a:rect l="0" t="0" r="r" b="b"/>
              <a:pathLst>
                <a:path w="1251" h="1498">
                  <a:moveTo>
                    <a:pt x="1134" y="92"/>
                  </a:moveTo>
                  <a:lnTo>
                    <a:pt x="0" y="0"/>
                  </a:lnTo>
                  <a:lnTo>
                    <a:pt x="115" y="1408"/>
                  </a:lnTo>
                  <a:lnTo>
                    <a:pt x="1251" y="1498"/>
                  </a:lnTo>
                  <a:lnTo>
                    <a:pt x="1134" y="92"/>
                  </a:ln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8" name="iṣļidé"/>
            <p:cNvSpPr/>
            <p:nvPr/>
          </p:nvSpPr>
          <p:spPr bwMode="auto">
            <a:xfrm>
              <a:off x="5749926" y="2390775"/>
              <a:ext cx="2049463" cy="2870200"/>
            </a:xfrm>
            <a:custGeom>
              <a:avLst/>
              <a:gdLst>
                <a:gd name="T0" fmla="*/ 0 w 593"/>
                <a:gd name="T1" fmla="*/ 134 h 832"/>
                <a:gd name="T2" fmla="*/ 526 w 593"/>
                <a:gd name="T3" fmla="*/ 2 h 832"/>
                <a:gd name="T4" fmla="*/ 536 w 593"/>
                <a:gd name="T5" fmla="*/ 8 h 832"/>
                <a:gd name="T6" fmla="*/ 592 w 593"/>
                <a:gd name="T7" fmla="*/ 692 h 832"/>
                <a:gd name="T8" fmla="*/ 587 w 593"/>
                <a:gd name="T9" fmla="*/ 700 h 832"/>
                <a:gd name="T10" fmla="*/ 58 w 593"/>
                <a:gd name="T11" fmla="*/ 832 h 832"/>
                <a:gd name="T12" fmla="*/ 0 w 593"/>
                <a:gd name="T13" fmla="*/ 134 h 832"/>
              </a:gdLst>
              <a:ahLst/>
              <a:cxnLst>
                <a:cxn ang="0">
                  <a:pos x="T0" y="T1"/>
                </a:cxn>
                <a:cxn ang="0">
                  <a:pos x="T2" y="T3"/>
                </a:cxn>
                <a:cxn ang="0">
                  <a:pos x="T4" y="T5"/>
                </a:cxn>
                <a:cxn ang="0">
                  <a:pos x="T6" y="T7"/>
                </a:cxn>
                <a:cxn ang="0">
                  <a:pos x="T8" y="T9"/>
                </a:cxn>
                <a:cxn ang="0">
                  <a:pos x="T10" y="T11"/>
                </a:cxn>
                <a:cxn ang="0">
                  <a:pos x="T12" y="T13"/>
                </a:cxn>
              </a:cxnLst>
              <a:rect l="0" t="0" r="r" b="b"/>
              <a:pathLst>
                <a:path w="593" h="832">
                  <a:moveTo>
                    <a:pt x="0" y="134"/>
                  </a:moveTo>
                  <a:cubicBezTo>
                    <a:pt x="526" y="2"/>
                    <a:pt x="526" y="2"/>
                    <a:pt x="526" y="2"/>
                  </a:cubicBezTo>
                  <a:cubicBezTo>
                    <a:pt x="531" y="0"/>
                    <a:pt x="535" y="3"/>
                    <a:pt x="536" y="8"/>
                  </a:cubicBezTo>
                  <a:cubicBezTo>
                    <a:pt x="592" y="692"/>
                    <a:pt x="592" y="692"/>
                    <a:pt x="592" y="692"/>
                  </a:cubicBezTo>
                  <a:cubicBezTo>
                    <a:pt x="593" y="695"/>
                    <a:pt x="590" y="699"/>
                    <a:pt x="587" y="700"/>
                  </a:cubicBezTo>
                  <a:cubicBezTo>
                    <a:pt x="58" y="832"/>
                    <a:pt x="58" y="832"/>
                    <a:pt x="58" y="832"/>
                  </a:cubicBezTo>
                  <a:lnTo>
                    <a:pt x="0" y="134"/>
                  </a:lnTo>
                  <a:close/>
                </a:path>
              </a:pathLst>
            </a:custGeom>
            <a:solidFill>
              <a:srgbClr val="60909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9" name="íṡļiḋê"/>
            <p:cNvSpPr/>
            <p:nvPr/>
          </p:nvSpPr>
          <p:spPr bwMode="auto">
            <a:xfrm>
              <a:off x="5757863" y="2505075"/>
              <a:ext cx="1938338" cy="2670175"/>
            </a:xfrm>
            <a:custGeom>
              <a:avLst/>
              <a:gdLst>
                <a:gd name="T0" fmla="*/ 0 w 1221"/>
                <a:gd name="T1" fmla="*/ 276 h 1682"/>
                <a:gd name="T2" fmla="*/ 1103 w 1221"/>
                <a:gd name="T3" fmla="*/ 0 h 1682"/>
                <a:gd name="T4" fmla="*/ 1221 w 1221"/>
                <a:gd name="T5" fmla="*/ 1406 h 1682"/>
                <a:gd name="T6" fmla="*/ 117 w 1221"/>
                <a:gd name="T7" fmla="*/ 1682 h 1682"/>
                <a:gd name="T8" fmla="*/ 0 w 1221"/>
                <a:gd name="T9" fmla="*/ 276 h 1682"/>
              </a:gdLst>
              <a:ahLst/>
              <a:cxnLst>
                <a:cxn ang="0">
                  <a:pos x="T0" y="T1"/>
                </a:cxn>
                <a:cxn ang="0">
                  <a:pos x="T2" y="T3"/>
                </a:cxn>
                <a:cxn ang="0">
                  <a:pos x="T4" y="T5"/>
                </a:cxn>
                <a:cxn ang="0">
                  <a:pos x="T6" y="T7"/>
                </a:cxn>
                <a:cxn ang="0">
                  <a:pos x="T8" y="T9"/>
                </a:cxn>
              </a:cxnLst>
              <a:rect l="0" t="0" r="r" b="b"/>
              <a:pathLst>
                <a:path w="1221" h="1682">
                  <a:moveTo>
                    <a:pt x="0" y="276"/>
                  </a:moveTo>
                  <a:lnTo>
                    <a:pt x="1103" y="0"/>
                  </a:lnTo>
                  <a:lnTo>
                    <a:pt x="1221" y="1406"/>
                  </a:lnTo>
                  <a:lnTo>
                    <a:pt x="117" y="1682"/>
                  </a:lnTo>
                  <a:lnTo>
                    <a:pt x="0" y="276"/>
                  </a:lnTo>
                  <a:close/>
                </a:path>
              </a:pathLst>
            </a:custGeom>
            <a:solidFill>
              <a:srgbClr val="ACB0B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0" name="íşḻíḋe"/>
            <p:cNvSpPr/>
            <p:nvPr/>
          </p:nvSpPr>
          <p:spPr bwMode="auto">
            <a:xfrm>
              <a:off x="5757863" y="2297113"/>
              <a:ext cx="1751013" cy="2878138"/>
            </a:xfrm>
            <a:custGeom>
              <a:avLst/>
              <a:gdLst>
                <a:gd name="T0" fmla="*/ 453 w 507"/>
                <a:gd name="T1" fmla="*/ 29 h 834"/>
                <a:gd name="T2" fmla="*/ 0 w 507"/>
                <a:gd name="T3" fmla="*/ 188 h 834"/>
                <a:gd name="T4" fmla="*/ 54 w 507"/>
                <a:gd name="T5" fmla="*/ 834 h 834"/>
                <a:gd name="T6" fmla="*/ 507 w 507"/>
                <a:gd name="T7" fmla="*/ 676 h 834"/>
                <a:gd name="T8" fmla="*/ 453 w 507"/>
                <a:gd name="T9" fmla="*/ 29 h 834"/>
              </a:gdLst>
              <a:ahLst/>
              <a:cxnLst>
                <a:cxn ang="0">
                  <a:pos x="T0" y="T1"/>
                </a:cxn>
                <a:cxn ang="0">
                  <a:pos x="T2" y="T3"/>
                </a:cxn>
                <a:cxn ang="0">
                  <a:pos x="T4" y="T5"/>
                </a:cxn>
                <a:cxn ang="0">
                  <a:pos x="T6" y="T7"/>
                </a:cxn>
                <a:cxn ang="0">
                  <a:pos x="T8" y="T9"/>
                </a:cxn>
              </a:cxnLst>
              <a:rect l="0" t="0" r="r" b="b"/>
              <a:pathLst>
                <a:path w="507" h="834">
                  <a:moveTo>
                    <a:pt x="453" y="29"/>
                  </a:moveTo>
                  <a:cubicBezTo>
                    <a:pt x="302" y="0"/>
                    <a:pt x="130" y="58"/>
                    <a:pt x="0" y="188"/>
                  </a:cubicBezTo>
                  <a:cubicBezTo>
                    <a:pt x="54" y="834"/>
                    <a:pt x="54" y="834"/>
                    <a:pt x="54" y="834"/>
                  </a:cubicBezTo>
                  <a:cubicBezTo>
                    <a:pt x="183" y="704"/>
                    <a:pt x="355" y="645"/>
                    <a:pt x="507" y="676"/>
                  </a:cubicBezTo>
                  <a:lnTo>
                    <a:pt x="453" y="29"/>
                  </a:ln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1" name="íSḻïḋè"/>
            <p:cNvSpPr/>
            <p:nvPr/>
          </p:nvSpPr>
          <p:spPr bwMode="auto">
            <a:xfrm>
              <a:off x="5757863" y="2062163"/>
              <a:ext cx="1550988" cy="3113088"/>
            </a:xfrm>
            <a:custGeom>
              <a:avLst/>
              <a:gdLst>
                <a:gd name="T0" fmla="*/ 396 w 449"/>
                <a:gd name="T1" fmla="*/ 0 h 902"/>
                <a:gd name="T2" fmla="*/ 0 w 449"/>
                <a:gd name="T3" fmla="*/ 256 h 902"/>
                <a:gd name="T4" fmla="*/ 54 w 449"/>
                <a:gd name="T5" fmla="*/ 902 h 902"/>
                <a:gd name="T6" fmla="*/ 449 w 449"/>
                <a:gd name="T7" fmla="*/ 647 h 902"/>
                <a:gd name="T8" fmla="*/ 396 w 449"/>
                <a:gd name="T9" fmla="*/ 0 h 902"/>
              </a:gdLst>
              <a:ahLst/>
              <a:cxnLst>
                <a:cxn ang="0">
                  <a:pos x="T0" y="T1"/>
                </a:cxn>
                <a:cxn ang="0">
                  <a:pos x="T2" y="T3"/>
                </a:cxn>
                <a:cxn ang="0">
                  <a:pos x="T4" y="T5"/>
                </a:cxn>
                <a:cxn ang="0">
                  <a:pos x="T6" y="T7"/>
                </a:cxn>
                <a:cxn ang="0">
                  <a:pos x="T8" y="T9"/>
                </a:cxn>
              </a:cxnLst>
              <a:rect l="0" t="0" r="r" b="b"/>
              <a:pathLst>
                <a:path w="449" h="902">
                  <a:moveTo>
                    <a:pt x="396" y="0"/>
                  </a:moveTo>
                  <a:cubicBezTo>
                    <a:pt x="263" y="1"/>
                    <a:pt x="112" y="96"/>
                    <a:pt x="0" y="256"/>
                  </a:cubicBezTo>
                  <a:cubicBezTo>
                    <a:pt x="54" y="902"/>
                    <a:pt x="54" y="902"/>
                    <a:pt x="54" y="902"/>
                  </a:cubicBezTo>
                  <a:cubicBezTo>
                    <a:pt x="166" y="742"/>
                    <a:pt x="316" y="648"/>
                    <a:pt x="449" y="647"/>
                  </a:cubicBezTo>
                  <a:lnTo>
                    <a:pt x="396" y="0"/>
                  </a:lnTo>
                  <a:close/>
                </a:path>
              </a:pathLst>
            </a:custGeom>
            <a:solidFill>
              <a:srgbClr val="E5E7E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2" name="íŝlíḋé"/>
            <p:cNvSpPr/>
            <p:nvPr/>
          </p:nvSpPr>
          <p:spPr bwMode="auto">
            <a:xfrm>
              <a:off x="4122738" y="2476500"/>
              <a:ext cx="1820863" cy="2698750"/>
            </a:xfrm>
            <a:custGeom>
              <a:avLst/>
              <a:gdLst>
                <a:gd name="T0" fmla="*/ 0 w 527"/>
                <a:gd name="T1" fmla="*/ 54 h 782"/>
                <a:gd name="T2" fmla="*/ 473 w 527"/>
                <a:gd name="T3" fmla="*/ 136 h 782"/>
                <a:gd name="T4" fmla="*/ 527 w 527"/>
                <a:gd name="T5" fmla="*/ 782 h 782"/>
                <a:gd name="T6" fmla="*/ 53 w 527"/>
                <a:gd name="T7" fmla="*/ 701 h 782"/>
                <a:gd name="T8" fmla="*/ 0 w 527"/>
                <a:gd name="T9" fmla="*/ 54 h 782"/>
              </a:gdLst>
              <a:ahLst/>
              <a:cxnLst>
                <a:cxn ang="0">
                  <a:pos x="T0" y="T1"/>
                </a:cxn>
                <a:cxn ang="0">
                  <a:pos x="T2" y="T3"/>
                </a:cxn>
                <a:cxn ang="0">
                  <a:pos x="T4" y="T5"/>
                </a:cxn>
                <a:cxn ang="0">
                  <a:pos x="T6" y="T7"/>
                </a:cxn>
                <a:cxn ang="0">
                  <a:pos x="T8" y="T9"/>
                </a:cxn>
              </a:cxnLst>
              <a:rect l="0" t="0" r="r" b="b"/>
              <a:pathLst>
                <a:path w="527" h="782">
                  <a:moveTo>
                    <a:pt x="0" y="54"/>
                  </a:moveTo>
                  <a:cubicBezTo>
                    <a:pt x="144" y="0"/>
                    <a:pt x="323" y="29"/>
                    <a:pt x="473" y="136"/>
                  </a:cubicBezTo>
                  <a:cubicBezTo>
                    <a:pt x="527" y="782"/>
                    <a:pt x="527" y="782"/>
                    <a:pt x="527" y="782"/>
                  </a:cubicBezTo>
                  <a:cubicBezTo>
                    <a:pt x="377" y="675"/>
                    <a:pt x="198" y="645"/>
                    <a:pt x="53" y="701"/>
                  </a:cubicBezTo>
                  <a:lnTo>
                    <a:pt x="0" y="54"/>
                  </a:lnTo>
                  <a:close/>
                </a:path>
              </a:pathLst>
            </a:custGeom>
            <a:solidFill>
              <a:srgbClr val="E5E7E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3" name="iṣḻîḍè"/>
            <p:cNvSpPr/>
            <p:nvPr/>
          </p:nvSpPr>
          <p:spPr bwMode="auto">
            <a:xfrm>
              <a:off x="4264026" y="2228850"/>
              <a:ext cx="1679575" cy="2946400"/>
            </a:xfrm>
            <a:custGeom>
              <a:avLst/>
              <a:gdLst>
                <a:gd name="T0" fmla="*/ 0 w 486"/>
                <a:gd name="T1" fmla="*/ 21 h 854"/>
                <a:gd name="T2" fmla="*/ 432 w 486"/>
                <a:gd name="T3" fmla="*/ 208 h 854"/>
                <a:gd name="T4" fmla="*/ 486 w 486"/>
                <a:gd name="T5" fmla="*/ 854 h 854"/>
                <a:gd name="T6" fmla="*/ 53 w 486"/>
                <a:gd name="T7" fmla="*/ 667 h 854"/>
                <a:gd name="T8" fmla="*/ 0 w 486"/>
                <a:gd name="T9" fmla="*/ 21 h 854"/>
              </a:gdLst>
              <a:ahLst/>
              <a:cxnLst>
                <a:cxn ang="0">
                  <a:pos x="T0" y="T1"/>
                </a:cxn>
                <a:cxn ang="0">
                  <a:pos x="T2" y="T3"/>
                </a:cxn>
                <a:cxn ang="0">
                  <a:pos x="T4" y="T5"/>
                </a:cxn>
                <a:cxn ang="0">
                  <a:pos x="T6" y="T7"/>
                </a:cxn>
                <a:cxn ang="0">
                  <a:pos x="T8" y="T9"/>
                </a:cxn>
              </a:cxnLst>
              <a:rect l="0" t="0" r="r" b="b"/>
              <a:pathLst>
                <a:path w="486" h="854">
                  <a:moveTo>
                    <a:pt x="0" y="21"/>
                  </a:moveTo>
                  <a:cubicBezTo>
                    <a:pt x="131" y="0"/>
                    <a:pt x="295" y="69"/>
                    <a:pt x="432" y="208"/>
                  </a:cubicBezTo>
                  <a:cubicBezTo>
                    <a:pt x="486" y="854"/>
                    <a:pt x="486" y="854"/>
                    <a:pt x="486" y="854"/>
                  </a:cubicBezTo>
                  <a:cubicBezTo>
                    <a:pt x="348" y="715"/>
                    <a:pt x="185" y="646"/>
                    <a:pt x="53" y="667"/>
                  </a:cubicBezTo>
                  <a:lnTo>
                    <a:pt x="0"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4" name="íŝļiḑé"/>
            <p:cNvSpPr/>
            <p:nvPr/>
          </p:nvSpPr>
          <p:spPr bwMode="auto">
            <a:xfrm>
              <a:off x="4389438" y="2649538"/>
              <a:ext cx="1295400" cy="514350"/>
            </a:xfrm>
            <a:custGeom>
              <a:avLst/>
              <a:gdLst>
                <a:gd name="T0" fmla="*/ 354 w 375"/>
                <a:gd name="T1" fmla="*/ 144 h 149"/>
                <a:gd name="T2" fmla="*/ 14 w 375"/>
                <a:gd name="T3" fmla="*/ 30 h 149"/>
                <a:gd name="T4" fmla="*/ 1 w 375"/>
                <a:gd name="T5" fmla="*/ 20 h 149"/>
                <a:gd name="T6" fmla="*/ 1 w 375"/>
                <a:gd name="T7" fmla="*/ 20 h 149"/>
                <a:gd name="T8" fmla="*/ 11 w 375"/>
                <a:gd name="T9" fmla="*/ 6 h 149"/>
                <a:gd name="T10" fmla="*/ 130 w 375"/>
                <a:gd name="T11" fmla="*/ 8 h 149"/>
                <a:gd name="T12" fmla="*/ 370 w 375"/>
                <a:gd name="T13" fmla="*/ 127 h 149"/>
                <a:gd name="T14" fmla="*/ 370 w 375"/>
                <a:gd name="T15" fmla="*/ 144 h 149"/>
                <a:gd name="T16" fmla="*/ 370 w 375"/>
                <a:gd name="T17" fmla="*/ 144 h 149"/>
                <a:gd name="T18" fmla="*/ 354 w 375"/>
                <a:gd name="T19" fmla="*/ 14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5" h="149">
                  <a:moveTo>
                    <a:pt x="354" y="144"/>
                  </a:moveTo>
                  <a:cubicBezTo>
                    <a:pt x="227" y="15"/>
                    <a:pt x="58" y="25"/>
                    <a:pt x="14" y="30"/>
                  </a:cubicBezTo>
                  <a:cubicBezTo>
                    <a:pt x="8" y="31"/>
                    <a:pt x="3" y="26"/>
                    <a:pt x="1" y="20"/>
                  </a:cubicBezTo>
                  <a:cubicBezTo>
                    <a:pt x="1" y="20"/>
                    <a:pt x="1" y="20"/>
                    <a:pt x="1" y="20"/>
                  </a:cubicBezTo>
                  <a:cubicBezTo>
                    <a:pt x="0" y="13"/>
                    <a:pt x="5" y="7"/>
                    <a:pt x="11" y="6"/>
                  </a:cubicBezTo>
                  <a:cubicBezTo>
                    <a:pt x="32" y="4"/>
                    <a:pt x="75" y="0"/>
                    <a:pt x="130" y="8"/>
                  </a:cubicBezTo>
                  <a:cubicBezTo>
                    <a:pt x="196" y="18"/>
                    <a:pt x="290" y="46"/>
                    <a:pt x="370" y="127"/>
                  </a:cubicBezTo>
                  <a:cubicBezTo>
                    <a:pt x="375" y="132"/>
                    <a:pt x="375" y="139"/>
                    <a:pt x="370" y="144"/>
                  </a:cubicBezTo>
                  <a:cubicBezTo>
                    <a:pt x="370" y="144"/>
                    <a:pt x="370" y="144"/>
                    <a:pt x="370" y="144"/>
                  </a:cubicBezTo>
                  <a:cubicBezTo>
                    <a:pt x="366" y="149"/>
                    <a:pt x="359" y="149"/>
                    <a:pt x="354" y="144"/>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5" name="iṧḻíḍe"/>
            <p:cNvSpPr/>
            <p:nvPr/>
          </p:nvSpPr>
          <p:spPr bwMode="auto">
            <a:xfrm>
              <a:off x="4413251" y="2952750"/>
              <a:ext cx="1292225" cy="511175"/>
            </a:xfrm>
            <a:custGeom>
              <a:avLst/>
              <a:gdLst>
                <a:gd name="T0" fmla="*/ 354 w 374"/>
                <a:gd name="T1" fmla="*/ 143 h 148"/>
                <a:gd name="T2" fmla="*/ 13 w 374"/>
                <a:gd name="T3" fmla="*/ 29 h 148"/>
                <a:gd name="T4" fmla="*/ 1 w 374"/>
                <a:gd name="T5" fmla="*/ 19 h 148"/>
                <a:gd name="T6" fmla="*/ 1 w 374"/>
                <a:gd name="T7" fmla="*/ 19 h 148"/>
                <a:gd name="T8" fmla="*/ 11 w 374"/>
                <a:gd name="T9" fmla="*/ 5 h 148"/>
                <a:gd name="T10" fmla="*/ 129 w 374"/>
                <a:gd name="T11" fmla="*/ 7 h 148"/>
                <a:gd name="T12" fmla="*/ 370 w 374"/>
                <a:gd name="T13" fmla="*/ 126 h 148"/>
                <a:gd name="T14" fmla="*/ 370 w 374"/>
                <a:gd name="T15" fmla="*/ 143 h 148"/>
                <a:gd name="T16" fmla="*/ 370 w 374"/>
                <a:gd name="T17" fmla="*/ 143 h 148"/>
                <a:gd name="T18" fmla="*/ 354 w 374"/>
                <a:gd name="T19" fmla="*/ 14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48">
                  <a:moveTo>
                    <a:pt x="354" y="143"/>
                  </a:moveTo>
                  <a:cubicBezTo>
                    <a:pt x="226" y="15"/>
                    <a:pt x="57" y="24"/>
                    <a:pt x="13" y="29"/>
                  </a:cubicBezTo>
                  <a:cubicBezTo>
                    <a:pt x="7" y="30"/>
                    <a:pt x="2" y="26"/>
                    <a:pt x="1" y="19"/>
                  </a:cubicBezTo>
                  <a:cubicBezTo>
                    <a:pt x="1" y="19"/>
                    <a:pt x="1" y="19"/>
                    <a:pt x="1" y="19"/>
                  </a:cubicBezTo>
                  <a:cubicBezTo>
                    <a:pt x="0" y="13"/>
                    <a:pt x="4" y="6"/>
                    <a:pt x="11" y="5"/>
                  </a:cubicBezTo>
                  <a:cubicBezTo>
                    <a:pt x="31" y="3"/>
                    <a:pt x="75" y="0"/>
                    <a:pt x="129" y="7"/>
                  </a:cubicBezTo>
                  <a:cubicBezTo>
                    <a:pt x="195" y="17"/>
                    <a:pt x="290" y="45"/>
                    <a:pt x="370" y="126"/>
                  </a:cubicBezTo>
                  <a:cubicBezTo>
                    <a:pt x="374" y="131"/>
                    <a:pt x="374" y="139"/>
                    <a:pt x="370" y="143"/>
                  </a:cubicBezTo>
                  <a:cubicBezTo>
                    <a:pt x="370" y="143"/>
                    <a:pt x="370" y="143"/>
                    <a:pt x="370" y="143"/>
                  </a:cubicBezTo>
                  <a:cubicBezTo>
                    <a:pt x="365" y="148"/>
                    <a:pt x="358" y="148"/>
                    <a:pt x="354" y="14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6" name="îŝľîde"/>
            <p:cNvSpPr/>
            <p:nvPr/>
          </p:nvSpPr>
          <p:spPr bwMode="auto">
            <a:xfrm>
              <a:off x="4427538" y="3294063"/>
              <a:ext cx="1292225" cy="514350"/>
            </a:xfrm>
            <a:custGeom>
              <a:avLst/>
              <a:gdLst>
                <a:gd name="T0" fmla="*/ 354 w 374"/>
                <a:gd name="T1" fmla="*/ 144 h 149"/>
                <a:gd name="T2" fmla="*/ 13 w 374"/>
                <a:gd name="T3" fmla="*/ 30 h 149"/>
                <a:gd name="T4" fmla="*/ 1 w 374"/>
                <a:gd name="T5" fmla="*/ 20 h 149"/>
                <a:gd name="T6" fmla="*/ 1 w 374"/>
                <a:gd name="T7" fmla="*/ 20 h 149"/>
                <a:gd name="T8" fmla="*/ 11 w 374"/>
                <a:gd name="T9" fmla="*/ 6 h 149"/>
                <a:gd name="T10" fmla="*/ 129 w 374"/>
                <a:gd name="T11" fmla="*/ 8 h 149"/>
                <a:gd name="T12" fmla="*/ 370 w 374"/>
                <a:gd name="T13" fmla="*/ 127 h 149"/>
                <a:gd name="T14" fmla="*/ 370 w 374"/>
                <a:gd name="T15" fmla="*/ 144 h 149"/>
                <a:gd name="T16" fmla="*/ 370 w 374"/>
                <a:gd name="T17" fmla="*/ 144 h 149"/>
                <a:gd name="T18" fmla="*/ 354 w 374"/>
                <a:gd name="T19" fmla="*/ 14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49">
                  <a:moveTo>
                    <a:pt x="354" y="144"/>
                  </a:moveTo>
                  <a:cubicBezTo>
                    <a:pt x="226" y="15"/>
                    <a:pt x="57" y="25"/>
                    <a:pt x="13" y="30"/>
                  </a:cubicBezTo>
                  <a:cubicBezTo>
                    <a:pt x="7" y="31"/>
                    <a:pt x="2" y="26"/>
                    <a:pt x="1" y="20"/>
                  </a:cubicBezTo>
                  <a:cubicBezTo>
                    <a:pt x="1" y="20"/>
                    <a:pt x="1" y="20"/>
                    <a:pt x="1" y="20"/>
                  </a:cubicBezTo>
                  <a:cubicBezTo>
                    <a:pt x="0" y="13"/>
                    <a:pt x="4" y="7"/>
                    <a:pt x="11" y="6"/>
                  </a:cubicBezTo>
                  <a:cubicBezTo>
                    <a:pt x="31" y="4"/>
                    <a:pt x="75" y="0"/>
                    <a:pt x="129" y="8"/>
                  </a:cubicBezTo>
                  <a:cubicBezTo>
                    <a:pt x="195" y="18"/>
                    <a:pt x="290" y="46"/>
                    <a:pt x="370" y="127"/>
                  </a:cubicBezTo>
                  <a:cubicBezTo>
                    <a:pt x="374" y="132"/>
                    <a:pt x="374" y="140"/>
                    <a:pt x="370" y="144"/>
                  </a:cubicBezTo>
                  <a:cubicBezTo>
                    <a:pt x="370" y="144"/>
                    <a:pt x="370" y="144"/>
                    <a:pt x="370" y="144"/>
                  </a:cubicBezTo>
                  <a:cubicBezTo>
                    <a:pt x="365" y="149"/>
                    <a:pt x="358" y="149"/>
                    <a:pt x="354" y="144"/>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7" name="îṡľiďè"/>
            <p:cNvSpPr/>
            <p:nvPr/>
          </p:nvSpPr>
          <p:spPr bwMode="auto">
            <a:xfrm>
              <a:off x="4489451" y="3673475"/>
              <a:ext cx="1292225" cy="511175"/>
            </a:xfrm>
            <a:custGeom>
              <a:avLst/>
              <a:gdLst>
                <a:gd name="T0" fmla="*/ 354 w 374"/>
                <a:gd name="T1" fmla="*/ 144 h 148"/>
                <a:gd name="T2" fmla="*/ 13 w 374"/>
                <a:gd name="T3" fmla="*/ 29 h 148"/>
                <a:gd name="T4" fmla="*/ 1 w 374"/>
                <a:gd name="T5" fmla="*/ 20 h 148"/>
                <a:gd name="T6" fmla="*/ 1 w 374"/>
                <a:gd name="T7" fmla="*/ 20 h 148"/>
                <a:gd name="T8" fmla="*/ 11 w 374"/>
                <a:gd name="T9" fmla="*/ 6 h 148"/>
                <a:gd name="T10" fmla="*/ 129 w 374"/>
                <a:gd name="T11" fmla="*/ 8 h 148"/>
                <a:gd name="T12" fmla="*/ 370 w 374"/>
                <a:gd name="T13" fmla="*/ 126 h 148"/>
                <a:gd name="T14" fmla="*/ 370 w 374"/>
                <a:gd name="T15" fmla="*/ 144 h 148"/>
                <a:gd name="T16" fmla="*/ 370 w 374"/>
                <a:gd name="T17" fmla="*/ 144 h 148"/>
                <a:gd name="T18" fmla="*/ 354 w 374"/>
                <a:gd name="T19" fmla="*/ 14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48">
                  <a:moveTo>
                    <a:pt x="354" y="144"/>
                  </a:moveTo>
                  <a:cubicBezTo>
                    <a:pt x="226" y="15"/>
                    <a:pt x="57" y="24"/>
                    <a:pt x="13" y="29"/>
                  </a:cubicBezTo>
                  <a:cubicBezTo>
                    <a:pt x="7" y="30"/>
                    <a:pt x="2" y="26"/>
                    <a:pt x="1" y="20"/>
                  </a:cubicBezTo>
                  <a:cubicBezTo>
                    <a:pt x="1" y="20"/>
                    <a:pt x="1" y="20"/>
                    <a:pt x="1" y="20"/>
                  </a:cubicBezTo>
                  <a:cubicBezTo>
                    <a:pt x="0" y="13"/>
                    <a:pt x="4" y="6"/>
                    <a:pt x="11" y="6"/>
                  </a:cubicBezTo>
                  <a:cubicBezTo>
                    <a:pt x="31" y="3"/>
                    <a:pt x="75" y="0"/>
                    <a:pt x="129" y="8"/>
                  </a:cubicBezTo>
                  <a:cubicBezTo>
                    <a:pt x="195" y="17"/>
                    <a:pt x="290" y="46"/>
                    <a:pt x="370" y="126"/>
                  </a:cubicBezTo>
                  <a:cubicBezTo>
                    <a:pt x="374" y="131"/>
                    <a:pt x="374" y="139"/>
                    <a:pt x="370" y="144"/>
                  </a:cubicBezTo>
                  <a:cubicBezTo>
                    <a:pt x="370" y="144"/>
                    <a:pt x="370" y="144"/>
                    <a:pt x="370" y="144"/>
                  </a:cubicBezTo>
                  <a:cubicBezTo>
                    <a:pt x="365" y="148"/>
                    <a:pt x="358" y="148"/>
                    <a:pt x="354" y="144"/>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8" name="íşliďé"/>
            <p:cNvSpPr/>
            <p:nvPr/>
          </p:nvSpPr>
          <p:spPr bwMode="auto">
            <a:xfrm>
              <a:off x="4537076" y="4098925"/>
              <a:ext cx="1292225" cy="509588"/>
            </a:xfrm>
            <a:custGeom>
              <a:avLst/>
              <a:gdLst>
                <a:gd name="T0" fmla="*/ 354 w 374"/>
                <a:gd name="T1" fmla="*/ 144 h 148"/>
                <a:gd name="T2" fmla="*/ 14 w 374"/>
                <a:gd name="T3" fmla="*/ 30 h 148"/>
                <a:gd name="T4" fmla="*/ 1 w 374"/>
                <a:gd name="T5" fmla="*/ 20 h 148"/>
                <a:gd name="T6" fmla="*/ 1 w 374"/>
                <a:gd name="T7" fmla="*/ 20 h 148"/>
                <a:gd name="T8" fmla="*/ 11 w 374"/>
                <a:gd name="T9" fmla="*/ 6 h 148"/>
                <a:gd name="T10" fmla="*/ 129 w 374"/>
                <a:gd name="T11" fmla="*/ 8 h 148"/>
                <a:gd name="T12" fmla="*/ 370 w 374"/>
                <a:gd name="T13" fmla="*/ 126 h 148"/>
                <a:gd name="T14" fmla="*/ 370 w 374"/>
                <a:gd name="T15" fmla="*/ 144 h 148"/>
                <a:gd name="T16" fmla="*/ 370 w 374"/>
                <a:gd name="T17" fmla="*/ 144 h 148"/>
                <a:gd name="T18" fmla="*/ 354 w 374"/>
                <a:gd name="T19" fmla="*/ 14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48">
                  <a:moveTo>
                    <a:pt x="354" y="144"/>
                  </a:moveTo>
                  <a:cubicBezTo>
                    <a:pt x="227" y="15"/>
                    <a:pt x="57" y="25"/>
                    <a:pt x="14" y="30"/>
                  </a:cubicBezTo>
                  <a:cubicBezTo>
                    <a:pt x="8" y="30"/>
                    <a:pt x="2" y="26"/>
                    <a:pt x="1" y="20"/>
                  </a:cubicBezTo>
                  <a:cubicBezTo>
                    <a:pt x="1" y="20"/>
                    <a:pt x="1" y="20"/>
                    <a:pt x="1" y="20"/>
                  </a:cubicBezTo>
                  <a:cubicBezTo>
                    <a:pt x="0" y="13"/>
                    <a:pt x="4" y="6"/>
                    <a:pt x="11" y="6"/>
                  </a:cubicBezTo>
                  <a:cubicBezTo>
                    <a:pt x="31" y="3"/>
                    <a:pt x="75" y="0"/>
                    <a:pt x="129" y="8"/>
                  </a:cubicBezTo>
                  <a:cubicBezTo>
                    <a:pt x="196" y="17"/>
                    <a:pt x="290" y="46"/>
                    <a:pt x="370" y="126"/>
                  </a:cubicBezTo>
                  <a:cubicBezTo>
                    <a:pt x="374" y="131"/>
                    <a:pt x="374" y="139"/>
                    <a:pt x="370" y="144"/>
                  </a:cubicBezTo>
                  <a:cubicBezTo>
                    <a:pt x="370" y="144"/>
                    <a:pt x="370" y="144"/>
                    <a:pt x="370" y="144"/>
                  </a:cubicBezTo>
                  <a:cubicBezTo>
                    <a:pt x="365" y="148"/>
                    <a:pt x="358" y="148"/>
                    <a:pt x="354" y="144"/>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9" name="iŝļîďè"/>
            <p:cNvSpPr/>
            <p:nvPr/>
          </p:nvSpPr>
          <p:spPr bwMode="auto">
            <a:xfrm>
              <a:off x="5864226" y="2408238"/>
              <a:ext cx="1206500" cy="696913"/>
            </a:xfrm>
            <a:custGeom>
              <a:avLst/>
              <a:gdLst>
                <a:gd name="T0" fmla="*/ 22 w 349"/>
                <a:gd name="T1" fmla="*/ 195 h 202"/>
                <a:gd name="T2" fmla="*/ 338 w 349"/>
                <a:gd name="T3" fmla="*/ 24 h 202"/>
                <a:gd name="T4" fmla="*/ 349 w 349"/>
                <a:gd name="T5" fmla="*/ 12 h 202"/>
                <a:gd name="T6" fmla="*/ 349 w 349"/>
                <a:gd name="T7" fmla="*/ 12 h 202"/>
                <a:gd name="T8" fmla="*/ 336 w 349"/>
                <a:gd name="T9" fmla="*/ 0 h 202"/>
                <a:gd name="T10" fmla="*/ 220 w 349"/>
                <a:gd name="T11" fmla="*/ 23 h 202"/>
                <a:gd name="T12" fmla="*/ 4 w 349"/>
                <a:gd name="T13" fmla="*/ 181 h 202"/>
                <a:gd name="T14" fmla="*/ 6 w 349"/>
                <a:gd name="T15" fmla="*/ 198 h 202"/>
                <a:gd name="T16" fmla="*/ 6 w 349"/>
                <a:gd name="T17" fmla="*/ 198 h 202"/>
                <a:gd name="T18" fmla="*/ 22 w 349"/>
                <a:gd name="T19"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2">
                  <a:moveTo>
                    <a:pt x="22" y="195"/>
                  </a:moveTo>
                  <a:cubicBezTo>
                    <a:pt x="126" y="46"/>
                    <a:pt x="294" y="27"/>
                    <a:pt x="338" y="24"/>
                  </a:cubicBezTo>
                  <a:cubicBezTo>
                    <a:pt x="344" y="24"/>
                    <a:pt x="349" y="19"/>
                    <a:pt x="349" y="12"/>
                  </a:cubicBezTo>
                  <a:cubicBezTo>
                    <a:pt x="349" y="12"/>
                    <a:pt x="349" y="12"/>
                    <a:pt x="349" y="12"/>
                  </a:cubicBezTo>
                  <a:cubicBezTo>
                    <a:pt x="349" y="5"/>
                    <a:pt x="343" y="0"/>
                    <a:pt x="336" y="0"/>
                  </a:cubicBezTo>
                  <a:cubicBezTo>
                    <a:pt x="316" y="1"/>
                    <a:pt x="272" y="6"/>
                    <a:pt x="220" y="23"/>
                  </a:cubicBezTo>
                  <a:cubicBezTo>
                    <a:pt x="156" y="43"/>
                    <a:pt x="68" y="88"/>
                    <a:pt x="4" y="181"/>
                  </a:cubicBezTo>
                  <a:cubicBezTo>
                    <a:pt x="0" y="186"/>
                    <a:pt x="1" y="194"/>
                    <a:pt x="6" y="198"/>
                  </a:cubicBezTo>
                  <a:cubicBezTo>
                    <a:pt x="6" y="198"/>
                    <a:pt x="6" y="198"/>
                    <a:pt x="6" y="198"/>
                  </a:cubicBezTo>
                  <a:cubicBezTo>
                    <a:pt x="12" y="202"/>
                    <a:pt x="19" y="200"/>
                    <a:pt x="22"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0" name="îSľíḓè"/>
            <p:cNvSpPr/>
            <p:nvPr/>
          </p:nvSpPr>
          <p:spPr bwMode="auto">
            <a:xfrm>
              <a:off x="5892801" y="2708275"/>
              <a:ext cx="1204913" cy="696913"/>
            </a:xfrm>
            <a:custGeom>
              <a:avLst/>
              <a:gdLst>
                <a:gd name="T0" fmla="*/ 23 w 349"/>
                <a:gd name="T1" fmla="*/ 195 h 202"/>
                <a:gd name="T2" fmla="*/ 339 w 349"/>
                <a:gd name="T3" fmla="*/ 24 h 202"/>
                <a:gd name="T4" fmla="*/ 349 w 349"/>
                <a:gd name="T5" fmla="*/ 13 h 202"/>
                <a:gd name="T6" fmla="*/ 349 w 349"/>
                <a:gd name="T7" fmla="*/ 13 h 202"/>
                <a:gd name="T8" fmla="*/ 337 w 349"/>
                <a:gd name="T9" fmla="*/ 0 h 202"/>
                <a:gd name="T10" fmla="*/ 221 w 349"/>
                <a:gd name="T11" fmla="*/ 23 h 202"/>
                <a:gd name="T12" fmla="*/ 4 w 349"/>
                <a:gd name="T13" fmla="*/ 181 h 202"/>
                <a:gd name="T14" fmla="*/ 7 w 349"/>
                <a:gd name="T15" fmla="*/ 198 h 202"/>
                <a:gd name="T16" fmla="*/ 7 w 349"/>
                <a:gd name="T17" fmla="*/ 198 h 202"/>
                <a:gd name="T18" fmla="*/ 23 w 349"/>
                <a:gd name="T19"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2">
                  <a:moveTo>
                    <a:pt x="23" y="195"/>
                  </a:moveTo>
                  <a:cubicBezTo>
                    <a:pt x="126" y="47"/>
                    <a:pt x="295" y="27"/>
                    <a:pt x="339" y="24"/>
                  </a:cubicBezTo>
                  <a:cubicBezTo>
                    <a:pt x="345" y="24"/>
                    <a:pt x="349" y="19"/>
                    <a:pt x="349" y="13"/>
                  </a:cubicBezTo>
                  <a:cubicBezTo>
                    <a:pt x="349" y="13"/>
                    <a:pt x="349" y="13"/>
                    <a:pt x="349" y="13"/>
                  </a:cubicBezTo>
                  <a:cubicBezTo>
                    <a:pt x="349" y="6"/>
                    <a:pt x="344" y="0"/>
                    <a:pt x="337" y="0"/>
                  </a:cubicBezTo>
                  <a:cubicBezTo>
                    <a:pt x="317" y="1"/>
                    <a:pt x="273" y="6"/>
                    <a:pt x="221" y="23"/>
                  </a:cubicBezTo>
                  <a:cubicBezTo>
                    <a:pt x="157" y="44"/>
                    <a:pt x="69" y="88"/>
                    <a:pt x="4" y="181"/>
                  </a:cubicBezTo>
                  <a:cubicBezTo>
                    <a:pt x="0" y="187"/>
                    <a:pt x="2" y="194"/>
                    <a:pt x="7" y="198"/>
                  </a:cubicBezTo>
                  <a:cubicBezTo>
                    <a:pt x="7" y="198"/>
                    <a:pt x="7" y="198"/>
                    <a:pt x="7" y="198"/>
                  </a:cubicBezTo>
                  <a:cubicBezTo>
                    <a:pt x="12" y="202"/>
                    <a:pt x="19" y="201"/>
                    <a:pt x="23"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1" name="íSlïḓé"/>
            <p:cNvSpPr/>
            <p:nvPr/>
          </p:nvSpPr>
          <p:spPr bwMode="auto">
            <a:xfrm>
              <a:off x="5940426" y="3049588"/>
              <a:ext cx="1206500" cy="696913"/>
            </a:xfrm>
            <a:custGeom>
              <a:avLst/>
              <a:gdLst>
                <a:gd name="T0" fmla="*/ 22 w 349"/>
                <a:gd name="T1" fmla="*/ 195 h 202"/>
                <a:gd name="T2" fmla="*/ 338 w 349"/>
                <a:gd name="T3" fmla="*/ 24 h 202"/>
                <a:gd name="T4" fmla="*/ 349 w 349"/>
                <a:gd name="T5" fmla="*/ 13 h 202"/>
                <a:gd name="T6" fmla="*/ 349 w 349"/>
                <a:gd name="T7" fmla="*/ 13 h 202"/>
                <a:gd name="T8" fmla="*/ 336 w 349"/>
                <a:gd name="T9" fmla="*/ 0 h 202"/>
                <a:gd name="T10" fmla="*/ 220 w 349"/>
                <a:gd name="T11" fmla="*/ 23 h 202"/>
                <a:gd name="T12" fmla="*/ 4 w 349"/>
                <a:gd name="T13" fmla="*/ 181 h 202"/>
                <a:gd name="T14" fmla="*/ 6 w 349"/>
                <a:gd name="T15" fmla="*/ 198 h 202"/>
                <a:gd name="T16" fmla="*/ 6 w 349"/>
                <a:gd name="T17" fmla="*/ 198 h 202"/>
                <a:gd name="T18" fmla="*/ 22 w 349"/>
                <a:gd name="T19"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2">
                  <a:moveTo>
                    <a:pt x="22" y="195"/>
                  </a:moveTo>
                  <a:cubicBezTo>
                    <a:pt x="125" y="47"/>
                    <a:pt x="294" y="27"/>
                    <a:pt x="338" y="24"/>
                  </a:cubicBezTo>
                  <a:cubicBezTo>
                    <a:pt x="344" y="24"/>
                    <a:pt x="348" y="19"/>
                    <a:pt x="349" y="13"/>
                  </a:cubicBezTo>
                  <a:cubicBezTo>
                    <a:pt x="349" y="13"/>
                    <a:pt x="349" y="13"/>
                    <a:pt x="349" y="13"/>
                  </a:cubicBezTo>
                  <a:cubicBezTo>
                    <a:pt x="349" y="6"/>
                    <a:pt x="343" y="0"/>
                    <a:pt x="336" y="0"/>
                  </a:cubicBezTo>
                  <a:cubicBezTo>
                    <a:pt x="316" y="2"/>
                    <a:pt x="272" y="6"/>
                    <a:pt x="220" y="23"/>
                  </a:cubicBezTo>
                  <a:cubicBezTo>
                    <a:pt x="156" y="44"/>
                    <a:pt x="68" y="88"/>
                    <a:pt x="4" y="181"/>
                  </a:cubicBezTo>
                  <a:cubicBezTo>
                    <a:pt x="0" y="187"/>
                    <a:pt x="1" y="194"/>
                    <a:pt x="6" y="198"/>
                  </a:cubicBezTo>
                  <a:cubicBezTo>
                    <a:pt x="6" y="198"/>
                    <a:pt x="6" y="198"/>
                    <a:pt x="6" y="198"/>
                  </a:cubicBezTo>
                  <a:cubicBezTo>
                    <a:pt x="11" y="202"/>
                    <a:pt x="18" y="201"/>
                    <a:pt x="22"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2" name="iṥļïde"/>
            <p:cNvSpPr/>
            <p:nvPr/>
          </p:nvSpPr>
          <p:spPr bwMode="auto">
            <a:xfrm>
              <a:off x="5943601" y="3432175"/>
              <a:ext cx="1206500" cy="696913"/>
            </a:xfrm>
            <a:custGeom>
              <a:avLst/>
              <a:gdLst>
                <a:gd name="T0" fmla="*/ 22 w 349"/>
                <a:gd name="T1" fmla="*/ 195 h 202"/>
                <a:gd name="T2" fmla="*/ 338 w 349"/>
                <a:gd name="T3" fmla="*/ 24 h 202"/>
                <a:gd name="T4" fmla="*/ 349 w 349"/>
                <a:gd name="T5" fmla="*/ 12 h 202"/>
                <a:gd name="T6" fmla="*/ 349 w 349"/>
                <a:gd name="T7" fmla="*/ 12 h 202"/>
                <a:gd name="T8" fmla="*/ 336 w 349"/>
                <a:gd name="T9" fmla="*/ 0 h 202"/>
                <a:gd name="T10" fmla="*/ 220 w 349"/>
                <a:gd name="T11" fmla="*/ 23 h 202"/>
                <a:gd name="T12" fmla="*/ 4 w 349"/>
                <a:gd name="T13" fmla="*/ 181 h 202"/>
                <a:gd name="T14" fmla="*/ 6 w 349"/>
                <a:gd name="T15" fmla="*/ 198 h 202"/>
                <a:gd name="T16" fmla="*/ 6 w 349"/>
                <a:gd name="T17" fmla="*/ 198 h 202"/>
                <a:gd name="T18" fmla="*/ 22 w 349"/>
                <a:gd name="T19"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2">
                  <a:moveTo>
                    <a:pt x="22" y="195"/>
                  </a:moveTo>
                  <a:cubicBezTo>
                    <a:pt x="125" y="46"/>
                    <a:pt x="294" y="27"/>
                    <a:pt x="338" y="24"/>
                  </a:cubicBezTo>
                  <a:cubicBezTo>
                    <a:pt x="344" y="24"/>
                    <a:pt x="349" y="19"/>
                    <a:pt x="349" y="12"/>
                  </a:cubicBezTo>
                  <a:cubicBezTo>
                    <a:pt x="349" y="12"/>
                    <a:pt x="349" y="12"/>
                    <a:pt x="349" y="12"/>
                  </a:cubicBezTo>
                  <a:cubicBezTo>
                    <a:pt x="349" y="5"/>
                    <a:pt x="343" y="0"/>
                    <a:pt x="336" y="0"/>
                  </a:cubicBezTo>
                  <a:cubicBezTo>
                    <a:pt x="316" y="1"/>
                    <a:pt x="272" y="6"/>
                    <a:pt x="220" y="23"/>
                  </a:cubicBezTo>
                  <a:cubicBezTo>
                    <a:pt x="156" y="44"/>
                    <a:pt x="68" y="88"/>
                    <a:pt x="4" y="181"/>
                  </a:cubicBezTo>
                  <a:cubicBezTo>
                    <a:pt x="0" y="186"/>
                    <a:pt x="1" y="194"/>
                    <a:pt x="6" y="198"/>
                  </a:cubicBezTo>
                  <a:cubicBezTo>
                    <a:pt x="6" y="198"/>
                    <a:pt x="6" y="198"/>
                    <a:pt x="6" y="198"/>
                  </a:cubicBezTo>
                  <a:cubicBezTo>
                    <a:pt x="12" y="202"/>
                    <a:pt x="19" y="200"/>
                    <a:pt x="22"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3" name="ïsḷiḓé"/>
            <p:cNvSpPr/>
            <p:nvPr/>
          </p:nvSpPr>
          <p:spPr bwMode="auto">
            <a:xfrm>
              <a:off x="5967413" y="3860800"/>
              <a:ext cx="1206500" cy="692150"/>
            </a:xfrm>
            <a:custGeom>
              <a:avLst/>
              <a:gdLst>
                <a:gd name="T0" fmla="*/ 22 w 349"/>
                <a:gd name="T1" fmla="*/ 195 h 201"/>
                <a:gd name="T2" fmla="*/ 338 w 349"/>
                <a:gd name="T3" fmla="*/ 24 h 201"/>
                <a:gd name="T4" fmla="*/ 349 w 349"/>
                <a:gd name="T5" fmla="*/ 12 h 201"/>
                <a:gd name="T6" fmla="*/ 349 w 349"/>
                <a:gd name="T7" fmla="*/ 12 h 201"/>
                <a:gd name="T8" fmla="*/ 337 w 349"/>
                <a:gd name="T9" fmla="*/ 0 h 201"/>
                <a:gd name="T10" fmla="*/ 220 w 349"/>
                <a:gd name="T11" fmla="*/ 22 h 201"/>
                <a:gd name="T12" fmla="*/ 4 w 349"/>
                <a:gd name="T13" fmla="*/ 181 h 201"/>
                <a:gd name="T14" fmla="*/ 7 w 349"/>
                <a:gd name="T15" fmla="*/ 198 h 201"/>
                <a:gd name="T16" fmla="*/ 7 w 349"/>
                <a:gd name="T17" fmla="*/ 198 h 201"/>
                <a:gd name="T18" fmla="*/ 22 w 349"/>
                <a:gd name="T19" fmla="*/ 19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1">
                  <a:moveTo>
                    <a:pt x="22" y="195"/>
                  </a:moveTo>
                  <a:cubicBezTo>
                    <a:pt x="126" y="46"/>
                    <a:pt x="294" y="27"/>
                    <a:pt x="338" y="24"/>
                  </a:cubicBezTo>
                  <a:cubicBezTo>
                    <a:pt x="344" y="24"/>
                    <a:pt x="349" y="18"/>
                    <a:pt x="349" y="12"/>
                  </a:cubicBezTo>
                  <a:cubicBezTo>
                    <a:pt x="349" y="12"/>
                    <a:pt x="349" y="12"/>
                    <a:pt x="349" y="12"/>
                  </a:cubicBezTo>
                  <a:cubicBezTo>
                    <a:pt x="349" y="5"/>
                    <a:pt x="343" y="0"/>
                    <a:pt x="337" y="0"/>
                  </a:cubicBezTo>
                  <a:cubicBezTo>
                    <a:pt x="316" y="1"/>
                    <a:pt x="273" y="5"/>
                    <a:pt x="220" y="22"/>
                  </a:cubicBezTo>
                  <a:cubicBezTo>
                    <a:pt x="157" y="43"/>
                    <a:pt x="69" y="87"/>
                    <a:pt x="4" y="181"/>
                  </a:cubicBezTo>
                  <a:cubicBezTo>
                    <a:pt x="0" y="186"/>
                    <a:pt x="1" y="194"/>
                    <a:pt x="7" y="198"/>
                  </a:cubicBezTo>
                  <a:cubicBezTo>
                    <a:pt x="7" y="198"/>
                    <a:pt x="7" y="198"/>
                    <a:pt x="7" y="198"/>
                  </a:cubicBezTo>
                  <a:cubicBezTo>
                    <a:pt x="12" y="201"/>
                    <a:pt x="19" y="200"/>
                    <a:pt x="22"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4" name="íşḷíḋé"/>
            <p:cNvSpPr/>
            <p:nvPr/>
          </p:nvSpPr>
          <p:spPr bwMode="auto">
            <a:xfrm>
              <a:off x="5443538" y="5670550"/>
              <a:ext cx="2840038" cy="146050"/>
            </a:xfrm>
            <a:prstGeom prst="ellipse">
              <a:avLst/>
            </a:prstGeom>
            <a:solidFill>
              <a:srgbClr val="DDBA9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45" name="îşḷïďe"/>
            <p:cNvSpPr/>
            <p:nvPr/>
          </p:nvSpPr>
          <p:spPr bwMode="auto">
            <a:xfrm>
              <a:off x="7062788" y="3511550"/>
              <a:ext cx="625475" cy="2190750"/>
            </a:xfrm>
            <a:custGeom>
              <a:avLst/>
              <a:gdLst>
                <a:gd name="T0" fmla="*/ 82 w 181"/>
                <a:gd name="T1" fmla="*/ 30 h 635"/>
                <a:gd name="T2" fmla="*/ 0 w 181"/>
                <a:gd name="T3" fmla="*/ 631 h 635"/>
                <a:gd name="T4" fmla="*/ 17 w 181"/>
                <a:gd name="T5" fmla="*/ 635 h 635"/>
                <a:gd name="T6" fmla="*/ 181 w 181"/>
                <a:gd name="T7" fmla="*/ 57 h 635"/>
                <a:gd name="T8" fmla="*/ 82 w 181"/>
                <a:gd name="T9" fmla="*/ 30 h 635"/>
              </a:gdLst>
              <a:ahLst/>
              <a:cxnLst>
                <a:cxn ang="0">
                  <a:pos x="T0" y="T1"/>
                </a:cxn>
                <a:cxn ang="0">
                  <a:pos x="T2" y="T3"/>
                </a:cxn>
                <a:cxn ang="0">
                  <a:pos x="T4" y="T5"/>
                </a:cxn>
                <a:cxn ang="0">
                  <a:pos x="T6" y="T7"/>
                </a:cxn>
                <a:cxn ang="0">
                  <a:pos x="T8" y="T9"/>
                </a:cxn>
              </a:cxnLst>
              <a:rect l="0" t="0" r="r" b="b"/>
              <a:pathLst>
                <a:path w="181" h="635">
                  <a:moveTo>
                    <a:pt x="82" y="30"/>
                  </a:moveTo>
                  <a:cubicBezTo>
                    <a:pt x="0" y="631"/>
                    <a:pt x="0" y="631"/>
                    <a:pt x="0" y="631"/>
                  </a:cubicBezTo>
                  <a:cubicBezTo>
                    <a:pt x="17" y="635"/>
                    <a:pt x="17" y="635"/>
                    <a:pt x="17" y="635"/>
                  </a:cubicBezTo>
                  <a:cubicBezTo>
                    <a:pt x="181" y="57"/>
                    <a:pt x="181" y="57"/>
                    <a:pt x="181" y="57"/>
                  </a:cubicBezTo>
                  <a:cubicBezTo>
                    <a:pt x="181" y="57"/>
                    <a:pt x="139" y="0"/>
                    <a:pt x="82" y="30"/>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6" name="îśļïďê"/>
            <p:cNvSpPr/>
            <p:nvPr/>
          </p:nvSpPr>
          <p:spPr bwMode="auto">
            <a:xfrm>
              <a:off x="6219826" y="3563938"/>
              <a:ext cx="1238250" cy="1431925"/>
            </a:xfrm>
            <a:custGeom>
              <a:avLst/>
              <a:gdLst>
                <a:gd name="T0" fmla="*/ 299 w 358"/>
                <a:gd name="T1" fmla="*/ 0 h 415"/>
                <a:gd name="T2" fmla="*/ 16 w 358"/>
                <a:gd name="T3" fmla="*/ 164 h 415"/>
                <a:gd name="T4" fmla="*/ 187 w 358"/>
                <a:gd name="T5" fmla="*/ 415 h 415"/>
                <a:gd name="T6" fmla="*/ 202 w 358"/>
                <a:gd name="T7" fmla="*/ 403 h 415"/>
                <a:gd name="T8" fmla="*/ 77 w 358"/>
                <a:gd name="T9" fmla="*/ 192 h 415"/>
                <a:gd name="T10" fmla="*/ 303 w 358"/>
                <a:gd name="T11" fmla="*/ 100 h 415"/>
                <a:gd name="T12" fmla="*/ 299 w 358"/>
                <a:gd name="T13" fmla="*/ 0 h 415"/>
              </a:gdLst>
              <a:ahLst/>
              <a:cxnLst>
                <a:cxn ang="0">
                  <a:pos x="T0" y="T1"/>
                </a:cxn>
                <a:cxn ang="0">
                  <a:pos x="T2" y="T3"/>
                </a:cxn>
                <a:cxn ang="0">
                  <a:pos x="T4" y="T5"/>
                </a:cxn>
                <a:cxn ang="0">
                  <a:pos x="T6" y="T7"/>
                </a:cxn>
                <a:cxn ang="0">
                  <a:pos x="T8" y="T9"/>
                </a:cxn>
                <a:cxn ang="0">
                  <a:pos x="T10" y="T11"/>
                </a:cxn>
                <a:cxn ang="0">
                  <a:pos x="T12" y="T13"/>
                </a:cxn>
              </a:cxnLst>
              <a:rect l="0" t="0" r="r" b="b"/>
              <a:pathLst>
                <a:path w="358" h="415">
                  <a:moveTo>
                    <a:pt x="299" y="0"/>
                  </a:moveTo>
                  <a:cubicBezTo>
                    <a:pt x="299" y="0"/>
                    <a:pt x="32" y="127"/>
                    <a:pt x="16" y="164"/>
                  </a:cubicBezTo>
                  <a:cubicBezTo>
                    <a:pt x="0" y="200"/>
                    <a:pt x="130" y="363"/>
                    <a:pt x="187" y="415"/>
                  </a:cubicBezTo>
                  <a:cubicBezTo>
                    <a:pt x="202" y="403"/>
                    <a:pt x="202" y="403"/>
                    <a:pt x="202" y="403"/>
                  </a:cubicBezTo>
                  <a:cubicBezTo>
                    <a:pt x="77" y="192"/>
                    <a:pt x="77" y="192"/>
                    <a:pt x="77" y="192"/>
                  </a:cubicBezTo>
                  <a:cubicBezTo>
                    <a:pt x="77" y="192"/>
                    <a:pt x="232" y="147"/>
                    <a:pt x="303" y="100"/>
                  </a:cubicBezTo>
                  <a:cubicBezTo>
                    <a:pt x="303" y="100"/>
                    <a:pt x="358" y="40"/>
                    <a:pt x="299" y="0"/>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7" name="iṩlîdè"/>
            <p:cNvSpPr/>
            <p:nvPr/>
          </p:nvSpPr>
          <p:spPr bwMode="auto">
            <a:xfrm>
              <a:off x="6962776" y="2441575"/>
              <a:ext cx="909638" cy="1487488"/>
            </a:xfrm>
            <a:custGeom>
              <a:avLst/>
              <a:gdLst>
                <a:gd name="T0" fmla="*/ 231 w 263"/>
                <a:gd name="T1" fmla="*/ 9 h 431"/>
                <a:gd name="T2" fmla="*/ 256 w 263"/>
                <a:gd name="T3" fmla="*/ 35 h 431"/>
                <a:gd name="T4" fmla="*/ 262 w 263"/>
                <a:gd name="T5" fmla="*/ 72 h 431"/>
                <a:gd name="T6" fmla="*/ 262 w 263"/>
                <a:gd name="T7" fmla="*/ 128 h 431"/>
                <a:gd name="T8" fmla="*/ 258 w 263"/>
                <a:gd name="T9" fmla="*/ 183 h 431"/>
                <a:gd name="T10" fmla="*/ 243 w 263"/>
                <a:gd name="T11" fmla="*/ 412 h 431"/>
                <a:gd name="T12" fmla="*/ 116 w 263"/>
                <a:gd name="T13" fmla="*/ 422 h 431"/>
                <a:gd name="T14" fmla="*/ 0 w 263"/>
                <a:gd name="T15" fmla="*/ 368 h 431"/>
                <a:gd name="T16" fmla="*/ 85 w 263"/>
                <a:gd name="T17" fmla="*/ 215 h 431"/>
                <a:gd name="T18" fmla="*/ 141 w 263"/>
                <a:gd name="T19" fmla="*/ 49 h 431"/>
                <a:gd name="T20" fmla="*/ 177 w 263"/>
                <a:gd name="T21" fmla="*/ 0 h 431"/>
                <a:gd name="T22" fmla="*/ 231 w 263"/>
                <a:gd name="T23" fmla="*/ 9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3" h="431">
                  <a:moveTo>
                    <a:pt x="231" y="9"/>
                  </a:moveTo>
                  <a:cubicBezTo>
                    <a:pt x="243" y="13"/>
                    <a:pt x="251" y="24"/>
                    <a:pt x="256" y="35"/>
                  </a:cubicBezTo>
                  <a:cubicBezTo>
                    <a:pt x="260" y="47"/>
                    <a:pt x="261" y="60"/>
                    <a:pt x="262" y="72"/>
                  </a:cubicBezTo>
                  <a:cubicBezTo>
                    <a:pt x="263" y="91"/>
                    <a:pt x="263" y="110"/>
                    <a:pt x="262" y="128"/>
                  </a:cubicBezTo>
                  <a:cubicBezTo>
                    <a:pt x="261" y="147"/>
                    <a:pt x="260" y="165"/>
                    <a:pt x="258" y="183"/>
                  </a:cubicBezTo>
                  <a:cubicBezTo>
                    <a:pt x="252" y="261"/>
                    <a:pt x="243" y="412"/>
                    <a:pt x="243" y="412"/>
                  </a:cubicBezTo>
                  <a:cubicBezTo>
                    <a:pt x="203" y="429"/>
                    <a:pt x="158" y="431"/>
                    <a:pt x="116" y="422"/>
                  </a:cubicBezTo>
                  <a:cubicBezTo>
                    <a:pt x="74" y="413"/>
                    <a:pt x="35" y="393"/>
                    <a:pt x="0" y="368"/>
                  </a:cubicBezTo>
                  <a:cubicBezTo>
                    <a:pt x="38" y="324"/>
                    <a:pt x="64" y="270"/>
                    <a:pt x="85" y="215"/>
                  </a:cubicBezTo>
                  <a:cubicBezTo>
                    <a:pt x="105" y="160"/>
                    <a:pt x="121" y="104"/>
                    <a:pt x="141" y="49"/>
                  </a:cubicBezTo>
                  <a:cubicBezTo>
                    <a:pt x="148" y="30"/>
                    <a:pt x="158" y="9"/>
                    <a:pt x="177" y="0"/>
                  </a:cubicBezTo>
                  <a:lnTo>
                    <a:pt x="231" y="9"/>
                  </a:lnTo>
                  <a:close/>
                </a:path>
              </a:pathLst>
            </a:custGeom>
            <a:solidFill>
              <a:srgbClr val="C958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8" name="i$ļíḓê"/>
            <p:cNvSpPr/>
            <p:nvPr/>
          </p:nvSpPr>
          <p:spPr bwMode="auto">
            <a:xfrm>
              <a:off x="7591426" y="2187575"/>
              <a:ext cx="207963" cy="338138"/>
            </a:xfrm>
            <a:custGeom>
              <a:avLst/>
              <a:gdLst>
                <a:gd name="T0" fmla="*/ 57 w 60"/>
                <a:gd name="T1" fmla="*/ 31 h 98"/>
                <a:gd name="T2" fmla="*/ 45 w 60"/>
                <a:gd name="T3" fmla="*/ 87 h 98"/>
                <a:gd name="T4" fmla="*/ 0 w 60"/>
                <a:gd name="T5" fmla="*/ 74 h 98"/>
                <a:gd name="T6" fmla="*/ 20 w 60"/>
                <a:gd name="T7" fmla="*/ 15 h 98"/>
                <a:gd name="T8" fmla="*/ 57 w 60"/>
                <a:gd name="T9" fmla="*/ 31 h 98"/>
              </a:gdLst>
              <a:ahLst/>
              <a:cxnLst>
                <a:cxn ang="0">
                  <a:pos x="T0" y="T1"/>
                </a:cxn>
                <a:cxn ang="0">
                  <a:pos x="T2" y="T3"/>
                </a:cxn>
                <a:cxn ang="0">
                  <a:pos x="T4" y="T5"/>
                </a:cxn>
                <a:cxn ang="0">
                  <a:pos x="T6" y="T7"/>
                </a:cxn>
                <a:cxn ang="0">
                  <a:pos x="T8" y="T9"/>
                </a:cxn>
              </a:cxnLst>
              <a:rect l="0" t="0" r="r" b="b"/>
              <a:pathLst>
                <a:path w="60" h="98">
                  <a:moveTo>
                    <a:pt x="57" y="31"/>
                  </a:moveTo>
                  <a:cubicBezTo>
                    <a:pt x="57" y="31"/>
                    <a:pt x="44" y="58"/>
                    <a:pt x="45" y="87"/>
                  </a:cubicBezTo>
                  <a:cubicBezTo>
                    <a:pt x="45" y="87"/>
                    <a:pt x="15" y="98"/>
                    <a:pt x="0" y="74"/>
                  </a:cubicBezTo>
                  <a:cubicBezTo>
                    <a:pt x="0" y="74"/>
                    <a:pt x="18" y="51"/>
                    <a:pt x="20" y="15"/>
                  </a:cubicBezTo>
                  <a:cubicBezTo>
                    <a:pt x="20" y="15"/>
                    <a:pt x="60" y="0"/>
                    <a:pt x="57" y="31"/>
                  </a:cubicBezTo>
                  <a:close/>
                </a:path>
              </a:pathLst>
            </a:custGeom>
            <a:solidFill>
              <a:schemeClr val="bg1">
                <a:lumMod val="95000"/>
              </a:schemeClr>
            </a:solidFill>
            <a:ln>
              <a:noFill/>
            </a:ln>
          </p:spPr>
          <p:txBody>
            <a:bodyPr wrap="square" lIns="91440" tIns="45720" rIns="91440" bIns="45720" anchor="ctr">
              <a:normAutofit fontScale="85000" lnSpcReduction="20000"/>
            </a:bodyPr>
            <a:lstStyle/>
            <a:p>
              <a:pPr algn="ctr"/>
              <a:endParaRPr/>
            </a:p>
          </p:txBody>
        </p:sp>
        <p:sp>
          <p:nvSpPr>
            <p:cNvPr id="449" name="îṩlïdê"/>
            <p:cNvSpPr/>
            <p:nvPr/>
          </p:nvSpPr>
          <p:spPr bwMode="auto">
            <a:xfrm>
              <a:off x="6832601" y="2590800"/>
              <a:ext cx="1036638" cy="900113"/>
            </a:xfrm>
            <a:custGeom>
              <a:avLst/>
              <a:gdLst>
                <a:gd name="T0" fmla="*/ 297 w 300"/>
                <a:gd name="T1" fmla="*/ 0 h 261"/>
                <a:gd name="T2" fmla="*/ 293 w 300"/>
                <a:gd name="T3" fmla="*/ 67 h 261"/>
                <a:gd name="T4" fmla="*/ 203 w 300"/>
                <a:gd name="T5" fmla="*/ 215 h 261"/>
                <a:gd name="T6" fmla="*/ 18 w 300"/>
                <a:gd name="T7" fmla="*/ 237 h 261"/>
                <a:gd name="T8" fmla="*/ 6 w 300"/>
                <a:gd name="T9" fmla="*/ 221 h 261"/>
                <a:gd name="T10" fmla="*/ 37 w 300"/>
                <a:gd name="T11" fmla="*/ 217 h 261"/>
                <a:gd name="T12" fmla="*/ 267 w 300"/>
                <a:gd name="T13" fmla="*/ 1 h 261"/>
                <a:gd name="T14" fmla="*/ 297 w 300"/>
                <a:gd name="T15" fmla="*/ 0 h 2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261">
                  <a:moveTo>
                    <a:pt x="297" y="0"/>
                  </a:moveTo>
                  <a:cubicBezTo>
                    <a:pt x="300" y="0"/>
                    <a:pt x="293" y="64"/>
                    <a:pt x="293" y="67"/>
                  </a:cubicBezTo>
                  <a:cubicBezTo>
                    <a:pt x="283" y="125"/>
                    <a:pt x="251" y="181"/>
                    <a:pt x="203" y="215"/>
                  </a:cubicBezTo>
                  <a:cubicBezTo>
                    <a:pt x="153" y="249"/>
                    <a:pt x="74" y="261"/>
                    <a:pt x="18" y="237"/>
                  </a:cubicBezTo>
                  <a:cubicBezTo>
                    <a:pt x="12" y="234"/>
                    <a:pt x="0" y="228"/>
                    <a:pt x="6" y="221"/>
                  </a:cubicBezTo>
                  <a:cubicBezTo>
                    <a:pt x="10" y="215"/>
                    <a:pt x="32" y="217"/>
                    <a:pt x="37" y="217"/>
                  </a:cubicBezTo>
                  <a:cubicBezTo>
                    <a:pt x="96" y="219"/>
                    <a:pt x="253" y="225"/>
                    <a:pt x="267" y="1"/>
                  </a:cubicBezTo>
                  <a:lnTo>
                    <a:pt x="297" y="0"/>
                  </a:lnTo>
                  <a:close/>
                </a:path>
              </a:pathLst>
            </a:custGeom>
            <a:solidFill>
              <a:schemeClr val="bg1">
                <a:lumMod val="95000"/>
              </a:schemeClr>
            </a:solidFill>
            <a:ln>
              <a:noFill/>
            </a:ln>
          </p:spPr>
          <p:txBody>
            <a:bodyPr wrap="square" lIns="91440" tIns="45720" rIns="91440" bIns="45720" anchor="ctr">
              <a:normAutofit fontScale="50000"/>
            </a:bodyPr>
            <a:lstStyle/>
            <a:p>
              <a:pPr algn="ctr"/>
              <a:endParaRPr/>
            </a:p>
          </p:txBody>
        </p:sp>
        <p:sp>
          <p:nvSpPr>
            <p:cNvPr id="450" name="îšḷîḋê"/>
            <p:cNvSpPr/>
            <p:nvPr/>
          </p:nvSpPr>
          <p:spPr bwMode="auto">
            <a:xfrm>
              <a:off x="6403976" y="1887538"/>
              <a:ext cx="1108075" cy="817563"/>
            </a:xfrm>
            <a:custGeom>
              <a:avLst/>
              <a:gdLst>
                <a:gd name="T0" fmla="*/ 320 w 321"/>
                <a:gd name="T1" fmla="*/ 203 h 237"/>
                <a:gd name="T2" fmla="*/ 256 w 321"/>
                <a:gd name="T3" fmla="*/ 221 h 237"/>
                <a:gd name="T4" fmla="*/ 86 w 321"/>
                <a:gd name="T5" fmla="*/ 186 h 237"/>
                <a:gd name="T6" fmla="*/ 3 w 321"/>
                <a:gd name="T7" fmla="*/ 20 h 237"/>
                <a:gd name="T8" fmla="*/ 14 w 321"/>
                <a:gd name="T9" fmla="*/ 2 h 237"/>
                <a:gd name="T10" fmla="*/ 28 w 321"/>
                <a:gd name="T11" fmla="*/ 31 h 237"/>
                <a:gd name="T12" fmla="*/ 309 w 321"/>
                <a:gd name="T13" fmla="*/ 174 h 237"/>
                <a:gd name="T14" fmla="*/ 320 w 321"/>
                <a:gd name="T15" fmla="*/ 203 h 2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237">
                  <a:moveTo>
                    <a:pt x="320" y="203"/>
                  </a:moveTo>
                  <a:cubicBezTo>
                    <a:pt x="321" y="205"/>
                    <a:pt x="259" y="220"/>
                    <a:pt x="256" y="221"/>
                  </a:cubicBezTo>
                  <a:cubicBezTo>
                    <a:pt x="198" y="231"/>
                    <a:pt x="134" y="221"/>
                    <a:pt x="86" y="186"/>
                  </a:cubicBezTo>
                  <a:cubicBezTo>
                    <a:pt x="37" y="151"/>
                    <a:pt x="0" y="80"/>
                    <a:pt x="3" y="20"/>
                  </a:cubicBezTo>
                  <a:cubicBezTo>
                    <a:pt x="4" y="13"/>
                    <a:pt x="5" y="0"/>
                    <a:pt x="14" y="2"/>
                  </a:cubicBezTo>
                  <a:cubicBezTo>
                    <a:pt x="21" y="5"/>
                    <a:pt x="26" y="26"/>
                    <a:pt x="28" y="31"/>
                  </a:cubicBezTo>
                  <a:cubicBezTo>
                    <a:pt x="47" y="87"/>
                    <a:pt x="93" y="237"/>
                    <a:pt x="309" y="174"/>
                  </a:cubicBezTo>
                  <a:cubicBezTo>
                    <a:pt x="309" y="174"/>
                    <a:pt x="320" y="203"/>
                    <a:pt x="320" y="203"/>
                  </a:cubicBezTo>
                  <a:close/>
                </a:path>
              </a:pathLst>
            </a:custGeom>
            <a:solidFill>
              <a:schemeClr val="bg1">
                <a:lumMod val="95000"/>
              </a:schemeClr>
            </a:solidFill>
            <a:ln>
              <a:noFill/>
            </a:ln>
          </p:spPr>
          <p:txBody>
            <a:bodyPr wrap="square" lIns="91440" tIns="45720" rIns="91440" bIns="45720" anchor="ctr">
              <a:normAutofit fontScale="40000"/>
            </a:bodyPr>
            <a:lstStyle/>
            <a:p>
              <a:pPr algn="ctr"/>
              <a:endParaRPr/>
            </a:p>
          </p:txBody>
        </p:sp>
        <p:sp>
          <p:nvSpPr>
            <p:cNvPr id="451" name="ïsļîḋê"/>
            <p:cNvSpPr/>
            <p:nvPr/>
          </p:nvSpPr>
          <p:spPr bwMode="auto">
            <a:xfrm>
              <a:off x="6924676" y="5667375"/>
              <a:ext cx="196850" cy="90488"/>
            </a:xfrm>
            <a:custGeom>
              <a:avLst/>
              <a:gdLst>
                <a:gd name="T0" fmla="*/ 41 w 57"/>
                <a:gd name="T1" fmla="*/ 8 h 26"/>
                <a:gd name="T2" fmla="*/ 0 w 57"/>
                <a:gd name="T3" fmla="*/ 11 h 26"/>
                <a:gd name="T4" fmla="*/ 54 w 57"/>
                <a:gd name="T5" fmla="*/ 26 h 26"/>
                <a:gd name="T6" fmla="*/ 57 w 57"/>
                <a:gd name="T7" fmla="*/ 12 h 26"/>
                <a:gd name="T8" fmla="*/ 41 w 57"/>
                <a:gd name="T9" fmla="*/ 8 h 26"/>
              </a:gdLst>
              <a:ahLst/>
              <a:cxnLst>
                <a:cxn ang="0">
                  <a:pos x="T0" y="T1"/>
                </a:cxn>
                <a:cxn ang="0">
                  <a:pos x="T2" y="T3"/>
                </a:cxn>
                <a:cxn ang="0">
                  <a:pos x="T4" y="T5"/>
                </a:cxn>
                <a:cxn ang="0">
                  <a:pos x="T6" y="T7"/>
                </a:cxn>
                <a:cxn ang="0">
                  <a:pos x="T8" y="T9"/>
                </a:cxn>
              </a:cxnLst>
              <a:rect l="0" t="0" r="r" b="b"/>
              <a:pathLst>
                <a:path w="57" h="26">
                  <a:moveTo>
                    <a:pt x="41" y="8"/>
                  </a:moveTo>
                  <a:cubicBezTo>
                    <a:pt x="41" y="8"/>
                    <a:pt x="16" y="0"/>
                    <a:pt x="0" y="11"/>
                  </a:cubicBezTo>
                  <a:cubicBezTo>
                    <a:pt x="54" y="26"/>
                    <a:pt x="54" y="26"/>
                    <a:pt x="54" y="26"/>
                  </a:cubicBezTo>
                  <a:cubicBezTo>
                    <a:pt x="57" y="12"/>
                    <a:pt x="57" y="12"/>
                    <a:pt x="57" y="12"/>
                  </a:cubicBezTo>
                  <a:lnTo>
                    <a:pt x="41" y="8"/>
                  </a:lnTo>
                  <a:close/>
                </a:path>
              </a:pathLst>
            </a:custGeom>
            <a:solidFill>
              <a:srgbClr val="442D2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2" name="îşlïdè"/>
            <p:cNvSpPr/>
            <p:nvPr/>
          </p:nvSpPr>
          <p:spPr bwMode="auto">
            <a:xfrm>
              <a:off x="6789738" y="4949825"/>
              <a:ext cx="163513" cy="176213"/>
            </a:xfrm>
            <a:custGeom>
              <a:avLst/>
              <a:gdLst>
                <a:gd name="T0" fmla="*/ 23 w 47"/>
                <a:gd name="T1" fmla="*/ 12 h 51"/>
                <a:gd name="T2" fmla="*/ 0 w 47"/>
                <a:gd name="T3" fmla="*/ 51 h 51"/>
                <a:gd name="T4" fmla="*/ 47 w 47"/>
                <a:gd name="T5" fmla="*/ 11 h 51"/>
                <a:gd name="T6" fmla="*/ 36 w 47"/>
                <a:gd name="T7" fmla="*/ 0 h 51"/>
                <a:gd name="T8" fmla="*/ 23 w 47"/>
                <a:gd name="T9" fmla="*/ 12 h 51"/>
              </a:gdLst>
              <a:ahLst/>
              <a:cxnLst>
                <a:cxn ang="0">
                  <a:pos x="T0" y="T1"/>
                </a:cxn>
                <a:cxn ang="0">
                  <a:pos x="T2" y="T3"/>
                </a:cxn>
                <a:cxn ang="0">
                  <a:pos x="T4" y="T5"/>
                </a:cxn>
                <a:cxn ang="0">
                  <a:pos x="T6" y="T7"/>
                </a:cxn>
                <a:cxn ang="0">
                  <a:pos x="T8" y="T9"/>
                </a:cxn>
              </a:cxnLst>
              <a:rect l="0" t="0" r="r" b="b"/>
              <a:pathLst>
                <a:path w="47" h="51">
                  <a:moveTo>
                    <a:pt x="23" y="12"/>
                  </a:moveTo>
                  <a:cubicBezTo>
                    <a:pt x="23" y="12"/>
                    <a:pt x="0" y="30"/>
                    <a:pt x="0" y="51"/>
                  </a:cubicBezTo>
                  <a:cubicBezTo>
                    <a:pt x="47" y="11"/>
                    <a:pt x="47" y="11"/>
                    <a:pt x="47" y="11"/>
                  </a:cubicBezTo>
                  <a:cubicBezTo>
                    <a:pt x="36" y="0"/>
                    <a:pt x="36" y="0"/>
                    <a:pt x="36" y="0"/>
                  </a:cubicBezTo>
                  <a:lnTo>
                    <a:pt x="23" y="12"/>
                  </a:lnTo>
                  <a:close/>
                </a:path>
              </a:pathLst>
            </a:custGeom>
            <a:solidFill>
              <a:srgbClr val="442D2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3" name="íŝḻíḍe"/>
            <p:cNvSpPr/>
            <p:nvPr/>
          </p:nvSpPr>
          <p:spPr bwMode="auto">
            <a:xfrm>
              <a:off x="7708901" y="2225675"/>
              <a:ext cx="201613" cy="479425"/>
            </a:xfrm>
            <a:custGeom>
              <a:avLst/>
              <a:gdLst>
                <a:gd name="T0" fmla="*/ 0 w 58"/>
                <a:gd name="T1" fmla="*/ 136 h 139"/>
                <a:gd name="T2" fmla="*/ 58 w 58"/>
                <a:gd name="T3" fmla="*/ 139 h 139"/>
                <a:gd name="T4" fmla="*/ 0 w 58"/>
                <a:gd name="T5" fmla="*/ 136 h 139"/>
              </a:gdLst>
              <a:ahLst/>
              <a:cxnLst>
                <a:cxn ang="0">
                  <a:pos x="T0" y="T1"/>
                </a:cxn>
                <a:cxn ang="0">
                  <a:pos x="T2" y="T3"/>
                </a:cxn>
                <a:cxn ang="0">
                  <a:pos x="T4" y="T5"/>
                </a:cxn>
              </a:cxnLst>
              <a:rect l="0" t="0" r="r" b="b"/>
              <a:pathLst>
                <a:path w="58" h="139">
                  <a:moveTo>
                    <a:pt x="0" y="136"/>
                  </a:moveTo>
                  <a:cubicBezTo>
                    <a:pt x="58" y="139"/>
                    <a:pt x="58" y="139"/>
                    <a:pt x="58" y="139"/>
                  </a:cubicBezTo>
                  <a:cubicBezTo>
                    <a:pt x="58" y="139"/>
                    <a:pt x="27" y="0"/>
                    <a:pt x="0" y="136"/>
                  </a:cubicBezTo>
                  <a:close/>
                </a:path>
              </a:pathLst>
            </a:custGeom>
            <a:solidFill>
              <a:srgbClr val="C958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4" name="ï$lïḋè"/>
            <p:cNvSpPr/>
            <p:nvPr/>
          </p:nvSpPr>
          <p:spPr bwMode="auto">
            <a:xfrm>
              <a:off x="7377113" y="2328863"/>
              <a:ext cx="457200" cy="323850"/>
            </a:xfrm>
            <a:custGeom>
              <a:avLst/>
              <a:gdLst>
                <a:gd name="T0" fmla="*/ 0 w 132"/>
                <a:gd name="T1" fmla="*/ 41 h 94"/>
                <a:gd name="T2" fmla="*/ 25 w 132"/>
                <a:gd name="T3" fmla="*/ 94 h 94"/>
                <a:gd name="T4" fmla="*/ 0 w 132"/>
                <a:gd name="T5" fmla="*/ 41 h 94"/>
              </a:gdLst>
              <a:ahLst/>
              <a:cxnLst>
                <a:cxn ang="0">
                  <a:pos x="T0" y="T1"/>
                </a:cxn>
                <a:cxn ang="0">
                  <a:pos x="T2" y="T3"/>
                </a:cxn>
                <a:cxn ang="0">
                  <a:pos x="T4" y="T5"/>
                </a:cxn>
              </a:cxnLst>
              <a:rect l="0" t="0" r="r" b="b"/>
              <a:pathLst>
                <a:path w="132" h="94">
                  <a:moveTo>
                    <a:pt x="0" y="41"/>
                  </a:moveTo>
                  <a:cubicBezTo>
                    <a:pt x="25" y="94"/>
                    <a:pt x="25" y="94"/>
                    <a:pt x="25" y="94"/>
                  </a:cubicBezTo>
                  <a:cubicBezTo>
                    <a:pt x="25" y="94"/>
                    <a:pt x="132" y="0"/>
                    <a:pt x="0" y="41"/>
                  </a:cubicBezTo>
                  <a:close/>
                </a:path>
              </a:pathLst>
            </a:custGeom>
            <a:solidFill>
              <a:srgbClr val="C958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455" name="ïṧlîḋê"/>
            <p:cNvSpPr/>
            <p:nvPr/>
          </p:nvSpPr>
          <p:spPr bwMode="auto">
            <a:xfrm>
              <a:off x="7596188" y="1876425"/>
              <a:ext cx="382588" cy="476250"/>
            </a:xfrm>
            <a:custGeom>
              <a:avLst/>
              <a:gdLst>
                <a:gd name="T0" fmla="*/ 75 w 111"/>
                <a:gd name="T1" fmla="*/ 10 h 138"/>
                <a:gd name="T2" fmla="*/ 6 w 111"/>
                <a:gd name="T3" fmla="*/ 51 h 138"/>
                <a:gd name="T4" fmla="*/ 0 w 111"/>
                <a:gd name="T5" fmla="*/ 74 h 138"/>
                <a:gd name="T6" fmla="*/ 32 w 111"/>
                <a:gd name="T7" fmla="*/ 74 h 138"/>
                <a:gd name="T8" fmla="*/ 4 w 111"/>
                <a:gd name="T9" fmla="*/ 102 h 138"/>
                <a:gd name="T10" fmla="*/ 29 w 111"/>
                <a:gd name="T11" fmla="*/ 128 h 138"/>
                <a:gd name="T12" fmla="*/ 98 w 111"/>
                <a:gd name="T13" fmla="*/ 87 h 138"/>
                <a:gd name="T14" fmla="*/ 75 w 111"/>
                <a:gd name="T15" fmla="*/ 10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38">
                  <a:moveTo>
                    <a:pt x="75" y="10"/>
                  </a:moveTo>
                  <a:cubicBezTo>
                    <a:pt x="49" y="0"/>
                    <a:pt x="18" y="19"/>
                    <a:pt x="6" y="51"/>
                  </a:cubicBezTo>
                  <a:cubicBezTo>
                    <a:pt x="3" y="59"/>
                    <a:pt x="1" y="67"/>
                    <a:pt x="0" y="74"/>
                  </a:cubicBezTo>
                  <a:cubicBezTo>
                    <a:pt x="32" y="74"/>
                    <a:pt x="32" y="74"/>
                    <a:pt x="32" y="74"/>
                  </a:cubicBezTo>
                  <a:cubicBezTo>
                    <a:pt x="32" y="90"/>
                    <a:pt x="20" y="102"/>
                    <a:pt x="4" y="102"/>
                  </a:cubicBezTo>
                  <a:cubicBezTo>
                    <a:pt x="9" y="114"/>
                    <a:pt x="17" y="123"/>
                    <a:pt x="29" y="128"/>
                  </a:cubicBezTo>
                  <a:cubicBezTo>
                    <a:pt x="54" y="138"/>
                    <a:pt x="85" y="120"/>
                    <a:pt x="98" y="87"/>
                  </a:cubicBezTo>
                  <a:cubicBezTo>
                    <a:pt x="111" y="55"/>
                    <a:pt x="100" y="20"/>
                    <a:pt x="75" y="10"/>
                  </a:cubicBezTo>
                  <a:close/>
                </a:path>
              </a:pathLst>
            </a:custGeom>
            <a:solidFill>
              <a:schemeClr val="bg1">
                <a:lumMod val="95000"/>
              </a:schemeClr>
            </a:solidFill>
            <a:ln>
              <a:noFill/>
            </a:ln>
          </p:spPr>
          <p:txBody>
            <a:bodyPr wrap="square" lIns="91440" tIns="45720" rIns="91440" bIns="45720" anchor="ctr">
              <a:normAutofit/>
            </a:bodyPr>
            <a:lstStyle/>
            <a:p>
              <a:pPr algn="ctr"/>
              <a:endParaRPr/>
            </a:p>
          </p:txBody>
        </p:sp>
        <p:sp>
          <p:nvSpPr>
            <p:cNvPr id="456" name="iṩ1íďê"/>
            <p:cNvSpPr/>
            <p:nvPr/>
          </p:nvSpPr>
          <p:spPr bwMode="auto">
            <a:xfrm>
              <a:off x="7512051" y="1535113"/>
              <a:ext cx="863600" cy="758825"/>
            </a:xfrm>
            <a:custGeom>
              <a:avLst/>
              <a:gdLst>
                <a:gd name="T0" fmla="*/ 137 w 250"/>
                <a:gd name="T1" fmla="*/ 39 h 220"/>
                <a:gd name="T2" fmla="*/ 193 w 250"/>
                <a:gd name="T3" fmla="*/ 33 h 220"/>
                <a:gd name="T4" fmla="*/ 194 w 250"/>
                <a:gd name="T5" fmla="*/ 89 h 220"/>
                <a:gd name="T6" fmla="*/ 221 w 250"/>
                <a:gd name="T7" fmla="*/ 94 h 220"/>
                <a:gd name="T8" fmla="*/ 237 w 250"/>
                <a:gd name="T9" fmla="*/ 118 h 220"/>
                <a:gd name="T10" fmla="*/ 199 w 250"/>
                <a:gd name="T11" fmla="*/ 214 h 220"/>
                <a:gd name="T12" fmla="*/ 167 w 250"/>
                <a:gd name="T13" fmla="*/ 220 h 220"/>
                <a:gd name="T14" fmla="*/ 97 w 250"/>
                <a:gd name="T15" fmla="*/ 193 h 220"/>
                <a:gd name="T16" fmla="*/ 86 w 250"/>
                <a:gd name="T17" fmla="*/ 123 h 220"/>
                <a:gd name="T18" fmla="*/ 87 w 250"/>
                <a:gd name="T19" fmla="*/ 123 h 220"/>
                <a:gd name="T20" fmla="*/ 31 w 250"/>
                <a:gd name="T21" fmla="*/ 138 h 220"/>
                <a:gd name="T22" fmla="*/ 5 w 250"/>
                <a:gd name="T23" fmla="*/ 87 h 220"/>
                <a:gd name="T24" fmla="*/ 53 w 250"/>
                <a:gd name="T25" fmla="*/ 57 h 220"/>
                <a:gd name="T26" fmla="*/ 56 w 250"/>
                <a:gd name="T27" fmla="*/ 58 h 220"/>
                <a:gd name="T28" fmla="*/ 67 w 250"/>
                <a:gd name="T29" fmla="*/ 17 h 220"/>
                <a:gd name="T30" fmla="*/ 106 w 250"/>
                <a:gd name="T31" fmla="*/ 4 h 220"/>
                <a:gd name="T32" fmla="*/ 132 w 250"/>
                <a:gd name="T33" fmla="*/ 36 h 220"/>
                <a:gd name="T34" fmla="*/ 137 w 250"/>
                <a:gd name="T35" fmla="*/ 3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0" h="220">
                  <a:moveTo>
                    <a:pt x="137" y="39"/>
                  </a:moveTo>
                  <a:cubicBezTo>
                    <a:pt x="150" y="22"/>
                    <a:pt x="177" y="19"/>
                    <a:pt x="193" y="33"/>
                  </a:cubicBezTo>
                  <a:cubicBezTo>
                    <a:pt x="209" y="47"/>
                    <a:pt x="209" y="75"/>
                    <a:pt x="194" y="89"/>
                  </a:cubicBezTo>
                  <a:cubicBezTo>
                    <a:pt x="203" y="85"/>
                    <a:pt x="213" y="88"/>
                    <a:pt x="221" y="94"/>
                  </a:cubicBezTo>
                  <a:cubicBezTo>
                    <a:pt x="229" y="100"/>
                    <a:pt x="234" y="109"/>
                    <a:pt x="237" y="118"/>
                  </a:cubicBezTo>
                  <a:cubicBezTo>
                    <a:pt x="250" y="154"/>
                    <a:pt x="235" y="200"/>
                    <a:pt x="199" y="214"/>
                  </a:cubicBezTo>
                  <a:cubicBezTo>
                    <a:pt x="189" y="218"/>
                    <a:pt x="178" y="220"/>
                    <a:pt x="167" y="220"/>
                  </a:cubicBezTo>
                  <a:cubicBezTo>
                    <a:pt x="141" y="220"/>
                    <a:pt x="115" y="212"/>
                    <a:pt x="97" y="193"/>
                  </a:cubicBezTo>
                  <a:cubicBezTo>
                    <a:pt x="79" y="175"/>
                    <a:pt x="73" y="145"/>
                    <a:pt x="86" y="123"/>
                  </a:cubicBezTo>
                  <a:cubicBezTo>
                    <a:pt x="87" y="123"/>
                    <a:pt x="87" y="123"/>
                    <a:pt x="87" y="123"/>
                  </a:cubicBezTo>
                  <a:cubicBezTo>
                    <a:pt x="74" y="139"/>
                    <a:pt x="50" y="146"/>
                    <a:pt x="31" y="138"/>
                  </a:cubicBezTo>
                  <a:cubicBezTo>
                    <a:pt x="12" y="130"/>
                    <a:pt x="0" y="107"/>
                    <a:pt x="5" y="87"/>
                  </a:cubicBezTo>
                  <a:cubicBezTo>
                    <a:pt x="11" y="67"/>
                    <a:pt x="33" y="53"/>
                    <a:pt x="53" y="57"/>
                  </a:cubicBezTo>
                  <a:cubicBezTo>
                    <a:pt x="56" y="58"/>
                    <a:pt x="56" y="58"/>
                    <a:pt x="56" y="58"/>
                  </a:cubicBezTo>
                  <a:cubicBezTo>
                    <a:pt x="54" y="44"/>
                    <a:pt x="57" y="28"/>
                    <a:pt x="67" y="17"/>
                  </a:cubicBezTo>
                  <a:cubicBezTo>
                    <a:pt x="76" y="6"/>
                    <a:pt x="92" y="0"/>
                    <a:pt x="106" y="4"/>
                  </a:cubicBezTo>
                  <a:cubicBezTo>
                    <a:pt x="121" y="7"/>
                    <a:pt x="132" y="21"/>
                    <a:pt x="132" y="36"/>
                  </a:cubicBezTo>
                  <a:lnTo>
                    <a:pt x="137" y="39"/>
                  </a:lnTo>
                  <a:close/>
                </a:path>
              </a:pathLst>
            </a:custGeom>
            <a:solidFill>
              <a:srgbClr val="442D2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a:bodyPr>
            <a:lstStyle/>
            <a:p>
              <a:pPr algn="ctr"/>
              <a:endParaRPr/>
            </a:p>
          </p:txBody>
        </p:sp>
        <p:sp>
          <p:nvSpPr>
            <p:cNvPr id="457" name="ïṩ1ïďê"/>
            <p:cNvSpPr/>
            <p:nvPr/>
          </p:nvSpPr>
          <p:spPr bwMode="auto">
            <a:xfrm>
              <a:off x="6483351" y="2441575"/>
              <a:ext cx="635000" cy="963613"/>
            </a:xfrm>
            <a:custGeom>
              <a:avLst/>
              <a:gdLst>
                <a:gd name="T0" fmla="*/ 180 w 184"/>
                <a:gd name="T1" fmla="*/ 241 h 279"/>
                <a:gd name="T2" fmla="*/ 180 w 184"/>
                <a:gd name="T3" fmla="*/ 241 h 279"/>
                <a:gd name="T4" fmla="*/ 120 w 184"/>
                <a:gd name="T5" fmla="*/ 271 h 279"/>
                <a:gd name="T6" fmla="*/ 120 w 184"/>
                <a:gd name="T7" fmla="*/ 271 h 279"/>
                <a:gd name="T8" fmla="*/ 92 w 184"/>
                <a:gd name="T9" fmla="*/ 245 h 279"/>
                <a:gd name="T10" fmla="*/ 3 w 184"/>
                <a:gd name="T11" fmla="*/ 43 h 279"/>
                <a:gd name="T12" fmla="*/ 9 w 184"/>
                <a:gd name="T13" fmla="*/ 25 h 279"/>
                <a:gd name="T14" fmla="*/ 53 w 184"/>
                <a:gd name="T15" fmla="*/ 4 h 279"/>
                <a:gd name="T16" fmla="*/ 71 w 184"/>
                <a:gd name="T17" fmla="*/ 10 h 279"/>
                <a:gd name="T18" fmla="*/ 177 w 184"/>
                <a:gd name="T19" fmla="*/ 205 h 279"/>
                <a:gd name="T20" fmla="*/ 180 w 184"/>
                <a:gd name="T21" fmla="*/ 24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4" h="279">
                  <a:moveTo>
                    <a:pt x="180" y="241"/>
                  </a:moveTo>
                  <a:cubicBezTo>
                    <a:pt x="180" y="241"/>
                    <a:pt x="180" y="241"/>
                    <a:pt x="180" y="241"/>
                  </a:cubicBezTo>
                  <a:cubicBezTo>
                    <a:pt x="171" y="265"/>
                    <a:pt x="144" y="279"/>
                    <a:pt x="120" y="271"/>
                  </a:cubicBezTo>
                  <a:cubicBezTo>
                    <a:pt x="120" y="271"/>
                    <a:pt x="120" y="271"/>
                    <a:pt x="120" y="271"/>
                  </a:cubicBezTo>
                  <a:cubicBezTo>
                    <a:pt x="108" y="266"/>
                    <a:pt x="98" y="257"/>
                    <a:pt x="92" y="245"/>
                  </a:cubicBezTo>
                  <a:cubicBezTo>
                    <a:pt x="3" y="43"/>
                    <a:pt x="3" y="43"/>
                    <a:pt x="3" y="43"/>
                  </a:cubicBezTo>
                  <a:cubicBezTo>
                    <a:pt x="0" y="36"/>
                    <a:pt x="2" y="29"/>
                    <a:pt x="9" y="25"/>
                  </a:cubicBezTo>
                  <a:cubicBezTo>
                    <a:pt x="53" y="4"/>
                    <a:pt x="53" y="4"/>
                    <a:pt x="53" y="4"/>
                  </a:cubicBezTo>
                  <a:cubicBezTo>
                    <a:pt x="60" y="0"/>
                    <a:pt x="68" y="3"/>
                    <a:pt x="71" y="10"/>
                  </a:cubicBezTo>
                  <a:cubicBezTo>
                    <a:pt x="177" y="205"/>
                    <a:pt x="177" y="205"/>
                    <a:pt x="177" y="205"/>
                  </a:cubicBezTo>
                  <a:cubicBezTo>
                    <a:pt x="183" y="216"/>
                    <a:pt x="184" y="230"/>
                    <a:pt x="180" y="241"/>
                  </a:cubicBezTo>
                  <a:close/>
                </a:path>
              </a:pathLst>
            </a:custGeom>
            <a:solidFill>
              <a:srgbClr val="C958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8" name="îṧľïḍè"/>
            <p:cNvSpPr/>
            <p:nvPr/>
          </p:nvSpPr>
          <p:spPr bwMode="auto">
            <a:xfrm>
              <a:off x="6445251" y="2290763"/>
              <a:ext cx="203200" cy="227013"/>
            </a:xfrm>
            <a:custGeom>
              <a:avLst/>
              <a:gdLst>
                <a:gd name="T0" fmla="*/ 128 w 128"/>
                <a:gd name="T1" fmla="*/ 109 h 143"/>
                <a:gd name="T2" fmla="*/ 54 w 128"/>
                <a:gd name="T3" fmla="*/ 143 h 143"/>
                <a:gd name="T4" fmla="*/ 0 w 128"/>
                <a:gd name="T5" fmla="*/ 35 h 143"/>
                <a:gd name="T6" fmla="*/ 74 w 128"/>
                <a:gd name="T7" fmla="*/ 0 h 143"/>
                <a:gd name="T8" fmla="*/ 128 w 128"/>
                <a:gd name="T9" fmla="*/ 109 h 143"/>
              </a:gdLst>
              <a:ahLst/>
              <a:cxnLst>
                <a:cxn ang="0">
                  <a:pos x="T0" y="T1"/>
                </a:cxn>
                <a:cxn ang="0">
                  <a:pos x="T2" y="T3"/>
                </a:cxn>
                <a:cxn ang="0">
                  <a:pos x="T4" y="T5"/>
                </a:cxn>
                <a:cxn ang="0">
                  <a:pos x="T6" y="T7"/>
                </a:cxn>
                <a:cxn ang="0">
                  <a:pos x="T8" y="T9"/>
                </a:cxn>
              </a:cxnLst>
              <a:rect l="0" t="0" r="r" b="b"/>
              <a:pathLst>
                <a:path w="128" h="143">
                  <a:moveTo>
                    <a:pt x="128" y="109"/>
                  </a:moveTo>
                  <a:lnTo>
                    <a:pt x="54" y="143"/>
                  </a:lnTo>
                  <a:lnTo>
                    <a:pt x="0" y="35"/>
                  </a:lnTo>
                  <a:lnTo>
                    <a:pt x="74" y="0"/>
                  </a:lnTo>
                  <a:lnTo>
                    <a:pt x="128" y="109"/>
                  </a:ln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59" name="ïśľîḑe"/>
            <p:cNvSpPr/>
            <p:nvPr/>
          </p:nvSpPr>
          <p:spPr bwMode="auto">
            <a:xfrm>
              <a:off x="6445251" y="2287588"/>
              <a:ext cx="203200" cy="203200"/>
            </a:xfrm>
            <a:custGeom>
              <a:avLst/>
              <a:gdLst>
                <a:gd name="T0" fmla="*/ 38 w 59"/>
                <a:gd name="T1" fmla="*/ 51 h 59"/>
                <a:gd name="T2" fmla="*/ 42 w 59"/>
                <a:gd name="T3" fmla="*/ 59 h 59"/>
                <a:gd name="T4" fmla="*/ 59 w 59"/>
                <a:gd name="T5" fmla="*/ 51 h 59"/>
                <a:gd name="T6" fmla="*/ 34 w 59"/>
                <a:gd name="T7" fmla="*/ 0 h 59"/>
                <a:gd name="T8" fmla="*/ 0 w 59"/>
                <a:gd name="T9" fmla="*/ 17 h 59"/>
                <a:gd name="T10" fmla="*/ 13 w 59"/>
                <a:gd name="T11" fmla="*/ 42 h 59"/>
                <a:gd name="T12" fmla="*/ 13 w 59"/>
                <a:gd name="T13" fmla="*/ 42 h 59"/>
                <a:gd name="T14" fmla="*/ 38 w 59"/>
                <a:gd name="T15" fmla="*/ 51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59">
                  <a:moveTo>
                    <a:pt x="38" y="51"/>
                  </a:moveTo>
                  <a:cubicBezTo>
                    <a:pt x="42" y="59"/>
                    <a:pt x="42" y="59"/>
                    <a:pt x="42" y="59"/>
                  </a:cubicBezTo>
                  <a:cubicBezTo>
                    <a:pt x="59" y="51"/>
                    <a:pt x="59" y="51"/>
                    <a:pt x="59" y="51"/>
                  </a:cubicBezTo>
                  <a:cubicBezTo>
                    <a:pt x="34" y="0"/>
                    <a:pt x="34" y="0"/>
                    <a:pt x="34" y="0"/>
                  </a:cubicBezTo>
                  <a:cubicBezTo>
                    <a:pt x="0" y="17"/>
                    <a:pt x="0" y="17"/>
                    <a:pt x="0" y="17"/>
                  </a:cubicBezTo>
                  <a:cubicBezTo>
                    <a:pt x="13" y="42"/>
                    <a:pt x="13" y="42"/>
                    <a:pt x="13" y="42"/>
                  </a:cubicBezTo>
                  <a:cubicBezTo>
                    <a:pt x="13" y="42"/>
                    <a:pt x="13" y="42"/>
                    <a:pt x="13" y="42"/>
                  </a:cubicBezTo>
                  <a:cubicBezTo>
                    <a:pt x="23" y="37"/>
                    <a:pt x="33" y="41"/>
                    <a:pt x="38" y="51"/>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60" name="îşḻiḓè"/>
            <p:cNvSpPr/>
            <p:nvPr/>
          </p:nvSpPr>
          <p:spPr bwMode="auto">
            <a:xfrm>
              <a:off x="5435601" y="955675"/>
              <a:ext cx="1558925" cy="1555750"/>
            </a:xfrm>
            <a:custGeom>
              <a:avLst/>
              <a:gdLst>
                <a:gd name="T0" fmla="*/ 290 w 451"/>
                <a:gd name="T1" fmla="*/ 36 h 451"/>
                <a:gd name="T2" fmla="*/ 36 w 451"/>
                <a:gd name="T3" fmla="*/ 161 h 451"/>
                <a:gd name="T4" fmla="*/ 161 w 451"/>
                <a:gd name="T5" fmla="*/ 415 h 451"/>
                <a:gd name="T6" fmla="*/ 415 w 451"/>
                <a:gd name="T7" fmla="*/ 290 h 451"/>
                <a:gd name="T8" fmla="*/ 290 w 451"/>
                <a:gd name="T9" fmla="*/ 36 h 451"/>
                <a:gd name="T10" fmla="*/ 174 w 451"/>
                <a:gd name="T11" fmla="*/ 377 h 451"/>
                <a:gd name="T12" fmla="*/ 74 w 451"/>
                <a:gd name="T13" fmla="*/ 174 h 451"/>
                <a:gd name="T14" fmla="*/ 277 w 451"/>
                <a:gd name="T15" fmla="*/ 73 h 451"/>
                <a:gd name="T16" fmla="*/ 377 w 451"/>
                <a:gd name="T17" fmla="*/ 277 h 451"/>
                <a:gd name="T18" fmla="*/ 174 w 451"/>
                <a:gd name="T19" fmla="*/ 377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451">
                  <a:moveTo>
                    <a:pt x="290" y="36"/>
                  </a:moveTo>
                  <a:cubicBezTo>
                    <a:pt x="185" y="0"/>
                    <a:pt x="72" y="56"/>
                    <a:pt x="36" y="161"/>
                  </a:cubicBezTo>
                  <a:cubicBezTo>
                    <a:pt x="0" y="266"/>
                    <a:pt x="56" y="379"/>
                    <a:pt x="161" y="415"/>
                  </a:cubicBezTo>
                  <a:cubicBezTo>
                    <a:pt x="266" y="451"/>
                    <a:pt x="380" y="395"/>
                    <a:pt x="415" y="290"/>
                  </a:cubicBezTo>
                  <a:cubicBezTo>
                    <a:pt x="451" y="185"/>
                    <a:pt x="395" y="71"/>
                    <a:pt x="290" y="36"/>
                  </a:cubicBezTo>
                  <a:close/>
                  <a:moveTo>
                    <a:pt x="174" y="377"/>
                  </a:moveTo>
                  <a:cubicBezTo>
                    <a:pt x="91" y="349"/>
                    <a:pt x="46" y="257"/>
                    <a:pt x="74" y="174"/>
                  </a:cubicBezTo>
                  <a:cubicBezTo>
                    <a:pt x="102" y="90"/>
                    <a:pt x="194" y="45"/>
                    <a:pt x="277" y="73"/>
                  </a:cubicBezTo>
                  <a:cubicBezTo>
                    <a:pt x="361" y="102"/>
                    <a:pt x="406" y="193"/>
                    <a:pt x="377" y="277"/>
                  </a:cubicBezTo>
                  <a:cubicBezTo>
                    <a:pt x="349" y="360"/>
                    <a:pt x="258" y="405"/>
                    <a:pt x="174" y="377"/>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61" name="îşļiḓé"/>
            <p:cNvSpPr/>
            <p:nvPr/>
          </p:nvSpPr>
          <p:spPr bwMode="auto">
            <a:xfrm>
              <a:off x="5594351" y="1111250"/>
              <a:ext cx="1244600" cy="1241425"/>
            </a:xfrm>
            <a:custGeom>
              <a:avLst/>
              <a:gdLst>
                <a:gd name="T0" fmla="*/ 231 w 360"/>
                <a:gd name="T1" fmla="*/ 28 h 360"/>
                <a:gd name="T2" fmla="*/ 331 w 360"/>
                <a:gd name="T3" fmla="*/ 232 h 360"/>
                <a:gd name="T4" fmla="*/ 128 w 360"/>
                <a:gd name="T5" fmla="*/ 332 h 360"/>
                <a:gd name="T6" fmla="*/ 28 w 360"/>
                <a:gd name="T7" fmla="*/ 129 h 360"/>
                <a:gd name="T8" fmla="*/ 231 w 360"/>
                <a:gd name="T9" fmla="*/ 28 h 360"/>
              </a:gdLst>
              <a:ahLst/>
              <a:cxnLst>
                <a:cxn ang="0">
                  <a:pos x="T0" y="T1"/>
                </a:cxn>
                <a:cxn ang="0">
                  <a:pos x="T2" y="T3"/>
                </a:cxn>
                <a:cxn ang="0">
                  <a:pos x="T4" y="T5"/>
                </a:cxn>
                <a:cxn ang="0">
                  <a:pos x="T6" y="T7"/>
                </a:cxn>
                <a:cxn ang="0">
                  <a:pos x="T8" y="T9"/>
                </a:cxn>
              </a:cxnLst>
              <a:rect l="0" t="0" r="r" b="b"/>
              <a:pathLst>
                <a:path w="360" h="360">
                  <a:moveTo>
                    <a:pt x="231" y="28"/>
                  </a:moveTo>
                  <a:cubicBezTo>
                    <a:pt x="315" y="57"/>
                    <a:pt x="360" y="148"/>
                    <a:pt x="331" y="232"/>
                  </a:cubicBezTo>
                  <a:cubicBezTo>
                    <a:pt x="303" y="316"/>
                    <a:pt x="212" y="360"/>
                    <a:pt x="128" y="332"/>
                  </a:cubicBezTo>
                  <a:cubicBezTo>
                    <a:pt x="44" y="303"/>
                    <a:pt x="0" y="212"/>
                    <a:pt x="28" y="129"/>
                  </a:cubicBezTo>
                  <a:cubicBezTo>
                    <a:pt x="57" y="45"/>
                    <a:pt x="148" y="0"/>
                    <a:pt x="231" y="28"/>
                  </a:cubicBezTo>
                  <a:close/>
                </a:path>
              </a:pathLst>
            </a:custGeom>
            <a:solidFill>
              <a:srgbClr val="C1D9E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0000"/>
            </a:bodyPr>
            <a:lstStyle/>
            <a:p>
              <a:pPr algn="ctr"/>
              <a:endParaRPr/>
            </a:p>
          </p:txBody>
        </p:sp>
        <p:sp>
          <p:nvSpPr>
            <p:cNvPr id="462" name="íSḻiḍê"/>
            <p:cNvSpPr/>
            <p:nvPr/>
          </p:nvSpPr>
          <p:spPr bwMode="auto">
            <a:xfrm>
              <a:off x="5799138" y="1293813"/>
              <a:ext cx="687388" cy="485775"/>
            </a:xfrm>
            <a:custGeom>
              <a:avLst/>
              <a:gdLst>
                <a:gd name="T0" fmla="*/ 40 w 199"/>
                <a:gd name="T1" fmla="*/ 120 h 141"/>
                <a:gd name="T2" fmla="*/ 164 w 199"/>
                <a:gd name="T3" fmla="*/ 59 h 141"/>
                <a:gd name="T4" fmla="*/ 165 w 199"/>
                <a:gd name="T5" fmla="*/ 59 h 141"/>
                <a:gd name="T6" fmla="*/ 180 w 199"/>
                <a:gd name="T7" fmla="*/ 23 h 141"/>
                <a:gd name="T8" fmla="*/ 143 w 199"/>
                <a:gd name="T9" fmla="*/ 9 h 141"/>
                <a:gd name="T10" fmla="*/ 16 w 199"/>
                <a:gd name="T11" fmla="*/ 72 h 141"/>
                <a:gd name="T12" fmla="*/ 4 w 199"/>
                <a:gd name="T13" fmla="*/ 110 h 141"/>
                <a:gd name="T14" fmla="*/ 41 w 199"/>
                <a:gd name="T15" fmla="*/ 120 h 141"/>
                <a:gd name="T16" fmla="*/ 40 w 199"/>
                <a:gd name="T17" fmla="*/ 12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41">
                  <a:moveTo>
                    <a:pt x="40" y="120"/>
                  </a:moveTo>
                  <a:cubicBezTo>
                    <a:pt x="63" y="74"/>
                    <a:pt x="114" y="49"/>
                    <a:pt x="164" y="59"/>
                  </a:cubicBezTo>
                  <a:cubicBezTo>
                    <a:pt x="165" y="59"/>
                    <a:pt x="165" y="59"/>
                    <a:pt x="165" y="59"/>
                  </a:cubicBezTo>
                  <a:cubicBezTo>
                    <a:pt x="187" y="64"/>
                    <a:pt x="199" y="34"/>
                    <a:pt x="180" y="23"/>
                  </a:cubicBezTo>
                  <a:cubicBezTo>
                    <a:pt x="168" y="16"/>
                    <a:pt x="156" y="12"/>
                    <a:pt x="143" y="9"/>
                  </a:cubicBezTo>
                  <a:cubicBezTo>
                    <a:pt x="91" y="0"/>
                    <a:pt x="38" y="26"/>
                    <a:pt x="16" y="72"/>
                  </a:cubicBezTo>
                  <a:cubicBezTo>
                    <a:pt x="9" y="83"/>
                    <a:pt x="5" y="98"/>
                    <a:pt x="4" y="110"/>
                  </a:cubicBezTo>
                  <a:cubicBezTo>
                    <a:pt x="0" y="133"/>
                    <a:pt x="32" y="141"/>
                    <a:pt x="41" y="120"/>
                  </a:cubicBezTo>
                  <a:cubicBezTo>
                    <a:pt x="40" y="121"/>
                    <a:pt x="40" y="120"/>
                    <a:pt x="40" y="120"/>
                  </a:cubicBezTo>
                  <a:close/>
                </a:path>
              </a:pathLst>
            </a:custGeom>
            <a:solidFill>
              <a:srgbClr val="E2EF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63" name="ï$lídé"/>
            <p:cNvSpPr/>
            <p:nvPr/>
          </p:nvSpPr>
          <p:spPr bwMode="auto">
            <a:xfrm>
              <a:off x="5992813" y="1949450"/>
              <a:ext cx="877888" cy="561975"/>
            </a:xfrm>
            <a:custGeom>
              <a:avLst/>
              <a:gdLst>
                <a:gd name="T0" fmla="*/ 0 w 254"/>
                <a:gd name="T1" fmla="*/ 127 h 163"/>
                <a:gd name="T2" fmla="*/ 0 w 254"/>
                <a:gd name="T3" fmla="*/ 127 h 163"/>
                <a:gd name="T4" fmla="*/ 254 w 254"/>
                <a:gd name="T5" fmla="*/ 2 h 163"/>
                <a:gd name="T6" fmla="*/ 254 w 254"/>
                <a:gd name="T7" fmla="*/ 2 h 163"/>
                <a:gd name="T8" fmla="*/ 237 w 254"/>
                <a:gd name="T9" fmla="*/ 10 h 163"/>
                <a:gd name="T10" fmla="*/ 149 w 254"/>
                <a:gd name="T11" fmla="*/ 104 h 163"/>
                <a:gd name="T12" fmla="*/ 17 w 254"/>
                <a:gd name="T13" fmla="*/ 118 h 163"/>
                <a:gd name="T14" fmla="*/ 0 w 254"/>
                <a:gd name="T15" fmla="*/ 127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163">
                  <a:moveTo>
                    <a:pt x="0" y="127"/>
                  </a:moveTo>
                  <a:cubicBezTo>
                    <a:pt x="0" y="127"/>
                    <a:pt x="0" y="127"/>
                    <a:pt x="0" y="127"/>
                  </a:cubicBezTo>
                  <a:cubicBezTo>
                    <a:pt x="105" y="163"/>
                    <a:pt x="219" y="107"/>
                    <a:pt x="254" y="2"/>
                  </a:cubicBezTo>
                  <a:cubicBezTo>
                    <a:pt x="254" y="2"/>
                    <a:pt x="254" y="2"/>
                    <a:pt x="254" y="2"/>
                  </a:cubicBezTo>
                  <a:cubicBezTo>
                    <a:pt x="248" y="0"/>
                    <a:pt x="240" y="2"/>
                    <a:pt x="237" y="10"/>
                  </a:cubicBezTo>
                  <a:cubicBezTo>
                    <a:pt x="220" y="52"/>
                    <a:pt x="188" y="85"/>
                    <a:pt x="149" y="104"/>
                  </a:cubicBezTo>
                  <a:cubicBezTo>
                    <a:pt x="110" y="125"/>
                    <a:pt x="63" y="130"/>
                    <a:pt x="17" y="118"/>
                  </a:cubicBezTo>
                  <a:cubicBezTo>
                    <a:pt x="10" y="116"/>
                    <a:pt x="2" y="121"/>
                    <a:pt x="0" y="127"/>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64" name="işľïḑe"/>
            <p:cNvSpPr/>
            <p:nvPr/>
          </p:nvSpPr>
          <p:spPr bwMode="auto">
            <a:xfrm>
              <a:off x="5561013" y="955675"/>
              <a:ext cx="876300" cy="561975"/>
            </a:xfrm>
            <a:custGeom>
              <a:avLst/>
              <a:gdLst>
                <a:gd name="T0" fmla="*/ 254 w 254"/>
                <a:gd name="T1" fmla="*/ 36 h 163"/>
                <a:gd name="T2" fmla="*/ 254 w 254"/>
                <a:gd name="T3" fmla="*/ 36 h 163"/>
                <a:gd name="T4" fmla="*/ 0 w 254"/>
                <a:gd name="T5" fmla="*/ 161 h 163"/>
                <a:gd name="T6" fmla="*/ 0 w 254"/>
                <a:gd name="T7" fmla="*/ 161 h 163"/>
                <a:gd name="T8" fmla="*/ 17 w 254"/>
                <a:gd name="T9" fmla="*/ 152 h 163"/>
                <a:gd name="T10" fmla="*/ 100 w 254"/>
                <a:gd name="T11" fmla="*/ 61 h 163"/>
                <a:gd name="T12" fmla="*/ 237 w 254"/>
                <a:gd name="T13" fmla="*/ 44 h 163"/>
                <a:gd name="T14" fmla="*/ 254 w 254"/>
                <a:gd name="T15" fmla="*/ 36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163">
                  <a:moveTo>
                    <a:pt x="254" y="36"/>
                  </a:moveTo>
                  <a:cubicBezTo>
                    <a:pt x="254" y="36"/>
                    <a:pt x="254" y="36"/>
                    <a:pt x="254" y="36"/>
                  </a:cubicBezTo>
                  <a:cubicBezTo>
                    <a:pt x="149" y="0"/>
                    <a:pt x="36" y="56"/>
                    <a:pt x="0" y="161"/>
                  </a:cubicBezTo>
                  <a:cubicBezTo>
                    <a:pt x="0" y="161"/>
                    <a:pt x="0" y="161"/>
                    <a:pt x="0" y="161"/>
                  </a:cubicBezTo>
                  <a:cubicBezTo>
                    <a:pt x="6" y="163"/>
                    <a:pt x="14" y="160"/>
                    <a:pt x="17" y="152"/>
                  </a:cubicBezTo>
                  <a:cubicBezTo>
                    <a:pt x="34" y="111"/>
                    <a:pt x="64" y="80"/>
                    <a:pt x="100" y="61"/>
                  </a:cubicBezTo>
                  <a:cubicBezTo>
                    <a:pt x="142" y="40"/>
                    <a:pt x="191" y="32"/>
                    <a:pt x="237" y="44"/>
                  </a:cubicBezTo>
                  <a:cubicBezTo>
                    <a:pt x="245" y="46"/>
                    <a:pt x="252" y="42"/>
                    <a:pt x="254" y="36"/>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65" name="íṡḷïḓê"/>
            <p:cNvSpPr/>
            <p:nvPr/>
          </p:nvSpPr>
          <p:spPr bwMode="auto">
            <a:xfrm>
              <a:off x="6648451" y="2497138"/>
              <a:ext cx="125413" cy="196850"/>
            </a:xfrm>
            <a:custGeom>
              <a:avLst/>
              <a:gdLst>
                <a:gd name="T0" fmla="*/ 27 w 36"/>
                <a:gd name="T1" fmla="*/ 56 h 57"/>
                <a:gd name="T2" fmla="*/ 23 w 36"/>
                <a:gd name="T3" fmla="*/ 53 h 57"/>
                <a:gd name="T4" fmla="*/ 2 w 36"/>
                <a:gd name="T5" fmla="*/ 10 h 57"/>
                <a:gd name="T6" fmla="*/ 5 w 36"/>
                <a:gd name="T7" fmla="*/ 2 h 57"/>
                <a:gd name="T8" fmla="*/ 14 w 36"/>
                <a:gd name="T9" fmla="*/ 5 h 57"/>
                <a:gd name="T10" fmla="*/ 34 w 36"/>
                <a:gd name="T11" fmla="*/ 47 h 57"/>
                <a:gd name="T12" fmla="*/ 31 w 36"/>
                <a:gd name="T13" fmla="*/ 56 h 57"/>
                <a:gd name="T14" fmla="*/ 27 w 36"/>
                <a:gd name="T15" fmla="*/ 56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7">
                  <a:moveTo>
                    <a:pt x="27" y="56"/>
                  </a:moveTo>
                  <a:cubicBezTo>
                    <a:pt x="26" y="55"/>
                    <a:pt x="23" y="54"/>
                    <a:pt x="23" y="53"/>
                  </a:cubicBezTo>
                  <a:cubicBezTo>
                    <a:pt x="2" y="10"/>
                    <a:pt x="2" y="10"/>
                    <a:pt x="2" y="10"/>
                  </a:cubicBezTo>
                  <a:cubicBezTo>
                    <a:pt x="0" y="7"/>
                    <a:pt x="1" y="3"/>
                    <a:pt x="5" y="2"/>
                  </a:cubicBezTo>
                  <a:cubicBezTo>
                    <a:pt x="8" y="0"/>
                    <a:pt x="12" y="1"/>
                    <a:pt x="14" y="5"/>
                  </a:cubicBezTo>
                  <a:cubicBezTo>
                    <a:pt x="34" y="47"/>
                    <a:pt x="34" y="47"/>
                    <a:pt x="34" y="47"/>
                  </a:cubicBezTo>
                  <a:cubicBezTo>
                    <a:pt x="36" y="50"/>
                    <a:pt x="35" y="54"/>
                    <a:pt x="31" y="56"/>
                  </a:cubicBezTo>
                  <a:cubicBezTo>
                    <a:pt x="31" y="57"/>
                    <a:pt x="28" y="56"/>
                    <a:pt x="27" y="56"/>
                  </a:cubicBezTo>
                  <a:close/>
                </a:path>
              </a:pathLst>
            </a:custGeom>
            <a:solidFill>
              <a:srgbClr val="DA96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grpSp>
      <p:grpSp>
        <p:nvGrpSpPr>
          <p:cNvPr id="466" name="组合 465"/>
          <p:cNvGrpSpPr/>
          <p:nvPr/>
        </p:nvGrpSpPr>
        <p:grpSpPr>
          <a:xfrm>
            <a:off x="673100" y="1190625"/>
            <a:ext cx="10845800" cy="583565"/>
            <a:chOff x="1060" y="1875"/>
            <a:chExt cx="17080" cy="919"/>
          </a:xfrm>
        </p:grpSpPr>
        <p:cxnSp>
          <p:nvCxnSpPr>
            <p:cNvPr id="467" name="直接连接符 466"/>
            <p:cNvCxnSpPr/>
            <p:nvPr/>
          </p:nvCxnSpPr>
          <p:spPr>
            <a:xfrm>
              <a:off x="1060" y="2794"/>
              <a:ext cx="17080" cy="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68" name="îSlïḋê"/>
            <p:cNvSpPr txBox="1"/>
            <p:nvPr/>
          </p:nvSpPr>
          <p:spPr>
            <a:xfrm>
              <a:off x="1700" y="1875"/>
              <a:ext cx="12659" cy="919"/>
            </a:xfrm>
            <a:prstGeom prst="rect">
              <a:avLst/>
            </a:prstGeom>
            <a:noFill/>
          </p:spPr>
          <p:txBody>
            <a:bodyPr wrap="square" lIns="91440" tIns="45720" rIns="91440" bIns="45720" rtlCol="0" anchor="t" anchorCtr="0">
              <a:spAutoFit/>
            </a:bodyPr>
            <a:lstStyle/>
            <a:p>
              <a:pPr lvl="0" algn="just">
                <a:buClrTx/>
                <a:buSzTx/>
                <a:buFontTx/>
              </a:pPr>
              <a:r>
                <a:rPr lang="zh-CN" altLang="en-US" sz="3200" b="1" dirty="0">
                  <a:solidFill>
                    <a:srgbClr val="4794B7"/>
                  </a:solidFill>
                  <a:latin typeface="微软雅黑" panose="020B0503020204020204" pitchFamily="34" charset="-122"/>
                  <a:ea typeface="微软雅黑" panose="020B0503020204020204" pitchFamily="34" charset="-122"/>
                  <a:sym typeface="+mn-ea"/>
                </a:rPr>
                <a:t>学习成绩查询，成绩单、证明文件自助打印</a:t>
              </a:r>
            </a:p>
          </p:txBody>
        </p:sp>
      </p:grpSp>
      <p:sp>
        <p:nvSpPr>
          <p:cNvPr id="2" name="íṧ1ïḓè"/>
          <p:cNvSpPr/>
          <p:nvPr/>
        </p:nvSpPr>
        <p:spPr>
          <a:xfrm>
            <a:off x="2404745" y="2606040"/>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上传成绩</a:t>
            </a:r>
          </a:p>
        </p:txBody>
      </p:sp>
      <p:cxnSp>
        <p:nvCxnSpPr>
          <p:cNvPr id="3" name="直接连接符 2"/>
          <p:cNvCxnSpPr/>
          <p:nvPr/>
        </p:nvCxnSpPr>
        <p:spPr>
          <a:xfrm flipH="1">
            <a:off x="3318510" y="2756535"/>
            <a:ext cx="626745" cy="0"/>
          </a:xfrm>
          <a:prstGeom prst="line">
            <a:avLst/>
          </a:prstGeom>
          <a:ln w="2222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îśļîḓê"/>
          <p:cNvSpPr txBox="1"/>
          <p:nvPr/>
        </p:nvSpPr>
        <p:spPr>
          <a:xfrm>
            <a:off x="2581275" y="2360295"/>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教师</a:t>
            </a:r>
          </a:p>
        </p:txBody>
      </p:sp>
      <p:sp>
        <p:nvSpPr>
          <p:cNvPr id="4" name="íṧ1ïḓè"/>
          <p:cNvSpPr/>
          <p:nvPr/>
        </p:nvSpPr>
        <p:spPr>
          <a:xfrm>
            <a:off x="3945255" y="2606040"/>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在线查询</a:t>
            </a:r>
          </a:p>
        </p:txBody>
      </p:sp>
      <p:cxnSp>
        <p:nvCxnSpPr>
          <p:cNvPr id="16" name="直接连接符 15"/>
          <p:cNvCxnSpPr/>
          <p:nvPr/>
        </p:nvCxnSpPr>
        <p:spPr>
          <a:xfrm flipH="1">
            <a:off x="4852035" y="2767330"/>
            <a:ext cx="626745" cy="0"/>
          </a:xfrm>
          <a:prstGeom prst="line">
            <a:avLst/>
          </a:prstGeom>
          <a:ln w="2222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íṧ1ïḓè"/>
          <p:cNvSpPr/>
          <p:nvPr/>
        </p:nvSpPr>
        <p:spPr>
          <a:xfrm>
            <a:off x="5478780" y="2616835"/>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自助打印</a:t>
            </a:r>
          </a:p>
        </p:txBody>
      </p:sp>
      <p:sp>
        <p:nvSpPr>
          <p:cNvPr id="18" name="îśļîḓê"/>
          <p:cNvSpPr txBox="1"/>
          <p:nvPr/>
        </p:nvSpPr>
        <p:spPr>
          <a:xfrm>
            <a:off x="4121785" y="2353310"/>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学生</a:t>
            </a:r>
          </a:p>
        </p:txBody>
      </p:sp>
      <p:sp>
        <p:nvSpPr>
          <p:cNvPr id="19" name="îśļîḓê"/>
          <p:cNvSpPr txBox="1"/>
          <p:nvPr/>
        </p:nvSpPr>
        <p:spPr>
          <a:xfrm>
            <a:off x="5655310" y="2384425"/>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学生</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7" name="iṩḻiḋé"/>
          <p:cNvGrpSpPr/>
          <p:nvPr/>
        </p:nvGrpSpPr>
        <p:grpSpPr>
          <a:xfrm>
            <a:off x="5890260" y="1148080"/>
            <a:ext cx="5630545" cy="5092065"/>
            <a:chOff x="3280754" y="1148206"/>
            <a:chExt cx="5630493" cy="5092257"/>
          </a:xfrm>
        </p:grpSpPr>
        <p:grpSp>
          <p:nvGrpSpPr>
            <p:cNvPr id="4" name="ïṧlíḓe"/>
            <p:cNvGrpSpPr/>
            <p:nvPr/>
          </p:nvGrpSpPr>
          <p:grpSpPr>
            <a:xfrm>
              <a:off x="4880825" y="2775659"/>
              <a:ext cx="2428839" cy="1007228"/>
              <a:chOff x="2012763" y="3342997"/>
              <a:chExt cx="1551600" cy="643441"/>
            </a:xfrm>
          </p:grpSpPr>
          <p:sp>
            <p:nvSpPr>
              <p:cNvPr id="19" name="i$1iḓê"/>
              <p:cNvSpPr/>
              <p:nvPr/>
            </p:nvSpPr>
            <p:spPr bwMode="auto">
              <a:xfrm>
                <a:off x="2012763" y="3370049"/>
                <a:ext cx="775800" cy="616389"/>
              </a:xfrm>
              <a:custGeom>
                <a:avLst/>
                <a:gdLst>
                  <a:gd name="T0" fmla="*/ 293 w 803"/>
                  <a:gd name="T1" fmla="*/ 0 h 638"/>
                  <a:gd name="T2" fmla="*/ 0 w 803"/>
                  <a:gd name="T3" fmla="*/ 486 h 638"/>
                  <a:gd name="T4" fmla="*/ 803 w 803"/>
                  <a:gd name="T5" fmla="*/ 638 h 638"/>
                  <a:gd name="T6" fmla="*/ 803 w 803"/>
                  <a:gd name="T7" fmla="*/ 96 h 638"/>
                  <a:gd name="T8" fmla="*/ 293 w 803"/>
                  <a:gd name="T9" fmla="*/ 0 h 638"/>
                </a:gdLst>
                <a:ahLst/>
                <a:cxnLst>
                  <a:cxn ang="0">
                    <a:pos x="T0" y="T1"/>
                  </a:cxn>
                  <a:cxn ang="0">
                    <a:pos x="T2" y="T3"/>
                  </a:cxn>
                  <a:cxn ang="0">
                    <a:pos x="T4" y="T5"/>
                  </a:cxn>
                  <a:cxn ang="0">
                    <a:pos x="T6" y="T7"/>
                  </a:cxn>
                  <a:cxn ang="0">
                    <a:pos x="T8" y="T9"/>
                  </a:cxn>
                </a:cxnLst>
                <a:rect l="0" t="0" r="r" b="b"/>
                <a:pathLst>
                  <a:path w="803" h="638">
                    <a:moveTo>
                      <a:pt x="293" y="0"/>
                    </a:moveTo>
                    <a:lnTo>
                      <a:pt x="0" y="486"/>
                    </a:lnTo>
                    <a:lnTo>
                      <a:pt x="803" y="638"/>
                    </a:lnTo>
                    <a:lnTo>
                      <a:pt x="803" y="96"/>
                    </a:lnTo>
                    <a:lnTo>
                      <a:pt x="293"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20" name="ïṧḷíďè"/>
              <p:cNvSpPr/>
              <p:nvPr/>
            </p:nvSpPr>
            <p:spPr bwMode="auto">
              <a:xfrm>
                <a:off x="2295838" y="3342997"/>
                <a:ext cx="80189" cy="37679"/>
              </a:xfrm>
              <a:custGeom>
                <a:avLst/>
                <a:gdLst>
                  <a:gd name="T0" fmla="*/ 60 w 83"/>
                  <a:gd name="T1" fmla="*/ 39 h 39"/>
                  <a:gd name="T2" fmla="*/ 0 w 83"/>
                  <a:gd name="T3" fmla="*/ 28 h 39"/>
                  <a:gd name="T4" fmla="*/ 83 w 83"/>
                  <a:gd name="T5" fmla="*/ 0 h 39"/>
                  <a:gd name="T6" fmla="*/ 60 w 83"/>
                  <a:gd name="T7" fmla="*/ 39 h 39"/>
                </a:gdLst>
                <a:ahLst/>
                <a:cxnLst>
                  <a:cxn ang="0">
                    <a:pos x="T0" y="T1"/>
                  </a:cxn>
                  <a:cxn ang="0">
                    <a:pos x="T2" y="T3"/>
                  </a:cxn>
                  <a:cxn ang="0">
                    <a:pos x="T4" y="T5"/>
                  </a:cxn>
                  <a:cxn ang="0">
                    <a:pos x="T6" y="T7"/>
                  </a:cxn>
                </a:cxnLst>
                <a:rect l="0" t="0" r="r" b="b"/>
                <a:pathLst>
                  <a:path w="83" h="39">
                    <a:moveTo>
                      <a:pt x="60" y="39"/>
                    </a:moveTo>
                    <a:lnTo>
                      <a:pt x="0" y="28"/>
                    </a:lnTo>
                    <a:lnTo>
                      <a:pt x="83" y="0"/>
                    </a:lnTo>
                    <a:lnTo>
                      <a:pt x="60" y="39"/>
                    </a:lnTo>
                    <a:close/>
                  </a:path>
                </a:pathLst>
              </a:custGeom>
              <a:solidFill>
                <a:schemeClr val="accent2">
                  <a:lumMod val="50000"/>
                </a:schemeClr>
              </a:solidFill>
              <a:ln>
                <a:noFill/>
              </a:ln>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21" name="îṩľîḍê"/>
              <p:cNvSpPr/>
              <p:nvPr/>
            </p:nvSpPr>
            <p:spPr bwMode="auto">
              <a:xfrm>
                <a:off x="2789529" y="3370049"/>
                <a:ext cx="774834" cy="616389"/>
              </a:xfrm>
              <a:custGeom>
                <a:avLst/>
                <a:gdLst>
                  <a:gd name="T0" fmla="*/ 510 w 802"/>
                  <a:gd name="T1" fmla="*/ 0 h 638"/>
                  <a:gd name="T2" fmla="*/ 802 w 802"/>
                  <a:gd name="T3" fmla="*/ 486 h 638"/>
                  <a:gd name="T4" fmla="*/ 0 w 802"/>
                  <a:gd name="T5" fmla="*/ 638 h 638"/>
                  <a:gd name="T6" fmla="*/ 0 w 802"/>
                  <a:gd name="T7" fmla="*/ 96 h 638"/>
                  <a:gd name="T8" fmla="*/ 510 w 802"/>
                  <a:gd name="T9" fmla="*/ 0 h 638"/>
                </a:gdLst>
                <a:ahLst/>
                <a:cxnLst>
                  <a:cxn ang="0">
                    <a:pos x="T0" y="T1"/>
                  </a:cxn>
                  <a:cxn ang="0">
                    <a:pos x="T2" y="T3"/>
                  </a:cxn>
                  <a:cxn ang="0">
                    <a:pos x="T4" y="T5"/>
                  </a:cxn>
                  <a:cxn ang="0">
                    <a:pos x="T6" y="T7"/>
                  </a:cxn>
                  <a:cxn ang="0">
                    <a:pos x="T8" y="T9"/>
                  </a:cxn>
                </a:cxnLst>
                <a:rect l="0" t="0" r="r" b="b"/>
                <a:pathLst>
                  <a:path w="802" h="638">
                    <a:moveTo>
                      <a:pt x="510" y="0"/>
                    </a:moveTo>
                    <a:lnTo>
                      <a:pt x="802" y="486"/>
                    </a:lnTo>
                    <a:lnTo>
                      <a:pt x="0" y="638"/>
                    </a:lnTo>
                    <a:lnTo>
                      <a:pt x="0" y="96"/>
                    </a:lnTo>
                    <a:lnTo>
                      <a:pt x="510"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22" name="íśḻiḋê"/>
              <p:cNvSpPr/>
              <p:nvPr/>
            </p:nvSpPr>
            <p:spPr bwMode="auto">
              <a:xfrm>
                <a:off x="3202065" y="3342997"/>
                <a:ext cx="80189" cy="37679"/>
              </a:xfrm>
              <a:custGeom>
                <a:avLst/>
                <a:gdLst>
                  <a:gd name="T0" fmla="*/ 22 w 83"/>
                  <a:gd name="T1" fmla="*/ 39 h 39"/>
                  <a:gd name="T2" fmla="*/ 83 w 83"/>
                  <a:gd name="T3" fmla="*/ 28 h 39"/>
                  <a:gd name="T4" fmla="*/ 0 w 83"/>
                  <a:gd name="T5" fmla="*/ 0 h 39"/>
                  <a:gd name="T6" fmla="*/ 22 w 83"/>
                  <a:gd name="T7" fmla="*/ 39 h 39"/>
                </a:gdLst>
                <a:ahLst/>
                <a:cxnLst>
                  <a:cxn ang="0">
                    <a:pos x="T0" y="T1"/>
                  </a:cxn>
                  <a:cxn ang="0">
                    <a:pos x="T2" y="T3"/>
                  </a:cxn>
                  <a:cxn ang="0">
                    <a:pos x="T4" y="T5"/>
                  </a:cxn>
                  <a:cxn ang="0">
                    <a:pos x="T6" y="T7"/>
                  </a:cxn>
                </a:cxnLst>
                <a:rect l="0" t="0" r="r" b="b"/>
                <a:pathLst>
                  <a:path w="83" h="39">
                    <a:moveTo>
                      <a:pt x="22" y="39"/>
                    </a:moveTo>
                    <a:lnTo>
                      <a:pt x="83" y="28"/>
                    </a:lnTo>
                    <a:lnTo>
                      <a:pt x="0" y="0"/>
                    </a:lnTo>
                    <a:lnTo>
                      <a:pt x="22" y="39"/>
                    </a:lnTo>
                    <a:close/>
                  </a:path>
                </a:pathLst>
              </a:custGeom>
              <a:solidFill>
                <a:schemeClr val="accent2">
                  <a:lumMod val="50000"/>
                </a:schemeClr>
              </a:solidFill>
              <a:ln>
                <a:noFill/>
              </a:ln>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grpSp>
        <p:grpSp>
          <p:nvGrpSpPr>
            <p:cNvPr id="5" name="i$ľíḑê"/>
            <p:cNvGrpSpPr/>
            <p:nvPr/>
          </p:nvGrpSpPr>
          <p:grpSpPr>
            <a:xfrm>
              <a:off x="4346964" y="3494029"/>
              <a:ext cx="3496561" cy="1107043"/>
              <a:chOff x="1671720" y="3801908"/>
              <a:chExt cx="2233686" cy="707205"/>
            </a:xfrm>
          </p:grpSpPr>
          <p:sp>
            <p:nvSpPr>
              <p:cNvPr id="15" name="ïslïḑe"/>
              <p:cNvSpPr/>
              <p:nvPr/>
            </p:nvSpPr>
            <p:spPr bwMode="auto">
              <a:xfrm>
                <a:off x="1671720" y="3828959"/>
                <a:ext cx="1116843" cy="680154"/>
              </a:xfrm>
              <a:custGeom>
                <a:avLst/>
                <a:gdLst>
                  <a:gd name="T0" fmla="*/ 293 w 1156"/>
                  <a:gd name="T1" fmla="*/ 0 h 704"/>
                  <a:gd name="T2" fmla="*/ 0 w 1156"/>
                  <a:gd name="T3" fmla="*/ 485 h 704"/>
                  <a:gd name="T4" fmla="*/ 1156 w 1156"/>
                  <a:gd name="T5" fmla="*/ 704 h 704"/>
                  <a:gd name="T6" fmla="*/ 1156 w 1156"/>
                  <a:gd name="T7" fmla="*/ 163 h 704"/>
                  <a:gd name="T8" fmla="*/ 293 w 1156"/>
                  <a:gd name="T9" fmla="*/ 0 h 704"/>
                </a:gdLst>
                <a:ahLst/>
                <a:cxnLst>
                  <a:cxn ang="0">
                    <a:pos x="T0" y="T1"/>
                  </a:cxn>
                  <a:cxn ang="0">
                    <a:pos x="T2" y="T3"/>
                  </a:cxn>
                  <a:cxn ang="0">
                    <a:pos x="T4" y="T5"/>
                  </a:cxn>
                  <a:cxn ang="0">
                    <a:pos x="T6" y="T7"/>
                  </a:cxn>
                  <a:cxn ang="0">
                    <a:pos x="T8" y="T9"/>
                  </a:cxn>
                </a:cxnLst>
                <a:rect l="0" t="0" r="r" b="b"/>
                <a:pathLst>
                  <a:path w="1156" h="704">
                    <a:moveTo>
                      <a:pt x="293" y="0"/>
                    </a:moveTo>
                    <a:lnTo>
                      <a:pt x="0" y="485"/>
                    </a:lnTo>
                    <a:lnTo>
                      <a:pt x="1156" y="704"/>
                    </a:lnTo>
                    <a:lnTo>
                      <a:pt x="1156" y="163"/>
                    </a:lnTo>
                    <a:lnTo>
                      <a:pt x="293"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16" name="iṡlíḑé"/>
              <p:cNvSpPr/>
              <p:nvPr/>
            </p:nvSpPr>
            <p:spPr bwMode="auto">
              <a:xfrm>
                <a:off x="1954795" y="3801908"/>
                <a:ext cx="80189" cy="37679"/>
              </a:xfrm>
              <a:custGeom>
                <a:avLst/>
                <a:gdLst>
                  <a:gd name="T0" fmla="*/ 60 w 83"/>
                  <a:gd name="T1" fmla="*/ 39 h 39"/>
                  <a:gd name="T2" fmla="*/ 0 w 83"/>
                  <a:gd name="T3" fmla="*/ 28 h 39"/>
                  <a:gd name="T4" fmla="*/ 83 w 83"/>
                  <a:gd name="T5" fmla="*/ 0 h 39"/>
                  <a:gd name="T6" fmla="*/ 60 w 83"/>
                  <a:gd name="T7" fmla="*/ 39 h 39"/>
                </a:gdLst>
                <a:ahLst/>
                <a:cxnLst>
                  <a:cxn ang="0">
                    <a:pos x="T0" y="T1"/>
                  </a:cxn>
                  <a:cxn ang="0">
                    <a:pos x="T2" y="T3"/>
                  </a:cxn>
                  <a:cxn ang="0">
                    <a:pos x="T4" y="T5"/>
                  </a:cxn>
                  <a:cxn ang="0">
                    <a:pos x="T6" y="T7"/>
                  </a:cxn>
                </a:cxnLst>
                <a:rect l="0" t="0" r="r" b="b"/>
                <a:pathLst>
                  <a:path w="83" h="39">
                    <a:moveTo>
                      <a:pt x="60" y="39"/>
                    </a:moveTo>
                    <a:lnTo>
                      <a:pt x="0" y="28"/>
                    </a:lnTo>
                    <a:lnTo>
                      <a:pt x="83" y="0"/>
                    </a:lnTo>
                    <a:lnTo>
                      <a:pt x="60" y="39"/>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17" name="iṧḻíḋè"/>
              <p:cNvSpPr/>
              <p:nvPr/>
            </p:nvSpPr>
            <p:spPr bwMode="auto">
              <a:xfrm>
                <a:off x="2789529" y="3828959"/>
                <a:ext cx="1115877" cy="680154"/>
              </a:xfrm>
              <a:custGeom>
                <a:avLst/>
                <a:gdLst>
                  <a:gd name="T0" fmla="*/ 863 w 1155"/>
                  <a:gd name="T1" fmla="*/ 0 h 704"/>
                  <a:gd name="T2" fmla="*/ 1155 w 1155"/>
                  <a:gd name="T3" fmla="*/ 485 h 704"/>
                  <a:gd name="T4" fmla="*/ 0 w 1155"/>
                  <a:gd name="T5" fmla="*/ 704 h 704"/>
                  <a:gd name="T6" fmla="*/ 0 w 1155"/>
                  <a:gd name="T7" fmla="*/ 163 h 704"/>
                  <a:gd name="T8" fmla="*/ 863 w 1155"/>
                  <a:gd name="T9" fmla="*/ 0 h 704"/>
                </a:gdLst>
                <a:ahLst/>
                <a:cxnLst>
                  <a:cxn ang="0">
                    <a:pos x="T0" y="T1"/>
                  </a:cxn>
                  <a:cxn ang="0">
                    <a:pos x="T2" y="T3"/>
                  </a:cxn>
                  <a:cxn ang="0">
                    <a:pos x="T4" y="T5"/>
                  </a:cxn>
                  <a:cxn ang="0">
                    <a:pos x="T6" y="T7"/>
                  </a:cxn>
                  <a:cxn ang="0">
                    <a:pos x="T8" y="T9"/>
                  </a:cxn>
                </a:cxnLst>
                <a:rect l="0" t="0" r="r" b="b"/>
                <a:pathLst>
                  <a:path w="1155" h="704">
                    <a:moveTo>
                      <a:pt x="863" y="0"/>
                    </a:moveTo>
                    <a:lnTo>
                      <a:pt x="1155" y="485"/>
                    </a:lnTo>
                    <a:lnTo>
                      <a:pt x="0" y="704"/>
                    </a:lnTo>
                    <a:lnTo>
                      <a:pt x="0" y="163"/>
                    </a:lnTo>
                    <a:lnTo>
                      <a:pt x="863"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18" name="iṡlîḋe"/>
              <p:cNvSpPr/>
              <p:nvPr/>
            </p:nvSpPr>
            <p:spPr bwMode="auto">
              <a:xfrm>
                <a:off x="3542142" y="3801908"/>
                <a:ext cx="81155" cy="37679"/>
              </a:xfrm>
              <a:custGeom>
                <a:avLst/>
                <a:gdLst>
                  <a:gd name="T0" fmla="*/ 23 w 84"/>
                  <a:gd name="T1" fmla="*/ 39 h 39"/>
                  <a:gd name="T2" fmla="*/ 84 w 84"/>
                  <a:gd name="T3" fmla="*/ 28 h 39"/>
                  <a:gd name="T4" fmla="*/ 0 w 84"/>
                  <a:gd name="T5" fmla="*/ 0 h 39"/>
                  <a:gd name="T6" fmla="*/ 23 w 84"/>
                  <a:gd name="T7" fmla="*/ 39 h 39"/>
                </a:gdLst>
                <a:ahLst/>
                <a:cxnLst>
                  <a:cxn ang="0">
                    <a:pos x="T0" y="T1"/>
                  </a:cxn>
                  <a:cxn ang="0">
                    <a:pos x="T2" y="T3"/>
                  </a:cxn>
                  <a:cxn ang="0">
                    <a:pos x="T4" y="T5"/>
                  </a:cxn>
                  <a:cxn ang="0">
                    <a:pos x="T6" y="T7"/>
                  </a:cxn>
                </a:cxnLst>
                <a:rect l="0" t="0" r="r" b="b"/>
                <a:pathLst>
                  <a:path w="84" h="39">
                    <a:moveTo>
                      <a:pt x="23" y="39"/>
                    </a:moveTo>
                    <a:lnTo>
                      <a:pt x="84" y="28"/>
                    </a:lnTo>
                    <a:lnTo>
                      <a:pt x="0" y="0"/>
                    </a:lnTo>
                    <a:lnTo>
                      <a:pt x="23" y="39"/>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grpSp>
        <p:grpSp>
          <p:nvGrpSpPr>
            <p:cNvPr id="6" name="ïS1idé"/>
            <p:cNvGrpSpPr/>
            <p:nvPr/>
          </p:nvGrpSpPr>
          <p:grpSpPr>
            <a:xfrm>
              <a:off x="3814614" y="4213909"/>
              <a:ext cx="4562771" cy="1209885"/>
              <a:chOff x="1331643" y="4261784"/>
              <a:chExt cx="2914806" cy="772903"/>
            </a:xfrm>
          </p:grpSpPr>
          <p:sp>
            <p:nvSpPr>
              <p:cNvPr id="11" name="íS1ïḑe"/>
              <p:cNvSpPr/>
              <p:nvPr/>
            </p:nvSpPr>
            <p:spPr bwMode="auto">
              <a:xfrm>
                <a:off x="1331643" y="4286904"/>
                <a:ext cx="1456920" cy="747783"/>
              </a:xfrm>
              <a:custGeom>
                <a:avLst/>
                <a:gdLst>
                  <a:gd name="T0" fmla="*/ 294 w 1508"/>
                  <a:gd name="T1" fmla="*/ 0 h 774"/>
                  <a:gd name="T2" fmla="*/ 0 w 1508"/>
                  <a:gd name="T3" fmla="*/ 487 h 774"/>
                  <a:gd name="T4" fmla="*/ 1508 w 1508"/>
                  <a:gd name="T5" fmla="*/ 774 h 774"/>
                  <a:gd name="T6" fmla="*/ 1508 w 1508"/>
                  <a:gd name="T7" fmla="*/ 230 h 774"/>
                  <a:gd name="T8" fmla="*/ 294 w 1508"/>
                  <a:gd name="T9" fmla="*/ 0 h 774"/>
                </a:gdLst>
                <a:ahLst/>
                <a:cxnLst>
                  <a:cxn ang="0">
                    <a:pos x="T0" y="T1"/>
                  </a:cxn>
                  <a:cxn ang="0">
                    <a:pos x="T2" y="T3"/>
                  </a:cxn>
                  <a:cxn ang="0">
                    <a:pos x="T4" y="T5"/>
                  </a:cxn>
                  <a:cxn ang="0">
                    <a:pos x="T6" y="T7"/>
                  </a:cxn>
                  <a:cxn ang="0">
                    <a:pos x="T8" y="T9"/>
                  </a:cxn>
                </a:cxnLst>
                <a:rect l="0" t="0" r="r" b="b"/>
                <a:pathLst>
                  <a:path w="1508" h="774">
                    <a:moveTo>
                      <a:pt x="294" y="0"/>
                    </a:moveTo>
                    <a:lnTo>
                      <a:pt x="0" y="487"/>
                    </a:lnTo>
                    <a:lnTo>
                      <a:pt x="1508" y="774"/>
                    </a:lnTo>
                    <a:lnTo>
                      <a:pt x="1508" y="230"/>
                    </a:lnTo>
                    <a:lnTo>
                      <a:pt x="294"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12" name="îṧḻíḋé"/>
              <p:cNvSpPr/>
              <p:nvPr/>
            </p:nvSpPr>
            <p:spPr bwMode="auto">
              <a:xfrm>
                <a:off x="1615684" y="4261784"/>
                <a:ext cx="78256" cy="35747"/>
              </a:xfrm>
              <a:custGeom>
                <a:avLst/>
                <a:gdLst>
                  <a:gd name="T0" fmla="*/ 58 w 81"/>
                  <a:gd name="T1" fmla="*/ 37 h 37"/>
                  <a:gd name="T2" fmla="*/ 0 w 81"/>
                  <a:gd name="T3" fmla="*/ 26 h 37"/>
                  <a:gd name="T4" fmla="*/ 81 w 81"/>
                  <a:gd name="T5" fmla="*/ 0 h 37"/>
                  <a:gd name="T6" fmla="*/ 58 w 81"/>
                  <a:gd name="T7" fmla="*/ 37 h 37"/>
                </a:gdLst>
                <a:ahLst/>
                <a:cxnLst>
                  <a:cxn ang="0">
                    <a:pos x="T0" y="T1"/>
                  </a:cxn>
                  <a:cxn ang="0">
                    <a:pos x="T2" y="T3"/>
                  </a:cxn>
                  <a:cxn ang="0">
                    <a:pos x="T4" y="T5"/>
                  </a:cxn>
                  <a:cxn ang="0">
                    <a:pos x="T6" y="T7"/>
                  </a:cxn>
                </a:cxnLst>
                <a:rect l="0" t="0" r="r" b="b"/>
                <a:pathLst>
                  <a:path w="81" h="37">
                    <a:moveTo>
                      <a:pt x="58" y="37"/>
                    </a:moveTo>
                    <a:lnTo>
                      <a:pt x="0" y="26"/>
                    </a:lnTo>
                    <a:lnTo>
                      <a:pt x="81" y="0"/>
                    </a:lnTo>
                    <a:lnTo>
                      <a:pt x="58" y="37"/>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13" name="îş1îḍé"/>
              <p:cNvSpPr/>
              <p:nvPr/>
            </p:nvSpPr>
            <p:spPr bwMode="auto">
              <a:xfrm>
                <a:off x="2789529" y="4286904"/>
                <a:ext cx="1456920" cy="747783"/>
              </a:xfrm>
              <a:custGeom>
                <a:avLst/>
                <a:gdLst>
                  <a:gd name="T0" fmla="*/ 1214 w 1508"/>
                  <a:gd name="T1" fmla="*/ 0 h 774"/>
                  <a:gd name="T2" fmla="*/ 1508 w 1508"/>
                  <a:gd name="T3" fmla="*/ 487 h 774"/>
                  <a:gd name="T4" fmla="*/ 0 w 1508"/>
                  <a:gd name="T5" fmla="*/ 774 h 774"/>
                  <a:gd name="T6" fmla="*/ 0 w 1508"/>
                  <a:gd name="T7" fmla="*/ 230 h 774"/>
                  <a:gd name="T8" fmla="*/ 1214 w 1508"/>
                  <a:gd name="T9" fmla="*/ 0 h 774"/>
                </a:gdLst>
                <a:ahLst/>
                <a:cxnLst>
                  <a:cxn ang="0">
                    <a:pos x="T0" y="T1"/>
                  </a:cxn>
                  <a:cxn ang="0">
                    <a:pos x="T2" y="T3"/>
                  </a:cxn>
                  <a:cxn ang="0">
                    <a:pos x="T4" y="T5"/>
                  </a:cxn>
                  <a:cxn ang="0">
                    <a:pos x="T6" y="T7"/>
                  </a:cxn>
                  <a:cxn ang="0">
                    <a:pos x="T8" y="T9"/>
                  </a:cxn>
                </a:cxnLst>
                <a:rect l="0" t="0" r="r" b="b"/>
                <a:pathLst>
                  <a:path w="1508" h="774">
                    <a:moveTo>
                      <a:pt x="1214" y="0"/>
                    </a:moveTo>
                    <a:lnTo>
                      <a:pt x="1508" y="487"/>
                    </a:lnTo>
                    <a:lnTo>
                      <a:pt x="0" y="774"/>
                    </a:lnTo>
                    <a:lnTo>
                      <a:pt x="0" y="230"/>
                    </a:lnTo>
                    <a:lnTo>
                      <a:pt x="1214"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14" name="iśḷïḍé"/>
              <p:cNvSpPr/>
              <p:nvPr/>
            </p:nvSpPr>
            <p:spPr bwMode="auto">
              <a:xfrm>
                <a:off x="3883185" y="4261784"/>
                <a:ext cx="79222" cy="35747"/>
              </a:xfrm>
              <a:custGeom>
                <a:avLst/>
                <a:gdLst>
                  <a:gd name="T0" fmla="*/ 23 w 82"/>
                  <a:gd name="T1" fmla="*/ 37 h 37"/>
                  <a:gd name="T2" fmla="*/ 82 w 82"/>
                  <a:gd name="T3" fmla="*/ 26 h 37"/>
                  <a:gd name="T4" fmla="*/ 0 w 82"/>
                  <a:gd name="T5" fmla="*/ 0 h 37"/>
                  <a:gd name="T6" fmla="*/ 23 w 82"/>
                  <a:gd name="T7" fmla="*/ 37 h 37"/>
                </a:gdLst>
                <a:ahLst/>
                <a:cxnLst>
                  <a:cxn ang="0">
                    <a:pos x="T0" y="T1"/>
                  </a:cxn>
                  <a:cxn ang="0">
                    <a:pos x="T2" y="T3"/>
                  </a:cxn>
                  <a:cxn ang="0">
                    <a:pos x="T4" y="T5"/>
                  </a:cxn>
                  <a:cxn ang="0">
                    <a:pos x="T6" y="T7"/>
                  </a:cxn>
                </a:cxnLst>
                <a:rect l="0" t="0" r="r" b="b"/>
                <a:pathLst>
                  <a:path w="82" h="37">
                    <a:moveTo>
                      <a:pt x="23" y="37"/>
                    </a:moveTo>
                    <a:lnTo>
                      <a:pt x="82" y="26"/>
                    </a:lnTo>
                    <a:lnTo>
                      <a:pt x="0" y="0"/>
                    </a:lnTo>
                    <a:lnTo>
                      <a:pt x="23" y="37"/>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grpSp>
        <p:grpSp>
          <p:nvGrpSpPr>
            <p:cNvPr id="7" name="ïṡḷiḋé"/>
            <p:cNvGrpSpPr/>
            <p:nvPr/>
          </p:nvGrpSpPr>
          <p:grpSpPr>
            <a:xfrm>
              <a:off x="3280754" y="4930764"/>
              <a:ext cx="5630493" cy="1309699"/>
              <a:chOff x="990600" y="4719729"/>
              <a:chExt cx="3596892" cy="836666"/>
            </a:xfrm>
          </p:grpSpPr>
          <p:sp>
            <p:nvSpPr>
              <p:cNvPr id="8" name="ï$1ídê"/>
              <p:cNvSpPr/>
              <p:nvPr/>
            </p:nvSpPr>
            <p:spPr bwMode="auto">
              <a:xfrm>
                <a:off x="990600" y="4745814"/>
                <a:ext cx="1797963" cy="810581"/>
              </a:xfrm>
              <a:custGeom>
                <a:avLst/>
                <a:gdLst>
                  <a:gd name="T0" fmla="*/ 294 w 1861"/>
                  <a:gd name="T1" fmla="*/ 0 h 839"/>
                  <a:gd name="T2" fmla="*/ 0 w 1861"/>
                  <a:gd name="T3" fmla="*/ 487 h 839"/>
                  <a:gd name="T4" fmla="*/ 1861 w 1861"/>
                  <a:gd name="T5" fmla="*/ 839 h 839"/>
                  <a:gd name="T6" fmla="*/ 1861 w 1861"/>
                  <a:gd name="T7" fmla="*/ 299 h 839"/>
                  <a:gd name="T8" fmla="*/ 294 w 1861"/>
                  <a:gd name="T9" fmla="*/ 0 h 839"/>
                </a:gdLst>
                <a:ahLst/>
                <a:cxnLst>
                  <a:cxn ang="0">
                    <a:pos x="T0" y="T1"/>
                  </a:cxn>
                  <a:cxn ang="0">
                    <a:pos x="T2" y="T3"/>
                  </a:cxn>
                  <a:cxn ang="0">
                    <a:pos x="T4" y="T5"/>
                  </a:cxn>
                  <a:cxn ang="0">
                    <a:pos x="T6" y="T7"/>
                  </a:cxn>
                  <a:cxn ang="0">
                    <a:pos x="T8" y="T9"/>
                  </a:cxn>
                </a:cxnLst>
                <a:rect l="0" t="0" r="r" b="b"/>
                <a:pathLst>
                  <a:path w="1861" h="839">
                    <a:moveTo>
                      <a:pt x="294" y="0"/>
                    </a:moveTo>
                    <a:lnTo>
                      <a:pt x="0" y="487"/>
                    </a:lnTo>
                    <a:lnTo>
                      <a:pt x="1861" y="839"/>
                    </a:lnTo>
                    <a:lnTo>
                      <a:pt x="1861" y="299"/>
                    </a:lnTo>
                    <a:lnTo>
                      <a:pt x="294"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9" name="í$ḻiḑé"/>
              <p:cNvSpPr/>
              <p:nvPr/>
            </p:nvSpPr>
            <p:spPr bwMode="auto">
              <a:xfrm>
                <a:off x="1274641" y="4719729"/>
                <a:ext cx="78256" cy="37679"/>
              </a:xfrm>
              <a:custGeom>
                <a:avLst/>
                <a:gdLst>
                  <a:gd name="T0" fmla="*/ 59 w 81"/>
                  <a:gd name="T1" fmla="*/ 39 h 39"/>
                  <a:gd name="T2" fmla="*/ 0 w 81"/>
                  <a:gd name="T3" fmla="*/ 27 h 39"/>
                  <a:gd name="T4" fmla="*/ 81 w 81"/>
                  <a:gd name="T5" fmla="*/ 0 h 39"/>
                  <a:gd name="T6" fmla="*/ 59 w 81"/>
                  <a:gd name="T7" fmla="*/ 39 h 39"/>
                </a:gdLst>
                <a:ahLst/>
                <a:cxnLst>
                  <a:cxn ang="0">
                    <a:pos x="T0" y="T1"/>
                  </a:cxn>
                  <a:cxn ang="0">
                    <a:pos x="T2" y="T3"/>
                  </a:cxn>
                  <a:cxn ang="0">
                    <a:pos x="T4" y="T5"/>
                  </a:cxn>
                  <a:cxn ang="0">
                    <a:pos x="T6" y="T7"/>
                  </a:cxn>
                </a:cxnLst>
                <a:rect l="0" t="0" r="r" b="b"/>
                <a:pathLst>
                  <a:path w="81" h="39">
                    <a:moveTo>
                      <a:pt x="59" y="39"/>
                    </a:moveTo>
                    <a:lnTo>
                      <a:pt x="0" y="27"/>
                    </a:lnTo>
                    <a:lnTo>
                      <a:pt x="81" y="0"/>
                    </a:lnTo>
                    <a:lnTo>
                      <a:pt x="59" y="39"/>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10" name="isḷïḓê"/>
              <p:cNvSpPr/>
              <p:nvPr/>
            </p:nvSpPr>
            <p:spPr bwMode="auto">
              <a:xfrm>
                <a:off x="2789529" y="4745814"/>
                <a:ext cx="1797963" cy="810581"/>
              </a:xfrm>
              <a:custGeom>
                <a:avLst/>
                <a:gdLst>
                  <a:gd name="T0" fmla="*/ 1567 w 1861"/>
                  <a:gd name="T1" fmla="*/ 0 h 839"/>
                  <a:gd name="T2" fmla="*/ 1861 w 1861"/>
                  <a:gd name="T3" fmla="*/ 487 h 839"/>
                  <a:gd name="T4" fmla="*/ 0 w 1861"/>
                  <a:gd name="T5" fmla="*/ 839 h 839"/>
                  <a:gd name="T6" fmla="*/ 0 w 1861"/>
                  <a:gd name="T7" fmla="*/ 299 h 839"/>
                  <a:gd name="T8" fmla="*/ 1567 w 1861"/>
                  <a:gd name="T9" fmla="*/ 0 h 839"/>
                </a:gdLst>
                <a:ahLst/>
                <a:cxnLst>
                  <a:cxn ang="0">
                    <a:pos x="T0" y="T1"/>
                  </a:cxn>
                  <a:cxn ang="0">
                    <a:pos x="T2" y="T3"/>
                  </a:cxn>
                  <a:cxn ang="0">
                    <a:pos x="T4" y="T5"/>
                  </a:cxn>
                  <a:cxn ang="0">
                    <a:pos x="T6" y="T7"/>
                  </a:cxn>
                  <a:cxn ang="0">
                    <a:pos x="T8" y="T9"/>
                  </a:cxn>
                </a:cxnLst>
                <a:rect l="0" t="0" r="r" b="b"/>
                <a:pathLst>
                  <a:path w="1861" h="839">
                    <a:moveTo>
                      <a:pt x="1567" y="0"/>
                    </a:moveTo>
                    <a:lnTo>
                      <a:pt x="1861" y="487"/>
                    </a:lnTo>
                    <a:lnTo>
                      <a:pt x="0" y="839"/>
                    </a:lnTo>
                    <a:lnTo>
                      <a:pt x="0" y="299"/>
                    </a:lnTo>
                    <a:lnTo>
                      <a:pt x="1567"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23" name="îṧļíḓè"/>
              <p:cNvSpPr/>
              <p:nvPr/>
            </p:nvSpPr>
            <p:spPr bwMode="auto">
              <a:xfrm>
                <a:off x="4224228" y="4719729"/>
                <a:ext cx="79222" cy="37679"/>
              </a:xfrm>
              <a:custGeom>
                <a:avLst/>
                <a:gdLst>
                  <a:gd name="T0" fmla="*/ 23 w 82"/>
                  <a:gd name="T1" fmla="*/ 39 h 39"/>
                  <a:gd name="T2" fmla="*/ 82 w 82"/>
                  <a:gd name="T3" fmla="*/ 27 h 39"/>
                  <a:gd name="T4" fmla="*/ 0 w 82"/>
                  <a:gd name="T5" fmla="*/ 0 h 39"/>
                  <a:gd name="T6" fmla="*/ 23 w 82"/>
                  <a:gd name="T7" fmla="*/ 39 h 39"/>
                </a:gdLst>
                <a:ahLst/>
                <a:cxnLst>
                  <a:cxn ang="0">
                    <a:pos x="T0" y="T1"/>
                  </a:cxn>
                  <a:cxn ang="0">
                    <a:pos x="T2" y="T3"/>
                  </a:cxn>
                  <a:cxn ang="0">
                    <a:pos x="T4" y="T5"/>
                  </a:cxn>
                  <a:cxn ang="0">
                    <a:pos x="T6" y="T7"/>
                  </a:cxn>
                </a:cxnLst>
                <a:rect l="0" t="0" r="r" b="b"/>
                <a:pathLst>
                  <a:path w="82" h="39">
                    <a:moveTo>
                      <a:pt x="23" y="39"/>
                    </a:moveTo>
                    <a:lnTo>
                      <a:pt x="82" y="27"/>
                    </a:lnTo>
                    <a:lnTo>
                      <a:pt x="0" y="0"/>
                    </a:lnTo>
                    <a:lnTo>
                      <a:pt x="23" y="39"/>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grpSp>
        <p:grpSp>
          <p:nvGrpSpPr>
            <p:cNvPr id="24" name="ïSļîḋê"/>
            <p:cNvGrpSpPr/>
            <p:nvPr/>
          </p:nvGrpSpPr>
          <p:grpSpPr>
            <a:xfrm>
              <a:off x="5155215" y="1148206"/>
              <a:ext cx="1856106" cy="1853473"/>
              <a:chOff x="7664451" y="4208463"/>
              <a:chExt cx="1117600" cy="1116013"/>
            </a:xfrm>
          </p:grpSpPr>
          <p:sp>
            <p:nvSpPr>
              <p:cNvPr id="25" name="íŝḻïḍê"/>
              <p:cNvSpPr/>
              <p:nvPr/>
            </p:nvSpPr>
            <p:spPr bwMode="auto">
              <a:xfrm>
                <a:off x="7748589" y="4349750"/>
                <a:ext cx="942975" cy="939800"/>
              </a:xfrm>
              <a:prstGeom prst="ellipse">
                <a:avLst/>
              </a:prstGeom>
              <a:solidFill>
                <a:srgbClr val="B5C5E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26" name="íṡļídè"/>
              <p:cNvSpPr/>
              <p:nvPr/>
            </p:nvSpPr>
            <p:spPr bwMode="auto">
              <a:xfrm>
                <a:off x="7962901" y="4208463"/>
                <a:ext cx="160338" cy="130175"/>
              </a:xfrm>
              <a:custGeom>
                <a:avLst/>
                <a:gdLst>
                  <a:gd name="T0" fmla="*/ 606 w 606"/>
                  <a:gd name="T1" fmla="*/ 75 h 489"/>
                  <a:gd name="T2" fmla="*/ 589 w 606"/>
                  <a:gd name="T3" fmla="*/ 56 h 489"/>
                  <a:gd name="T4" fmla="*/ 482 w 606"/>
                  <a:gd name="T5" fmla="*/ 50 h 489"/>
                  <a:gd name="T6" fmla="*/ 482 w 606"/>
                  <a:gd name="T7" fmla="*/ 48 h 489"/>
                  <a:gd name="T8" fmla="*/ 482 w 606"/>
                  <a:gd name="T9" fmla="*/ 40 h 489"/>
                  <a:gd name="T10" fmla="*/ 464 w 606"/>
                  <a:gd name="T11" fmla="*/ 19 h 489"/>
                  <a:gd name="T12" fmla="*/ 175 w 606"/>
                  <a:gd name="T13" fmla="*/ 1 h 489"/>
                  <a:gd name="T14" fmla="*/ 154 w 606"/>
                  <a:gd name="T15" fmla="*/ 19 h 489"/>
                  <a:gd name="T16" fmla="*/ 153 w 606"/>
                  <a:gd name="T17" fmla="*/ 29 h 489"/>
                  <a:gd name="T18" fmla="*/ 30 w 606"/>
                  <a:gd name="T19" fmla="*/ 21 h 489"/>
                  <a:gd name="T20" fmla="*/ 11 w 606"/>
                  <a:gd name="T21" fmla="*/ 37 h 489"/>
                  <a:gd name="T22" fmla="*/ 25 w 606"/>
                  <a:gd name="T23" fmla="*/ 187 h 489"/>
                  <a:gd name="T24" fmla="*/ 136 w 606"/>
                  <a:gd name="T25" fmla="*/ 257 h 489"/>
                  <a:gd name="T26" fmla="*/ 141 w 606"/>
                  <a:gd name="T27" fmla="*/ 257 h 489"/>
                  <a:gd name="T28" fmla="*/ 199 w 606"/>
                  <a:gd name="T29" fmla="*/ 327 h 489"/>
                  <a:gd name="T30" fmla="*/ 268 w 606"/>
                  <a:gd name="T31" fmla="*/ 390 h 489"/>
                  <a:gd name="T32" fmla="*/ 263 w 606"/>
                  <a:gd name="T33" fmla="*/ 467 h 489"/>
                  <a:gd name="T34" fmla="*/ 282 w 606"/>
                  <a:gd name="T35" fmla="*/ 488 h 489"/>
                  <a:gd name="T36" fmla="*/ 289 w 606"/>
                  <a:gd name="T37" fmla="*/ 489 h 489"/>
                  <a:gd name="T38" fmla="*/ 310 w 606"/>
                  <a:gd name="T39" fmla="*/ 470 h 489"/>
                  <a:gd name="T40" fmla="*/ 315 w 606"/>
                  <a:gd name="T41" fmla="*/ 392 h 489"/>
                  <a:gd name="T42" fmla="*/ 458 w 606"/>
                  <a:gd name="T43" fmla="*/ 278 h 489"/>
                  <a:gd name="T44" fmla="*/ 573 w 606"/>
                  <a:gd name="T45" fmla="*/ 221 h 489"/>
                  <a:gd name="T46" fmla="*/ 606 w 606"/>
                  <a:gd name="T47" fmla="*/ 75 h 489"/>
                  <a:gd name="T48" fmla="*/ 130 w 606"/>
                  <a:gd name="T49" fmla="*/ 221 h 489"/>
                  <a:gd name="T50" fmla="*/ 56 w 606"/>
                  <a:gd name="T51" fmla="*/ 168 h 489"/>
                  <a:gd name="T52" fmla="*/ 45 w 606"/>
                  <a:gd name="T53" fmla="*/ 58 h 489"/>
                  <a:gd name="T54" fmla="*/ 148 w 606"/>
                  <a:gd name="T55" fmla="*/ 64 h 489"/>
                  <a:gd name="T56" fmla="*/ 130 w 606"/>
                  <a:gd name="T57" fmla="*/ 221 h 489"/>
                  <a:gd name="T58" fmla="*/ 545 w 606"/>
                  <a:gd name="T59" fmla="*/ 199 h 489"/>
                  <a:gd name="T60" fmla="*/ 473 w 606"/>
                  <a:gd name="T61" fmla="*/ 242 h 489"/>
                  <a:gd name="T62" fmla="*/ 480 w 606"/>
                  <a:gd name="T63" fmla="*/ 85 h 489"/>
                  <a:gd name="T64" fmla="*/ 570 w 606"/>
                  <a:gd name="T65" fmla="*/ 91 h 489"/>
                  <a:gd name="T66" fmla="*/ 545 w 606"/>
                  <a:gd name="T67" fmla="*/ 19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6" h="489">
                    <a:moveTo>
                      <a:pt x="606" y="75"/>
                    </a:moveTo>
                    <a:cubicBezTo>
                      <a:pt x="606" y="65"/>
                      <a:pt x="599" y="57"/>
                      <a:pt x="589" y="56"/>
                    </a:cubicBezTo>
                    <a:cubicBezTo>
                      <a:pt x="482" y="50"/>
                      <a:pt x="482" y="50"/>
                      <a:pt x="482" y="50"/>
                    </a:cubicBezTo>
                    <a:cubicBezTo>
                      <a:pt x="482" y="49"/>
                      <a:pt x="482" y="48"/>
                      <a:pt x="482" y="48"/>
                    </a:cubicBezTo>
                    <a:cubicBezTo>
                      <a:pt x="482" y="43"/>
                      <a:pt x="482" y="40"/>
                      <a:pt x="482" y="40"/>
                    </a:cubicBezTo>
                    <a:cubicBezTo>
                      <a:pt x="483" y="29"/>
                      <a:pt x="475" y="20"/>
                      <a:pt x="464" y="19"/>
                    </a:cubicBezTo>
                    <a:cubicBezTo>
                      <a:pt x="175" y="1"/>
                      <a:pt x="175" y="1"/>
                      <a:pt x="175" y="1"/>
                    </a:cubicBezTo>
                    <a:cubicBezTo>
                      <a:pt x="164" y="0"/>
                      <a:pt x="155" y="8"/>
                      <a:pt x="154" y="19"/>
                    </a:cubicBezTo>
                    <a:cubicBezTo>
                      <a:pt x="154" y="19"/>
                      <a:pt x="153" y="23"/>
                      <a:pt x="153" y="29"/>
                    </a:cubicBezTo>
                    <a:cubicBezTo>
                      <a:pt x="30" y="21"/>
                      <a:pt x="30" y="21"/>
                      <a:pt x="30" y="21"/>
                    </a:cubicBezTo>
                    <a:cubicBezTo>
                      <a:pt x="20" y="20"/>
                      <a:pt x="12" y="27"/>
                      <a:pt x="11" y="37"/>
                    </a:cubicBezTo>
                    <a:cubicBezTo>
                      <a:pt x="10" y="48"/>
                      <a:pt x="0" y="145"/>
                      <a:pt x="25" y="187"/>
                    </a:cubicBezTo>
                    <a:cubicBezTo>
                      <a:pt x="60" y="244"/>
                      <a:pt x="110" y="256"/>
                      <a:pt x="136" y="257"/>
                    </a:cubicBezTo>
                    <a:cubicBezTo>
                      <a:pt x="136" y="257"/>
                      <a:pt x="139" y="257"/>
                      <a:pt x="141" y="257"/>
                    </a:cubicBezTo>
                    <a:cubicBezTo>
                      <a:pt x="151" y="278"/>
                      <a:pt x="175" y="304"/>
                      <a:pt x="199" y="327"/>
                    </a:cubicBezTo>
                    <a:cubicBezTo>
                      <a:pt x="233" y="360"/>
                      <a:pt x="268" y="388"/>
                      <a:pt x="268" y="390"/>
                    </a:cubicBezTo>
                    <a:cubicBezTo>
                      <a:pt x="263" y="467"/>
                      <a:pt x="263" y="467"/>
                      <a:pt x="263" y="467"/>
                    </a:cubicBezTo>
                    <a:cubicBezTo>
                      <a:pt x="263" y="478"/>
                      <a:pt x="271" y="487"/>
                      <a:pt x="282" y="488"/>
                    </a:cubicBezTo>
                    <a:cubicBezTo>
                      <a:pt x="289" y="489"/>
                      <a:pt x="289" y="489"/>
                      <a:pt x="289" y="489"/>
                    </a:cubicBezTo>
                    <a:cubicBezTo>
                      <a:pt x="300" y="489"/>
                      <a:pt x="309" y="481"/>
                      <a:pt x="310" y="470"/>
                    </a:cubicBezTo>
                    <a:cubicBezTo>
                      <a:pt x="315" y="392"/>
                      <a:pt x="315" y="392"/>
                      <a:pt x="315" y="392"/>
                    </a:cubicBezTo>
                    <a:cubicBezTo>
                      <a:pt x="315" y="391"/>
                      <a:pt x="426" y="328"/>
                      <a:pt x="458" y="278"/>
                    </a:cubicBezTo>
                    <a:cubicBezTo>
                      <a:pt x="486" y="278"/>
                      <a:pt x="534" y="271"/>
                      <a:pt x="573" y="221"/>
                    </a:cubicBezTo>
                    <a:cubicBezTo>
                      <a:pt x="603" y="183"/>
                      <a:pt x="606" y="86"/>
                      <a:pt x="606" y="75"/>
                    </a:cubicBezTo>
                    <a:close/>
                    <a:moveTo>
                      <a:pt x="130" y="221"/>
                    </a:moveTo>
                    <a:cubicBezTo>
                      <a:pt x="107" y="218"/>
                      <a:pt x="78" y="205"/>
                      <a:pt x="56" y="168"/>
                    </a:cubicBezTo>
                    <a:cubicBezTo>
                      <a:pt x="43" y="148"/>
                      <a:pt x="42" y="95"/>
                      <a:pt x="45" y="58"/>
                    </a:cubicBezTo>
                    <a:cubicBezTo>
                      <a:pt x="148" y="64"/>
                      <a:pt x="148" y="64"/>
                      <a:pt x="148" y="64"/>
                    </a:cubicBezTo>
                    <a:cubicBezTo>
                      <a:pt x="142" y="121"/>
                      <a:pt x="130" y="219"/>
                      <a:pt x="130" y="221"/>
                    </a:cubicBezTo>
                    <a:close/>
                    <a:moveTo>
                      <a:pt x="545" y="199"/>
                    </a:moveTo>
                    <a:cubicBezTo>
                      <a:pt x="522" y="229"/>
                      <a:pt x="495" y="239"/>
                      <a:pt x="473" y="242"/>
                    </a:cubicBezTo>
                    <a:cubicBezTo>
                      <a:pt x="474" y="239"/>
                      <a:pt x="478" y="142"/>
                      <a:pt x="480" y="85"/>
                    </a:cubicBezTo>
                    <a:cubicBezTo>
                      <a:pt x="570" y="91"/>
                      <a:pt x="570" y="91"/>
                      <a:pt x="570" y="91"/>
                    </a:cubicBezTo>
                    <a:cubicBezTo>
                      <a:pt x="567" y="129"/>
                      <a:pt x="560" y="181"/>
                      <a:pt x="545" y="199"/>
                    </a:cubicBezTo>
                    <a:close/>
                  </a:path>
                </a:pathLst>
              </a:custGeom>
              <a:solidFill>
                <a:srgbClr val="F4D03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55000" lnSpcReduction="20000"/>
              </a:bodyPr>
              <a:lstStyle/>
              <a:p>
                <a:endParaRPr lang="en-US">
                  <a:solidFill>
                    <a:schemeClr val="tx1">
                      <a:lumMod val="75000"/>
                      <a:lumOff val="25000"/>
                    </a:schemeClr>
                  </a:solidFill>
                </a:endParaRPr>
              </a:p>
            </p:txBody>
          </p:sp>
          <p:sp>
            <p:nvSpPr>
              <p:cNvPr id="27" name="iSḷiďe"/>
              <p:cNvSpPr/>
              <p:nvPr/>
            </p:nvSpPr>
            <p:spPr bwMode="auto">
              <a:xfrm>
                <a:off x="7962901" y="4208463"/>
                <a:ext cx="128588" cy="87313"/>
              </a:xfrm>
              <a:custGeom>
                <a:avLst/>
                <a:gdLst>
                  <a:gd name="T0" fmla="*/ 482 w 483"/>
                  <a:gd name="T1" fmla="*/ 40 h 327"/>
                  <a:gd name="T2" fmla="*/ 464 w 483"/>
                  <a:gd name="T3" fmla="*/ 19 h 327"/>
                  <a:gd name="T4" fmla="*/ 175 w 483"/>
                  <a:gd name="T5" fmla="*/ 1 h 327"/>
                  <a:gd name="T6" fmla="*/ 154 w 483"/>
                  <a:gd name="T7" fmla="*/ 19 h 327"/>
                  <a:gd name="T8" fmla="*/ 153 w 483"/>
                  <a:gd name="T9" fmla="*/ 29 h 327"/>
                  <a:gd name="T10" fmla="*/ 30 w 483"/>
                  <a:gd name="T11" fmla="*/ 21 h 327"/>
                  <a:gd name="T12" fmla="*/ 11 w 483"/>
                  <a:gd name="T13" fmla="*/ 37 h 327"/>
                  <a:gd name="T14" fmla="*/ 25 w 483"/>
                  <a:gd name="T15" fmla="*/ 187 h 327"/>
                  <a:gd name="T16" fmla="*/ 136 w 483"/>
                  <a:gd name="T17" fmla="*/ 257 h 327"/>
                  <a:gd name="T18" fmla="*/ 141 w 483"/>
                  <a:gd name="T19" fmla="*/ 257 h 327"/>
                  <a:gd name="T20" fmla="*/ 199 w 483"/>
                  <a:gd name="T21" fmla="*/ 327 h 327"/>
                  <a:gd name="T22" fmla="*/ 482 w 483"/>
                  <a:gd name="T23" fmla="*/ 48 h 327"/>
                  <a:gd name="T24" fmla="*/ 482 w 483"/>
                  <a:gd name="T25" fmla="*/ 40 h 327"/>
                  <a:gd name="T26" fmla="*/ 130 w 483"/>
                  <a:gd name="T27" fmla="*/ 221 h 327"/>
                  <a:gd name="T28" fmla="*/ 56 w 483"/>
                  <a:gd name="T29" fmla="*/ 168 h 327"/>
                  <a:gd name="T30" fmla="*/ 45 w 483"/>
                  <a:gd name="T31" fmla="*/ 58 h 327"/>
                  <a:gd name="T32" fmla="*/ 148 w 483"/>
                  <a:gd name="T33" fmla="*/ 64 h 327"/>
                  <a:gd name="T34" fmla="*/ 130 w 483"/>
                  <a:gd name="T35" fmla="*/ 221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3" h="327">
                    <a:moveTo>
                      <a:pt x="482" y="40"/>
                    </a:moveTo>
                    <a:cubicBezTo>
                      <a:pt x="483" y="29"/>
                      <a:pt x="475" y="20"/>
                      <a:pt x="464" y="19"/>
                    </a:cubicBezTo>
                    <a:cubicBezTo>
                      <a:pt x="175" y="1"/>
                      <a:pt x="175" y="1"/>
                      <a:pt x="175" y="1"/>
                    </a:cubicBezTo>
                    <a:cubicBezTo>
                      <a:pt x="164" y="0"/>
                      <a:pt x="155" y="8"/>
                      <a:pt x="154" y="19"/>
                    </a:cubicBezTo>
                    <a:cubicBezTo>
                      <a:pt x="154" y="19"/>
                      <a:pt x="153" y="23"/>
                      <a:pt x="153" y="29"/>
                    </a:cubicBezTo>
                    <a:cubicBezTo>
                      <a:pt x="30" y="21"/>
                      <a:pt x="30" y="21"/>
                      <a:pt x="30" y="21"/>
                    </a:cubicBezTo>
                    <a:cubicBezTo>
                      <a:pt x="20" y="20"/>
                      <a:pt x="12" y="27"/>
                      <a:pt x="11" y="37"/>
                    </a:cubicBezTo>
                    <a:cubicBezTo>
                      <a:pt x="10" y="48"/>
                      <a:pt x="0" y="145"/>
                      <a:pt x="25" y="187"/>
                    </a:cubicBezTo>
                    <a:cubicBezTo>
                      <a:pt x="60" y="244"/>
                      <a:pt x="110" y="256"/>
                      <a:pt x="136" y="257"/>
                    </a:cubicBezTo>
                    <a:cubicBezTo>
                      <a:pt x="136" y="257"/>
                      <a:pt x="139" y="257"/>
                      <a:pt x="141" y="257"/>
                    </a:cubicBezTo>
                    <a:cubicBezTo>
                      <a:pt x="151" y="278"/>
                      <a:pt x="175" y="304"/>
                      <a:pt x="199" y="327"/>
                    </a:cubicBezTo>
                    <a:cubicBezTo>
                      <a:pt x="482" y="48"/>
                      <a:pt x="482" y="48"/>
                      <a:pt x="482" y="48"/>
                    </a:cubicBezTo>
                    <a:cubicBezTo>
                      <a:pt x="482" y="43"/>
                      <a:pt x="482" y="40"/>
                      <a:pt x="482" y="40"/>
                    </a:cubicBezTo>
                    <a:close/>
                    <a:moveTo>
                      <a:pt x="130" y="221"/>
                    </a:moveTo>
                    <a:cubicBezTo>
                      <a:pt x="107" y="218"/>
                      <a:pt x="78" y="205"/>
                      <a:pt x="56" y="168"/>
                    </a:cubicBezTo>
                    <a:cubicBezTo>
                      <a:pt x="43" y="148"/>
                      <a:pt x="42" y="95"/>
                      <a:pt x="45" y="58"/>
                    </a:cubicBezTo>
                    <a:cubicBezTo>
                      <a:pt x="148" y="64"/>
                      <a:pt x="148" y="64"/>
                      <a:pt x="148" y="64"/>
                    </a:cubicBezTo>
                    <a:cubicBezTo>
                      <a:pt x="142" y="121"/>
                      <a:pt x="130" y="219"/>
                      <a:pt x="130" y="221"/>
                    </a:cubicBezTo>
                    <a:close/>
                  </a:path>
                </a:pathLst>
              </a:custGeom>
              <a:solidFill>
                <a:srgbClr val="D8B62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28" name="îṩľîḍe"/>
              <p:cNvSpPr/>
              <p:nvPr/>
            </p:nvSpPr>
            <p:spPr bwMode="auto">
              <a:xfrm>
                <a:off x="7991476" y="4330700"/>
                <a:ext cx="92075" cy="52388"/>
              </a:xfrm>
              <a:custGeom>
                <a:avLst/>
                <a:gdLst>
                  <a:gd name="T0" fmla="*/ 340 w 349"/>
                  <a:gd name="T1" fmla="*/ 177 h 197"/>
                  <a:gd name="T2" fmla="*/ 318 w 349"/>
                  <a:gd name="T3" fmla="*/ 196 h 197"/>
                  <a:gd name="T4" fmla="*/ 19 w 349"/>
                  <a:gd name="T5" fmla="*/ 177 h 197"/>
                  <a:gd name="T6" fmla="*/ 0 w 349"/>
                  <a:gd name="T7" fmla="*/ 156 h 197"/>
                  <a:gd name="T8" fmla="*/ 9 w 349"/>
                  <a:gd name="T9" fmla="*/ 20 h 197"/>
                  <a:gd name="T10" fmla="*/ 30 w 349"/>
                  <a:gd name="T11" fmla="*/ 1 h 197"/>
                  <a:gd name="T12" fmla="*/ 330 w 349"/>
                  <a:gd name="T13" fmla="*/ 20 h 197"/>
                  <a:gd name="T14" fmla="*/ 348 w 349"/>
                  <a:gd name="T15" fmla="*/ 41 h 197"/>
                  <a:gd name="T16" fmla="*/ 340 w 349"/>
                  <a:gd name="T17" fmla="*/ 17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9" h="197">
                    <a:moveTo>
                      <a:pt x="340" y="177"/>
                    </a:moveTo>
                    <a:cubicBezTo>
                      <a:pt x="339" y="188"/>
                      <a:pt x="329" y="197"/>
                      <a:pt x="318" y="196"/>
                    </a:cubicBezTo>
                    <a:cubicBezTo>
                      <a:pt x="19" y="177"/>
                      <a:pt x="19" y="177"/>
                      <a:pt x="19" y="177"/>
                    </a:cubicBezTo>
                    <a:cubicBezTo>
                      <a:pt x="8" y="176"/>
                      <a:pt x="0" y="167"/>
                      <a:pt x="0" y="156"/>
                    </a:cubicBezTo>
                    <a:cubicBezTo>
                      <a:pt x="9" y="20"/>
                      <a:pt x="9" y="20"/>
                      <a:pt x="9" y="20"/>
                    </a:cubicBezTo>
                    <a:cubicBezTo>
                      <a:pt x="10" y="9"/>
                      <a:pt x="19" y="0"/>
                      <a:pt x="30" y="1"/>
                    </a:cubicBezTo>
                    <a:cubicBezTo>
                      <a:pt x="330" y="20"/>
                      <a:pt x="330" y="20"/>
                      <a:pt x="330" y="20"/>
                    </a:cubicBezTo>
                    <a:cubicBezTo>
                      <a:pt x="341" y="21"/>
                      <a:pt x="349" y="30"/>
                      <a:pt x="348" y="41"/>
                    </a:cubicBezTo>
                    <a:lnTo>
                      <a:pt x="340" y="177"/>
                    </a:lnTo>
                    <a:close/>
                  </a:path>
                </a:pathLst>
              </a:custGeom>
              <a:solidFill>
                <a:srgbClr val="1D1D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29" name="ïśļïḍé"/>
              <p:cNvSpPr/>
              <p:nvPr/>
            </p:nvSpPr>
            <p:spPr bwMode="auto">
              <a:xfrm>
                <a:off x="8001001" y="4340225"/>
                <a:ext cx="71438" cy="33338"/>
              </a:xfrm>
              <a:custGeom>
                <a:avLst/>
                <a:gdLst>
                  <a:gd name="T0" fmla="*/ 263 w 268"/>
                  <a:gd name="T1" fmla="*/ 108 h 125"/>
                  <a:gd name="T2" fmla="*/ 244 w 268"/>
                  <a:gd name="T3" fmla="*/ 125 h 125"/>
                  <a:gd name="T4" fmla="*/ 18 w 268"/>
                  <a:gd name="T5" fmla="*/ 110 h 125"/>
                  <a:gd name="T6" fmla="*/ 1 w 268"/>
                  <a:gd name="T7" fmla="*/ 91 h 125"/>
                  <a:gd name="T8" fmla="*/ 5 w 268"/>
                  <a:gd name="T9" fmla="*/ 17 h 125"/>
                  <a:gd name="T10" fmla="*/ 25 w 268"/>
                  <a:gd name="T11" fmla="*/ 1 h 125"/>
                  <a:gd name="T12" fmla="*/ 251 w 268"/>
                  <a:gd name="T13" fmla="*/ 15 h 125"/>
                  <a:gd name="T14" fmla="*/ 268 w 268"/>
                  <a:gd name="T15" fmla="*/ 34 h 125"/>
                  <a:gd name="T16" fmla="*/ 263 w 268"/>
                  <a:gd name="T17" fmla="*/ 108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8" h="125">
                    <a:moveTo>
                      <a:pt x="263" y="108"/>
                    </a:moveTo>
                    <a:cubicBezTo>
                      <a:pt x="262" y="118"/>
                      <a:pt x="254" y="125"/>
                      <a:pt x="244" y="125"/>
                    </a:cubicBezTo>
                    <a:cubicBezTo>
                      <a:pt x="18" y="110"/>
                      <a:pt x="18" y="110"/>
                      <a:pt x="18" y="110"/>
                    </a:cubicBezTo>
                    <a:cubicBezTo>
                      <a:pt x="8" y="110"/>
                      <a:pt x="0" y="101"/>
                      <a:pt x="1" y="91"/>
                    </a:cubicBezTo>
                    <a:cubicBezTo>
                      <a:pt x="5" y="17"/>
                      <a:pt x="5" y="17"/>
                      <a:pt x="5" y="17"/>
                    </a:cubicBezTo>
                    <a:cubicBezTo>
                      <a:pt x="6" y="7"/>
                      <a:pt x="15" y="0"/>
                      <a:pt x="25" y="1"/>
                    </a:cubicBezTo>
                    <a:cubicBezTo>
                      <a:pt x="251" y="15"/>
                      <a:pt x="251" y="15"/>
                      <a:pt x="251" y="15"/>
                    </a:cubicBezTo>
                    <a:cubicBezTo>
                      <a:pt x="261" y="16"/>
                      <a:pt x="268" y="24"/>
                      <a:pt x="268" y="34"/>
                    </a:cubicBezTo>
                    <a:lnTo>
                      <a:pt x="263" y="108"/>
                    </a:lnTo>
                    <a:close/>
                  </a:path>
                </a:pathLst>
              </a:custGeom>
              <a:solidFill>
                <a:srgbClr val="D4583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30" name="iṩľîḋè"/>
              <p:cNvSpPr/>
              <p:nvPr/>
            </p:nvSpPr>
            <p:spPr bwMode="auto">
              <a:xfrm>
                <a:off x="8362951" y="5080000"/>
                <a:ext cx="414338" cy="80963"/>
              </a:xfrm>
              <a:custGeom>
                <a:avLst/>
                <a:gdLst>
                  <a:gd name="T0" fmla="*/ 1377 w 1553"/>
                  <a:gd name="T1" fmla="*/ 64 h 304"/>
                  <a:gd name="T2" fmla="*/ 1262 w 1553"/>
                  <a:gd name="T3" fmla="*/ 0 h 304"/>
                  <a:gd name="T4" fmla="*/ 285 w 1553"/>
                  <a:gd name="T5" fmla="*/ 0 h 304"/>
                  <a:gd name="T6" fmla="*/ 194 w 1553"/>
                  <a:gd name="T7" fmla="*/ 64 h 304"/>
                  <a:gd name="T8" fmla="*/ 0 w 1553"/>
                  <a:gd name="T9" fmla="*/ 228 h 304"/>
                  <a:gd name="T10" fmla="*/ 49 w 1553"/>
                  <a:gd name="T11" fmla="*/ 304 h 304"/>
                  <a:gd name="T12" fmla="*/ 1507 w 1553"/>
                  <a:gd name="T13" fmla="*/ 304 h 304"/>
                  <a:gd name="T14" fmla="*/ 1553 w 1553"/>
                  <a:gd name="T15" fmla="*/ 224 h 304"/>
                  <a:gd name="T16" fmla="*/ 1377 w 1553"/>
                  <a:gd name="T17" fmla="*/ 6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3" h="304">
                    <a:moveTo>
                      <a:pt x="1377" y="64"/>
                    </a:moveTo>
                    <a:cubicBezTo>
                      <a:pt x="1320" y="16"/>
                      <a:pt x="1297" y="0"/>
                      <a:pt x="1262" y="0"/>
                    </a:cubicBezTo>
                    <a:cubicBezTo>
                      <a:pt x="285" y="0"/>
                      <a:pt x="285" y="0"/>
                      <a:pt x="285" y="0"/>
                    </a:cubicBezTo>
                    <a:cubicBezTo>
                      <a:pt x="250" y="0"/>
                      <a:pt x="258" y="5"/>
                      <a:pt x="194" y="64"/>
                    </a:cubicBezTo>
                    <a:cubicBezTo>
                      <a:pt x="0" y="228"/>
                      <a:pt x="0" y="228"/>
                      <a:pt x="0" y="228"/>
                    </a:cubicBezTo>
                    <a:cubicBezTo>
                      <a:pt x="0" y="263"/>
                      <a:pt x="14" y="304"/>
                      <a:pt x="49" y="304"/>
                    </a:cubicBezTo>
                    <a:cubicBezTo>
                      <a:pt x="1507" y="304"/>
                      <a:pt x="1507" y="304"/>
                      <a:pt x="1507" y="304"/>
                    </a:cubicBezTo>
                    <a:cubicBezTo>
                      <a:pt x="1542" y="304"/>
                      <a:pt x="1553" y="260"/>
                      <a:pt x="1553" y="224"/>
                    </a:cubicBezTo>
                    <a:lnTo>
                      <a:pt x="1377" y="64"/>
                    </a:lnTo>
                    <a:close/>
                  </a:path>
                </a:pathLst>
              </a:custGeom>
              <a:solidFill>
                <a:srgbClr val="AA412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31" name="ïŝḷïḓè"/>
              <p:cNvSpPr/>
              <p:nvPr/>
            </p:nvSpPr>
            <p:spPr bwMode="auto">
              <a:xfrm>
                <a:off x="8359776" y="5133975"/>
                <a:ext cx="422275" cy="190500"/>
              </a:xfrm>
              <a:custGeom>
                <a:avLst/>
                <a:gdLst>
                  <a:gd name="T0" fmla="*/ 1586 w 1586"/>
                  <a:gd name="T1" fmla="*/ 651 h 715"/>
                  <a:gd name="T2" fmla="*/ 1522 w 1586"/>
                  <a:gd name="T3" fmla="*/ 715 h 715"/>
                  <a:gd name="T4" fmla="*/ 64 w 1586"/>
                  <a:gd name="T5" fmla="*/ 715 h 715"/>
                  <a:gd name="T6" fmla="*/ 0 w 1586"/>
                  <a:gd name="T7" fmla="*/ 651 h 715"/>
                  <a:gd name="T8" fmla="*/ 0 w 1586"/>
                  <a:gd name="T9" fmla="*/ 64 h 715"/>
                  <a:gd name="T10" fmla="*/ 64 w 1586"/>
                  <a:gd name="T11" fmla="*/ 0 h 715"/>
                  <a:gd name="T12" fmla="*/ 1522 w 1586"/>
                  <a:gd name="T13" fmla="*/ 0 h 715"/>
                  <a:gd name="T14" fmla="*/ 1586 w 1586"/>
                  <a:gd name="T15" fmla="*/ 64 h 715"/>
                  <a:gd name="T16" fmla="*/ 1586 w 1586"/>
                  <a:gd name="T17" fmla="*/ 651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6" h="715">
                    <a:moveTo>
                      <a:pt x="1586" y="651"/>
                    </a:moveTo>
                    <a:cubicBezTo>
                      <a:pt x="1586" y="687"/>
                      <a:pt x="1557" y="715"/>
                      <a:pt x="1522" y="715"/>
                    </a:cubicBezTo>
                    <a:cubicBezTo>
                      <a:pt x="64" y="715"/>
                      <a:pt x="64" y="715"/>
                      <a:pt x="64" y="715"/>
                    </a:cubicBezTo>
                    <a:cubicBezTo>
                      <a:pt x="29" y="715"/>
                      <a:pt x="0" y="687"/>
                      <a:pt x="0" y="651"/>
                    </a:cubicBezTo>
                    <a:cubicBezTo>
                      <a:pt x="0" y="64"/>
                      <a:pt x="0" y="64"/>
                      <a:pt x="0" y="64"/>
                    </a:cubicBezTo>
                    <a:cubicBezTo>
                      <a:pt x="0" y="29"/>
                      <a:pt x="29" y="0"/>
                      <a:pt x="64" y="0"/>
                    </a:cubicBezTo>
                    <a:cubicBezTo>
                      <a:pt x="1522" y="0"/>
                      <a:pt x="1522" y="0"/>
                      <a:pt x="1522" y="0"/>
                    </a:cubicBezTo>
                    <a:cubicBezTo>
                      <a:pt x="1557" y="0"/>
                      <a:pt x="1586" y="29"/>
                      <a:pt x="1586" y="64"/>
                    </a:cubicBezTo>
                    <a:lnTo>
                      <a:pt x="1586" y="651"/>
                    </a:lnTo>
                    <a:close/>
                  </a:path>
                </a:pathLst>
              </a:custGeom>
              <a:solidFill>
                <a:srgbClr val="D55A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92500" lnSpcReduction="20000"/>
              </a:bodyPr>
              <a:lstStyle/>
              <a:p>
                <a:endParaRPr lang="en-US">
                  <a:solidFill>
                    <a:schemeClr val="tx1">
                      <a:lumMod val="75000"/>
                      <a:lumOff val="25000"/>
                    </a:schemeClr>
                  </a:solidFill>
                </a:endParaRPr>
              </a:p>
            </p:txBody>
          </p:sp>
          <p:sp>
            <p:nvSpPr>
              <p:cNvPr id="32" name="ïŝ1íḓé"/>
              <p:cNvSpPr/>
              <p:nvPr/>
            </p:nvSpPr>
            <p:spPr bwMode="auto">
              <a:xfrm>
                <a:off x="8570914" y="5170488"/>
                <a:ext cx="50800" cy="112713"/>
              </a:xfrm>
              <a:custGeom>
                <a:avLst/>
                <a:gdLst>
                  <a:gd name="T0" fmla="*/ 129 w 194"/>
                  <a:gd name="T1" fmla="*/ 106 h 423"/>
                  <a:gd name="T2" fmla="*/ 95 w 194"/>
                  <a:gd name="T3" fmla="*/ 59 h 423"/>
                  <a:gd name="T4" fmla="*/ 61 w 194"/>
                  <a:gd name="T5" fmla="*/ 100 h 423"/>
                  <a:gd name="T6" fmla="*/ 61 w 194"/>
                  <a:gd name="T7" fmla="*/ 126 h 423"/>
                  <a:gd name="T8" fmla="*/ 0 w 194"/>
                  <a:gd name="T9" fmla="*/ 126 h 423"/>
                  <a:gd name="T10" fmla="*/ 0 w 194"/>
                  <a:gd name="T11" fmla="*/ 104 h 423"/>
                  <a:gd name="T12" fmla="*/ 97 w 194"/>
                  <a:gd name="T13" fmla="*/ 0 h 423"/>
                  <a:gd name="T14" fmla="*/ 194 w 194"/>
                  <a:gd name="T15" fmla="*/ 104 h 423"/>
                  <a:gd name="T16" fmla="*/ 194 w 194"/>
                  <a:gd name="T17" fmla="*/ 115 h 423"/>
                  <a:gd name="T18" fmla="*/ 148 w 194"/>
                  <a:gd name="T19" fmla="*/ 199 h 423"/>
                  <a:gd name="T20" fmla="*/ 148 w 194"/>
                  <a:gd name="T21" fmla="*/ 200 h 423"/>
                  <a:gd name="T22" fmla="*/ 194 w 194"/>
                  <a:gd name="T23" fmla="*/ 287 h 423"/>
                  <a:gd name="T24" fmla="*/ 194 w 194"/>
                  <a:gd name="T25" fmla="*/ 319 h 423"/>
                  <a:gd name="T26" fmla="*/ 97 w 194"/>
                  <a:gd name="T27" fmla="*/ 423 h 423"/>
                  <a:gd name="T28" fmla="*/ 0 w 194"/>
                  <a:gd name="T29" fmla="*/ 319 h 423"/>
                  <a:gd name="T30" fmla="*/ 0 w 194"/>
                  <a:gd name="T31" fmla="*/ 285 h 423"/>
                  <a:gd name="T32" fmla="*/ 61 w 194"/>
                  <a:gd name="T33" fmla="*/ 285 h 423"/>
                  <a:gd name="T34" fmla="*/ 61 w 194"/>
                  <a:gd name="T35" fmla="*/ 323 h 423"/>
                  <a:gd name="T36" fmla="*/ 95 w 194"/>
                  <a:gd name="T37" fmla="*/ 364 h 423"/>
                  <a:gd name="T38" fmla="*/ 129 w 194"/>
                  <a:gd name="T39" fmla="*/ 317 h 423"/>
                  <a:gd name="T40" fmla="*/ 129 w 194"/>
                  <a:gd name="T41" fmla="*/ 285 h 423"/>
                  <a:gd name="T42" fmla="*/ 86 w 194"/>
                  <a:gd name="T43" fmla="*/ 232 h 423"/>
                  <a:gd name="T44" fmla="*/ 64 w 194"/>
                  <a:gd name="T45" fmla="*/ 232 h 423"/>
                  <a:gd name="T46" fmla="*/ 64 w 194"/>
                  <a:gd name="T47" fmla="*/ 173 h 423"/>
                  <a:gd name="T48" fmla="*/ 90 w 194"/>
                  <a:gd name="T49" fmla="*/ 173 h 423"/>
                  <a:gd name="T50" fmla="*/ 129 w 194"/>
                  <a:gd name="T51" fmla="*/ 129 h 423"/>
                  <a:gd name="T52" fmla="*/ 129 w 194"/>
                  <a:gd name="T53" fmla="*/ 106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4" h="423">
                    <a:moveTo>
                      <a:pt x="129" y="106"/>
                    </a:moveTo>
                    <a:cubicBezTo>
                      <a:pt x="129" y="69"/>
                      <a:pt x="116" y="59"/>
                      <a:pt x="95" y="59"/>
                    </a:cubicBezTo>
                    <a:cubicBezTo>
                      <a:pt x="74" y="59"/>
                      <a:pt x="61" y="70"/>
                      <a:pt x="61" y="100"/>
                    </a:cubicBezTo>
                    <a:cubicBezTo>
                      <a:pt x="61" y="126"/>
                      <a:pt x="61" y="126"/>
                      <a:pt x="61" y="126"/>
                    </a:cubicBezTo>
                    <a:cubicBezTo>
                      <a:pt x="0" y="126"/>
                      <a:pt x="0" y="126"/>
                      <a:pt x="0" y="126"/>
                    </a:cubicBezTo>
                    <a:cubicBezTo>
                      <a:pt x="0" y="104"/>
                      <a:pt x="0" y="104"/>
                      <a:pt x="0" y="104"/>
                    </a:cubicBezTo>
                    <a:cubicBezTo>
                      <a:pt x="0" y="38"/>
                      <a:pt x="33" y="0"/>
                      <a:pt x="97" y="0"/>
                    </a:cubicBezTo>
                    <a:cubicBezTo>
                      <a:pt x="161" y="0"/>
                      <a:pt x="194" y="38"/>
                      <a:pt x="194" y="104"/>
                    </a:cubicBezTo>
                    <a:cubicBezTo>
                      <a:pt x="194" y="115"/>
                      <a:pt x="194" y="115"/>
                      <a:pt x="194" y="115"/>
                    </a:cubicBezTo>
                    <a:cubicBezTo>
                      <a:pt x="194" y="159"/>
                      <a:pt x="180" y="186"/>
                      <a:pt x="148" y="199"/>
                    </a:cubicBezTo>
                    <a:cubicBezTo>
                      <a:pt x="148" y="200"/>
                      <a:pt x="148" y="200"/>
                      <a:pt x="148" y="200"/>
                    </a:cubicBezTo>
                    <a:cubicBezTo>
                      <a:pt x="181" y="214"/>
                      <a:pt x="194" y="245"/>
                      <a:pt x="194" y="287"/>
                    </a:cubicBezTo>
                    <a:cubicBezTo>
                      <a:pt x="194" y="319"/>
                      <a:pt x="194" y="319"/>
                      <a:pt x="194" y="319"/>
                    </a:cubicBezTo>
                    <a:cubicBezTo>
                      <a:pt x="194" y="385"/>
                      <a:pt x="161" y="423"/>
                      <a:pt x="97" y="423"/>
                    </a:cubicBezTo>
                    <a:cubicBezTo>
                      <a:pt x="33" y="423"/>
                      <a:pt x="0" y="385"/>
                      <a:pt x="0" y="319"/>
                    </a:cubicBezTo>
                    <a:cubicBezTo>
                      <a:pt x="0" y="285"/>
                      <a:pt x="0" y="285"/>
                      <a:pt x="0" y="285"/>
                    </a:cubicBezTo>
                    <a:cubicBezTo>
                      <a:pt x="61" y="285"/>
                      <a:pt x="61" y="285"/>
                      <a:pt x="61" y="285"/>
                    </a:cubicBezTo>
                    <a:cubicBezTo>
                      <a:pt x="61" y="323"/>
                      <a:pt x="61" y="323"/>
                      <a:pt x="61" y="323"/>
                    </a:cubicBezTo>
                    <a:cubicBezTo>
                      <a:pt x="61" y="353"/>
                      <a:pt x="74" y="364"/>
                      <a:pt x="95" y="364"/>
                    </a:cubicBezTo>
                    <a:cubicBezTo>
                      <a:pt x="116" y="364"/>
                      <a:pt x="129" y="354"/>
                      <a:pt x="129" y="317"/>
                    </a:cubicBezTo>
                    <a:cubicBezTo>
                      <a:pt x="129" y="285"/>
                      <a:pt x="129" y="285"/>
                      <a:pt x="129" y="285"/>
                    </a:cubicBezTo>
                    <a:cubicBezTo>
                      <a:pt x="129" y="246"/>
                      <a:pt x="116" y="232"/>
                      <a:pt x="86" y="232"/>
                    </a:cubicBezTo>
                    <a:cubicBezTo>
                      <a:pt x="64" y="232"/>
                      <a:pt x="64" y="232"/>
                      <a:pt x="64" y="232"/>
                    </a:cubicBezTo>
                    <a:cubicBezTo>
                      <a:pt x="64" y="173"/>
                      <a:pt x="64" y="173"/>
                      <a:pt x="64" y="173"/>
                    </a:cubicBezTo>
                    <a:cubicBezTo>
                      <a:pt x="90" y="173"/>
                      <a:pt x="90" y="173"/>
                      <a:pt x="90" y="173"/>
                    </a:cubicBezTo>
                    <a:cubicBezTo>
                      <a:pt x="114" y="173"/>
                      <a:pt x="129" y="162"/>
                      <a:pt x="129" y="129"/>
                    </a:cubicBezTo>
                    <a:lnTo>
                      <a:pt x="129" y="106"/>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40000" lnSpcReduction="20000"/>
              </a:bodyPr>
              <a:lstStyle/>
              <a:p>
                <a:endParaRPr lang="en-US">
                  <a:solidFill>
                    <a:schemeClr val="tx1">
                      <a:lumMod val="75000"/>
                      <a:lumOff val="25000"/>
                    </a:schemeClr>
                  </a:solidFill>
                </a:endParaRPr>
              </a:p>
            </p:txBody>
          </p:sp>
          <p:sp>
            <p:nvSpPr>
              <p:cNvPr id="33" name="iṩḻîḑè"/>
              <p:cNvSpPr/>
              <p:nvPr/>
            </p:nvSpPr>
            <p:spPr bwMode="auto">
              <a:xfrm>
                <a:off x="8331201" y="4646613"/>
                <a:ext cx="95250" cy="87313"/>
              </a:xfrm>
              <a:custGeom>
                <a:avLst/>
                <a:gdLst>
                  <a:gd name="T0" fmla="*/ 224 w 360"/>
                  <a:gd name="T1" fmla="*/ 75 h 331"/>
                  <a:gd name="T2" fmla="*/ 135 w 360"/>
                  <a:gd name="T3" fmla="*/ 38 h 331"/>
                  <a:gd name="T4" fmla="*/ 158 w 360"/>
                  <a:gd name="T5" fmla="*/ 89 h 331"/>
                  <a:gd name="T6" fmla="*/ 200 w 360"/>
                  <a:gd name="T7" fmla="*/ 135 h 331"/>
                  <a:gd name="T8" fmla="*/ 108 w 360"/>
                  <a:gd name="T9" fmla="*/ 113 h 331"/>
                  <a:gd name="T10" fmla="*/ 42 w 360"/>
                  <a:gd name="T11" fmla="*/ 26 h 331"/>
                  <a:gd name="T12" fmla="*/ 0 w 360"/>
                  <a:gd name="T13" fmla="*/ 9 h 331"/>
                  <a:gd name="T14" fmla="*/ 57 w 360"/>
                  <a:gd name="T15" fmla="*/ 165 h 331"/>
                  <a:gd name="T16" fmla="*/ 119 w 360"/>
                  <a:gd name="T17" fmla="*/ 209 h 331"/>
                  <a:gd name="T18" fmla="*/ 193 w 360"/>
                  <a:gd name="T19" fmla="*/ 248 h 331"/>
                  <a:gd name="T20" fmla="*/ 286 w 360"/>
                  <a:gd name="T21" fmla="*/ 317 h 331"/>
                  <a:gd name="T22" fmla="*/ 344 w 360"/>
                  <a:gd name="T23" fmla="*/ 258 h 331"/>
                  <a:gd name="T24" fmla="*/ 286 w 360"/>
                  <a:gd name="T25" fmla="*/ 156 h 331"/>
                  <a:gd name="T26" fmla="*/ 224 w 360"/>
                  <a:gd name="T27" fmla="*/ 75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0" h="331">
                    <a:moveTo>
                      <a:pt x="224" y="75"/>
                    </a:moveTo>
                    <a:cubicBezTo>
                      <a:pt x="186" y="64"/>
                      <a:pt x="135" y="38"/>
                      <a:pt x="135" y="38"/>
                    </a:cubicBezTo>
                    <a:cubicBezTo>
                      <a:pt x="135" y="38"/>
                      <a:pt x="122" y="72"/>
                      <a:pt x="158" y="89"/>
                    </a:cubicBezTo>
                    <a:cubicBezTo>
                      <a:pt x="198" y="107"/>
                      <a:pt x="200" y="135"/>
                      <a:pt x="200" y="135"/>
                    </a:cubicBezTo>
                    <a:cubicBezTo>
                      <a:pt x="200" y="135"/>
                      <a:pt x="137" y="133"/>
                      <a:pt x="108" y="113"/>
                    </a:cubicBezTo>
                    <a:cubicBezTo>
                      <a:pt x="79" y="92"/>
                      <a:pt x="67" y="47"/>
                      <a:pt x="42" y="26"/>
                    </a:cubicBezTo>
                    <a:cubicBezTo>
                      <a:pt x="14" y="0"/>
                      <a:pt x="0" y="9"/>
                      <a:pt x="0" y="9"/>
                    </a:cubicBezTo>
                    <a:cubicBezTo>
                      <a:pt x="0" y="9"/>
                      <a:pt x="18" y="42"/>
                      <a:pt x="57" y="165"/>
                    </a:cubicBezTo>
                    <a:cubicBezTo>
                      <a:pt x="62" y="178"/>
                      <a:pt x="61" y="186"/>
                      <a:pt x="119" y="209"/>
                    </a:cubicBezTo>
                    <a:cubicBezTo>
                      <a:pt x="161" y="226"/>
                      <a:pt x="181" y="243"/>
                      <a:pt x="193" y="248"/>
                    </a:cubicBezTo>
                    <a:cubicBezTo>
                      <a:pt x="286" y="317"/>
                      <a:pt x="286" y="317"/>
                      <a:pt x="286" y="317"/>
                    </a:cubicBezTo>
                    <a:cubicBezTo>
                      <a:pt x="296" y="331"/>
                      <a:pt x="360" y="275"/>
                      <a:pt x="344" y="258"/>
                    </a:cubicBezTo>
                    <a:cubicBezTo>
                      <a:pt x="316" y="230"/>
                      <a:pt x="286" y="156"/>
                      <a:pt x="286" y="156"/>
                    </a:cubicBezTo>
                    <a:cubicBezTo>
                      <a:pt x="286" y="156"/>
                      <a:pt x="249" y="83"/>
                      <a:pt x="224" y="75"/>
                    </a:cubicBez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34" name="ïŝlîďe"/>
              <p:cNvSpPr/>
              <p:nvPr/>
            </p:nvSpPr>
            <p:spPr bwMode="auto">
              <a:xfrm>
                <a:off x="8391526" y="4613275"/>
                <a:ext cx="160338" cy="192088"/>
              </a:xfrm>
              <a:custGeom>
                <a:avLst/>
                <a:gdLst>
                  <a:gd name="T0" fmla="*/ 537 w 603"/>
                  <a:gd name="T1" fmla="*/ 0 h 723"/>
                  <a:gd name="T2" fmla="*/ 442 w 603"/>
                  <a:gd name="T3" fmla="*/ 0 h 723"/>
                  <a:gd name="T4" fmla="*/ 395 w 603"/>
                  <a:gd name="T5" fmla="*/ 19 h 723"/>
                  <a:gd name="T6" fmla="*/ 376 w 603"/>
                  <a:gd name="T7" fmla="*/ 66 h 723"/>
                  <a:gd name="T8" fmla="*/ 376 w 603"/>
                  <a:gd name="T9" fmla="*/ 108 h 723"/>
                  <a:gd name="T10" fmla="*/ 376 w 603"/>
                  <a:gd name="T11" fmla="*/ 116 h 723"/>
                  <a:gd name="T12" fmla="*/ 287 w 603"/>
                  <a:gd name="T13" fmla="*/ 433 h 723"/>
                  <a:gd name="T14" fmla="*/ 96 w 603"/>
                  <a:gd name="T15" fmla="*/ 357 h 723"/>
                  <a:gd name="T16" fmla="*/ 0 w 603"/>
                  <a:gd name="T17" fmla="*/ 418 h 723"/>
                  <a:gd name="T18" fmla="*/ 382 w 603"/>
                  <a:gd name="T19" fmla="*/ 537 h 723"/>
                  <a:gd name="T20" fmla="*/ 505 w 603"/>
                  <a:gd name="T21" fmla="*/ 174 h 723"/>
                  <a:gd name="T22" fmla="*/ 537 w 603"/>
                  <a:gd name="T23" fmla="*/ 174 h 723"/>
                  <a:gd name="T24" fmla="*/ 603 w 603"/>
                  <a:gd name="T25" fmla="*/ 108 h 723"/>
                  <a:gd name="T26" fmla="*/ 603 w 603"/>
                  <a:gd name="T27" fmla="*/ 66 h 723"/>
                  <a:gd name="T28" fmla="*/ 537 w 603"/>
                  <a:gd name="T29"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3" h="723">
                    <a:moveTo>
                      <a:pt x="537" y="0"/>
                    </a:moveTo>
                    <a:cubicBezTo>
                      <a:pt x="442" y="0"/>
                      <a:pt x="442" y="0"/>
                      <a:pt x="442" y="0"/>
                    </a:cubicBezTo>
                    <a:cubicBezTo>
                      <a:pt x="424" y="0"/>
                      <a:pt x="407" y="7"/>
                      <a:pt x="395" y="19"/>
                    </a:cubicBezTo>
                    <a:cubicBezTo>
                      <a:pt x="383" y="31"/>
                      <a:pt x="376" y="47"/>
                      <a:pt x="376" y="66"/>
                    </a:cubicBezTo>
                    <a:cubicBezTo>
                      <a:pt x="376" y="108"/>
                      <a:pt x="376" y="108"/>
                      <a:pt x="376" y="108"/>
                    </a:cubicBezTo>
                    <a:cubicBezTo>
                      <a:pt x="376" y="111"/>
                      <a:pt x="376" y="114"/>
                      <a:pt x="376" y="116"/>
                    </a:cubicBezTo>
                    <a:cubicBezTo>
                      <a:pt x="385" y="274"/>
                      <a:pt x="350" y="392"/>
                      <a:pt x="287" y="433"/>
                    </a:cubicBezTo>
                    <a:cubicBezTo>
                      <a:pt x="182" y="501"/>
                      <a:pt x="96" y="357"/>
                      <a:pt x="96" y="357"/>
                    </a:cubicBezTo>
                    <a:cubicBezTo>
                      <a:pt x="0" y="418"/>
                      <a:pt x="0" y="418"/>
                      <a:pt x="0" y="418"/>
                    </a:cubicBezTo>
                    <a:cubicBezTo>
                      <a:pt x="0" y="418"/>
                      <a:pt x="157" y="723"/>
                      <a:pt x="382" y="537"/>
                    </a:cubicBezTo>
                    <a:cubicBezTo>
                      <a:pt x="461" y="472"/>
                      <a:pt x="492" y="304"/>
                      <a:pt x="505" y="174"/>
                    </a:cubicBezTo>
                    <a:cubicBezTo>
                      <a:pt x="537" y="174"/>
                      <a:pt x="537" y="174"/>
                      <a:pt x="537" y="174"/>
                    </a:cubicBezTo>
                    <a:cubicBezTo>
                      <a:pt x="573" y="174"/>
                      <a:pt x="603" y="145"/>
                      <a:pt x="603" y="108"/>
                    </a:cubicBezTo>
                    <a:cubicBezTo>
                      <a:pt x="603" y="66"/>
                      <a:pt x="603" y="66"/>
                      <a:pt x="603" y="66"/>
                    </a:cubicBezTo>
                    <a:cubicBezTo>
                      <a:pt x="603" y="29"/>
                      <a:pt x="573" y="0"/>
                      <a:pt x="537" y="0"/>
                    </a:cubicBezTo>
                    <a:close/>
                  </a:path>
                </a:pathLst>
              </a:custGeom>
              <a:solidFill>
                <a:srgbClr val="5757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92500" lnSpcReduction="20000"/>
              </a:bodyPr>
              <a:lstStyle/>
              <a:p>
                <a:endParaRPr lang="en-US">
                  <a:solidFill>
                    <a:schemeClr val="tx1">
                      <a:lumMod val="75000"/>
                      <a:lumOff val="25000"/>
                    </a:schemeClr>
                  </a:solidFill>
                </a:endParaRPr>
              </a:p>
            </p:txBody>
          </p:sp>
          <p:sp>
            <p:nvSpPr>
              <p:cNvPr id="35" name="íṡḻïḋé"/>
              <p:cNvSpPr/>
              <p:nvPr/>
            </p:nvSpPr>
            <p:spPr bwMode="auto">
              <a:xfrm>
                <a:off x="8515351" y="4613275"/>
                <a:ext cx="160338" cy="261938"/>
              </a:xfrm>
              <a:custGeom>
                <a:avLst/>
                <a:gdLst>
                  <a:gd name="T0" fmla="*/ 527 w 603"/>
                  <a:gd name="T1" fmla="*/ 0 h 988"/>
                  <a:gd name="T2" fmla="*/ 464 w 603"/>
                  <a:gd name="T3" fmla="*/ 0 h 988"/>
                  <a:gd name="T4" fmla="*/ 129 w 603"/>
                  <a:gd name="T5" fmla="*/ 0 h 988"/>
                  <a:gd name="T6" fmla="*/ 77 w 603"/>
                  <a:gd name="T7" fmla="*/ 0 h 988"/>
                  <a:gd name="T8" fmla="*/ 0 w 603"/>
                  <a:gd name="T9" fmla="*/ 67 h 988"/>
                  <a:gd name="T10" fmla="*/ 0 w 603"/>
                  <a:gd name="T11" fmla="*/ 921 h 988"/>
                  <a:gd name="T12" fmla="*/ 77 w 603"/>
                  <a:gd name="T13" fmla="*/ 988 h 988"/>
                  <a:gd name="T14" fmla="*/ 527 w 603"/>
                  <a:gd name="T15" fmla="*/ 988 h 988"/>
                  <a:gd name="T16" fmla="*/ 603 w 603"/>
                  <a:gd name="T17" fmla="*/ 921 h 988"/>
                  <a:gd name="T18" fmla="*/ 603 w 603"/>
                  <a:gd name="T19" fmla="*/ 67 h 988"/>
                  <a:gd name="T20" fmla="*/ 527 w 603"/>
                  <a:gd name="T21" fmla="*/ 0 h 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3" h="988">
                    <a:moveTo>
                      <a:pt x="527" y="0"/>
                    </a:moveTo>
                    <a:cubicBezTo>
                      <a:pt x="464" y="0"/>
                      <a:pt x="464" y="0"/>
                      <a:pt x="464" y="0"/>
                    </a:cubicBezTo>
                    <a:cubicBezTo>
                      <a:pt x="129" y="0"/>
                      <a:pt x="129" y="0"/>
                      <a:pt x="129" y="0"/>
                    </a:cubicBezTo>
                    <a:cubicBezTo>
                      <a:pt x="77" y="0"/>
                      <a:pt x="77" y="0"/>
                      <a:pt x="77" y="0"/>
                    </a:cubicBezTo>
                    <a:cubicBezTo>
                      <a:pt x="35" y="0"/>
                      <a:pt x="0" y="30"/>
                      <a:pt x="0" y="67"/>
                    </a:cubicBezTo>
                    <a:cubicBezTo>
                      <a:pt x="0" y="921"/>
                      <a:pt x="0" y="921"/>
                      <a:pt x="0" y="921"/>
                    </a:cubicBezTo>
                    <a:cubicBezTo>
                      <a:pt x="0" y="958"/>
                      <a:pt x="35" y="988"/>
                      <a:pt x="77" y="988"/>
                    </a:cubicBezTo>
                    <a:cubicBezTo>
                      <a:pt x="527" y="988"/>
                      <a:pt x="527" y="988"/>
                      <a:pt x="527" y="988"/>
                    </a:cubicBezTo>
                    <a:cubicBezTo>
                      <a:pt x="569" y="988"/>
                      <a:pt x="603" y="958"/>
                      <a:pt x="603" y="921"/>
                    </a:cubicBezTo>
                    <a:cubicBezTo>
                      <a:pt x="603" y="67"/>
                      <a:pt x="603" y="67"/>
                      <a:pt x="603" y="67"/>
                    </a:cubicBezTo>
                    <a:cubicBezTo>
                      <a:pt x="603" y="30"/>
                      <a:pt x="569" y="0"/>
                      <a:pt x="527" y="0"/>
                    </a:cubicBezTo>
                    <a:close/>
                  </a:path>
                </a:pathLst>
              </a:custGeom>
              <a:solidFill>
                <a:srgbClr val="9D9D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36" name="ïṥḻíḋe"/>
              <p:cNvSpPr/>
              <p:nvPr/>
            </p:nvSpPr>
            <p:spPr bwMode="auto">
              <a:xfrm>
                <a:off x="8550276" y="4613275"/>
                <a:ext cx="88900" cy="103188"/>
              </a:xfrm>
              <a:custGeom>
                <a:avLst/>
                <a:gdLst>
                  <a:gd name="T0" fmla="*/ 0 w 56"/>
                  <a:gd name="T1" fmla="*/ 0 h 65"/>
                  <a:gd name="T2" fmla="*/ 28 w 56"/>
                  <a:gd name="T3" fmla="*/ 65 h 65"/>
                  <a:gd name="T4" fmla="*/ 56 w 56"/>
                  <a:gd name="T5" fmla="*/ 0 h 65"/>
                  <a:gd name="T6" fmla="*/ 0 w 56"/>
                  <a:gd name="T7" fmla="*/ 0 h 65"/>
                </a:gdLst>
                <a:ahLst/>
                <a:cxnLst>
                  <a:cxn ang="0">
                    <a:pos x="T0" y="T1"/>
                  </a:cxn>
                  <a:cxn ang="0">
                    <a:pos x="T2" y="T3"/>
                  </a:cxn>
                  <a:cxn ang="0">
                    <a:pos x="T4" y="T5"/>
                  </a:cxn>
                  <a:cxn ang="0">
                    <a:pos x="T6" y="T7"/>
                  </a:cxn>
                </a:cxnLst>
                <a:rect l="0" t="0" r="r" b="b"/>
                <a:pathLst>
                  <a:path w="56" h="65">
                    <a:moveTo>
                      <a:pt x="0" y="0"/>
                    </a:moveTo>
                    <a:lnTo>
                      <a:pt x="28" y="65"/>
                    </a:lnTo>
                    <a:lnTo>
                      <a:pt x="56" y="0"/>
                    </a:lnTo>
                    <a:lnTo>
                      <a:pt x="0" y="0"/>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32500" lnSpcReduction="20000"/>
              </a:bodyPr>
              <a:lstStyle/>
              <a:p>
                <a:endParaRPr lang="en-US">
                  <a:solidFill>
                    <a:schemeClr val="tx1">
                      <a:lumMod val="75000"/>
                      <a:lumOff val="25000"/>
                    </a:schemeClr>
                  </a:solidFill>
                </a:endParaRPr>
              </a:p>
            </p:txBody>
          </p:sp>
          <p:sp>
            <p:nvSpPr>
              <p:cNvPr id="37" name="iṧļiḑé"/>
              <p:cNvSpPr/>
              <p:nvPr/>
            </p:nvSpPr>
            <p:spPr bwMode="auto">
              <a:xfrm>
                <a:off x="8510589" y="5081588"/>
                <a:ext cx="71438" cy="26988"/>
              </a:xfrm>
              <a:custGeom>
                <a:avLst/>
                <a:gdLst>
                  <a:gd name="T0" fmla="*/ 180 w 268"/>
                  <a:gd name="T1" fmla="*/ 0 h 100"/>
                  <a:gd name="T2" fmla="*/ 102 w 268"/>
                  <a:gd name="T3" fmla="*/ 32 h 100"/>
                  <a:gd name="T4" fmla="*/ 0 w 268"/>
                  <a:gd name="T5" fmla="*/ 100 h 100"/>
                  <a:gd name="T6" fmla="*/ 266 w 268"/>
                  <a:gd name="T7" fmla="*/ 88 h 100"/>
                  <a:gd name="T8" fmla="*/ 268 w 268"/>
                  <a:gd name="T9" fmla="*/ 0 h 100"/>
                  <a:gd name="T10" fmla="*/ 180 w 268"/>
                  <a:gd name="T11" fmla="*/ 0 h 100"/>
                </a:gdLst>
                <a:ahLst/>
                <a:cxnLst>
                  <a:cxn ang="0">
                    <a:pos x="T0" y="T1"/>
                  </a:cxn>
                  <a:cxn ang="0">
                    <a:pos x="T2" y="T3"/>
                  </a:cxn>
                  <a:cxn ang="0">
                    <a:pos x="T4" y="T5"/>
                  </a:cxn>
                  <a:cxn ang="0">
                    <a:pos x="T6" y="T7"/>
                  </a:cxn>
                  <a:cxn ang="0">
                    <a:pos x="T8" y="T9"/>
                  </a:cxn>
                  <a:cxn ang="0">
                    <a:pos x="T10" y="T11"/>
                  </a:cxn>
                </a:cxnLst>
                <a:rect l="0" t="0" r="r" b="b"/>
                <a:pathLst>
                  <a:path w="268" h="100">
                    <a:moveTo>
                      <a:pt x="180" y="0"/>
                    </a:moveTo>
                    <a:cubicBezTo>
                      <a:pt x="180" y="0"/>
                      <a:pt x="141" y="9"/>
                      <a:pt x="102" y="32"/>
                    </a:cubicBezTo>
                    <a:cubicBezTo>
                      <a:pt x="49" y="64"/>
                      <a:pt x="0" y="100"/>
                      <a:pt x="0" y="100"/>
                    </a:cubicBezTo>
                    <a:cubicBezTo>
                      <a:pt x="266" y="88"/>
                      <a:pt x="266" y="88"/>
                      <a:pt x="266" y="88"/>
                    </a:cubicBezTo>
                    <a:cubicBezTo>
                      <a:pt x="268" y="0"/>
                      <a:pt x="268" y="0"/>
                      <a:pt x="268" y="0"/>
                    </a:cubicBezTo>
                    <a:lnTo>
                      <a:pt x="180" y="0"/>
                    </a:lnTo>
                    <a:close/>
                  </a:path>
                </a:pathLst>
              </a:custGeom>
              <a:solidFill>
                <a:srgbClr val="432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38" name="iṩļïḓê"/>
              <p:cNvSpPr/>
              <p:nvPr/>
            </p:nvSpPr>
            <p:spPr bwMode="auto">
              <a:xfrm>
                <a:off x="8547101" y="4862513"/>
                <a:ext cx="36513" cy="222250"/>
              </a:xfrm>
              <a:custGeom>
                <a:avLst/>
                <a:gdLst>
                  <a:gd name="T0" fmla="*/ 23 w 23"/>
                  <a:gd name="T1" fmla="*/ 140 h 140"/>
                  <a:gd name="T2" fmla="*/ 0 w 23"/>
                  <a:gd name="T3" fmla="*/ 140 h 140"/>
                  <a:gd name="T4" fmla="*/ 0 w 23"/>
                  <a:gd name="T5" fmla="*/ 0 h 140"/>
                  <a:gd name="T6" fmla="*/ 23 w 23"/>
                  <a:gd name="T7" fmla="*/ 4 h 140"/>
                  <a:gd name="T8" fmla="*/ 23 w 23"/>
                  <a:gd name="T9" fmla="*/ 140 h 140"/>
                </a:gdLst>
                <a:ahLst/>
                <a:cxnLst>
                  <a:cxn ang="0">
                    <a:pos x="T0" y="T1"/>
                  </a:cxn>
                  <a:cxn ang="0">
                    <a:pos x="T2" y="T3"/>
                  </a:cxn>
                  <a:cxn ang="0">
                    <a:pos x="T4" y="T5"/>
                  </a:cxn>
                  <a:cxn ang="0">
                    <a:pos x="T6" y="T7"/>
                  </a:cxn>
                  <a:cxn ang="0">
                    <a:pos x="T8" y="T9"/>
                  </a:cxn>
                </a:cxnLst>
                <a:rect l="0" t="0" r="r" b="b"/>
                <a:pathLst>
                  <a:path w="23" h="140">
                    <a:moveTo>
                      <a:pt x="23" y="140"/>
                    </a:moveTo>
                    <a:lnTo>
                      <a:pt x="0" y="140"/>
                    </a:lnTo>
                    <a:lnTo>
                      <a:pt x="0" y="0"/>
                    </a:lnTo>
                    <a:lnTo>
                      <a:pt x="23" y="4"/>
                    </a:lnTo>
                    <a:lnTo>
                      <a:pt x="23" y="140"/>
                    </a:lnTo>
                    <a:close/>
                  </a:path>
                </a:pathLst>
              </a:custGeom>
              <a:solidFill>
                <a:srgbClr val="9D9D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39" name="îṣḻiḓè"/>
              <p:cNvSpPr/>
              <p:nvPr/>
            </p:nvSpPr>
            <p:spPr bwMode="auto">
              <a:xfrm>
                <a:off x="8580439" y="4578350"/>
                <a:ext cx="28575" cy="47625"/>
              </a:xfrm>
              <a:custGeom>
                <a:avLst/>
                <a:gdLst>
                  <a:gd name="T0" fmla="*/ 112 w 112"/>
                  <a:gd name="T1" fmla="*/ 141 h 179"/>
                  <a:gd name="T2" fmla="*/ 56 w 112"/>
                  <a:gd name="T3" fmla="*/ 179 h 179"/>
                  <a:gd name="T4" fmla="*/ 0 w 112"/>
                  <a:gd name="T5" fmla="*/ 141 h 179"/>
                  <a:gd name="T6" fmla="*/ 0 w 112"/>
                  <a:gd name="T7" fmla="*/ 39 h 179"/>
                  <a:gd name="T8" fmla="*/ 56 w 112"/>
                  <a:gd name="T9" fmla="*/ 0 h 179"/>
                  <a:gd name="T10" fmla="*/ 112 w 112"/>
                  <a:gd name="T11" fmla="*/ 39 h 179"/>
                  <a:gd name="T12" fmla="*/ 112 w 112"/>
                  <a:gd name="T13" fmla="*/ 141 h 179"/>
                </a:gdLst>
                <a:ahLst/>
                <a:cxnLst>
                  <a:cxn ang="0">
                    <a:pos x="T0" y="T1"/>
                  </a:cxn>
                  <a:cxn ang="0">
                    <a:pos x="T2" y="T3"/>
                  </a:cxn>
                  <a:cxn ang="0">
                    <a:pos x="T4" y="T5"/>
                  </a:cxn>
                  <a:cxn ang="0">
                    <a:pos x="T6" y="T7"/>
                  </a:cxn>
                  <a:cxn ang="0">
                    <a:pos x="T8" y="T9"/>
                  </a:cxn>
                  <a:cxn ang="0">
                    <a:pos x="T10" y="T11"/>
                  </a:cxn>
                  <a:cxn ang="0">
                    <a:pos x="T12" y="T13"/>
                  </a:cxn>
                </a:cxnLst>
                <a:rect l="0" t="0" r="r" b="b"/>
                <a:pathLst>
                  <a:path w="112" h="179">
                    <a:moveTo>
                      <a:pt x="112" y="141"/>
                    </a:moveTo>
                    <a:cubicBezTo>
                      <a:pt x="112" y="162"/>
                      <a:pt x="87" y="179"/>
                      <a:pt x="56" y="179"/>
                    </a:cubicBezTo>
                    <a:cubicBezTo>
                      <a:pt x="25" y="179"/>
                      <a:pt x="0" y="162"/>
                      <a:pt x="0" y="141"/>
                    </a:cubicBezTo>
                    <a:cubicBezTo>
                      <a:pt x="0" y="39"/>
                      <a:pt x="0" y="39"/>
                      <a:pt x="0" y="39"/>
                    </a:cubicBezTo>
                    <a:cubicBezTo>
                      <a:pt x="0" y="18"/>
                      <a:pt x="25" y="0"/>
                      <a:pt x="56" y="0"/>
                    </a:cubicBezTo>
                    <a:cubicBezTo>
                      <a:pt x="87" y="0"/>
                      <a:pt x="112" y="18"/>
                      <a:pt x="112" y="39"/>
                    </a:cubicBezTo>
                    <a:lnTo>
                      <a:pt x="112" y="141"/>
                    </a:ln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40" name="isḷîḑè"/>
              <p:cNvSpPr/>
              <p:nvPr/>
            </p:nvSpPr>
            <p:spPr bwMode="auto">
              <a:xfrm>
                <a:off x="8585201" y="4630738"/>
                <a:ext cx="20638" cy="85725"/>
              </a:xfrm>
              <a:custGeom>
                <a:avLst/>
                <a:gdLst>
                  <a:gd name="T0" fmla="*/ 54 w 78"/>
                  <a:gd name="T1" fmla="*/ 38 h 325"/>
                  <a:gd name="T2" fmla="*/ 65 w 78"/>
                  <a:gd name="T3" fmla="*/ 20 h 325"/>
                  <a:gd name="T4" fmla="*/ 45 w 78"/>
                  <a:gd name="T5" fmla="*/ 0 h 325"/>
                  <a:gd name="T6" fmla="*/ 33 w 78"/>
                  <a:gd name="T7" fmla="*/ 0 h 325"/>
                  <a:gd name="T8" fmla="*/ 12 w 78"/>
                  <a:gd name="T9" fmla="*/ 20 h 325"/>
                  <a:gd name="T10" fmla="*/ 24 w 78"/>
                  <a:gd name="T11" fmla="*/ 38 h 325"/>
                  <a:gd name="T12" fmla="*/ 0 w 78"/>
                  <a:gd name="T13" fmla="*/ 236 h 325"/>
                  <a:gd name="T14" fmla="*/ 38 w 78"/>
                  <a:gd name="T15" fmla="*/ 325 h 325"/>
                  <a:gd name="T16" fmla="*/ 78 w 78"/>
                  <a:gd name="T17" fmla="*/ 230 h 325"/>
                  <a:gd name="T18" fmla="*/ 54 w 78"/>
                  <a:gd name="T19" fmla="*/ 3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325">
                    <a:moveTo>
                      <a:pt x="54" y="38"/>
                    </a:moveTo>
                    <a:cubicBezTo>
                      <a:pt x="60" y="36"/>
                      <a:pt x="69" y="27"/>
                      <a:pt x="65" y="20"/>
                    </a:cubicBezTo>
                    <a:cubicBezTo>
                      <a:pt x="56" y="7"/>
                      <a:pt x="56" y="0"/>
                      <a:pt x="45" y="0"/>
                    </a:cubicBezTo>
                    <a:cubicBezTo>
                      <a:pt x="33" y="0"/>
                      <a:pt x="33" y="0"/>
                      <a:pt x="33" y="0"/>
                    </a:cubicBezTo>
                    <a:cubicBezTo>
                      <a:pt x="22" y="0"/>
                      <a:pt x="21" y="6"/>
                      <a:pt x="12" y="20"/>
                    </a:cubicBezTo>
                    <a:cubicBezTo>
                      <a:pt x="8" y="27"/>
                      <a:pt x="16" y="37"/>
                      <a:pt x="24" y="38"/>
                    </a:cubicBezTo>
                    <a:cubicBezTo>
                      <a:pt x="24" y="40"/>
                      <a:pt x="0" y="236"/>
                      <a:pt x="0" y="236"/>
                    </a:cubicBezTo>
                    <a:cubicBezTo>
                      <a:pt x="38" y="325"/>
                      <a:pt x="38" y="325"/>
                      <a:pt x="38" y="325"/>
                    </a:cubicBezTo>
                    <a:cubicBezTo>
                      <a:pt x="78" y="230"/>
                      <a:pt x="78" y="230"/>
                      <a:pt x="78" y="230"/>
                    </a:cubicBezTo>
                    <a:cubicBezTo>
                      <a:pt x="78" y="230"/>
                      <a:pt x="54" y="40"/>
                      <a:pt x="54" y="38"/>
                    </a:cubicBezTo>
                    <a:close/>
                  </a:path>
                </a:pathLst>
              </a:custGeom>
              <a:solidFill>
                <a:srgbClr val="002F4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41" name="íşļíḋe"/>
              <p:cNvSpPr/>
              <p:nvPr/>
            </p:nvSpPr>
            <p:spPr bwMode="auto">
              <a:xfrm>
                <a:off x="8540751" y="4445000"/>
                <a:ext cx="107950" cy="142875"/>
              </a:xfrm>
              <a:custGeom>
                <a:avLst/>
                <a:gdLst>
                  <a:gd name="T0" fmla="*/ 245 w 408"/>
                  <a:gd name="T1" fmla="*/ 0 h 541"/>
                  <a:gd name="T2" fmla="*/ 204 w 408"/>
                  <a:gd name="T3" fmla="*/ 0 h 541"/>
                  <a:gd name="T4" fmla="*/ 163 w 408"/>
                  <a:gd name="T5" fmla="*/ 0 h 541"/>
                  <a:gd name="T6" fmla="*/ 0 w 408"/>
                  <a:gd name="T7" fmla="*/ 163 h 541"/>
                  <a:gd name="T8" fmla="*/ 0 w 408"/>
                  <a:gd name="T9" fmla="*/ 357 h 541"/>
                  <a:gd name="T10" fmla="*/ 170 w 408"/>
                  <a:gd name="T11" fmla="*/ 541 h 541"/>
                  <a:gd name="T12" fmla="*/ 210 w 408"/>
                  <a:gd name="T13" fmla="*/ 541 h 541"/>
                  <a:gd name="T14" fmla="*/ 251 w 408"/>
                  <a:gd name="T15" fmla="*/ 541 h 541"/>
                  <a:gd name="T16" fmla="*/ 408 w 408"/>
                  <a:gd name="T17" fmla="*/ 357 h 541"/>
                  <a:gd name="T18" fmla="*/ 408 w 408"/>
                  <a:gd name="T19" fmla="*/ 163 h 541"/>
                  <a:gd name="T20" fmla="*/ 245 w 408"/>
                  <a:gd name="T21" fmla="*/ 0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8" h="541">
                    <a:moveTo>
                      <a:pt x="245" y="0"/>
                    </a:moveTo>
                    <a:cubicBezTo>
                      <a:pt x="204" y="0"/>
                      <a:pt x="204" y="0"/>
                      <a:pt x="204" y="0"/>
                    </a:cubicBezTo>
                    <a:cubicBezTo>
                      <a:pt x="163" y="0"/>
                      <a:pt x="163" y="0"/>
                      <a:pt x="163" y="0"/>
                    </a:cubicBezTo>
                    <a:cubicBezTo>
                      <a:pt x="73" y="0"/>
                      <a:pt x="0" y="73"/>
                      <a:pt x="0" y="163"/>
                    </a:cubicBezTo>
                    <a:cubicBezTo>
                      <a:pt x="0" y="357"/>
                      <a:pt x="0" y="357"/>
                      <a:pt x="0" y="357"/>
                    </a:cubicBezTo>
                    <a:cubicBezTo>
                      <a:pt x="0" y="447"/>
                      <a:pt x="100" y="541"/>
                      <a:pt x="170" y="541"/>
                    </a:cubicBezTo>
                    <a:cubicBezTo>
                      <a:pt x="210" y="541"/>
                      <a:pt x="210" y="541"/>
                      <a:pt x="210" y="541"/>
                    </a:cubicBezTo>
                    <a:cubicBezTo>
                      <a:pt x="251" y="541"/>
                      <a:pt x="251" y="541"/>
                      <a:pt x="251" y="541"/>
                    </a:cubicBezTo>
                    <a:cubicBezTo>
                      <a:pt x="305" y="541"/>
                      <a:pt x="408" y="447"/>
                      <a:pt x="408" y="357"/>
                    </a:cubicBezTo>
                    <a:cubicBezTo>
                      <a:pt x="408" y="163"/>
                      <a:pt x="408" y="163"/>
                      <a:pt x="408" y="163"/>
                    </a:cubicBezTo>
                    <a:cubicBezTo>
                      <a:pt x="408" y="73"/>
                      <a:pt x="335" y="0"/>
                      <a:pt x="245" y="0"/>
                    </a:cubicBezTo>
                    <a:close/>
                  </a:path>
                </a:pathLst>
              </a:custGeom>
              <a:solidFill>
                <a:srgbClr val="FDEAC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62500" lnSpcReduction="20000"/>
              </a:bodyPr>
              <a:lstStyle/>
              <a:p>
                <a:endParaRPr lang="en-US">
                  <a:solidFill>
                    <a:schemeClr val="tx1">
                      <a:lumMod val="75000"/>
                      <a:lumOff val="25000"/>
                    </a:schemeClr>
                  </a:solidFill>
                </a:endParaRPr>
              </a:p>
            </p:txBody>
          </p:sp>
          <p:sp>
            <p:nvSpPr>
              <p:cNvPr id="42" name="ïŝlïḋê"/>
              <p:cNvSpPr/>
              <p:nvPr/>
            </p:nvSpPr>
            <p:spPr bwMode="auto">
              <a:xfrm>
                <a:off x="8578851" y="4445000"/>
                <a:ext cx="82550" cy="142875"/>
              </a:xfrm>
              <a:custGeom>
                <a:avLst/>
                <a:gdLst>
                  <a:gd name="T0" fmla="*/ 274 w 308"/>
                  <a:gd name="T1" fmla="*/ 257 h 541"/>
                  <a:gd name="T2" fmla="*/ 262 w 308"/>
                  <a:gd name="T3" fmla="*/ 259 h 541"/>
                  <a:gd name="T4" fmla="*/ 262 w 308"/>
                  <a:gd name="T5" fmla="*/ 163 h 541"/>
                  <a:gd name="T6" fmla="*/ 99 w 308"/>
                  <a:gd name="T7" fmla="*/ 0 h 541"/>
                  <a:gd name="T8" fmla="*/ 58 w 308"/>
                  <a:gd name="T9" fmla="*/ 0 h 541"/>
                  <a:gd name="T10" fmla="*/ 58 w 308"/>
                  <a:gd name="T11" fmla="*/ 234 h 541"/>
                  <a:gd name="T12" fmla="*/ 31 w 308"/>
                  <a:gd name="T13" fmla="*/ 311 h 541"/>
                  <a:gd name="T14" fmla="*/ 0 w 308"/>
                  <a:gd name="T15" fmla="*/ 332 h 541"/>
                  <a:gd name="T16" fmla="*/ 58 w 308"/>
                  <a:gd name="T17" fmla="*/ 372 h 541"/>
                  <a:gd name="T18" fmla="*/ 64 w 308"/>
                  <a:gd name="T19" fmla="*/ 541 h 541"/>
                  <a:gd name="T20" fmla="*/ 105 w 308"/>
                  <a:gd name="T21" fmla="*/ 541 h 541"/>
                  <a:gd name="T22" fmla="*/ 262 w 308"/>
                  <a:gd name="T23" fmla="*/ 357 h 541"/>
                  <a:gd name="T24" fmla="*/ 262 w 308"/>
                  <a:gd name="T25" fmla="*/ 347 h 541"/>
                  <a:gd name="T26" fmla="*/ 274 w 308"/>
                  <a:gd name="T27" fmla="*/ 349 h 541"/>
                  <a:gd name="T28" fmla="*/ 308 w 308"/>
                  <a:gd name="T29" fmla="*/ 317 h 541"/>
                  <a:gd name="T30" fmla="*/ 308 w 308"/>
                  <a:gd name="T31" fmla="*/ 289 h 541"/>
                  <a:gd name="T32" fmla="*/ 274 w 308"/>
                  <a:gd name="T33" fmla="*/ 257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8" h="541">
                    <a:moveTo>
                      <a:pt x="274" y="257"/>
                    </a:moveTo>
                    <a:cubicBezTo>
                      <a:pt x="270" y="257"/>
                      <a:pt x="266" y="258"/>
                      <a:pt x="262" y="259"/>
                    </a:cubicBezTo>
                    <a:cubicBezTo>
                      <a:pt x="262" y="163"/>
                      <a:pt x="262" y="163"/>
                      <a:pt x="262" y="163"/>
                    </a:cubicBezTo>
                    <a:cubicBezTo>
                      <a:pt x="262" y="73"/>
                      <a:pt x="189" y="0"/>
                      <a:pt x="99" y="0"/>
                    </a:cubicBezTo>
                    <a:cubicBezTo>
                      <a:pt x="58" y="0"/>
                      <a:pt x="58" y="0"/>
                      <a:pt x="58" y="0"/>
                    </a:cubicBezTo>
                    <a:cubicBezTo>
                      <a:pt x="58" y="234"/>
                      <a:pt x="58" y="234"/>
                      <a:pt x="58" y="234"/>
                    </a:cubicBezTo>
                    <a:cubicBezTo>
                      <a:pt x="57" y="244"/>
                      <a:pt x="53" y="289"/>
                      <a:pt x="31" y="311"/>
                    </a:cubicBezTo>
                    <a:cubicBezTo>
                      <a:pt x="16" y="326"/>
                      <a:pt x="0" y="332"/>
                      <a:pt x="0" y="332"/>
                    </a:cubicBezTo>
                    <a:cubicBezTo>
                      <a:pt x="58" y="372"/>
                      <a:pt x="58" y="372"/>
                      <a:pt x="58" y="372"/>
                    </a:cubicBezTo>
                    <a:cubicBezTo>
                      <a:pt x="64" y="541"/>
                      <a:pt x="64" y="541"/>
                      <a:pt x="64" y="541"/>
                    </a:cubicBezTo>
                    <a:cubicBezTo>
                      <a:pt x="105" y="541"/>
                      <a:pt x="105" y="541"/>
                      <a:pt x="105" y="541"/>
                    </a:cubicBezTo>
                    <a:cubicBezTo>
                      <a:pt x="159" y="541"/>
                      <a:pt x="262" y="447"/>
                      <a:pt x="262" y="357"/>
                    </a:cubicBezTo>
                    <a:cubicBezTo>
                      <a:pt x="262" y="347"/>
                      <a:pt x="262" y="347"/>
                      <a:pt x="262" y="347"/>
                    </a:cubicBezTo>
                    <a:cubicBezTo>
                      <a:pt x="266" y="348"/>
                      <a:pt x="270" y="349"/>
                      <a:pt x="274" y="349"/>
                    </a:cubicBezTo>
                    <a:cubicBezTo>
                      <a:pt x="293" y="349"/>
                      <a:pt x="308" y="335"/>
                      <a:pt x="308" y="317"/>
                    </a:cubicBezTo>
                    <a:cubicBezTo>
                      <a:pt x="308" y="289"/>
                      <a:pt x="308" y="289"/>
                      <a:pt x="308" y="289"/>
                    </a:cubicBezTo>
                    <a:cubicBezTo>
                      <a:pt x="308" y="272"/>
                      <a:pt x="293" y="257"/>
                      <a:pt x="274" y="257"/>
                    </a:cubicBez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62500" lnSpcReduction="20000"/>
              </a:bodyPr>
              <a:lstStyle/>
              <a:p>
                <a:endParaRPr lang="en-US">
                  <a:solidFill>
                    <a:schemeClr val="tx1">
                      <a:lumMod val="75000"/>
                      <a:lumOff val="25000"/>
                    </a:schemeClr>
                  </a:solidFill>
                </a:endParaRPr>
              </a:p>
            </p:txBody>
          </p:sp>
          <p:sp>
            <p:nvSpPr>
              <p:cNvPr id="43" name="îṧ1îḑè"/>
              <p:cNvSpPr/>
              <p:nvPr/>
            </p:nvSpPr>
            <p:spPr bwMode="auto">
              <a:xfrm>
                <a:off x="8620126" y="4508500"/>
                <a:ext cx="12700" cy="11113"/>
              </a:xfrm>
              <a:prstGeom prst="ellipse">
                <a:avLst/>
              </a:prstGeom>
              <a:solidFill>
                <a:srgbClr val="1D1D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44" name="îṥļïḋé"/>
              <p:cNvSpPr/>
              <p:nvPr/>
            </p:nvSpPr>
            <p:spPr bwMode="auto">
              <a:xfrm>
                <a:off x="8555039" y="4508500"/>
                <a:ext cx="11113" cy="11113"/>
              </a:xfrm>
              <a:prstGeom prst="ellipse">
                <a:avLst/>
              </a:prstGeom>
              <a:solidFill>
                <a:srgbClr val="1D1D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45" name="îṧḷíḋe"/>
              <p:cNvSpPr/>
              <p:nvPr/>
            </p:nvSpPr>
            <p:spPr bwMode="auto">
              <a:xfrm>
                <a:off x="8620126" y="4702176"/>
                <a:ext cx="46038" cy="9525"/>
              </a:xfrm>
              <a:custGeom>
                <a:avLst/>
                <a:gdLst>
                  <a:gd name="T0" fmla="*/ 172 w 172"/>
                  <a:gd name="T1" fmla="*/ 18 h 37"/>
                  <a:gd name="T2" fmla="*/ 154 w 172"/>
                  <a:gd name="T3" fmla="*/ 37 h 37"/>
                  <a:gd name="T4" fmla="*/ 18 w 172"/>
                  <a:gd name="T5" fmla="*/ 37 h 37"/>
                  <a:gd name="T6" fmla="*/ 0 w 172"/>
                  <a:gd name="T7" fmla="*/ 18 h 37"/>
                  <a:gd name="T8" fmla="*/ 18 w 172"/>
                  <a:gd name="T9" fmla="*/ 0 h 37"/>
                  <a:gd name="T10" fmla="*/ 154 w 172"/>
                  <a:gd name="T11" fmla="*/ 0 h 37"/>
                  <a:gd name="T12" fmla="*/ 172 w 172"/>
                  <a:gd name="T13" fmla="*/ 18 h 37"/>
                </a:gdLst>
                <a:ahLst/>
                <a:cxnLst>
                  <a:cxn ang="0">
                    <a:pos x="T0" y="T1"/>
                  </a:cxn>
                  <a:cxn ang="0">
                    <a:pos x="T2" y="T3"/>
                  </a:cxn>
                  <a:cxn ang="0">
                    <a:pos x="T4" y="T5"/>
                  </a:cxn>
                  <a:cxn ang="0">
                    <a:pos x="T6" y="T7"/>
                  </a:cxn>
                  <a:cxn ang="0">
                    <a:pos x="T8" y="T9"/>
                  </a:cxn>
                  <a:cxn ang="0">
                    <a:pos x="T10" y="T11"/>
                  </a:cxn>
                  <a:cxn ang="0">
                    <a:pos x="T12" y="T13"/>
                  </a:cxn>
                </a:cxnLst>
                <a:rect l="0" t="0" r="r" b="b"/>
                <a:pathLst>
                  <a:path w="172" h="37">
                    <a:moveTo>
                      <a:pt x="172" y="18"/>
                    </a:moveTo>
                    <a:cubicBezTo>
                      <a:pt x="172" y="28"/>
                      <a:pt x="164" y="37"/>
                      <a:pt x="154" y="37"/>
                    </a:cubicBezTo>
                    <a:cubicBezTo>
                      <a:pt x="18" y="37"/>
                      <a:pt x="18" y="37"/>
                      <a:pt x="18" y="37"/>
                    </a:cubicBezTo>
                    <a:cubicBezTo>
                      <a:pt x="8" y="37"/>
                      <a:pt x="0" y="28"/>
                      <a:pt x="0" y="18"/>
                    </a:cubicBezTo>
                    <a:cubicBezTo>
                      <a:pt x="0" y="8"/>
                      <a:pt x="8" y="0"/>
                      <a:pt x="18" y="0"/>
                    </a:cubicBezTo>
                    <a:cubicBezTo>
                      <a:pt x="154" y="0"/>
                      <a:pt x="154" y="0"/>
                      <a:pt x="154" y="0"/>
                    </a:cubicBezTo>
                    <a:cubicBezTo>
                      <a:pt x="164" y="0"/>
                      <a:pt x="172" y="8"/>
                      <a:pt x="172" y="18"/>
                    </a:cubicBez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46" name="íṣliḓé"/>
              <p:cNvSpPr/>
              <p:nvPr/>
            </p:nvSpPr>
            <p:spPr bwMode="auto">
              <a:xfrm>
                <a:off x="8666163" y="4811713"/>
                <a:ext cx="47625" cy="71438"/>
              </a:xfrm>
              <a:custGeom>
                <a:avLst/>
                <a:gdLst>
                  <a:gd name="T0" fmla="*/ 147 w 181"/>
                  <a:gd name="T1" fmla="*/ 248 h 269"/>
                  <a:gd name="T2" fmla="*/ 66 w 181"/>
                  <a:gd name="T3" fmla="*/ 269 h 269"/>
                  <a:gd name="T4" fmla="*/ 40 w 181"/>
                  <a:gd name="T5" fmla="*/ 217 h 269"/>
                  <a:gd name="T6" fmla="*/ 35 w 181"/>
                  <a:gd name="T7" fmla="*/ 202 h 269"/>
                  <a:gd name="T8" fmla="*/ 23 w 181"/>
                  <a:gd name="T9" fmla="*/ 259 h 269"/>
                  <a:gd name="T10" fmla="*/ 8 w 181"/>
                  <a:gd name="T11" fmla="*/ 231 h 269"/>
                  <a:gd name="T12" fmla="*/ 7 w 181"/>
                  <a:gd name="T13" fmla="*/ 143 h 269"/>
                  <a:gd name="T14" fmla="*/ 40 w 181"/>
                  <a:gd name="T15" fmla="*/ 107 h 269"/>
                  <a:gd name="T16" fmla="*/ 58 w 181"/>
                  <a:gd name="T17" fmla="*/ 94 h 269"/>
                  <a:gd name="T18" fmla="*/ 53 w 181"/>
                  <a:gd name="T19" fmla="*/ 26 h 269"/>
                  <a:gd name="T20" fmla="*/ 99 w 181"/>
                  <a:gd name="T21" fmla="*/ 2 h 269"/>
                  <a:gd name="T22" fmla="*/ 147 w 181"/>
                  <a:gd name="T23" fmla="*/ 19 h 269"/>
                  <a:gd name="T24" fmla="*/ 152 w 181"/>
                  <a:gd name="T25" fmla="*/ 88 h 269"/>
                  <a:gd name="T26" fmla="*/ 181 w 181"/>
                  <a:gd name="T27" fmla="*/ 125 h 269"/>
                  <a:gd name="T28" fmla="*/ 181 w 181"/>
                  <a:gd name="T29" fmla="*/ 204 h 269"/>
                  <a:gd name="T30" fmla="*/ 147 w 181"/>
                  <a:gd name="T31" fmla="*/ 24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269">
                    <a:moveTo>
                      <a:pt x="147" y="248"/>
                    </a:moveTo>
                    <a:cubicBezTo>
                      <a:pt x="137" y="256"/>
                      <a:pt x="90" y="269"/>
                      <a:pt x="66" y="269"/>
                    </a:cubicBezTo>
                    <a:cubicBezTo>
                      <a:pt x="50" y="269"/>
                      <a:pt x="47" y="242"/>
                      <a:pt x="40" y="217"/>
                    </a:cubicBezTo>
                    <a:cubicBezTo>
                      <a:pt x="39" y="213"/>
                      <a:pt x="35" y="202"/>
                      <a:pt x="35" y="202"/>
                    </a:cubicBezTo>
                    <a:cubicBezTo>
                      <a:pt x="31" y="205"/>
                      <a:pt x="51" y="252"/>
                      <a:pt x="23" y="259"/>
                    </a:cubicBezTo>
                    <a:cubicBezTo>
                      <a:pt x="17" y="261"/>
                      <a:pt x="15" y="259"/>
                      <a:pt x="8" y="231"/>
                    </a:cubicBezTo>
                    <a:cubicBezTo>
                      <a:pt x="0" y="196"/>
                      <a:pt x="2" y="155"/>
                      <a:pt x="7" y="143"/>
                    </a:cubicBezTo>
                    <a:cubicBezTo>
                      <a:pt x="15" y="124"/>
                      <a:pt x="27" y="119"/>
                      <a:pt x="40" y="107"/>
                    </a:cubicBezTo>
                    <a:cubicBezTo>
                      <a:pt x="42" y="103"/>
                      <a:pt x="55" y="95"/>
                      <a:pt x="58" y="94"/>
                    </a:cubicBezTo>
                    <a:cubicBezTo>
                      <a:pt x="53" y="26"/>
                      <a:pt x="53" y="26"/>
                      <a:pt x="53" y="26"/>
                    </a:cubicBezTo>
                    <a:cubicBezTo>
                      <a:pt x="52" y="14"/>
                      <a:pt x="72" y="4"/>
                      <a:pt x="99" y="2"/>
                    </a:cubicBezTo>
                    <a:cubicBezTo>
                      <a:pt x="125" y="0"/>
                      <a:pt x="146" y="7"/>
                      <a:pt x="147" y="19"/>
                    </a:cubicBezTo>
                    <a:cubicBezTo>
                      <a:pt x="152" y="88"/>
                      <a:pt x="152" y="88"/>
                      <a:pt x="152" y="88"/>
                    </a:cubicBezTo>
                    <a:cubicBezTo>
                      <a:pt x="168" y="94"/>
                      <a:pt x="175" y="97"/>
                      <a:pt x="181" y="125"/>
                    </a:cubicBezTo>
                    <a:cubicBezTo>
                      <a:pt x="181" y="204"/>
                      <a:pt x="181" y="204"/>
                      <a:pt x="181" y="204"/>
                    </a:cubicBezTo>
                    <a:cubicBezTo>
                      <a:pt x="174" y="230"/>
                      <a:pt x="173" y="230"/>
                      <a:pt x="147" y="248"/>
                    </a:cubicBez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47" name="iŝ1íďe"/>
              <p:cNvSpPr/>
              <p:nvPr/>
            </p:nvSpPr>
            <p:spPr bwMode="auto">
              <a:xfrm>
                <a:off x="8607426" y="5081588"/>
                <a:ext cx="71438" cy="26988"/>
              </a:xfrm>
              <a:custGeom>
                <a:avLst/>
                <a:gdLst>
                  <a:gd name="T0" fmla="*/ 89 w 268"/>
                  <a:gd name="T1" fmla="*/ 0 h 100"/>
                  <a:gd name="T2" fmla="*/ 167 w 268"/>
                  <a:gd name="T3" fmla="*/ 32 h 100"/>
                  <a:gd name="T4" fmla="*/ 268 w 268"/>
                  <a:gd name="T5" fmla="*/ 100 h 100"/>
                  <a:gd name="T6" fmla="*/ 3 w 268"/>
                  <a:gd name="T7" fmla="*/ 88 h 100"/>
                  <a:gd name="T8" fmla="*/ 0 w 268"/>
                  <a:gd name="T9" fmla="*/ 0 h 100"/>
                  <a:gd name="T10" fmla="*/ 89 w 268"/>
                  <a:gd name="T11" fmla="*/ 0 h 100"/>
                </a:gdLst>
                <a:ahLst/>
                <a:cxnLst>
                  <a:cxn ang="0">
                    <a:pos x="T0" y="T1"/>
                  </a:cxn>
                  <a:cxn ang="0">
                    <a:pos x="T2" y="T3"/>
                  </a:cxn>
                  <a:cxn ang="0">
                    <a:pos x="T4" y="T5"/>
                  </a:cxn>
                  <a:cxn ang="0">
                    <a:pos x="T6" y="T7"/>
                  </a:cxn>
                  <a:cxn ang="0">
                    <a:pos x="T8" y="T9"/>
                  </a:cxn>
                  <a:cxn ang="0">
                    <a:pos x="T10" y="T11"/>
                  </a:cxn>
                </a:cxnLst>
                <a:rect l="0" t="0" r="r" b="b"/>
                <a:pathLst>
                  <a:path w="268" h="100">
                    <a:moveTo>
                      <a:pt x="89" y="0"/>
                    </a:moveTo>
                    <a:cubicBezTo>
                      <a:pt x="89" y="0"/>
                      <a:pt x="128" y="9"/>
                      <a:pt x="167" y="32"/>
                    </a:cubicBezTo>
                    <a:cubicBezTo>
                      <a:pt x="219" y="64"/>
                      <a:pt x="268" y="100"/>
                      <a:pt x="268" y="100"/>
                    </a:cubicBezTo>
                    <a:cubicBezTo>
                      <a:pt x="3" y="88"/>
                      <a:pt x="3" y="88"/>
                      <a:pt x="3" y="88"/>
                    </a:cubicBezTo>
                    <a:cubicBezTo>
                      <a:pt x="0" y="0"/>
                      <a:pt x="0" y="0"/>
                      <a:pt x="0" y="0"/>
                    </a:cubicBezTo>
                    <a:lnTo>
                      <a:pt x="89" y="0"/>
                    </a:lnTo>
                    <a:close/>
                  </a:path>
                </a:pathLst>
              </a:custGeom>
              <a:solidFill>
                <a:srgbClr val="432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48" name="îšľiḑê"/>
              <p:cNvSpPr/>
              <p:nvPr/>
            </p:nvSpPr>
            <p:spPr bwMode="auto">
              <a:xfrm>
                <a:off x="8607426" y="4862513"/>
                <a:ext cx="36513" cy="222250"/>
              </a:xfrm>
              <a:custGeom>
                <a:avLst/>
                <a:gdLst>
                  <a:gd name="T0" fmla="*/ 0 w 23"/>
                  <a:gd name="T1" fmla="*/ 140 h 140"/>
                  <a:gd name="T2" fmla="*/ 23 w 23"/>
                  <a:gd name="T3" fmla="*/ 140 h 140"/>
                  <a:gd name="T4" fmla="*/ 23 w 23"/>
                  <a:gd name="T5" fmla="*/ 0 h 140"/>
                  <a:gd name="T6" fmla="*/ 0 w 23"/>
                  <a:gd name="T7" fmla="*/ 4 h 140"/>
                  <a:gd name="T8" fmla="*/ 0 w 23"/>
                  <a:gd name="T9" fmla="*/ 140 h 140"/>
                </a:gdLst>
                <a:ahLst/>
                <a:cxnLst>
                  <a:cxn ang="0">
                    <a:pos x="T0" y="T1"/>
                  </a:cxn>
                  <a:cxn ang="0">
                    <a:pos x="T2" y="T3"/>
                  </a:cxn>
                  <a:cxn ang="0">
                    <a:pos x="T4" y="T5"/>
                  </a:cxn>
                  <a:cxn ang="0">
                    <a:pos x="T6" y="T7"/>
                  </a:cxn>
                  <a:cxn ang="0">
                    <a:pos x="T8" y="T9"/>
                  </a:cxn>
                </a:cxnLst>
                <a:rect l="0" t="0" r="r" b="b"/>
                <a:pathLst>
                  <a:path w="23" h="140">
                    <a:moveTo>
                      <a:pt x="0" y="140"/>
                    </a:moveTo>
                    <a:lnTo>
                      <a:pt x="23" y="140"/>
                    </a:lnTo>
                    <a:lnTo>
                      <a:pt x="23" y="0"/>
                    </a:lnTo>
                    <a:lnTo>
                      <a:pt x="0" y="4"/>
                    </a:lnTo>
                    <a:lnTo>
                      <a:pt x="0" y="140"/>
                    </a:lnTo>
                    <a:close/>
                  </a:path>
                </a:pathLst>
              </a:custGeom>
              <a:solidFill>
                <a:srgbClr val="9D9D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49" name="íṩļídê"/>
              <p:cNvSpPr/>
              <p:nvPr/>
            </p:nvSpPr>
            <p:spPr bwMode="auto">
              <a:xfrm>
                <a:off x="8666163" y="4613276"/>
                <a:ext cx="44450" cy="207963"/>
              </a:xfrm>
              <a:custGeom>
                <a:avLst/>
                <a:gdLst>
                  <a:gd name="T0" fmla="*/ 167 w 167"/>
                  <a:gd name="T1" fmla="*/ 721 h 787"/>
                  <a:gd name="T2" fmla="*/ 101 w 167"/>
                  <a:gd name="T3" fmla="*/ 787 h 787"/>
                  <a:gd name="T4" fmla="*/ 66 w 167"/>
                  <a:gd name="T5" fmla="*/ 787 h 787"/>
                  <a:gd name="T6" fmla="*/ 0 w 167"/>
                  <a:gd name="T7" fmla="*/ 721 h 787"/>
                  <a:gd name="T8" fmla="*/ 0 w 167"/>
                  <a:gd name="T9" fmla="*/ 66 h 787"/>
                  <a:gd name="T10" fmla="*/ 66 w 167"/>
                  <a:gd name="T11" fmla="*/ 0 h 787"/>
                  <a:gd name="T12" fmla="*/ 101 w 167"/>
                  <a:gd name="T13" fmla="*/ 0 h 787"/>
                  <a:gd name="T14" fmla="*/ 167 w 167"/>
                  <a:gd name="T15" fmla="*/ 66 h 787"/>
                  <a:gd name="T16" fmla="*/ 167 w 167"/>
                  <a:gd name="T17" fmla="*/ 721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787">
                    <a:moveTo>
                      <a:pt x="167" y="721"/>
                    </a:moveTo>
                    <a:cubicBezTo>
                      <a:pt x="167" y="758"/>
                      <a:pt x="138" y="787"/>
                      <a:pt x="101" y="787"/>
                    </a:cubicBezTo>
                    <a:cubicBezTo>
                      <a:pt x="66" y="787"/>
                      <a:pt x="66" y="787"/>
                      <a:pt x="66" y="787"/>
                    </a:cubicBezTo>
                    <a:cubicBezTo>
                      <a:pt x="30" y="787"/>
                      <a:pt x="0" y="758"/>
                      <a:pt x="0" y="721"/>
                    </a:cubicBezTo>
                    <a:cubicBezTo>
                      <a:pt x="0" y="66"/>
                      <a:pt x="0" y="66"/>
                      <a:pt x="0" y="66"/>
                    </a:cubicBezTo>
                    <a:cubicBezTo>
                      <a:pt x="0" y="29"/>
                      <a:pt x="30" y="0"/>
                      <a:pt x="66" y="0"/>
                    </a:cubicBezTo>
                    <a:cubicBezTo>
                      <a:pt x="101" y="0"/>
                      <a:pt x="101" y="0"/>
                      <a:pt x="101" y="0"/>
                    </a:cubicBezTo>
                    <a:cubicBezTo>
                      <a:pt x="138" y="0"/>
                      <a:pt x="167" y="29"/>
                      <a:pt x="167" y="66"/>
                    </a:cubicBezTo>
                    <a:lnTo>
                      <a:pt x="167" y="721"/>
                    </a:lnTo>
                    <a:close/>
                  </a:path>
                </a:pathLst>
              </a:custGeom>
              <a:solidFill>
                <a:srgbClr val="9D9D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lnSpcReduction="10000"/>
              </a:bodyPr>
              <a:lstStyle/>
              <a:p>
                <a:endParaRPr lang="en-US">
                  <a:solidFill>
                    <a:schemeClr val="tx1">
                      <a:lumMod val="75000"/>
                      <a:lumOff val="25000"/>
                    </a:schemeClr>
                  </a:solidFill>
                </a:endParaRPr>
              </a:p>
            </p:txBody>
          </p:sp>
          <p:sp>
            <p:nvSpPr>
              <p:cNvPr id="50" name="ïṩļïḓé"/>
              <p:cNvSpPr/>
              <p:nvPr/>
            </p:nvSpPr>
            <p:spPr bwMode="auto">
              <a:xfrm>
                <a:off x="8513763" y="4422776"/>
                <a:ext cx="149225" cy="95250"/>
              </a:xfrm>
              <a:custGeom>
                <a:avLst/>
                <a:gdLst>
                  <a:gd name="T0" fmla="*/ 558 w 561"/>
                  <a:gd name="T1" fmla="*/ 171 h 358"/>
                  <a:gd name="T2" fmla="*/ 543 w 561"/>
                  <a:gd name="T3" fmla="*/ 146 h 358"/>
                  <a:gd name="T4" fmla="*/ 428 w 561"/>
                  <a:gd name="T5" fmla="*/ 33 h 358"/>
                  <a:gd name="T6" fmla="*/ 398 w 561"/>
                  <a:gd name="T7" fmla="*/ 8 h 358"/>
                  <a:gd name="T8" fmla="*/ 367 w 561"/>
                  <a:gd name="T9" fmla="*/ 0 h 358"/>
                  <a:gd name="T10" fmla="*/ 344 w 561"/>
                  <a:gd name="T11" fmla="*/ 3 h 358"/>
                  <a:gd name="T12" fmla="*/ 61 w 561"/>
                  <a:gd name="T13" fmla="*/ 90 h 358"/>
                  <a:gd name="T14" fmla="*/ 12 w 561"/>
                  <a:gd name="T15" fmla="*/ 184 h 358"/>
                  <a:gd name="T16" fmla="*/ 14 w 561"/>
                  <a:gd name="T17" fmla="*/ 190 h 358"/>
                  <a:gd name="T18" fmla="*/ 107 w 561"/>
                  <a:gd name="T19" fmla="*/ 239 h 358"/>
                  <a:gd name="T20" fmla="*/ 373 w 561"/>
                  <a:gd name="T21" fmla="*/ 158 h 358"/>
                  <a:gd name="T22" fmla="*/ 414 w 561"/>
                  <a:gd name="T23" fmla="*/ 237 h 358"/>
                  <a:gd name="T24" fmla="*/ 480 w 561"/>
                  <a:gd name="T25" fmla="*/ 280 h 358"/>
                  <a:gd name="T26" fmla="*/ 488 w 561"/>
                  <a:gd name="T27" fmla="*/ 327 h 358"/>
                  <a:gd name="T28" fmla="*/ 522 w 561"/>
                  <a:gd name="T29" fmla="*/ 358 h 358"/>
                  <a:gd name="T30" fmla="*/ 561 w 561"/>
                  <a:gd name="T31" fmla="*/ 327 h 358"/>
                  <a:gd name="T32" fmla="*/ 561 w 561"/>
                  <a:gd name="T33" fmla="*/ 184 h 358"/>
                  <a:gd name="T34" fmla="*/ 558 w 561"/>
                  <a:gd name="T35" fmla="*/ 171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1" h="358">
                    <a:moveTo>
                      <a:pt x="558" y="171"/>
                    </a:moveTo>
                    <a:cubicBezTo>
                      <a:pt x="555" y="162"/>
                      <a:pt x="550" y="154"/>
                      <a:pt x="543" y="146"/>
                    </a:cubicBezTo>
                    <a:cubicBezTo>
                      <a:pt x="428" y="33"/>
                      <a:pt x="428" y="33"/>
                      <a:pt x="428" y="33"/>
                    </a:cubicBezTo>
                    <a:cubicBezTo>
                      <a:pt x="421" y="22"/>
                      <a:pt x="410" y="13"/>
                      <a:pt x="398" y="8"/>
                    </a:cubicBezTo>
                    <a:cubicBezTo>
                      <a:pt x="389" y="2"/>
                      <a:pt x="378" y="0"/>
                      <a:pt x="367" y="0"/>
                    </a:cubicBezTo>
                    <a:cubicBezTo>
                      <a:pt x="359" y="0"/>
                      <a:pt x="352" y="1"/>
                      <a:pt x="344" y="3"/>
                    </a:cubicBezTo>
                    <a:cubicBezTo>
                      <a:pt x="61" y="90"/>
                      <a:pt x="61" y="90"/>
                      <a:pt x="61" y="90"/>
                    </a:cubicBezTo>
                    <a:cubicBezTo>
                      <a:pt x="22" y="102"/>
                      <a:pt x="0" y="144"/>
                      <a:pt x="12" y="184"/>
                    </a:cubicBezTo>
                    <a:cubicBezTo>
                      <a:pt x="14" y="190"/>
                      <a:pt x="14" y="190"/>
                      <a:pt x="14" y="190"/>
                    </a:cubicBezTo>
                    <a:cubicBezTo>
                      <a:pt x="26" y="229"/>
                      <a:pt x="66" y="240"/>
                      <a:pt x="107" y="239"/>
                    </a:cubicBezTo>
                    <a:cubicBezTo>
                      <a:pt x="261" y="236"/>
                      <a:pt x="373" y="158"/>
                      <a:pt x="373" y="158"/>
                    </a:cubicBezTo>
                    <a:cubicBezTo>
                      <a:pt x="373" y="158"/>
                      <a:pt x="365" y="171"/>
                      <a:pt x="414" y="237"/>
                    </a:cubicBezTo>
                    <a:cubicBezTo>
                      <a:pt x="443" y="275"/>
                      <a:pt x="469" y="277"/>
                      <a:pt x="480" y="280"/>
                    </a:cubicBezTo>
                    <a:cubicBezTo>
                      <a:pt x="488" y="327"/>
                      <a:pt x="488" y="327"/>
                      <a:pt x="488" y="327"/>
                    </a:cubicBezTo>
                    <a:cubicBezTo>
                      <a:pt x="498" y="350"/>
                      <a:pt x="500" y="358"/>
                      <a:pt x="522" y="358"/>
                    </a:cubicBezTo>
                    <a:cubicBezTo>
                      <a:pt x="544" y="358"/>
                      <a:pt x="561" y="344"/>
                      <a:pt x="561" y="327"/>
                    </a:cubicBezTo>
                    <a:cubicBezTo>
                      <a:pt x="561" y="184"/>
                      <a:pt x="561" y="184"/>
                      <a:pt x="561" y="184"/>
                    </a:cubicBezTo>
                    <a:cubicBezTo>
                      <a:pt x="561" y="179"/>
                      <a:pt x="560" y="175"/>
                      <a:pt x="558" y="171"/>
                    </a:cubicBezTo>
                    <a:close/>
                  </a:path>
                </a:pathLst>
              </a:custGeom>
              <a:solidFill>
                <a:srgbClr val="683C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51" name="íṩľiḍé"/>
              <p:cNvSpPr/>
              <p:nvPr/>
            </p:nvSpPr>
            <p:spPr bwMode="auto">
              <a:xfrm>
                <a:off x="7667626" y="5080001"/>
                <a:ext cx="414338" cy="80963"/>
              </a:xfrm>
              <a:custGeom>
                <a:avLst/>
                <a:gdLst>
                  <a:gd name="T0" fmla="*/ 1378 w 1553"/>
                  <a:gd name="T1" fmla="*/ 64 h 304"/>
                  <a:gd name="T2" fmla="*/ 1262 w 1553"/>
                  <a:gd name="T3" fmla="*/ 0 h 304"/>
                  <a:gd name="T4" fmla="*/ 285 w 1553"/>
                  <a:gd name="T5" fmla="*/ 0 h 304"/>
                  <a:gd name="T6" fmla="*/ 195 w 1553"/>
                  <a:gd name="T7" fmla="*/ 64 h 304"/>
                  <a:gd name="T8" fmla="*/ 0 w 1553"/>
                  <a:gd name="T9" fmla="*/ 228 h 304"/>
                  <a:gd name="T10" fmla="*/ 50 w 1553"/>
                  <a:gd name="T11" fmla="*/ 304 h 304"/>
                  <a:gd name="T12" fmla="*/ 1507 w 1553"/>
                  <a:gd name="T13" fmla="*/ 304 h 304"/>
                  <a:gd name="T14" fmla="*/ 1553 w 1553"/>
                  <a:gd name="T15" fmla="*/ 224 h 304"/>
                  <a:gd name="T16" fmla="*/ 1378 w 1553"/>
                  <a:gd name="T17" fmla="*/ 6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3" h="304">
                    <a:moveTo>
                      <a:pt x="1378" y="64"/>
                    </a:moveTo>
                    <a:cubicBezTo>
                      <a:pt x="1321" y="16"/>
                      <a:pt x="1297" y="0"/>
                      <a:pt x="1262" y="0"/>
                    </a:cubicBezTo>
                    <a:cubicBezTo>
                      <a:pt x="285" y="0"/>
                      <a:pt x="285" y="0"/>
                      <a:pt x="285" y="0"/>
                    </a:cubicBezTo>
                    <a:cubicBezTo>
                      <a:pt x="250" y="0"/>
                      <a:pt x="258" y="5"/>
                      <a:pt x="195" y="64"/>
                    </a:cubicBezTo>
                    <a:cubicBezTo>
                      <a:pt x="0" y="228"/>
                      <a:pt x="0" y="228"/>
                      <a:pt x="0" y="228"/>
                    </a:cubicBezTo>
                    <a:cubicBezTo>
                      <a:pt x="0" y="263"/>
                      <a:pt x="14" y="304"/>
                      <a:pt x="50" y="304"/>
                    </a:cubicBezTo>
                    <a:cubicBezTo>
                      <a:pt x="1507" y="304"/>
                      <a:pt x="1507" y="304"/>
                      <a:pt x="1507" y="304"/>
                    </a:cubicBezTo>
                    <a:cubicBezTo>
                      <a:pt x="1542" y="304"/>
                      <a:pt x="1553" y="260"/>
                      <a:pt x="1553" y="224"/>
                    </a:cubicBezTo>
                    <a:lnTo>
                      <a:pt x="1378" y="64"/>
                    </a:lnTo>
                    <a:close/>
                  </a:path>
                </a:pathLst>
              </a:custGeom>
              <a:solidFill>
                <a:srgbClr val="AA412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52" name="îṡ1íḍê"/>
              <p:cNvSpPr/>
              <p:nvPr/>
            </p:nvSpPr>
            <p:spPr bwMode="auto">
              <a:xfrm>
                <a:off x="7664451" y="5133976"/>
                <a:ext cx="422275" cy="190500"/>
              </a:xfrm>
              <a:custGeom>
                <a:avLst/>
                <a:gdLst>
                  <a:gd name="T0" fmla="*/ 1585 w 1585"/>
                  <a:gd name="T1" fmla="*/ 651 h 715"/>
                  <a:gd name="T2" fmla="*/ 1521 w 1585"/>
                  <a:gd name="T3" fmla="*/ 715 h 715"/>
                  <a:gd name="T4" fmla="*/ 64 w 1585"/>
                  <a:gd name="T5" fmla="*/ 715 h 715"/>
                  <a:gd name="T6" fmla="*/ 0 w 1585"/>
                  <a:gd name="T7" fmla="*/ 651 h 715"/>
                  <a:gd name="T8" fmla="*/ 0 w 1585"/>
                  <a:gd name="T9" fmla="*/ 64 h 715"/>
                  <a:gd name="T10" fmla="*/ 64 w 1585"/>
                  <a:gd name="T11" fmla="*/ 0 h 715"/>
                  <a:gd name="T12" fmla="*/ 1521 w 1585"/>
                  <a:gd name="T13" fmla="*/ 0 h 715"/>
                  <a:gd name="T14" fmla="*/ 1585 w 1585"/>
                  <a:gd name="T15" fmla="*/ 64 h 715"/>
                  <a:gd name="T16" fmla="*/ 1585 w 1585"/>
                  <a:gd name="T17" fmla="*/ 651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5" h="715">
                    <a:moveTo>
                      <a:pt x="1585" y="651"/>
                    </a:moveTo>
                    <a:cubicBezTo>
                      <a:pt x="1585" y="687"/>
                      <a:pt x="1556" y="715"/>
                      <a:pt x="1521" y="715"/>
                    </a:cubicBezTo>
                    <a:cubicBezTo>
                      <a:pt x="64" y="715"/>
                      <a:pt x="64" y="715"/>
                      <a:pt x="64" y="715"/>
                    </a:cubicBezTo>
                    <a:cubicBezTo>
                      <a:pt x="28" y="715"/>
                      <a:pt x="0" y="687"/>
                      <a:pt x="0" y="651"/>
                    </a:cubicBezTo>
                    <a:cubicBezTo>
                      <a:pt x="0" y="64"/>
                      <a:pt x="0" y="64"/>
                      <a:pt x="0" y="64"/>
                    </a:cubicBezTo>
                    <a:cubicBezTo>
                      <a:pt x="0" y="29"/>
                      <a:pt x="28" y="0"/>
                      <a:pt x="64" y="0"/>
                    </a:cubicBezTo>
                    <a:cubicBezTo>
                      <a:pt x="1521" y="0"/>
                      <a:pt x="1521" y="0"/>
                      <a:pt x="1521" y="0"/>
                    </a:cubicBezTo>
                    <a:cubicBezTo>
                      <a:pt x="1556" y="0"/>
                      <a:pt x="1585" y="29"/>
                      <a:pt x="1585" y="64"/>
                    </a:cubicBezTo>
                    <a:lnTo>
                      <a:pt x="1585" y="651"/>
                    </a:lnTo>
                    <a:close/>
                  </a:path>
                </a:pathLst>
              </a:custGeom>
              <a:solidFill>
                <a:srgbClr val="D55A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92500" lnSpcReduction="20000"/>
              </a:bodyPr>
              <a:lstStyle/>
              <a:p>
                <a:endParaRPr lang="en-US">
                  <a:solidFill>
                    <a:schemeClr val="tx1">
                      <a:lumMod val="75000"/>
                      <a:lumOff val="25000"/>
                    </a:schemeClr>
                  </a:solidFill>
                </a:endParaRPr>
              </a:p>
            </p:txBody>
          </p:sp>
          <p:sp>
            <p:nvSpPr>
              <p:cNvPr id="53" name="ísļîḋè"/>
              <p:cNvSpPr/>
              <p:nvPr/>
            </p:nvSpPr>
            <p:spPr bwMode="auto">
              <a:xfrm>
                <a:off x="7783513" y="5170488"/>
                <a:ext cx="52388" cy="111125"/>
              </a:xfrm>
              <a:custGeom>
                <a:avLst/>
                <a:gdLst>
                  <a:gd name="T0" fmla="*/ 95 w 194"/>
                  <a:gd name="T1" fmla="*/ 59 h 418"/>
                  <a:gd name="T2" fmla="*/ 62 w 194"/>
                  <a:gd name="T3" fmla="*/ 100 h 418"/>
                  <a:gd name="T4" fmla="*/ 62 w 194"/>
                  <a:gd name="T5" fmla="*/ 144 h 418"/>
                  <a:gd name="T6" fmla="*/ 0 w 194"/>
                  <a:gd name="T7" fmla="*/ 144 h 418"/>
                  <a:gd name="T8" fmla="*/ 0 w 194"/>
                  <a:gd name="T9" fmla="*/ 104 h 418"/>
                  <a:gd name="T10" fmla="*/ 97 w 194"/>
                  <a:gd name="T11" fmla="*/ 0 h 418"/>
                  <a:gd name="T12" fmla="*/ 194 w 194"/>
                  <a:gd name="T13" fmla="*/ 104 h 418"/>
                  <a:gd name="T14" fmla="*/ 114 w 194"/>
                  <a:gd name="T15" fmla="*/ 268 h 418"/>
                  <a:gd name="T16" fmla="*/ 65 w 194"/>
                  <a:gd name="T17" fmla="*/ 350 h 418"/>
                  <a:gd name="T18" fmla="*/ 65 w 194"/>
                  <a:gd name="T19" fmla="*/ 359 h 418"/>
                  <a:gd name="T20" fmla="*/ 188 w 194"/>
                  <a:gd name="T21" fmla="*/ 359 h 418"/>
                  <a:gd name="T22" fmla="*/ 188 w 194"/>
                  <a:gd name="T23" fmla="*/ 418 h 418"/>
                  <a:gd name="T24" fmla="*/ 0 w 194"/>
                  <a:gd name="T25" fmla="*/ 418 h 418"/>
                  <a:gd name="T26" fmla="*/ 0 w 194"/>
                  <a:gd name="T27" fmla="*/ 368 h 418"/>
                  <a:gd name="T28" fmla="*/ 65 w 194"/>
                  <a:gd name="T29" fmla="*/ 236 h 418"/>
                  <a:gd name="T30" fmla="*/ 129 w 194"/>
                  <a:gd name="T31" fmla="*/ 106 h 418"/>
                  <a:gd name="T32" fmla="*/ 95 w 194"/>
                  <a:gd name="T33" fmla="*/ 59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4" h="418">
                    <a:moveTo>
                      <a:pt x="95" y="59"/>
                    </a:moveTo>
                    <a:cubicBezTo>
                      <a:pt x="75" y="59"/>
                      <a:pt x="62" y="70"/>
                      <a:pt x="62" y="100"/>
                    </a:cubicBezTo>
                    <a:cubicBezTo>
                      <a:pt x="62" y="144"/>
                      <a:pt x="62" y="144"/>
                      <a:pt x="62" y="144"/>
                    </a:cubicBezTo>
                    <a:cubicBezTo>
                      <a:pt x="0" y="144"/>
                      <a:pt x="0" y="144"/>
                      <a:pt x="0" y="144"/>
                    </a:cubicBezTo>
                    <a:cubicBezTo>
                      <a:pt x="0" y="104"/>
                      <a:pt x="0" y="104"/>
                      <a:pt x="0" y="104"/>
                    </a:cubicBezTo>
                    <a:cubicBezTo>
                      <a:pt x="0" y="38"/>
                      <a:pt x="33" y="0"/>
                      <a:pt x="97" y="0"/>
                    </a:cubicBezTo>
                    <a:cubicBezTo>
                      <a:pt x="161" y="0"/>
                      <a:pt x="194" y="38"/>
                      <a:pt x="194" y="104"/>
                    </a:cubicBezTo>
                    <a:cubicBezTo>
                      <a:pt x="194" y="159"/>
                      <a:pt x="174" y="203"/>
                      <a:pt x="114" y="268"/>
                    </a:cubicBezTo>
                    <a:cubicBezTo>
                      <a:pt x="75" y="309"/>
                      <a:pt x="65" y="329"/>
                      <a:pt x="65" y="350"/>
                    </a:cubicBezTo>
                    <a:cubicBezTo>
                      <a:pt x="65" y="353"/>
                      <a:pt x="65" y="356"/>
                      <a:pt x="65" y="359"/>
                    </a:cubicBezTo>
                    <a:cubicBezTo>
                      <a:pt x="188" y="359"/>
                      <a:pt x="188" y="359"/>
                      <a:pt x="188" y="359"/>
                    </a:cubicBezTo>
                    <a:cubicBezTo>
                      <a:pt x="188" y="418"/>
                      <a:pt x="188" y="418"/>
                      <a:pt x="188" y="418"/>
                    </a:cubicBezTo>
                    <a:cubicBezTo>
                      <a:pt x="0" y="418"/>
                      <a:pt x="0" y="418"/>
                      <a:pt x="0" y="418"/>
                    </a:cubicBezTo>
                    <a:cubicBezTo>
                      <a:pt x="0" y="368"/>
                      <a:pt x="0" y="368"/>
                      <a:pt x="0" y="368"/>
                    </a:cubicBezTo>
                    <a:cubicBezTo>
                      <a:pt x="0" y="321"/>
                      <a:pt x="17" y="287"/>
                      <a:pt x="65" y="236"/>
                    </a:cubicBezTo>
                    <a:cubicBezTo>
                      <a:pt x="115" y="183"/>
                      <a:pt x="129" y="151"/>
                      <a:pt x="129" y="106"/>
                    </a:cubicBezTo>
                    <a:cubicBezTo>
                      <a:pt x="129" y="69"/>
                      <a:pt x="116" y="59"/>
                      <a:pt x="95" y="59"/>
                    </a:cubicBez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40000" lnSpcReduction="20000"/>
              </a:bodyPr>
              <a:lstStyle/>
              <a:p>
                <a:endParaRPr lang="en-US">
                  <a:solidFill>
                    <a:schemeClr val="tx1">
                      <a:lumMod val="75000"/>
                      <a:lumOff val="25000"/>
                    </a:schemeClr>
                  </a:solidFill>
                </a:endParaRPr>
              </a:p>
            </p:txBody>
          </p:sp>
          <p:sp>
            <p:nvSpPr>
              <p:cNvPr id="54" name="iṣlïďê"/>
              <p:cNvSpPr/>
              <p:nvPr/>
            </p:nvSpPr>
            <p:spPr bwMode="auto">
              <a:xfrm>
                <a:off x="7948613" y="4772026"/>
                <a:ext cx="82550" cy="68263"/>
              </a:xfrm>
              <a:custGeom>
                <a:avLst/>
                <a:gdLst>
                  <a:gd name="T0" fmla="*/ 176 w 307"/>
                  <a:gd name="T1" fmla="*/ 244 h 260"/>
                  <a:gd name="T2" fmla="*/ 230 w 307"/>
                  <a:gd name="T3" fmla="*/ 199 h 260"/>
                  <a:gd name="T4" fmla="*/ 235 w 307"/>
                  <a:gd name="T5" fmla="*/ 136 h 260"/>
                  <a:gd name="T6" fmla="*/ 227 w 307"/>
                  <a:gd name="T7" fmla="*/ 128 h 260"/>
                  <a:gd name="T8" fmla="*/ 241 w 307"/>
                  <a:gd name="T9" fmla="*/ 125 h 260"/>
                  <a:gd name="T10" fmla="*/ 285 w 307"/>
                  <a:gd name="T11" fmla="*/ 146 h 260"/>
                  <a:gd name="T12" fmla="*/ 284 w 307"/>
                  <a:gd name="T13" fmla="*/ 112 h 260"/>
                  <a:gd name="T14" fmla="*/ 224 w 307"/>
                  <a:gd name="T15" fmla="*/ 67 h 260"/>
                  <a:gd name="T16" fmla="*/ 153 w 307"/>
                  <a:gd name="T17" fmla="*/ 60 h 260"/>
                  <a:gd name="T18" fmla="*/ 139 w 307"/>
                  <a:gd name="T19" fmla="*/ 61 h 260"/>
                  <a:gd name="T20" fmla="*/ 137 w 307"/>
                  <a:gd name="T21" fmla="*/ 61 h 260"/>
                  <a:gd name="T22" fmla="*/ 137 w 307"/>
                  <a:gd name="T23" fmla="*/ 61 h 260"/>
                  <a:gd name="T24" fmla="*/ 130 w 307"/>
                  <a:gd name="T25" fmla="*/ 64 h 260"/>
                  <a:gd name="T26" fmla="*/ 83 w 307"/>
                  <a:gd name="T27" fmla="*/ 9 h 260"/>
                  <a:gd name="T28" fmla="*/ 31 w 307"/>
                  <a:gd name="T29" fmla="*/ 25 h 260"/>
                  <a:gd name="T30" fmla="*/ 8 w 307"/>
                  <a:gd name="T31" fmla="*/ 74 h 260"/>
                  <a:gd name="T32" fmla="*/ 56 w 307"/>
                  <a:gd name="T33" fmla="*/ 130 h 260"/>
                  <a:gd name="T34" fmla="*/ 62 w 307"/>
                  <a:gd name="T35" fmla="*/ 178 h 260"/>
                  <a:gd name="T36" fmla="*/ 114 w 307"/>
                  <a:gd name="T37" fmla="*/ 239 h 260"/>
                  <a:gd name="T38" fmla="*/ 176 w 307"/>
                  <a:gd name="T39" fmla="*/ 244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7" h="260">
                    <a:moveTo>
                      <a:pt x="176" y="244"/>
                    </a:moveTo>
                    <a:cubicBezTo>
                      <a:pt x="230" y="199"/>
                      <a:pt x="230" y="199"/>
                      <a:pt x="230" y="199"/>
                    </a:cubicBezTo>
                    <a:cubicBezTo>
                      <a:pt x="248" y="183"/>
                      <a:pt x="250" y="155"/>
                      <a:pt x="235" y="136"/>
                    </a:cubicBezTo>
                    <a:cubicBezTo>
                      <a:pt x="227" y="128"/>
                      <a:pt x="227" y="128"/>
                      <a:pt x="227" y="128"/>
                    </a:cubicBezTo>
                    <a:cubicBezTo>
                      <a:pt x="233" y="127"/>
                      <a:pt x="237" y="125"/>
                      <a:pt x="241" y="125"/>
                    </a:cubicBezTo>
                    <a:cubicBezTo>
                      <a:pt x="252" y="126"/>
                      <a:pt x="262" y="153"/>
                      <a:pt x="285" y="146"/>
                    </a:cubicBezTo>
                    <a:cubicBezTo>
                      <a:pt x="307" y="139"/>
                      <a:pt x="303" y="134"/>
                      <a:pt x="284" y="112"/>
                    </a:cubicBezTo>
                    <a:cubicBezTo>
                      <a:pt x="264" y="89"/>
                      <a:pt x="255" y="78"/>
                      <a:pt x="224" y="67"/>
                    </a:cubicBezTo>
                    <a:cubicBezTo>
                      <a:pt x="204" y="60"/>
                      <a:pt x="172" y="59"/>
                      <a:pt x="153" y="60"/>
                    </a:cubicBezTo>
                    <a:cubicBezTo>
                      <a:pt x="149" y="59"/>
                      <a:pt x="144" y="60"/>
                      <a:pt x="139" y="61"/>
                    </a:cubicBezTo>
                    <a:cubicBezTo>
                      <a:pt x="138" y="61"/>
                      <a:pt x="137" y="61"/>
                      <a:pt x="137" y="61"/>
                    </a:cubicBezTo>
                    <a:cubicBezTo>
                      <a:pt x="137" y="61"/>
                      <a:pt x="137" y="61"/>
                      <a:pt x="137" y="61"/>
                    </a:cubicBezTo>
                    <a:cubicBezTo>
                      <a:pt x="135" y="62"/>
                      <a:pt x="132" y="63"/>
                      <a:pt x="130" y="64"/>
                    </a:cubicBezTo>
                    <a:cubicBezTo>
                      <a:pt x="83" y="9"/>
                      <a:pt x="83" y="9"/>
                      <a:pt x="83" y="9"/>
                    </a:cubicBezTo>
                    <a:cubicBezTo>
                      <a:pt x="75" y="0"/>
                      <a:pt x="52" y="7"/>
                      <a:pt x="31" y="25"/>
                    </a:cubicBezTo>
                    <a:cubicBezTo>
                      <a:pt x="10" y="43"/>
                      <a:pt x="0" y="65"/>
                      <a:pt x="8" y="74"/>
                    </a:cubicBezTo>
                    <a:cubicBezTo>
                      <a:pt x="56" y="130"/>
                      <a:pt x="56" y="130"/>
                      <a:pt x="56" y="130"/>
                    </a:cubicBezTo>
                    <a:cubicBezTo>
                      <a:pt x="48" y="145"/>
                      <a:pt x="50" y="164"/>
                      <a:pt x="62" y="178"/>
                    </a:cubicBezTo>
                    <a:cubicBezTo>
                      <a:pt x="114" y="239"/>
                      <a:pt x="114" y="239"/>
                      <a:pt x="114" y="239"/>
                    </a:cubicBezTo>
                    <a:cubicBezTo>
                      <a:pt x="130" y="258"/>
                      <a:pt x="158" y="260"/>
                      <a:pt x="176" y="244"/>
                    </a:cubicBez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55" name="íSļíḍè"/>
              <p:cNvSpPr/>
              <p:nvPr/>
            </p:nvSpPr>
            <p:spPr bwMode="auto">
              <a:xfrm>
                <a:off x="7999413" y="4802188"/>
                <a:ext cx="22225" cy="23813"/>
              </a:xfrm>
              <a:custGeom>
                <a:avLst/>
                <a:gdLst>
                  <a:gd name="T0" fmla="*/ 8 w 85"/>
                  <a:gd name="T1" fmla="*/ 37 h 92"/>
                  <a:gd name="T2" fmla="*/ 10 w 85"/>
                  <a:gd name="T3" fmla="*/ 8 h 92"/>
                  <a:gd name="T4" fmla="*/ 40 w 85"/>
                  <a:gd name="T5" fmla="*/ 10 h 92"/>
                  <a:gd name="T6" fmla="*/ 78 w 85"/>
                  <a:gd name="T7" fmla="*/ 54 h 92"/>
                  <a:gd name="T8" fmla="*/ 76 w 85"/>
                  <a:gd name="T9" fmla="*/ 84 h 92"/>
                  <a:gd name="T10" fmla="*/ 46 w 85"/>
                  <a:gd name="T11" fmla="*/ 82 h 92"/>
                  <a:gd name="T12" fmla="*/ 8 w 85"/>
                  <a:gd name="T13" fmla="*/ 37 h 92"/>
                </a:gdLst>
                <a:ahLst/>
                <a:cxnLst>
                  <a:cxn ang="0">
                    <a:pos x="T0" y="T1"/>
                  </a:cxn>
                  <a:cxn ang="0">
                    <a:pos x="T2" y="T3"/>
                  </a:cxn>
                  <a:cxn ang="0">
                    <a:pos x="T4" y="T5"/>
                  </a:cxn>
                  <a:cxn ang="0">
                    <a:pos x="T6" y="T7"/>
                  </a:cxn>
                  <a:cxn ang="0">
                    <a:pos x="T8" y="T9"/>
                  </a:cxn>
                  <a:cxn ang="0">
                    <a:pos x="T10" y="T11"/>
                  </a:cxn>
                  <a:cxn ang="0">
                    <a:pos x="T12" y="T13"/>
                  </a:cxn>
                </a:cxnLst>
                <a:rect l="0" t="0" r="r" b="b"/>
                <a:pathLst>
                  <a:path w="85" h="92">
                    <a:moveTo>
                      <a:pt x="8" y="37"/>
                    </a:moveTo>
                    <a:cubicBezTo>
                      <a:pt x="0" y="28"/>
                      <a:pt x="1" y="15"/>
                      <a:pt x="10" y="8"/>
                    </a:cubicBezTo>
                    <a:cubicBezTo>
                      <a:pt x="19" y="0"/>
                      <a:pt x="32" y="1"/>
                      <a:pt x="40" y="10"/>
                    </a:cubicBezTo>
                    <a:cubicBezTo>
                      <a:pt x="78" y="54"/>
                      <a:pt x="78" y="54"/>
                      <a:pt x="78" y="54"/>
                    </a:cubicBezTo>
                    <a:cubicBezTo>
                      <a:pt x="85" y="63"/>
                      <a:pt x="84" y="77"/>
                      <a:pt x="76" y="84"/>
                    </a:cubicBezTo>
                    <a:cubicBezTo>
                      <a:pt x="67" y="92"/>
                      <a:pt x="53" y="91"/>
                      <a:pt x="46" y="82"/>
                    </a:cubicBezTo>
                    <a:lnTo>
                      <a:pt x="8" y="37"/>
                    </a:ln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56" name="i$ḻîdè"/>
              <p:cNvSpPr/>
              <p:nvPr/>
            </p:nvSpPr>
            <p:spPr bwMode="auto">
              <a:xfrm>
                <a:off x="7986713" y="4805363"/>
                <a:ext cx="28575" cy="30163"/>
              </a:xfrm>
              <a:custGeom>
                <a:avLst/>
                <a:gdLst>
                  <a:gd name="T0" fmla="*/ 8 w 104"/>
                  <a:gd name="T1" fmla="*/ 37 h 113"/>
                  <a:gd name="T2" fmla="*/ 10 w 104"/>
                  <a:gd name="T3" fmla="*/ 8 h 113"/>
                  <a:gd name="T4" fmla="*/ 40 w 104"/>
                  <a:gd name="T5" fmla="*/ 10 h 113"/>
                  <a:gd name="T6" fmla="*/ 97 w 104"/>
                  <a:gd name="T7" fmla="*/ 76 h 113"/>
                  <a:gd name="T8" fmla="*/ 94 w 104"/>
                  <a:gd name="T9" fmla="*/ 105 h 113"/>
                  <a:gd name="T10" fmla="*/ 65 w 104"/>
                  <a:gd name="T11" fmla="*/ 103 h 113"/>
                  <a:gd name="T12" fmla="*/ 8 w 104"/>
                  <a:gd name="T13" fmla="*/ 37 h 113"/>
                </a:gdLst>
                <a:ahLst/>
                <a:cxnLst>
                  <a:cxn ang="0">
                    <a:pos x="T0" y="T1"/>
                  </a:cxn>
                  <a:cxn ang="0">
                    <a:pos x="T2" y="T3"/>
                  </a:cxn>
                  <a:cxn ang="0">
                    <a:pos x="T4" y="T5"/>
                  </a:cxn>
                  <a:cxn ang="0">
                    <a:pos x="T6" y="T7"/>
                  </a:cxn>
                  <a:cxn ang="0">
                    <a:pos x="T8" y="T9"/>
                  </a:cxn>
                  <a:cxn ang="0">
                    <a:pos x="T10" y="T11"/>
                  </a:cxn>
                  <a:cxn ang="0">
                    <a:pos x="T12" y="T13"/>
                  </a:cxn>
                </a:cxnLst>
                <a:rect l="0" t="0" r="r" b="b"/>
                <a:pathLst>
                  <a:path w="104" h="113">
                    <a:moveTo>
                      <a:pt x="8" y="37"/>
                    </a:moveTo>
                    <a:cubicBezTo>
                      <a:pt x="0" y="28"/>
                      <a:pt x="1" y="15"/>
                      <a:pt x="10" y="8"/>
                    </a:cubicBezTo>
                    <a:cubicBezTo>
                      <a:pt x="19" y="0"/>
                      <a:pt x="32" y="1"/>
                      <a:pt x="40" y="10"/>
                    </a:cubicBezTo>
                    <a:cubicBezTo>
                      <a:pt x="97" y="76"/>
                      <a:pt x="97" y="76"/>
                      <a:pt x="97" y="76"/>
                    </a:cubicBezTo>
                    <a:cubicBezTo>
                      <a:pt x="104" y="84"/>
                      <a:pt x="103" y="98"/>
                      <a:pt x="94" y="105"/>
                    </a:cubicBezTo>
                    <a:cubicBezTo>
                      <a:pt x="85" y="113"/>
                      <a:pt x="72" y="112"/>
                      <a:pt x="65" y="103"/>
                    </a:cubicBezTo>
                    <a:lnTo>
                      <a:pt x="8" y="37"/>
                    </a:ln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57" name="îṩľîḑe"/>
              <p:cNvSpPr/>
              <p:nvPr/>
            </p:nvSpPr>
            <p:spPr bwMode="auto">
              <a:xfrm>
                <a:off x="7981951" y="4816476"/>
                <a:ext cx="22225" cy="23813"/>
              </a:xfrm>
              <a:custGeom>
                <a:avLst/>
                <a:gdLst>
                  <a:gd name="T0" fmla="*/ 8 w 85"/>
                  <a:gd name="T1" fmla="*/ 37 h 92"/>
                  <a:gd name="T2" fmla="*/ 10 w 85"/>
                  <a:gd name="T3" fmla="*/ 7 h 92"/>
                  <a:gd name="T4" fmla="*/ 40 w 85"/>
                  <a:gd name="T5" fmla="*/ 10 h 92"/>
                  <a:gd name="T6" fmla="*/ 78 w 85"/>
                  <a:gd name="T7" fmla="*/ 54 h 92"/>
                  <a:gd name="T8" fmla="*/ 76 w 85"/>
                  <a:gd name="T9" fmla="*/ 84 h 92"/>
                  <a:gd name="T10" fmla="*/ 46 w 85"/>
                  <a:gd name="T11" fmla="*/ 82 h 92"/>
                  <a:gd name="T12" fmla="*/ 8 w 85"/>
                  <a:gd name="T13" fmla="*/ 37 h 92"/>
                </a:gdLst>
                <a:ahLst/>
                <a:cxnLst>
                  <a:cxn ang="0">
                    <a:pos x="T0" y="T1"/>
                  </a:cxn>
                  <a:cxn ang="0">
                    <a:pos x="T2" y="T3"/>
                  </a:cxn>
                  <a:cxn ang="0">
                    <a:pos x="T4" y="T5"/>
                  </a:cxn>
                  <a:cxn ang="0">
                    <a:pos x="T6" y="T7"/>
                  </a:cxn>
                  <a:cxn ang="0">
                    <a:pos x="T8" y="T9"/>
                  </a:cxn>
                  <a:cxn ang="0">
                    <a:pos x="T10" y="T11"/>
                  </a:cxn>
                  <a:cxn ang="0">
                    <a:pos x="T12" y="T13"/>
                  </a:cxn>
                </a:cxnLst>
                <a:rect l="0" t="0" r="r" b="b"/>
                <a:pathLst>
                  <a:path w="85" h="92">
                    <a:moveTo>
                      <a:pt x="8" y="37"/>
                    </a:moveTo>
                    <a:cubicBezTo>
                      <a:pt x="0" y="28"/>
                      <a:pt x="1" y="15"/>
                      <a:pt x="10" y="7"/>
                    </a:cubicBezTo>
                    <a:cubicBezTo>
                      <a:pt x="19" y="0"/>
                      <a:pt x="32" y="1"/>
                      <a:pt x="40" y="10"/>
                    </a:cubicBezTo>
                    <a:cubicBezTo>
                      <a:pt x="78" y="54"/>
                      <a:pt x="78" y="54"/>
                      <a:pt x="78" y="54"/>
                    </a:cubicBezTo>
                    <a:cubicBezTo>
                      <a:pt x="85" y="63"/>
                      <a:pt x="84" y="76"/>
                      <a:pt x="76" y="84"/>
                    </a:cubicBezTo>
                    <a:cubicBezTo>
                      <a:pt x="67" y="92"/>
                      <a:pt x="53" y="91"/>
                      <a:pt x="46" y="82"/>
                    </a:cubicBezTo>
                    <a:lnTo>
                      <a:pt x="8" y="37"/>
                    </a:ln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58" name="ïs1ïdê"/>
              <p:cNvSpPr/>
              <p:nvPr/>
            </p:nvSpPr>
            <p:spPr bwMode="auto">
              <a:xfrm>
                <a:off x="7975601" y="4824413"/>
                <a:ext cx="19050" cy="22225"/>
              </a:xfrm>
              <a:custGeom>
                <a:avLst/>
                <a:gdLst>
                  <a:gd name="T0" fmla="*/ 7 w 73"/>
                  <a:gd name="T1" fmla="*/ 34 h 79"/>
                  <a:gd name="T2" fmla="*/ 9 w 73"/>
                  <a:gd name="T3" fmla="*/ 7 h 79"/>
                  <a:gd name="T4" fmla="*/ 36 w 73"/>
                  <a:gd name="T5" fmla="*/ 9 h 79"/>
                  <a:gd name="T6" fmla="*/ 67 w 73"/>
                  <a:gd name="T7" fmla="*/ 45 h 79"/>
                  <a:gd name="T8" fmla="*/ 65 w 73"/>
                  <a:gd name="T9" fmla="*/ 72 h 79"/>
                  <a:gd name="T10" fmla="*/ 38 w 73"/>
                  <a:gd name="T11" fmla="*/ 70 h 79"/>
                  <a:gd name="T12" fmla="*/ 7 w 73"/>
                  <a:gd name="T13" fmla="*/ 34 h 79"/>
                </a:gdLst>
                <a:ahLst/>
                <a:cxnLst>
                  <a:cxn ang="0">
                    <a:pos x="T0" y="T1"/>
                  </a:cxn>
                  <a:cxn ang="0">
                    <a:pos x="T2" y="T3"/>
                  </a:cxn>
                  <a:cxn ang="0">
                    <a:pos x="T4" y="T5"/>
                  </a:cxn>
                  <a:cxn ang="0">
                    <a:pos x="T6" y="T7"/>
                  </a:cxn>
                  <a:cxn ang="0">
                    <a:pos x="T8" y="T9"/>
                  </a:cxn>
                  <a:cxn ang="0">
                    <a:pos x="T10" y="T11"/>
                  </a:cxn>
                  <a:cxn ang="0">
                    <a:pos x="T12" y="T13"/>
                  </a:cxn>
                </a:cxnLst>
                <a:rect l="0" t="0" r="r" b="b"/>
                <a:pathLst>
                  <a:path w="73" h="79">
                    <a:moveTo>
                      <a:pt x="7" y="34"/>
                    </a:moveTo>
                    <a:cubicBezTo>
                      <a:pt x="0" y="26"/>
                      <a:pt x="1" y="14"/>
                      <a:pt x="9" y="7"/>
                    </a:cubicBezTo>
                    <a:cubicBezTo>
                      <a:pt x="17" y="0"/>
                      <a:pt x="29" y="1"/>
                      <a:pt x="36" y="9"/>
                    </a:cubicBezTo>
                    <a:cubicBezTo>
                      <a:pt x="67" y="45"/>
                      <a:pt x="67" y="45"/>
                      <a:pt x="67" y="45"/>
                    </a:cubicBezTo>
                    <a:cubicBezTo>
                      <a:pt x="73" y="53"/>
                      <a:pt x="73" y="65"/>
                      <a:pt x="65" y="72"/>
                    </a:cubicBezTo>
                    <a:cubicBezTo>
                      <a:pt x="57" y="79"/>
                      <a:pt x="44" y="78"/>
                      <a:pt x="38" y="70"/>
                    </a:cubicBezTo>
                    <a:lnTo>
                      <a:pt x="7" y="34"/>
                    </a:ln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59" name="í$liḓe"/>
              <p:cNvSpPr/>
              <p:nvPr/>
            </p:nvSpPr>
            <p:spPr bwMode="auto">
              <a:xfrm>
                <a:off x="7896226" y="4611688"/>
                <a:ext cx="88900" cy="188913"/>
              </a:xfrm>
              <a:custGeom>
                <a:avLst/>
                <a:gdLst>
                  <a:gd name="T0" fmla="*/ 334 w 334"/>
                  <a:gd name="T1" fmla="*/ 624 h 708"/>
                  <a:gd name="T2" fmla="*/ 209 w 334"/>
                  <a:gd name="T3" fmla="*/ 708 h 708"/>
                  <a:gd name="T4" fmla="*/ 13 w 334"/>
                  <a:gd name="T5" fmla="*/ 383 h 708"/>
                  <a:gd name="T6" fmla="*/ 0 w 334"/>
                  <a:gd name="T7" fmla="*/ 66 h 708"/>
                  <a:gd name="T8" fmla="*/ 66 w 334"/>
                  <a:gd name="T9" fmla="*/ 0 h 708"/>
                  <a:gd name="T10" fmla="*/ 87 w 334"/>
                  <a:gd name="T11" fmla="*/ 0 h 708"/>
                  <a:gd name="T12" fmla="*/ 153 w 334"/>
                  <a:gd name="T13" fmla="*/ 66 h 708"/>
                  <a:gd name="T14" fmla="*/ 163 w 334"/>
                  <a:gd name="T15" fmla="*/ 353 h 708"/>
                  <a:gd name="T16" fmla="*/ 334 w 334"/>
                  <a:gd name="T17" fmla="*/ 624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708">
                    <a:moveTo>
                      <a:pt x="334" y="624"/>
                    </a:moveTo>
                    <a:cubicBezTo>
                      <a:pt x="334" y="624"/>
                      <a:pt x="287" y="660"/>
                      <a:pt x="209" y="708"/>
                    </a:cubicBezTo>
                    <a:cubicBezTo>
                      <a:pt x="209" y="708"/>
                      <a:pt x="40" y="581"/>
                      <a:pt x="13" y="383"/>
                    </a:cubicBezTo>
                    <a:cubicBezTo>
                      <a:pt x="2" y="303"/>
                      <a:pt x="0" y="66"/>
                      <a:pt x="0" y="66"/>
                    </a:cubicBezTo>
                    <a:cubicBezTo>
                      <a:pt x="0" y="30"/>
                      <a:pt x="29" y="0"/>
                      <a:pt x="66" y="0"/>
                    </a:cubicBezTo>
                    <a:cubicBezTo>
                      <a:pt x="87" y="0"/>
                      <a:pt x="87" y="0"/>
                      <a:pt x="87" y="0"/>
                    </a:cubicBezTo>
                    <a:cubicBezTo>
                      <a:pt x="124" y="0"/>
                      <a:pt x="153" y="30"/>
                      <a:pt x="153" y="66"/>
                    </a:cubicBezTo>
                    <a:cubicBezTo>
                      <a:pt x="153" y="66"/>
                      <a:pt x="139" y="285"/>
                      <a:pt x="163" y="353"/>
                    </a:cubicBezTo>
                    <a:cubicBezTo>
                      <a:pt x="239" y="573"/>
                      <a:pt x="334" y="624"/>
                      <a:pt x="334" y="624"/>
                    </a:cubicBezTo>
                    <a:close/>
                  </a:path>
                </a:pathLst>
              </a:custGeom>
              <a:solidFill>
                <a:srgbClr val="634E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92500" lnSpcReduction="20000"/>
              </a:bodyPr>
              <a:lstStyle/>
              <a:p>
                <a:endParaRPr lang="en-US">
                  <a:solidFill>
                    <a:schemeClr val="tx1">
                      <a:lumMod val="75000"/>
                      <a:lumOff val="25000"/>
                    </a:schemeClr>
                  </a:solidFill>
                </a:endParaRPr>
              </a:p>
            </p:txBody>
          </p:sp>
          <p:sp>
            <p:nvSpPr>
              <p:cNvPr id="60" name="íṩļîḓè"/>
              <p:cNvSpPr/>
              <p:nvPr/>
            </p:nvSpPr>
            <p:spPr bwMode="auto">
              <a:xfrm>
                <a:off x="7750176" y="4611688"/>
                <a:ext cx="160338" cy="261938"/>
              </a:xfrm>
              <a:custGeom>
                <a:avLst/>
                <a:gdLst>
                  <a:gd name="T0" fmla="*/ 76 w 602"/>
                  <a:gd name="T1" fmla="*/ 0 h 989"/>
                  <a:gd name="T2" fmla="*/ 138 w 602"/>
                  <a:gd name="T3" fmla="*/ 0 h 989"/>
                  <a:gd name="T4" fmla="*/ 473 w 602"/>
                  <a:gd name="T5" fmla="*/ 0 h 989"/>
                  <a:gd name="T6" fmla="*/ 526 w 602"/>
                  <a:gd name="T7" fmla="*/ 0 h 989"/>
                  <a:gd name="T8" fmla="*/ 602 w 602"/>
                  <a:gd name="T9" fmla="*/ 67 h 989"/>
                  <a:gd name="T10" fmla="*/ 602 w 602"/>
                  <a:gd name="T11" fmla="*/ 922 h 989"/>
                  <a:gd name="T12" fmla="*/ 526 w 602"/>
                  <a:gd name="T13" fmla="*/ 989 h 989"/>
                  <a:gd name="T14" fmla="*/ 76 w 602"/>
                  <a:gd name="T15" fmla="*/ 989 h 989"/>
                  <a:gd name="T16" fmla="*/ 0 w 602"/>
                  <a:gd name="T17" fmla="*/ 922 h 989"/>
                  <a:gd name="T18" fmla="*/ 0 w 602"/>
                  <a:gd name="T19" fmla="*/ 67 h 989"/>
                  <a:gd name="T20" fmla="*/ 76 w 602"/>
                  <a:gd name="T21" fmla="*/ 0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2" h="989">
                    <a:moveTo>
                      <a:pt x="76" y="0"/>
                    </a:moveTo>
                    <a:cubicBezTo>
                      <a:pt x="138" y="0"/>
                      <a:pt x="138" y="0"/>
                      <a:pt x="138" y="0"/>
                    </a:cubicBezTo>
                    <a:cubicBezTo>
                      <a:pt x="473" y="0"/>
                      <a:pt x="473" y="0"/>
                      <a:pt x="473" y="0"/>
                    </a:cubicBezTo>
                    <a:cubicBezTo>
                      <a:pt x="526" y="0"/>
                      <a:pt x="526" y="0"/>
                      <a:pt x="526" y="0"/>
                    </a:cubicBezTo>
                    <a:cubicBezTo>
                      <a:pt x="568" y="0"/>
                      <a:pt x="602" y="30"/>
                      <a:pt x="602" y="67"/>
                    </a:cubicBezTo>
                    <a:cubicBezTo>
                      <a:pt x="602" y="922"/>
                      <a:pt x="602" y="922"/>
                      <a:pt x="602" y="922"/>
                    </a:cubicBezTo>
                    <a:cubicBezTo>
                      <a:pt x="602" y="959"/>
                      <a:pt x="568" y="989"/>
                      <a:pt x="526" y="989"/>
                    </a:cubicBezTo>
                    <a:cubicBezTo>
                      <a:pt x="76" y="989"/>
                      <a:pt x="76" y="989"/>
                      <a:pt x="76" y="989"/>
                    </a:cubicBezTo>
                    <a:cubicBezTo>
                      <a:pt x="34" y="989"/>
                      <a:pt x="0" y="959"/>
                      <a:pt x="0" y="922"/>
                    </a:cubicBezTo>
                    <a:cubicBezTo>
                      <a:pt x="0" y="67"/>
                      <a:pt x="0" y="67"/>
                      <a:pt x="0" y="67"/>
                    </a:cubicBezTo>
                    <a:cubicBezTo>
                      <a:pt x="0" y="30"/>
                      <a:pt x="34" y="0"/>
                      <a:pt x="76" y="0"/>
                    </a:cubicBezTo>
                    <a:close/>
                  </a:path>
                </a:pathLst>
              </a:custGeom>
              <a:solidFill>
                <a:srgbClr val="A48A7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61" name="iśḻïḋe"/>
              <p:cNvSpPr/>
              <p:nvPr/>
            </p:nvSpPr>
            <p:spPr bwMode="auto">
              <a:xfrm>
                <a:off x="7786688" y="4611688"/>
                <a:ext cx="90488" cy="103188"/>
              </a:xfrm>
              <a:custGeom>
                <a:avLst/>
                <a:gdLst>
                  <a:gd name="T0" fmla="*/ 57 w 57"/>
                  <a:gd name="T1" fmla="*/ 0 h 65"/>
                  <a:gd name="T2" fmla="*/ 29 w 57"/>
                  <a:gd name="T3" fmla="*/ 65 h 65"/>
                  <a:gd name="T4" fmla="*/ 0 w 57"/>
                  <a:gd name="T5" fmla="*/ 0 h 65"/>
                  <a:gd name="T6" fmla="*/ 57 w 57"/>
                  <a:gd name="T7" fmla="*/ 0 h 65"/>
                </a:gdLst>
                <a:ahLst/>
                <a:cxnLst>
                  <a:cxn ang="0">
                    <a:pos x="T0" y="T1"/>
                  </a:cxn>
                  <a:cxn ang="0">
                    <a:pos x="T2" y="T3"/>
                  </a:cxn>
                  <a:cxn ang="0">
                    <a:pos x="T4" y="T5"/>
                  </a:cxn>
                  <a:cxn ang="0">
                    <a:pos x="T6" y="T7"/>
                  </a:cxn>
                </a:cxnLst>
                <a:rect l="0" t="0" r="r" b="b"/>
                <a:pathLst>
                  <a:path w="57" h="65">
                    <a:moveTo>
                      <a:pt x="57" y="0"/>
                    </a:moveTo>
                    <a:lnTo>
                      <a:pt x="29" y="65"/>
                    </a:lnTo>
                    <a:lnTo>
                      <a:pt x="0" y="0"/>
                    </a:lnTo>
                    <a:lnTo>
                      <a:pt x="57" y="0"/>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32500" lnSpcReduction="20000"/>
              </a:bodyPr>
              <a:lstStyle/>
              <a:p>
                <a:endParaRPr lang="en-US">
                  <a:solidFill>
                    <a:schemeClr val="tx1">
                      <a:lumMod val="75000"/>
                      <a:lumOff val="25000"/>
                    </a:schemeClr>
                  </a:solidFill>
                </a:endParaRPr>
              </a:p>
            </p:txBody>
          </p:sp>
          <p:sp>
            <p:nvSpPr>
              <p:cNvPr id="62" name="ïṣ1iďé"/>
              <p:cNvSpPr/>
              <p:nvPr/>
            </p:nvSpPr>
            <p:spPr bwMode="auto">
              <a:xfrm>
                <a:off x="7843838" y="5080001"/>
                <a:ext cx="71438" cy="26988"/>
              </a:xfrm>
              <a:custGeom>
                <a:avLst/>
                <a:gdLst>
                  <a:gd name="T0" fmla="*/ 88 w 268"/>
                  <a:gd name="T1" fmla="*/ 0 h 99"/>
                  <a:gd name="T2" fmla="*/ 166 w 268"/>
                  <a:gd name="T3" fmla="*/ 31 h 99"/>
                  <a:gd name="T4" fmla="*/ 268 w 268"/>
                  <a:gd name="T5" fmla="*/ 99 h 99"/>
                  <a:gd name="T6" fmla="*/ 3 w 268"/>
                  <a:gd name="T7" fmla="*/ 87 h 99"/>
                  <a:gd name="T8" fmla="*/ 0 w 268"/>
                  <a:gd name="T9" fmla="*/ 0 h 99"/>
                  <a:gd name="T10" fmla="*/ 88 w 268"/>
                  <a:gd name="T11" fmla="*/ 0 h 99"/>
                </a:gdLst>
                <a:ahLst/>
                <a:cxnLst>
                  <a:cxn ang="0">
                    <a:pos x="T0" y="T1"/>
                  </a:cxn>
                  <a:cxn ang="0">
                    <a:pos x="T2" y="T3"/>
                  </a:cxn>
                  <a:cxn ang="0">
                    <a:pos x="T4" y="T5"/>
                  </a:cxn>
                  <a:cxn ang="0">
                    <a:pos x="T6" y="T7"/>
                  </a:cxn>
                  <a:cxn ang="0">
                    <a:pos x="T8" y="T9"/>
                  </a:cxn>
                  <a:cxn ang="0">
                    <a:pos x="T10" y="T11"/>
                  </a:cxn>
                </a:cxnLst>
                <a:rect l="0" t="0" r="r" b="b"/>
                <a:pathLst>
                  <a:path w="268" h="99">
                    <a:moveTo>
                      <a:pt x="88" y="0"/>
                    </a:moveTo>
                    <a:cubicBezTo>
                      <a:pt x="88" y="0"/>
                      <a:pt x="128" y="8"/>
                      <a:pt x="166" y="31"/>
                    </a:cubicBezTo>
                    <a:cubicBezTo>
                      <a:pt x="219" y="63"/>
                      <a:pt x="268" y="99"/>
                      <a:pt x="268" y="99"/>
                    </a:cubicBezTo>
                    <a:cubicBezTo>
                      <a:pt x="3" y="87"/>
                      <a:pt x="3" y="87"/>
                      <a:pt x="3" y="87"/>
                    </a:cubicBezTo>
                    <a:cubicBezTo>
                      <a:pt x="0" y="0"/>
                      <a:pt x="0" y="0"/>
                      <a:pt x="0" y="0"/>
                    </a:cubicBezTo>
                    <a:lnTo>
                      <a:pt x="88" y="0"/>
                    </a:lnTo>
                    <a:close/>
                  </a:path>
                </a:pathLst>
              </a:custGeom>
              <a:solidFill>
                <a:srgbClr val="432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63" name="iṣ1idê"/>
              <p:cNvSpPr/>
              <p:nvPr/>
            </p:nvSpPr>
            <p:spPr bwMode="auto">
              <a:xfrm>
                <a:off x="7843838" y="4860926"/>
                <a:ext cx="36513" cy="222250"/>
              </a:xfrm>
              <a:custGeom>
                <a:avLst/>
                <a:gdLst>
                  <a:gd name="T0" fmla="*/ 0 w 23"/>
                  <a:gd name="T1" fmla="*/ 140 h 140"/>
                  <a:gd name="T2" fmla="*/ 23 w 23"/>
                  <a:gd name="T3" fmla="*/ 140 h 140"/>
                  <a:gd name="T4" fmla="*/ 23 w 23"/>
                  <a:gd name="T5" fmla="*/ 0 h 140"/>
                  <a:gd name="T6" fmla="*/ 0 w 23"/>
                  <a:gd name="T7" fmla="*/ 4 h 140"/>
                  <a:gd name="T8" fmla="*/ 0 w 23"/>
                  <a:gd name="T9" fmla="*/ 140 h 140"/>
                </a:gdLst>
                <a:ahLst/>
                <a:cxnLst>
                  <a:cxn ang="0">
                    <a:pos x="T0" y="T1"/>
                  </a:cxn>
                  <a:cxn ang="0">
                    <a:pos x="T2" y="T3"/>
                  </a:cxn>
                  <a:cxn ang="0">
                    <a:pos x="T4" y="T5"/>
                  </a:cxn>
                  <a:cxn ang="0">
                    <a:pos x="T6" y="T7"/>
                  </a:cxn>
                  <a:cxn ang="0">
                    <a:pos x="T8" y="T9"/>
                  </a:cxn>
                </a:cxnLst>
                <a:rect l="0" t="0" r="r" b="b"/>
                <a:pathLst>
                  <a:path w="23" h="140">
                    <a:moveTo>
                      <a:pt x="0" y="140"/>
                    </a:moveTo>
                    <a:lnTo>
                      <a:pt x="23" y="140"/>
                    </a:lnTo>
                    <a:lnTo>
                      <a:pt x="23" y="0"/>
                    </a:lnTo>
                    <a:lnTo>
                      <a:pt x="0" y="4"/>
                    </a:lnTo>
                    <a:lnTo>
                      <a:pt x="0" y="140"/>
                    </a:lnTo>
                    <a:close/>
                  </a:path>
                </a:pathLst>
              </a:custGeom>
              <a:solidFill>
                <a:srgbClr val="A48A7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64" name="ïṣ1îďe"/>
              <p:cNvSpPr/>
              <p:nvPr/>
            </p:nvSpPr>
            <p:spPr bwMode="auto">
              <a:xfrm>
                <a:off x="7816851" y="4576763"/>
                <a:ext cx="30163" cy="47625"/>
              </a:xfrm>
              <a:custGeom>
                <a:avLst/>
                <a:gdLst>
                  <a:gd name="T0" fmla="*/ 0 w 111"/>
                  <a:gd name="T1" fmla="*/ 140 h 179"/>
                  <a:gd name="T2" fmla="*/ 55 w 111"/>
                  <a:gd name="T3" fmla="*/ 179 h 179"/>
                  <a:gd name="T4" fmla="*/ 111 w 111"/>
                  <a:gd name="T5" fmla="*/ 140 h 179"/>
                  <a:gd name="T6" fmla="*/ 111 w 111"/>
                  <a:gd name="T7" fmla="*/ 38 h 179"/>
                  <a:gd name="T8" fmla="*/ 55 w 111"/>
                  <a:gd name="T9" fmla="*/ 0 h 179"/>
                  <a:gd name="T10" fmla="*/ 0 w 111"/>
                  <a:gd name="T11" fmla="*/ 38 h 179"/>
                  <a:gd name="T12" fmla="*/ 0 w 111"/>
                  <a:gd name="T13" fmla="*/ 140 h 179"/>
                </a:gdLst>
                <a:ahLst/>
                <a:cxnLst>
                  <a:cxn ang="0">
                    <a:pos x="T0" y="T1"/>
                  </a:cxn>
                  <a:cxn ang="0">
                    <a:pos x="T2" y="T3"/>
                  </a:cxn>
                  <a:cxn ang="0">
                    <a:pos x="T4" y="T5"/>
                  </a:cxn>
                  <a:cxn ang="0">
                    <a:pos x="T6" y="T7"/>
                  </a:cxn>
                  <a:cxn ang="0">
                    <a:pos x="T8" y="T9"/>
                  </a:cxn>
                  <a:cxn ang="0">
                    <a:pos x="T10" y="T11"/>
                  </a:cxn>
                  <a:cxn ang="0">
                    <a:pos x="T12" y="T13"/>
                  </a:cxn>
                </a:cxnLst>
                <a:rect l="0" t="0" r="r" b="b"/>
                <a:pathLst>
                  <a:path w="111" h="179">
                    <a:moveTo>
                      <a:pt x="0" y="140"/>
                    </a:moveTo>
                    <a:cubicBezTo>
                      <a:pt x="0" y="161"/>
                      <a:pt x="25" y="179"/>
                      <a:pt x="55" y="179"/>
                    </a:cubicBezTo>
                    <a:cubicBezTo>
                      <a:pt x="86" y="179"/>
                      <a:pt x="111" y="161"/>
                      <a:pt x="111" y="140"/>
                    </a:cubicBezTo>
                    <a:cubicBezTo>
                      <a:pt x="111" y="38"/>
                      <a:pt x="111" y="38"/>
                      <a:pt x="111" y="38"/>
                    </a:cubicBezTo>
                    <a:cubicBezTo>
                      <a:pt x="111" y="17"/>
                      <a:pt x="86" y="0"/>
                      <a:pt x="55" y="0"/>
                    </a:cubicBezTo>
                    <a:cubicBezTo>
                      <a:pt x="25" y="0"/>
                      <a:pt x="0" y="17"/>
                      <a:pt x="0" y="38"/>
                    </a:cubicBezTo>
                    <a:lnTo>
                      <a:pt x="0" y="140"/>
                    </a:ln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65" name="işļïḍé"/>
              <p:cNvSpPr/>
              <p:nvPr/>
            </p:nvSpPr>
            <p:spPr bwMode="auto">
              <a:xfrm>
                <a:off x="7821613" y="4629151"/>
                <a:ext cx="20638" cy="85725"/>
              </a:xfrm>
              <a:custGeom>
                <a:avLst/>
                <a:gdLst>
                  <a:gd name="T0" fmla="*/ 25 w 79"/>
                  <a:gd name="T1" fmla="*/ 37 h 324"/>
                  <a:gd name="T2" fmla="*/ 13 w 79"/>
                  <a:gd name="T3" fmla="*/ 20 h 324"/>
                  <a:gd name="T4" fmla="*/ 33 w 79"/>
                  <a:gd name="T5" fmla="*/ 0 h 324"/>
                  <a:gd name="T6" fmla="*/ 46 w 79"/>
                  <a:gd name="T7" fmla="*/ 0 h 324"/>
                  <a:gd name="T8" fmla="*/ 66 w 79"/>
                  <a:gd name="T9" fmla="*/ 20 h 324"/>
                  <a:gd name="T10" fmla="*/ 54 w 79"/>
                  <a:gd name="T11" fmla="*/ 37 h 324"/>
                  <a:gd name="T12" fmla="*/ 79 w 79"/>
                  <a:gd name="T13" fmla="*/ 235 h 324"/>
                  <a:gd name="T14" fmla="*/ 41 w 79"/>
                  <a:gd name="T15" fmla="*/ 324 h 324"/>
                  <a:gd name="T16" fmla="*/ 0 w 79"/>
                  <a:gd name="T17" fmla="*/ 230 h 324"/>
                  <a:gd name="T18" fmla="*/ 25 w 79"/>
                  <a:gd name="T19" fmla="*/ 37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324">
                    <a:moveTo>
                      <a:pt x="25" y="37"/>
                    </a:moveTo>
                    <a:cubicBezTo>
                      <a:pt x="18" y="36"/>
                      <a:pt x="9" y="26"/>
                      <a:pt x="13" y="20"/>
                    </a:cubicBezTo>
                    <a:cubicBezTo>
                      <a:pt x="22" y="6"/>
                      <a:pt x="22" y="0"/>
                      <a:pt x="33" y="0"/>
                    </a:cubicBezTo>
                    <a:cubicBezTo>
                      <a:pt x="46" y="0"/>
                      <a:pt x="46" y="0"/>
                      <a:pt x="46" y="0"/>
                    </a:cubicBezTo>
                    <a:cubicBezTo>
                      <a:pt x="57" y="0"/>
                      <a:pt x="58" y="6"/>
                      <a:pt x="66" y="20"/>
                    </a:cubicBezTo>
                    <a:cubicBezTo>
                      <a:pt x="70" y="27"/>
                      <a:pt x="62" y="37"/>
                      <a:pt x="54" y="37"/>
                    </a:cubicBezTo>
                    <a:cubicBezTo>
                      <a:pt x="55" y="39"/>
                      <a:pt x="79" y="235"/>
                      <a:pt x="79" y="235"/>
                    </a:cubicBezTo>
                    <a:cubicBezTo>
                      <a:pt x="41" y="324"/>
                      <a:pt x="41" y="324"/>
                      <a:pt x="41" y="324"/>
                    </a:cubicBezTo>
                    <a:cubicBezTo>
                      <a:pt x="0" y="230"/>
                      <a:pt x="0" y="230"/>
                      <a:pt x="0" y="230"/>
                    </a:cubicBezTo>
                    <a:cubicBezTo>
                      <a:pt x="0" y="230"/>
                      <a:pt x="24" y="39"/>
                      <a:pt x="25" y="37"/>
                    </a:cubicBez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66" name="ïSļïḍè"/>
              <p:cNvSpPr/>
              <p:nvPr/>
            </p:nvSpPr>
            <p:spPr bwMode="auto">
              <a:xfrm>
                <a:off x="7777163" y="4443413"/>
                <a:ext cx="109538" cy="142875"/>
              </a:xfrm>
              <a:custGeom>
                <a:avLst/>
                <a:gdLst>
                  <a:gd name="T0" fmla="*/ 163 w 407"/>
                  <a:gd name="T1" fmla="*/ 0 h 542"/>
                  <a:gd name="T2" fmla="*/ 204 w 407"/>
                  <a:gd name="T3" fmla="*/ 0 h 542"/>
                  <a:gd name="T4" fmla="*/ 244 w 407"/>
                  <a:gd name="T5" fmla="*/ 0 h 542"/>
                  <a:gd name="T6" fmla="*/ 407 w 407"/>
                  <a:gd name="T7" fmla="*/ 163 h 542"/>
                  <a:gd name="T8" fmla="*/ 407 w 407"/>
                  <a:gd name="T9" fmla="*/ 358 h 542"/>
                  <a:gd name="T10" fmla="*/ 238 w 407"/>
                  <a:gd name="T11" fmla="*/ 542 h 542"/>
                  <a:gd name="T12" fmla="*/ 197 w 407"/>
                  <a:gd name="T13" fmla="*/ 542 h 542"/>
                  <a:gd name="T14" fmla="*/ 156 w 407"/>
                  <a:gd name="T15" fmla="*/ 542 h 542"/>
                  <a:gd name="T16" fmla="*/ 0 w 407"/>
                  <a:gd name="T17" fmla="*/ 358 h 542"/>
                  <a:gd name="T18" fmla="*/ 0 w 407"/>
                  <a:gd name="T19" fmla="*/ 163 h 542"/>
                  <a:gd name="T20" fmla="*/ 163 w 407"/>
                  <a:gd name="T21" fmla="*/ 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7" h="542">
                    <a:moveTo>
                      <a:pt x="163" y="0"/>
                    </a:moveTo>
                    <a:cubicBezTo>
                      <a:pt x="204" y="0"/>
                      <a:pt x="204" y="0"/>
                      <a:pt x="204" y="0"/>
                    </a:cubicBezTo>
                    <a:cubicBezTo>
                      <a:pt x="244" y="0"/>
                      <a:pt x="244" y="0"/>
                      <a:pt x="244" y="0"/>
                    </a:cubicBezTo>
                    <a:cubicBezTo>
                      <a:pt x="334" y="0"/>
                      <a:pt x="407" y="73"/>
                      <a:pt x="407" y="163"/>
                    </a:cubicBezTo>
                    <a:cubicBezTo>
                      <a:pt x="407" y="358"/>
                      <a:pt x="407" y="358"/>
                      <a:pt x="407" y="358"/>
                    </a:cubicBezTo>
                    <a:cubicBezTo>
                      <a:pt x="407" y="448"/>
                      <a:pt x="308" y="542"/>
                      <a:pt x="238" y="542"/>
                    </a:cubicBezTo>
                    <a:cubicBezTo>
                      <a:pt x="197" y="542"/>
                      <a:pt x="197" y="542"/>
                      <a:pt x="197" y="542"/>
                    </a:cubicBezTo>
                    <a:cubicBezTo>
                      <a:pt x="156" y="542"/>
                      <a:pt x="156" y="542"/>
                      <a:pt x="156" y="542"/>
                    </a:cubicBezTo>
                    <a:cubicBezTo>
                      <a:pt x="103" y="542"/>
                      <a:pt x="0" y="448"/>
                      <a:pt x="0" y="358"/>
                    </a:cubicBezTo>
                    <a:cubicBezTo>
                      <a:pt x="0" y="163"/>
                      <a:pt x="0" y="163"/>
                      <a:pt x="0" y="163"/>
                    </a:cubicBezTo>
                    <a:cubicBezTo>
                      <a:pt x="0" y="73"/>
                      <a:pt x="73" y="0"/>
                      <a:pt x="163" y="0"/>
                    </a:cubicBezTo>
                    <a:close/>
                  </a:path>
                </a:pathLst>
              </a:custGeom>
              <a:solidFill>
                <a:srgbClr val="FDEAC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62500" lnSpcReduction="20000"/>
              </a:bodyPr>
              <a:lstStyle/>
              <a:p>
                <a:endParaRPr lang="en-US">
                  <a:solidFill>
                    <a:schemeClr val="tx1">
                      <a:lumMod val="75000"/>
                      <a:lumOff val="25000"/>
                    </a:schemeClr>
                  </a:solidFill>
                </a:endParaRPr>
              </a:p>
            </p:txBody>
          </p:sp>
          <p:sp>
            <p:nvSpPr>
              <p:cNvPr id="67" name="işḻïďè"/>
              <p:cNvSpPr/>
              <p:nvPr/>
            </p:nvSpPr>
            <p:spPr bwMode="auto">
              <a:xfrm>
                <a:off x="7764463" y="4443413"/>
                <a:ext cx="82550" cy="142875"/>
              </a:xfrm>
              <a:custGeom>
                <a:avLst/>
                <a:gdLst>
                  <a:gd name="T0" fmla="*/ 35 w 309"/>
                  <a:gd name="T1" fmla="*/ 258 h 542"/>
                  <a:gd name="T2" fmla="*/ 47 w 309"/>
                  <a:gd name="T3" fmla="*/ 260 h 542"/>
                  <a:gd name="T4" fmla="*/ 47 w 309"/>
                  <a:gd name="T5" fmla="*/ 163 h 542"/>
                  <a:gd name="T6" fmla="*/ 210 w 309"/>
                  <a:gd name="T7" fmla="*/ 0 h 542"/>
                  <a:gd name="T8" fmla="*/ 251 w 309"/>
                  <a:gd name="T9" fmla="*/ 0 h 542"/>
                  <a:gd name="T10" fmla="*/ 251 w 309"/>
                  <a:gd name="T11" fmla="*/ 235 h 542"/>
                  <a:gd name="T12" fmla="*/ 278 w 309"/>
                  <a:gd name="T13" fmla="*/ 312 h 542"/>
                  <a:gd name="T14" fmla="*/ 309 w 309"/>
                  <a:gd name="T15" fmla="*/ 332 h 542"/>
                  <a:gd name="T16" fmla="*/ 251 w 309"/>
                  <a:gd name="T17" fmla="*/ 373 h 542"/>
                  <a:gd name="T18" fmla="*/ 244 w 309"/>
                  <a:gd name="T19" fmla="*/ 542 h 542"/>
                  <a:gd name="T20" fmla="*/ 203 w 309"/>
                  <a:gd name="T21" fmla="*/ 542 h 542"/>
                  <a:gd name="T22" fmla="*/ 47 w 309"/>
                  <a:gd name="T23" fmla="*/ 358 h 542"/>
                  <a:gd name="T24" fmla="*/ 47 w 309"/>
                  <a:gd name="T25" fmla="*/ 348 h 542"/>
                  <a:gd name="T26" fmla="*/ 35 w 309"/>
                  <a:gd name="T27" fmla="*/ 350 h 542"/>
                  <a:gd name="T28" fmla="*/ 0 w 309"/>
                  <a:gd name="T29" fmla="*/ 317 h 542"/>
                  <a:gd name="T30" fmla="*/ 0 w 309"/>
                  <a:gd name="T31" fmla="*/ 290 h 542"/>
                  <a:gd name="T32" fmla="*/ 35 w 309"/>
                  <a:gd name="T33" fmla="*/ 25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9" h="542">
                    <a:moveTo>
                      <a:pt x="35" y="258"/>
                    </a:moveTo>
                    <a:cubicBezTo>
                      <a:pt x="39" y="258"/>
                      <a:pt x="43" y="259"/>
                      <a:pt x="47" y="260"/>
                    </a:cubicBezTo>
                    <a:cubicBezTo>
                      <a:pt x="47" y="163"/>
                      <a:pt x="47" y="163"/>
                      <a:pt x="47" y="163"/>
                    </a:cubicBezTo>
                    <a:cubicBezTo>
                      <a:pt x="47" y="73"/>
                      <a:pt x="120" y="0"/>
                      <a:pt x="210" y="0"/>
                    </a:cubicBezTo>
                    <a:cubicBezTo>
                      <a:pt x="251" y="0"/>
                      <a:pt x="251" y="0"/>
                      <a:pt x="251" y="0"/>
                    </a:cubicBezTo>
                    <a:cubicBezTo>
                      <a:pt x="251" y="235"/>
                      <a:pt x="251" y="235"/>
                      <a:pt x="251" y="235"/>
                    </a:cubicBezTo>
                    <a:cubicBezTo>
                      <a:pt x="251" y="245"/>
                      <a:pt x="255" y="289"/>
                      <a:pt x="278" y="312"/>
                    </a:cubicBezTo>
                    <a:cubicBezTo>
                      <a:pt x="292" y="326"/>
                      <a:pt x="309" y="332"/>
                      <a:pt x="309" y="332"/>
                    </a:cubicBezTo>
                    <a:cubicBezTo>
                      <a:pt x="251" y="373"/>
                      <a:pt x="251" y="373"/>
                      <a:pt x="251" y="373"/>
                    </a:cubicBezTo>
                    <a:cubicBezTo>
                      <a:pt x="244" y="542"/>
                      <a:pt x="244" y="542"/>
                      <a:pt x="244" y="542"/>
                    </a:cubicBezTo>
                    <a:cubicBezTo>
                      <a:pt x="203" y="542"/>
                      <a:pt x="203" y="542"/>
                      <a:pt x="203" y="542"/>
                    </a:cubicBezTo>
                    <a:cubicBezTo>
                      <a:pt x="150" y="542"/>
                      <a:pt x="47" y="448"/>
                      <a:pt x="47" y="358"/>
                    </a:cubicBezTo>
                    <a:cubicBezTo>
                      <a:pt x="47" y="348"/>
                      <a:pt x="47" y="348"/>
                      <a:pt x="47" y="348"/>
                    </a:cubicBezTo>
                    <a:cubicBezTo>
                      <a:pt x="43" y="349"/>
                      <a:pt x="39" y="350"/>
                      <a:pt x="35" y="350"/>
                    </a:cubicBezTo>
                    <a:cubicBezTo>
                      <a:pt x="15" y="350"/>
                      <a:pt x="0" y="335"/>
                      <a:pt x="0" y="317"/>
                    </a:cubicBezTo>
                    <a:cubicBezTo>
                      <a:pt x="0" y="290"/>
                      <a:pt x="0" y="290"/>
                      <a:pt x="0" y="290"/>
                    </a:cubicBezTo>
                    <a:cubicBezTo>
                      <a:pt x="0" y="272"/>
                      <a:pt x="15" y="258"/>
                      <a:pt x="35" y="258"/>
                    </a:cubicBez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62500" lnSpcReduction="20000"/>
              </a:bodyPr>
              <a:lstStyle/>
              <a:p>
                <a:endParaRPr lang="en-US">
                  <a:solidFill>
                    <a:schemeClr val="tx1">
                      <a:lumMod val="75000"/>
                      <a:lumOff val="25000"/>
                    </a:schemeClr>
                  </a:solidFill>
                </a:endParaRPr>
              </a:p>
            </p:txBody>
          </p:sp>
          <p:sp>
            <p:nvSpPr>
              <p:cNvPr id="68" name="ïṡlîde"/>
              <p:cNvSpPr/>
              <p:nvPr/>
            </p:nvSpPr>
            <p:spPr bwMode="auto">
              <a:xfrm>
                <a:off x="7794626" y="4506913"/>
                <a:ext cx="11113" cy="11113"/>
              </a:xfrm>
              <a:prstGeom prst="ellipse">
                <a:avLst/>
              </a:prstGeom>
              <a:solidFill>
                <a:srgbClr val="1D1D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69" name="isľîďe"/>
              <p:cNvSpPr/>
              <p:nvPr/>
            </p:nvSpPr>
            <p:spPr bwMode="auto">
              <a:xfrm>
                <a:off x="7859713" y="4506913"/>
                <a:ext cx="12700" cy="11113"/>
              </a:xfrm>
              <a:prstGeom prst="ellipse">
                <a:avLst/>
              </a:prstGeom>
              <a:solidFill>
                <a:srgbClr val="1D1D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70" name="íṣľïḓè"/>
              <p:cNvSpPr/>
              <p:nvPr/>
            </p:nvSpPr>
            <p:spPr bwMode="auto">
              <a:xfrm>
                <a:off x="7759701" y="4700588"/>
                <a:ext cx="46038" cy="9525"/>
              </a:xfrm>
              <a:custGeom>
                <a:avLst/>
                <a:gdLst>
                  <a:gd name="T0" fmla="*/ 0 w 172"/>
                  <a:gd name="T1" fmla="*/ 18 h 36"/>
                  <a:gd name="T2" fmla="*/ 18 w 172"/>
                  <a:gd name="T3" fmla="*/ 36 h 36"/>
                  <a:gd name="T4" fmla="*/ 154 w 172"/>
                  <a:gd name="T5" fmla="*/ 36 h 36"/>
                  <a:gd name="T6" fmla="*/ 172 w 172"/>
                  <a:gd name="T7" fmla="*/ 18 h 36"/>
                  <a:gd name="T8" fmla="*/ 154 w 172"/>
                  <a:gd name="T9" fmla="*/ 0 h 36"/>
                  <a:gd name="T10" fmla="*/ 18 w 172"/>
                  <a:gd name="T11" fmla="*/ 0 h 36"/>
                  <a:gd name="T12" fmla="*/ 0 w 172"/>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172" h="36">
                    <a:moveTo>
                      <a:pt x="0" y="18"/>
                    </a:moveTo>
                    <a:cubicBezTo>
                      <a:pt x="0" y="28"/>
                      <a:pt x="8" y="36"/>
                      <a:pt x="18" y="36"/>
                    </a:cubicBezTo>
                    <a:cubicBezTo>
                      <a:pt x="154" y="36"/>
                      <a:pt x="154" y="36"/>
                      <a:pt x="154" y="36"/>
                    </a:cubicBezTo>
                    <a:cubicBezTo>
                      <a:pt x="164" y="36"/>
                      <a:pt x="172" y="28"/>
                      <a:pt x="172" y="18"/>
                    </a:cubicBezTo>
                    <a:cubicBezTo>
                      <a:pt x="172" y="8"/>
                      <a:pt x="164" y="0"/>
                      <a:pt x="154" y="0"/>
                    </a:cubicBezTo>
                    <a:cubicBezTo>
                      <a:pt x="18" y="0"/>
                      <a:pt x="18" y="0"/>
                      <a:pt x="18" y="0"/>
                    </a:cubicBezTo>
                    <a:cubicBezTo>
                      <a:pt x="8" y="0"/>
                      <a:pt x="0" y="8"/>
                      <a:pt x="0" y="18"/>
                    </a:cubicBez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71" name="îslîdê"/>
              <p:cNvSpPr/>
              <p:nvPr/>
            </p:nvSpPr>
            <p:spPr bwMode="auto">
              <a:xfrm>
                <a:off x="7713663" y="4810126"/>
                <a:ext cx="47625" cy="71438"/>
              </a:xfrm>
              <a:custGeom>
                <a:avLst/>
                <a:gdLst>
                  <a:gd name="T0" fmla="*/ 34 w 181"/>
                  <a:gd name="T1" fmla="*/ 249 h 270"/>
                  <a:gd name="T2" fmla="*/ 114 w 181"/>
                  <a:gd name="T3" fmla="*/ 270 h 270"/>
                  <a:gd name="T4" fmla="*/ 141 w 181"/>
                  <a:gd name="T5" fmla="*/ 217 h 270"/>
                  <a:gd name="T6" fmla="*/ 145 w 181"/>
                  <a:gd name="T7" fmla="*/ 203 h 270"/>
                  <a:gd name="T8" fmla="*/ 157 w 181"/>
                  <a:gd name="T9" fmla="*/ 260 h 270"/>
                  <a:gd name="T10" fmla="*/ 172 w 181"/>
                  <a:gd name="T11" fmla="*/ 232 h 270"/>
                  <a:gd name="T12" fmla="*/ 173 w 181"/>
                  <a:gd name="T13" fmla="*/ 143 h 270"/>
                  <a:gd name="T14" fmla="*/ 141 w 181"/>
                  <a:gd name="T15" fmla="*/ 107 h 270"/>
                  <a:gd name="T16" fmla="*/ 123 w 181"/>
                  <a:gd name="T17" fmla="*/ 94 h 270"/>
                  <a:gd name="T18" fmla="*/ 128 w 181"/>
                  <a:gd name="T19" fmla="*/ 26 h 270"/>
                  <a:gd name="T20" fmla="*/ 82 w 181"/>
                  <a:gd name="T21" fmla="*/ 2 h 270"/>
                  <a:gd name="T22" fmla="*/ 33 w 181"/>
                  <a:gd name="T23" fmla="*/ 19 h 270"/>
                  <a:gd name="T24" fmla="*/ 28 w 181"/>
                  <a:gd name="T25" fmla="*/ 89 h 270"/>
                  <a:gd name="T26" fmla="*/ 0 w 181"/>
                  <a:gd name="T27" fmla="*/ 126 h 270"/>
                  <a:gd name="T28" fmla="*/ 0 w 181"/>
                  <a:gd name="T29" fmla="*/ 204 h 270"/>
                  <a:gd name="T30" fmla="*/ 34 w 181"/>
                  <a:gd name="T31" fmla="*/ 249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270">
                    <a:moveTo>
                      <a:pt x="34" y="249"/>
                    </a:moveTo>
                    <a:cubicBezTo>
                      <a:pt x="44" y="256"/>
                      <a:pt x="90" y="270"/>
                      <a:pt x="114" y="270"/>
                    </a:cubicBezTo>
                    <a:cubicBezTo>
                      <a:pt x="130" y="270"/>
                      <a:pt x="133" y="242"/>
                      <a:pt x="141" y="217"/>
                    </a:cubicBezTo>
                    <a:cubicBezTo>
                      <a:pt x="142" y="214"/>
                      <a:pt x="145" y="203"/>
                      <a:pt x="145" y="203"/>
                    </a:cubicBezTo>
                    <a:cubicBezTo>
                      <a:pt x="150" y="205"/>
                      <a:pt x="129" y="253"/>
                      <a:pt x="157" y="260"/>
                    </a:cubicBezTo>
                    <a:cubicBezTo>
                      <a:pt x="164" y="262"/>
                      <a:pt x="166" y="259"/>
                      <a:pt x="172" y="232"/>
                    </a:cubicBezTo>
                    <a:cubicBezTo>
                      <a:pt x="181" y="196"/>
                      <a:pt x="179" y="156"/>
                      <a:pt x="173" y="143"/>
                    </a:cubicBezTo>
                    <a:cubicBezTo>
                      <a:pt x="166" y="124"/>
                      <a:pt x="154" y="120"/>
                      <a:pt x="141" y="107"/>
                    </a:cubicBezTo>
                    <a:cubicBezTo>
                      <a:pt x="138" y="104"/>
                      <a:pt x="125" y="95"/>
                      <a:pt x="123" y="94"/>
                    </a:cubicBezTo>
                    <a:cubicBezTo>
                      <a:pt x="128" y="26"/>
                      <a:pt x="128" y="26"/>
                      <a:pt x="128" y="26"/>
                    </a:cubicBezTo>
                    <a:cubicBezTo>
                      <a:pt x="128" y="15"/>
                      <a:pt x="108" y="4"/>
                      <a:pt x="82" y="2"/>
                    </a:cubicBezTo>
                    <a:cubicBezTo>
                      <a:pt x="56" y="0"/>
                      <a:pt x="34" y="8"/>
                      <a:pt x="33" y="19"/>
                    </a:cubicBezTo>
                    <a:cubicBezTo>
                      <a:pt x="28" y="89"/>
                      <a:pt x="28" y="89"/>
                      <a:pt x="28" y="89"/>
                    </a:cubicBezTo>
                    <a:cubicBezTo>
                      <a:pt x="13" y="94"/>
                      <a:pt x="5" y="97"/>
                      <a:pt x="0" y="126"/>
                    </a:cubicBezTo>
                    <a:cubicBezTo>
                      <a:pt x="0" y="204"/>
                      <a:pt x="0" y="204"/>
                      <a:pt x="0" y="204"/>
                    </a:cubicBezTo>
                    <a:cubicBezTo>
                      <a:pt x="6" y="231"/>
                      <a:pt x="7" y="231"/>
                      <a:pt x="34" y="249"/>
                    </a:cubicBez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72" name="iS1ïďe"/>
              <p:cNvSpPr/>
              <p:nvPr/>
            </p:nvSpPr>
            <p:spPr bwMode="auto">
              <a:xfrm>
                <a:off x="7747001" y="5080001"/>
                <a:ext cx="71438" cy="26988"/>
              </a:xfrm>
              <a:custGeom>
                <a:avLst/>
                <a:gdLst>
                  <a:gd name="T0" fmla="*/ 180 w 268"/>
                  <a:gd name="T1" fmla="*/ 0 h 99"/>
                  <a:gd name="T2" fmla="*/ 102 w 268"/>
                  <a:gd name="T3" fmla="*/ 31 h 99"/>
                  <a:gd name="T4" fmla="*/ 0 w 268"/>
                  <a:gd name="T5" fmla="*/ 99 h 99"/>
                  <a:gd name="T6" fmla="*/ 265 w 268"/>
                  <a:gd name="T7" fmla="*/ 87 h 99"/>
                  <a:gd name="T8" fmla="*/ 268 w 268"/>
                  <a:gd name="T9" fmla="*/ 0 h 99"/>
                  <a:gd name="T10" fmla="*/ 180 w 268"/>
                  <a:gd name="T11" fmla="*/ 0 h 99"/>
                </a:gdLst>
                <a:ahLst/>
                <a:cxnLst>
                  <a:cxn ang="0">
                    <a:pos x="T0" y="T1"/>
                  </a:cxn>
                  <a:cxn ang="0">
                    <a:pos x="T2" y="T3"/>
                  </a:cxn>
                  <a:cxn ang="0">
                    <a:pos x="T4" y="T5"/>
                  </a:cxn>
                  <a:cxn ang="0">
                    <a:pos x="T6" y="T7"/>
                  </a:cxn>
                  <a:cxn ang="0">
                    <a:pos x="T8" y="T9"/>
                  </a:cxn>
                  <a:cxn ang="0">
                    <a:pos x="T10" y="T11"/>
                  </a:cxn>
                </a:cxnLst>
                <a:rect l="0" t="0" r="r" b="b"/>
                <a:pathLst>
                  <a:path w="268" h="99">
                    <a:moveTo>
                      <a:pt x="180" y="0"/>
                    </a:moveTo>
                    <a:cubicBezTo>
                      <a:pt x="180" y="0"/>
                      <a:pt x="140" y="8"/>
                      <a:pt x="102" y="31"/>
                    </a:cubicBezTo>
                    <a:cubicBezTo>
                      <a:pt x="49" y="63"/>
                      <a:pt x="0" y="99"/>
                      <a:pt x="0" y="99"/>
                    </a:cubicBezTo>
                    <a:cubicBezTo>
                      <a:pt x="265" y="87"/>
                      <a:pt x="265" y="87"/>
                      <a:pt x="265" y="87"/>
                    </a:cubicBezTo>
                    <a:cubicBezTo>
                      <a:pt x="268" y="0"/>
                      <a:pt x="268" y="0"/>
                      <a:pt x="268" y="0"/>
                    </a:cubicBezTo>
                    <a:lnTo>
                      <a:pt x="180" y="0"/>
                    </a:lnTo>
                    <a:close/>
                  </a:path>
                </a:pathLst>
              </a:custGeom>
              <a:solidFill>
                <a:srgbClr val="432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73" name="ïşḷîḓè"/>
              <p:cNvSpPr/>
              <p:nvPr/>
            </p:nvSpPr>
            <p:spPr bwMode="auto">
              <a:xfrm>
                <a:off x="7783513" y="4860926"/>
                <a:ext cx="34925" cy="222250"/>
              </a:xfrm>
              <a:custGeom>
                <a:avLst/>
                <a:gdLst>
                  <a:gd name="T0" fmla="*/ 22 w 22"/>
                  <a:gd name="T1" fmla="*/ 140 h 140"/>
                  <a:gd name="T2" fmla="*/ 0 w 22"/>
                  <a:gd name="T3" fmla="*/ 140 h 140"/>
                  <a:gd name="T4" fmla="*/ 0 w 22"/>
                  <a:gd name="T5" fmla="*/ 0 h 140"/>
                  <a:gd name="T6" fmla="*/ 22 w 22"/>
                  <a:gd name="T7" fmla="*/ 4 h 140"/>
                  <a:gd name="T8" fmla="*/ 22 w 22"/>
                  <a:gd name="T9" fmla="*/ 140 h 140"/>
                </a:gdLst>
                <a:ahLst/>
                <a:cxnLst>
                  <a:cxn ang="0">
                    <a:pos x="T0" y="T1"/>
                  </a:cxn>
                  <a:cxn ang="0">
                    <a:pos x="T2" y="T3"/>
                  </a:cxn>
                  <a:cxn ang="0">
                    <a:pos x="T4" y="T5"/>
                  </a:cxn>
                  <a:cxn ang="0">
                    <a:pos x="T6" y="T7"/>
                  </a:cxn>
                  <a:cxn ang="0">
                    <a:pos x="T8" y="T9"/>
                  </a:cxn>
                </a:cxnLst>
                <a:rect l="0" t="0" r="r" b="b"/>
                <a:pathLst>
                  <a:path w="22" h="140">
                    <a:moveTo>
                      <a:pt x="22" y="140"/>
                    </a:moveTo>
                    <a:lnTo>
                      <a:pt x="0" y="140"/>
                    </a:lnTo>
                    <a:lnTo>
                      <a:pt x="0" y="0"/>
                    </a:lnTo>
                    <a:lnTo>
                      <a:pt x="22" y="4"/>
                    </a:lnTo>
                    <a:lnTo>
                      <a:pt x="22" y="140"/>
                    </a:lnTo>
                    <a:close/>
                  </a:path>
                </a:pathLst>
              </a:custGeom>
              <a:solidFill>
                <a:srgbClr val="A48A7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74" name="ïṩḻíḓe"/>
              <p:cNvSpPr/>
              <p:nvPr/>
            </p:nvSpPr>
            <p:spPr bwMode="auto">
              <a:xfrm>
                <a:off x="7715251" y="4611688"/>
                <a:ext cx="44450" cy="207963"/>
              </a:xfrm>
              <a:custGeom>
                <a:avLst/>
                <a:gdLst>
                  <a:gd name="T0" fmla="*/ 0 w 167"/>
                  <a:gd name="T1" fmla="*/ 722 h 788"/>
                  <a:gd name="T2" fmla="*/ 66 w 167"/>
                  <a:gd name="T3" fmla="*/ 788 h 788"/>
                  <a:gd name="T4" fmla="*/ 101 w 167"/>
                  <a:gd name="T5" fmla="*/ 788 h 788"/>
                  <a:gd name="T6" fmla="*/ 167 w 167"/>
                  <a:gd name="T7" fmla="*/ 722 h 788"/>
                  <a:gd name="T8" fmla="*/ 167 w 167"/>
                  <a:gd name="T9" fmla="*/ 66 h 788"/>
                  <a:gd name="T10" fmla="*/ 101 w 167"/>
                  <a:gd name="T11" fmla="*/ 0 h 788"/>
                  <a:gd name="T12" fmla="*/ 66 w 167"/>
                  <a:gd name="T13" fmla="*/ 0 h 788"/>
                  <a:gd name="T14" fmla="*/ 0 w 167"/>
                  <a:gd name="T15" fmla="*/ 66 h 788"/>
                  <a:gd name="T16" fmla="*/ 0 w 167"/>
                  <a:gd name="T17" fmla="*/ 722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788">
                    <a:moveTo>
                      <a:pt x="0" y="722"/>
                    </a:moveTo>
                    <a:cubicBezTo>
                      <a:pt x="0" y="758"/>
                      <a:pt x="30" y="788"/>
                      <a:pt x="66" y="788"/>
                    </a:cubicBezTo>
                    <a:cubicBezTo>
                      <a:pt x="101" y="788"/>
                      <a:pt x="101" y="788"/>
                      <a:pt x="101" y="788"/>
                    </a:cubicBezTo>
                    <a:cubicBezTo>
                      <a:pt x="138" y="788"/>
                      <a:pt x="167" y="758"/>
                      <a:pt x="167" y="722"/>
                    </a:cubicBezTo>
                    <a:cubicBezTo>
                      <a:pt x="167" y="66"/>
                      <a:pt x="167" y="66"/>
                      <a:pt x="167" y="66"/>
                    </a:cubicBezTo>
                    <a:cubicBezTo>
                      <a:pt x="167" y="30"/>
                      <a:pt x="138" y="0"/>
                      <a:pt x="101" y="0"/>
                    </a:cubicBezTo>
                    <a:cubicBezTo>
                      <a:pt x="66" y="0"/>
                      <a:pt x="66" y="0"/>
                      <a:pt x="66" y="0"/>
                    </a:cubicBezTo>
                    <a:cubicBezTo>
                      <a:pt x="30" y="0"/>
                      <a:pt x="0" y="30"/>
                      <a:pt x="0" y="66"/>
                    </a:cubicBezTo>
                    <a:lnTo>
                      <a:pt x="0" y="722"/>
                    </a:lnTo>
                    <a:close/>
                  </a:path>
                </a:pathLst>
              </a:custGeom>
              <a:solidFill>
                <a:srgbClr val="A48A7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lnSpcReduction="10000"/>
              </a:bodyPr>
              <a:lstStyle/>
              <a:p>
                <a:endParaRPr lang="en-US">
                  <a:solidFill>
                    <a:schemeClr val="tx1">
                      <a:lumMod val="75000"/>
                      <a:lumOff val="25000"/>
                    </a:schemeClr>
                  </a:solidFill>
                </a:endParaRPr>
              </a:p>
            </p:txBody>
          </p:sp>
          <p:sp>
            <p:nvSpPr>
              <p:cNvPr id="75" name="iślíḑê"/>
              <p:cNvSpPr/>
              <p:nvPr/>
            </p:nvSpPr>
            <p:spPr bwMode="auto">
              <a:xfrm>
                <a:off x="7762876" y="4421188"/>
                <a:ext cx="149225" cy="95250"/>
              </a:xfrm>
              <a:custGeom>
                <a:avLst/>
                <a:gdLst>
                  <a:gd name="T0" fmla="*/ 4 w 562"/>
                  <a:gd name="T1" fmla="*/ 171 h 359"/>
                  <a:gd name="T2" fmla="*/ 19 w 562"/>
                  <a:gd name="T3" fmla="*/ 147 h 359"/>
                  <a:gd name="T4" fmla="*/ 133 w 562"/>
                  <a:gd name="T5" fmla="*/ 34 h 359"/>
                  <a:gd name="T6" fmla="*/ 163 w 562"/>
                  <a:gd name="T7" fmla="*/ 8 h 359"/>
                  <a:gd name="T8" fmla="*/ 194 w 562"/>
                  <a:gd name="T9" fmla="*/ 1 h 359"/>
                  <a:gd name="T10" fmla="*/ 218 w 562"/>
                  <a:gd name="T11" fmla="*/ 4 h 359"/>
                  <a:gd name="T12" fmla="*/ 500 w 562"/>
                  <a:gd name="T13" fmla="*/ 91 h 359"/>
                  <a:gd name="T14" fmla="*/ 550 w 562"/>
                  <a:gd name="T15" fmla="*/ 184 h 359"/>
                  <a:gd name="T16" fmla="*/ 548 w 562"/>
                  <a:gd name="T17" fmla="*/ 190 h 359"/>
                  <a:gd name="T18" fmla="*/ 454 w 562"/>
                  <a:gd name="T19" fmla="*/ 240 h 359"/>
                  <a:gd name="T20" fmla="*/ 189 w 562"/>
                  <a:gd name="T21" fmla="*/ 158 h 359"/>
                  <a:gd name="T22" fmla="*/ 147 w 562"/>
                  <a:gd name="T23" fmla="*/ 238 h 359"/>
                  <a:gd name="T24" fmla="*/ 81 w 562"/>
                  <a:gd name="T25" fmla="*/ 280 h 359"/>
                  <a:gd name="T26" fmla="*/ 74 w 562"/>
                  <a:gd name="T27" fmla="*/ 327 h 359"/>
                  <a:gd name="T28" fmla="*/ 40 w 562"/>
                  <a:gd name="T29" fmla="*/ 359 h 359"/>
                  <a:gd name="T30" fmla="*/ 0 w 562"/>
                  <a:gd name="T31" fmla="*/ 327 h 359"/>
                  <a:gd name="T32" fmla="*/ 0 w 562"/>
                  <a:gd name="T33" fmla="*/ 184 h 359"/>
                  <a:gd name="T34" fmla="*/ 4 w 562"/>
                  <a:gd name="T35" fmla="*/ 17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2" h="359">
                    <a:moveTo>
                      <a:pt x="4" y="171"/>
                    </a:moveTo>
                    <a:cubicBezTo>
                      <a:pt x="7" y="162"/>
                      <a:pt x="12" y="154"/>
                      <a:pt x="19" y="147"/>
                    </a:cubicBezTo>
                    <a:cubicBezTo>
                      <a:pt x="133" y="34"/>
                      <a:pt x="133" y="34"/>
                      <a:pt x="133" y="34"/>
                    </a:cubicBezTo>
                    <a:cubicBezTo>
                      <a:pt x="141" y="23"/>
                      <a:pt x="151" y="14"/>
                      <a:pt x="163" y="8"/>
                    </a:cubicBezTo>
                    <a:cubicBezTo>
                      <a:pt x="173" y="3"/>
                      <a:pt x="184" y="0"/>
                      <a:pt x="194" y="1"/>
                    </a:cubicBezTo>
                    <a:cubicBezTo>
                      <a:pt x="202" y="1"/>
                      <a:pt x="210" y="2"/>
                      <a:pt x="218" y="4"/>
                    </a:cubicBezTo>
                    <a:cubicBezTo>
                      <a:pt x="500" y="91"/>
                      <a:pt x="500" y="91"/>
                      <a:pt x="500" y="91"/>
                    </a:cubicBezTo>
                    <a:cubicBezTo>
                      <a:pt x="540" y="103"/>
                      <a:pt x="562" y="145"/>
                      <a:pt x="550" y="184"/>
                    </a:cubicBezTo>
                    <a:cubicBezTo>
                      <a:pt x="548" y="190"/>
                      <a:pt x="548" y="190"/>
                      <a:pt x="548" y="190"/>
                    </a:cubicBezTo>
                    <a:cubicBezTo>
                      <a:pt x="536" y="230"/>
                      <a:pt x="496" y="241"/>
                      <a:pt x="454" y="240"/>
                    </a:cubicBezTo>
                    <a:cubicBezTo>
                      <a:pt x="301" y="237"/>
                      <a:pt x="189" y="158"/>
                      <a:pt x="189" y="158"/>
                    </a:cubicBezTo>
                    <a:cubicBezTo>
                      <a:pt x="189" y="158"/>
                      <a:pt x="196" y="172"/>
                      <a:pt x="147" y="238"/>
                    </a:cubicBezTo>
                    <a:cubicBezTo>
                      <a:pt x="119" y="276"/>
                      <a:pt x="92" y="277"/>
                      <a:pt x="81" y="280"/>
                    </a:cubicBezTo>
                    <a:cubicBezTo>
                      <a:pt x="74" y="327"/>
                      <a:pt x="74" y="327"/>
                      <a:pt x="74" y="327"/>
                    </a:cubicBezTo>
                    <a:cubicBezTo>
                      <a:pt x="63" y="351"/>
                      <a:pt x="61" y="359"/>
                      <a:pt x="40" y="359"/>
                    </a:cubicBezTo>
                    <a:cubicBezTo>
                      <a:pt x="18" y="359"/>
                      <a:pt x="0" y="345"/>
                      <a:pt x="0" y="327"/>
                    </a:cubicBezTo>
                    <a:cubicBezTo>
                      <a:pt x="0" y="184"/>
                      <a:pt x="0" y="184"/>
                      <a:pt x="0" y="184"/>
                    </a:cubicBezTo>
                    <a:cubicBezTo>
                      <a:pt x="0" y="180"/>
                      <a:pt x="1" y="175"/>
                      <a:pt x="4" y="171"/>
                    </a:cubicBezTo>
                    <a:close/>
                  </a:path>
                </a:pathLst>
              </a:custGeom>
              <a:solidFill>
                <a:srgbClr val="E94E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76" name="ïṡlîdé"/>
              <p:cNvSpPr/>
              <p:nvPr/>
            </p:nvSpPr>
            <p:spPr bwMode="auto">
              <a:xfrm>
                <a:off x="7961313" y="4987926"/>
                <a:ext cx="493713" cy="80963"/>
              </a:xfrm>
              <a:custGeom>
                <a:avLst/>
                <a:gdLst>
                  <a:gd name="T0" fmla="*/ 1681 w 1857"/>
                  <a:gd name="T1" fmla="*/ 64 h 304"/>
                  <a:gd name="T2" fmla="*/ 1565 w 1857"/>
                  <a:gd name="T3" fmla="*/ 0 h 304"/>
                  <a:gd name="T4" fmla="*/ 285 w 1857"/>
                  <a:gd name="T5" fmla="*/ 0 h 304"/>
                  <a:gd name="T6" fmla="*/ 194 w 1857"/>
                  <a:gd name="T7" fmla="*/ 64 h 304"/>
                  <a:gd name="T8" fmla="*/ 0 w 1857"/>
                  <a:gd name="T9" fmla="*/ 228 h 304"/>
                  <a:gd name="T10" fmla="*/ 49 w 1857"/>
                  <a:gd name="T11" fmla="*/ 304 h 304"/>
                  <a:gd name="T12" fmla="*/ 1810 w 1857"/>
                  <a:gd name="T13" fmla="*/ 304 h 304"/>
                  <a:gd name="T14" fmla="*/ 1857 w 1857"/>
                  <a:gd name="T15" fmla="*/ 224 h 304"/>
                  <a:gd name="T16" fmla="*/ 1681 w 1857"/>
                  <a:gd name="T17" fmla="*/ 6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7" h="304">
                    <a:moveTo>
                      <a:pt x="1681" y="64"/>
                    </a:moveTo>
                    <a:cubicBezTo>
                      <a:pt x="1624" y="16"/>
                      <a:pt x="1601" y="0"/>
                      <a:pt x="1565" y="0"/>
                    </a:cubicBezTo>
                    <a:cubicBezTo>
                      <a:pt x="285" y="0"/>
                      <a:pt x="285" y="0"/>
                      <a:pt x="285" y="0"/>
                    </a:cubicBezTo>
                    <a:cubicBezTo>
                      <a:pt x="249" y="0"/>
                      <a:pt x="258" y="5"/>
                      <a:pt x="194" y="64"/>
                    </a:cubicBezTo>
                    <a:cubicBezTo>
                      <a:pt x="0" y="228"/>
                      <a:pt x="0" y="228"/>
                      <a:pt x="0" y="228"/>
                    </a:cubicBezTo>
                    <a:cubicBezTo>
                      <a:pt x="0" y="263"/>
                      <a:pt x="14" y="304"/>
                      <a:pt x="49" y="304"/>
                    </a:cubicBezTo>
                    <a:cubicBezTo>
                      <a:pt x="1810" y="304"/>
                      <a:pt x="1810" y="304"/>
                      <a:pt x="1810" y="304"/>
                    </a:cubicBezTo>
                    <a:cubicBezTo>
                      <a:pt x="1846" y="304"/>
                      <a:pt x="1857" y="260"/>
                      <a:pt x="1857" y="224"/>
                    </a:cubicBezTo>
                    <a:lnTo>
                      <a:pt x="1681" y="64"/>
                    </a:lnTo>
                    <a:close/>
                  </a:path>
                </a:pathLst>
              </a:custGeom>
              <a:solidFill>
                <a:srgbClr val="D8B62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77" name="islíḍe"/>
              <p:cNvSpPr/>
              <p:nvPr/>
            </p:nvSpPr>
            <p:spPr bwMode="auto">
              <a:xfrm>
                <a:off x="7956551" y="5041901"/>
                <a:ext cx="503238" cy="282575"/>
              </a:xfrm>
              <a:custGeom>
                <a:avLst/>
                <a:gdLst>
                  <a:gd name="T0" fmla="*/ 1889 w 1889"/>
                  <a:gd name="T1" fmla="*/ 997 h 1061"/>
                  <a:gd name="T2" fmla="*/ 1825 w 1889"/>
                  <a:gd name="T3" fmla="*/ 1061 h 1061"/>
                  <a:gd name="T4" fmla="*/ 64 w 1889"/>
                  <a:gd name="T5" fmla="*/ 1061 h 1061"/>
                  <a:gd name="T6" fmla="*/ 0 w 1889"/>
                  <a:gd name="T7" fmla="*/ 997 h 1061"/>
                  <a:gd name="T8" fmla="*/ 0 w 1889"/>
                  <a:gd name="T9" fmla="*/ 64 h 1061"/>
                  <a:gd name="T10" fmla="*/ 64 w 1889"/>
                  <a:gd name="T11" fmla="*/ 0 h 1061"/>
                  <a:gd name="T12" fmla="*/ 1825 w 1889"/>
                  <a:gd name="T13" fmla="*/ 0 h 1061"/>
                  <a:gd name="T14" fmla="*/ 1889 w 1889"/>
                  <a:gd name="T15" fmla="*/ 64 h 1061"/>
                  <a:gd name="T16" fmla="*/ 1889 w 1889"/>
                  <a:gd name="T17" fmla="*/ 997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9" h="1061">
                    <a:moveTo>
                      <a:pt x="1889" y="997"/>
                    </a:moveTo>
                    <a:cubicBezTo>
                      <a:pt x="1889" y="1033"/>
                      <a:pt x="1861" y="1061"/>
                      <a:pt x="1825" y="1061"/>
                    </a:cubicBezTo>
                    <a:cubicBezTo>
                      <a:pt x="64" y="1061"/>
                      <a:pt x="64" y="1061"/>
                      <a:pt x="64" y="1061"/>
                    </a:cubicBezTo>
                    <a:cubicBezTo>
                      <a:pt x="29" y="1061"/>
                      <a:pt x="0" y="1033"/>
                      <a:pt x="0" y="997"/>
                    </a:cubicBezTo>
                    <a:cubicBezTo>
                      <a:pt x="0" y="64"/>
                      <a:pt x="0" y="64"/>
                      <a:pt x="0" y="64"/>
                    </a:cubicBezTo>
                    <a:cubicBezTo>
                      <a:pt x="0" y="29"/>
                      <a:pt x="29" y="0"/>
                      <a:pt x="64" y="0"/>
                    </a:cubicBezTo>
                    <a:cubicBezTo>
                      <a:pt x="1825" y="0"/>
                      <a:pt x="1825" y="0"/>
                      <a:pt x="1825" y="0"/>
                    </a:cubicBezTo>
                    <a:cubicBezTo>
                      <a:pt x="1861" y="0"/>
                      <a:pt x="1889" y="29"/>
                      <a:pt x="1889" y="64"/>
                    </a:cubicBezTo>
                    <a:lnTo>
                      <a:pt x="1889" y="997"/>
                    </a:lnTo>
                    <a:close/>
                  </a:path>
                </a:pathLst>
              </a:custGeom>
              <a:solidFill>
                <a:srgbClr val="F4D03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78" name="ïślíḓê"/>
              <p:cNvSpPr/>
              <p:nvPr/>
            </p:nvSpPr>
            <p:spPr bwMode="auto">
              <a:xfrm>
                <a:off x="8180388" y="5099051"/>
                <a:ext cx="47625" cy="173038"/>
              </a:xfrm>
              <a:custGeom>
                <a:avLst/>
                <a:gdLst>
                  <a:gd name="T0" fmla="*/ 0 w 180"/>
                  <a:gd name="T1" fmla="*/ 81 h 647"/>
                  <a:gd name="T2" fmla="*/ 111 w 180"/>
                  <a:gd name="T3" fmla="*/ 0 h 647"/>
                  <a:gd name="T4" fmla="*/ 180 w 180"/>
                  <a:gd name="T5" fmla="*/ 0 h 647"/>
                  <a:gd name="T6" fmla="*/ 180 w 180"/>
                  <a:gd name="T7" fmla="*/ 647 h 647"/>
                  <a:gd name="T8" fmla="*/ 78 w 180"/>
                  <a:gd name="T9" fmla="*/ 647 h 647"/>
                  <a:gd name="T10" fmla="*/ 78 w 180"/>
                  <a:gd name="T11" fmla="*/ 153 h 647"/>
                  <a:gd name="T12" fmla="*/ 0 w 180"/>
                  <a:gd name="T13" fmla="*/ 153 h 647"/>
                  <a:gd name="T14" fmla="*/ 0 w 180"/>
                  <a:gd name="T15" fmla="*/ 81 h 6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647">
                    <a:moveTo>
                      <a:pt x="0" y="81"/>
                    </a:moveTo>
                    <a:cubicBezTo>
                      <a:pt x="78" y="81"/>
                      <a:pt x="96" y="43"/>
                      <a:pt x="111" y="0"/>
                    </a:cubicBezTo>
                    <a:cubicBezTo>
                      <a:pt x="180" y="0"/>
                      <a:pt x="180" y="0"/>
                      <a:pt x="180" y="0"/>
                    </a:cubicBezTo>
                    <a:cubicBezTo>
                      <a:pt x="180" y="647"/>
                      <a:pt x="180" y="647"/>
                      <a:pt x="180" y="647"/>
                    </a:cubicBezTo>
                    <a:cubicBezTo>
                      <a:pt x="78" y="647"/>
                      <a:pt x="78" y="647"/>
                      <a:pt x="78" y="647"/>
                    </a:cubicBezTo>
                    <a:cubicBezTo>
                      <a:pt x="78" y="153"/>
                      <a:pt x="78" y="153"/>
                      <a:pt x="78" y="153"/>
                    </a:cubicBezTo>
                    <a:cubicBezTo>
                      <a:pt x="0" y="153"/>
                      <a:pt x="0" y="153"/>
                      <a:pt x="0" y="153"/>
                    </a:cubicBezTo>
                    <a:lnTo>
                      <a:pt x="0" y="81"/>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85000" lnSpcReduction="20000"/>
              </a:bodyPr>
              <a:lstStyle/>
              <a:p>
                <a:endParaRPr lang="en-US">
                  <a:solidFill>
                    <a:schemeClr val="tx1">
                      <a:lumMod val="75000"/>
                      <a:lumOff val="25000"/>
                    </a:schemeClr>
                  </a:solidFill>
                </a:endParaRPr>
              </a:p>
            </p:txBody>
          </p:sp>
          <p:sp>
            <p:nvSpPr>
              <p:cNvPr id="79" name="íŝḷïďè"/>
              <p:cNvSpPr/>
              <p:nvPr/>
            </p:nvSpPr>
            <p:spPr bwMode="auto">
              <a:xfrm>
                <a:off x="8118476" y="4506913"/>
                <a:ext cx="166688" cy="271463"/>
              </a:xfrm>
              <a:custGeom>
                <a:avLst/>
                <a:gdLst>
                  <a:gd name="T0" fmla="*/ 545 w 624"/>
                  <a:gd name="T1" fmla="*/ 0 h 1024"/>
                  <a:gd name="T2" fmla="*/ 481 w 624"/>
                  <a:gd name="T3" fmla="*/ 0 h 1024"/>
                  <a:gd name="T4" fmla="*/ 134 w 624"/>
                  <a:gd name="T5" fmla="*/ 0 h 1024"/>
                  <a:gd name="T6" fmla="*/ 79 w 624"/>
                  <a:gd name="T7" fmla="*/ 0 h 1024"/>
                  <a:gd name="T8" fmla="*/ 0 w 624"/>
                  <a:gd name="T9" fmla="*/ 70 h 1024"/>
                  <a:gd name="T10" fmla="*/ 0 w 624"/>
                  <a:gd name="T11" fmla="*/ 954 h 1024"/>
                  <a:gd name="T12" fmla="*/ 79 w 624"/>
                  <a:gd name="T13" fmla="*/ 1024 h 1024"/>
                  <a:gd name="T14" fmla="*/ 545 w 624"/>
                  <a:gd name="T15" fmla="*/ 1024 h 1024"/>
                  <a:gd name="T16" fmla="*/ 624 w 624"/>
                  <a:gd name="T17" fmla="*/ 954 h 1024"/>
                  <a:gd name="T18" fmla="*/ 624 w 624"/>
                  <a:gd name="T19" fmla="*/ 70 h 1024"/>
                  <a:gd name="T20" fmla="*/ 545 w 624"/>
                  <a:gd name="T21" fmla="*/ 0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4" h="1024">
                    <a:moveTo>
                      <a:pt x="545" y="0"/>
                    </a:moveTo>
                    <a:cubicBezTo>
                      <a:pt x="481" y="0"/>
                      <a:pt x="481" y="0"/>
                      <a:pt x="481" y="0"/>
                    </a:cubicBezTo>
                    <a:cubicBezTo>
                      <a:pt x="134" y="0"/>
                      <a:pt x="134" y="0"/>
                      <a:pt x="134" y="0"/>
                    </a:cubicBezTo>
                    <a:cubicBezTo>
                      <a:pt x="79" y="0"/>
                      <a:pt x="79" y="0"/>
                      <a:pt x="79" y="0"/>
                    </a:cubicBezTo>
                    <a:cubicBezTo>
                      <a:pt x="36" y="0"/>
                      <a:pt x="0" y="31"/>
                      <a:pt x="0" y="70"/>
                    </a:cubicBezTo>
                    <a:cubicBezTo>
                      <a:pt x="0" y="954"/>
                      <a:pt x="0" y="954"/>
                      <a:pt x="0" y="954"/>
                    </a:cubicBezTo>
                    <a:cubicBezTo>
                      <a:pt x="0" y="993"/>
                      <a:pt x="36" y="1024"/>
                      <a:pt x="79" y="1024"/>
                    </a:cubicBezTo>
                    <a:cubicBezTo>
                      <a:pt x="545" y="1024"/>
                      <a:pt x="545" y="1024"/>
                      <a:pt x="545" y="1024"/>
                    </a:cubicBezTo>
                    <a:cubicBezTo>
                      <a:pt x="589" y="1024"/>
                      <a:pt x="624" y="993"/>
                      <a:pt x="624" y="954"/>
                    </a:cubicBezTo>
                    <a:cubicBezTo>
                      <a:pt x="624" y="70"/>
                      <a:pt x="624" y="70"/>
                      <a:pt x="624" y="70"/>
                    </a:cubicBezTo>
                    <a:cubicBezTo>
                      <a:pt x="624" y="31"/>
                      <a:pt x="589" y="0"/>
                      <a:pt x="545" y="0"/>
                    </a:cubicBezTo>
                    <a:close/>
                  </a:path>
                </a:pathLst>
              </a:custGeom>
              <a:solidFill>
                <a:srgbClr val="002F4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80" name="íśľiḍê"/>
              <p:cNvSpPr/>
              <p:nvPr/>
            </p:nvSpPr>
            <p:spPr bwMode="auto">
              <a:xfrm>
                <a:off x="8153401" y="4506913"/>
                <a:ext cx="93663" cy="107950"/>
              </a:xfrm>
              <a:custGeom>
                <a:avLst/>
                <a:gdLst>
                  <a:gd name="T0" fmla="*/ 0 w 59"/>
                  <a:gd name="T1" fmla="*/ 0 h 68"/>
                  <a:gd name="T2" fmla="*/ 29 w 59"/>
                  <a:gd name="T3" fmla="*/ 68 h 68"/>
                  <a:gd name="T4" fmla="*/ 59 w 59"/>
                  <a:gd name="T5" fmla="*/ 0 h 68"/>
                  <a:gd name="T6" fmla="*/ 0 w 59"/>
                  <a:gd name="T7" fmla="*/ 0 h 68"/>
                </a:gdLst>
                <a:ahLst/>
                <a:cxnLst>
                  <a:cxn ang="0">
                    <a:pos x="T0" y="T1"/>
                  </a:cxn>
                  <a:cxn ang="0">
                    <a:pos x="T2" y="T3"/>
                  </a:cxn>
                  <a:cxn ang="0">
                    <a:pos x="T4" y="T5"/>
                  </a:cxn>
                  <a:cxn ang="0">
                    <a:pos x="T6" y="T7"/>
                  </a:cxn>
                </a:cxnLst>
                <a:rect l="0" t="0" r="r" b="b"/>
                <a:pathLst>
                  <a:path w="59" h="68">
                    <a:moveTo>
                      <a:pt x="0" y="0"/>
                    </a:moveTo>
                    <a:lnTo>
                      <a:pt x="29" y="68"/>
                    </a:lnTo>
                    <a:lnTo>
                      <a:pt x="59" y="0"/>
                    </a:lnTo>
                    <a:lnTo>
                      <a:pt x="0" y="0"/>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40000" lnSpcReduction="20000"/>
              </a:bodyPr>
              <a:lstStyle/>
              <a:p>
                <a:endParaRPr lang="en-US">
                  <a:solidFill>
                    <a:schemeClr val="tx1">
                      <a:lumMod val="75000"/>
                      <a:lumOff val="25000"/>
                    </a:schemeClr>
                  </a:solidFill>
                </a:endParaRPr>
              </a:p>
            </p:txBody>
          </p:sp>
          <p:sp>
            <p:nvSpPr>
              <p:cNvPr id="81" name="îṣľiďé"/>
              <p:cNvSpPr/>
              <p:nvPr/>
            </p:nvSpPr>
            <p:spPr bwMode="auto">
              <a:xfrm>
                <a:off x="8113713" y="4992688"/>
                <a:ext cx="73025" cy="26988"/>
              </a:xfrm>
              <a:custGeom>
                <a:avLst/>
                <a:gdLst>
                  <a:gd name="T0" fmla="*/ 186 w 277"/>
                  <a:gd name="T1" fmla="*/ 0 h 103"/>
                  <a:gd name="T2" fmla="*/ 105 w 277"/>
                  <a:gd name="T3" fmla="*/ 33 h 103"/>
                  <a:gd name="T4" fmla="*/ 0 w 277"/>
                  <a:gd name="T5" fmla="*/ 103 h 103"/>
                  <a:gd name="T6" fmla="*/ 274 w 277"/>
                  <a:gd name="T7" fmla="*/ 90 h 103"/>
                  <a:gd name="T8" fmla="*/ 277 w 277"/>
                  <a:gd name="T9" fmla="*/ 0 h 103"/>
                  <a:gd name="T10" fmla="*/ 186 w 277"/>
                  <a:gd name="T11" fmla="*/ 0 h 103"/>
                </a:gdLst>
                <a:ahLst/>
                <a:cxnLst>
                  <a:cxn ang="0">
                    <a:pos x="T0" y="T1"/>
                  </a:cxn>
                  <a:cxn ang="0">
                    <a:pos x="T2" y="T3"/>
                  </a:cxn>
                  <a:cxn ang="0">
                    <a:pos x="T4" y="T5"/>
                  </a:cxn>
                  <a:cxn ang="0">
                    <a:pos x="T6" y="T7"/>
                  </a:cxn>
                  <a:cxn ang="0">
                    <a:pos x="T8" y="T9"/>
                  </a:cxn>
                  <a:cxn ang="0">
                    <a:pos x="T10" y="T11"/>
                  </a:cxn>
                </a:cxnLst>
                <a:rect l="0" t="0" r="r" b="b"/>
                <a:pathLst>
                  <a:path w="277" h="103">
                    <a:moveTo>
                      <a:pt x="186" y="0"/>
                    </a:moveTo>
                    <a:cubicBezTo>
                      <a:pt x="186" y="0"/>
                      <a:pt x="145" y="8"/>
                      <a:pt x="105" y="33"/>
                    </a:cubicBezTo>
                    <a:cubicBezTo>
                      <a:pt x="50" y="66"/>
                      <a:pt x="0" y="103"/>
                      <a:pt x="0" y="103"/>
                    </a:cubicBezTo>
                    <a:cubicBezTo>
                      <a:pt x="274" y="90"/>
                      <a:pt x="274" y="90"/>
                      <a:pt x="274" y="90"/>
                    </a:cubicBezTo>
                    <a:cubicBezTo>
                      <a:pt x="277" y="0"/>
                      <a:pt x="277" y="0"/>
                      <a:pt x="277" y="0"/>
                    </a:cubicBezTo>
                    <a:lnTo>
                      <a:pt x="186" y="0"/>
                    </a:ln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82" name="ïśḻiḑé"/>
              <p:cNvSpPr/>
              <p:nvPr/>
            </p:nvSpPr>
            <p:spPr bwMode="auto">
              <a:xfrm>
                <a:off x="8150226" y="4765676"/>
                <a:ext cx="38100" cy="230188"/>
              </a:xfrm>
              <a:custGeom>
                <a:avLst/>
                <a:gdLst>
                  <a:gd name="T0" fmla="*/ 24 w 24"/>
                  <a:gd name="T1" fmla="*/ 145 h 145"/>
                  <a:gd name="T2" fmla="*/ 0 w 24"/>
                  <a:gd name="T3" fmla="*/ 145 h 145"/>
                  <a:gd name="T4" fmla="*/ 0 w 24"/>
                  <a:gd name="T5" fmla="*/ 0 h 145"/>
                  <a:gd name="T6" fmla="*/ 24 w 24"/>
                  <a:gd name="T7" fmla="*/ 4 h 145"/>
                  <a:gd name="T8" fmla="*/ 24 w 24"/>
                  <a:gd name="T9" fmla="*/ 145 h 145"/>
                </a:gdLst>
                <a:ahLst/>
                <a:cxnLst>
                  <a:cxn ang="0">
                    <a:pos x="T0" y="T1"/>
                  </a:cxn>
                  <a:cxn ang="0">
                    <a:pos x="T2" y="T3"/>
                  </a:cxn>
                  <a:cxn ang="0">
                    <a:pos x="T4" y="T5"/>
                  </a:cxn>
                  <a:cxn ang="0">
                    <a:pos x="T6" y="T7"/>
                  </a:cxn>
                  <a:cxn ang="0">
                    <a:pos x="T8" y="T9"/>
                  </a:cxn>
                </a:cxnLst>
                <a:rect l="0" t="0" r="r" b="b"/>
                <a:pathLst>
                  <a:path w="24" h="145">
                    <a:moveTo>
                      <a:pt x="24" y="145"/>
                    </a:moveTo>
                    <a:lnTo>
                      <a:pt x="0" y="145"/>
                    </a:lnTo>
                    <a:lnTo>
                      <a:pt x="0" y="0"/>
                    </a:lnTo>
                    <a:lnTo>
                      <a:pt x="24" y="4"/>
                    </a:lnTo>
                    <a:lnTo>
                      <a:pt x="24" y="145"/>
                    </a:lnTo>
                    <a:close/>
                  </a:path>
                </a:pathLst>
              </a:custGeom>
              <a:solidFill>
                <a:srgbClr val="002F4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83" name="íṡ1ïḍè"/>
              <p:cNvSpPr/>
              <p:nvPr/>
            </p:nvSpPr>
            <p:spPr bwMode="auto">
              <a:xfrm>
                <a:off x="8315326" y="4351338"/>
                <a:ext cx="68263" cy="85725"/>
              </a:xfrm>
              <a:custGeom>
                <a:avLst/>
                <a:gdLst>
                  <a:gd name="T0" fmla="*/ 203 w 257"/>
                  <a:gd name="T1" fmla="*/ 7 h 323"/>
                  <a:gd name="T2" fmla="*/ 118 w 257"/>
                  <a:gd name="T3" fmla="*/ 7 h 323"/>
                  <a:gd name="T4" fmla="*/ 64 w 257"/>
                  <a:gd name="T5" fmla="*/ 60 h 323"/>
                  <a:gd name="T6" fmla="*/ 64 w 257"/>
                  <a:gd name="T7" fmla="*/ 73 h 323"/>
                  <a:gd name="T8" fmla="*/ 50 w 257"/>
                  <a:gd name="T9" fmla="*/ 65 h 323"/>
                  <a:gd name="T10" fmla="*/ 26 w 257"/>
                  <a:gd name="T11" fmla="*/ 11 h 323"/>
                  <a:gd name="T12" fmla="*/ 0 w 257"/>
                  <a:gd name="T13" fmla="*/ 44 h 323"/>
                  <a:gd name="T14" fmla="*/ 19 w 257"/>
                  <a:gd name="T15" fmla="*/ 132 h 323"/>
                  <a:gd name="T16" fmla="*/ 79 w 257"/>
                  <a:gd name="T17" fmla="*/ 195 h 323"/>
                  <a:gd name="T18" fmla="*/ 92 w 257"/>
                  <a:gd name="T19" fmla="*/ 205 h 323"/>
                  <a:gd name="T20" fmla="*/ 94 w 257"/>
                  <a:gd name="T21" fmla="*/ 207 h 323"/>
                  <a:gd name="T22" fmla="*/ 94 w 257"/>
                  <a:gd name="T23" fmla="*/ 206 h 323"/>
                  <a:gd name="T24" fmla="*/ 103 w 257"/>
                  <a:gd name="T25" fmla="*/ 210 h 323"/>
                  <a:gd name="T26" fmla="*/ 103 w 257"/>
                  <a:gd name="T27" fmla="*/ 297 h 323"/>
                  <a:gd name="T28" fmla="*/ 164 w 257"/>
                  <a:gd name="T29" fmla="*/ 323 h 323"/>
                  <a:gd name="T30" fmla="*/ 224 w 257"/>
                  <a:gd name="T31" fmla="*/ 297 h 323"/>
                  <a:gd name="T32" fmla="*/ 224 w 257"/>
                  <a:gd name="T33" fmla="*/ 207 h 323"/>
                  <a:gd name="T34" fmla="*/ 257 w 257"/>
                  <a:gd name="T35" fmla="*/ 158 h 323"/>
                  <a:gd name="T36" fmla="*/ 257 w 257"/>
                  <a:gd name="T37" fmla="*/ 60 h 323"/>
                  <a:gd name="T38" fmla="*/ 203 w 257"/>
                  <a:gd name="T39" fmla="*/ 7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7" h="323">
                    <a:moveTo>
                      <a:pt x="203" y="7"/>
                    </a:moveTo>
                    <a:cubicBezTo>
                      <a:pt x="118" y="7"/>
                      <a:pt x="118" y="7"/>
                      <a:pt x="118" y="7"/>
                    </a:cubicBezTo>
                    <a:cubicBezTo>
                      <a:pt x="88" y="7"/>
                      <a:pt x="64" y="31"/>
                      <a:pt x="64" y="60"/>
                    </a:cubicBezTo>
                    <a:cubicBezTo>
                      <a:pt x="64" y="73"/>
                      <a:pt x="64" y="73"/>
                      <a:pt x="64" y="73"/>
                    </a:cubicBezTo>
                    <a:cubicBezTo>
                      <a:pt x="58" y="70"/>
                      <a:pt x="53" y="68"/>
                      <a:pt x="50" y="65"/>
                    </a:cubicBezTo>
                    <a:cubicBezTo>
                      <a:pt x="40" y="55"/>
                      <a:pt x="52" y="23"/>
                      <a:pt x="26" y="11"/>
                    </a:cubicBezTo>
                    <a:cubicBezTo>
                      <a:pt x="0" y="0"/>
                      <a:pt x="0" y="8"/>
                      <a:pt x="0" y="44"/>
                    </a:cubicBezTo>
                    <a:cubicBezTo>
                      <a:pt x="0" y="80"/>
                      <a:pt x="0" y="98"/>
                      <a:pt x="19" y="132"/>
                    </a:cubicBezTo>
                    <a:cubicBezTo>
                      <a:pt x="32" y="155"/>
                      <a:pt x="61" y="180"/>
                      <a:pt x="79" y="195"/>
                    </a:cubicBezTo>
                    <a:cubicBezTo>
                      <a:pt x="83" y="199"/>
                      <a:pt x="87" y="202"/>
                      <a:pt x="92" y="205"/>
                    </a:cubicBezTo>
                    <a:cubicBezTo>
                      <a:pt x="93" y="206"/>
                      <a:pt x="94" y="207"/>
                      <a:pt x="94" y="207"/>
                    </a:cubicBezTo>
                    <a:cubicBezTo>
                      <a:pt x="94" y="206"/>
                      <a:pt x="94" y="206"/>
                      <a:pt x="94" y="206"/>
                    </a:cubicBezTo>
                    <a:cubicBezTo>
                      <a:pt x="97" y="208"/>
                      <a:pt x="100" y="209"/>
                      <a:pt x="103" y="210"/>
                    </a:cubicBezTo>
                    <a:cubicBezTo>
                      <a:pt x="103" y="297"/>
                      <a:pt x="103" y="297"/>
                      <a:pt x="103" y="297"/>
                    </a:cubicBezTo>
                    <a:cubicBezTo>
                      <a:pt x="103" y="311"/>
                      <a:pt x="130" y="323"/>
                      <a:pt x="164" y="323"/>
                    </a:cubicBezTo>
                    <a:cubicBezTo>
                      <a:pt x="197" y="323"/>
                      <a:pt x="224" y="311"/>
                      <a:pt x="224" y="297"/>
                    </a:cubicBezTo>
                    <a:cubicBezTo>
                      <a:pt x="224" y="207"/>
                      <a:pt x="224" y="207"/>
                      <a:pt x="224" y="207"/>
                    </a:cubicBezTo>
                    <a:cubicBezTo>
                      <a:pt x="243" y="199"/>
                      <a:pt x="257" y="180"/>
                      <a:pt x="257" y="158"/>
                    </a:cubicBezTo>
                    <a:cubicBezTo>
                      <a:pt x="257" y="60"/>
                      <a:pt x="257" y="60"/>
                      <a:pt x="257" y="60"/>
                    </a:cubicBezTo>
                    <a:cubicBezTo>
                      <a:pt x="257" y="31"/>
                      <a:pt x="233" y="7"/>
                      <a:pt x="203" y="7"/>
                    </a:cubicBez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84" name="išļídê"/>
              <p:cNvSpPr/>
              <p:nvPr/>
            </p:nvSpPr>
            <p:spPr bwMode="auto">
              <a:xfrm>
                <a:off x="8331201" y="4346576"/>
                <a:ext cx="14288" cy="31750"/>
              </a:xfrm>
              <a:custGeom>
                <a:avLst/>
                <a:gdLst>
                  <a:gd name="T0" fmla="*/ 51 w 51"/>
                  <a:gd name="T1" fmla="*/ 96 h 122"/>
                  <a:gd name="T2" fmla="*/ 26 w 51"/>
                  <a:gd name="T3" fmla="*/ 122 h 122"/>
                  <a:gd name="T4" fmla="*/ 0 w 51"/>
                  <a:gd name="T5" fmla="*/ 96 h 122"/>
                  <a:gd name="T6" fmla="*/ 0 w 51"/>
                  <a:gd name="T7" fmla="*/ 25 h 122"/>
                  <a:gd name="T8" fmla="*/ 26 w 51"/>
                  <a:gd name="T9" fmla="*/ 0 h 122"/>
                  <a:gd name="T10" fmla="*/ 51 w 51"/>
                  <a:gd name="T11" fmla="*/ 25 h 122"/>
                  <a:gd name="T12" fmla="*/ 51 w 51"/>
                  <a:gd name="T13" fmla="*/ 96 h 122"/>
                </a:gdLst>
                <a:ahLst/>
                <a:cxnLst>
                  <a:cxn ang="0">
                    <a:pos x="T0" y="T1"/>
                  </a:cxn>
                  <a:cxn ang="0">
                    <a:pos x="T2" y="T3"/>
                  </a:cxn>
                  <a:cxn ang="0">
                    <a:pos x="T4" y="T5"/>
                  </a:cxn>
                  <a:cxn ang="0">
                    <a:pos x="T6" y="T7"/>
                  </a:cxn>
                  <a:cxn ang="0">
                    <a:pos x="T8" y="T9"/>
                  </a:cxn>
                  <a:cxn ang="0">
                    <a:pos x="T10" y="T11"/>
                  </a:cxn>
                  <a:cxn ang="0">
                    <a:pos x="T12" y="T13"/>
                  </a:cxn>
                </a:cxnLst>
                <a:rect l="0" t="0" r="r" b="b"/>
                <a:pathLst>
                  <a:path w="51" h="122">
                    <a:moveTo>
                      <a:pt x="51" y="96"/>
                    </a:moveTo>
                    <a:cubicBezTo>
                      <a:pt x="51" y="111"/>
                      <a:pt x="40" y="122"/>
                      <a:pt x="26" y="122"/>
                    </a:cubicBezTo>
                    <a:cubicBezTo>
                      <a:pt x="12" y="122"/>
                      <a:pt x="0" y="111"/>
                      <a:pt x="0" y="96"/>
                    </a:cubicBezTo>
                    <a:cubicBezTo>
                      <a:pt x="0" y="25"/>
                      <a:pt x="0" y="25"/>
                      <a:pt x="0" y="25"/>
                    </a:cubicBezTo>
                    <a:cubicBezTo>
                      <a:pt x="0" y="11"/>
                      <a:pt x="12" y="0"/>
                      <a:pt x="26" y="0"/>
                    </a:cubicBezTo>
                    <a:cubicBezTo>
                      <a:pt x="40" y="0"/>
                      <a:pt x="51" y="11"/>
                      <a:pt x="51" y="25"/>
                    </a:cubicBezTo>
                    <a:lnTo>
                      <a:pt x="51" y="96"/>
                    </a:ln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85" name="işľïḋê"/>
              <p:cNvSpPr/>
              <p:nvPr/>
            </p:nvSpPr>
            <p:spPr bwMode="auto">
              <a:xfrm>
                <a:off x="8345488" y="4343401"/>
                <a:ext cx="12700" cy="41275"/>
              </a:xfrm>
              <a:custGeom>
                <a:avLst/>
                <a:gdLst>
                  <a:gd name="T0" fmla="*/ 52 w 52"/>
                  <a:gd name="T1" fmla="*/ 131 h 157"/>
                  <a:gd name="T2" fmla="*/ 26 w 52"/>
                  <a:gd name="T3" fmla="*/ 157 h 157"/>
                  <a:gd name="T4" fmla="*/ 0 w 52"/>
                  <a:gd name="T5" fmla="*/ 131 h 157"/>
                  <a:gd name="T6" fmla="*/ 0 w 52"/>
                  <a:gd name="T7" fmla="*/ 26 h 157"/>
                  <a:gd name="T8" fmla="*/ 26 w 52"/>
                  <a:gd name="T9" fmla="*/ 0 h 157"/>
                  <a:gd name="T10" fmla="*/ 52 w 52"/>
                  <a:gd name="T11" fmla="*/ 26 h 157"/>
                  <a:gd name="T12" fmla="*/ 52 w 52"/>
                  <a:gd name="T13" fmla="*/ 131 h 157"/>
                </a:gdLst>
                <a:ahLst/>
                <a:cxnLst>
                  <a:cxn ang="0">
                    <a:pos x="T0" y="T1"/>
                  </a:cxn>
                  <a:cxn ang="0">
                    <a:pos x="T2" y="T3"/>
                  </a:cxn>
                  <a:cxn ang="0">
                    <a:pos x="T4" y="T5"/>
                  </a:cxn>
                  <a:cxn ang="0">
                    <a:pos x="T6" y="T7"/>
                  </a:cxn>
                  <a:cxn ang="0">
                    <a:pos x="T8" y="T9"/>
                  </a:cxn>
                  <a:cxn ang="0">
                    <a:pos x="T10" y="T11"/>
                  </a:cxn>
                  <a:cxn ang="0">
                    <a:pos x="T12" y="T13"/>
                  </a:cxn>
                </a:cxnLst>
                <a:rect l="0" t="0" r="r" b="b"/>
                <a:pathLst>
                  <a:path w="52" h="157">
                    <a:moveTo>
                      <a:pt x="52" y="131"/>
                    </a:moveTo>
                    <a:cubicBezTo>
                      <a:pt x="52" y="145"/>
                      <a:pt x="40" y="157"/>
                      <a:pt x="26" y="157"/>
                    </a:cubicBezTo>
                    <a:cubicBezTo>
                      <a:pt x="12" y="157"/>
                      <a:pt x="0" y="145"/>
                      <a:pt x="0" y="131"/>
                    </a:cubicBezTo>
                    <a:cubicBezTo>
                      <a:pt x="0" y="26"/>
                      <a:pt x="0" y="26"/>
                      <a:pt x="0" y="26"/>
                    </a:cubicBezTo>
                    <a:cubicBezTo>
                      <a:pt x="0" y="12"/>
                      <a:pt x="12" y="0"/>
                      <a:pt x="26" y="0"/>
                    </a:cubicBezTo>
                    <a:cubicBezTo>
                      <a:pt x="40" y="0"/>
                      <a:pt x="52" y="12"/>
                      <a:pt x="52" y="26"/>
                    </a:cubicBezTo>
                    <a:lnTo>
                      <a:pt x="52" y="131"/>
                    </a:ln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86" name="ísḷíḓê"/>
              <p:cNvSpPr/>
              <p:nvPr/>
            </p:nvSpPr>
            <p:spPr bwMode="auto">
              <a:xfrm>
                <a:off x="8358188" y="4346576"/>
                <a:ext cx="14288" cy="31750"/>
              </a:xfrm>
              <a:custGeom>
                <a:avLst/>
                <a:gdLst>
                  <a:gd name="T0" fmla="*/ 52 w 52"/>
                  <a:gd name="T1" fmla="*/ 96 h 122"/>
                  <a:gd name="T2" fmla="*/ 26 w 52"/>
                  <a:gd name="T3" fmla="*/ 122 h 122"/>
                  <a:gd name="T4" fmla="*/ 0 w 52"/>
                  <a:gd name="T5" fmla="*/ 96 h 122"/>
                  <a:gd name="T6" fmla="*/ 0 w 52"/>
                  <a:gd name="T7" fmla="*/ 25 h 122"/>
                  <a:gd name="T8" fmla="*/ 26 w 52"/>
                  <a:gd name="T9" fmla="*/ 0 h 122"/>
                  <a:gd name="T10" fmla="*/ 52 w 52"/>
                  <a:gd name="T11" fmla="*/ 25 h 122"/>
                  <a:gd name="T12" fmla="*/ 52 w 52"/>
                  <a:gd name="T13" fmla="*/ 96 h 122"/>
                </a:gdLst>
                <a:ahLst/>
                <a:cxnLst>
                  <a:cxn ang="0">
                    <a:pos x="T0" y="T1"/>
                  </a:cxn>
                  <a:cxn ang="0">
                    <a:pos x="T2" y="T3"/>
                  </a:cxn>
                  <a:cxn ang="0">
                    <a:pos x="T4" y="T5"/>
                  </a:cxn>
                  <a:cxn ang="0">
                    <a:pos x="T6" y="T7"/>
                  </a:cxn>
                  <a:cxn ang="0">
                    <a:pos x="T8" y="T9"/>
                  </a:cxn>
                  <a:cxn ang="0">
                    <a:pos x="T10" y="T11"/>
                  </a:cxn>
                  <a:cxn ang="0">
                    <a:pos x="T12" y="T13"/>
                  </a:cxn>
                </a:cxnLst>
                <a:rect l="0" t="0" r="r" b="b"/>
                <a:pathLst>
                  <a:path w="52" h="122">
                    <a:moveTo>
                      <a:pt x="52" y="96"/>
                    </a:moveTo>
                    <a:cubicBezTo>
                      <a:pt x="52" y="111"/>
                      <a:pt x="40" y="122"/>
                      <a:pt x="26" y="122"/>
                    </a:cubicBezTo>
                    <a:cubicBezTo>
                      <a:pt x="12" y="122"/>
                      <a:pt x="0" y="111"/>
                      <a:pt x="0" y="96"/>
                    </a:cubicBezTo>
                    <a:cubicBezTo>
                      <a:pt x="0" y="25"/>
                      <a:pt x="0" y="25"/>
                      <a:pt x="0" y="25"/>
                    </a:cubicBezTo>
                    <a:cubicBezTo>
                      <a:pt x="0" y="11"/>
                      <a:pt x="12" y="0"/>
                      <a:pt x="26" y="0"/>
                    </a:cubicBezTo>
                    <a:cubicBezTo>
                      <a:pt x="40" y="0"/>
                      <a:pt x="52" y="11"/>
                      <a:pt x="52" y="25"/>
                    </a:cubicBezTo>
                    <a:lnTo>
                      <a:pt x="52" y="96"/>
                    </a:ln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87" name="îŝlîḍè"/>
              <p:cNvSpPr/>
              <p:nvPr/>
            </p:nvSpPr>
            <p:spPr bwMode="auto">
              <a:xfrm>
                <a:off x="8372476" y="4348163"/>
                <a:ext cx="12700" cy="28575"/>
              </a:xfrm>
              <a:custGeom>
                <a:avLst/>
                <a:gdLst>
                  <a:gd name="T0" fmla="*/ 46 w 46"/>
                  <a:gd name="T1" fmla="*/ 80 h 104"/>
                  <a:gd name="T2" fmla="*/ 23 w 46"/>
                  <a:gd name="T3" fmla="*/ 104 h 104"/>
                  <a:gd name="T4" fmla="*/ 0 w 46"/>
                  <a:gd name="T5" fmla="*/ 80 h 104"/>
                  <a:gd name="T6" fmla="*/ 0 w 46"/>
                  <a:gd name="T7" fmla="*/ 23 h 104"/>
                  <a:gd name="T8" fmla="*/ 23 w 46"/>
                  <a:gd name="T9" fmla="*/ 0 h 104"/>
                  <a:gd name="T10" fmla="*/ 46 w 46"/>
                  <a:gd name="T11" fmla="*/ 23 h 104"/>
                  <a:gd name="T12" fmla="*/ 46 w 46"/>
                  <a:gd name="T13" fmla="*/ 80 h 104"/>
                </a:gdLst>
                <a:ahLst/>
                <a:cxnLst>
                  <a:cxn ang="0">
                    <a:pos x="T0" y="T1"/>
                  </a:cxn>
                  <a:cxn ang="0">
                    <a:pos x="T2" y="T3"/>
                  </a:cxn>
                  <a:cxn ang="0">
                    <a:pos x="T4" y="T5"/>
                  </a:cxn>
                  <a:cxn ang="0">
                    <a:pos x="T6" y="T7"/>
                  </a:cxn>
                  <a:cxn ang="0">
                    <a:pos x="T8" y="T9"/>
                  </a:cxn>
                  <a:cxn ang="0">
                    <a:pos x="T10" y="T11"/>
                  </a:cxn>
                  <a:cxn ang="0">
                    <a:pos x="T12" y="T13"/>
                  </a:cxn>
                </a:cxnLst>
                <a:rect l="0" t="0" r="r" b="b"/>
                <a:pathLst>
                  <a:path w="46" h="104">
                    <a:moveTo>
                      <a:pt x="46" y="80"/>
                    </a:moveTo>
                    <a:cubicBezTo>
                      <a:pt x="46" y="93"/>
                      <a:pt x="36" y="104"/>
                      <a:pt x="23" y="104"/>
                    </a:cubicBezTo>
                    <a:cubicBezTo>
                      <a:pt x="10" y="104"/>
                      <a:pt x="0" y="93"/>
                      <a:pt x="0" y="80"/>
                    </a:cubicBezTo>
                    <a:cubicBezTo>
                      <a:pt x="0" y="23"/>
                      <a:pt x="0" y="23"/>
                      <a:pt x="0" y="23"/>
                    </a:cubicBezTo>
                    <a:cubicBezTo>
                      <a:pt x="0" y="10"/>
                      <a:pt x="10" y="0"/>
                      <a:pt x="23" y="0"/>
                    </a:cubicBezTo>
                    <a:cubicBezTo>
                      <a:pt x="36" y="0"/>
                      <a:pt x="46" y="10"/>
                      <a:pt x="46" y="23"/>
                    </a:cubicBezTo>
                    <a:lnTo>
                      <a:pt x="46" y="80"/>
                    </a:ln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88" name="iś1iḑé"/>
              <p:cNvSpPr/>
              <p:nvPr/>
            </p:nvSpPr>
            <p:spPr bwMode="auto">
              <a:xfrm>
                <a:off x="8185151" y="4471988"/>
                <a:ext cx="30163" cy="49213"/>
              </a:xfrm>
              <a:custGeom>
                <a:avLst/>
                <a:gdLst>
                  <a:gd name="T0" fmla="*/ 115 w 115"/>
                  <a:gd name="T1" fmla="*/ 145 h 185"/>
                  <a:gd name="T2" fmla="*/ 57 w 115"/>
                  <a:gd name="T3" fmla="*/ 185 h 185"/>
                  <a:gd name="T4" fmla="*/ 0 w 115"/>
                  <a:gd name="T5" fmla="*/ 145 h 185"/>
                  <a:gd name="T6" fmla="*/ 0 w 115"/>
                  <a:gd name="T7" fmla="*/ 40 h 185"/>
                  <a:gd name="T8" fmla="*/ 57 w 115"/>
                  <a:gd name="T9" fmla="*/ 0 h 185"/>
                  <a:gd name="T10" fmla="*/ 115 w 115"/>
                  <a:gd name="T11" fmla="*/ 40 h 185"/>
                  <a:gd name="T12" fmla="*/ 115 w 115"/>
                  <a:gd name="T13" fmla="*/ 145 h 185"/>
                </a:gdLst>
                <a:ahLst/>
                <a:cxnLst>
                  <a:cxn ang="0">
                    <a:pos x="T0" y="T1"/>
                  </a:cxn>
                  <a:cxn ang="0">
                    <a:pos x="T2" y="T3"/>
                  </a:cxn>
                  <a:cxn ang="0">
                    <a:pos x="T4" y="T5"/>
                  </a:cxn>
                  <a:cxn ang="0">
                    <a:pos x="T6" y="T7"/>
                  </a:cxn>
                  <a:cxn ang="0">
                    <a:pos x="T8" y="T9"/>
                  </a:cxn>
                  <a:cxn ang="0">
                    <a:pos x="T10" y="T11"/>
                  </a:cxn>
                  <a:cxn ang="0">
                    <a:pos x="T12" y="T13"/>
                  </a:cxn>
                </a:cxnLst>
                <a:rect l="0" t="0" r="r" b="b"/>
                <a:pathLst>
                  <a:path w="115" h="185">
                    <a:moveTo>
                      <a:pt x="115" y="145"/>
                    </a:moveTo>
                    <a:cubicBezTo>
                      <a:pt x="115" y="167"/>
                      <a:pt x="89" y="185"/>
                      <a:pt x="57" y="185"/>
                    </a:cubicBezTo>
                    <a:cubicBezTo>
                      <a:pt x="25" y="185"/>
                      <a:pt x="0" y="167"/>
                      <a:pt x="0" y="145"/>
                    </a:cubicBezTo>
                    <a:cubicBezTo>
                      <a:pt x="0" y="40"/>
                      <a:pt x="0" y="40"/>
                      <a:pt x="0" y="40"/>
                    </a:cubicBezTo>
                    <a:cubicBezTo>
                      <a:pt x="0" y="18"/>
                      <a:pt x="25" y="0"/>
                      <a:pt x="57" y="0"/>
                    </a:cubicBezTo>
                    <a:cubicBezTo>
                      <a:pt x="89" y="0"/>
                      <a:pt x="115" y="18"/>
                      <a:pt x="115" y="40"/>
                    </a:cubicBezTo>
                    <a:lnTo>
                      <a:pt x="115" y="145"/>
                    </a:ln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89" name="iṥḻïďé"/>
              <p:cNvSpPr/>
              <p:nvPr/>
            </p:nvSpPr>
            <p:spPr bwMode="auto">
              <a:xfrm>
                <a:off x="8189913" y="4525963"/>
                <a:ext cx="20638" cy="88900"/>
              </a:xfrm>
              <a:custGeom>
                <a:avLst/>
                <a:gdLst>
                  <a:gd name="T0" fmla="*/ 56 w 81"/>
                  <a:gd name="T1" fmla="*/ 39 h 336"/>
                  <a:gd name="T2" fmla="*/ 67 w 81"/>
                  <a:gd name="T3" fmla="*/ 21 h 336"/>
                  <a:gd name="T4" fmla="*/ 47 w 81"/>
                  <a:gd name="T5" fmla="*/ 0 h 336"/>
                  <a:gd name="T6" fmla="*/ 34 w 81"/>
                  <a:gd name="T7" fmla="*/ 0 h 336"/>
                  <a:gd name="T8" fmla="*/ 13 w 81"/>
                  <a:gd name="T9" fmla="*/ 21 h 336"/>
                  <a:gd name="T10" fmla="*/ 25 w 81"/>
                  <a:gd name="T11" fmla="*/ 39 h 336"/>
                  <a:gd name="T12" fmla="*/ 0 w 81"/>
                  <a:gd name="T13" fmla="*/ 244 h 336"/>
                  <a:gd name="T14" fmla="*/ 39 w 81"/>
                  <a:gd name="T15" fmla="*/ 336 h 336"/>
                  <a:gd name="T16" fmla="*/ 81 w 81"/>
                  <a:gd name="T17" fmla="*/ 238 h 336"/>
                  <a:gd name="T18" fmla="*/ 56 w 81"/>
                  <a:gd name="T19" fmla="*/ 39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336">
                    <a:moveTo>
                      <a:pt x="56" y="39"/>
                    </a:moveTo>
                    <a:cubicBezTo>
                      <a:pt x="63" y="37"/>
                      <a:pt x="72" y="27"/>
                      <a:pt x="67" y="21"/>
                    </a:cubicBezTo>
                    <a:cubicBezTo>
                      <a:pt x="58" y="6"/>
                      <a:pt x="58" y="0"/>
                      <a:pt x="47" y="0"/>
                    </a:cubicBezTo>
                    <a:cubicBezTo>
                      <a:pt x="34" y="0"/>
                      <a:pt x="34" y="0"/>
                      <a:pt x="34" y="0"/>
                    </a:cubicBezTo>
                    <a:cubicBezTo>
                      <a:pt x="23" y="0"/>
                      <a:pt x="22" y="6"/>
                      <a:pt x="13" y="21"/>
                    </a:cubicBezTo>
                    <a:cubicBezTo>
                      <a:pt x="9" y="28"/>
                      <a:pt x="17" y="38"/>
                      <a:pt x="25" y="39"/>
                    </a:cubicBezTo>
                    <a:cubicBezTo>
                      <a:pt x="25" y="41"/>
                      <a:pt x="0" y="244"/>
                      <a:pt x="0" y="244"/>
                    </a:cubicBezTo>
                    <a:cubicBezTo>
                      <a:pt x="39" y="336"/>
                      <a:pt x="39" y="336"/>
                      <a:pt x="39" y="336"/>
                    </a:cubicBezTo>
                    <a:cubicBezTo>
                      <a:pt x="81" y="238"/>
                      <a:pt x="81" y="238"/>
                      <a:pt x="81" y="238"/>
                    </a:cubicBezTo>
                    <a:cubicBezTo>
                      <a:pt x="81" y="238"/>
                      <a:pt x="56" y="41"/>
                      <a:pt x="56" y="39"/>
                    </a:cubicBezTo>
                    <a:close/>
                  </a:path>
                </a:pathLst>
              </a:custGeom>
              <a:solidFill>
                <a:srgbClr val="BE162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90" name="íṡļîḋe"/>
              <p:cNvSpPr/>
              <p:nvPr/>
            </p:nvSpPr>
            <p:spPr bwMode="auto">
              <a:xfrm>
                <a:off x="8143876" y="4332288"/>
                <a:ext cx="112713" cy="149225"/>
              </a:xfrm>
              <a:custGeom>
                <a:avLst/>
                <a:gdLst>
                  <a:gd name="T0" fmla="*/ 254 w 422"/>
                  <a:gd name="T1" fmla="*/ 0 h 560"/>
                  <a:gd name="T2" fmla="*/ 211 w 422"/>
                  <a:gd name="T3" fmla="*/ 0 h 560"/>
                  <a:gd name="T4" fmla="*/ 169 w 422"/>
                  <a:gd name="T5" fmla="*/ 0 h 560"/>
                  <a:gd name="T6" fmla="*/ 0 w 422"/>
                  <a:gd name="T7" fmla="*/ 168 h 560"/>
                  <a:gd name="T8" fmla="*/ 0 w 422"/>
                  <a:gd name="T9" fmla="*/ 370 h 560"/>
                  <a:gd name="T10" fmla="*/ 176 w 422"/>
                  <a:gd name="T11" fmla="*/ 560 h 560"/>
                  <a:gd name="T12" fmla="*/ 218 w 422"/>
                  <a:gd name="T13" fmla="*/ 560 h 560"/>
                  <a:gd name="T14" fmla="*/ 260 w 422"/>
                  <a:gd name="T15" fmla="*/ 560 h 560"/>
                  <a:gd name="T16" fmla="*/ 422 w 422"/>
                  <a:gd name="T17" fmla="*/ 370 h 560"/>
                  <a:gd name="T18" fmla="*/ 422 w 422"/>
                  <a:gd name="T19" fmla="*/ 168 h 560"/>
                  <a:gd name="T20" fmla="*/ 254 w 422"/>
                  <a:gd name="T21"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2" h="560">
                    <a:moveTo>
                      <a:pt x="254" y="0"/>
                    </a:moveTo>
                    <a:cubicBezTo>
                      <a:pt x="211" y="0"/>
                      <a:pt x="211" y="0"/>
                      <a:pt x="211" y="0"/>
                    </a:cubicBezTo>
                    <a:cubicBezTo>
                      <a:pt x="169" y="0"/>
                      <a:pt x="169" y="0"/>
                      <a:pt x="169" y="0"/>
                    </a:cubicBezTo>
                    <a:cubicBezTo>
                      <a:pt x="76" y="0"/>
                      <a:pt x="0" y="75"/>
                      <a:pt x="0" y="168"/>
                    </a:cubicBezTo>
                    <a:cubicBezTo>
                      <a:pt x="0" y="370"/>
                      <a:pt x="0" y="370"/>
                      <a:pt x="0" y="370"/>
                    </a:cubicBezTo>
                    <a:cubicBezTo>
                      <a:pt x="0" y="463"/>
                      <a:pt x="104" y="560"/>
                      <a:pt x="176" y="560"/>
                    </a:cubicBezTo>
                    <a:cubicBezTo>
                      <a:pt x="218" y="560"/>
                      <a:pt x="218" y="560"/>
                      <a:pt x="218" y="560"/>
                    </a:cubicBezTo>
                    <a:cubicBezTo>
                      <a:pt x="260" y="560"/>
                      <a:pt x="260" y="560"/>
                      <a:pt x="260" y="560"/>
                    </a:cubicBezTo>
                    <a:cubicBezTo>
                      <a:pt x="316" y="560"/>
                      <a:pt x="422" y="463"/>
                      <a:pt x="422" y="370"/>
                    </a:cubicBezTo>
                    <a:cubicBezTo>
                      <a:pt x="422" y="168"/>
                      <a:pt x="422" y="168"/>
                      <a:pt x="422" y="168"/>
                    </a:cubicBezTo>
                    <a:cubicBezTo>
                      <a:pt x="422" y="75"/>
                      <a:pt x="347" y="0"/>
                      <a:pt x="254" y="0"/>
                    </a:cubicBezTo>
                    <a:close/>
                  </a:path>
                </a:pathLst>
              </a:custGeom>
              <a:solidFill>
                <a:srgbClr val="FDEAC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62500" lnSpcReduction="20000"/>
              </a:bodyPr>
              <a:lstStyle/>
              <a:p>
                <a:endParaRPr lang="en-US">
                  <a:solidFill>
                    <a:schemeClr val="tx1">
                      <a:lumMod val="75000"/>
                      <a:lumOff val="25000"/>
                    </a:schemeClr>
                  </a:solidFill>
                </a:endParaRPr>
              </a:p>
            </p:txBody>
          </p:sp>
          <p:sp>
            <p:nvSpPr>
              <p:cNvPr id="91" name="iş1iḓè"/>
              <p:cNvSpPr/>
              <p:nvPr/>
            </p:nvSpPr>
            <p:spPr bwMode="auto">
              <a:xfrm>
                <a:off x="8183563" y="4332288"/>
                <a:ext cx="85725" cy="149225"/>
              </a:xfrm>
              <a:custGeom>
                <a:avLst/>
                <a:gdLst>
                  <a:gd name="T0" fmla="*/ 284 w 320"/>
                  <a:gd name="T1" fmla="*/ 266 h 560"/>
                  <a:gd name="T2" fmla="*/ 271 w 320"/>
                  <a:gd name="T3" fmla="*/ 269 h 560"/>
                  <a:gd name="T4" fmla="*/ 271 w 320"/>
                  <a:gd name="T5" fmla="*/ 168 h 560"/>
                  <a:gd name="T6" fmla="*/ 103 w 320"/>
                  <a:gd name="T7" fmla="*/ 0 h 560"/>
                  <a:gd name="T8" fmla="*/ 60 w 320"/>
                  <a:gd name="T9" fmla="*/ 0 h 560"/>
                  <a:gd name="T10" fmla="*/ 60 w 320"/>
                  <a:gd name="T11" fmla="*/ 242 h 560"/>
                  <a:gd name="T12" fmla="*/ 32 w 320"/>
                  <a:gd name="T13" fmla="*/ 322 h 560"/>
                  <a:gd name="T14" fmla="*/ 0 w 320"/>
                  <a:gd name="T15" fmla="*/ 344 h 560"/>
                  <a:gd name="T16" fmla="*/ 60 w 320"/>
                  <a:gd name="T17" fmla="*/ 385 h 560"/>
                  <a:gd name="T18" fmla="*/ 67 w 320"/>
                  <a:gd name="T19" fmla="*/ 560 h 560"/>
                  <a:gd name="T20" fmla="*/ 109 w 320"/>
                  <a:gd name="T21" fmla="*/ 560 h 560"/>
                  <a:gd name="T22" fmla="*/ 271 w 320"/>
                  <a:gd name="T23" fmla="*/ 370 h 560"/>
                  <a:gd name="T24" fmla="*/ 271 w 320"/>
                  <a:gd name="T25" fmla="*/ 359 h 560"/>
                  <a:gd name="T26" fmla="*/ 284 w 320"/>
                  <a:gd name="T27" fmla="*/ 361 h 560"/>
                  <a:gd name="T28" fmla="*/ 320 w 320"/>
                  <a:gd name="T29" fmla="*/ 328 h 560"/>
                  <a:gd name="T30" fmla="*/ 320 w 320"/>
                  <a:gd name="T31" fmla="*/ 300 h 560"/>
                  <a:gd name="T32" fmla="*/ 284 w 320"/>
                  <a:gd name="T33" fmla="*/ 266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0" h="560">
                    <a:moveTo>
                      <a:pt x="284" y="266"/>
                    </a:moveTo>
                    <a:cubicBezTo>
                      <a:pt x="280" y="266"/>
                      <a:pt x="275" y="267"/>
                      <a:pt x="271" y="269"/>
                    </a:cubicBezTo>
                    <a:cubicBezTo>
                      <a:pt x="271" y="168"/>
                      <a:pt x="271" y="168"/>
                      <a:pt x="271" y="168"/>
                    </a:cubicBezTo>
                    <a:cubicBezTo>
                      <a:pt x="271" y="75"/>
                      <a:pt x="196" y="0"/>
                      <a:pt x="103" y="0"/>
                    </a:cubicBezTo>
                    <a:cubicBezTo>
                      <a:pt x="60" y="0"/>
                      <a:pt x="60" y="0"/>
                      <a:pt x="60" y="0"/>
                    </a:cubicBezTo>
                    <a:cubicBezTo>
                      <a:pt x="60" y="242"/>
                      <a:pt x="60" y="242"/>
                      <a:pt x="60" y="242"/>
                    </a:cubicBezTo>
                    <a:cubicBezTo>
                      <a:pt x="60" y="253"/>
                      <a:pt x="56" y="299"/>
                      <a:pt x="32" y="322"/>
                    </a:cubicBezTo>
                    <a:cubicBezTo>
                      <a:pt x="17" y="337"/>
                      <a:pt x="0" y="344"/>
                      <a:pt x="0" y="344"/>
                    </a:cubicBezTo>
                    <a:cubicBezTo>
                      <a:pt x="60" y="385"/>
                      <a:pt x="60" y="385"/>
                      <a:pt x="60" y="385"/>
                    </a:cubicBezTo>
                    <a:cubicBezTo>
                      <a:pt x="67" y="560"/>
                      <a:pt x="67" y="560"/>
                      <a:pt x="67" y="560"/>
                    </a:cubicBezTo>
                    <a:cubicBezTo>
                      <a:pt x="109" y="560"/>
                      <a:pt x="109" y="560"/>
                      <a:pt x="109" y="560"/>
                    </a:cubicBezTo>
                    <a:cubicBezTo>
                      <a:pt x="165" y="560"/>
                      <a:pt x="271" y="463"/>
                      <a:pt x="271" y="370"/>
                    </a:cubicBezTo>
                    <a:cubicBezTo>
                      <a:pt x="271" y="359"/>
                      <a:pt x="271" y="359"/>
                      <a:pt x="271" y="359"/>
                    </a:cubicBezTo>
                    <a:cubicBezTo>
                      <a:pt x="275" y="361"/>
                      <a:pt x="280" y="361"/>
                      <a:pt x="284" y="361"/>
                    </a:cubicBezTo>
                    <a:cubicBezTo>
                      <a:pt x="304" y="361"/>
                      <a:pt x="320" y="347"/>
                      <a:pt x="320" y="328"/>
                    </a:cubicBezTo>
                    <a:cubicBezTo>
                      <a:pt x="320" y="300"/>
                      <a:pt x="320" y="300"/>
                      <a:pt x="320" y="300"/>
                    </a:cubicBezTo>
                    <a:cubicBezTo>
                      <a:pt x="320" y="281"/>
                      <a:pt x="304" y="266"/>
                      <a:pt x="284" y="266"/>
                    </a:cubicBezTo>
                    <a:close/>
                  </a:path>
                </a:pathLst>
              </a:custGeom>
              <a:solidFill>
                <a:srgbClr val="FAD9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62500" lnSpcReduction="20000"/>
              </a:bodyPr>
              <a:lstStyle/>
              <a:p>
                <a:endParaRPr lang="en-US">
                  <a:solidFill>
                    <a:schemeClr val="tx1">
                      <a:lumMod val="75000"/>
                      <a:lumOff val="25000"/>
                    </a:schemeClr>
                  </a:solidFill>
                </a:endParaRPr>
              </a:p>
            </p:txBody>
          </p:sp>
          <p:sp>
            <p:nvSpPr>
              <p:cNvPr id="92" name="ïšļíḋé"/>
              <p:cNvSpPr/>
              <p:nvPr/>
            </p:nvSpPr>
            <p:spPr bwMode="auto">
              <a:xfrm>
                <a:off x="8096251" y="4314826"/>
                <a:ext cx="177800" cy="61913"/>
              </a:xfrm>
              <a:custGeom>
                <a:avLst/>
                <a:gdLst>
                  <a:gd name="T0" fmla="*/ 611 w 662"/>
                  <a:gd name="T1" fmla="*/ 35 h 231"/>
                  <a:gd name="T2" fmla="*/ 236 w 662"/>
                  <a:gd name="T3" fmla="*/ 35 h 231"/>
                  <a:gd name="T4" fmla="*/ 230 w 662"/>
                  <a:gd name="T5" fmla="*/ 35 h 231"/>
                  <a:gd name="T6" fmla="*/ 105 w 662"/>
                  <a:gd name="T7" fmla="*/ 0 h 231"/>
                  <a:gd name="T8" fmla="*/ 181 w 662"/>
                  <a:gd name="T9" fmla="*/ 99 h 231"/>
                  <a:gd name="T10" fmla="*/ 77 w 662"/>
                  <a:gd name="T11" fmla="*/ 101 h 231"/>
                  <a:gd name="T12" fmla="*/ 15 w 662"/>
                  <a:gd name="T13" fmla="*/ 57 h 231"/>
                  <a:gd name="T14" fmla="*/ 235 w 662"/>
                  <a:gd name="T15" fmla="*/ 231 h 231"/>
                  <a:gd name="T16" fmla="*/ 236 w 662"/>
                  <a:gd name="T17" fmla="*/ 231 h 231"/>
                  <a:gd name="T18" fmla="*/ 611 w 662"/>
                  <a:gd name="T19" fmla="*/ 231 h 231"/>
                  <a:gd name="T20" fmla="*/ 662 w 662"/>
                  <a:gd name="T21" fmla="*/ 177 h 231"/>
                  <a:gd name="T22" fmla="*/ 662 w 662"/>
                  <a:gd name="T23" fmla="*/ 88 h 231"/>
                  <a:gd name="T24" fmla="*/ 611 w 662"/>
                  <a:gd name="T25" fmla="*/ 35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2" h="231">
                    <a:moveTo>
                      <a:pt x="611" y="35"/>
                    </a:moveTo>
                    <a:cubicBezTo>
                      <a:pt x="236" y="35"/>
                      <a:pt x="236" y="35"/>
                      <a:pt x="236" y="35"/>
                    </a:cubicBezTo>
                    <a:cubicBezTo>
                      <a:pt x="234" y="35"/>
                      <a:pt x="232" y="35"/>
                      <a:pt x="230" y="35"/>
                    </a:cubicBezTo>
                    <a:cubicBezTo>
                      <a:pt x="201" y="35"/>
                      <a:pt x="133" y="32"/>
                      <a:pt x="105" y="0"/>
                    </a:cubicBezTo>
                    <a:cubicBezTo>
                      <a:pt x="105" y="0"/>
                      <a:pt x="109" y="91"/>
                      <a:pt x="181" y="99"/>
                    </a:cubicBezTo>
                    <a:cubicBezTo>
                      <a:pt x="181" y="99"/>
                      <a:pt x="117" y="115"/>
                      <a:pt x="77" y="101"/>
                    </a:cubicBezTo>
                    <a:cubicBezTo>
                      <a:pt x="30" y="85"/>
                      <a:pt x="15" y="57"/>
                      <a:pt x="15" y="57"/>
                    </a:cubicBezTo>
                    <a:cubicBezTo>
                      <a:pt x="15" y="57"/>
                      <a:pt x="0" y="230"/>
                      <a:pt x="235" y="231"/>
                    </a:cubicBezTo>
                    <a:cubicBezTo>
                      <a:pt x="236" y="231"/>
                      <a:pt x="236" y="231"/>
                      <a:pt x="236" y="231"/>
                    </a:cubicBezTo>
                    <a:cubicBezTo>
                      <a:pt x="611" y="231"/>
                      <a:pt x="611" y="231"/>
                      <a:pt x="611" y="231"/>
                    </a:cubicBezTo>
                    <a:cubicBezTo>
                      <a:pt x="639" y="231"/>
                      <a:pt x="662" y="207"/>
                      <a:pt x="662" y="177"/>
                    </a:cubicBezTo>
                    <a:cubicBezTo>
                      <a:pt x="662" y="88"/>
                      <a:pt x="662" y="88"/>
                      <a:pt x="662" y="88"/>
                    </a:cubicBezTo>
                    <a:cubicBezTo>
                      <a:pt x="662" y="59"/>
                      <a:pt x="639" y="35"/>
                      <a:pt x="611" y="35"/>
                    </a:cubicBezTo>
                    <a:close/>
                  </a:path>
                </a:pathLst>
              </a:custGeom>
              <a:solidFill>
                <a:srgbClr val="1D1D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93" name="iṡļiḋê"/>
              <p:cNvSpPr/>
              <p:nvPr/>
            </p:nvSpPr>
            <p:spPr bwMode="auto">
              <a:xfrm>
                <a:off x="7974013" y="4327526"/>
                <a:ext cx="84138" cy="106363"/>
              </a:xfrm>
              <a:custGeom>
                <a:avLst/>
                <a:gdLst>
                  <a:gd name="T0" fmla="*/ 251 w 313"/>
                  <a:gd name="T1" fmla="*/ 114 h 399"/>
                  <a:gd name="T2" fmla="*/ 153 w 313"/>
                  <a:gd name="T3" fmla="*/ 60 h 399"/>
                  <a:gd name="T4" fmla="*/ 173 w 313"/>
                  <a:gd name="T5" fmla="*/ 121 h 399"/>
                  <a:gd name="T6" fmla="*/ 216 w 313"/>
                  <a:gd name="T7" fmla="*/ 180 h 399"/>
                  <a:gd name="T8" fmla="*/ 112 w 313"/>
                  <a:gd name="T9" fmla="*/ 143 h 399"/>
                  <a:gd name="T10" fmla="*/ 47 w 313"/>
                  <a:gd name="T11" fmla="*/ 33 h 399"/>
                  <a:gd name="T12" fmla="*/ 0 w 313"/>
                  <a:gd name="T13" fmla="*/ 8 h 399"/>
                  <a:gd name="T14" fmla="*/ 47 w 313"/>
                  <a:gd name="T15" fmla="*/ 197 h 399"/>
                  <a:gd name="T16" fmla="*/ 113 w 313"/>
                  <a:gd name="T17" fmla="*/ 256 h 399"/>
                  <a:gd name="T18" fmla="*/ 193 w 313"/>
                  <a:gd name="T19" fmla="*/ 311 h 399"/>
                  <a:gd name="T20" fmla="*/ 194 w 313"/>
                  <a:gd name="T21" fmla="*/ 358 h 399"/>
                  <a:gd name="T22" fmla="*/ 299 w 313"/>
                  <a:gd name="T23" fmla="*/ 372 h 399"/>
                  <a:gd name="T24" fmla="*/ 313 w 313"/>
                  <a:gd name="T25" fmla="*/ 215 h 399"/>
                  <a:gd name="T26" fmla="*/ 251 w 313"/>
                  <a:gd name="T27" fmla="*/ 114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3" h="399">
                    <a:moveTo>
                      <a:pt x="251" y="114"/>
                    </a:moveTo>
                    <a:cubicBezTo>
                      <a:pt x="208" y="97"/>
                      <a:pt x="153" y="60"/>
                      <a:pt x="153" y="60"/>
                    </a:cubicBezTo>
                    <a:cubicBezTo>
                      <a:pt x="153" y="60"/>
                      <a:pt x="133" y="97"/>
                      <a:pt x="173" y="121"/>
                    </a:cubicBezTo>
                    <a:cubicBezTo>
                      <a:pt x="217" y="148"/>
                      <a:pt x="216" y="180"/>
                      <a:pt x="216" y="180"/>
                    </a:cubicBezTo>
                    <a:cubicBezTo>
                      <a:pt x="216" y="180"/>
                      <a:pt x="144" y="170"/>
                      <a:pt x="112" y="143"/>
                    </a:cubicBezTo>
                    <a:cubicBezTo>
                      <a:pt x="81" y="115"/>
                      <a:pt x="73" y="62"/>
                      <a:pt x="47" y="33"/>
                    </a:cubicBezTo>
                    <a:cubicBezTo>
                      <a:pt x="16" y="0"/>
                      <a:pt x="0" y="8"/>
                      <a:pt x="0" y="8"/>
                    </a:cubicBezTo>
                    <a:cubicBezTo>
                      <a:pt x="0" y="8"/>
                      <a:pt x="17" y="50"/>
                      <a:pt x="47" y="197"/>
                    </a:cubicBezTo>
                    <a:cubicBezTo>
                      <a:pt x="50" y="213"/>
                      <a:pt x="48" y="222"/>
                      <a:pt x="113" y="256"/>
                    </a:cubicBezTo>
                    <a:cubicBezTo>
                      <a:pt x="159" y="281"/>
                      <a:pt x="180" y="303"/>
                      <a:pt x="193" y="311"/>
                    </a:cubicBezTo>
                    <a:cubicBezTo>
                      <a:pt x="194" y="358"/>
                      <a:pt x="194" y="358"/>
                      <a:pt x="194" y="358"/>
                    </a:cubicBezTo>
                    <a:cubicBezTo>
                      <a:pt x="204" y="376"/>
                      <a:pt x="292" y="399"/>
                      <a:pt x="299" y="372"/>
                    </a:cubicBezTo>
                    <a:cubicBezTo>
                      <a:pt x="306" y="348"/>
                      <a:pt x="313" y="215"/>
                      <a:pt x="313" y="215"/>
                    </a:cubicBezTo>
                    <a:cubicBezTo>
                      <a:pt x="313" y="215"/>
                      <a:pt x="279" y="126"/>
                      <a:pt x="251" y="114"/>
                    </a:cubicBezTo>
                    <a:close/>
                  </a:path>
                </a:pathLst>
              </a:custGeom>
              <a:solidFill>
                <a:srgbClr val="FDEAC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32500" lnSpcReduction="20000"/>
              </a:bodyPr>
              <a:lstStyle/>
              <a:p>
                <a:endParaRPr lang="en-US">
                  <a:solidFill>
                    <a:schemeClr val="tx1">
                      <a:lumMod val="75000"/>
                      <a:lumOff val="25000"/>
                    </a:schemeClr>
                  </a:solidFill>
                </a:endParaRPr>
              </a:p>
            </p:txBody>
          </p:sp>
          <p:sp>
            <p:nvSpPr>
              <p:cNvPr id="94" name="ïšlïḓé"/>
              <p:cNvSpPr/>
              <p:nvPr/>
            </p:nvSpPr>
            <p:spPr bwMode="auto">
              <a:xfrm>
                <a:off x="8004176" y="4419601"/>
                <a:ext cx="133350" cy="128588"/>
              </a:xfrm>
              <a:custGeom>
                <a:avLst/>
                <a:gdLst>
                  <a:gd name="T0" fmla="*/ 499 w 499"/>
                  <a:gd name="T1" fmla="*/ 326 h 482"/>
                  <a:gd name="T2" fmla="*/ 270 w 499"/>
                  <a:gd name="T3" fmla="*/ 194 h 482"/>
                  <a:gd name="T4" fmla="*/ 209 w 499"/>
                  <a:gd name="T5" fmla="*/ 0 h 482"/>
                  <a:gd name="T6" fmla="*/ 61 w 499"/>
                  <a:gd name="T7" fmla="*/ 0 h 482"/>
                  <a:gd name="T8" fmla="*/ 187 w 499"/>
                  <a:gd name="T9" fmla="*/ 363 h 482"/>
                  <a:gd name="T10" fmla="*/ 483 w 499"/>
                  <a:gd name="T11" fmla="*/ 482 h 482"/>
                  <a:gd name="T12" fmla="*/ 499 w 499"/>
                  <a:gd name="T13" fmla="*/ 326 h 482"/>
                </a:gdLst>
                <a:ahLst/>
                <a:cxnLst>
                  <a:cxn ang="0">
                    <a:pos x="T0" y="T1"/>
                  </a:cxn>
                  <a:cxn ang="0">
                    <a:pos x="T2" y="T3"/>
                  </a:cxn>
                  <a:cxn ang="0">
                    <a:pos x="T4" y="T5"/>
                  </a:cxn>
                  <a:cxn ang="0">
                    <a:pos x="T6" y="T7"/>
                  </a:cxn>
                  <a:cxn ang="0">
                    <a:pos x="T8" y="T9"/>
                  </a:cxn>
                  <a:cxn ang="0">
                    <a:pos x="T10" y="T11"/>
                  </a:cxn>
                  <a:cxn ang="0">
                    <a:pos x="T12" y="T13"/>
                  </a:cxn>
                </a:cxnLst>
                <a:rect l="0" t="0" r="r" b="b"/>
                <a:pathLst>
                  <a:path w="499" h="482">
                    <a:moveTo>
                      <a:pt x="499" y="326"/>
                    </a:moveTo>
                    <a:cubicBezTo>
                      <a:pt x="499" y="326"/>
                      <a:pt x="423" y="347"/>
                      <a:pt x="270" y="194"/>
                    </a:cubicBezTo>
                    <a:cubicBezTo>
                      <a:pt x="177" y="101"/>
                      <a:pt x="209" y="0"/>
                      <a:pt x="209" y="0"/>
                    </a:cubicBezTo>
                    <a:cubicBezTo>
                      <a:pt x="61" y="0"/>
                      <a:pt x="61" y="0"/>
                      <a:pt x="61" y="0"/>
                    </a:cubicBezTo>
                    <a:cubicBezTo>
                      <a:pt x="61" y="0"/>
                      <a:pt x="0" y="200"/>
                      <a:pt x="187" y="363"/>
                    </a:cubicBezTo>
                    <a:cubicBezTo>
                      <a:pt x="324" y="482"/>
                      <a:pt x="483" y="482"/>
                      <a:pt x="483" y="482"/>
                    </a:cubicBezTo>
                    <a:lnTo>
                      <a:pt x="499" y="326"/>
                    </a:lnTo>
                    <a:close/>
                  </a:path>
                </a:pathLst>
              </a:custGeom>
              <a:solidFill>
                <a:srgbClr val="002F4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55000" lnSpcReduction="20000"/>
              </a:bodyPr>
              <a:lstStyle/>
              <a:p>
                <a:endParaRPr lang="en-US">
                  <a:solidFill>
                    <a:schemeClr val="tx1">
                      <a:lumMod val="75000"/>
                      <a:lumOff val="25000"/>
                    </a:schemeClr>
                  </a:solidFill>
                </a:endParaRPr>
              </a:p>
            </p:txBody>
          </p:sp>
          <p:sp>
            <p:nvSpPr>
              <p:cNvPr id="95" name="ïṡ1idè"/>
              <p:cNvSpPr/>
              <p:nvPr/>
            </p:nvSpPr>
            <p:spPr bwMode="auto">
              <a:xfrm>
                <a:off x="8253413" y="4351338"/>
                <a:ext cx="20638" cy="57150"/>
              </a:xfrm>
              <a:custGeom>
                <a:avLst/>
                <a:gdLst>
                  <a:gd name="T0" fmla="*/ 73 w 73"/>
                  <a:gd name="T1" fmla="*/ 181 h 214"/>
                  <a:gd name="T2" fmla="*/ 36 w 73"/>
                  <a:gd name="T3" fmla="*/ 214 h 214"/>
                  <a:gd name="T4" fmla="*/ 0 w 73"/>
                  <a:gd name="T5" fmla="*/ 181 h 214"/>
                  <a:gd name="T6" fmla="*/ 0 w 73"/>
                  <a:gd name="T7" fmla="*/ 33 h 214"/>
                  <a:gd name="T8" fmla="*/ 36 w 73"/>
                  <a:gd name="T9" fmla="*/ 0 h 214"/>
                  <a:gd name="T10" fmla="*/ 73 w 73"/>
                  <a:gd name="T11" fmla="*/ 33 h 214"/>
                  <a:gd name="T12" fmla="*/ 73 w 73"/>
                  <a:gd name="T13" fmla="*/ 181 h 214"/>
                </a:gdLst>
                <a:ahLst/>
                <a:cxnLst>
                  <a:cxn ang="0">
                    <a:pos x="T0" y="T1"/>
                  </a:cxn>
                  <a:cxn ang="0">
                    <a:pos x="T2" y="T3"/>
                  </a:cxn>
                  <a:cxn ang="0">
                    <a:pos x="T4" y="T5"/>
                  </a:cxn>
                  <a:cxn ang="0">
                    <a:pos x="T6" y="T7"/>
                  </a:cxn>
                  <a:cxn ang="0">
                    <a:pos x="T8" y="T9"/>
                  </a:cxn>
                  <a:cxn ang="0">
                    <a:pos x="T10" y="T11"/>
                  </a:cxn>
                  <a:cxn ang="0">
                    <a:pos x="T12" y="T13"/>
                  </a:cxn>
                </a:cxnLst>
                <a:rect l="0" t="0" r="r" b="b"/>
                <a:pathLst>
                  <a:path w="73" h="214">
                    <a:moveTo>
                      <a:pt x="73" y="181"/>
                    </a:moveTo>
                    <a:cubicBezTo>
                      <a:pt x="73" y="199"/>
                      <a:pt x="57" y="214"/>
                      <a:pt x="36" y="214"/>
                    </a:cubicBezTo>
                    <a:cubicBezTo>
                      <a:pt x="16" y="214"/>
                      <a:pt x="0" y="199"/>
                      <a:pt x="0" y="181"/>
                    </a:cubicBezTo>
                    <a:cubicBezTo>
                      <a:pt x="0" y="33"/>
                      <a:pt x="0" y="33"/>
                      <a:pt x="0" y="33"/>
                    </a:cubicBezTo>
                    <a:cubicBezTo>
                      <a:pt x="0" y="15"/>
                      <a:pt x="16" y="0"/>
                      <a:pt x="36" y="0"/>
                    </a:cubicBezTo>
                    <a:cubicBezTo>
                      <a:pt x="57" y="0"/>
                      <a:pt x="73" y="15"/>
                      <a:pt x="73" y="33"/>
                    </a:cubicBezTo>
                    <a:lnTo>
                      <a:pt x="73" y="181"/>
                    </a:lnTo>
                    <a:close/>
                  </a:path>
                </a:pathLst>
              </a:custGeom>
              <a:solidFill>
                <a:srgbClr val="1D1D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96" name="iSļíḍè"/>
              <p:cNvSpPr/>
              <p:nvPr/>
            </p:nvSpPr>
            <p:spPr bwMode="auto">
              <a:xfrm>
                <a:off x="8226426" y="4398963"/>
                <a:ext cx="12700" cy="12700"/>
              </a:xfrm>
              <a:prstGeom prst="ellipse">
                <a:avLst/>
              </a:prstGeom>
              <a:solidFill>
                <a:srgbClr val="1D1D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97" name="íşļîḋê"/>
              <p:cNvSpPr/>
              <p:nvPr/>
            </p:nvSpPr>
            <p:spPr bwMode="auto">
              <a:xfrm>
                <a:off x="8158163" y="4398963"/>
                <a:ext cx="12700" cy="12700"/>
              </a:xfrm>
              <a:prstGeom prst="ellipse">
                <a:avLst/>
              </a:prstGeom>
              <a:solidFill>
                <a:srgbClr val="1D1D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98" name="ïşliḓé"/>
              <p:cNvSpPr/>
              <p:nvPr/>
            </p:nvSpPr>
            <p:spPr bwMode="auto">
              <a:xfrm>
                <a:off x="8262938" y="4414838"/>
                <a:ext cx="117475" cy="136525"/>
              </a:xfrm>
              <a:custGeom>
                <a:avLst/>
                <a:gdLst>
                  <a:gd name="T0" fmla="*/ 0 w 440"/>
                  <a:gd name="T1" fmla="*/ 348 h 517"/>
                  <a:gd name="T2" fmla="*/ 211 w 440"/>
                  <a:gd name="T3" fmla="*/ 232 h 517"/>
                  <a:gd name="T4" fmla="*/ 289 w 440"/>
                  <a:gd name="T5" fmla="*/ 0 h 517"/>
                  <a:gd name="T6" fmla="*/ 437 w 440"/>
                  <a:gd name="T7" fmla="*/ 0 h 517"/>
                  <a:gd name="T8" fmla="*/ 331 w 440"/>
                  <a:gd name="T9" fmla="*/ 340 h 517"/>
                  <a:gd name="T10" fmla="*/ 16 w 440"/>
                  <a:gd name="T11" fmla="*/ 504 h 517"/>
                  <a:gd name="T12" fmla="*/ 0 w 440"/>
                  <a:gd name="T13" fmla="*/ 348 h 517"/>
                </a:gdLst>
                <a:ahLst/>
                <a:cxnLst>
                  <a:cxn ang="0">
                    <a:pos x="T0" y="T1"/>
                  </a:cxn>
                  <a:cxn ang="0">
                    <a:pos x="T2" y="T3"/>
                  </a:cxn>
                  <a:cxn ang="0">
                    <a:pos x="T4" y="T5"/>
                  </a:cxn>
                  <a:cxn ang="0">
                    <a:pos x="T6" y="T7"/>
                  </a:cxn>
                  <a:cxn ang="0">
                    <a:pos x="T8" y="T9"/>
                  </a:cxn>
                  <a:cxn ang="0">
                    <a:pos x="T10" y="T11"/>
                  </a:cxn>
                  <a:cxn ang="0">
                    <a:pos x="T12" y="T13"/>
                  </a:cxn>
                </a:cxnLst>
                <a:rect l="0" t="0" r="r" b="b"/>
                <a:pathLst>
                  <a:path w="440" h="517">
                    <a:moveTo>
                      <a:pt x="0" y="348"/>
                    </a:moveTo>
                    <a:cubicBezTo>
                      <a:pt x="0" y="348"/>
                      <a:pt x="107" y="335"/>
                      <a:pt x="211" y="232"/>
                    </a:cubicBezTo>
                    <a:cubicBezTo>
                      <a:pt x="282" y="161"/>
                      <a:pt x="289" y="0"/>
                      <a:pt x="289" y="0"/>
                    </a:cubicBezTo>
                    <a:cubicBezTo>
                      <a:pt x="437" y="0"/>
                      <a:pt x="437" y="0"/>
                      <a:pt x="437" y="0"/>
                    </a:cubicBezTo>
                    <a:cubicBezTo>
                      <a:pt x="437" y="0"/>
                      <a:pt x="440" y="208"/>
                      <a:pt x="331" y="340"/>
                    </a:cubicBezTo>
                    <a:cubicBezTo>
                      <a:pt x="185" y="517"/>
                      <a:pt x="16" y="504"/>
                      <a:pt x="16" y="504"/>
                    </a:cubicBezTo>
                    <a:lnTo>
                      <a:pt x="0" y="348"/>
                    </a:lnTo>
                    <a:close/>
                  </a:path>
                </a:pathLst>
              </a:custGeom>
              <a:solidFill>
                <a:srgbClr val="002F4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62500" lnSpcReduction="20000"/>
              </a:bodyPr>
              <a:lstStyle/>
              <a:p>
                <a:endParaRPr lang="en-US">
                  <a:solidFill>
                    <a:schemeClr val="tx1">
                      <a:lumMod val="75000"/>
                      <a:lumOff val="25000"/>
                    </a:schemeClr>
                  </a:solidFill>
                </a:endParaRPr>
              </a:p>
            </p:txBody>
          </p:sp>
          <p:sp>
            <p:nvSpPr>
              <p:cNvPr id="99" name="is1ïḓè"/>
              <p:cNvSpPr/>
              <p:nvPr/>
            </p:nvSpPr>
            <p:spPr bwMode="auto">
              <a:xfrm>
                <a:off x="8226426" y="4600576"/>
                <a:ext cx="47625" cy="9525"/>
              </a:xfrm>
              <a:custGeom>
                <a:avLst/>
                <a:gdLst>
                  <a:gd name="T0" fmla="*/ 178 w 178"/>
                  <a:gd name="T1" fmla="*/ 19 h 38"/>
                  <a:gd name="T2" fmla="*/ 159 w 178"/>
                  <a:gd name="T3" fmla="*/ 38 h 38"/>
                  <a:gd name="T4" fmla="*/ 19 w 178"/>
                  <a:gd name="T5" fmla="*/ 38 h 38"/>
                  <a:gd name="T6" fmla="*/ 0 w 178"/>
                  <a:gd name="T7" fmla="*/ 19 h 38"/>
                  <a:gd name="T8" fmla="*/ 19 w 178"/>
                  <a:gd name="T9" fmla="*/ 0 h 38"/>
                  <a:gd name="T10" fmla="*/ 159 w 178"/>
                  <a:gd name="T11" fmla="*/ 0 h 38"/>
                  <a:gd name="T12" fmla="*/ 178 w 178"/>
                  <a:gd name="T13" fmla="*/ 19 h 38"/>
                </a:gdLst>
                <a:ahLst/>
                <a:cxnLst>
                  <a:cxn ang="0">
                    <a:pos x="T0" y="T1"/>
                  </a:cxn>
                  <a:cxn ang="0">
                    <a:pos x="T2" y="T3"/>
                  </a:cxn>
                  <a:cxn ang="0">
                    <a:pos x="T4" y="T5"/>
                  </a:cxn>
                  <a:cxn ang="0">
                    <a:pos x="T6" y="T7"/>
                  </a:cxn>
                  <a:cxn ang="0">
                    <a:pos x="T8" y="T9"/>
                  </a:cxn>
                  <a:cxn ang="0">
                    <a:pos x="T10" y="T11"/>
                  </a:cxn>
                  <a:cxn ang="0">
                    <a:pos x="T12" y="T13"/>
                  </a:cxn>
                </a:cxnLst>
                <a:rect l="0" t="0" r="r" b="b"/>
                <a:pathLst>
                  <a:path w="178" h="38">
                    <a:moveTo>
                      <a:pt x="178" y="19"/>
                    </a:moveTo>
                    <a:cubicBezTo>
                      <a:pt x="178" y="30"/>
                      <a:pt x="170" y="38"/>
                      <a:pt x="159" y="38"/>
                    </a:cubicBezTo>
                    <a:cubicBezTo>
                      <a:pt x="19" y="38"/>
                      <a:pt x="19" y="38"/>
                      <a:pt x="19" y="38"/>
                    </a:cubicBezTo>
                    <a:cubicBezTo>
                      <a:pt x="8" y="38"/>
                      <a:pt x="0" y="30"/>
                      <a:pt x="0" y="19"/>
                    </a:cubicBezTo>
                    <a:cubicBezTo>
                      <a:pt x="0" y="9"/>
                      <a:pt x="8" y="0"/>
                      <a:pt x="19" y="0"/>
                    </a:cubicBezTo>
                    <a:cubicBezTo>
                      <a:pt x="159" y="0"/>
                      <a:pt x="159" y="0"/>
                      <a:pt x="159" y="0"/>
                    </a:cubicBezTo>
                    <a:cubicBezTo>
                      <a:pt x="170" y="0"/>
                      <a:pt x="178" y="9"/>
                      <a:pt x="178" y="19"/>
                    </a:cubicBezTo>
                    <a:close/>
                  </a:path>
                </a:pathLst>
              </a:custGeom>
              <a:solidFill>
                <a:srgbClr val="0111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100" name="îṡlíḋè"/>
              <p:cNvSpPr/>
              <p:nvPr/>
            </p:nvSpPr>
            <p:spPr bwMode="auto">
              <a:xfrm>
                <a:off x="8213726" y="4992688"/>
                <a:ext cx="74613" cy="26988"/>
              </a:xfrm>
              <a:custGeom>
                <a:avLst/>
                <a:gdLst>
                  <a:gd name="T0" fmla="*/ 91 w 277"/>
                  <a:gd name="T1" fmla="*/ 0 h 103"/>
                  <a:gd name="T2" fmla="*/ 172 w 277"/>
                  <a:gd name="T3" fmla="*/ 33 h 103"/>
                  <a:gd name="T4" fmla="*/ 277 w 277"/>
                  <a:gd name="T5" fmla="*/ 103 h 103"/>
                  <a:gd name="T6" fmla="*/ 2 w 277"/>
                  <a:gd name="T7" fmla="*/ 90 h 103"/>
                  <a:gd name="T8" fmla="*/ 0 w 277"/>
                  <a:gd name="T9" fmla="*/ 0 h 103"/>
                  <a:gd name="T10" fmla="*/ 91 w 277"/>
                  <a:gd name="T11" fmla="*/ 0 h 103"/>
                </a:gdLst>
                <a:ahLst/>
                <a:cxnLst>
                  <a:cxn ang="0">
                    <a:pos x="T0" y="T1"/>
                  </a:cxn>
                  <a:cxn ang="0">
                    <a:pos x="T2" y="T3"/>
                  </a:cxn>
                  <a:cxn ang="0">
                    <a:pos x="T4" y="T5"/>
                  </a:cxn>
                  <a:cxn ang="0">
                    <a:pos x="T6" y="T7"/>
                  </a:cxn>
                  <a:cxn ang="0">
                    <a:pos x="T8" y="T9"/>
                  </a:cxn>
                  <a:cxn ang="0">
                    <a:pos x="T10" y="T11"/>
                  </a:cxn>
                </a:cxnLst>
                <a:rect l="0" t="0" r="r" b="b"/>
                <a:pathLst>
                  <a:path w="277" h="103">
                    <a:moveTo>
                      <a:pt x="91" y="0"/>
                    </a:moveTo>
                    <a:cubicBezTo>
                      <a:pt x="91" y="0"/>
                      <a:pt x="132" y="8"/>
                      <a:pt x="172" y="33"/>
                    </a:cubicBezTo>
                    <a:cubicBezTo>
                      <a:pt x="226" y="66"/>
                      <a:pt x="277" y="103"/>
                      <a:pt x="277" y="103"/>
                    </a:cubicBezTo>
                    <a:cubicBezTo>
                      <a:pt x="2" y="90"/>
                      <a:pt x="2" y="90"/>
                      <a:pt x="2" y="90"/>
                    </a:cubicBezTo>
                    <a:cubicBezTo>
                      <a:pt x="0" y="0"/>
                      <a:pt x="0" y="0"/>
                      <a:pt x="0" y="0"/>
                    </a:cubicBezTo>
                    <a:lnTo>
                      <a:pt x="91" y="0"/>
                    </a:ln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101" name="íṧḷidè"/>
              <p:cNvSpPr/>
              <p:nvPr/>
            </p:nvSpPr>
            <p:spPr bwMode="auto">
              <a:xfrm>
                <a:off x="8213726" y="4765676"/>
                <a:ext cx="36513" cy="230188"/>
              </a:xfrm>
              <a:custGeom>
                <a:avLst/>
                <a:gdLst>
                  <a:gd name="T0" fmla="*/ 0 w 23"/>
                  <a:gd name="T1" fmla="*/ 145 h 145"/>
                  <a:gd name="T2" fmla="*/ 23 w 23"/>
                  <a:gd name="T3" fmla="*/ 145 h 145"/>
                  <a:gd name="T4" fmla="*/ 23 w 23"/>
                  <a:gd name="T5" fmla="*/ 0 h 145"/>
                  <a:gd name="T6" fmla="*/ 0 w 23"/>
                  <a:gd name="T7" fmla="*/ 4 h 145"/>
                  <a:gd name="T8" fmla="*/ 0 w 23"/>
                  <a:gd name="T9" fmla="*/ 145 h 145"/>
                </a:gdLst>
                <a:ahLst/>
                <a:cxnLst>
                  <a:cxn ang="0">
                    <a:pos x="T0" y="T1"/>
                  </a:cxn>
                  <a:cxn ang="0">
                    <a:pos x="T2" y="T3"/>
                  </a:cxn>
                  <a:cxn ang="0">
                    <a:pos x="T4" y="T5"/>
                  </a:cxn>
                  <a:cxn ang="0">
                    <a:pos x="T6" y="T7"/>
                  </a:cxn>
                  <a:cxn ang="0">
                    <a:pos x="T8" y="T9"/>
                  </a:cxn>
                </a:cxnLst>
                <a:rect l="0" t="0" r="r" b="b"/>
                <a:pathLst>
                  <a:path w="23" h="145">
                    <a:moveTo>
                      <a:pt x="0" y="145"/>
                    </a:moveTo>
                    <a:lnTo>
                      <a:pt x="23" y="145"/>
                    </a:lnTo>
                    <a:lnTo>
                      <a:pt x="23" y="0"/>
                    </a:lnTo>
                    <a:lnTo>
                      <a:pt x="0" y="4"/>
                    </a:lnTo>
                    <a:lnTo>
                      <a:pt x="0" y="145"/>
                    </a:lnTo>
                    <a:close/>
                  </a:path>
                </a:pathLst>
              </a:custGeom>
              <a:solidFill>
                <a:srgbClr val="002F4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en-US">
                  <a:solidFill>
                    <a:schemeClr val="tx1">
                      <a:lumMod val="75000"/>
                      <a:lumOff val="25000"/>
                    </a:schemeClr>
                  </a:solidFill>
                </a:endParaRPr>
              </a:p>
            </p:txBody>
          </p:sp>
          <p:sp>
            <p:nvSpPr>
              <p:cNvPr id="102" name="iṧḻiḓè"/>
              <p:cNvSpPr/>
              <p:nvPr/>
            </p:nvSpPr>
            <p:spPr bwMode="auto">
              <a:xfrm>
                <a:off x="7920038" y="4227513"/>
                <a:ext cx="88900" cy="90488"/>
              </a:xfrm>
              <a:custGeom>
                <a:avLst/>
                <a:gdLst>
                  <a:gd name="T0" fmla="*/ 166 w 339"/>
                  <a:gd name="T1" fmla="*/ 338 h 339"/>
                  <a:gd name="T2" fmla="*/ 140 w 339"/>
                  <a:gd name="T3" fmla="*/ 200 h 339"/>
                  <a:gd name="T4" fmla="*/ 1 w 339"/>
                  <a:gd name="T5" fmla="*/ 173 h 339"/>
                  <a:gd name="T6" fmla="*/ 135 w 339"/>
                  <a:gd name="T7" fmla="*/ 134 h 339"/>
                  <a:gd name="T8" fmla="*/ 175 w 339"/>
                  <a:gd name="T9" fmla="*/ 1 h 339"/>
                  <a:gd name="T10" fmla="*/ 205 w 339"/>
                  <a:gd name="T11" fmla="*/ 135 h 339"/>
                  <a:gd name="T12" fmla="*/ 339 w 339"/>
                  <a:gd name="T13" fmla="*/ 164 h 339"/>
                  <a:gd name="T14" fmla="*/ 203 w 339"/>
                  <a:gd name="T15" fmla="*/ 202 h 339"/>
                  <a:gd name="T16" fmla="*/ 166 w 339"/>
                  <a:gd name="T17" fmla="*/ 338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9" h="339">
                    <a:moveTo>
                      <a:pt x="166" y="338"/>
                    </a:moveTo>
                    <a:cubicBezTo>
                      <a:pt x="156" y="339"/>
                      <a:pt x="162" y="221"/>
                      <a:pt x="140" y="200"/>
                    </a:cubicBezTo>
                    <a:cubicBezTo>
                      <a:pt x="118" y="178"/>
                      <a:pt x="0" y="184"/>
                      <a:pt x="1" y="173"/>
                    </a:cubicBezTo>
                    <a:cubicBezTo>
                      <a:pt x="2" y="164"/>
                      <a:pt x="112" y="156"/>
                      <a:pt x="135" y="134"/>
                    </a:cubicBezTo>
                    <a:cubicBezTo>
                      <a:pt x="157" y="112"/>
                      <a:pt x="165" y="2"/>
                      <a:pt x="175" y="1"/>
                    </a:cubicBezTo>
                    <a:cubicBezTo>
                      <a:pt x="185" y="0"/>
                      <a:pt x="184" y="114"/>
                      <a:pt x="205" y="135"/>
                    </a:cubicBezTo>
                    <a:cubicBezTo>
                      <a:pt x="226" y="156"/>
                      <a:pt x="339" y="154"/>
                      <a:pt x="339" y="164"/>
                    </a:cubicBezTo>
                    <a:cubicBezTo>
                      <a:pt x="338" y="174"/>
                      <a:pt x="225" y="180"/>
                      <a:pt x="203" y="202"/>
                    </a:cubicBezTo>
                    <a:cubicBezTo>
                      <a:pt x="180" y="225"/>
                      <a:pt x="175" y="337"/>
                      <a:pt x="166" y="338"/>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103" name="iSļîďê"/>
              <p:cNvSpPr/>
              <p:nvPr/>
            </p:nvSpPr>
            <p:spPr bwMode="auto">
              <a:xfrm>
                <a:off x="8331201" y="4451351"/>
                <a:ext cx="90488" cy="90488"/>
              </a:xfrm>
              <a:custGeom>
                <a:avLst/>
                <a:gdLst>
                  <a:gd name="T0" fmla="*/ 166 w 340"/>
                  <a:gd name="T1" fmla="*/ 339 h 340"/>
                  <a:gd name="T2" fmla="*/ 140 w 340"/>
                  <a:gd name="T3" fmla="*/ 200 h 340"/>
                  <a:gd name="T4" fmla="*/ 1 w 340"/>
                  <a:gd name="T5" fmla="*/ 173 h 340"/>
                  <a:gd name="T6" fmla="*/ 135 w 340"/>
                  <a:gd name="T7" fmla="*/ 134 h 340"/>
                  <a:gd name="T8" fmla="*/ 175 w 340"/>
                  <a:gd name="T9" fmla="*/ 1 h 340"/>
                  <a:gd name="T10" fmla="*/ 205 w 340"/>
                  <a:gd name="T11" fmla="*/ 135 h 340"/>
                  <a:gd name="T12" fmla="*/ 340 w 340"/>
                  <a:gd name="T13" fmla="*/ 165 h 340"/>
                  <a:gd name="T14" fmla="*/ 203 w 340"/>
                  <a:gd name="T15" fmla="*/ 203 h 340"/>
                  <a:gd name="T16" fmla="*/ 166 w 340"/>
                  <a:gd name="T1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0" h="340">
                    <a:moveTo>
                      <a:pt x="166" y="339"/>
                    </a:moveTo>
                    <a:cubicBezTo>
                      <a:pt x="156" y="340"/>
                      <a:pt x="162" y="222"/>
                      <a:pt x="140" y="200"/>
                    </a:cubicBezTo>
                    <a:cubicBezTo>
                      <a:pt x="118" y="178"/>
                      <a:pt x="0" y="184"/>
                      <a:pt x="1" y="173"/>
                    </a:cubicBezTo>
                    <a:cubicBezTo>
                      <a:pt x="2" y="164"/>
                      <a:pt x="113" y="157"/>
                      <a:pt x="135" y="134"/>
                    </a:cubicBezTo>
                    <a:cubicBezTo>
                      <a:pt x="157" y="112"/>
                      <a:pt x="165" y="1"/>
                      <a:pt x="175" y="1"/>
                    </a:cubicBezTo>
                    <a:cubicBezTo>
                      <a:pt x="185" y="0"/>
                      <a:pt x="184" y="114"/>
                      <a:pt x="205" y="135"/>
                    </a:cubicBezTo>
                    <a:cubicBezTo>
                      <a:pt x="226" y="156"/>
                      <a:pt x="340" y="155"/>
                      <a:pt x="340" y="165"/>
                    </a:cubicBezTo>
                    <a:cubicBezTo>
                      <a:pt x="339" y="174"/>
                      <a:pt x="226" y="180"/>
                      <a:pt x="203" y="203"/>
                    </a:cubicBezTo>
                    <a:cubicBezTo>
                      <a:pt x="180" y="225"/>
                      <a:pt x="176" y="338"/>
                      <a:pt x="166" y="339"/>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104" name="íṣļîdê"/>
              <p:cNvSpPr/>
              <p:nvPr/>
            </p:nvSpPr>
            <p:spPr bwMode="auto">
              <a:xfrm>
                <a:off x="8047038" y="4295776"/>
                <a:ext cx="61913" cy="61913"/>
              </a:xfrm>
              <a:custGeom>
                <a:avLst/>
                <a:gdLst>
                  <a:gd name="T0" fmla="*/ 115 w 236"/>
                  <a:gd name="T1" fmla="*/ 235 h 236"/>
                  <a:gd name="T2" fmla="*/ 97 w 236"/>
                  <a:gd name="T3" fmla="*/ 139 h 236"/>
                  <a:gd name="T4" fmla="*/ 1 w 236"/>
                  <a:gd name="T5" fmla="*/ 121 h 236"/>
                  <a:gd name="T6" fmla="*/ 94 w 236"/>
                  <a:gd name="T7" fmla="*/ 94 h 236"/>
                  <a:gd name="T8" fmla="*/ 121 w 236"/>
                  <a:gd name="T9" fmla="*/ 1 h 236"/>
                  <a:gd name="T10" fmla="*/ 142 w 236"/>
                  <a:gd name="T11" fmla="*/ 94 h 236"/>
                  <a:gd name="T12" fmla="*/ 236 w 236"/>
                  <a:gd name="T13" fmla="*/ 115 h 236"/>
                  <a:gd name="T14" fmla="*/ 141 w 236"/>
                  <a:gd name="T15" fmla="*/ 141 h 236"/>
                  <a:gd name="T16" fmla="*/ 115 w 236"/>
                  <a:gd name="T17" fmla="*/ 23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 h="236">
                    <a:moveTo>
                      <a:pt x="115" y="235"/>
                    </a:moveTo>
                    <a:cubicBezTo>
                      <a:pt x="108" y="236"/>
                      <a:pt x="112" y="154"/>
                      <a:pt x="97" y="139"/>
                    </a:cubicBezTo>
                    <a:cubicBezTo>
                      <a:pt x="82" y="124"/>
                      <a:pt x="0" y="128"/>
                      <a:pt x="1" y="121"/>
                    </a:cubicBezTo>
                    <a:cubicBezTo>
                      <a:pt x="2" y="114"/>
                      <a:pt x="78" y="109"/>
                      <a:pt x="94" y="94"/>
                    </a:cubicBezTo>
                    <a:cubicBezTo>
                      <a:pt x="109" y="78"/>
                      <a:pt x="115" y="1"/>
                      <a:pt x="121" y="1"/>
                    </a:cubicBezTo>
                    <a:cubicBezTo>
                      <a:pt x="129" y="0"/>
                      <a:pt x="128" y="79"/>
                      <a:pt x="142" y="94"/>
                    </a:cubicBezTo>
                    <a:cubicBezTo>
                      <a:pt x="157" y="109"/>
                      <a:pt x="236" y="108"/>
                      <a:pt x="236" y="115"/>
                    </a:cubicBezTo>
                    <a:cubicBezTo>
                      <a:pt x="235" y="121"/>
                      <a:pt x="157" y="125"/>
                      <a:pt x="141" y="141"/>
                    </a:cubicBezTo>
                    <a:cubicBezTo>
                      <a:pt x="125" y="157"/>
                      <a:pt x="122" y="235"/>
                      <a:pt x="115" y="235"/>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105" name="íṡliḑe"/>
              <p:cNvSpPr/>
              <p:nvPr/>
            </p:nvSpPr>
            <p:spPr bwMode="auto">
              <a:xfrm>
                <a:off x="8388351" y="4410076"/>
                <a:ext cx="68263" cy="68263"/>
              </a:xfrm>
              <a:custGeom>
                <a:avLst/>
                <a:gdLst>
                  <a:gd name="T0" fmla="*/ 125 w 255"/>
                  <a:gd name="T1" fmla="*/ 253 h 254"/>
                  <a:gd name="T2" fmla="*/ 105 w 255"/>
                  <a:gd name="T3" fmla="*/ 149 h 254"/>
                  <a:gd name="T4" fmla="*/ 1 w 255"/>
                  <a:gd name="T5" fmla="*/ 129 h 254"/>
                  <a:gd name="T6" fmla="*/ 101 w 255"/>
                  <a:gd name="T7" fmla="*/ 100 h 254"/>
                  <a:gd name="T8" fmla="*/ 131 w 255"/>
                  <a:gd name="T9" fmla="*/ 0 h 254"/>
                  <a:gd name="T10" fmla="*/ 154 w 255"/>
                  <a:gd name="T11" fmla="*/ 101 h 254"/>
                  <a:gd name="T12" fmla="*/ 254 w 255"/>
                  <a:gd name="T13" fmla="*/ 123 h 254"/>
                  <a:gd name="T14" fmla="*/ 152 w 255"/>
                  <a:gd name="T15" fmla="*/ 151 h 254"/>
                  <a:gd name="T16" fmla="*/ 125 w 255"/>
                  <a:gd name="T17" fmla="*/ 25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 h="254">
                    <a:moveTo>
                      <a:pt x="125" y="253"/>
                    </a:moveTo>
                    <a:cubicBezTo>
                      <a:pt x="117" y="254"/>
                      <a:pt x="121" y="166"/>
                      <a:pt x="105" y="149"/>
                    </a:cubicBezTo>
                    <a:cubicBezTo>
                      <a:pt x="89" y="133"/>
                      <a:pt x="0" y="137"/>
                      <a:pt x="1" y="129"/>
                    </a:cubicBezTo>
                    <a:cubicBezTo>
                      <a:pt x="2" y="122"/>
                      <a:pt x="84" y="117"/>
                      <a:pt x="101" y="100"/>
                    </a:cubicBezTo>
                    <a:cubicBezTo>
                      <a:pt x="118" y="83"/>
                      <a:pt x="124" y="1"/>
                      <a:pt x="131" y="0"/>
                    </a:cubicBezTo>
                    <a:cubicBezTo>
                      <a:pt x="139" y="0"/>
                      <a:pt x="138" y="85"/>
                      <a:pt x="154" y="101"/>
                    </a:cubicBezTo>
                    <a:cubicBezTo>
                      <a:pt x="169" y="117"/>
                      <a:pt x="255" y="115"/>
                      <a:pt x="254" y="123"/>
                    </a:cubicBezTo>
                    <a:cubicBezTo>
                      <a:pt x="254" y="130"/>
                      <a:pt x="169" y="134"/>
                      <a:pt x="152" y="151"/>
                    </a:cubicBezTo>
                    <a:cubicBezTo>
                      <a:pt x="135" y="168"/>
                      <a:pt x="132" y="253"/>
                      <a:pt x="125" y="253"/>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sp>
            <p:nvSpPr>
              <p:cNvPr id="106" name="išḷiḍè"/>
              <p:cNvSpPr/>
              <p:nvPr/>
            </p:nvSpPr>
            <p:spPr bwMode="auto">
              <a:xfrm>
                <a:off x="8027988" y="4572001"/>
                <a:ext cx="74613" cy="74613"/>
              </a:xfrm>
              <a:custGeom>
                <a:avLst/>
                <a:gdLst>
                  <a:gd name="T0" fmla="*/ 137 w 281"/>
                  <a:gd name="T1" fmla="*/ 281 h 281"/>
                  <a:gd name="T2" fmla="*/ 115 w 281"/>
                  <a:gd name="T3" fmla="*/ 166 h 281"/>
                  <a:gd name="T4" fmla="*/ 0 w 281"/>
                  <a:gd name="T5" fmla="*/ 144 h 281"/>
                  <a:gd name="T6" fmla="*/ 111 w 281"/>
                  <a:gd name="T7" fmla="*/ 111 h 281"/>
                  <a:gd name="T8" fmla="*/ 144 w 281"/>
                  <a:gd name="T9" fmla="*/ 0 h 281"/>
                  <a:gd name="T10" fmla="*/ 169 w 281"/>
                  <a:gd name="T11" fmla="*/ 112 h 281"/>
                  <a:gd name="T12" fmla="*/ 281 w 281"/>
                  <a:gd name="T13" fmla="*/ 136 h 281"/>
                  <a:gd name="T14" fmla="*/ 167 w 281"/>
                  <a:gd name="T15" fmla="*/ 168 h 281"/>
                  <a:gd name="T16" fmla="*/ 137 w 281"/>
                  <a:gd name="T17"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281">
                    <a:moveTo>
                      <a:pt x="137" y="281"/>
                    </a:moveTo>
                    <a:cubicBezTo>
                      <a:pt x="128" y="281"/>
                      <a:pt x="133" y="184"/>
                      <a:pt x="115" y="166"/>
                    </a:cubicBezTo>
                    <a:cubicBezTo>
                      <a:pt x="97" y="147"/>
                      <a:pt x="0" y="152"/>
                      <a:pt x="0" y="144"/>
                    </a:cubicBezTo>
                    <a:cubicBezTo>
                      <a:pt x="1" y="136"/>
                      <a:pt x="92" y="130"/>
                      <a:pt x="111" y="111"/>
                    </a:cubicBezTo>
                    <a:cubicBezTo>
                      <a:pt x="130" y="93"/>
                      <a:pt x="136" y="1"/>
                      <a:pt x="144" y="0"/>
                    </a:cubicBezTo>
                    <a:cubicBezTo>
                      <a:pt x="153" y="0"/>
                      <a:pt x="152" y="94"/>
                      <a:pt x="169" y="112"/>
                    </a:cubicBezTo>
                    <a:cubicBezTo>
                      <a:pt x="187" y="129"/>
                      <a:pt x="281" y="128"/>
                      <a:pt x="281" y="136"/>
                    </a:cubicBezTo>
                    <a:cubicBezTo>
                      <a:pt x="280" y="144"/>
                      <a:pt x="186" y="149"/>
                      <a:pt x="167" y="168"/>
                    </a:cubicBezTo>
                    <a:cubicBezTo>
                      <a:pt x="148" y="187"/>
                      <a:pt x="145" y="280"/>
                      <a:pt x="137" y="281"/>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en-US">
                  <a:solidFill>
                    <a:schemeClr val="tx1">
                      <a:lumMod val="75000"/>
                      <a:lumOff val="25000"/>
                    </a:schemeClr>
                  </a:solidFill>
                </a:endParaRPr>
              </a:p>
            </p:txBody>
          </p:sp>
        </p:grpSp>
      </p:grpSp>
      <p:grpSp>
        <p:nvGrpSpPr>
          <p:cNvPr id="118" name="íşliḓê"/>
          <p:cNvGrpSpPr/>
          <p:nvPr/>
        </p:nvGrpSpPr>
        <p:grpSpPr>
          <a:xfrm>
            <a:off x="671195" y="3493770"/>
            <a:ext cx="4323080" cy="1372235"/>
            <a:chOff x="673100" y="3359076"/>
            <a:chExt cx="4323068" cy="1372235"/>
          </a:xfrm>
        </p:grpSpPr>
        <p:grpSp>
          <p:nvGrpSpPr>
            <p:cNvPr id="117" name="íṧḷîḋe"/>
            <p:cNvGrpSpPr/>
            <p:nvPr/>
          </p:nvGrpSpPr>
          <p:grpSpPr>
            <a:xfrm>
              <a:off x="673100" y="3435276"/>
              <a:ext cx="460756" cy="460756"/>
              <a:chOff x="673100" y="3435276"/>
              <a:chExt cx="677708" cy="677708"/>
            </a:xfrm>
          </p:grpSpPr>
          <p:sp>
            <p:nvSpPr>
              <p:cNvPr id="112" name="î$ļîdé"/>
              <p:cNvSpPr/>
              <p:nvPr/>
            </p:nvSpPr>
            <p:spPr>
              <a:xfrm>
                <a:off x="673100" y="3435276"/>
                <a:ext cx="677708" cy="6777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72500"/>
              </a:bodyPr>
              <a:lstStyle/>
              <a:p>
                <a:pPr algn="ctr"/>
                <a:endParaRPr lang="zh-CN" altLang="en-US" b="1">
                  <a:solidFill>
                    <a:schemeClr val="tx2"/>
                  </a:solidFill>
                  <a:latin typeface="微软雅黑" panose="020B0503020204020204" pitchFamily="34" charset="-122"/>
                  <a:ea typeface="微软雅黑" panose="020B0503020204020204" pitchFamily="34" charset="-122"/>
                </a:endParaRPr>
              </a:p>
            </p:txBody>
          </p:sp>
          <p:sp>
            <p:nvSpPr>
              <p:cNvPr id="113" name="ïŝļïḓé"/>
              <p:cNvSpPr/>
              <p:nvPr/>
            </p:nvSpPr>
            <p:spPr>
              <a:xfrm>
                <a:off x="809537" y="3591597"/>
                <a:ext cx="404834" cy="365066"/>
              </a:xfrm>
              <a:custGeom>
                <a:avLst/>
                <a:gdLst>
                  <a:gd name="connsiteX0" fmla="*/ 521432 w 608344"/>
                  <a:gd name="connsiteY0" fmla="*/ 370453 h 548582"/>
                  <a:gd name="connsiteX1" fmla="*/ 465737 w 608344"/>
                  <a:gd name="connsiteY1" fmla="*/ 425787 h 548582"/>
                  <a:gd name="connsiteX2" fmla="*/ 442491 w 608344"/>
                  <a:gd name="connsiteY2" fmla="*/ 402479 h 548582"/>
                  <a:gd name="connsiteX3" fmla="*/ 418201 w 608344"/>
                  <a:gd name="connsiteY3" fmla="*/ 426545 h 548582"/>
                  <a:gd name="connsiteX4" fmla="*/ 441447 w 608344"/>
                  <a:gd name="connsiteY4" fmla="*/ 449948 h 548582"/>
                  <a:gd name="connsiteX5" fmla="*/ 465642 w 608344"/>
                  <a:gd name="connsiteY5" fmla="*/ 474204 h 548582"/>
                  <a:gd name="connsiteX6" fmla="*/ 489932 w 608344"/>
                  <a:gd name="connsiteY6" fmla="*/ 450043 h 548582"/>
                  <a:gd name="connsiteX7" fmla="*/ 545532 w 608344"/>
                  <a:gd name="connsiteY7" fmla="*/ 394709 h 548582"/>
                  <a:gd name="connsiteX8" fmla="*/ 481962 w 608344"/>
                  <a:gd name="connsiteY8" fmla="*/ 296170 h 548582"/>
                  <a:gd name="connsiteX9" fmla="*/ 608344 w 608344"/>
                  <a:gd name="connsiteY9" fmla="*/ 422376 h 548582"/>
                  <a:gd name="connsiteX10" fmla="*/ 481962 w 608344"/>
                  <a:gd name="connsiteY10" fmla="*/ 548582 h 548582"/>
                  <a:gd name="connsiteX11" fmla="*/ 355579 w 608344"/>
                  <a:gd name="connsiteY11" fmla="*/ 422376 h 548582"/>
                  <a:gd name="connsiteX12" fmla="*/ 481962 w 608344"/>
                  <a:gd name="connsiteY12" fmla="*/ 296170 h 548582"/>
                  <a:gd name="connsiteX13" fmla="*/ 255835 w 608344"/>
                  <a:gd name="connsiteY13" fmla="*/ 446 h 548582"/>
                  <a:gd name="connsiteX14" fmla="*/ 317801 w 608344"/>
                  <a:gd name="connsiteY14" fmla="*/ 13616 h 548582"/>
                  <a:gd name="connsiteX15" fmla="*/ 348072 w 608344"/>
                  <a:gd name="connsiteY15" fmla="*/ 41661 h 548582"/>
                  <a:gd name="connsiteX16" fmla="*/ 381190 w 608344"/>
                  <a:gd name="connsiteY16" fmla="*/ 146831 h 548582"/>
                  <a:gd name="connsiteX17" fmla="*/ 378913 w 608344"/>
                  <a:gd name="connsiteY17" fmla="*/ 156211 h 548582"/>
                  <a:gd name="connsiteX18" fmla="*/ 387833 w 608344"/>
                  <a:gd name="connsiteY18" fmla="*/ 200458 h 548582"/>
                  <a:gd name="connsiteX19" fmla="*/ 366387 w 608344"/>
                  <a:gd name="connsiteY19" fmla="*/ 237694 h 548582"/>
                  <a:gd name="connsiteX20" fmla="*/ 351393 w 608344"/>
                  <a:gd name="connsiteY20" fmla="*/ 278720 h 548582"/>
                  <a:gd name="connsiteX21" fmla="*/ 351393 w 608344"/>
                  <a:gd name="connsiteY21" fmla="*/ 322873 h 548582"/>
                  <a:gd name="connsiteX22" fmla="*/ 317611 w 608344"/>
                  <a:gd name="connsiteY22" fmla="*/ 422358 h 548582"/>
                  <a:gd name="connsiteX23" fmla="*/ 376635 w 608344"/>
                  <a:gd name="connsiteY23" fmla="*/ 548088 h 548582"/>
                  <a:gd name="connsiteX24" fmla="*/ 26855 w 608344"/>
                  <a:gd name="connsiteY24" fmla="*/ 548088 h 548582"/>
                  <a:gd name="connsiteX25" fmla="*/ 0 w 608344"/>
                  <a:gd name="connsiteY25" fmla="*/ 521274 h 548582"/>
                  <a:gd name="connsiteX26" fmla="*/ 0 w 608344"/>
                  <a:gd name="connsiteY26" fmla="*/ 473806 h 548582"/>
                  <a:gd name="connsiteX27" fmla="*/ 19453 w 608344"/>
                  <a:gd name="connsiteY27" fmla="*/ 432969 h 548582"/>
                  <a:gd name="connsiteX28" fmla="*/ 173751 w 608344"/>
                  <a:gd name="connsiteY28" fmla="*/ 334242 h 548582"/>
                  <a:gd name="connsiteX29" fmla="*/ 176408 w 608344"/>
                  <a:gd name="connsiteY29" fmla="*/ 329884 h 548582"/>
                  <a:gd name="connsiteX30" fmla="*/ 176408 w 608344"/>
                  <a:gd name="connsiteY30" fmla="*/ 278720 h 548582"/>
                  <a:gd name="connsiteX31" fmla="*/ 161320 w 608344"/>
                  <a:gd name="connsiteY31" fmla="*/ 237694 h 548582"/>
                  <a:gd name="connsiteX32" fmla="*/ 139969 w 608344"/>
                  <a:gd name="connsiteY32" fmla="*/ 200458 h 548582"/>
                  <a:gd name="connsiteX33" fmla="*/ 148320 w 608344"/>
                  <a:gd name="connsiteY33" fmla="*/ 156211 h 548582"/>
                  <a:gd name="connsiteX34" fmla="*/ 146042 w 608344"/>
                  <a:gd name="connsiteY34" fmla="*/ 146736 h 548582"/>
                  <a:gd name="connsiteX35" fmla="*/ 145758 w 608344"/>
                  <a:gd name="connsiteY35" fmla="*/ 95099 h 548582"/>
                  <a:gd name="connsiteX36" fmla="*/ 176029 w 608344"/>
                  <a:gd name="connsiteY36" fmla="*/ 42135 h 548582"/>
                  <a:gd name="connsiteX37" fmla="*/ 203928 w 608344"/>
                  <a:gd name="connsiteY37" fmla="*/ 19017 h 548582"/>
                  <a:gd name="connsiteX38" fmla="*/ 231162 w 608344"/>
                  <a:gd name="connsiteY38" fmla="*/ 5089 h 548582"/>
                  <a:gd name="connsiteX39" fmla="*/ 255835 w 608344"/>
                  <a:gd name="connsiteY39" fmla="*/ 446 h 54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8344" h="548582">
                    <a:moveTo>
                      <a:pt x="521432" y="370453"/>
                    </a:moveTo>
                    <a:lnTo>
                      <a:pt x="465737" y="425787"/>
                    </a:lnTo>
                    <a:lnTo>
                      <a:pt x="442491" y="402479"/>
                    </a:lnTo>
                    <a:lnTo>
                      <a:pt x="418201" y="426545"/>
                    </a:lnTo>
                    <a:lnTo>
                      <a:pt x="441447" y="449948"/>
                    </a:lnTo>
                    <a:lnTo>
                      <a:pt x="465642" y="474204"/>
                    </a:lnTo>
                    <a:lnTo>
                      <a:pt x="489932" y="450043"/>
                    </a:lnTo>
                    <a:lnTo>
                      <a:pt x="545532" y="394709"/>
                    </a:lnTo>
                    <a:close/>
                    <a:moveTo>
                      <a:pt x="481962" y="296170"/>
                    </a:moveTo>
                    <a:cubicBezTo>
                      <a:pt x="551795" y="296170"/>
                      <a:pt x="608344" y="352641"/>
                      <a:pt x="608344" y="422376"/>
                    </a:cubicBezTo>
                    <a:cubicBezTo>
                      <a:pt x="608344" y="492111"/>
                      <a:pt x="551795" y="548582"/>
                      <a:pt x="481962" y="548582"/>
                    </a:cubicBezTo>
                    <a:cubicBezTo>
                      <a:pt x="412129" y="548582"/>
                      <a:pt x="355579" y="492111"/>
                      <a:pt x="355579" y="422376"/>
                    </a:cubicBezTo>
                    <a:cubicBezTo>
                      <a:pt x="355579" y="352641"/>
                      <a:pt x="412129" y="296170"/>
                      <a:pt x="481962" y="296170"/>
                    </a:cubicBezTo>
                    <a:close/>
                    <a:moveTo>
                      <a:pt x="255835" y="446"/>
                    </a:moveTo>
                    <a:cubicBezTo>
                      <a:pt x="282785" y="-1828"/>
                      <a:pt x="303187" y="4899"/>
                      <a:pt x="317801" y="13616"/>
                    </a:cubicBezTo>
                    <a:cubicBezTo>
                      <a:pt x="339721" y="25744"/>
                      <a:pt x="348072" y="41661"/>
                      <a:pt x="348072" y="41661"/>
                    </a:cubicBezTo>
                    <a:cubicBezTo>
                      <a:pt x="348072" y="41661"/>
                      <a:pt x="398176" y="45167"/>
                      <a:pt x="381190" y="146831"/>
                    </a:cubicBezTo>
                    <a:cubicBezTo>
                      <a:pt x="380621" y="149863"/>
                      <a:pt x="379862" y="153085"/>
                      <a:pt x="378913" y="156211"/>
                    </a:cubicBezTo>
                    <a:cubicBezTo>
                      <a:pt x="388592" y="156211"/>
                      <a:pt x="398271" y="163507"/>
                      <a:pt x="387833" y="200458"/>
                    </a:cubicBezTo>
                    <a:cubicBezTo>
                      <a:pt x="379672" y="229262"/>
                      <a:pt x="372080" y="237221"/>
                      <a:pt x="366387" y="237694"/>
                    </a:cubicBezTo>
                    <a:cubicBezTo>
                      <a:pt x="364394" y="250675"/>
                      <a:pt x="359175" y="265076"/>
                      <a:pt x="351393" y="278720"/>
                    </a:cubicBezTo>
                    <a:lnTo>
                      <a:pt x="351393" y="322873"/>
                    </a:lnTo>
                    <a:cubicBezTo>
                      <a:pt x="330232" y="350539"/>
                      <a:pt x="317611" y="385027"/>
                      <a:pt x="317611" y="422358"/>
                    </a:cubicBezTo>
                    <a:cubicBezTo>
                      <a:pt x="317611" y="472764"/>
                      <a:pt x="340480" y="518053"/>
                      <a:pt x="376635" y="548088"/>
                    </a:cubicBezTo>
                    <a:lnTo>
                      <a:pt x="26855" y="548088"/>
                    </a:lnTo>
                    <a:cubicBezTo>
                      <a:pt x="12052" y="548088"/>
                      <a:pt x="0" y="536055"/>
                      <a:pt x="0" y="521274"/>
                    </a:cubicBezTo>
                    <a:lnTo>
                      <a:pt x="0" y="473806"/>
                    </a:lnTo>
                    <a:cubicBezTo>
                      <a:pt x="0" y="457983"/>
                      <a:pt x="7212" y="443013"/>
                      <a:pt x="19453" y="432969"/>
                    </a:cubicBezTo>
                    <a:cubicBezTo>
                      <a:pt x="86638" y="377921"/>
                      <a:pt x="159043" y="341443"/>
                      <a:pt x="173751" y="334242"/>
                    </a:cubicBezTo>
                    <a:cubicBezTo>
                      <a:pt x="175365" y="333484"/>
                      <a:pt x="176408" y="331779"/>
                      <a:pt x="176408" y="329884"/>
                    </a:cubicBezTo>
                    <a:lnTo>
                      <a:pt x="176408" y="278720"/>
                    </a:lnTo>
                    <a:cubicBezTo>
                      <a:pt x="168437" y="265076"/>
                      <a:pt x="163313" y="250675"/>
                      <a:pt x="161320" y="237694"/>
                    </a:cubicBezTo>
                    <a:cubicBezTo>
                      <a:pt x="155627" y="237221"/>
                      <a:pt x="148035" y="229072"/>
                      <a:pt x="139969" y="200458"/>
                    </a:cubicBezTo>
                    <a:cubicBezTo>
                      <a:pt x="129531" y="164170"/>
                      <a:pt x="138925" y="156496"/>
                      <a:pt x="148320" y="156211"/>
                    </a:cubicBezTo>
                    <a:cubicBezTo>
                      <a:pt x="147371" y="153085"/>
                      <a:pt x="146612" y="149863"/>
                      <a:pt x="146042" y="146736"/>
                    </a:cubicBezTo>
                    <a:cubicBezTo>
                      <a:pt x="142436" y="128450"/>
                      <a:pt x="141487" y="111396"/>
                      <a:pt x="145758" y="95099"/>
                    </a:cubicBezTo>
                    <a:cubicBezTo>
                      <a:pt x="150787" y="73212"/>
                      <a:pt x="162744" y="55684"/>
                      <a:pt x="176029" y="42135"/>
                    </a:cubicBezTo>
                    <a:cubicBezTo>
                      <a:pt x="184379" y="33134"/>
                      <a:pt x="193869" y="25459"/>
                      <a:pt x="203928" y="19017"/>
                    </a:cubicBezTo>
                    <a:cubicBezTo>
                      <a:pt x="212183" y="13332"/>
                      <a:pt x="221293" y="8405"/>
                      <a:pt x="231162" y="5089"/>
                    </a:cubicBezTo>
                    <a:cubicBezTo>
                      <a:pt x="238849" y="2625"/>
                      <a:pt x="247105" y="825"/>
                      <a:pt x="255835" y="44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zh-CN" altLang="en-US" b="1">
                  <a:solidFill>
                    <a:schemeClr val="tx2"/>
                  </a:solidFill>
                  <a:latin typeface="微软雅黑" panose="020B0503020204020204" pitchFamily="34" charset="-122"/>
                  <a:ea typeface="微软雅黑" panose="020B0503020204020204" pitchFamily="34" charset="-122"/>
                </a:endParaRPr>
              </a:p>
            </p:txBody>
          </p:sp>
        </p:grpSp>
        <p:grpSp>
          <p:nvGrpSpPr>
            <p:cNvPr id="116" name="îṣḻíďe"/>
            <p:cNvGrpSpPr/>
            <p:nvPr/>
          </p:nvGrpSpPr>
          <p:grpSpPr>
            <a:xfrm>
              <a:off x="1135368" y="3359076"/>
              <a:ext cx="3860800" cy="1372235"/>
              <a:chOff x="1417483" y="3359076"/>
              <a:chExt cx="3860800" cy="1372235"/>
            </a:xfrm>
          </p:grpSpPr>
          <p:sp>
            <p:nvSpPr>
              <p:cNvPr id="114" name="išlïďê"/>
              <p:cNvSpPr/>
              <p:nvPr/>
            </p:nvSpPr>
            <p:spPr bwMode="auto">
              <a:xfrm>
                <a:off x="1417483" y="3715311"/>
                <a:ext cx="3860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30000"/>
                  </a:lnSpc>
                  <a:spcBef>
                    <a:spcPct val="0"/>
                  </a:spcBef>
                  <a:buFont typeface="Arial" panose="020B0604020202090204" pitchFamily="34" charset="0"/>
                  <a:buChar char="•"/>
                </a:pPr>
                <a:r>
                  <a:rPr lang="zh-CN" altLang="en-US" sz="1100" b="1" dirty="0">
                    <a:solidFill>
                      <a:schemeClr val="tx2"/>
                    </a:solidFill>
                    <a:latin typeface="微软雅黑" panose="020B0503020204020204" pitchFamily="34" charset="-122"/>
                    <a:ea typeface="微软雅黑" panose="020B0503020204020204" pitchFamily="34" charset="-122"/>
                    <a:sym typeface="+mn-ea"/>
                  </a:rPr>
                  <a:t>查看荣誉称号种类</a:t>
                </a:r>
                <a:endParaRPr lang="zh-CN" altLang="en-US" sz="1100" b="1" dirty="0">
                  <a:solidFill>
                    <a:schemeClr val="tx2"/>
                  </a:solidFill>
                  <a:latin typeface="微软雅黑" panose="020B0503020204020204" pitchFamily="34" charset="-122"/>
                  <a:ea typeface="微软雅黑" panose="020B0503020204020204" pitchFamily="34" charset="-122"/>
                </a:endParaRPr>
              </a:p>
              <a:p>
                <a:pPr marL="171450" indent="-171450">
                  <a:lnSpc>
                    <a:spcPct val="130000"/>
                  </a:lnSpc>
                  <a:spcBef>
                    <a:spcPct val="0"/>
                  </a:spcBef>
                  <a:buFont typeface="Arial" panose="020B0604020202090204" pitchFamily="34" charset="0"/>
                  <a:buChar char="•"/>
                </a:pPr>
                <a:r>
                  <a:rPr lang="zh-CN" altLang="en-US" sz="1100" b="1" dirty="0">
                    <a:solidFill>
                      <a:schemeClr val="tx2"/>
                    </a:solidFill>
                    <a:latin typeface="微软雅黑" panose="020B0503020204020204" pitchFamily="34" charset="-122"/>
                    <a:ea typeface="微软雅黑" panose="020B0503020204020204" pitchFamily="34" charset="-122"/>
                    <a:sym typeface="+mn-ea"/>
                  </a:rPr>
                  <a:t>在线申请，查看审核进度</a:t>
                </a:r>
                <a:endParaRPr lang="zh-CN" altLang="en-US" sz="1100" b="1" dirty="0">
                  <a:solidFill>
                    <a:schemeClr val="tx2"/>
                  </a:solidFill>
                  <a:latin typeface="微软雅黑" panose="020B0503020204020204" pitchFamily="34" charset="-122"/>
                  <a:ea typeface="微软雅黑" panose="020B0503020204020204" pitchFamily="34" charset="-122"/>
                </a:endParaRPr>
              </a:p>
              <a:p>
                <a:pPr marL="171450" indent="-171450">
                  <a:lnSpc>
                    <a:spcPct val="130000"/>
                  </a:lnSpc>
                  <a:spcBef>
                    <a:spcPct val="0"/>
                  </a:spcBef>
                  <a:buFont typeface="Arial" panose="020B0604020202090204" pitchFamily="34" charset="0"/>
                  <a:buChar char="•"/>
                </a:pPr>
                <a:r>
                  <a:rPr lang="zh-CN" altLang="en-US" sz="1100" b="1" dirty="0">
                    <a:solidFill>
                      <a:schemeClr val="tx2"/>
                    </a:solidFill>
                    <a:latin typeface="微软雅黑" panose="020B0503020204020204" pitchFamily="34" charset="-122"/>
                    <a:ea typeface="微软雅黑" panose="020B0503020204020204" pitchFamily="34" charset="-122"/>
                    <a:sym typeface="+mn-ea"/>
                  </a:rPr>
                  <a:t>我的荣誉称号</a:t>
                </a:r>
              </a:p>
            </p:txBody>
          </p:sp>
          <p:sp>
            <p:nvSpPr>
              <p:cNvPr id="115" name="îsḷiḑê"/>
              <p:cNvSpPr/>
              <p:nvPr/>
            </p:nvSpPr>
            <p:spPr bwMode="auto">
              <a:xfrm>
                <a:off x="1417483" y="3359076"/>
                <a:ext cx="3860684" cy="42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spcBef>
                    <a:spcPct val="0"/>
                  </a:spcBef>
                </a:pPr>
                <a:r>
                  <a:rPr lang="zh-CN" altLang="en-US" b="1" dirty="0">
                    <a:solidFill>
                      <a:schemeClr val="tx2"/>
                    </a:solidFill>
                    <a:latin typeface="微软雅黑" panose="020B0503020204020204" pitchFamily="34" charset="-122"/>
                    <a:ea typeface="微软雅黑" panose="020B0503020204020204" pitchFamily="34" charset="-122"/>
                  </a:rPr>
                  <a:t>学生</a:t>
                </a:r>
              </a:p>
            </p:txBody>
          </p:sp>
        </p:grpSp>
      </p:grpSp>
      <p:grpSp>
        <p:nvGrpSpPr>
          <p:cNvPr id="119" name="ísľiḋê"/>
          <p:cNvGrpSpPr/>
          <p:nvPr/>
        </p:nvGrpSpPr>
        <p:grpSpPr>
          <a:xfrm>
            <a:off x="3202305" y="3493770"/>
            <a:ext cx="4323069" cy="1571625"/>
            <a:chOff x="673100" y="3359076"/>
            <a:chExt cx="4323057" cy="1571625"/>
          </a:xfrm>
        </p:grpSpPr>
        <p:grpSp>
          <p:nvGrpSpPr>
            <p:cNvPr id="120" name="ïŝļïḑé"/>
            <p:cNvGrpSpPr/>
            <p:nvPr/>
          </p:nvGrpSpPr>
          <p:grpSpPr>
            <a:xfrm>
              <a:off x="673100" y="3435276"/>
              <a:ext cx="460756" cy="460756"/>
              <a:chOff x="673100" y="3435276"/>
              <a:chExt cx="677708" cy="677708"/>
            </a:xfrm>
          </p:grpSpPr>
          <p:sp>
            <p:nvSpPr>
              <p:cNvPr id="124" name="ïśļíďe"/>
              <p:cNvSpPr/>
              <p:nvPr/>
            </p:nvSpPr>
            <p:spPr>
              <a:xfrm>
                <a:off x="673100" y="3435276"/>
                <a:ext cx="677708" cy="67770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92500" lnSpcReduction="10000"/>
              </a:bodyPr>
              <a:lstStyle/>
              <a:p>
                <a:pPr algn="ctr"/>
                <a:endParaRPr lang="zh-CN" altLang="en-US" b="1">
                  <a:solidFill>
                    <a:schemeClr val="tx2"/>
                  </a:solidFill>
                  <a:latin typeface="微软雅黑" panose="020B0503020204020204" pitchFamily="34" charset="-122"/>
                  <a:ea typeface="微软雅黑" panose="020B0503020204020204" pitchFamily="34" charset="-122"/>
                </a:endParaRPr>
              </a:p>
            </p:txBody>
          </p:sp>
          <p:sp>
            <p:nvSpPr>
              <p:cNvPr id="125" name="îṣḷîḑè"/>
              <p:cNvSpPr/>
              <p:nvPr/>
            </p:nvSpPr>
            <p:spPr>
              <a:xfrm>
                <a:off x="809537" y="3591597"/>
                <a:ext cx="404834" cy="365066"/>
              </a:xfrm>
              <a:custGeom>
                <a:avLst/>
                <a:gdLst>
                  <a:gd name="connsiteX0" fmla="*/ 521432 w 608344"/>
                  <a:gd name="connsiteY0" fmla="*/ 370453 h 548582"/>
                  <a:gd name="connsiteX1" fmla="*/ 465737 w 608344"/>
                  <a:gd name="connsiteY1" fmla="*/ 425787 h 548582"/>
                  <a:gd name="connsiteX2" fmla="*/ 442491 w 608344"/>
                  <a:gd name="connsiteY2" fmla="*/ 402479 h 548582"/>
                  <a:gd name="connsiteX3" fmla="*/ 418201 w 608344"/>
                  <a:gd name="connsiteY3" fmla="*/ 426545 h 548582"/>
                  <a:gd name="connsiteX4" fmla="*/ 441447 w 608344"/>
                  <a:gd name="connsiteY4" fmla="*/ 449948 h 548582"/>
                  <a:gd name="connsiteX5" fmla="*/ 465642 w 608344"/>
                  <a:gd name="connsiteY5" fmla="*/ 474204 h 548582"/>
                  <a:gd name="connsiteX6" fmla="*/ 489932 w 608344"/>
                  <a:gd name="connsiteY6" fmla="*/ 450043 h 548582"/>
                  <a:gd name="connsiteX7" fmla="*/ 545532 w 608344"/>
                  <a:gd name="connsiteY7" fmla="*/ 394709 h 548582"/>
                  <a:gd name="connsiteX8" fmla="*/ 481962 w 608344"/>
                  <a:gd name="connsiteY8" fmla="*/ 296170 h 548582"/>
                  <a:gd name="connsiteX9" fmla="*/ 608344 w 608344"/>
                  <a:gd name="connsiteY9" fmla="*/ 422376 h 548582"/>
                  <a:gd name="connsiteX10" fmla="*/ 481962 w 608344"/>
                  <a:gd name="connsiteY10" fmla="*/ 548582 h 548582"/>
                  <a:gd name="connsiteX11" fmla="*/ 355579 w 608344"/>
                  <a:gd name="connsiteY11" fmla="*/ 422376 h 548582"/>
                  <a:gd name="connsiteX12" fmla="*/ 481962 w 608344"/>
                  <a:gd name="connsiteY12" fmla="*/ 296170 h 548582"/>
                  <a:gd name="connsiteX13" fmla="*/ 255835 w 608344"/>
                  <a:gd name="connsiteY13" fmla="*/ 446 h 548582"/>
                  <a:gd name="connsiteX14" fmla="*/ 317801 w 608344"/>
                  <a:gd name="connsiteY14" fmla="*/ 13616 h 548582"/>
                  <a:gd name="connsiteX15" fmla="*/ 348072 w 608344"/>
                  <a:gd name="connsiteY15" fmla="*/ 41661 h 548582"/>
                  <a:gd name="connsiteX16" fmla="*/ 381190 w 608344"/>
                  <a:gd name="connsiteY16" fmla="*/ 146831 h 548582"/>
                  <a:gd name="connsiteX17" fmla="*/ 378913 w 608344"/>
                  <a:gd name="connsiteY17" fmla="*/ 156211 h 548582"/>
                  <a:gd name="connsiteX18" fmla="*/ 387833 w 608344"/>
                  <a:gd name="connsiteY18" fmla="*/ 200458 h 548582"/>
                  <a:gd name="connsiteX19" fmla="*/ 366387 w 608344"/>
                  <a:gd name="connsiteY19" fmla="*/ 237694 h 548582"/>
                  <a:gd name="connsiteX20" fmla="*/ 351393 w 608344"/>
                  <a:gd name="connsiteY20" fmla="*/ 278720 h 548582"/>
                  <a:gd name="connsiteX21" fmla="*/ 351393 w 608344"/>
                  <a:gd name="connsiteY21" fmla="*/ 322873 h 548582"/>
                  <a:gd name="connsiteX22" fmla="*/ 317611 w 608344"/>
                  <a:gd name="connsiteY22" fmla="*/ 422358 h 548582"/>
                  <a:gd name="connsiteX23" fmla="*/ 376635 w 608344"/>
                  <a:gd name="connsiteY23" fmla="*/ 548088 h 548582"/>
                  <a:gd name="connsiteX24" fmla="*/ 26855 w 608344"/>
                  <a:gd name="connsiteY24" fmla="*/ 548088 h 548582"/>
                  <a:gd name="connsiteX25" fmla="*/ 0 w 608344"/>
                  <a:gd name="connsiteY25" fmla="*/ 521274 h 548582"/>
                  <a:gd name="connsiteX26" fmla="*/ 0 w 608344"/>
                  <a:gd name="connsiteY26" fmla="*/ 473806 h 548582"/>
                  <a:gd name="connsiteX27" fmla="*/ 19453 w 608344"/>
                  <a:gd name="connsiteY27" fmla="*/ 432969 h 548582"/>
                  <a:gd name="connsiteX28" fmla="*/ 173751 w 608344"/>
                  <a:gd name="connsiteY28" fmla="*/ 334242 h 548582"/>
                  <a:gd name="connsiteX29" fmla="*/ 176408 w 608344"/>
                  <a:gd name="connsiteY29" fmla="*/ 329884 h 548582"/>
                  <a:gd name="connsiteX30" fmla="*/ 176408 w 608344"/>
                  <a:gd name="connsiteY30" fmla="*/ 278720 h 548582"/>
                  <a:gd name="connsiteX31" fmla="*/ 161320 w 608344"/>
                  <a:gd name="connsiteY31" fmla="*/ 237694 h 548582"/>
                  <a:gd name="connsiteX32" fmla="*/ 139969 w 608344"/>
                  <a:gd name="connsiteY32" fmla="*/ 200458 h 548582"/>
                  <a:gd name="connsiteX33" fmla="*/ 148320 w 608344"/>
                  <a:gd name="connsiteY33" fmla="*/ 156211 h 548582"/>
                  <a:gd name="connsiteX34" fmla="*/ 146042 w 608344"/>
                  <a:gd name="connsiteY34" fmla="*/ 146736 h 548582"/>
                  <a:gd name="connsiteX35" fmla="*/ 145758 w 608344"/>
                  <a:gd name="connsiteY35" fmla="*/ 95099 h 548582"/>
                  <a:gd name="connsiteX36" fmla="*/ 176029 w 608344"/>
                  <a:gd name="connsiteY36" fmla="*/ 42135 h 548582"/>
                  <a:gd name="connsiteX37" fmla="*/ 203928 w 608344"/>
                  <a:gd name="connsiteY37" fmla="*/ 19017 h 548582"/>
                  <a:gd name="connsiteX38" fmla="*/ 231162 w 608344"/>
                  <a:gd name="connsiteY38" fmla="*/ 5089 h 548582"/>
                  <a:gd name="connsiteX39" fmla="*/ 255835 w 608344"/>
                  <a:gd name="connsiteY39" fmla="*/ 446 h 54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8344" h="548582">
                    <a:moveTo>
                      <a:pt x="521432" y="370453"/>
                    </a:moveTo>
                    <a:lnTo>
                      <a:pt x="465737" y="425787"/>
                    </a:lnTo>
                    <a:lnTo>
                      <a:pt x="442491" y="402479"/>
                    </a:lnTo>
                    <a:lnTo>
                      <a:pt x="418201" y="426545"/>
                    </a:lnTo>
                    <a:lnTo>
                      <a:pt x="441447" y="449948"/>
                    </a:lnTo>
                    <a:lnTo>
                      <a:pt x="465642" y="474204"/>
                    </a:lnTo>
                    <a:lnTo>
                      <a:pt x="489932" y="450043"/>
                    </a:lnTo>
                    <a:lnTo>
                      <a:pt x="545532" y="394709"/>
                    </a:lnTo>
                    <a:close/>
                    <a:moveTo>
                      <a:pt x="481962" y="296170"/>
                    </a:moveTo>
                    <a:cubicBezTo>
                      <a:pt x="551795" y="296170"/>
                      <a:pt x="608344" y="352641"/>
                      <a:pt x="608344" y="422376"/>
                    </a:cubicBezTo>
                    <a:cubicBezTo>
                      <a:pt x="608344" y="492111"/>
                      <a:pt x="551795" y="548582"/>
                      <a:pt x="481962" y="548582"/>
                    </a:cubicBezTo>
                    <a:cubicBezTo>
                      <a:pt x="412129" y="548582"/>
                      <a:pt x="355579" y="492111"/>
                      <a:pt x="355579" y="422376"/>
                    </a:cubicBezTo>
                    <a:cubicBezTo>
                      <a:pt x="355579" y="352641"/>
                      <a:pt x="412129" y="296170"/>
                      <a:pt x="481962" y="296170"/>
                    </a:cubicBezTo>
                    <a:close/>
                    <a:moveTo>
                      <a:pt x="255835" y="446"/>
                    </a:moveTo>
                    <a:cubicBezTo>
                      <a:pt x="282785" y="-1828"/>
                      <a:pt x="303187" y="4899"/>
                      <a:pt x="317801" y="13616"/>
                    </a:cubicBezTo>
                    <a:cubicBezTo>
                      <a:pt x="339721" y="25744"/>
                      <a:pt x="348072" y="41661"/>
                      <a:pt x="348072" y="41661"/>
                    </a:cubicBezTo>
                    <a:cubicBezTo>
                      <a:pt x="348072" y="41661"/>
                      <a:pt x="398176" y="45167"/>
                      <a:pt x="381190" y="146831"/>
                    </a:cubicBezTo>
                    <a:cubicBezTo>
                      <a:pt x="380621" y="149863"/>
                      <a:pt x="379862" y="153085"/>
                      <a:pt x="378913" y="156211"/>
                    </a:cubicBezTo>
                    <a:cubicBezTo>
                      <a:pt x="388592" y="156211"/>
                      <a:pt x="398271" y="163507"/>
                      <a:pt x="387833" y="200458"/>
                    </a:cubicBezTo>
                    <a:cubicBezTo>
                      <a:pt x="379672" y="229262"/>
                      <a:pt x="372080" y="237221"/>
                      <a:pt x="366387" y="237694"/>
                    </a:cubicBezTo>
                    <a:cubicBezTo>
                      <a:pt x="364394" y="250675"/>
                      <a:pt x="359175" y="265076"/>
                      <a:pt x="351393" y="278720"/>
                    </a:cubicBezTo>
                    <a:lnTo>
                      <a:pt x="351393" y="322873"/>
                    </a:lnTo>
                    <a:cubicBezTo>
                      <a:pt x="330232" y="350539"/>
                      <a:pt x="317611" y="385027"/>
                      <a:pt x="317611" y="422358"/>
                    </a:cubicBezTo>
                    <a:cubicBezTo>
                      <a:pt x="317611" y="472764"/>
                      <a:pt x="340480" y="518053"/>
                      <a:pt x="376635" y="548088"/>
                    </a:cubicBezTo>
                    <a:lnTo>
                      <a:pt x="26855" y="548088"/>
                    </a:lnTo>
                    <a:cubicBezTo>
                      <a:pt x="12052" y="548088"/>
                      <a:pt x="0" y="536055"/>
                      <a:pt x="0" y="521274"/>
                    </a:cubicBezTo>
                    <a:lnTo>
                      <a:pt x="0" y="473806"/>
                    </a:lnTo>
                    <a:cubicBezTo>
                      <a:pt x="0" y="457983"/>
                      <a:pt x="7212" y="443013"/>
                      <a:pt x="19453" y="432969"/>
                    </a:cubicBezTo>
                    <a:cubicBezTo>
                      <a:pt x="86638" y="377921"/>
                      <a:pt x="159043" y="341443"/>
                      <a:pt x="173751" y="334242"/>
                    </a:cubicBezTo>
                    <a:cubicBezTo>
                      <a:pt x="175365" y="333484"/>
                      <a:pt x="176408" y="331779"/>
                      <a:pt x="176408" y="329884"/>
                    </a:cubicBezTo>
                    <a:lnTo>
                      <a:pt x="176408" y="278720"/>
                    </a:lnTo>
                    <a:cubicBezTo>
                      <a:pt x="168437" y="265076"/>
                      <a:pt x="163313" y="250675"/>
                      <a:pt x="161320" y="237694"/>
                    </a:cubicBezTo>
                    <a:cubicBezTo>
                      <a:pt x="155627" y="237221"/>
                      <a:pt x="148035" y="229072"/>
                      <a:pt x="139969" y="200458"/>
                    </a:cubicBezTo>
                    <a:cubicBezTo>
                      <a:pt x="129531" y="164170"/>
                      <a:pt x="138925" y="156496"/>
                      <a:pt x="148320" y="156211"/>
                    </a:cubicBezTo>
                    <a:cubicBezTo>
                      <a:pt x="147371" y="153085"/>
                      <a:pt x="146612" y="149863"/>
                      <a:pt x="146042" y="146736"/>
                    </a:cubicBezTo>
                    <a:cubicBezTo>
                      <a:pt x="142436" y="128450"/>
                      <a:pt x="141487" y="111396"/>
                      <a:pt x="145758" y="95099"/>
                    </a:cubicBezTo>
                    <a:cubicBezTo>
                      <a:pt x="150787" y="73212"/>
                      <a:pt x="162744" y="55684"/>
                      <a:pt x="176029" y="42135"/>
                    </a:cubicBezTo>
                    <a:cubicBezTo>
                      <a:pt x="184379" y="33134"/>
                      <a:pt x="193869" y="25459"/>
                      <a:pt x="203928" y="19017"/>
                    </a:cubicBezTo>
                    <a:cubicBezTo>
                      <a:pt x="212183" y="13332"/>
                      <a:pt x="221293" y="8405"/>
                      <a:pt x="231162" y="5089"/>
                    </a:cubicBezTo>
                    <a:cubicBezTo>
                      <a:pt x="238849" y="2625"/>
                      <a:pt x="247105" y="825"/>
                      <a:pt x="255835" y="44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zh-CN" altLang="en-US" b="1">
                  <a:solidFill>
                    <a:schemeClr val="tx2"/>
                  </a:solidFill>
                  <a:latin typeface="微软雅黑" panose="020B0503020204020204" pitchFamily="34" charset="-122"/>
                  <a:ea typeface="微软雅黑" panose="020B0503020204020204" pitchFamily="34" charset="-122"/>
                </a:endParaRPr>
              </a:p>
            </p:txBody>
          </p:sp>
        </p:grpSp>
        <p:grpSp>
          <p:nvGrpSpPr>
            <p:cNvPr id="121" name="îṥḻîďé"/>
            <p:cNvGrpSpPr/>
            <p:nvPr/>
          </p:nvGrpSpPr>
          <p:grpSpPr>
            <a:xfrm>
              <a:off x="1135368" y="3359076"/>
              <a:ext cx="3860789" cy="1571625"/>
              <a:chOff x="1417483" y="3359076"/>
              <a:chExt cx="3860789" cy="1571625"/>
            </a:xfrm>
          </p:grpSpPr>
          <p:sp>
            <p:nvSpPr>
              <p:cNvPr id="122" name="îṣḷiḋé"/>
              <p:cNvSpPr/>
              <p:nvPr/>
            </p:nvSpPr>
            <p:spPr bwMode="auto">
              <a:xfrm>
                <a:off x="1417483" y="3782621"/>
                <a:ext cx="3860789" cy="1148080"/>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40" tIns="45720" rIns="91440" bIns="45720" anchor="t" anchorCtr="0">
                <a:normAutofit fontScale="9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lvl="0" indent="-171450" algn="l">
                  <a:lnSpc>
                    <a:spcPct val="130000"/>
                  </a:lnSpc>
                  <a:buClrTx/>
                  <a:buSzTx/>
                  <a:buFont typeface="Arial" panose="020B0604020202090204" pitchFamily="34" charset="0"/>
                </a:pPr>
                <a:r>
                  <a:rPr lang="zh-CN" altLang="en-US" sz="11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在线审核学生申请，批量审核</a:t>
                </a:r>
              </a:p>
              <a:p>
                <a:pPr marL="171450" lvl="0" indent="-171450" algn="l">
                  <a:lnSpc>
                    <a:spcPct val="130000"/>
                  </a:lnSpc>
                  <a:buClrTx/>
                  <a:buSzTx/>
                  <a:buFont typeface="Arial" panose="020B0604020202090204" pitchFamily="34" charset="0"/>
                </a:pPr>
                <a:r>
                  <a:rPr lang="zh-CN" altLang="en-US" sz="11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手动进行荣誉称号提名</a:t>
                </a:r>
              </a:p>
              <a:p>
                <a:pPr marL="171450" lvl="0" indent="-171450" algn="l">
                  <a:lnSpc>
                    <a:spcPct val="130000"/>
                  </a:lnSpc>
                  <a:buClrTx/>
                  <a:buSzTx/>
                  <a:buFont typeface="Arial" panose="020B0604020202090204" pitchFamily="34" charset="0"/>
                </a:pPr>
                <a:r>
                  <a:rPr lang="zh-CN" altLang="en-US" sz="11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发起荣誉称号投票，并设置投票规则</a:t>
                </a:r>
              </a:p>
              <a:p>
                <a:pPr marL="171450" lvl="0" indent="-171450" algn="l">
                  <a:lnSpc>
                    <a:spcPct val="130000"/>
                  </a:lnSpc>
                  <a:buClrTx/>
                  <a:buSzTx/>
                  <a:buFont typeface="Arial" panose="020B0604020202090204" pitchFamily="34" charset="0"/>
                </a:pPr>
                <a:r>
                  <a:rPr lang="zh-CN" altLang="en-US" sz="11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自动统计投票</a:t>
                </a:r>
                <a:r>
                  <a:rPr lang="en-US" altLang="zh-CN" sz="11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评分结果</a:t>
                </a:r>
              </a:p>
              <a:p>
                <a:pPr marL="171450" lvl="0" indent="-171450" algn="l">
                  <a:lnSpc>
                    <a:spcPct val="130000"/>
                  </a:lnSpc>
                  <a:buClrTx/>
                  <a:buSzTx/>
                  <a:buFont typeface="Arial" panose="020B0604020202090204" pitchFamily="34" charset="0"/>
                </a:pPr>
                <a:r>
                  <a:rPr lang="zh-CN" altLang="en-US" sz="11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荣誉称号公示，评定完成后师生可在线查看</a:t>
                </a:r>
              </a:p>
            </p:txBody>
          </p:sp>
          <p:sp>
            <p:nvSpPr>
              <p:cNvPr id="123" name="ïSlide"/>
              <p:cNvSpPr/>
              <p:nvPr/>
            </p:nvSpPr>
            <p:spPr bwMode="auto">
              <a:xfrm>
                <a:off x="1417483" y="3359076"/>
                <a:ext cx="3860684" cy="42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spcBef>
                    <a:spcPct val="0"/>
                  </a:spcBef>
                </a:pPr>
                <a:r>
                  <a:rPr lang="zh-CN" altLang="en-US" b="1" dirty="0">
                    <a:solidFill>
                      <a:schemeClr val="tx2"/>
                    </a:solidFill>
                    <a:latin typeface="微软雅黑" panose="020B0503020204020204" pitchFamily="34" charset="-122"/>
                    <a:ea typeface="微软雅黑" panose="020B0503020204020204" pitchFamily="34" charset="-122"/>
                  </a:rPr>
                  <a:t>教师</a:t>
                </a:r>
              </a:p>
            </p:txBody>
          </p:sp>
        </p:grpSp>
      </p:grpSp>
      <p:grpSp>
        <p:nvGrpSpPr>
          <p:cNvPr id="126" name="îṧliḑè"/>
          <p:cNvGrpSpPr/>
          <p:nvPr/>
        </p:nvGrpSpPr>
        <p:grpSpPr>
          <a:xfrm>
            <a:off x="673100" y="4989830"/>
            <a:ext cx="4323082" cy="1250316"/>
            <a:chOff x="673100" y="3359076"/>
            <a:chExt cx="4322954" cy="1249929"/>
          </a:xfrm>
        </p:grpSpPr>
        <p:grpSp>
          <p:nvGrpSpPr>
            <p:cNvPr id="127" name="is1îḍé"/>
            <p:cNvGrpSpPr/>
            <p:nvPr/>
          </p:nvGrpSpPr>
          <p:grpSpPr>
            <a:xfrm>
              <a:off x="673100" y="3435276"/>
              <a:ext cx="460756" cy="460756"/>
              <a:chOff x="673100" y="3435276"/>
              <a:chExt cx="677708" cy="677708"/>
            </a:xfrm>
          </p:grpSpPr>
          <p:sp>
            <p:nvSpPr>
              <p:cNvPr id="131" name="ïṧḻíḋè"/>
              <p:cNvSpPr/>
              <p:nvPr/>
            </p:nvSpPr>
            <p:spPr>
              <a:xfrm>
                <a:off x="673100" y="3435276"/>
                <a:ext cx="677708" cy="6777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92500" lnSpcReduction="10000"/>
              </a:bodyPr>
              <a:lstStyle/>
              <a:p>
                <a:pPr algn="ctr"/>
                <a:endParaRPr lang="zh-CN" altLang="en-US" b="1">
                  <a:solidFill>
                    <a:schemeClr val="tx2"/>
                  </a:solidFill>
                  <a:latin typeface="微软雅黑" panose="020B0503020204020204" pitchFamily="34" charset="-122"/>
                  <a:ea typeface="微软雅黑" panose="020B0503020204020204" pitchFamily="34" charset="-122"/>
                </a:endParaRPr>
              </a:p>
            </p:txBody>
          </p:sp>
          <p:sp>
            <p:nvSpPr>
              <p:cNvPr id="132" name="iṥļîḑê"/>
              <p:cNvSpPr/>
              <p:nvPr/>
            </p:nvSpPr>
            <p:spPr>
              <a:xfrm>
                <a:off x="809537" y="3591597"/>
                <a:ext cx="404834" cy="365066"/>
              </a:xfrm>
              <a:custGeom>
                <a:avLst/>
                <a:gdLst>
                  <a:gd name="connsiteX0" fmla="*/ 521432 w 608344"/>
                  <a:gd name="connsiteY0" fmla="*/ 370453 h 548582"/>
                  <a:gd name="connsiteX1" fmla="*/ 465737 w 608344"/>
                  <a:gd name="connsiteY1" fmla="*/ 425787 h 548582"/>
                  <a:gd name="connsiteX2" fmla="*/ 442491 w 608344"/>
                  <a:gd name="connsiteY2" fmla="*/ 402479 h 548582"/>
                  <a:gd name="connsiteX3" fmla="*/ 418201 w 608344"/>
                  <a:gd name="connsiteY3" fmla="*/ 426545 h 548582"/>
                  <a:gd name="connsiteX4" fmla="*/ 441447 w 608344"/>
                  <a:gd name="connsiteY4" fmla="*/ 449948 h 548582"/>
                  <a:gd name="connsiteX5" fmla="*/ 465642 w 608344"/>
                  <a:gd name="connsiteY5" fmla="*/ 474204 h 548582"/>
                  <a:gd name="connsiteX6" fmla="*/ 489932 w 608344"/>
                  <a:gd name="connsiteY6" fmla="*/ 450043 h 548582"/>
                  <a:gd name="connsiteX7" fmla="*/ 545532 w 608344"/>
                  <a:gd name="connsiteY7" fmla="*/ 394709 h 548582"/>
                  <a:gd name="connsiteX8" fmla="*/ 481962 w 608344"/>
                  <a:gd name="connsiteY8" fmla="*/ 296170 h 548582"/>
                  <a:gd name="connsiteX9" fmla="*/ 608344 w 608344"/>
                  <a:gd name="connsiteY9" fmla="*/ 422376 h 548582"/>
                  <a:gd name="connsiteX10" fmla="*/ 481962 w 608344"/>
                  <a:gd name="connsiteY10" fmla="*/ 548582 h 548582"/>
                  <a:gd name="connsiteX11" fmla="*/ 355579 w 608344"/>
                  <a:gd name="connsiteY11" fmla="*/ 422376 h 548582"/>
                  <a:gd name="connsiteX12" fmla="*/ 481962 w 608344"/>
                  <a:gd name="connsiteY12" fmla="*/ 296170 h 548582"/>
                  <a:gd name="connsiteX13" fmla="*/ 255835 w 608344"/>
                  <a:gd name="connsiteY13" fmla="*/ 446 h 548582"/>
                  <a:gd name="connsiteX14" fmla="*/ 317801 w 608344"/>
                  <a:gd name="connsiteY14" fmla="*/ 13616 h 548582"/>
                  <a:gd name="connsiteX15" fmla="*/ 348072 w 608344"/>
                  <a:gd name="connsiteY15" fmla="*/ 41661 h 548582"/>
                  <a:gd name="connsiteX16" fmla="*/ 381190 w 608344"/>
                  <a:gd name="connsiteY16" fmla="*/ 146831 h 548582"/>
                  <a:gd name="connsiteX17" fmla="*/ 378913 w 608344"/>
                  <a:gd name="connsiteY17" fmla="*/ 156211 h 548582"/>
                  <a:gd name="connsiteX18" fmla="*/ 387833 w 608344"/>
                  <a:gd name="connsiteY18" fmla="*/ 200458 h 548582"/>
                  <a:gd name="connsiteX19" fmla="*/ 366387 w 608344"/>
                  <a:gd name="connsiteY19" fmla="*/ 237694 h 548582"/>
                  <a:gd name="connsiteX20" fmla="*/ 351393 w 608344"/>
                  <a:gd name="connsiteY20" fmla="*/ 278720 h 548582"/>
                  <a:gd name="connsiteX21" fmla="*/ 351393 w 608344"/>
                  <a:gd name="connsiteY21" fmla="*/ 322873 h 548582"/>
                  <a:gd name="connsiteX22" fmla="*/ 317611 w 608344"/>
                  <a:gd name="connsiteY22" fmla="*/ 422358 h 548582"/>
                  <a:gd name="connsiteX23" fmla="*/ 376635 w 608344"/>
                  <a:gd name="connsiteY23" fmla="*/ 548088 h 548582"/>
                  <a:gd name="connsiteX24" fmla="*/ 26855 w 608344"/>
                  <a:gd name="connsiteY24" fmla="*/ 548088 h 548582"/>
                  <a:gd name="connsiteX25" fmla="*/ 0 w 608344"/>
                  <a:gd name="connsiteY25" fmla="*/ 521274 h 548582"/>
                  <a:gd name="connsiteX26" fmla="*/ 0 w 608344"/>
                  <a:gd name="connsiteY26" fmla="*/ 473806 h 548582"/>
                  <a:gd name="connsiteX27" fmla="*/ 19453 w 608344"/>
                  <a:gd name="connsiteY27" fmla="*/ 432969 h 548582"/>
                  <a:gd name="connsiteX28" fmla="*/ 173751 w 608344"/>
                  <a:gd name="connsiteY28" fmla="*/ 334242 h 548582"/>
                  <a:gd name="connsiteX29" fmla="*/ 176408 w 608344"/>
                  <a:gd name="connsiteY29" fmla="*/ 329884 h 548582"/>
                  <a:gd name="connsiteX30" fmla="*/ 176408 w 608344"/>
                  <a:gd name="connsiteY30" fmla="*/ 278720 h 548582"/>
                  <a:gd name="connsiteX31" fmla="*/ 161320 w 608344"/>
                  <a:gd name="connsiteY31" fmla="*/ 237694 h 548582"/>
                  <a:gd name="connsiteX32" fmla="*/ 139969 w 608344"/>
                  <a:gd name="connsiteY32" fmla="*/ 200458 h 548582"/>
                  <a:gd name="connsiteX33" fmla="*/ 148320 w 608344"/>
                  <a:gd name="connsiteY33" fmla="*/ 156211 h 548582"/>
                  <a:gd name="connsiteX34" fmla="*/ 146042 w 608344"/>
                  <a:gd name="connsiteY34" fmla="*/ 146736 h 548582"/>
                  <a:gd name="connsiteX35" fmla="*/ 145758 w 608344"/>
                  <a:gd name="connsiteY35" fmla="*/ 95099 h 548582"/>
                  <a:gd name="connsiteX36" fmla="*/ 176029 w 608344"/>
                  <a:gd name="connsiteY36" fmla="*/ 42135 h 548582"/>
                  <a:gd name="connsiteX37" fmla="*/ 203928 w 608344"/>
                  <a:gd name="connsiteY37" fmla="*/ 19017 h 548582"/>
                  <a:gd name="connsiteX38" fmla="*/ 231162 w 608344"/>
                  <a:gd name="connsiteY38" fmla="*/ 5089 h 548582"/>
                  <a:gd name="connsiteX39" fmla="*/ 255835 w 608344"/>
                  <a:gd name="connsiteY39" fmla="*/ 446 h 54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8344" h="548582">
                    <a:moveTo>
                      <a:pt x="521432" y="370453"/>
                    </a:moveTo>
                    <a:lnTo>
                      <a:pt x="465737" y="425787"/>
                    </a:lnTo>
                    <a:lnTo>
                      <a:pt x="442491" y="402479"/>
                    </a:lnTo>
                    <a:lnTo>
                      <a:pt x="418201" y="426545"/>
                    </a:lnTo>
                    <a:lnTo>
                      <a:pt x="441447" y="449948"/>
                    </a:lnTo>
                    <a:lnTo>
                      <a:pt x="465642" y="474204"/>
                    </a:lnTo>
                    <a:lnTo>
                      <a:pt x="489932" y="450043"/>
                    </a:lnTo>
                    <a:lnTo>
                      <a:pt x="545532" y="394709"/>
                    </a:lnTo>
                    <a:close/>
                    <a:moveTo>
                      <a:pt x="481962" y="296170"/>
                    </a:moveTo>
                    <a:cubicBezTo>
                      <a:pt x="551795" y="296170"/>
                      <a:pt x="608344" y="352641"/>
                      <a:pt x="608344" y="422376"/>
                    </a:cubicBezTo>
                    <a:cubicBezTo>
                      <a:pt x="608344" y="492111"/>
                      <a:pt x="551795" y="548582"/>
                      <a:pt x="481962" y="548582"/>
                    </a:cubicBezTo>
                    <a:cubicBezTo>
                      <a:pt x="412129" y="548582"/>
                      <a:pt x="355579" y="492111"/>
                      <a:pt x="355579" y="422376"/>
                    </a:cubicBezTo>
                    <a:cubicBezTo>
                      <a:pt x="355579" y="352641"/>
                      <a:pt x="412129" y="296170"/>
                      <a:pt x="481962" y="296170"/>
                    </a:cubicBezTo>
                    <a:close/>
                    <a:moveTo>
                      <a:pt x="255835" y="446"/>
                    </a:moveTo>
                    <a:cubicBezTo>
                      <a:pt x="282785" y="-1828"/>
                      <a:pt x="303187" y="4899"/>
                      <a:pt x="317801" y="13616"/>
                    </a:cubicBezTo>
                    <a:cubicBezTo>
                      <a:pt x="339721" y="25744"/>
                      <a:pt x="348072" y="41661"/>
                      <a:pt x="348072" y="41661"/>
                    </a:cubicBezTo>
                    <a:cubicBezTo>
                      <a:pt x="348072" y="41661"/>
                      <a:pt x="398176" y="45167"/>
                      <a:pt x="381190" y="146831"/>
                    </a:cubicBezTo>
                    <a:cubicBezTo>
                      <a:pt x="380621" y="149863"/>
                      <a:pt x="379862" y="153085"/>
                      <a:pt x="378913" y="156211"/>
                    </a:cubicBezTo>
                    <a:cubicBezTo>
                      <a:pt x="388592" y="156211"/>
                      <a:pt x="398271" y="163507"/>
                      <a:pt x="387833" y="200458"/>
                    </a:cubicBezTo>
                    <a:cubicBezTo>
                      <a:pt x="379672" y="229262"/>
                      <a:pt x="372080" y="237221"/>
                      <a:pt x="366387" y="237694"/>
                    </a:cubicBezTo>
                    <a:cubicBezTo>
                      <a:pt x="364394" y="250675"/>
                      <a:pt x="359175" y="265076"/>
                      <a:pt x="351393" y="278720"/>
                    </a:cubicBezTo>
                    <a:lnTo>
                      <a:pt x="351393" y="322873"/>
                    </a:lnTo>
                    <a:cubicBezTo>
                      <a:pt x="330232" y="350539"/>
                      <a:pt x="317611" y="385027"/>
                      <a:pt x="317611" y="422358"/>
                    </a:cubicBezTo>
                    <a:cubicBezTo>
                      <a:pt x="317611" y="472764"/>
                      <a:pt x="340480" y="518053"/>
                      <a:pt x="376635" y="548088"/>
                    </a:cubicBezTo>
                    <a:lnTo>
                      <a:pt x="26855" y="548088"/>
                    </a:lnTo>
                    <a:cubicBezTo>
                      <a:pt x="12052" y="548088"/>
                      <a:pt x="0" y="536055"/>
                      <a:pt x="0" y="521274"/>
                    </a:cubicBezTo>
                    <a:lnTo>
                      <a:pt x="0" y="473806"/>
                    </a:lnTo>
                    <a:cubicBezTo>
                      <a:pt x="0" y="457983"/>
                      <a:pt x="7212" y="443013"/>
                      <a:pt x="19453" y="432969"/>
                    </a:cubicBezTo>
                    <a:cubicBezTo>
                      <a:pt x="86638" y="377921"/>
                      <a:pt x="159043" y="341443"/>
                      <a:pt x="173751" y="334242"/>
                    </a:cubicBezTo>
                    <a:cubicBezTo>
                      <a:pt x="175365" y="333484"/>
                      <a:pt x="176408" y="331779"/>
                      <a:pt x="176408" y="329884"/>
                    </a:cubicBezTo>
                    <a:lnTo>
                      <a:pt x="176408" y="278720"/>
                    </a:lnTo>
                    <a:cubicBezTo>
                      <a:pt x="168437" y="265076"/>
                      <a:pt x="163313" y="250675"/>
                      <a:pt x="161320" y="237694"/>
                    </a:cubicBezTo>
                    <a:cubicBezTo>
                      <a:pt x="155627" y="237221"/>
                      <a:pt x="148035" y="229072"/>
                      <a:pt x="139969" y="200458"/>
                    </a:cubicBezTo>
                    <a:cubicBezTo>
                      <a:pt x="129531" y="164170"/>
                      <a:pt x="138925" y="156496"/>
                      <a:pt x="148320" y="156211"/>
                    </a:cubicBezTo>
                    <a:cubicBezTo>
                      <a:pt x="147371" y="153085"/>
                      <a:pt x="146612" y="149863"/>
                      <a:pt x="146042" y="146736"/>
                    </a:cubicBezTo>
                    <a:cubicBezTo>
                      <a:pt x="142436" y="128450"/>
                      <a:pt x="141487" y="111396"/>
                      <a:pt x="145758" y="95099"/>
                    </a:cubicBezTo>
                    <a:cubicBezTo>
                      <a:pt x="150787" y="73212"/>
                      <a:pt x="162744" y="55684"/>
                      <a:pt x="176029" y="42135"/>
                    </a:cubicBezTo>
                    <a:cubicBezTo>
                      <a:pt x="184379" y="33134"/>
                      <a:pt x="193869" y="25459"/>
                      <a:pt x="203928" y="19017"/>
                    </a:cubicBezTo>
                    <a:cubicBezTo>
                      <a:pt x="212183" y="13332"/>
                      <a:pt x="221293" y="8405"/>
                      <a:pt x="231162" y="5089"/>
                    </a:cubicBezTo>
                    <a:cubicBezTo>
                      <a:pt x="238849" y="2625"/>
                      <a:pt x="247105" y="825"/>
                      <a:pt x="255835" y="44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zh-CN" altLang="en-US" b="1">
                  <a:solidFill>
                    <a:schemeClr val="tx2"/>
                  </a:solidFill>
                  <a:latin typeface="微软雅黑" panose="020B0503020204020204" pitchFamily="34" charset="-122"/>
                  <a:ea typeface="微软雅黑" panose="020B0503020204020204" pitchFamily="34" charset="-122"/>
                </a:endParaRPr>
              </a:p>
            </p:txBody>
          </p:sp>
        </p:grpSp>
        <p:grpSp>
          <p:nvGrpSpPr>
            <p:cNvPr id="128" name="îṡ1íḋe"/>
            <p:cNvGrpSpPr/>
            <p:nvPr/>
          </p:nvGrpSpPr>
          <p:grpSpPr>
            <a:xfrm>
              <a:off x="1135368" y="3359076"/>
              <a:ext cx="3860686" cy="1249929"/>
              <a:chOff x="1417483" y="3359076"/>
              <a:chExt cx="3860686" cy="1249929"/>
            </a:xfrm>
          </p:grpSpPr>
          <p:sp>
            <p:nvSpPr>
              <p:cNvPr id="129" name="iṩḷíḋe"/>
              <p:cNvSpPr/>
              <p:nvPr/>
            </p:nvSpPr>
            <p:spPr bwMode="auto">
              <a:xfrm>
                <a:off x="1417483" y="3783125"/>
                <a:ext cx="3860686" cy="825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40000"/>
                  </a:lnSpc>
                  <a:buFont typeface="Arial" panose="020B0604020202090204" pitchFamily="34" charset="0"/>
                  <a:buChar char="•"/>
                </a:pPr>
                <a:r>
                  <a:rPr lang="zh-CN" altLang="en-US" sz="1100" b="1" dirty="0">
                    <a:solidFill>
                      <a:schemeClr val="tx2"/>
                    </a:solidFill>
                    <a:latin typeface="微软雅黑" panose="020B0503020204020204" pitchFamily="34" charset="-122"/>
                    <a:ea typeface="微软雅黑" panose="020B0503020204020204" pitchFamily="34" charset="-122"/>
                  </a:rPr>
                  <a:t>定义荣誉称号种类</a:t>
                </a:r>
              </a:p>
              <a:p>
                <a:pPr marL="171450" indent="-171450">
                  <a:lnSpc>
                    <a:spcPct val="140000"/>
                  </a:lnSpc>
                  <a:buFont typeface="Arial" panose="020B0604020202090204" pitchFamily="34" charset="0"/>
                  <a:buChar char="•"/>
                </a:pPr>
                <a:r>
                  <a:rPr lang="zh-CN" altLang="en-US" sz="1100" b="1" dirty="0">
                    <a:solidFill>
                      <a:schemeClr val="tx2"/>
                    </a:solidFill>
                    <a:latin typeface="微软雅黑" panose="020B0503020204020204" pitchFamily="34" charset="-122"/>
                    <a:ea typeface="微软雅黑" panose="020B0503020204020204" pitchFamily="34" charset="-122"/>
                  </a:rPr>
                  <a:t>名额分配</a:t>
                </a:r>
              </a:p>
              <a:p>
                <a:pPr marL="171450" indent="-171450">
                  <a:lnSpc>
                    <a:spcPct val="140000"/>
                  </a:lnSpc>
                  <a:buFont typeface="Arial" panose="020B0604020202090204" pitchFamily="34" charset="0"/>
                  <a:buChar char="•"/>
                </a:pPr>
                <a:r>
                  <a:rPr lang="zh-CN" altLang="en-US" sz="1100" b="1" dirty="0">
                    <a:solidFill>
                      <a:schemeClr val="tx2"/>
                    </a:solidFill>
                    <a:latin typeface="微软雅黑" panose="020B0503020204020204" pitchFamily="34" charset="-122"/>
                    <a:ea typeface="微软雅黑" panose="020B0503020204020204" pitchFamily="34" charset="-122"/>
                  </a:rPr>
                  <a:t>图形化方式展现荣誉称号统计信息</a:t>
                </a:r>
              </a:p>
            </p:txBody>
          </p:sp>
          <p:sp>
            <p:nvSpPr>
              <p:cNvPr id="130" name="ïṩľïḋè"/>
              <p:cNvSpPr/>
              <p:nvPr/>
            </p:nvSpPr>
            <p:spPr bwMode="auto">
              <a:xfrm>
                <a:off x="1417483" y="3359076"/>
                <a:ext cx="3860684" cy="42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spcBef>
                    <a:spcPct val="0"/>
                  </a:spcBef>
                </a:pPr>
                <a:r>
                  <a:rPr lang="zh-CN" altLang="en-US" b="1" dirty="0">
                    <a:solidFill>
                      <a:schemeClr val="tx2"/>
                    </a:solidFill>
                    <a:latin typeface="微软雅黑" panose="020B0503020204020204" pitchFamily="34" charset="-122"/>
                    <a:ea typeface="微软雅黑" panose="020B0503020204020204" pitchFamily="34" charset="-122"/>
                  </a:rPr>
                  <a:t>管理员</a:t>
                </a:r>
              </a:p>
            </p:txBody>
          </p:sp>
        </p:grpSp>
      </p:grpSp>
      <p:sp>
        <p:nvSpPr>
          <p:cNvPr id="280" name="ïŝ1ídé"/>
          <p:cNvSpPr/>
          <p:nvPr/>
        </p:nvSpPr>
        <p:spPr bwMode="auto">
          <a:xfrm>
            <a:off x="4585970" y="275590"/>
            <a:ext cx="1444625" cy="1563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30000"/>
              </a:lnSpc>
              <a:spcBef>
                <a:spcPct val="0"/>
              </a:spcBef>
              <a:buFont typeface="Arial" panose="020B0604020202090204" pitchFamily="34" charset="0"/>
              <a:buChar char="•"/>
            </a:pPr>
            <a:endParaRPr lang="zh-CN" altLang="en-US" sz="1050" dirty="0"/>
          </a:p>
        </p:txBody>
      </p:sp>
      <p:grpSp>
        <p:nvGrpSpPr>
          <p:cNvPr id="466" name="组合 465"/>
          <p:cNvGrpSpPr/>
          <p:nvPr/>
        </p:nvGrpSpPr>
        <p:grpSpPr>
          <a:xfrm>
            <a:off x="673100" y="1190625"/>
            <a:ext cx="10845800" cy="583565"/>
            <a:chOff x="1060" y="1875"/>
            <a:chExt cx="17080" cy="919"/>
          </a:xfrm>
        </p:grpSpPr>
        <p:cxnSp>
          <p:nvCxnSpPr>
            <p:cNvPr id="467" name="直接连接符 466"/>
            <p:cNvCxnSpPr/>
            <p:nvPr/>
          </p:nvCxnSpPr>
          <p:spPr>
            <a:xfrm>
              <a:off x="1060" y="2794"/>
              <a:ext cx="17080" cy="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68" name="îSlïḋê"/>
            <p:cNvSpPr txBox="1"/>
            <p:nvPr/>
          </p:nvSpPr>
          <p:spPr>
            <a:xfrm>
              <a:off x="1700" y="1875"/>
              <a:ext cx="12659" cy="919"/>
            </a:xfrm>
            <a:prstGeom prst="rect">
              <a:avLst/>
            </a:prstGeom>
            <a:noFill/>
          </p:spPr>
          <p:txBody>
            <a:bodyPr wrap="square" lIns="91440" tIns="45720" rIns="91440" bIns="45720" rtlCol="0" anchor="t" anchorCtr="0">
              <a:spAutoFit/>
            </a:bodyPr>
            <a:lstStyle/>
            <a:p>
              <a:pPr lvl="0" algn="just">
                <a:buClrTx/>
                <a:buSzTx/>
                <a:buFontTx/>
              </a:pPr>
              <a:r>
                <a:rPr lang="zh-CN" altLang="en-US" sz="3200" b="1" dirty="0">
                  <a:solidFill>
                    <a:srgbClr val="4794B7"/>
                  </a:solidFill>
                  <a:latin typeface="微软雅黑" panose="020B0503020204020204" pitchFamily="34" charset="-122"/>
                  <a:ea typeface="微软雅黑" panose="020B0503020204020204" pitchFamily="34" charset="-122"/>
                  <a:sym typeface="+mn-ea"/>
                </a:rPr>
                <a:t>荣誉称号</a:t>
              </a:r>
            </a:p>
          </p:txBody>
        </p:sp>
      </p:grpSp>
      <p:sp>
        <p:nvSpPr>
          <p:cNvPr id="2" name="íš1îḍê"/>
          <p:cNvSpPr/>
          <p:nvPr/>
        </p:nvSpPr>
        <p:spPr bwMode="auto">
          <a:xfrm>
            <a:off x="694690" y="2219960"/>
            <a:ext cx="6529705" cy="1073150"/>
          </a:xfrm>
          <a:prstGeom prst="rect">
            <a:avLst/>
          </a:prstGeom>
          <a:pattFill prst="pct5">
            <a:fgClr>
              <a:srgbClr val="E4E6EA"/>
            </a:fgClr>
            <a:bgClr>
              <a:srgbClr val="ADB5BF"/>
            </a:bgClr>
          </a:pattFill>
          <a:ln w="9525">
            <a:noFill/>
            <a:roun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nvGrpSpPr>
          <p:cNvPr id="425" name="iṡḷîdê"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flipH="1">
            <a:off x="660400" y="1939925"/>
            <a:ext cx="1259840" cy="1353185"/>
            <a:chOff x="3849688" y="955675"/>
            <a:chExt cx="4525963" cy="4860925"/>
          </a:xfrm>
        </p:grpSpPr>
        <p:sp>
          <p:nvSpPr>
            <p:cNvPr id="426" name="ï$lïḋé"/>
            <p:cNvSpPr/>
            <p:nvPr/>
          </p:nvSpPr>
          <p:spPr bwMode="auto">
            <a:xfrm>
              <a:off x="3849688" y="2697163"/>
              <a:ext cx="2101850" cy="2563813"/>
            </a:xfrm>
            <a:custGeom>
              <a:avLst/>
              <a:gdLst>
                <a:gd name="T0" fmla="*/ 550 w 608"/>
                <a:gd name="T1" fmla="*/ 45 h 743"/>
                <a:gd name="T2" fmla="*/ 9 w 608"/>
                <a:gd name="T3" fmla="*/ 1 h 743"/>
                <a:gd name="T4" fmla="*/ 0 w 608"/>
                <a:gd name="T5" fmla="*/ 9 h 743"/>
                <a:gd name="T6" fmla="*/ 57 w 608"/>
                <a:gd name="T7" fmla="*/ 693 h 743"/>
                <a:gd name="T8" fmla="*/ 64 w 608"/>
                <a:gd name="T9" fmla="*/ 700 h 743"/>
                <a:gd name="T10" fmla="*/ 608 w 608"/>
                <a:gd name="T11" fmla="*/ 743 h 743"/>
                <a:gd name="T12" fmla="*/ 550 w 608"/>
                <a:gd name="T13" fmla="*/ 45 h 743"/>
              </a:gdLst>
              <a:ahLst/>
              <a:cxnLst>
                <a:cxn ang="0">
                  <a:pos x="T0" y="T1"/>
                </a:cxn>
                <a:cxn ang="0">
                  <a:pos x="T2" y="T3"/>
                </a:cxn>
                <a:cxn ang="0">
                  <a:pos x="T4" y="T5"/>
                </a:cxn>
                <a:cxn ang="0">
                  <a:pos x="T6" y="T7"/>
                </a:cxn>
                <a:cxn ang="0">
                  <a:pos x="T8" y="T9"/>
                </a:cxn>
                <a:cxn ang="0">
                  <a:pos x="T10" y="T11"/>
                </a:cxn>
                <a:cxn ang="0">
                  <a:pos x="T12" y="T13"/>
                </a:cxn>
              </a:cxnLst>
              <a:rect l="0" t="0" r="r" b="b"/>
              <a:pathLst>
                <a:path w="608" h="743">
                  <a:moveTo>
                    <a:pt x="550" y="45"/>
                  </a:moveTo>
                  <a:cubicBezTo>
                    <a:pt x="9" y="1"/>
                    <a:pt x="9" y="1"/>
                    <a:pt x="9" y="1"/>
                  </a:cubicBezTo>
                  <a:cubicBezTo>
                    <a:pt x="3" y="0"/>
                    <a:pt x="0" y="4"/>
                    <a:pt x="0" y="9"/>
                  </a:cubicBezTo>
                  <a:cubicBezTo>
                    <a:pt x="57" y="693"/>
                    <a:pt x="57" y="693"/>
                    <a:pt x="57" y="693"/>
                  </a:cubicBezTo>
                  <a:cubicBezTo>
                    <a:pt x="58" y="696"/>
                    <a:pt x="60" y="700"/>
                    <a:pt x="64" y="700"/>
                  </a:cubicBezTo>
                  <a:cubicBezTo>
                    <a:pt x="608" y="743"/>
                    <a:pt x="608" y="743"/>
                    <a:pt x="608" y="743"/>
                  </a:cubicBezTo>
                  <a:lnTo>
                    <a:pt x="550" y="45"/>
                  </a:lnTo>
                  <a:close/>
                </a:path>
              </a:pathLst>
            </a:custGeom>
            <a:solidFill>
              <a:srgbClr val="60909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7" name="iṣḷídé"/>
            <p:cNvSpPr/>
            <p:nvPr/>
          </p:nvSpPr>
          <p:spPr bwMode="auto">
            <a:xfrm>
              <a:off x="3957638" y="2797175"/>
              <a:ext cx="1985963" cy="2378075"/>
            </a:xfrm>
            <a:custGeom>
              <a:avLst/>
              <a:gdLst>
                <a:gd name="T0" fmla="*/ 1134 w 1251"/>
                <a:gd name="T1" fmla="*/ 92 h 1498"/>
                <a:gd name="T2" fmla="*/ 0 w 1251"/>
                <a:gd name="T3" fmla="*/ 0 h 1498"/>
                <a:gd name="T4" fmla="*/ 115 w 1251"/>
                <a:gd name="T5" fmla="*/ 1408 h 1498"/>
                <a:gd name="T6" fmla="*/ 1251 w 1251"/>
                <a:gd name="T7" fmla="*/ 1498 h 1498"/>
                <a:gd name="T8" fmla="*/ 1134 w 1251"/>
                <a:gd name="T9" fmla="*/ 92 h 1498"/>
              </a:gdLst>
              <a:ahLst/>
              <a:cxnLst>
                <a:cxn ang="0">
                  <a:pos x="T0" y="T1"/>
                </a:cxn>
                <a:cxn ang="0">
                  <a:pos x="T2" y="T3"/>
                </a:cxn>
                <a:cxn ang="0">
                  <a:pos x="T4" y="T5"/>
                </a:cxn>
                <a:cxn ang="0">
                  <a:pos x="T6" y="T7"/>
                </a:cxn>
                <a:cxn ang="0">
                  <a:pos x="T8" y="T9"/>
                </a:cxn>
              </a:cxnLst>
              <a:rect l="0" t="0" r="r" b="b"/>
              <a:pathLst>
                <a:path w="1251" h="1498">
                  <a:moveTo>
                    <a:pt x="1134" y="92"/>
                  </a:moveTo>
                  <a:lnTo>
                    <a:pt x="0" y="0"/>
                  </a:lnTo>
                  <a:lnTo>
                    <a:pt x="115" y="1408"/>
                  </a:lnTo>
                  <a:lnTo>
                    <a:pt x="1251" y="1498"/>
                  </a:lnTo>
                  <a:lnTo>
                    <a:pt x="1134" y="92"/>
                  </a:ln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8" name="iṣļidé"/>
            <p:cNvSpPr/>
            <p:nvPr/>
          </p:nvSpPr>
          <p:spPr bwMode="auto">
            <a:xfrm>
              <a:off x="5749926" y="2390775"/>
              <a:ext cx="2049463" cy="2870200"/>
            </a:xfrm>
            <a:custGeom>
              <a:avLst/>
              <a:gdLst>
                <a:gd name="T0" fmla="*/ 0 w 593"/>
                <a:gd name="T1" fmla="*/ 134 h 832"/>
                <a:gd name="T2" fmla="*/ 526 w 593"/>
                <a:gd name="T3" fmla="*/ 2 h 832"/>
                <a:gd name="T4" fmla="*/ 536 w 593"/>
                <a:gd name="T5" fmla="*/ 8 h 832"/>
                <a:gd name="T6" fmla="*/ 592 w 593"/>
                <a:gd name="T7" fmla="*/ 692 h 832"/>
                <a:gd name="T8" fmla="*/ 587 w 593"/>
                <a:gd name="T9" fmla="*/ 700 h 832"/>
                <a:gd name="T10" fmla="*/ 58 w 593"/>
                <a:gd name="T11" fmla="*/ 832 h 832"/>
                <a:gd name="T12" fmla="*/ 0 w 593"/>
                <a:gd name="T13" fmla="*/ 134 h 832"/>
              </a:gdLst>
              <a:ahLst/>
              <a:cxnLst>
                <a:cxn ang="0">
                  <a:pos x="T0" y="T1"/>
                </a:cxn>
                <a:cxn ang="0">
                  <a:pos x="T2" y="T3"/>
                </a:cxn>
                <a:cxn ang="0">
                  <a:pos x="T4" y="T5"/>
                </a:cxn>
                <a:cxn ang="0">
                  <a:pos x="T6" y="T7"/>
                </a:cxn>
                <a:cxn ang="0">
                  <a:pos x="T8" y="T9"/>
                </a:cxn>
                <a:cxn ang="0">
                  <a:pos x="T10" y="T11"/>
                </a:cxn>
                <a:cxn ang="0">
                  <a:pos x="T12" y="T13"/>
                </a:cxn>
              </a:cxnLst>
              <a:rect l="0" t="0" r="r" b="b"/>
              <a:pathLst>
                <a:path w="593" h="832">
                  <a:moveTo>
                    <a:pt x="0" y="134"/>
                  </a:moveTo>
                  <a:cubicBezTo>
                    <a:pt x="526" y="2"/>
                    <a:pt x="526" y="2"/>
                    <a:pt x="526" y="2"/>
                  </a:cubicBezTo>
                  <a:cubicBezTo>
                    <a:pt x="531" y="0"/>
                    <a:pt x="535" y="3"/>
                    <a:pt x="536" y="8"/>
                  </a:cubicBezTo>
                  <a:cubicBezTo>
                    <a:pt x="592" y="692"/>
                    <a:pt x="592" y="692"/>
                    <a:pt x="592" y="692"/>
                  </a:cubicBezTo>
                  <a:cubicBezTo>
                    <a:pt x="593" y="695"/>
                    <a:pt x="590" y="699"/>
                    <a:pt x="587" y="700"/>
                  </a:cubicBezTo>
                  <a:cubicBezTo>
                    <a:pt x="58" y="832"/>
                    <a:pt x="58" y="832"/>
                    <a:pt x="58" y="832"/>
                  </a:cubicBezTo>
                  <a:lnTo>
                    <a:pt x="0" y="134"/>
                  </a:lnTo>
                  <a:close/>
                </a:path>
              </a:pathLst>
            </a:custGeom>
            <a:solidFill>
              <a:srgbClr val="60909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29" name="íṡļiḋê"/>
            <p:cNvSpPr/>
            <p:nvPr/>
          </p:nvSpPr>
          <p:spPr bwMode="auto">
            <a:xfrm>
              <a:off x="5757863" y="2505075"/>
              <a:ext cx="1938338" cy="2670175"/>
            </a:xfrm>
            <a:custGeom>
              <a:avLst/>
              <a:gdLst>
                <a:gd name="T0" fmla="*/ 0 w 1221"/>
                <a:gd name="T1" fmla="*/ 276 h 1682"/>
                <a:gd name="T2" fmla="*/ 1103 w 1221"/>
                <a:gd name="T3" fmla="*/ 0 h 1682"/>
                <a:gd name="T4" fmla="*/ 1221 w 1221"/>
                <a:gd name="T5" fmla="*/ 1406 h 1682"/>
                <a:gd name="T6" fmla="*/ 117 w 1221"/>
                <a:gd name="T7" fmla="*/ 1682 h 1682"/>
                <a:gd name="T8" fmla="*/ 0 w 1221"/>
                <a:gd name="T9" fmla="*/ 276 h 1682"/>
              </a:gdLst>
              <a:ahLst/>
              <a:cxnLst>
                <a:cxn ang="0">
                  <a:pos x="T0" y="T1"/>
                </a:cxn>
                <a:cxn ang="0">
                  <a:pos x="T2" y="T3"/>
                </a:cxn>
                <a:cxn ang="0">
                  <a:pos x="T4" y="T5"/>
                </a:cxn>
                <a:cxn ang="0">
                  <a:pos x="T6" y="T7"/>
                </a:cxn>
                <a:cxn ang="0">
                  <a:pos x="T8" y="T9"/>
                </a:cxn>
              </a:cxnLst>
              <a:rect l="0" t="0" r="r" b="b"/>
              <a:pathLst>
                <a:path w="1221" h="1682">
                  <a:moveTo>
                    <a:pt x="0" y="276"/>
                  </a:moveTo>
                  <a:lnTo>
                    <a:pt x="1103" y="0"/>
                  </a:lnTo>
                  <a:lnTo>
                    <a:pt x="1221" y="1406"/>
                  </a:lnTo>
                  <a:lnTo>
                    <a:pt x="117" y="1682"/>
                  </a:lnTo>
                  <a:lnTo>
                    <a:pt x="0" y="276"/>
                  </a:lnTo>
                  <a:close/>
                </a:path>
              </a:pathLst>
            </a:custGeom>
            <a:solidFill>
              <a:srgbClr val="ACB0B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0" name="íşḻíḋe"/>
            <p:cNvSpPr/>
            <p:nvPr/>
          </p:nvSpPr>
          <p:spPr bwMode="auto">
            <a:xfrm>
              <a:off x="5757863" y="2297113"/>
              <a:ext cx="1751013" cy="2878138"/>
            </a:xfrm>
            <a:custGeom>
              <a:avLst/>
              <a:gdLst>
                <a:gd name="T0" fmla="*/ 453 w 507"/>
                <a:gd name="T1" fmla="*/ 29 h 834"/>
                <a:gd name="T2" fmla="*/ 0 w 507"/>
                <a:gd name="T3" fmla="*/ 188 h 834"/>
                <a:gd name="T4" fmla="*/ 54 w 507"/>
                <a:gd name="T5" fmla="*/ 834 h 834"/>
                <a:gd name="T6" fmla="*/ 507 w 507"/>
                <a:gd name="T7" fmla="*/ 676 h 834"/>
                <a:gd name="T8" fmla="*/ 453 w 507"/>
                <a:gd name="T9" fmla="*/ 29 h 834"/>
              </a:gdLst>
              <a:ahLst/>
              <a:cxnLst>
                <a:cxn ang="0">
                  <a:pos x="T0" y="T1"/>
                </a:cxn>
                <a:cxn ang="0">
                  <a:pos x="T2" y="T3"/>
                </a:cxn>
                <a:cxn ang="0">
                  <a:pos x="T4" y="T5"/>
                </a:cxn>
                <a:cxn ang="0">
                  <a:pos x="T6" y="T7"/>
                </a:cxn>
                <a:cxn ang="0">
                  <a:pos x="T8" y="T9"/>
                </a:cxn>
              </a:cxnLst>
              <a:rect l="0" t="0" r="r" b="b"/>
              <a:pathLst>
                <a:path w="507" h="834">
                  <a:moveTo>
                    <a:pt x="453" y="29"/>
                  </a:moveTo>
                  <a:cubicBezTo>
                    <a:pt x="302" y="0"/>
                    <a:pt x="130" y="58"/>
                    <a:pt x="0" y="188"/>
                  </a:cubicBezTo>
                  <a:cubicBezTo>
                    <a:pt x="54" y="834"/>
                    <a:pt x="54" y="834"/>
                    <a:pt x="54" y="834"/>
                  </a:cubicBezTo>
                  <a:cubicBezTo>
                    <a:pt x="183" y="704"/>
                    <a:pt x="355" y="645"/>
                    <a:pt x="507" y="676"/>
                  </a:cubicBezTo>
                  <a:lnTo>
                    <a:pt x="453" y="29"/>
                  </a:ln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1" name="íSḻïḋè"/>
            <p:cNvSpPr/>
            <p:nvPr/>
          </p:nvSpPr>
          <p:spPr bwMode="auto">
            <a:xfrm>
              <a:off x="5757863" y="2062163"/>
              <a:ext cx="1550988" cy="3113088"/>
            </a:xfrm>
            <a:custGeom>
              <a:avLst/>
              <a:gdLst>
                <a:gd name="T0" fmla="*/ 396 w 449"/>
                <a:gd name="T1" fmla="*/ 0 h 902"/>
                <a:gd name="T2" fmla="*/ 0 w 449"/>
                <a:gd name="T3" fmla="*/ 256 h 902"/>
                <a:gd name="T4" fmla="*/ 54 w 449"/>
                <a:gd name="T5" fmla="*/ 902 h 902"/>
                <a:gd name="T6" fmla="*/ 449 w 449"/>
                <a:gd name="T7" fmla="*/ 647 h 902"/>
                <a:gd name="T8" fmla="*/ 396 w 449"/>
                <a:gd name="T9" fmla="*/ 0 h 902"/>
              </a:gdLst>
              <a:ahLst/>
              <a:cxnLst>
                <a:cxn ang="0">
                  <a:pos x="T0" y="T1"/>
                </a:cxn>
                <a:cxn ang="0">
                  <a:pos x="T2" y="T3"/>
                </a:cxn>
                <a:cxn ang="0">
                  <a:pos x="T4" y="T5"/>
                </a:cxn>
                <a:cxn ang="0">
                  <a:pos x="T6" y="T7"/>
                </a:cxn>
                <a:cxn ang="0">
                  <a:pos x="T8" y="T9"/>
                </a:cxn>
              </a:cxnLst>
              <a:rect l="0" t="0" r="r" b="b"/>
              <a:pathLst>
                <a:path w="449" h="902">
                  <a:moveTo>
                    <a:pt x="396" y="0"/>
                  </a:moveTo>
                  <a:cubicBezTo>
                    <a:pt x="263" y="1"/>
                    <a:pt x="112" y="96"/>
                    <a:pt x="0" y="256"/>
                  </a:cubicBezTo>
                  <a:cubicBezTo>
                    <a:pt x="54" y="902"/>
                    <a:pt x="54" y="902"/>
                    <a:pt x="54" y="902"/>
                  </a:cubicBezTo>
                  <a:cubicBezTo>
                    <a:pt x="166" y="742"/>
                    <a:pt x="316" y="648"/>
                    <a:pt x="449" y="647"/>
                  </a:cubicBezTo>
                  <a:lnTo>
                    <a:pt x="396" y="0"/>
                  </a:lnTo>
                  <a:close/>
                </a:path>
              </a:pathLst>
            </a:custGeom>
            <a:solidFill>
              <a:srgbClr val="E5E7E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2" name="íŝlíḋé"/>
            <p:cNvSpPr/>
            <p:nvPr/>
          </p:nvSpPr>
          <p:spPr bwMode="auto">
            <a:xfrm>
              <a:off x="4122738" y="2476500"/>
              <a:ext cx="1820863" cy="2698750"/>
            </a:xfrm>
            <a:custGeom>
              <a:avLst/>
              <a:gdLst>
                <a:gd name="T0" fmla="*/ 0 w 527"/>
                <a:gd name="T1" fmla="*/ 54 h 782"/>
                <a:gd name="T2" fmla="*/ 473 w 527"/>
                <a:gd name="T3" fmla="*/ 136 h 782"/>
                <a:gd name="T4" fmla="*/ 527 w 527"/>
                <a:gd name="T5" fmla="*/ 782 h 782"/>
                <a:gd name="T6" fmla="*/ 53 w 527"/>
                <a:gd name="T7" fmla="*/ 701 h 782"/>
                <a:gd name="T8" fmla="*/ 0 w 527"/>
                <a:gd name="T9" fmla="*/ 54 h 782"/>
              </a:gdLst>
              <a:ahLst/>
              <a:cxnLst>
                <a:cxn ang="0">
                  <a:pos x="T0" y="T1"/>
                </a:cxn>
                <a:cxn ang="0">
                  <a:pos x="T2" y="T3"/>
                </a:cxn>
                <a:cxn ang="0">
                  <a:pos x="T4" y="T5"/>
                </a:cxn>
                <a:cxn ang="0">
                  <a:pos x="T6" y="T7"/>
                </a:cxn>
                <a:cxn ang="0">
                  <a:pos x="T8" y="T9"/>
                </a:cxn>
              </a:cxnLst>
              <a:rect l="0" t="0" r="r" b="b"/>
              <a:pathLst>
                <a:path w="527" h="782">
                  <a:moveTo>
                    <a:pt x="0" y="54"/>
                  </a:moveTo>
                  <a:cubicBezTo>
                    <a:pt x="144" y="0"/>
                    <a:pt x="323" y="29"/>
                    <a:pt x="473" y="136"/>
                  </a:cubicBezTo>
                  <a:cubicBezTo>
                    <a:pt x="527" y="782"/>
                    <a:pt x="527" y="782"/>
                    <a:pt x="527" y="782"/>
                  </a:cubicBezTo>
                  <a:cubicBezTo>
                    <a:pt x="377" y="675"/>
                    <a:pt x="198" y="645"/>
                    <a:pt x="53" y="701"/>
                  </a:cubicBezTo>
                  <a:lnTo>
                    <a:pt x="0" y="54"/>
                  </a:lnTo>
                  <a:close/>
                </a:path>
              </a:pathLst>
            </a:custGeom>
            <a:solidFill>
              <a:srgbClr val="E5E7E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3" name="iṣḻîḍè"/>
            <p:cNvSpPr/>
            <p:nvPr/>
          </p:nvSpPr>
          <p:spPr bwMode="auto">
            <a:xfrm>
              <a:off x="4264026" y="2228850"/>
              <a:ext cx="1679575" cy="2946400"/>
            </a:xfrm>
            <a:custGeom>
              <a:avLst/>
              <a:gdLst>
                <a:gd name="T0" fmla="*/ 0 w 486"/>
                <a:gd name="T1" fmla="*/ 21 h 854"/>
                <a:gd name="T2" fmla="*/ 432 w 486"/>
                <a:gd name="T3" fmla="*/ 208 h 854"/>
                <a:gd name="T4" fmla="*/ 486 w 486"/>
                <a:gd name="T5" fmla="*/ 854 h 854"/>
                <a:gd name="T6" fmla="*/ 53 w 486"/>
                <a:gd name="T7" fmla="*/ 667 h 854"/>
                <a:gd name="T8" fmla="*/ 0 w 486"/>
                <a:gd name="T9" fmla="*/ 21 h 854"/>
              </a:gdLst>
              <a:ahLst/>
              <a:cxnLst>
                <a:cxn ang="0">
                  <a:pos x="T0" y="T1"/>
                </a:cxn>
                <a:cxn ang="0">
                  <a:pos x="T2" y="T3"/>
                </a:cxn>
                <a:cxn ang="0">
                  <a:pos x="T4" y="T5"/>
                </a:cxn>
                <a:cxn ang="0">
                  <a:pos x="T6" y="T7"/>
                </a:cxn>
                <a:cxn ang="0">
                  <a:pos x="T8" y="T9"/>
                </a:cxn>
              </a:cxnLst>
              <a:rect l="0" t="0" r="r" b="b"/>
              <a:pathLst>
                <a:path w="486" h="854">
                  <a:moveTo>
                    <a:pt x="0" y="21"/>
                  </a:moveTo>
                  <a:cubicBezTo>
                    <a:pt x="131" y="0"/>
                    <a:pt x="295" y="69"/>
                    <a:pt x="432" y="208"/>
                  </a:cubicBezTo>
                  <a:cubicBezTo>
                    <a:pt x="486" y="854"/>
                    <a:pt x="486" y="854"/>
                    <a:pt x="486" y="854"/>
                  </a:cubicBezTo>
                  <a:cubicBezTo>
                    <a:pt x="348" y="715"/>
                    <a:pt x="185" y="646"/>
                    <a:pt x="53" y="667"/>
                  </a:cubicBezTo>
                  <a:lnTo>
                    <a:pt x="0"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34" name="íŝļiḑé"/>
            <p:cNvSpPr/>
            <p:nvPr/>
          </p:nvSpPr>
          <p:spPr bwMode="auto">
            <a:xfrm>
              <a:off x="4389438" y="2649538"/>
              <a:ext cx="1295400" cy="514350"/>
            </a:xfrm>
            <a:custGeom>
              <a:avLst/>
              <a:gdLst>
                <a:gd name="T0" fmla="*/ 354 w 375"/>
                <a:gd name="T1" fmla="*/ 144 h 149"/>
                <a:gd name="T2" fmla="*/ 14 w 375"/>
                <a:gd name="T3" fmla="*/ 30 h 149"/>
                <a:gd name="T4" fmla="*/ 1 w 375"/>
                <a:gd name="T5" fmla="*/ 20 h 149"/>
                <a:gd name="T6" fmla="*/ 1 w 375"/>
                <a:gd name="T7" fmla="*/ 20 h 149"/>
                <a:gd name="T8" fmla="*/ 11 w 375"/>
                <a:gd name="T9" fmla="*/ 6 h 149"/>
                <a:gd name="T10" fmla="*/ 130 w 375"/>
                <a:gd name="T11" fmla="*/ 8 h 149"/>
                <a:gd name="T12" fmla="*/ 370 w 375"/>
                <a:gd name="T13" fmla="*/ 127 h 149"/>
                <a:gd name="T14" fmla="*/ 370 w 375"/>
                <a:gd name="T15" fmla="*/ 144 h 149"/>
                <a:gd name="T16" fmla="*/ 370 w 375"/>
                <a:gd name="T17" fmla="*/ 144 h 149"/>
                <a:gd name="T18" fmla="*/ 354 w 375"/>
                <a:gd name="T19" fmla="*/ 14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5" h="149">
                  <a:moveTo>
                    <a:pt x="354" y="144"/>
                  </a:moveTo>
                  <a:cubicBezTo>
                    <a:pt x="227" y="15"/>
                    <a:pt x="58" y="25"/>
                    <a:pt x="14" y="30"/>
                  </a:cubicBezTo>
                  <a:cubicBezTo>
                    <a:pt x="8" y="31"/>
                    <a:pt x="3" y="26"/>
                    <a:pt x="1" y="20"/>
                  </a:cubicBezTo>
                  <a:cubicBezTo>
                    <a:pt x="1" y="20"/>
                    <a:pt x="1" y="20"/>
                    <a:pt x="1" y="20"/>
                  </a:cubicBezTo>
                  <a:cubicBezTo>
                    <a:pt x="0" y="13"/>
                    <a:pt x="5" y="7"/>
                    <a:pt x="11" y="6"/>
                  </a:cubicBezTo>
                  <a:cubicBezTo>
                    <a:pt x="32" y="4"/>
                    <a:pt x="75" y="0"/>
                    <a:pt x="130" y="8"/>
                  </a:cubicBezTo>
                  <a:cubicBezTo>
                    <a:pt x="196" y="18"/>
                    <a:pt x="290" y="46"/>
                    <a:pt x="370" y="127"/>
                  </a:cubicBezTo>
                  <a:cubicBezTo>
                    <a:pt x="375" y="132"/>
                    <a:pt x="375" y="139"/>
                    <a:pt x="370" y="144"/>
                  </a:cubicBezTo>
                  <a:cubicBezTo>
                    <a:pt x="370" y="144"/>
                    <a:pt x="370" y="144"/>
                    <a:pt x="370" y="144"/>
                  </a:cubicBezTo>
                  <a:cubicBezTo>
                    <a:pt x="366" y="149"/>
                    <a:pt x="359" y="149"/>
                    <a:pt x="354" y="144"/>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5" name="iṧḻíḍe"/>
            <p:cNvSpPr/>
            <p:nvPr/>
          </p:nvSpPr>
          <p:spPr bwMode="auto">
            <a:xfrm>
              <a:off x="4413251" y="2952750"/>
              <a:ext cx="1292225" cy="511175"/>
            </a:xfrm>
            <a:custGeom>
              <a:avLst/>
              <a:gdLst>
                <a:gd name="T0" fmla="*/ 354 w 374"/>
                <a:gd name="T1" fmla="*/ 143 h 148"/>
                <a:gd name="T2" fmla="*/ 13 w 374"/>
                <a:gd name="T3" fmla="*/ 29 h 148"/>
                <a:gd name="T4" fmla="*/ 1 w 374"/>
                <a:gd name="T5" fmla="*/ 19 h 148"/>
                <a:gd name="T6" fmla="*/ 1 w 374"/>
                <a:gd name="T7" fmla="*/ 19 h 148"/>
                <a:gd name="T8" fmla="*/ 11 w 374"/>
                <a:gd name="T9" fmla="*/ 5 h 148"/>
                <a:gd name="T10" fmla="*/ 129 w 374"/>
                <a:gd name="T11" fmla="*/ 7 h 148"/>
                <a:gd name="T12" fmla="*/ 370 w 374"/>
                <a:gd name="T13" fmla="*/ 126 h 148"/>
                <a:gd name="T14" fmla="*/ 370 w 374"/>
                <a:gd name="T15" fmla="*/ 143 h 148"/>
                <a:gd name="T16" fmla="*/ 370 w 374"/>
                <a:gd name="T17" fmla="*/ 143 h 148"/>
                <a:gd name="T18" fmla="*/ 354 w 374"/>
                <a:gd name="T19" fmla="*/ 14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48">
                  <a:moveTo>
                    <a:pt x="354" y="143"/>
                  </a:moveTo>
                  <a:cubicBezTo>
                    <a:pt x="226" y="15"/>
                    <a:pt x="57" y="24"/>
                    <a:pt x="13" y="29"/>
                  </a:cubicBezTo>
                  <a:cubicBezTo>
                    <a:pt x="7" y="30"/>
                    <a:pt x="2" y="26"/>
                    <a:pt x="1" y="19"/>
                  </a:cubicBezTo>
                  <a:cubicBezTo>
                    <a:pt x="1" y="19"/>
                    <a:pt x="1" y="19"/>
                    <a:pt x="1" y="19"/>
                  </a:cubicBezTo>
                  <a:cubicBezTo>
                    <a:pt x="0" y="13"/>
                    <a:pt x="4" y="6"/>
                    <a:pt x="11" y="5"/>
                  </a:cubicBezTo>
                  <a:cubicBezTo>
                    <a:pt x="31" y="3"/>
                    <a:pt x="75" y="0"/>
                    <a:pt x="129" y="7"/>
                  </a:cubicBezTo>
                  <a:cubicBezTo>
                    <a:pt x="195" y="17"/>
                    <a:pt x="290" y="45"/>
                    <a:pt x="370" y="126"/>
                  </a:cubicBezTo>
                  <a:cubicBezTo>
                    <a:pt x="374" y="131"/>
                    <a:pt x="374" y="139"/>
                    <a:pt x="370" y="143"/>
                  </a:cubicBezTo>
                  <a:cubicBezTo>
                    <a:pt x="370" y="143"/>
                    <a:pt x="370" y="143"/>
                    <a:pt x="370" y="143"/>
                  </a:cubicBezTo>
                  <a:cubicBezTo>
                    <a:pt x="365" y="148"/>
                    <a:pt x="358" y="148"/>
                    <a:pt x="354" y="14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6" name="îŝľîde"/>
            <p:cNvSpPr/>
            <p:nvPr/>
          </p:nvSpPr>
          <p:spPr bwMode="auto">
            <a:xfrm>
              <a:off x="4427538" y="3294063"/>
              <a:ext cx="1292225" cy="514350"/>
            </a:xfrm>
            <a:custGeom>
              <a:avLst/>
              <a:gdLst>
                <a:gd name="T0" fmla="*/ 354 w 374"/>
                <a:gd name="T1" fmla="*/ 144 h 149"/>
                <a:gd name="T2" fmla="*/ 13 w 374"/>
                <a:gd name="T3" fmla="*/ 30 h 149"/>
                <a:gd name="T4" fmla="*/ 1 w 374"/>
                <a:gd name="T5" fmla="*/ 20 h 149"/>
                <a:gd name="T6" fmla="*/ 1 w 374"/>
                <a:gd name="T7" fmla="*/ 20 h 149"/>
                <a:gd name="T8" fmla="*/ 11 w 374"/>
                <a:gd name="T9" fmla="*/ 6 h 149"/>
                <a:gd name="T10" fmla="*/ 129 w 374"/>
                <a:gd name="T11" fmla="*/ 8 h 149"/>
                <a:gd name="T12" fmla="*/ 370 w 374"/>
                <a:gd name="T13" fmla="*/ 127 h 149"/>
                <a:gd name="T14" fmla="*/ 370 w 374"/>
                <a:gd name="T15" fmla="*/ 144 h 149"/>
                <a:gd name="T16" fmla="*/ 370 w 374"/>
                <a:gd name="T17" fmla="*/ 144 h 149"/>
                <a:gd name="T18" fmla="*/ 354 w 374"/>
                <a:gd name="T19" fmla="*/ 14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49">
                  <a:moveTo>
                    <a:pt x="354" y="144"/>
                  </a:moveTo>
                  <a:cubicBezTo>
                    <a:pt x="226" y="15"/>
                    <a:pt x="57" y="25"/>
                    <a:pt x="13" y="30"/>
                  </a:cubicBezTo>
                  <a:cubicBezTo>
                    <a:pt x="7" y="31"/>
                    <a:pt x="2" y="26"/>
                    <a:pt x="1" y="20"/>
                  </a:cubicBezTo>
                  <a:cubicBezTo>
                    <a:pt x="1" y="20"/>
                    <a:pt x="1" y="20"/>
                    <a:pt x="1" y="20"/>
                  </a:cubicBezTo>
                  <a:cubicBezTo>
                    <a:pt x="0" y="13"/>
                    <a:pt x="4" y="7"/>
                    <a:pt x="11" y="6"/>
                  </a:cubicBezTo>
                  <a:cubicBezTo>
                    <a:pt x="31" y="4"/>
                    <a:pt x="75" y="0"/>
                    <a:pt x="129" y="8"/>
                  </a:cubicBezTo>
                  <a:cubicBezTo>
                    <a:pt x="195" y="18"/>
                    <a:pt x="290" y="46"/>
                    <a:pt x="370" y="127"/>
                  </a:cubicBezTo>
                  <a:cubicBezTo>
                    <a:pt x="374" y="132"/>
                    <a:pt x="374" y="140"/>
                    <a:pt x="370" y="144"/>
                  </a:cubicBezTo>
                  <a:cubicBezTo>
                    <a:pt x="370" y="144"/>
                    <a:pt x="370" y="144"/>
                    <a:pt x="370" y="144"/>
                  </a:cubicBezTo>
                  <a:cubicBezTo>
                    <a:pt x="365" y="149"/>
                    <a:pt x="358" y="149"/>
                    <a:pt x="354" y="144"/>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7" name="îṡľiďè"/>
            <p:cNvSpPr/>
            <p:nvPr/>
          </p:nvSpPr>
          <p:spPr bwMode="auto">
            <a:xfrm>
              <a:off x="4489451" y="3673475"/>
              <a:ext cx="1292225" cy="511175"/>
            </a:xfrm>
            <a:custGeom>
              <a:avLst/>
              <a:gdLst>
                <a:gd name="T0" fmla="*/ 354 w 374"/>
                <a:gd name="T1" fmla="*/ 144 h 148"/>
                <a:gd name="T2" fmla="*/ 13 w 374"/>
                <a:gd name="T3" fmla="*/ 29 h 148"/>
                <a:gd name="T4" fmla="*/ 1 w 374"/>
                <a:gd name="T5" fmla="*/ 20 h 148"/>
                <a:gd name="T6" fmla="*/ 1 w 374"/>
                <a:gd name="T7" fmla="*/ 20 h 148"/>
                <a:gd name="T8" fmla="*/ 11 w 374"/>
                <a:gd name="T9" fmla="*/ 6 h 148"/>
                <a:gd name="T10" fmla="*/ 129 w 374"/>
                <a:gd name="T11" fmla="*/ 8 h 148"/>
                <a:gd name="T12" fmla="*/ 370 w 374"/>
                <a:gd name="T13" fmla="*/ 126 h 148"/>
                <a:gd name="T14" fmla="*/ 370 w 374"/>
                <a:gd name="T15" fmla="*/ 144 h 148"/>
                <a:gd name="T16" fmla="*/ 370 w 374"/>
                <a:gd name="T17" fmla="*/ 144 h 148"/>
                <a:gd name="T18" fmla="*/ 354 w 374"/>
                <a:gd name="T19" fmla="*/ 14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48">
                  <a:moveTo>
                    <a:pt x="354" y="144"/>
                  </a:moveTo>
                  <a:cubicBezTo>
                    <a:pt x="226" y="15"/>
                    <a:pt x="57" y="24"/>
                    <a:pt x="13" y="29"/>
                  </a:cubicBezTo>
                  <a:cubicBezTo>
                    <a:pt x="7" y="30"/>
                    <a:pt x="2" y="26"/>
                    <a:pt x="1" y="20"/>
                  </a:cubicBezTo>
                  <a:cubicBezTo>
                    <a:pt x="1" y="20"/>
                    <a:pt x="1" y="20"/>
                    <a:pt x="1" y="20"/>
                  </a:cubicBezTo>
                  <a:cubicBezTo>
                    <a:pt x="0" y="13"/>
                    <a:pt x="4" y="6"/>
                    <a:pt x="11" y="6"/>
                  </a:cubicBezTo>
                  <a:cubicBezTo>
                    <a:pt x="31" y="3"/>
                    <a:pt x="75" y="0"/>
                    <a:pt x="129" y="8"/>
                  </a:cubicBezTo>
                  <a:cubicBezTo>
                    <a:pt x="195" y="17"/>
                    <a:pt x="290" y="46"/>
                    <a:pt x="370" y="126"/>
                  </a:cubicBezTo>
                  <a:cubicBezTo>
                    <a:pt x="374" y="131"/>
                    <a:pt x="374" y="139"/>
                    <a:pt x="370" y="144"/>
                  </a:cubicBezTo>
                  <a:cubicBezTo>
                    <a:pt x="370" y="144"/>
                    <a:pt x="370" y="144"/>
                    <a:pt x="370" y="144"/>
                  </a:cubicBezTo>
                  <a:cubicBezTo>
                    <a:pt x="365" y="148"/>
                    <a:pt x="358" y="148"/>
                    <a:pt x="354" y="144"/>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8" name="íşliďé"/>
            <p:cNvSpPr/>
            <p:nvPr/>
          </p:nvSpPr>
          <p:spPr bwMode="auto">
            <a:xfrm>
              <a:off x="4537076" y="4098925"/>
              <a:ext cx="1292225" cy="509588"/>
            </a:xfrm>
            <a:custGeom>
              <a:avLst/>
              <a:gdLst>
                <a:gd name="T0" fmla="*/ 354 w 374"/>
                <a:gd name="T1" fmla="*/ 144 h 148"/>
                <a:gd name="T2" fmla="*/ 14 w 374"/>
                <a:gd name="T3" fmla="*/ 30 h 148"/>
                <a:gd name="T4" fmla="*/ 1 w 374"/>
                <a:gd name="T5" fmla="*/ 20 h 148"/>
                <a:gd name="T6" fmla="*/ 1 w 374"/>
                <a:gd name="T7" fmla="*/ 20 h 148"/>
                <a:gd name="T8" fmla="*/ 11 w 374"/>
                <a:gd name="T9" fmla="*/ 6 h 148"/>
                <a:gd name="T10" fmla="*/ 129 w 374"/>
                <a:gd name="T11" fmla="*/ 8 h 148"/>
                <a:gd name="T12" fmla="*/ 370 w 374"/>
                <a:gd name="T13" fmla="*/ 126 h 148"/>
                <a:gd name="T14" fmla="*/ 370 w 374"/>
                <a:gd name="T15" fmla="*/ 144 h 148"/>
                <a:gd name="T16" fmla="*/ 370 w 374"/>
                <a:gd name="T17" fmla="*/ 144 h 148"/>
                <a:gd name="T18" fmla="*/ 354 w 374"/>
                <a:gd name="T19" fmla="*/ 14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48">
                  <a:moveTo>
                    <a:pt x="354" y="144"/>
                  </a:moveTo>
                  <a:cubicBezTo>
                    <a:pt x="227" y="15"/>
                    <a:pt x="57" y="25"/>
                    <a:pt x="14" y="30"/>
                  </a:cubicBezTo>
                  <a:cubicBezTo>
                    <a:pt x="8" y="30"/>
                    <a:pt x="2" y="26"/>
                    <a:pt x="1" y="20"/>
                  </a:cubicBezTo>
                  <a:cubicBezTo>
                    <a:pt x="1" y="20"/>
                    <a:pt x="1" y="20"/>
                    <a:pt x="1" y="20"/>
                  </a:cubicBezTo>
                  <a:cubicBezTo>
                    <a:pt x="0" y="13"/>
                    <a:pt x="4" y="6"/>
                    <a:pt x="11" y="6"/>
                  </a:cubicBezTo>
                  <a:cubicBezTo>
                    <a:pt x="31" y="3"/>
                    <a:pt x="75" y="0"/>
                    <a:pt x="129" y="8"/>
                  </a:cubicBezTo>
                  <a:cubicBezTo>
                    <a:pt x="196" y="17"/>
                    <a:pt x="290" y="46"/>
                    <a:pt x="370" y="126"/>
                  </a:cubicBezTo>
                  <a:cubicBezTo>
                    <a:pt x="374" y="131"/>
                    <a:pt x="374" y="139"/>
                    <a:pt x="370" y="144"/>
                  </a:cubicBezTo>
                  <a:cubicBezTo>
                    <a:pt x="370" y="144"/>
                    <a:pt x="370" y="144"/>
                    <a:pt x="370" y="144"/>
                  </a:cubicBezTo>
                  <a:cubicBezTo>
                    <a:pt x="365" y="148"/>
                    <a:pt x="358" y="148"/>
                    <a:pt x="354" y="144"/>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39" name="iŝļîďè"/>
            <p:cNvSpPr/>
            <p:nvPr/>
          </p:nvSpPr>
          <p:spPr bwMode="auto">
            <a:xfrm>
              <a:off x="5864226" y="2408238"/>
              <a:ext cx="1206500" cy="696913"/>
            </a:xfrm>
            <a:custGeom>
              <a:avLst/>
              <a:gdLst>
                <a:gd name="T0" fmla="*/ 22 w 349"/>
                <a:gd name="T1" fmla="*/ 195 h 202"/>
                <a:gd name="T2" fmla="*/ 338 w 349"/>
                <a:gd name="T3" fmla="*/ 24 h 202"/>
                <a:gd name="T4" fmla="*/ 349 w 349"/>
                <a:gd name="T5" fmla="*/ 12 h 202"/>
                <a:gd name="T6" fmla="*/ 349 w 349"/>
                <a:gd name="T7" fmla="*/ 12 h 202"/>
                <a:gd name="T8" fmla="*/ 336 w 349"/>
                <a:gd name="T9" fmla="*/ 0 h 202"/>
                <a:gd name="T10" fmla="*/ 220 w 349"/>
                <a:gd name="T11" fmla="*/ 23 h 202"/>
                <a:gd name="T12" fmla="*/ 4 w 349"/>
                <a:gd name="T13" fmla="*/ 181 h 202"/>
                <a:gd name="T14" fmla="*/ 6 w 349"/>
                <a:gd name="T15" fmla="*/ 198 h 202"/>
                <a:gd name="T16" fmla="*/ 6 w 349"/>
                <a:gd name="T17" fmla="*/ 198 h 202"/>
                <a:gd name="T18" fmla="*/ 22 w 349"/>
                <a:gd name="T19"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2">
                  <a:moveTo>
                    <a:pt x="22" y="195"/>
                  </a:moveTo>
                  <a:cubicBezTo>
                    <a:pt x="126" y="46"/>
                    <a:pt x="294" y="27"/>
                    <a:pt x="338" y="24"/>
                  </a:cubicBezTo>
                  <a:cubicBezTo>
                    <a:pt x="344" y="24"/>
                    <a:pt x="349" y="19"/>
                    <a:pt x="349" y="12"/>
                  </a:cubicBezTo>
                  <a:cubicBezTo>
                    <a:pt x="349" y="12"/>
                    <a:pt x="349" y="12"/>
                    <a:pt x="349" y="12"/>
                  </a:cubicBezTo>
                  <a:cubicBezTo>
                    <a:pt x="349" y="5"/>
                    <a:pt x="343" y="0"/>
                    <a:pt x="336" y="0"/>
                  </a:cubicBezTo>
                  <a:cubicBezTo>
                    <a:pt x="316" y="1"/>
                    <a:pt x="272" y="6"/>
                    <a:pt x="220" y="23"/>
                  </a:cubicBezTo>
                  <a:cubicBezTo>
                    <a:pt x="156" y="43"/>
                    <a:pt x="68" y="88"/>
                    <a:pt x="4" y="181"/>
                  </a:cubicBezTo>
                  <a:cubicBezTo>
                    <a:pt x="0" y="186"/>
                    <a:pt x="1" y="194"/>
                    <a:pt x="6" y="198"/>
                  </a:cubicBezTo>
                  <a:cubicBezTo>
                    <a:pt x="6" y="198"/>
                    <a:pt x="6" y="198"/>
                    <a:pt x="6" y="198"/>
                  </a:cubicBezTo>
                  <a:cubicBezTo>
                    <a:pt x="12" y="202"/>
                    <a:pt x="19" y="200"/>
                    <a:pt x="22"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0" name="îSľíḓè"/>
            <p:cNvSpPr/>
            <p:nvPr/>
          </p:nvSpPr>
          <p:spPr bwMode="auto">
            <a:xfrm>
              <a:off x="5892801" y="2708275"/>
              <a:ext cx="1204913" cy="696913"/>
            </a:xfrm>
            <a:custGeom>
              <a:avLst/>
              <a:gdLst>
                <a:gd name="T0" fmla="*/ 23 w 349"/>
                <a:gd name="T1" fmla="*/ 195 h 202"/>
                <a:gd name="T2" fmla="*/ 339 w 349"/>
                <a:gd name="T3" fmla="*/ 24 h 202"/>
                <a:gd name="T4" fmla="*/ 349 w 349"/>
                <a:gd name="T5" fmla="*/ 13 h 202"/>
                <a:gd name="T6" fmla="*/ 349 w 349"/>
                <a:gd name="T7" fmla="*/ 13 h 202"/>
                <a:gd name="T8" fmla="*/ 337 w 349"/>
                <a:gd name="T9" fmla="*/ 0 h 202"/>
                <a:gd name="T10" fmla="*/ 221 w 349"/>
                <a:gd name="T11" fmla="*/ 23 h 202"/>
                <a:gd name="T12" fmla="*/ 4 w 349"/>
                <a:gd name="T13" fmla="*/ 181 h 202"/>
                <a:gd name="T14" fmla="*/ 7 w 349"/>
                <a:gd name="T15" fmla="*/ 198 h 202"/>
                <a:gd name="T16" fmla="*/ 7 w 349"/>
                <a:gd name="T17" fmla="*/ 198 h 202"/>
                <a:gd name="T18" fmla="*/ 23 w 349"/>
                <a:gd name="T19"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2">
                  <a:moveTo>
                    <a:pt x="23" y="195"/>
                  </a:moveTo>
                  <a:cubicBezTo>
                    <a:pt x="126" y="47"/>
                    <a:pt x="295" y="27"/>
                    <a:pt x="339" y="24"/>
                  </a:cubicBezTo>
                  <a:cubicBezTo>
                    <a:pt x="345" y="24"/>
                    <a:pt x="349" y="19"/>
                    <a:pt x="349" y="13"/>
                  </a:cubicBezTo>
                  <a:cubicBezTo>
                    <a:pt x="349" y="13"/>
                    <a:pt x="349" y="13"/>
                    <a:pt x="349" y="13"/>
                  </a:cubicBezTo>
                  <a:cubicBezTo>
                    <a:pt x="349" y="6"/>
                    <a:pt x="344" y="0"/>
                    <a:pt x="337" y="0"/>
                  </a:cubicBezTo>
                  <a:cubicBezTo>
                    <a:pt x="317" y="1"/>
                    <a:pt x="273" y="6"/>
                    <a:pt x="221" y="23"/>
                  </a:cubicBezTo>
                  <a:cubicBezTo>
                    <a:pt x="157" y="44"/>
                    <a:pt x="69" y="88"/>
                    <a:pt x="4" y="181"/>
                  </a:cubicBezTo>
                  <a:cubicBezTo>
                    <a:pt x="0" y="187"/>
                    <a:pt x="2" y="194"/>
                    <a:pt x="7" y="198"/>
                  </a:cubicBezTo>
                  <a:cubicBezTo>
                    <a:pt x="7" y="198"/>
                    <a:pt x="7" y="198"/>
                    <a:pt x="7" y="198"/>
                  </a:cubicBezTo>
                  <a:cubicBezTo>
                    <a:pt x="12" y="202"/>
                    <a:pt x="19" y="201"/>
                    <a:pt x="23"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1" name="íSlïḓé"/>
            <p:cNvSpPr/>
            <p:nvPr/>
          </p:nvSpPr>
          <p:spPr bwMode="auto">
            <a:xfrm>
              <a:off x="5940426" y="3049588"/>
              <a:ext cx="1206500" cy="696913"/>
            </a:xfrm>
            <a:custGeom>
              <a:avLst/>
              <a:gdLst>
                <a:gd name="T0" fmla="*/ 22 w 349"/>
                <a:gd name="T1" fmla="*/ 195 h 202"/>
                <a:gd name="T2" fmla="*/ 338 w 349"/>
                <a:gd name="T3" fmla="*/ 24 h 202"/>
                <a:gd name="T4" fmla="*/ 349 w 349"/>
                <a:gd name="T5" fmla="*/ 13 h 202"/>
                <a:gd name="T6" fmla="*/ 349 w 349"/>
                <a:gd name="T7" fmla="*/ 13 h 202"/>
                <a:gd name="T8" fmla="*/ 336 w 349"/>
                <a:gd name="T9" fmla="*/ 0 h 202"/>
                <a:gd name="T10" fmla="*/ 220 w 349"/>
                <a:gd name="T11" fmla="*/ 23 h 202"/>
                <a:gd name="T12" fmla="*/ 4 w 349"/>
                <a:gd name="T13" fmla="*/ 181 h 202"/>
                <a:gd name="T14" fmla="*/ 6 w 349"/>
                <a:gd name="T15" fmla="*/ 198 h 202"/>
                <a:gd name="T16" fmla="*/ 6 w 349"/>
                <a:gd name="T17" fmla="*/ 198 h 202"/>
                <a:gd name="T18" fmla="*/ 22 w 349"/>
                <a:gd name="T19"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2">
                  <a:moveTo>
                    <a:pt x="22" y="195"/>
                  </a:moveTo>
                  <a:cubicBezTo>
                    <a:pt x="125" y="47"/>
                    <a:pt x="294" y="27"/>
                    <a:pt x="338" y="24"/>
                  </a:cubicBezTo>
                  <a:cubicBezTo>
                    <a:pt x="344" y="24"/>
                    <a:pt x="348" y="19"/>
                    <a:pt x="349" y="13"/>
                  </a:cubicBezTo>
                  <a:cubicBezTo>
                    <a:pt x="349" y="13"/>
                    <a:pt x="349" y="13"/>
                    <a:pt x="349" y="13"/>
                  </a:cubicBezTo>
                  <a:cubicBezTo>
                    <a:pt x="349" y="6"/>
                    <a:pt x="343" y="0"/>
                    <a:pt x="336" y="0"/>
                  </a:cubicBezTo>
                  <a:cubicBezTo>
                    <a:pt x="316" y="2"/>
                    <a:pt x="272" y="6"/>
                    <a:pt x="220" y="23"/>
                  </a:cubicBezTo>
                  <a:cubicBezTo>
                    <a:pt x="156" y="44"/>
                    <a:pt x="68" y="88"/>
                    <a:pt x="4" y="181"/>
                  </a:cubicBezTo>
                  <a:cubicBezTo>
                    <a:pt x="0" y="187"/>
                    <a:pt x="1" y="194"/>
                    <a:pt x="6" y="198"/>
                  </a:cubicBezTo>
                  <a:cubicBezTo>
                    <a:pt x="6" y="198"/>
                    <a:pt x="6" y="198"/>
                    <a:pt x="6" y="198"/>
                  </a:cubicBezTo>
                  <a:cubicBezTo>
                    <a:pt x="11" y="202"/>
                    <a:pt x="18" y="201"/>
                    <a:pt x="22"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2" name="iṥļïde"/>
            <p:cNvSpPr/>
            <p:nvPr/>
          </p:nvSpPr>
          <p:spPr bwMode="auto">
            <a:xfrm>
              <a:off x="5943601" y="3432175"/>
              <a:ext cx="1206500" cy="696913"/>
            </a:xfrm>
            <a:custGeom>
              <a:avLst/>
              <a:gdLst>
                <a:gd name="T0" fmla="*/ 22 w 349"/>
                <a:gd name="T1" fmla="*/ 195 h 202"/>
                <a:gd name="T2" fmla="*/ 338 w 349"/>
                <a:gd name="T3" fmla="*/ 24 h 202"/>
                <a:gd name="T4" fmla="*/ 349 w 349"/>
                <a:gd name="T5" fmla="*/ 12 h 202"/>
                <a:gd name="T6" fmla="*/ 349 w 349"/>
                <a:gd name="T7" fmla="*/ 12 h 202"/>
                <a:gd name="T8" fmla="*/ 336 w 349"/>
                <a:gd name="T9" fmla="*/ 0 h 202"/>
                <a:gd name="T10" fmla="*/ 220 w 349"/>
                <a:gd name="T11" fmla="*/ 23 h 202"/>
                <a:gd name="T12" fmla="*/ 4 w 349"/>
                <a:gd name="T13" fmla="*/ 181 h 202"/>
                <a:gd name="T14" fmla="*/ 6 w 349"/>
                <a:gd name="T15" fmla="*/ 198 h 202"/>
                <a:gd name="T16" fmla="*/ 6 w 349"/>
                <a:gd name="T17" fmla="*/ 198 h 202"/>
                <a:gd name="T18" fmla="*/ 22 w 349"/>
                <a:gd name="T19"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2">
                  <a:moveTo>
                    <a:pt x="22" y="195"/>
                  </a:moveTo>
                  <a:cubicBezTo>
                    <a:pt x="125" y="46"/>
                    <a:pt x="294" y="27"/>
                    <a:pt x="338" y="24"/>
                  </a:cubicBezTo>
                  <a:cubicBezTo>
                    <a:pt x="344" y="24"/>
                    <a:pt x="349" y="19"/>
                    <a:pt x="349" y="12"/>
                  </a:cubicBezTo>
                  <a:cubicBezTo>
                    <a:pt x="349" y="12"/>
                    <a:pt x="349" y="12"/>
                    <a:pt x="349" y="12"/>
                  </a:cubicBezTo>
                  <a:cubicBezTo>
                    <a:pt x="349" y="5"/>
                    <a:pt x="343" y="0"/>
                    <a:pt x="336" y="0"/>
                  </a:cubicBezTo>
                  <a:cubicBezTo>
                    <a:pt x="316" y="1"/>
                    <a:pt x="272" y="6"/>
                    <a:pt x="220" y="23"/>
                  </a:cubicBezTo>
                  <a:cubicBezTo>
                    <a:pt x="156" y="44"/>
                    <a:pt x="68" y="88"/>
                    <a:pt x="4" y="181"/>
                  </a:cubicBezTo>
                  <a:cubicBezTo>
                    <a:pt x="0" y="186"/>
                    <a:pt x="1" y="194"/>
                    <a:pt x="6" y="198"/>
                  </a:cubicBezTo>
                  <a:cubicBezTo>
                    <a:pt x="6" y="198"/>
                    <a:pt x="6" y="198"/>
                    <a:pt x="6" y="198"/>
                  </a:cubicBezTo>
                  <a:cubicBezTo>
                    <a:pt x="12" y="202"/>
                    <a:pt x="19" y="200"/>
                    <a:pt x="22"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3" name="ïsḷiḓé"/>
            <p:cNvSpPr/>
            <p:nvPr/>
          </p:nvSpPr>
          <p:spPr bwMode="auto">
            <a:xfrm>
              <a:off x="5967413" y="3860800"/>
              <a:ext cx="1206500" cy="692150"/>
            </a:xfrm>
            <a:custGeom>
              <a:avLst/>
              <a:gdLst>
                <a:gd name="T0" fmla="*/ 22 w 349"/>
                <a:gd name="T1" fmla="*/ 195 h 201"/>
                <a:gd name="T2" fmla="*/ 338 w 349"/>
                <a:gd name="T3" fmla="*/ 24 h 201"/>
                <a:gd name="T4" fmla="*/ 349 w 349"/>
                <a:gd name="T5" fmla="*/ 12 h 201"/>
                <a:gd name="T6" fmla="*/ 349 w 349"/>
                <a:gd name="T7" fmla="*/ 12 h 201"/>
                <a:gd name="T8" fmla="*/ 337 w 349"/>
                <a:gd name="T9" fmla="*/ 0 h 201"/>
                <a:gd name="T10" fmla="*/ 220 w 349"/>
                <a:gd name="T11" fmla="*/ 22 h 201"/>
                <a:gd name="T12" fmla="*/ 4 w 349"/>
                <a:gd name="T13" fmla="*/ 181 h 201"/>
                <a:gd name="T14" fmla="*/ 7 w 349"/>
                <a:gd name="T15" fmla="*/ 198 h 201"/>
                <a:gd name="T16" fmla="*/ 7 w 349"/>
                <a:gd name="T17" fmla="*/ 198 h 201"/>
                <a:gd name="T18" fmla="*/ 22 w 349"/>
                <a:gd name="T19" fmla="*/ 19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9" h="201">
                  <a:moveTo>
                    <a:pt x="22" y="195"/>
                  </a:moveTo>
                  <a:cubicBezTo>
                    <a:pt x="126" y="46"/>
                    <a:pt x="294" y="27"/>
                    <a:pt x="338" y="24"/>
                  </a:cubicBezTo>
                  <a:cubicBezTo>
                    <a:pt x="344" y="24"/>
                    <a:pt x="349" y="18"/>
                    <a:pt x="349" y="12"/>
                  </a:cubicBezTo>
                  <a:cubicBezTo>
                    <a:pt x="349" y="12"/>
                    <a:pt x="349" y="12"/>
                    <a:pt x="349" y="12"/>
                  </a:cubicBezTo>
                  <a:cubicBezTo>
                    <a:pt x="349" y="5"/>
                    <a:pt x="343" y="0"/>
                    <a:pt x="337" y="0"/>
                  </a:cubicBezTo>
                  <a:cubicBezTo>
                    <a:pt x="316" y="1"/>
                    <a:pt x="273" y="5"/>
                    <a:pt x="220" y="22"/>
                  </a:cubicBezTo>
                  <a:cubicBezTo>
                    <a:pt x="157" y="43"/>
                    <a:pt x="69" y="87"/>
                    <a:pt x="4" y="181"/>
                  </a:cubicBezTo>
                  <a:cubicBezTo>
                    <a:pt x="0" y="186"/>
                    <a:pt x="1" y="194"/>
                    <a:pt x="7" y="198"/>
                  </a:cubicBezTo>
                  <a:cubicBezTo>
                    <a:pt x="7" y="198"/>
                    <a:pt x="7" y="198"/>
                    <a:pt x="7" y="198"/>
                  </a:cubicBezTo>
                  <a:cubicBezTo>
                    <a:pt x="12" y="201"/>
                    <a:pt x="19" y="200"/>
                    <a:pt x="22" y="195"/>
                  </a:cubicBezTo>
                  <a:close/>
                </a:path>
              </a:pathLst>
            </a:custGeom>
            <a:solidFill>
              <a:srgbClr val="CED3D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0000"/>
            </a:bodyPr>
            <a:lstStyle/>
            <a:p>
              <a:pPr algn="ctr"/>
              <a:endParaRPr/>
            </a:p>
          </p:txBody>
        </p:sp>
        <p:sp>
          <p:nvSpPr>
            <p:cNvPr id="444" name="íşḷíḋé"/>
            <p:cNvSpPr/>
            <p:nvPr/>
          </p:nvSpPr>
          <p:spPr bwMode="auto">
            <a:xfrm>
              <a:off x="5443538" y="5670550"/>
              <a:ext cx="2840038" cy="146050"/>
            </a:xfrm>
            <a:prstGeom prst="ellipse">
              <a:avLst/>
            </a:prstGeom>
            <a:solidFill>
              <a:srgbClr val="DDBA9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45" name="îşḷïďe"/>
            <p:cNvSpPr/>
            <p:nvPr/>
          </p:nvSpPr>
          <p:spPr bwMode="auto">
            <a:xfrm>
              <a:off x="7062788" y="3511550"/>
              <a:ext cx="625475" cy="2190750"/>
            </a:xfrm>
            <a:custGeom>
              <a:avLst/>
              <a:gdLst>
                <a:gd name="T0" fmla="*/ 82 w 181"/>
                <a:gd name="T1" fmla="*/ 30 h 635"/>
                <a:gd name="T2" fmla="*/ 0 w 181"/>
                <a:gd name="T3" fmla="*/ 631 h 635"/>
                <a:gd name="T4" fmla="*/ 17 w 181"/>
                <a:gd name="T5" fmla="*/ 635 h 635"/>
                <a:gd name="T6" fmla="*/ 181 w 181"/>
                <a:gd name="T7" fmla="*/ 57 h 635"/>
                <a:gd name="T8" fmla="*/ 82 w 181"/>
                <a:gd name="T9" fmla="*/ 30 h 635"/>
              </a:gdLst>
              <a:ahLst/>
              <a:cxnLst>
                <a:cxn ang="0">
                  <a:pos x="T0" y="T1"/>
                </a:cxn>
                <a:cxn ang="0">
                  <a:pos x="T2" y="T3"/>
                </a:cxn>
                <a:cxn ang="0">
                  <a:pos x="T4" y="T5"/>
                </a:cxn>
                <a:cxn ang="0">
                  <a:pos x="T6" y="T7"/>
                </a:cxn>
                <a:cxn ang="0">
                  <a:pos x="T8" y="T9"/>
                </a:cxn>
              </a:cxnLst>
              <a:rect l="0" t="0" r="r" b="b"/>
              <a:pathLst>
                <a:path w="181" h="635">
                  <a:moveTo>
                    <a:pt x="82" y="30"/>
                  </a:moveTo>
                  <a:cubicBezTo>
                    <a:pt x="0" y="631"/>
                    <a:pt x="0" y="631"/>
                    <a:pt x="0" y="631"/>
                  </a:cubicBezTo>
                  <a:cubicBezTo>
                    <a:pt x="17" y="635"/>
                    <a:pt x="17" y="635"/>
                    <a:pt x="17" y="635"/>
                  </a:cubicBezTo>
                  <a:cubicBezTo>
                    <a:pt x="181" y="57"/>
                    <a:pt x="181" y="57"/>
                    <a:pt x="181" y="57"/>
                  </a:cubicBezTo>
                  <a:cubicBezTo>
                    <a:pt x="181" y="57"/>
                    <a:pt x="139" y="0"/>
                    <a:pt x="82" y="30"/>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6" name="îśļïďê"/>
            <p:cNvSpPr/>
            <p:nvPr/>
          </p:nvSpPr>
          <p:spPr bwMode="auto">
            <a:xfrm>
              <a:off x="6219826" y="3563938"/>
              <a:ext cx="1238250" cy="1431925"/>
            </a:xfrm>
            <a:custGeom>
              <a:avLst/>
              <a:gdLst>
                <a:gd name="T0" fmla="*/ 299 w 358"/>
                <a:gd name="T1" fmla="*/ 0 h 415"/>
                <a:gd name="T2" fmla="*/ 16 w 358"/>
                <a:gd name="T3" fmla="*/ 164 h 415"/>
                <a:gd name="T4" fmla="*/ 187 w 358"/>
                <a:gd name="T5" fmla="*/ 415 h 415"/>
                <a:gd name="T6" fmla="*/ 202 w 358"/>
                <a:gd name="T7" fmla="*/ 403 h 415"/>
                <a:gd name="T8" fmla="*/ 77 w 358"/>
                <a:gd name="T9" fmla="*/ 192 h 415"/>
                <a:gd name="T10" fmla="*/ 303 w 358"/>
                <a:gd name="T11" fmla="*/ 100 h 415"/>
                <a:gd name="T12" fmla="*/ 299 w 358"/>
                <a:gd name="T13" fmla="*/ 0 h 415"/>
              </a:gdLst>
              <a:ahLst/>
              <a:cxnLst>
                <a:cxn ang="0">
                  <a:pos x="T0" y="T1"/>
                </a:cxn>
                <a:cxn ang="0">
                  <a:pos x="T2" y="T3"/>
                </a:cxn>
                <a:cxn ang="0">
                  <a:pos x="T4" y="T5"/>
                </a:cxn>
                <a:cxn ang="0">
                  <a:pos x="T6" y="T7"/>
                </a:cxn>
                <a:cxn ang="0">
                  <a:pos x="T8" y="T9"/>
                </a:cxn>
                <a:cxn ang="0">
                  <a:pos x="T10" y="T11"/>
                </a:cxn>
                <a:cxn ang="0">
                  <a:pos x="T12" y="T13"/>
                </a:cxn>
              </a:cxnLst>
              <a:rect l="0" t="0" r="r" b="b"/>
              <a:pathLst>
                <a:path w="358" h="415">
                  <a:moveTo>
                    <a:pt x="299" y="0"/>
                  </a:moveTo>
                  <a:cubicBezTo>
                    <a:pt x="299" y="0"/>
                    <a:pt x="32" y="127"/>
                    <a:pt x="16" y="164"/>
                  </a:cubicBezTo>
                  <a:cubicBezTo>
                    <a:pt x="0" y="200"/>
                    <a:pt x="130" y="363"/>
                    <a:pt x="187" y="415"/>
                  </a:cubicBezTo>
                  <a:cubicBezTo>
                    <a:pt x="202" y="403"/>
                    <a:pt x="202" y="403"/>
                    <a:pt x="202" y="403"/>
                  </a:cubicBezTo>
                  <a:cubicBezTo>
                    <a:pt x="77" y="192"/>
                    <a:pt x="77" y="192"/>
                    <a:pt x="77" y="192"/>
                  </a:cubicBezTo>
                  <a:cubicBezTo>
                    <a:pt x="77" y="192"/>
                    <a:pt x="232" y="147"/>
                    <a:pt x="303" y="100"/>
                  </a:cubicBezTo>
                  <a:cubicBezTo>
                    <a:pt x="303" y="100"/>
                    <a:pt x="358" y="40"/>
                    <a:pt x="299" y="0"/>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7" name="iṩlîdè"/>
            <p:cNvSpPr/>
            <p:nvPr/>
          </p:nvSpPr>
          <p:spPr bwMode="auto">
            <a:xfrm>
              <a:off x="6962776" y="2441575"/>
              <a:ext cx="909638" cy="1487488"/>
            </a:xfrm>
            <a:custGeom>
              <a:avLst/>
              <a:gdLst>
                <a:gd name="T0" fmla="*/ 231 w 263"/>
                <a:gd name="T1" fmla="*/ 9 h 431"/>
                <a:gd name="T2" fmla="*/ 256 w 263"/>
                <a:gd name="T3" fmla="*/ 35 h 431"/>
                <a:gd name="T4" fmla="*/ 262 w 263"/>
                <a:gd name="T5" fmla="*/ 72 h 431"/>
                <a:gd name="T6" fmla="*/ 262 w 263"/>
                <a:gd name="T7" fmla="*/ 128 h 431"/>
                <a:gd name="T8" fmla="*/ 258 w 263"/>
                <a:gd name="T9" fmla="*/ 183 h 431"/>
                <a:gd name="T10" fmla="*/ 243 w 263"/>
                <a:gd name="T11" fmla="*/ 412 h 431"/>
                <a:gd name="T12" fmla="*/ 116 w 263"/>
                <a:gd name="T13" fmla="*/ 422 h 431"/>
                <a:gd name="T14" fmla="*/ 0 w 263"/>
                <a:gd name="T15" fmla="*/ 368 h 431"/>
                <a:gd name="T16" fmla="*/ 85 w 263"/>
                <a:gd name="T17" fmla="*/ 215 h 431"/>
                <a:gd name="T18" fmla="*/ 141 w 263"/>
                <a:gd name="T19" fmla="*/ 49 h 431"/>
                <a:gd name="T20" fmla="*/ 177 w 263"/>
                <a:gd name="T21" fmla="*/ 0 h 431"/>
                <a:gd name="T22" fmla="*/ 231 w 263"/>
                <a:gd name="T23" fmla="*/ 9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3" h="431">
                  <a:moveTo>
                    <a:pt x="231" y="9"/>
                  </a:moveTo>
                  <a:cubicBezTo>
                    <a:pt x="243" y="13"/>
                    <a:pt x="251" y="24"/>
                    <a:pt x="256" y="35"/>
                  </a:cubicBezTo>
                  <a:cubicBezTo>
                    <a:pt x="260" y="47"/>
                    <a:pt x="261" y="60"/>
                    <a:pt x="262" y="72"/>
                  </a:cubicBezTo>
                  <a:cubicBezTo>
                    <a:pt x="263" y="91"/>
                    <a:pt x="263" y="110"/>
                    <a:pt x="262" y="128"/>
                  </a:cubicBezTo>
                  <a:cubicBezTo>
                    <a:pt x="261" y="147"/>
                    <a:pt x="260" y="165"/>
                    <a:pt x="258" y="183"/>
                  </a:cubicBezTo>
                  <a:cubicBezTo>
                    <a:pt x="252" y="261"/>
                    <a:pt x="243" y="412"/>
                    <a:pt x="243" y="412"/>
                  </a:cubicBezTo>
                  <a:cubicBezTo>
                    <a:pt x="203" y="429"/>
                    <a:pt x="158" y="431"/>
                    <a:pt x="116" y="422"/>
                  </a:cubicBezTo>
                  <a:cubicBezTo>
                    <a:pt x="74" y="413"/>
                    <a:pt x="35" y="393"/>
                    <a:pt x="0" y="368"/>
                  </a:cubicBezTo>
                  <a:cubicBezTo>
                    <a:pt x="38" y="324"/>
                    <a:pt x="64" y="270"/>
                    <a:pt x="85" y="215"/>
                  </a:cubicBezTo>
                  <a:cubicBezTo>
                    <a:pt x="105" y="160"/>
                    <a:pt x="121" y="104"/>
                    <a:pt x="141" y="49"/>
                  </a:cubicBezTo>
                  <a:cubicBezTo>
                    <a:pt x="148" y="30"/>
                    <a:pt x="158" y="9"/>
                    <a:pt x="177" y="0"/>
                  </a:cubicBezTo>
                  <a:lnTo>
                    <a:pt x="231" y="9"/>
                  </a:lnTo>
                  <a:close/>
                </a:path>
              </a:pathLst>
            </a:custGeom>
            <a:solidFill>
              <a:srgbClr val="C958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48" name="i$ļíḓê"/>
            <p:cNvSpPr/>
            <p:nvPr/>
          </p:nvSpPr>
          <p:spPr bwMode="auto">
            <a:xfrm>
              <a:off x="7591426" y="2187575"/>
              <a:ext cx="207963" cy="338138"/>
            </a:xfrm>
            <a:custGeom>
              <a:avLst/>
              <a:gdLst>
                <a:gd name="T0" fmla="*/ 57 w 60"/>
                <a:gd name="T1" fmla="*/ 31 h 98"/>
                <a:gd name="T2" fmla="*/ 45 w 60"/>
                <a:gd name="T3" fmla="*/ 87 h 98"/>
                <a:gd name="T4" fmla="*/ 0 w 60"/>
                <a:gd name="T5" fmla="*/ 74 h 98"/>
                <a:gd name="T6" fmla="*/ 20 w 60"/>
                <a:gd name="T7" fmla="*/ 15 h 98"/>
                <a:gd name="T8" fmla="*/ 57 w 60"/>
                <a:gd name="T9" fmla="*/ 31 h 98"/>
              </a:gdLst>
              <a:ahLst/>
              <a:cxnLst>
                <a:cxn ang="0">
                  <a:pos x="T0" y="T1"/>
                </a:cxn>
                <a:cxn ang="0">
                  <a:pos x="T2" y="T3"/>
                </a:cxn>
                <a:cxn ang="0">
                  <a:pos x="T4" y="T5"/>
                </a:cxn>
                <a:cxn ang="0">
                  <a:pos x="T6" y="T7"/>
                </a:cxn>
                <a:cxn ang="0">
                  <a:pos x="T8" y="T9"/>
                </a:cxn>
              </a:cxnLst>
              <a:rect l="0" t="0" r="r" b="b"/>
              <a:pathLst>
                <a:path w="60" h="98">
                  <a:moveTo>
                    <a:pt x="57" y="31"/>
                  </a:moveTo>
                  <a:cubicBezTo>
                    <a:pt x="57" y="31"/>
                    <a:pt x="44" y="58"/>
                    <a:pt x="45" y="87"/>
                  </a:cubicBezTo>
                  <a:cubicBezTo>
                    <a:pt x="45" y="87"/>
                    <a:pt x="15" y="98"/>
                    <a:pt x="0" y="74"/>
                  </a:cubicBezTo>
                  <a:cubicBezTo>
                    <a:pt x="0" y="74"/>
                    <a:pt x="18" y="51"/>
                    <a:pt x="20" y="15"/>
                  </a:cubicBezTo>
                  <a:cubicBezTo>
                    <a:pt x="20" y="15"/>
                    <a:pt x="60" y="0"/>
                    <a:pt x="57" y="31"/>
                  </a:cubicBezTo>
                  <a:close/>
                </a:path>
              </a:pathLst>
            </a:custGeom>
            <a:solidFill>
              <a:schemeClr val="bg1">
                <a:lumMod val="95000"/>
              </a:schemeClr>
            </a:solidFill>
            <a:ln>
              <a:noFill/>
            </a:ln>
          </p:spPr>
          <p:txBody>
            <a:bodyPr wrap="square" lIns="91440" tIns="45720" rIns="91440" bIns="45720" anchor="ctr">
              <a:normAutofit fontScale="85000" lnSpcReduction="20000"/>
            </a:bodyPr>
            <a:lstStyle/>
            <a:p>
              <a:pPr algn="ctr"/>
              <a:endParaRPr/>
            </a:p>
          </p:txBody>
        </p:sp>
        <p:sp>
          <p:nvSpPr>
            <p:cNvPr id="449" name="îṩlïdê"/>
            <p:cNvSpPr/>
            <p:nvPr/>
          </p:nvSpPr>
          <p:spPr bwMode="auto">
            <a:xfrm>
              <a:off x="6832601" y="2590800"/>
              <a:ext cx="1036638" cy="900113"/>
            </a:xfrm>
            <a:custGeom>
              <a:avLst/>
              <a:gdLst>
                <a:gd name="T0" fmla="*/ 297 w 300"/>
                <a:gd name="T1" fmla="*/ 0 h 261"/>
                <a:gd name="T2" fmla="*/ 293 w 300"/>
                <a:gd name="T3" fmla="*/ 67 h 261"/>
                <a:gd name="T4" fmla="*/ 203 w 300"/>
                <a:gd name="T5" fmla="*/ 215 h 261"/>
                <a:gd name="T6" fmla="*/ 18 w 300"/>
                <a:gd name="T7" fmla="*/ 237 h 261"/>
                <a:gd name="T8" fmla="*/ 6 w 300"/>
                <a:gd name="T9" fmla="*/ 221 h 261"/>
                <a:gd name="T10" fmla="*/ 37 w 300"/>
                <a:gd name="T11" fmla="*/ 217 h 261"/>
                <a:gd name="T12" fmla="*/ 267 w 300"/>
                <a:gd name="T13" fmla="*/ 1 h 261"/>
                <a:gd name="T14" fmla="*/ 297 w 300"/>
                <a:gd name="T15" fmla="*/ 0 h 2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261">
                  <a:moveTo>
                    <a:pt x="297" y="0"/>
                  </a:moveTo>
                  <a:cubicBezTo>
                    <a:pt x="300" y="0"/>
                    <a:pt x="293" y="64"/>
                    <a:pt x="293" y="67"/>
                  </a:cubicBezTo>
                  <a:cubicBezTo>
                    <a:pt x="283" y="125"/>
                    <a:pt x="251" y="181"/>
                    <a:pt x="203" y="215"/>
                  </a:cubicBezTo>
                  <a:cubicBezTo>
                    <a:pt x="153" y="249"/>
                    <a:pt x="74" y="261"/>
                    <a:pt x="18" y="237"/>
                  </a:cubicBezTo>
                  <a:cubicBezTo>
                    <a:pt x="12" y="234"/>
                    <a:pt x="0" y="228"/>
                    <a:pt x="6" y="221"/>
                  </a:cubicBezTo>
                  <a:cubicBezTo>
                    <a:pt x="10" y="215"/>
                    <a:pt x="32" y="217"/>
                    <a:pt x="37" y="217"/>
                  </a:cubicBezTo>
                  <a:cubicBezTo>
                    <a:pt x="96" y="219"/>
                    <a:pt x="253" y="225"/>
                    <a:pt x="267" y="1"/>
                  </a:cubicBezTo>
                  <a:lnTo>
                    <a:pt x="297" y="0"/>
                  </a:lnTo>
                  <a:close/>
                </a:path>
              </a:pathLst>
            </a:custGeom>
            <a:solidFill>
              <a:schemeClr val="bg1">
                <a:lumMod val="95000"/>
              </a:schemeClr>
            </a:solidFill>
            <a:ln>
              <a:noFill/>
            </a:ln>
          </p:spPr>
          <p:txBody>
            <a:bodyPr wrap="square" lIns="91440" tIns="45720" rIns="91440" bIns="45720" anchor="ctr">
              <a:normAutofit fontScale="50000"/>
            </a:bodyPr>
            <a:lstStyle/>
            <a:p>
              <a:pPr algn="ctr"/>
              <a:endParaRPr/>
            </a:p>
          </p:txBody>
        </p:sp>
        <p:sp>
          <p:nvSpPr>
            <p:cNvPr id="450" name="îšḷîḋê"/>
            <p:cNvSpPr/>
            <p:nvPr/>
          </p:nvSpPr>
          <p:spPr bwMode="auto">
            <a:xfrm>
              <a:off x="6403976" y="1887538"/>
              <a:ext cx="1108075" cy="817563"/>
            </a:xfrm>
            <a:custGeom>
              <a:avLst/>
              <a:gdLst>
                <a:gd name="T0" fmla="*/ 320 w 321"/>
                <a:gd name="T1" fmla="*/ 203 h 237"/>
                <a:gd name="T2" fmla="*/ 256 w 321"/>
                <a:gd name="T3" fmla="*/ 221 h 237"/>
                <a:gd name="T4" fmla="*/ 86 w 321"/>
                <a:gd name="T5" fmla="*/ 186 h 237"/>
                <a:gd name="T6" fmla="*/ 3 w 321"/>
                <a:gd name="T7" fmla="*/ 20 h 237"/>
                <a:gd name="T8" fmla="*/ 14 w 321"/>
                <a:gd name="T9" fmla="*/ 2 h 237"/>
                <a:gd name="T10" fmla="*/ 28 w 321"/>
                <a:gd name="T11" fmla="*/ 31 h 237"/>
                <a:gd name="T12" fmla="*/ 309 w 321"/>
                <a:gd name="T13" fmla="*/ 174 h 237"/>
                <a:gd name="T14" fmla="*/ 320 w 321"/>
                <a:gd name="T15" fmla="*/ 203 h 2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237">
                  <a:moveTo>
                    <a:pt x="320" y="203"/>
                  </a:moveTo>
                  <a:cubicBezTo>
                    <a:pt x="321" y="205"/>
                    <a:pt x="259" y="220"/>
                    <a:pt x="256" y="221"/>
                  </a:cubicBezTo>
                  <a:cubicBezTo>
                    <a:pt x="198" y="231"/>
                    <a:pt x="134" y="221"/>
                    <a:pt x="86" y="186"/>
                  </a:cubicBezTo>
                  <a:cubicBezTo>
                    <a:pt x="37" y="151"/>
                    <a:pt x="0" y="80"/>
                    <a:pt x="3" y="20"/>
                  </a:cubicBezTo>
                  <a:cubicBezTo>
                    <a:pt x="4" y="13"/>
                    <a:pt x="5" y="0"/>
                    <a:pt x="14" y="2"/>
                  </a:cubicBezTo>
                  <a:cubicBezTo>
                    <a:pt x="21" y="5"/>
                    <a:pt x="26" y="26"/>
                    <a:pt x="28" y="31"/>
                  </a:cubicBezTo>
                  <a:cubicBezTo>
                    <a:pt x="47" y="87"/>
                    <a:pt x="93" y="237"/>
                    <a:pt x="309" y="174"/>
                  </a:cubicBezTo>
                  <a:cubicBezTo>
                    <a:pt x="309" y="174"/>
                    <a:pt x="320" y="203"/>
                    <a:pt x="320" y="203"/>
                  </a:cubicBezTo>
                  <a:close/>
                </a:path>
              </a:pathLst>
            </a:custGeom>
            <a:solidFill>
              <a:schemeClr val="bg1">
                <a:lumMod val="95000"/>
              </a:schemeClr>
            </a:solidFill>
            <a:ln>
              <a:noFill/>
            </a:ln>
          </p:spPr>
          <p:txBody>
            <a:bodyPr wrap="square" lIns="91440" tIns="45720" rIns="91440" bIns="45720" anchor="ctr">
              <a:normAutofit fontScale="40000"/>
            </a:bodyPr>
            <a:lstStyle/>
            <a:p>
              <a:pPr algn="ctr"/>
              <a:endParaRPr/>
            </a:p>
          </p:txBody>
        </p:sp>
        <p:sp>
          <p:nvSpPr>
            <p:cNvPr id="451" name="ïsļîḋê"/>
            <p:cNvSpPr/>
            <p:nvPr/>
          </p:nvSpPr>
          <p:spPr bwMode="auto">
            <a:xfrm>
              <a:off x="6924676" y="5667375"/>
              <a:ext cx="196850" cy="90488"/>
            </a:xfrm>
            <a:custGeom>
              <a:avLst/>
              <a:gdLst>
                <a:gd name="T0" fmla="*/ 41 w 57"/>
                <a:gd name="T1" fmla="*/ 8 h 26"/>
                <a:gd name="T2" fmla="*/ 0 w 57"/>
                <a:gd name="T3" fmla="*/ 11 h 26"/>
                <a:gd name="T4" fmla="*/ 54 w 57"/>
                <a:gd name="T5" fmla="*/ 26 h 26"/>
                <a:gd name="T6" fmla="*/ 57 w 57"/>
                <a:gd name="T7" fmla="*/ 12 h 26"/>
                <a:gd name="T8" fmla="*/ 41 w 57"/>
                <a:gd name="T9" fmla="*/ 8 h 26"/>
              </a:gdLst>
              <a:ahLst/>
              <a:cxnLst>
                <a:cxn ang="0">
                  <a:pos x="T0" y="T1"/>
                </a:cxn>
                <a:cxn ang="0">
                  <a:pos x="T2" y="T3"/>
                </a:cxn>
                <a:cxn ang="0">
                  <a:pos x="T4" y="T5"/>
                </a:cxn>
                <a:cxn ang="0">
                  <a:pos x="T6" y="T7"/>
                </a:cxn>
                <a:cxn ang="0">
                  <a:pos x="T8" y="T9"/>
                </a:cxn>
              </a:cxnLst>
              <a:rect l="0" t="0" r="r" b="b"/>
              <a:pathLst>
                <a:path w="57" h="26">
                  <a:moveTo>
                    <a:pt x="41" y="8"/>
                  </a:moveTo>
                  <a:cubicBezTo>
                    <a:pt x="41" y="8"/>
                    <a:pt x="16" y="0"/>
                    <a:pt x="0" y="11"/>
                  </a:cubicBezTo>
                  <a:cubicBezTo>
                    <a:pt x="54" y="26"/>
                    <a:pt x="54" y="26"/>
                    <a:pt x="54" y="26"/>
                  </a:cubicBezTo>
                  <a:cubicBezTo>
                    <a:pt x="57" y="12"/>
                    <a:pt x="57" y="12"/>
                    <a:pt x="57" y="12"/>
                  </a:cubicBezTo>
                  <a:lnTo>
                    <a:pt x="41" y="8"/>
                  </a:lnTo>
                  <a:close/>
                </a:path>
              </a:pathLst>
            </a:custGeom>
            <a:solidFill>
              <a:srgbClr val="442D2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2" name="îşlïdè"/>
            <p:cNvSpPr/>
            <p:nvPr/>
          </p:nvSpPr>
          <p:spPr bwMode="auto">
            <a:xfrm>
              <a:off x="6789738" y="4949825"/>
              <a:ext cx="163513" cy="176213"/>
            </a:xfrm>
            <a:custGeom>
              <a:avLst/>
              <a:gdLst>
                <a:gd name="T0" fmla="*/ 23 w 47"/>
                <a:gd name="T1" fmla="*/ 12 h 51"/>
                <a:gd name="T2" fmla="*/ 0 w 47"/>
                <a:gd name="T3" fmla="*/ 51 h 51"/>
                <a:gd name="T4" fmla="*/ 47 w 47"/>
                <a:gd name="T5" fmla="*/ 11 h 51"/>
                <a:gd name="T6" fmla="*/ 36 w 47"/>
                <a:gd name="T7" fmla="*/ 0 h 51"/>
                <a:gd name="T8" fmla="*/ 23 w 47"/>
                <a:gd name="T9" fmla="*/ 12 h 51"/>
              </a:gdLst>
              <a:ahLst/>
              <a:cxnLst>
                <a:cxn ang="0">
                  <a:pos x="T0" y="T1"/>
                </a:cxn>
                <a:cxn ang="0">
                  <a:pos x="T2" y="T3"/>
                </a:cxn>
                <a:cxn ang="0">
                  <a:pos x="T4" y="T5"/>
                </a:cxn>
                <a:cxn ang="0">
                  <a:pos x="T6" y="T7"/>
                </a:cxn>
                <a:cxn ang="0">
                  <a:pos x="T8" y="T9"/>
                </a:cxn>
              </a:cxnLst>
              <a:rect l="0" t="0" r="r" b="b"/>
              <a:pathLst>
                <a:path w="47" h="51">
                  <a:moveTo>
                    <a:pt x="23" y="12"/>
                  </a:moveTo>
                  <a:cubicBezTo>
                    <a:pt x="23" y="12"/>
                    <a:pt x="0" y="30"/>
                    <a:pt x="0" y="51"/>
                  </a:cubicBezTo>
                  <a:cubicBezTo>
                    <a:pt x="47" y="11"/>
                    <a:pt x="47" y="11"/>
                    <a:pt x="47" y="11"/>
                  </a:cubicBezTo>
                  <a:cubicBezTo>
                    <a:pt x="36" y="0"/>
                    <a:pt x="36" y="0"/>
                    <a:pt x="36" y="0"/>
                  </a:cubicBezTo>
                  <a:lnTo>
                    <a:pt x="23" y="12"/>
                  </a:lnTo>
                  <a:close/>
                </a:path>
              </a:pathLst>
            </a:custGeom>
            <a:solidFill>
              <a:srgbClr val="442D2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53" name="íŝḻíḍe"/>
            <p:cNvSpPr/>
            <p:nvPr/>
          </p:nvSpPr>
          <p:spPr bwMode="auto">
            <a:xfrm>
              <a:off x="7708901" y="2225675"/>
              <a:ext cx="201613" cy="479425"/>
            </a:xfrm>
            <a:custGeom>
              <a:avLst/>
              <a:gdLst>
                <a:gd name="T0" fmla="*/ 0 w 58"/>
                <a:gd name="T1" fmla="*/ 136 h 139"/>
                <a:gd name="T2" fmla="*/ 58 w 58"/>
                <a:gd name="T3" fmla="*/ 139 h 139"/>
                <a:gd name="T4" fmla="*/ 0 w 58"/>
                <a:gd name="T5" fmla="*/ 136 h 139"/>
              </a:gdLst>
              <a:ahLst/>
              <a:cxnLst>
                <a:cxn ang="0">
                  <a:pos x="T0" y="T1"/>
                </a:cxn>
                <a:cxn ang="0">
                  <a:pos x="T2" y="T3"/>
                </a:cxn>
                <a:cxn ang="0">
                  <a:pos x="T4" y="T5"/>
                </a:cxn>
              </a:cxnLst>
              <a:rect l="0" t="0" r="r" b="b"/>
              <a:pathLst>
                <a:path w="58" h="139">
                  <a:moveTo>
                    <a:pt x="0" y="136"/>
                  </a:moveTo>
                  <a:cubicBezTo>
                    <a:pt x="58" y="139"/>
                    <a:pt x="58" y="139"/>
                    <a:pt x="58" y="139"/>
                  </a:cubicBezTo>
                  <a:cubicBezTo>
                    <a:pt x="58" y="139"/>
                    <a:pt x="27" y="0"/>
                    <a:pt x="0" y="136"/>
                  </a:cubicBezTo>
                  <a:close/>
                </a:path>
              </a:pathLst>
            </a:custGeom>
            <a:solidFill>
              <a:srgbClr val="C958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4" name="ï$lïḋè"/>
            <p:cNvSpPr/>
            <p:nvPr/>
          </p:nvSpPr>
          <p:spPr bwMode="auto">
            <a:xfrm>
              <a:off x="7377113" y="2328863"/>
              <a:ext cx="457200" cy="323850"/>
            </a:xfrm>
            <a:custGeom>
              <a:avLst/>
              <a:gdLst>
                <a:gd name="T0" fmla="*/ 0 w 132"/>
                <a:gd name="T1" fmla="*/ 41 h 94"/>
                <a:gd name="T2" fmla="*/ 25 w 132"/>
                <a:gd name="T3" fmla="*/ 94 h 94"/>
                <a:gd name="T4" fmla="*/ 0 w 132"/>
                <a:gd name="T5" fmla="*/ 41 h 94"/>
              </a:gdLst>
              <a:ahLst/>
              <a:cxnLst>
                <a:cxn ang="0">
                  <a:pos x="T0" y="T1"/>
                </a:cxn>
                <a:cxn ang="0">
                  <a:pos x="T2" y="T3"/>
                </a:cxn>
                <a:cxn ang="0">
                  <a:pos x="T4" y="T5"/>
                </a:cxn>
              </a:cxnLst>
              <a:rect l="0" t="0" r="r" b="b"/>
              <a:pathLst>
                <a:path w="132" h="94">
                  <a:moveTo>
                    <a:pt x="0" y="41"/>
                  </a:moveTo>
                  <a:cubicBezTo>
                    <a:pt x="25" y="94"/>
                    <a:pt x="25" y="94"/>
                    <a:pt x="25" y="94"/>
                  </a:cubicBezTo>
                  <a:cubicBezTo>
                    <a:pt x="25" y="94"/>
                    <a:pt x="132" y="0"/>
                    <a:pt x="0" y="41"/>
                  </a:cubicBezTo>
                  <a:close/>
                </a:path>
              </a:pathLst>
            </a:custGeom>
            <a:solidFill>
              <a:srgbClr val="C958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455" name="ïṧlîḋê"/>
            <p:cNvSpPr/>
            <p:nvPr/>
          </p:nvSpPr>
          <p:spPr bwMode="auto">
            <a:xfrm>
              <a:off x="7596188" y="1876425"/>
              <a:ext cx="382588" cy="476250"/>
            </a:xfrm>
            <a:custGeom>
              <a:avLst/>
              <a:gdLst>
                <a:gd name="T0" fmla="*/ 75 w 111"/>
                <a:gd name="T1" fmla="*/ 10 h 138"/>
                <a:gd name="T2" fmla="*/ 6 w 111"/>
                <a:gd name="T3" fmla="*/ 51 h 138"/>
                <a:gd name="T4" fmla="*/ 0 w 111"/>
                <a:gd name="T5" fmla="*/ 74 h 138"/>
                <a:gd name="T6" fmla="*/ 32 w 111"/>
                <a:gd name="T7" fmla="*/ 74 h 138"/>
                <a:gd name="T8" fmla="*/ 4 w 111"/>
                <a:gd name="T9" fmla="*/ 102 h 138"/>
                <a:gd name="T10" fmla="*/ 29 w 111"/>
                <a:gd name="T11" fmla="*/ 128 h 138"/>
                <a:gd name="T12" fmla="*/ 98 w 111"/>
                <a:gd name="T13" fmla="*/ 87 h 138"/>
                <a:gd name="T14" fmla="*/ 75 w 111"/>
                <a:gd name="T15" fmla="*/ 10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38">
                  <a:moveTo>
                    <a:pt x="75" y="10"/>
                  </a:moveTo>
                  <a:cubicBezTo>
                    <a:pt x="49" y="0"/>
                    <a:pt x="18" y="19"/>
                    <a:pt x="6" y="51"/>
                  </a:cubicBezTo>
                  <a:cubicBezTo>
                    <a:pt x="3" y="59"/>
                    <a:pt x="1" y="67"/>
                    <a:pt x="0" y="74"/>
                  </a:cubicBezTo>
                  <a:cubicBezTo>
                    <a:pt x="32" y="74"/>
                    <a:pt x="32" y="74"/>
                    <a:pt x="32" y="74"/>
                  </a:cubicBezTo>
                  <a:cubicBezTo>
                    <a:pt x="32" y="90"/>
                    <a:pt x="20" y="102"/>
                    <a:pt x="4" y="102"/>
                  </a:cubicBezTo>
                  <a:cubicBezTo>
                    <a:pt x="9" y="114"/>
                    <a:pt x="17" y="123"/>
                    <a:pt x="29" y="128"/>
                  </a:cubicBezTo>
                  <a:cubicBezTo>
                    <a:pt x="54" y="138"/>
                    <a:pt x="85" y="120"/>
                    <a:pt x="98" y="87"/>
                  </a:cubicBezTo>
                  <a:cubicBezTo>
                    <a:pt x="111" y="55"/>
                    <a:pt x="100" y="20"/>
                    <a:pt x="75" y="10"/>
                  </a:cubicBezTo>
                  <a:close/>
                </a:path>
              </a:pathLst>
            </a:custGeom>
            <a:solidFill>
              <a:schemeClr val="bg1">
                <a:lumMod val="95000"/>
              </a:schemeClr>
            </a:solidFill>
            <a:ln>
              <a:noFill/>
            </a:ln>
          </p:spPr>
          <p:txBody>
            <a:bodyPr wrap="square" lIns="91440" tIns="45720" rIns="91440" bIns="45720" anchor="ctr">
              <a:normAutofit/>
            </a:bodyPr>
            <a:lstStyle/>
            <a:p>
              <a:pPr algn="ctr"/>
              <a:endParaRPr/>
            </a:p>
          </p:txBody>
        </p:sp>
        <p:sp>
          <p:nvSpPr>
            <p:cNvPr id="456" name="iṩ1íďê"/>
            <p:cNvSpPr/>
            <p:nvPr/>
          </p:nvSpPr>
          <p:spPr bwMode="auto">
            <a:xfrm>
              <a:off x="7512051" y="1535113"/>
              <a:ext cx="863600" cy="758825"/>
            </a:xfrm>
            <a:custGeom>
              <a:avLst/>
              <a:gdLst>
                <a:gd name="T0" fmla="*/ 137 w 250"/>
                <a:gd name="T1" fmla="*/ 39 h 220"/>
                <a:gd name="T2" fmla="*/ 193 w 250"/>
                <a:gd name="T3" fmla="*/ 33 h 220"/>
                <a:gd name="T4" fmla="*/ 194 w 250"/>
                <a:gd name="T5" fmla="*/ 89 h 220"/>
                <a:gd name="T6" fmla="*/ 221 w 250"/>
                <a:gd name="T7" fmla="*/ 94 h 220"/>
                <a:gd name="T8" fmla="*/ 237 w 250"/>
                <a:gd name="T9" fmla="*/ 118 h 220"/>
                <a:gd name="T10" fmla="*/ 199 w 250"/>
                <a:gd name="T11" fmla="*/ 214 h 220"/>
                <a:gd name="T12" fmla="*/ 167 w 250"/>
                <a:gd name="T13" fmla="*/ 220 h 220"/>
                <a:gd name="T14" fmla="*/ 97 w 250"/>
                <a:gd name="T15" fmla="*/ 193 h 220"/>
                <a:gd name="T16" fmla="*/ 86 w 250"/>
                <a:gd name="T17" fmla="*/ 123 h 220"/>
                <a:gd name="T18" fmla="*/ 87 w 250"/>
                <a:gd name="T19" fmla="*/ 123 h 220"/>
                <a:gd name="T20" fmla="*/ 31 w 250"/>
                <a:gd name="T21" fmla="*/ 138 h 220"/>
                <a:gd name="T22" fmla="*/ 5 w 250"/>
                <a:gd name="T23" fmla="*/ 87 h 220"/>
                <a:gd name="T24" fmla="*/ 53 w 250"/>
                <a:gd name="T25" fmla="*/ 57 h 220"/>
                <a:gd name="T26" fmla="*/ 56 w 250"/>
                <a:gd name="T27" fmla="*/ 58 h 220"/>
                <a:gd name="T28" fmla="*/ 67 w 250"/>
                <a:gd name="T29" fmla="*/ 17 h 220"/>
                <a:gd name="T30" fmla="*/ 106 w 250"/>
                <a:gd name="T31" fmla="*/ 4 h 220"/>
                <a:gd name="T32" fmla="*/ 132 w 250"/>
                <a:gd name="T33" fmla="*/ 36 h 220"/>
                <a:gd name="T34" fmla="*/ 137 w 250"/>
                <a:gd name="T35" fmla="*/ 3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0" h="220">
                  <a:moveTo>
                    <a:pt x="137" y="39"/>
                  </a:moveTo>
                  <a:cubicBezTo>
                    <a:pt x="150" y="22"/>
                    <a:pt x="177" y="19"/>
                    <a:pt x="193" y="33"/>
                  </a:cubicBezTo>
                  <a:cubicBezTo>
                    <a:pt x="209" y="47"/>
                    <a:pt x="209" y="75"/>
                    <a:pt x="194" y="89"/>
                  </a:cubicBezTo>
                  <a:cubicBezTo>
                    <a:pt x="203" y="85"/>
                    <a:pt x="213" y="88"/>
                    <a:pt x="221" y="94"/>
                  </a:cubicBezTo>
                  <a:cubicBezTo>
                    <a:pt x="229" y="100"/>
                    <a:pt x="234" y="109"/>
                    <a:pt x="237" y="118"/>
                  </a:cubicBezTo>
                  <a:cubicBezTo>
                    <a:pt x="250" y="154"/>
                    <a:pt x="235" y="200"/>
                    <a:pt x="199" y="214"/>
                  </a:cubicBezTo>
                  <a:cubicBezTo>
                    <a:pt x="189" y="218"/>
                    <a:pt x="178" y="220"/>
                    <a:pt x="167" y="220"/>
                  </a:cubicBezTo>
                  <a:cubicBezTo>
                    <a:pt x="141" y="220"/>
                    <a:pt x="115" y="212"/>
                    <a:pt x="97" y="193"/>
                  </a:cubicBezTo>
                  <a:cubicBezTo>
                    <a:pt x="79" y="175"/>
                    <a:pt x="73" y="145"/>
                    <a:pt x="86" y="123"/>
                  </a:cubicBezTo>
                  <a:cubicBezTo>
                    <a:pt x="87" y="123"/>
                    <a:pt x="87" y="123"/>
                    <a:pt x="87" y="123"/>
                  </a:cubicBezTo>
                  <a:cubicBezTo>
                    <a:pt x="74" y="139"/>
                    <a:pt x="50" y="146"/>
                    <a:pt x="31" y="138"/>
                  </a:cubicBezTo>
                  <a:cubicBezTo>
                    <a:pt x="12" y="130"/>
                    <a:pt x="0" y="107"/>
                    <a:pt x="5" y="87"/>
                  </a:cubicBezTo>
                  <a:cubicBezTo>
                    <a:pt x="11" y="67"/>
                    <a:pt x="33" y="53"/>
                    <a:pt x="53" y="57"/>
                  </a:cubicBezTo>
                  <a:cubicBezTo>
                    <a:pt x="56" y="58"/>
                    <a:pt x="56" y="58"/>
                    <a:pt x="56" y="58"/>
                  </a:cubicBezTo>
                  <a:cubicBezTo>
                    <a:pt x="54" y="44"/>
                    <a:pt x="57" y="28"/>
                    <a:pt x="67" y="17"/>
                  </a:cubicBezTo>
                  <a:cubicBezTo>
                    <a:pt x="76" y="6"/>
                    <a:pt x="92" y="0"/>
                    <a:pt x="106" y="4"/>
                  </a:cubicBezTo>
                  <a:cubicBezTo>
                    <a:pt x="121" y="7"/>
                    <a:pt x="132" y="21"/>
                    <a:pt x="132" y="36"/>
                  </a:cubicBezTo>
                  <a:lnTo>
                    <a:pt x="137" y="39"/>
                  </a:lnTo>
                  <a:close/>
                </a:path>
              </a:pathLst>
            </a:custGeom>
            <a:solidFill>
              <a:srgbClr val="442D2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a:bodyPr>
            <a:lstStyle/>
            <a:p>
              <a:pPr algn="ctr"/>
              <a:endParaRPr/>
            </a:p>
          </p:txBody>
        </p:sp>
        <p:sp>
          <p:nvSpPr>
            <p:cNvPr id="457" name="ïṩ1ïďê"/>
            <p:cNvSpPr/>
            <p:nvPr/>
          </p:nvSpPr>
          <p:spPr bwMode="auto">
            <a:xfrm>
              <a:off x="6483351" y="2441575"/>
              <a:ext cx="635000" cy="963613"/>
            </a:xfrm>
            <a:custGeom>
              <a:avLst/>
              <a:gdLst>
                <a:gd name="T0" fmla="*/ 180 w 184"/>
                <a:gd name="T1" fmla="*/ 241 h 279"/>
                <a:gd name="T2" fmla="*/ 180 w 184"/>
                <a:gd name="T3" fmla="*/ 241 h 279"/>
                <a:gd name="T4" fmla="*/ 120 w 184"/>
                <a:gd name="T5" fmla="*/ 271 h 279"/>
                <a:gd name="T6" fmla="*/ 120 w 184"/>
                <a:gd name="T7" fmla="*/ 271 h 279"/>
                <a:gd name="T8" fmla="*/ 92 w 184"/>
                <a:gd name="T9" fmla="*/ 245 h 279"/>
                <a:gd name="T10" fmla="*/ 3 w 184"/>
                <a:gd name="T11" fmla="*/ 43 h 279"/>
                <a:gd name="T12" fmla="*/ 9 w 184"/>
                <a:gd name="T13" fmla="*/ 25 h 279"/>
                <a:gd name="T14" fmla="*/ 53 w 184"/>
                <a:gd name="T15" fmla="*/ 4 h 279"/>
                <a:gd name="T16" fmla="*/ 71 w 184"/>
                <a:gd name="T17" fmla="*/ 10 h 279"/>
                <a:gd name="T18" fmla="*/ 177 w 184"/>
                <a:gd name="T19" fmla="*/ 205 h 279"/>
                <a:gd name="T20" fmla="*/ 180 w 184"/>
                <a:gd name="T21" fmla="*/ 24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4" h="279">
                  <a:moveTo>
                    <a:pt x="180" y="241"/>
                  </a:moveTo>
                  <a:cubicBezTo>
                    <a:pt x="180" y="241"/>
                    <a:pt x="180" y="241"/>
                    <a:pt x="180" y="241"/>
                  </a:cubicBezTo>
                  <a:cubicBezTo>
                    <a:pt x="171" y="265"/>
                    <a:pt x="144" y="279"/>
                    <a:pt x="120" y="271"/>
                  </a:cubicBezTo>
                  <a:cubicBezTo>
                    <a:pt x="120" y="271"/>
                    <a:pt x="120" y="271"/>
                    <a:pt x="120" y="271"/>
                  </a:cubicBezTo>
                  <a:cubicBezTo>
                    <a:pt x="108" y="266"/>
                    <a:pt x="98" y="257"/>
                    <a:pt x="92" y="245"/>
                  </a:cubicBezTo>
                  <a:cubicBezTo>
                    <a:pt x="3" y="43"/>
                    <a:pt x="3" y="43"/>
                    <a:pt x="3" y="43"/>
                  </a:cubicBezTo>
                  <a:cubicBezTo>
                    <a:pt x="0" y="36"/>
                    <a:pt x="2" y="29"/>
                    <a:pt x="9" y="25"/>
                  </a:cubicBezTo>
                  <a:cubicBezTo>
                    <a:pt x="53" y="4"/>
                    <a:pt x="53" y="4"/>
                    <a:pt x="53" y="4"/>
                  </a:cubicBezTo>
                  <a:cubicBezTo>
                    <a:pt x="60" y="0"/>
                    <a:pt x="68" y="3"/>
                    <a:pt x="71" y="10"/>
                  </a:cubicBezTo>
                  <a:cubicBezTo>
                    <a:pt x="177" y="205"/>
                    <a:pt x="177" y="205"/>
                    <a:pt x="177" y="205"/>
                  </a:cubicBezTo>
                  <a:cubicBezTo>
                    <a:pt x="183" y="216"/>
                    <a:pt x="184" y="230"/>
                    <a:pt x="180" y="241"/>
                  </a:cubicBezTo>
                  <a:close/>
                </a:path>
              </a:pathLst>
            </a:custGeom>
            <a:solidFill>
              <a:srgbClr val="C958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8" name="îṧľïḍè"/>
            <p:cNvSpPr/>
            <p:nvPr/>
          </p:nvSpPr>
          <p:spPr bwMode="auto">
            <a:xfrm>
              <a:off x="6445251" y="2290763"/>
              <a:ext cx="203200" cy="227013"/>
            </a:xfrm>
            <a:custGeom>
              <a:avLst/>
              <a:gdLst>
                <a:gd name="T0" fmla="*/ 128 w 128"/>
                <a:gd name="T1" fmla="*/ 109 h 143"/>
                <a:gd name="T2" fmla="*/ 54 w 128"/>
                <a:gd name="T3" fmla="*/ 143 h 143"/>
                <a:gd name="T4" fmla="*/ 0 w 128"/>
                <a:gd name="T5" fmla="*/ 35 h 143"/>
                <a:gd name="T6" fmla="*/ 74 w 128"/>
                <a:gd name="T7" fmla="*/ 0 h 143"/>
                <a:gd name="T8" fmla="*/ 128 w 128"/>
                <a:gd name="T9" fmla="*/ 109 h 143"/>
              </a:gdLst>
              <a:ahLst/>
              <a:cxnLst>
                <a:cxn ang="0">
                  <a:pos x="T0" y="T1"/>
                </a:cxn>
                <a:cxn ang="0">
                  <a:pos x="T2" y="T3"/>
                </a:cxn>
                <a:cxn ang="0">
                  <a:pos x="T4" y="T5"/>
                </a:cxn>
                <a:cxn ang="0">
                  <a:pos x="T6" y="T7"/>
                </a:cxn>
                <a:cxn ang="0">
                  <a:pos x="T8" y="T9"/>
                </a:cxn>
              </a:cxnLst>
              <a:rect l="0" t="0" r="r" b="b"/>
              <a:pathLst>
                <a:path w="128" h="143">
                  <a:moveTo>
                    <a:pt x="128" y="109"/>
                  </a:moveTo>
                  <a:lnTo>
                    <a:pt x="54" y="143"/>
                  </a:lnTo>
                  <a:lnTo>
                    <a:pt x="0" y="35"/>
                  </a:lnTo>
                  <a:lnTo>
                    <a:pt x="74" y="0"/>
                  </a:lnTo>
                  <a:lnTo>
                    <a:pt x="128" y="109"/>
                  </a:ln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459" name="ïśľîḑe"/>
            <p:cNvSpPr/>
            <p:nvPr/>
          </p:nvSpPr>
          <p:spPr bwMode="auto">
            <a:xfrm>
              <a:off x="6445251" y="2287588"/>
              <a:ext cx="203200" cy="203200"/>
            </a:xfrm>
            <a:custGeom>
              <a:avLst/>
              <a:gdLst>
                <a:gd name="T0" fmla="*/ 38 w 59"/>
                <a:gd name="T1" fmla="*/ 51 h 59"/>
                <a:gd name="T2" fmla="*/ 42 w 59"/>
                <a:gd name="T3" fmla="*/ 59 h 59"/>
                <a:gd name="T4" fmla="*/ 59 w 59"/>
                <a:gd name="T5" fmla="*/ 51 h 59"/>
                <a:gd name="T6" fmla="*/ 34 w 59"/>
                <a:gd name="T7" fmla="*/ 0 h 59"/>
                <a:gd name="T8" fmla="*/ 0 w 59"/>
                <a:gd name="T9" fmla="*/ 17 h 59"/>
                <a:gd name="T10" fmla="*/ 13 w 59"/>
                <a:gd name="T11" fmla="*/ 42 h 59"/>
                <a:gd name="T12" fmla="*/ 13 w 59"/>
                <a:gd name="T13" fmla="*/ 42 h 59"/>
                <a:gd name="T14" fmla="*/ 38 w 59"/>
                <a:gd name="T15" fmla="*/ 51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59">
                  <a:moveTo>
                    <a:pt x="38" y="51"/>
                  </a:moveTo>
                  <a:cubicBezTo>
                    <a:pt x="42" y="59"/>
                    <a:pt x="42" y="59"/>
                    <a:pt x="42" y="59"/>
                  </a:cubicBezTo>
                  <a:cubicBezTo>
                    <a:pt x="59" y="51"/>
                    <a:pt x="59" y="51"/>
                    <a:pt x="59" y="51"/>
                  </a:cubicBezTo>
                  <a:cubicBezTo>
                    <a:pt x="34" y="0"/>
                    <a:pt x="34" y="0"/>
                    <a:pt x="34" y="0"/>
                  </a:cubicBezTo>
                  <a:cubicBezTo>
                    <a:pt x="0" y="17"/>
                    <a:pt x="0" y="17"/>
                    <a:pt x="0" y="17"/>
                  </a:cubicBezTo>
                  <a:cubicBezTo>
                    <a:pt x="13" y="42"/>
                    <a:pt x="13" y="42"/>
                    <a:pt x="13" y="42"/>
                  </a:cubicBezTo>
                  <a:cubicBezTo>
                    <a:pt x="13" y="42"/>
                    <a:pt x="13" y="42"/>
                    <a:pt x="13" y="42"/>
                  </a:cubicBezTo>
                  <a:cubicBezTo>
                    <a:pt x="23" y="37"/>
                    <a:pt x="33" y="41"/>
                    <a:pt x="38" y="51"/>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460" name="îşḻiḓè"/>
            <p:cNvSpPr/>
            <p:nvPr/>
          </p:nvSpPr>
          <p:spPr bwMode="auto">
            <a:xfrm>
              <a:off x="5435601" y="955675"/>
              <a:ext cx="1558925" cy="1555750"/>
            </a:xfrm>
            <a:custGeom>
              <a:avLst/>
              <a:gdLst>
                <a:gd name="T0" fmla="*/ 290 w 451"/>
                <a:gd name="T1" fmla="*/ 36 h 451"/>
                <a:gd name="T2" fmla="*/ 36 w 451"/>
                <a:gd name="T3" fmla="*/ 161 h 451"/>
                <a:gd name="T4" fmla="*/ 161 w 451"/>
                <a:gd name="T5" fmla="*/ 415 h 451"/>
                <a:gd name="T6" fmla="*/ 415 w 451"/>
                <a:gd name="T7" fmla="*/ 290 h 451"/>
                <a:gd name="T8" fmla="*/ 290 w 451"/>
                <a:gd name="T9" fmla="*/ 36 h 451"/>
                <a:gd name="T10" fmla="*/ 174 w 451"/>
                <a:gd name="T11" fmla="*/ 377 h 451"/>
                <a:gd name="T12" fmla="*/ 74 w 451"/>
                <a:gd name="T13" fmla="*/ 174 h 451"/>
                <a:gd name="T14" fmla="*/ 277 w 451"/>
                <a:gd name="T15" fmla="*/ 73 h 451"/>
                <a:gd name="T16" fmla="*/ 377 w 451"/>
                <a:gd name="T17" fmla="*/ 277 h 451"/>
                <a:gd name="T18" fmla="*/ 174 w 451"/>
                <a:gd name="T19" fmla="*/ 377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451">
                  <a:moveTo>
                    <a:pt x="290" y="36"/>
                  </a:moveTo>
                  <a:cubicBezTo>
                    <a:pt x="185" y="0"/>
                    <a:pt x="72" y="56"/>
                    <a:pt x="36" y="161"/>
                  </a:cubicBezTo>
                  <a:cubicBezTo>
                    <a:pt x="0" y="266"/>
                    <a:pt x="56" y="379"/>
                    <a:pt x="161" y="415"/>
                  </a:cubicBezTo>
                  <a:cubicBezTo>
                    <a:pt x="266" y="451"/>
                    <a:pt x="380" y="395"/>
                    <a:pt x="415" y="290"/>
                  </a:cubicBezTo>
                  <a:cubicBezTo>
                    <a:pt x="451" y="185"/>
                    <a:pt x="395" y="71"/>
                    <a:pt x="290" y="36"/>
                  </a:cubicBezTo>
                  <a:close/>
                  <a:moveTo>
                    <a:pt x="174" y="377"/>
                  </a:moveTo>
                  <a:cubicBezTo>
                    <a:pt x="91" y="349"/>
                    <a:pt x="46" y="257"/>
                    <a:pt x="74" y="174"/>
                  </a:cubicBezTo>
                  <a:cubicBezTo>
                    <a:pt x="102" y="90"/>
                    <a:pt x="194" y="45"/>
                    <a:pt x="277" y="73"/>
                  </a:cubicBezTo>
                  <a:cubicBezTo>
                    <a:pt x="361" y="102"/>
                    <a:pt x="406" y="193"/>
                    <a:pt x="377" y="277"/>
                  </a:cubicBezTo>
                  <a:cubicBezTo>
                    <a:pt x="349" y="360"/>
                    <a:pt x="258" y="405"/>
                    <a:pt x="174" y="377"/>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61" name="îşļiḓé"/>
            <p:cNvSpPr/>
            <p:nvPr/>
          </p:nvSpPr>
          <p:spPr bwMode="auto">
            <a:xfrm>
              <a:off x="5594351" y="1111250"/>
              <a:ext cx="1244600" cy="1241425"/>
            </a:xfrm>
            <a:custGeom>
              <a:avLst/>
              <a:gdLst>
                <a:gd name="T0" fmla="*/ 231 w 360"/>
                <a:gd name="T1" fmla="*/ 28 h 360"/>
                <a:gd name="T2" fmla="*/ 331 w 360"/>
                <a:gd name="T3" fmla="*/ 232 h 360"/>
                <a:gd name="T4" fmla="*/ 128 w 360"/>
                <a:gd name="T5" fmla="*/ 332 h 360"/>
                <a:gd name="T6" fmla="*/ 28 w 360"/>
                <a:gd name="T7" fmla="*/ 129 h 360"/>
                <a:gd name="T8" fmla="*/ 231 w 360"/>
                <a:gd name="T9" fmla="*/ 28 h 360"/>
              </a:gdLst>
              <a:ahLst/>
              <a:cxnLst>
                <a:cxn ang="0">
                  <a:pos x="T0" y="T1"/>
                </a:cxn>
                <a:cxn ang="0">
                  <a:pos x="T2" y="T3"/>
                </a:cxn>
                <a:cxn ang="0">
                  <a:pos x="T4" y="T5"/>
                </a:cxn>
                <a:cxn ang="0">
                  <a:pos x="T6" y="T7"/>
                </a:cxn>
                <a:cxn ang="0">
                  <a:pos x="T8" y="T9"/>
                </a:cxn>
              </a:cxnLst>
              <a:rect l="0" t="0" r="r" b="b"/>
              <a:pathLst>
                <a:path w="360" h="360">
                  <a:moveTo>
                    <a:pt x="231" y="28"/>
                  </a:moveTo>
                  <a:cubicBezTo>
                    <a:pt x="315" y="57"/>
                    <a:pt x="360" y="148"/>
                    <a:pt x="331" y="232"/>
                  </a:cubicBezTo>
                  <a:cubicBezTo>
                    <a:pt x="303" y="316"/>
                    <a:pt x="212" y="360"/>
                    <a:pt x="128" y="332"/>
                  </a:cubicBezTo>
                  <a:cubicBezTo>
                    <a:pt x="44" y="303"/>
                    <a:pt x="0" y="212"/>
                    <a:pt x="28" y="129"/>
                  </a:cubicBezTo>
                  <a:cubicBezTo>
                    <a:pt x="57" y="45"/>
                    <a:pt x="148" y="0"/>
                    <a:pt x="231" y="28"/>
                  </a:cubicBezTo>
                  <a:close/>
                </a:path>
              </a:pathLst>
            </a:custGeom>
            <a:solidFill>
              <a:srgbClr val="C1D9E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0000"/>
            </a:bodyPr>
            <a:lstStyle/>
            <a:p>
              <a:pPr algn="ctr"/>
              <a:endParaRPr/>
            </a:p>
          </p:txBody>
        </p:sp>
        <p:sp>
          <p:nvSpPr>
            <p:cNvPr id="462" name="íSḻiḍê"/>
            <p:cNvSpPr/>
            <p:nvPr/>
          </p:nvSpPr>
          <p:spPr bwMode="auto">
            <a:xfrm>
              <a:off x="5799138" y="1293813"/>
              <a:ext cx="687388" cy="485775"/>
            </a:xfrm>
            <a:custGeom>
              <a:avLst/>
              <a:gdLst>
                <a:gd name="T0" fmla="*/ 40 w 199"/>
                <a:gd name="T1" fmla="*/ 120 h 141"/>
                <a:gd name="T2" fmla="*/ 164 w 199"/>
                <a:gd name="T3" fmla="*/ 59 h 141"/>
                <a:gd name="T4" fmla="*/ 165 w 199"/>
                <a:gd name="T5" fmla="*/ 59 h 141"/>
                <a:gd name="T6" fmla="*/ 180 w 199"/>
                <a:gd name="T7" fmla="*/ 23 h 141"/>
                <a:gd name="T8" fmla="*/ 143 w 199"/>
                <a:gd name="T9" fmla="*/ 9 h 141"/>
                <a:gd name="T10" fmla="*/ 16 w 199"/>
                <a:gd name="T11" fmla="*/ 72 h 141"/>
                <a:gd name="T12" fmla="*/ 4 w 199"/>
                <a:gd name="T13" fmla="*/ 110 h 141"/>
                <a:gd name="T14" fmla="*/ 41 w 199"/>
                <a:gd name="T15" fmla="*/ 120 h 141"/>
                <a:gd name="T16" fmla="*/ 40 w 199"/>
                <a:gd name="T17" fmla="*/ 12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41">
                  <a:moveTo>
                    <a:pt x="40" y="120"/>
                  </a:moveTo>
                  <a:cubicBezTo>
                    <a:pt x="63" y="74"/>
                    <a:pt x="114" y="49"/>
                    <a:pt x="164" y="59"/>
                  </a:cubicBezTo>
                  <a:cubicBezTo>
                    <a:pt x="165" y="59"/>
                    <a:pt x="165" y="59"/>
                    <a:pt x="165" y="59"/>
                  </a:cubicBezTo>
                  <a:cubicBezTo>
                    <a:pt x="187" y="64"/>
                    <a:pt x="199" y="34"/>
                    <a:pt x="180" y="23"/>
                  </a:cubicBezTo>
                  <a:cubicBezTo>
                    <a:pt x="168" y="16"/>
                    <a:pt x="156" y="12"/>
                    <a:pt x="143" y="9"/>
                  </a:cubicBezTo>
                  <a:cubicBezTo>
                    <a:pt x="91" y="0"/>
                    <a:pt x="38" y="26"/>
                    <a:pt x="16" y="72"/>
                  </a:cubicBezTo>
                  <a:cubicBezTo>
                    <a:pt x="9" y="83"/>
                    <a:pt x="5" y="98"/>
                    <a:pt x="4" y="110"/>
                  </a:cubicBezTo>
                  <a:cubicBezTo>
                    <a:pt x="0" y="133"/>
                    <a:pt x="32" y="141"/>
                    <a:pt x="41" y="120"/>
                  </a:cubicBezTo>
                  <a:cubicBezTo>
                    <a:pt x="40" y="121"/>
                    <a:pt x="40" y="120"/>
                    <a:pt x="40" y="120"/>
                  </a:cubicBezTo>
                  <a:close/>
                </a:path>
              </a:pathLst>
            </a:custGeom>
            <a:solidFill>
              <a:srgbClr val="E2EF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63" name="ï$lídé"/>
            <p:cNvSpPr/>
            <p:nvPr/>
          </p:nvSpPr>
          <p:spPr bwMode="auto">
            <a:xfrm>
              <a:off x="5992813" y="1949450"/>
              <a:ext cx="877888" cy="561975"/>
            </a:xfrm>
            <a:custGeom>
              <a:avLst/>
              <a:gdLst>
                <a:gd name="T0" fmla="*/ 0 w 254"/>
                <a:gd name="T1" fmla="*/ 127 h 163"/>
                <a:gd name="T2" fmla="*/ 0 w 254"/>
                <a:gd name="T3" fmla="*/ 127 h 163"/>
                <a:gd name="T4" fmla="*/ 254 w 254"/>
                <a:gd name="T5" fmla="*/ 2 h 163"/>
                <a:gd name="T6" fmla="*/ 254 w 254"/>
                <a:gd name="T7" fmla="*/ 2 h 163"/>
                <a:gd name="T8" fmla="*/ 237 w 254"/>
                <a:gd name="T9" fmla="*/ 10 h 163"/>
                <a:gd name="T10" fmla="*/ 149 w 254"/>
                <a:gd name="T11" fmla="*/ 104 h 163"/>
                <a:gd name="T12" fmla="*/ 17 w 254"/>
                <a:gd name="T13" fmla="*/ 118 h 163"/>
                <a:gd name="T14" fmla="*/ 0 w 254"/>
                <a:gd name="T15" fmla="*/ 127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163">
                  <a:moveTo>
                    <a:pt x="0" y="127"/>
                  </a:moveTo>
                  <a:cubicBezTo>
                    <a:pt x="0" y="127"/>
                    <a:pt x="0" y="127"/>
                    <a:pt x="0" y="127"/>
                  </a:cubicBezTo>
                  <a:cubicBezTo>
                    <a:pt x="105" y="163"/>
                    <a:pt x="219" y="107"/>
                    <a:pt x="254" y="2"/>
                  </a:cubicBezTo>
                  <a:cubicBezTo>
                    <a:pt x="254" y="2"/>
                    <a:pt x="254" y="2"/>
                    <a:pt x="254" y="2"/>
                  </a:cubicBezTo>
                  <a:cubicBezTo>
                    <a:pt x="248" y="0"/>
                    <a:pt x="240" y="2"/>
                    <a:pt x="237" y="10"/>
                  </a:cubicBezTo>
                  <a:cubicBezTo>
                    <a:pt x="220" y="52"/>
                    <a:pt x="188" y="85"/>
                    <a:pt x="149" y="104"/>
                  </a:cubicBezTo>
                  <a:cubicBezTo>
                    <a:pt x="110" y="125"/>
                    <a:pt x="63" y="130"/>
                    <a:pt x="17" y="118"/>
                  </a:cubicBezTo>
                  <a:cubicBezTo>
                    <a:pt x="10" y="116"/>
                    <a:pt x="2" y="121"/>
                    <a:pt x="0" y="127"/>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64" name="işľïḑe"/>
            <p:cNvSpPr/>
            <p:nvPr/>
          </p:nvSpPr>
          <p:spPr bwMode="auto">
            <a:xfrm>
              <a:off x="5561013" y="955675"/>
              <a:ext cx="876300" cy="561975"/>
            </a:xfrm>
            <a:custGeom>
              <a:avLst/>
              <a:gdLst>
                <a:gd name="T0" fmla="*/ 254 w 254"/>
                <a:gd name="T1" fmla="*/ 36 h 163"/>
                <a:gd name="T2" fmla="*/ 254 w 254"/>
                <a:gd name="T3" fmla="*/ 36 h 163"/>
                <a:gd name="T4" fmla="*/ 0 w 254"/>
                <a:gd name="T5" fmla="*/ 161 h 163"/>
                <a:gd name="T6" fmla="*/ 0 w 254"/>
                <a:gd name="T7" fmla="*/ 161 h 163"/>
                <a:gd name="T8" fmla="*/ 17 w 254"/>
                <a:gd name="T9" fmla="*/ 152 h 163"/>
                <a:gd name="T10" fmla="*/ 100 w 254"/>
                <a:gd name="T11" fmla="*/ 61 h 163"/>
                <a:gd name="T12" fmla="*/ 237 w 254"/>
                <a:gd name="T13" fmla="*/ 44 h 163"/>
                <a:gd name="T14" fmla="*/ 254 w 254"/>
                <a:gd name="T15" fmla="*/ 36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163">
                  <a:moveTo>
                    <a:pt x="254" y="36"/>
                  </a:moveTo>
                  <a:cubicBezTo>
                    <a:pt x="254" y="36"/>
                    <a:pt x="254" y="36"/>
                    <a:pt x="254" y="36"/>
                  </a:cubicBezTo>
                  <a:cubicBezTo>
                    <a:pt x="149" y="0"/>
                    <a:pt x="36" y="56"/>
                    <a:pt x="0" y="161"/>
                  </a:cubicBezTo>
                  <a:cubicBezTo>
                    <a:pt x="0" y="161"/>
                    <a:pt x="0" y="161"/>
                    <a:pt x="0" y="161"/>
                  </a:cubicBezTo>
                  <a:cubicBezTo>
                    <a:pt x="6" y="163"/>
                    <a:pt x="14" y="160"/>
                    <a:pt x="17" y="152"/>
                  </a:cubicBezTo>
                  <a:cubicBezTo>
                    <a:pt x="34" y="111"/>
                    <a:pt x="64" y="80"/>
                    <a:pt x="100" y="61"/>
                  </a:cubicBezTo>
                  <a:cubicBezTo>
                    <a:pt x="142" y="40"/>
                    <a:pt x="191" y="32"/>
                    <a:pt x="237" y="44"/>
                  </a:cubicBezTo>
                  <a:cubicBezTo>
                    <a:pt x="245" y="46"/>
                    <a:pt x="252" y="42"/>
                    <a:pt x="254" y="36"/>
                  </a:cubicBezTo>
                  <a:close/>
                </a:path>
              </a:pathLst>
            </a:custGeom>
            <a:solidFill>
              <a:srgbClr val="4C556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a:bodyPr>
            <a:lstStyle/>
            <a:p>
              <a:pPr algn="ctr"/>
              <a:endParaRPr/>
            </a:p>
          </p:txBody>
        </p:sp>
        <p:sp>
          <p:nvSpPr>
            <p:cNvPr id="465" name="íṡḷïḓê"/>
            <p:cNvSpPr/>
            <p:nvPr/>
          </p:nvSpPr>
          <p:spPr bwMode="auto">
            <a:xfrm>
              <a:off x="6648451" y="2497138"/>
              <a:ext cx="125413" cy="196850"/>
            </a:xfrm>
            <a:custGeom>
              <a:avLst/>
              <a:gdLst>
                <a:gd name="T0" fmla="*/ 27 w 36"/>
                <a:gd name="T1" fmla="*/ 56 h 57"/>
                <a:gd name="T2" fmla="*/ 23 w 36"/>
                <a:gd name="T3" fmla="*/ 53 h 57"/>
                <a:gd name="T4" fmla="*/ 2 w 36"/>
                <a:gd name="T5" fmla="*/ 10 h 57"/>
                <a:gd name="T6" fmla="*/ 5 w 36"/>
                <a:gd name="T7" fmla="*/ 2 h 57"/>
                <a:gd name="T8" fmla="*/ 14 w 36"/>
                <a:gd name="T9" fmla="*/ 5 h 57"/>
                <a:gd name="T10" fmla="*/ 34 w 36"/>
                <a:gd name="T11" fmla="*/ 47 h 57"/>
                <a:gd name="T12" fmla="*/ 31 w 36"/>
                <a:gd name="T13" fmla="*/ 56 h 57"/>
                <a:gd name="T14" fmla="*/ 27 w 36"/>
                <a:gd name="T15" fmla="*/ 56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7">
                  <a:moveTo>
                    <a:pt x="27" y="56"/>
                  </a:moveTo>
                  <a:cubicBezTo>
                    <a:pt x="26" y="55"/>
                    <a:pt x="23" y="54"/>
                    <a:pt x="23" y="53"/>
                  </a:cubicBezTo>
                  <a:cubicBezTo>
                    <a:pt x="2" y="10"/>
                    <a:pt x="2" y="10"/>
                    <a:pt x="2" y="10"/>
                  </a:cubicBezTo>
                  <a:cubicBezTo>
                    <a:pt x="0" y="7"/>
                    <a:pt x="1" y="3"/>
                    <a:pt x="5" y="2"/>
                  </a:cubicBezTo>
                  <a:cubicBezTo>
                    <a:pt x="8" y="0"/>
                    <a:pt x="12" y="1"/>
                    <a:pt x="14" y="5"/>
                  </a:cubicBezTo>
                  <a:cubicBezTo>
                    <a:pt x="34" y="47"/>
                    <a:pt x="34" y="47"/>
                    <a:pt x="34" y="47"/>
                  </a:cubicBezTo>
                  <a:cubicBezTo>
                    <a:pt x="36" y="50"/>
                    <a:pt x="35" y="54"/>
                    <a:pt x="31" y="56"/>
                  </a:cubicBezTo>
                  <a:cubicBezTo>
                    <a:pt x="31" y="57"/>
                    <a:pt x="28" y="56"/>
                    <a:pt x="27" y="56"/>
                  </a:cubicBezTo>
                  <a:close/>
                </a:path>
              </a:pathLst>
            </a:custGeom>
            <a:solidFill>
              <a:srgbClr val="DA96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grpSp>
      <p:sp>
        <p:nvSpPr>
          <p:cNvPr id="3" name="íṧ1ïḓè"/>
          <p:cNvSpPr/>
          <p:nvPr/>
        </p:nvSpPr>
        <p:spPr>
          <a:xfrm>
            <a:off x="2392045" y="2606040"/>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在线申请</a:t>
            </a:r>
          </a:p>
        </p:txBody>
      </p:sp>
      <p:cxnSp>
        <p:nvCxnSpPr>
          <p:cNvPr id="108" name="直接连接符 107"/>
          <p:cNvCxnSpPr/>
          <p:nvPr/>
        </p:nvCxnSpPr>
        <p:spPr>
          <a:xfrm flipH="1">
            <a:off x="3305810" y="2756535"/>
            <a:ext cx="626745" cy="0"/>
          </a:xfrm>
          <a:prstGeom prst="line">
            <a:avLst/>
          </a:prstGeom>
          <a:ln w="2222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9" name="îśļîḓê"/>
          <p:cNvSpPr txBox="1"/>
          <p:nvPr/>
        </p:nvSpPr>
        <p:spPr>
          <a:xfrm>
            <a:off x="2568575" y="2360295"/>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学生</a:t>
            </a:r>
          </a:p>
        </p:txBody>
      </p:sp>
      <p:sp>
        <p:nvSpPr>
          <p:cNvPr id="110" name="íṧ1ïḓè"/>
          <p:cNvSpPr/>
          <p:nvPr/>
        </p:nvSpPr>
        <p:spPr>
          <a:xfrm>
            <a:off x="3932555" y="2606040"/>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在线审核</a:t>
            </a:r>
          </a:p>
        </p:txBody>
      </p:sp>
      <p:cxnSp>
        <p:nvCxnSpPr>
          <p:cNvPr id="111" name="直接连接符 110"/>
          <p:cNvCxnSpPr/>
          <p:nvPr/>
        </p:nvCxnSpPr>
        <p:spPr>
          <a:xfrm flipH="1">
            <a:off x="4839335" y="2767330"/>
            <a:ext cx="626745" cy="0"/>
          </a:xfrm>
          <a:prstGeom prst="line">
            <a:avLst/>
          </a:prstGeom>
          <a:ln w="2222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3" name="íṧ1ïḓè"/>
          <p:cNvSpPr/>
          <p:nvPr/>
        </p:nvSpPr>
        <p:spPr>
          <a:xfrm>
            <a:off x="5466080" y="2616835"/>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投票公示</a:t>
            </a:r>
          </a:p>
        </p:txBody>
      </p:sp>
      <p:sp>
        <p:nvSpPr>
          <p:cNvPr id="134" name="îśļîḓê"/>
          <p:cNvSpPr txBox="1"/>
          <p:nvPr/>
        </p:nvSpPr>
        <p:spPr>
          <a:xfrm>
            <a:off x="4109085" y="2353310"/>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教师</a:t>
            </a:r>
          </a:p>
        </p:txBody>
      </p:sp>
      <p:sp>
        <p:nvSpPr>
          <p:cNvPr id="135" name="îśļîḓê"/>
          <p:cNvSpPr txBox="1"/>
          <p:nvPr/>
        </p:nvSpPr>
        <p:spPr>
          <a:xfrm>
            <a:off x="5642610" y="2384425"/>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教师</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ïṧļiḓe"/>
          <p:cNvGrpSpPr/>
          <p:nvPr/>
        </p:nvGrpSpPr>
        <p:grpSpPr>
          <a:xfrm>
            <a:off x="4607560" y="2209165"/>
            <a:ext cx="2935605" cy="3411220"/>
            <a:chOff x="7905084" y="2119708"/>
            <a:chExt cx="1082661" cy="1258071"/>
          </a:xfrm>
        </p:grpSpPr>
        <p:sp>
          <p:nvSpPr>
            <p:cNvPr id="21" name="ïṥḻiḑé"/>
            <p:cNvSpPr/>
            <p:nvPr/>
          </p:nvSpPr>
          <p:spPr bwMode="auto">
            <a:xfrm>
              <a:off x="8229168" y="2801989"/>
              <a:ext cx="91509" cy="106722"/>
            </a:xfrm>
            <a:custGeom>
              <a:avLst/>
              <a:gdLst/>
              <a:ahLst/>
              <a:cxnLst>
                <a:cxn ang="0">
                  <a:pos x="23" y="18"/>
                </a:cxn>
                <a:cxn ang="0">
                  <a:pos x="9" y="28"/>
                </a:cxn>
                <a:cxn ang="0">
                  <a:pos x="6" y="28"/>
                </a:cxn>
                <a:cxn ang="0">
                  <a:pos x="0" y="26"/>
                </a:cxn>
                <a:cxn ang="0">
                  <a:pos x="8" y="0"/>
                </a:cxn>
                <a:cxn ang="0">
                  <a:pos x="13" y="1"/>
                </a:cxn>
                <a:cxn ang="0">
                  <a:pos x="23" y="18"/>
                </a:cxn>
              </a:cxnLst>
              <a:rect l="0" t="0" r="r" b="b"/>
              <a:pathLst>
                <a:path w="24" h="28">
                  <a:moveTo>
                    <a:pt x="23" y="18"/>
                  </a:moveTo>
                  <a:cubicBezTo>
                    <a:pt x="21" y="24"/>
                    <a:pt x="15" y="28"/>
                    <a:pt x="9" y="28"/>
                  </a:cubicBezTo>
                  <a:cubicBezTo>
                    <a:pt x="8" y="28"/>
                    <a:pt x="7" y="28"/>
                    <a:pt x="6" y="28"/>
                  </a:cubicBezTo>
                  <a:cubicBezTo>
                    <a:pt x="0" y="26"/>
                    <a:pt x="0" y="26"/>
                    <a:pt x="0" y="26"/>
                  </a:cubicBezTo>
                  <a:cubicBezTo>
                    <a:pt x="8" y="0"/>
                    <a:pt x="8" y="0"/>
                    <a:pt x="8" y="0"/>
                  </a:cubicBezTo>
                  <a:cubicBezTo>
                    <a:pt x="13" y="1"/>
                    <a:pt x="13" y="1"/>
                    <a:pt x="13" y="1"/>
                  </a:cubicBezTo>
                  <a:cubicBezTo>
                    <a:pt x="20" y="3"/>
                    <a:pt x="24" y="10"/>
                    <a:pt x="23" y="18"/>
                  </a:cubicBezTo>
                  <a:close/>
                </a:path>
              </a:pathLst>
            </a:custGeom>
            <a:solidFill>
              <a:srgbClr val="FDCD9C"/>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22" name="iSļîḓe"/>
            <p:cNvSpPr/>
            <p:nvPr/>
          </p:nvSpPr>
          <p:spPr bwMode="auto">
            <a:xfrm>
              <a:off x="7962248" y="2531382"/>
              <a:ext cx="297346" cy="369723"/>
            </a:xfrm>
            <a:custGeom>
              <a:avLst/>
              <a:gdLst/>
              <a:ahLst/>
              <a:cxnLst>
                <a:cxn ang="0">
                  <a:pos x="78" y="71"/>
                </a:cxn>
                <a:cxn ang="0">
                  <a:pos x="70" y="97"/>
                </a:cxn>
                <a:cxn ang="0">
                  <a:pos x="44" y="91"/>
                </a:cxn>
                <a:cxn ang="0">
                  <a:pos x="19" y="84"/>
                </a:cxn>
                <a:cxn ang="0">
                  <a:pos x="9" y="73"/>
                </a:cxn>
                <a:cxn ang="0">
                  <a:pos x="2" y="21"/>
                </a:cxn>
                <a:cxn ang="0">
                  <a:pos x="1" y="15"/>
                </a:cxn>
                <a:cxn ang="0">
                  <a:pos x="4" y="4"/>
                </a:cxn>
                <a:cxn ang="0">
                  <a:pos x="15" y="0"/>
                </a:cxn>
                <a:cxn ang="0">
                  <a:pos x="28" y="0"/>
                </a:cxn>
                <a:cxn ang="0">
                  <a:pos x="42" y="13"/>
                </a:cxn>
                <a:cxn ang="0">
                  <a:pos x="42" y="13"/>
                </a:cxn>
                <a:cxn ang="0">
                  <a:pos x="31" y="27"/>
                </a:cxn>
                <a:cxn ang="0">
                  <a:pos x="35" y="60"/>
                </a:cxn>
                <a:cxn ang="0">
                  <a:pos x="43" y="62"/>
                </a:cxn>
                <a:cxn ang="0">
                  <a:pos x="78" y="71"/>
                </a:cxn>
              </a:cxnLst>
              <a:rect l="0" t="0" r="r" b="b"/>
              <a:pathLst>
                <a:path w="78" h="97">
                  <a:moveTo>
                    <a:pt x="78" y="71"/>
                  </a:moveTo>
                  <a:cubicBezTo>
                    <a:pt x="70" y="97"/>
                    <a:pt x="70" y="97"/>
                    <a:pt x="70" y="97"/>
                  </a:cubicBezTo>
                  <a:cubicBezTo>
                    <a:pt x="44" y="91"/>
                    <a:pt x="44" y="91"/>
                    <a:pt x="44" y="91"/>
                  </a:cubicBezTo>
                  <a:cubicBezTo>
                    <a:pt x="19" y="84"/>
                    <a:pt x="19" y="84"/>
                    <a:pt x="19" y="84"/>
                  </a:cubicBezTo>
                  <a:cubicBezTo>
                    <a:pt x="13" y="83"/>
                    <a:pt x="9" y="78"/>
                    <a:pt x="9" y="73"/>
                  </a:cubicBezTo>
                  <a:cubicBezTo>
                    <a:pt x="2" y="21"/>
                    <a:pt x="2" y="21"/>
                    <a:pt x="2" y="21"/>
                  </a:cubicBezTo>
                  <a:cubicBezTo>
                    <a:pt x="1" y="15"/>
                    <a:pt x="1" y="15"/>
                    <a:pt x="1" y="15"/>
                  </a:cubicBezTo>
                  <a:cubicBezTo>
                    <a:pt x="0" y="11"/>
                    <a:pt x="2" y="7"/>
                    <a:pt x="4" y="4"/>
                  </a:cubicBezTo>
                  <a:cubicBezTo>
                    <a:pt x="7" y="1"/>
                    <a:pt x="11" y="0"/>
                    <a:pt x="15" y="0"/>
                  </a:cubicBezTo>
                  <a:cubicBezTo>
                    <a:pt x="28" y="0"/>
                    <a:pt x="28" y="0"/>
                    <a:pt x="28" y="0"/>
                  </a:cubicBezTo>
                  <a:cubicBezTo>
                    <a:pt x="35" y="0"/>
                    <a:pt x="41" y="5"/>
                    <a:pt x="42" y="13"/>
                  </a:cubicBezTo>
                  <a:cubicBezTo>
                    <a:pt x="42" y="13"/>
                    <a:pt x="42" y="13"/>
                    <a:pt x="42" y="13"/>
                  </a:cubicBezTo>
                  <a:cubicBezTo>
                    <a:pt x="42" y="20"/>
                    <a:pt x="37" y="26"/>
                    <a:pt x="31" y="27"/>
                  </a:cubicBezTo>
                  <a:cubicBezTo>
                    <a:pt x="35" y="60"/>
                    <a:pt x="35" y="60"/>
                    <a:pt x="35" y="60"/>
                  </a:cubicBezTo>
                  <a:cubicBezTo>
                    <a:pt x="43" y="62"/>
                    <a:pt x="43" y="62"/>
                    <a:pt x="43" y="62"/>
                  </a:cubicBezTo>
                  <a:cubicBezTo>
                    <a:pt x="78" y="71"/>
                    <a:pt x="78" y="71"/>
                    <a:pt x="78" y="71"/>
                  </a:cubicBezTo>
                </a:path>
              </a:pathLst>
            </a:custGeom>
            <a:solidFill>
              <a:srgbClr val="333333"/>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23" name="íṣḻiḑè"/>
            <p:cNvSpPr/>
            <p:nvPr/>
          </p:nvSpPr>
          <p:spPr bwMode="auto">
            <a:xfrm>
              <a:off x="7962248" y="2314020"/>
              <a:ext cx="190624" cy="190624"/>
            </a:xfrm>
            <a:prstGeom prst="ellipse">
              <a:avLst/>
            </a:prstGeom>
            <a:solidFill>
              <a:srgbClr val="FDCD9C"/>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24" name="išḷíḓé"/>
            <p:cNvSpPr/>
            <p:nvPr/>
          </p:nvSpPr>
          <p:spPr bwMode="auto">
            <a:xfrm>
              <a:off x="8080495" y="2580939"/>
              <a:ext cx="45639" cy="186705"/>
            </a:xfrm>
            <a:custGeom>
              <a:avLst/>
              <a:gdLst/>
              <a:ahLst/>
              <a:cxnLst>
                <a:cxn ang="0">
                  <a:pos x="12" y="49"/>
                </a:cxn>
                <a:cxn ang="0">
                  <a:pos x="4" y="47"/>
                </a:cxn>
                <a:cxn ang="0">
                  <a:pos x="0" y="14"/>
                </a:cxn>
                <a:cxn ang="0">
                  <a:pos x="11" y="0"/>
                </a:cxn>
                <a:cxn ang="0">
                  <a:pos x="12" y="49"/>
                </a:cxn>
              </a:cxnLst>
              <a:rect l="0" t="0" r="r" b="b"/>
              <a:pathLst>
                <a:path w="12" h="49">
                  <a:moveTo>
                    <a:pt x="12" y="49"/>
                  </a:moveTo>
                  <a:cubicBezTo>
                    <a:pt x="4" y="47"/>
                    <a:pt x="4" y="47"/>
                    <a:pt x="4" y="47"/>
                  </a:cubicBezTo>
                  <a:cubicBezTo>
                    <a:pt x="0" y="14"/>
                    <a:pt x="0" y="14"/>
                    <a:pt x="0" y="14"/>
                  </a:cubicBezTo>
                  <a:cubicBezTo>
                    <a:pt x="6" y="13"/>
                    <a:pt x="11" y="7"/>
                    <a:pt x="11" y="0"/>
                  </a:cubicBezTo>
                  <a:lnTo>
                    <a:pt x="12" y="49"/>
                  </a:lnTo>
                  <a:close/>
                </a:path>
              </a:pathLst>
            </a:custGeom>
            <a:solidFill>
              <a:srgbClr val="333333"/>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25" name="íṡlîḓé"/>
            <p:cNvSpPr/>
            <p:nvPr/>
          </p:nvSpPr>
          <p:spPr bwMode="auto">
            <a:xfrm>
              <a:off x="7969854" y="2611365"/>
              <a:ext cx="442331" cy="724463"/>
            </a:xfrm>
            <a:custGeom>
              <a:avLst/>
              <a:gdLst/>
              <a:ahLst/>
              <a:cxnLst>
                <a:cxn ang="0">
                  <a:pos x="116" y="175"/>
                </a:cxn>
                <a:cxn ang="0">
                  <a:pos x="103" y="190"/>
                </a:cxn>
                <a:cxn ang="0">
                  <a:pos x="102" y="190"/>
                </a:cxn>
                <a:cxn ang="0">
                  <a:pos x="88" y="177"/>
                </a:cxn>
                <a:cxn ang="0">
                  <a:pos x="83" y="108"/>
                </a:cxn>
                <a:cxn ang="0">
                  <a:pos x="20" y="104"/>
                </a:cxn>
                <a:cxn ang="0">
                  <a:pos x="7" y="89"/>
                </a:cxn>
                <a:cxn ang="0">
                  <a:pos x="7" y="88"/>
                </a:cxn>
                <a:cxn ang="0">
                  <a:pos x="0" y="0"/>
                </a:cxn>
                <a:cxn ang="0">
                  <a:pos x="7" y="52"/>
                </a:cxn>
                <a:cxn ang="0">
                  <a:pos x="17" y="63"/>
                </a:cxn>
                <a:cxn ang="0">
                  <a:pos x="42" y="70"/>
                </a:cxn>
                <a:cxn ang="0">
                  <a:pos x="42" y="77"/>
                </a:cxn>
                <a:cxn ang="0">
                  <a:pos x="97" y="81"/>
                </a:cxn>
                <a:cxn ang="0">
                  <a:pos x="110" y="94"/>
                </a:cxn>
                <a:cxn ang="0">
                  <a:pos x="116" y="175"/>
                </a:cxn>
              </a:cxnLst>
              <a:rect l="0" t="0" r="r" b="b"/>
              <a:pathLst>
                <a:path w="116" h="190">
                  <a:moveTo>
                    <a:pt x="116" y="175"/>
                  </a:moveTo>
                  <a:cubicBezTo>
                    <a:pt x="116" y="183"/>
                    <a:pt x="110" y="189"/>
                    <a:pt x="103" y="190"/>
                  </a:cubicBezTo>
                  <a:cubicBezTo>
                    <a:pt x="102" y="190"/>
                    <a:pt x="102" y="190"/>
                    <a:pt x="102" y="190"/>
                  </a:cubicBezTo>
                  <a:cubicBezTo>
                    <a:pt x="94" y="190"/>
                    <a:pt x="88" y="184"/>
                    <a:pt x="88" y="177"/>
                  </a:cubicBezTo>
                  <a:cubicBezTo>
                    <a:pt x="83" y="108"/>
                    <a:pt x="83" y="108"/>
                    <a:pt x="83" y="108"/>
                  </a:cubicBezTo>
                  <a:cubicBezTo>
                    <a:pt x="20" y="104"/>
                    <a:pt x="20" y="104"/>
                    <a:pt x="20" y="104"/>
                  </a:cubicBezTo>
                  <a:cubicBezTo>
                    <a:pt x="12" y="103"/>
                    <a:pt x="7" y="96"/>
                    <a:pt x="7" y="89"/>
                  </a:cubicBezTo>
                  <a:cubicBezTo>
                    <a:pt x="7" y="88"/>
                    <a:pt x="7" y="88"/>
                    <a:pt x="7" y="88"/>
                  </a:cubicBezTo>
                  <a:cubicBezTo>
                    <a:pt x="0" y="0"/>
                    <a:pt x="0" y="0"/>
                    <a:pt x="0" y="0"/>
                  </a:cubicBezTo>
                  <a:cubicBezTo>
                    <a:pt x="7" y="52"/>
                    <a:pt x="7" y="52"/>
                    <a:pt x="7" y="52"/>
                  </a:cubicBezTo>
                  <a:cubicBezTo>
                    <a:pt x="7" y="57"/>
                    <a:pt x="11" y="62"/>
                    <a:pt x="17" y="63"/>
                  </a:cubicBezTo>
                  <a:cubicBezTo>
                    <a:pt x="42" y="70"/>
                    <a:pt x="42" y="70"/>
                    <a:pt x="42" y="70"/>
                  </a:cubicBezTo>
                  <a:cubicBezTo>
                    <a:pt x="42" y="77"/>
                    <a:pt x="42" y="77"/>
                    <a:pt x="42" y="77"/>
                  </a:cubicBezTo>
                  <a:cubicBezTo>
                    <a:pt x="97" y="81"/>
                    <a:pt x="97" y="81"/>
                    <a:pt x="97" y="81"/>
                  </a:cubicBezTo>
                  <a:cubicBezTo>
                    <a:pt x="104" y="82"/>
                    <a:pt x="109" y="87"/>
                    <a:pt x="110" y="94"/>
                  </a:cubicBezTo>
                  <a:cubicBezTo>
                    <a:pt x="116" y="175"/>
                    <a:pt x="116" y="175"/>
                    <a:pt x="116" y="175"/>
                  </a:cubicBezTo>
                </a:path>
              </a:pathLst>
            </a:custGeom>
            <a:solidFill>
              <a:srgbClr val="333333"/>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26" name="îṡľidè"/>
            <p:cNvSpPr/>
            <p:nvPr/>
          </p:nvSpPr>
          <p:spPr bwMode="auto">
            <a:xfrm>
              <a:off x="8625628" y="2642022"/>
              <a:ext cx="103034" cy="110410"/>
            </a:xfrm>
            <a:custGeom>
              <a:avLst/>
              <a:gdLst/>
              <a:ahLst/>
              <a:cxnLst>
                <a:cxn ang="0">
                  <a:pos x="27" y="26"/>
                </a:cxn>
                <a:cxn ang="0">
                  <a:pos x="20" y="28"/>
                </a:cxn>
                <a:cxn ang="0">
                  <a:pos x="16" y="29"/>
                </a:cxn>
                <a:cxn ang="0">
                  <a:pos x="2" y="19"/>
                </a:cxn>
                <a:cxn ang="0">
                  <a:pos x="11" y="2"/>
                </a:cxn>
                <a:cxn ang="0">
                  <a:pos x="16" y="0"/>
                </a:cxn>
                <a:cxn ang="0">
                  <a:pos x="27" y="26"/>
                </a:cxn>
              </a:cxnLst>
              <a:rect l="0" t="0" r="r" b="b"/>
              <a:pathLst>
                <a:path w="27" h="29">
                  <a:moveTo>
                    <a:pt x="27" y="26"/>
                  </a:moveTo>
                  <a:cubicBezTo>
                    <a:pt x="20" y="28"/>
                    <a:pt x="20" y="28"/>
                    <a:pt x="20" y="28"/>
                  </a:cubicBezTo>
                  <a:cubicBezTo>
                    <a:pt x="18" y="29"/>
                    <a:pt x="17" y="29"/>
                    <a:pt x="16" y="29"/>
                  </a:cubicBezTo>
                  <a:cubicBezTo>
                    <a:pt x="10" y="29"/>
                    <a:pt x="4" y="25"/>
                    <a:pt x="2" y="19"/>
                  </a:cubicBezTo>
                  <a:cubicBezTo>
                    <a:pt x="0" y="12"/>
                    <a:pt x="4" y="4"/>
                    <a:pt x="11" y="2"/>
                  </a:cubicBezTo>
                  <a:cubicBezTo>
                    <a:pt x="16" y="0"/>
                    <a:pt x="16" y="0"/>
                    <a:pt x="16" y="0"/>
                  </a:cubicBezTo>
                  <a:lnTo>
                    <a:pt x="27" y="26"/>
                  </a:lnTo>
                  <a:close/>
                </a:path>
              </a:pathLst>
            </a:custGeom>
            <a:solidFill>
              <a:srgbClr val="FDCD9C"/>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27" name="îṥḷïde"/>
            <p:cNvSpPr/>
            <p:nvPr/>
          </p:nvSpPr>
          <p:spPr bwMode="auto">
            <a:xfrm>
              <a:off x="8686711" y="2336839"/>
              <a:ext cx="297346" cy="404298"/>
            </a:xfrm>
            <a:custGeom>
              <a:avLst/>
              <a:gdLst/>
              <a:ahLst/>
              <a:cxnLst>
                <a:cxn ang="0">
                  <a:pos x="78" y="15"/>
                </a:cxn>
                <a:cxn ang="0">
                  <a:pos x="77" y="21"/>
                </a:cxn>
                <a:cxn ang="0">
                  <a:pos x="70" y="78"/>
                </a:cxn>
                <a:cxn ang="0">
                  <a:pos x="60" y="90"/>
                </a:cxn>
                <a:cxn ang="0">
                  <a:pos x="35" y="98"/>
                </a:cxn>
                <a:cxn ang="0">
                  <a:pos x="11" y="106"/>
                </a:cxn>
                <a:cxn ang="0">
                  <a:pos x="0" y="80"/>
                </a:cxn>
                <a:cxn ang="0">
                  <a:pos x="35" y="69"/>
                </a:cxn>
                <a:cxn ang="0">
                  <a:pos x="43" y="66"/>
                </a:cxn>
                <a:cxn ang="0">
                  <a:pos x="48" y="27"/>
                </a:cxn>
                <a:cxn ang="0">
                  <a:pos x="37" y="14"/>
                </a:cxn>
                <a:cxn ang="0">
                  <a:pos x="37" y="13"/>
                </a:cxn>
                <a:cxn ang="0">
                  <a:pos x="51" y="0"/>
                </a:cxn>
                <a:cxn ang="0">
                  <a:pos x="64" y="0"/>
                </a:cxn>
                <a:cxn ang="0">
                  <a:pos x="74" y="4"/>
                </a:cxn>
                <a:cxn ang="0">
                  <a:pos x="78" y="15"/>
                </a:cxn>
              </a:cxnLst>
              <a:rect l="0" t="0" r="r" b="b"/>
              <a:pathLst>
                <a:path w="78" h="106">
                  <a:moveTo>
                    <a:pt x="78" y="15"/>
                  </a:moveTo>
                  <a:cubicBezTo>
                    <a:pt x="77" y="21"/>
                    <a:pt x="77" y="21"/>
                    <a:pt x="77" y="21"/>
                  </a:cubicBezTo>
                  <a:cubicBezTo>
                    <a:pt x="70" y="78"/>
                    <a:pt x="70" y="78"/>
                    <a:pt x="70" y="78"/>
                  </a:cubicBezTo>
                  <a:cubicBezTo>
                    <a:pt x="69" y="84"/>
                    <a:pt x="65" y="88"/>
                    <a:pt x="60" y="90"/>
                  </a:cubicBezTo>
                  <a:cubicBezTo>
                    <a:pt x="35" y="98"/>
                    <a:pt x="35" y="98"/>
                    <a:pt x="35" y="98"/>
                  </a:cubicBezTo>
                  <a:cubicBezTo>
                    <a:pt x="11" y="106"/>
                    <a:pt x="11" y="106"/>
                    <a:pt x="11" y="106"/>
                  </a:cubicBezTo>
                  <a:cubicBezTo>
                    <a:pt x="0" y="80"/>
                    <a:pt x="0" y="80"/>
                    <a:pt x="0" y="80"/>
                  </a:cubicBezTo>
                  <a:cubicBezTo>
                    <a:pt x="35" y="69"/>
                    <a:pt x="35" y="69"/>
                    <a:pt x="35" y="69"/>
                  </a:cubicBezTo>
                  <a:cubicBezTo>
                    <a:pt x="43" y="66"/>
                    <a:pt x="43" y="66"/>
                    <a:pt x="43" y="66"/>
                  </a:cubicBezTo>
                  <a:cubicBezTo>
                    <a:pt x="48" y="27"/>
                    <a:pt x="48" y="27"/>
                    <a:pt x="48" y="27"/>
                  </a:cubicBezTo>
                  <a:cubicBezTo>
                    <a:pt x="42" y="26"/>
                    <a:pt x="37" y="20"/>
                    <a:pt x="37" y="14"/>
                  </a:cubicBezTo>
                  <a:cubicBezTo>
                    <a:pt x="37" y="13"/>
                    <a:pt x="37" y="13"/>
                    <a:pt x="37" y="13"/>
                  </a:cubicBezTo>
                  <a:cubicBezTo>
                    <a:pt x="37" y="6"/>
                    <a:pt x="44" y="0"/>
                    <a:pt x="51" y="0"/>
                  </a:cubicBezTo>
                  <a:cubicBezTo>
                    <a:pt x="64" y="0"/>
                    <a:pt x="64" y="0"/>
                    <a:pt x="64" y="0"/>
                  </a:cubicBezTo>
                  <a:cubicBezTo>
                    <a:pt x="68" y="0"/>
                    <a:pt x="72" y="1"/>
                    <a:pt x="74" y="4"/>
                  </a:cubicBezTo>
                  <a:cubicBezTo>
                    <a:pt x="77" y="7"/>
                    <a:pt x="78" y="11"/>
                    <a:pt x="78" y="15"/>
                  </a:cubicBezTo>
                </a:path>
              </a:pathLst>
            </a:custGeom>
            <a:solidFill>
              <a:srgbClr val="4D4D4D"/>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28" name="ïṡḷiḋè"/>
            <p:cNvSpPr/>
            <p:nvPr/>
          </p:nvSpPr>
          <p:spPr bwMode="auto">
            <a:xfrm>
              <a:off x="8793433" y="2119708"/>
              <a:ext cx="194312" cy="190624"/>
            </a:xfrm>
            <a:prstGeom prst="ellipse">
              <a:avLst/>
            </a:prstGeom>
            <a:solidFill>
              <a:srgbClr val="FDCD9C"/>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29" name="íSḷïḋé"/>
            <p:cNvSpPr/>
            <p:nvPr/>
          </p:nvSpPr>
          <p:spPr bwMode="auto">
            <a:xfrm>
              <a:off x="8820171" y="2390315"/>
              <a:ext cx="49558" cy="209756"/>
            </a:xfrm>
            <a:custGeom>
              <a:avLst/>
              <a:gdLst/>
              <a:ahLst/>
              <a:cxnLst>
                <a:cxn ang="0">
                  <a:pos x="13" y="13"/>
                </a:cxn>
                <a:cxn ang="0">
                  <a:pos x="8" y="52"/>
                </a:cxn>
                <a:cxn ang="0">
                  <a:pos x="0" y="55"/>
                </a:cxn>
                <a:cxn ang="0">
                  <a:pos x="2" y="0"/>
                </a:cxn>
                <a:cxn ang="0">
                  <a:pos x="13" y="13"/>
                </a:cxn>
              </a:cxnLst>
              <a:rect l="0" t="0" r="r" b="b"/>
              <a:pathLst>
                <a:path w="13" h="55">
                  <a:moveTo>
                    <a:pt x="13" y="13"/>
                  </a:moveTo>
                  <a:cubicBezTo>
                    <a:pt x="8" y="52"/>
                    <a:pt x="8" y="52"/>
                    <a:pt x="8" y="52"/>
                  </a:cubicBezTo>
                  <a:cubicBezTo>
                    <a:pt x="0" y="55"/>
                    <a:pt x="0" y="55"/>
                    <a:pt x="0" y="55"/>
                  </a:cubicBezTo>
                  <a:cubicBezTo>
                    <a:pt x="2" y="0"/>
                    <a:pt x="2" y="0"/>
                    <a:pt x="2" y="0"/>
                  </a:cubicBezTo>
                  <a:cubicBezTo>
                    <a:pt x="2" y="6"/>
                    <a:pt x="7" y="12"/>
                    <a:pt x="13" y="13"/>
                  </a:cubicBezTo>
                  <a:close/>
                </a:path>
              </a:pathLst>
            </a:custGeom>
            <a:solidFill>
              <a:srgbClr val="4D4D4D"/>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0" name="îṩḷíḓe"/>
            <p:cNvSpPr/>
            <p:nvPr/>
          </p:nvSpPr>
          <p:spPr bwMode="auto">
            <a:xfrm>
              <a:off x="8770613" y="2417053"/>
              <a:ext cx="209525" cy="960726"/>
            </a:xfrm>
            <a:custGeom>
              <a:avLst/>
              <a:gdLst/>
              <a:ahLst/>
              <a:cxnLst>
                <a:cxn ang="0">
                  <a:pos x="48" y="96"/>
                </a:cxn>
                <a:cxn ang="0">
                  <a:pos x="48" y="98"/>
                </a:cxn>
                <a:cxn ang="0">
                  <a:pos x="45" y="159"/>
                </a:cxn>
                <a:cxn ang="0">
                  <a:pos x="45" y="239"/>
                </a:cxn>
                <a:cxn ang="0">
                  <a:pos x="31" y="252"/>
                </a:cxn>
                <a:cxn ang="0">
                  <a:pos x="18" y="242"/>
                </a:cxn>
                <a:cxn ang="0">
                  <a:pos x="14" y="243"/>
                </a:cxn>
                <a:cxn ang="0">
                  <a:pos x="14" y="243"/>
                </a:cxn>
                <a:cxn ang="0">
                  <a:pos x="0" y="228"/>
                </a:cxn>
                <a:cxn ang="0">
                  <a:pos x="1" y="160"/>
                </a:cxn>
                <a:cxn ang="0">
                  <a:pos x="1" y="159"/>
                </a:cxn>
                <a:cxn ang="0">
                  <a:pos x="11" y="93"/>
                </a:cxn>
                <a:cxn ang="0">
                  <a:pos x="12" y="89"/>
                </a:cxn>
                <a:cxn ang="0">
                  <a:pos x="13" y="77"/>
                </a:cxn>
                <a:cxn ang="0">
                  <a:pos x="38" y="69"/>
                </a:cxn>
                <a:cxn ang="0">
                  <a:pos x="48" y="57"/>
                </a:cxn>
                <a:cxn ang="0">
                  <a:pos x="55" y="0"/>
                </a:cxn>
                <a:cxn ang="0">
                  <a:pos x="48" y="96"/>
                </a:cxn>
              </a:cxnLst>
              <a:rect l="0" t="0" r="r" b="b"/>
              <a:pathLst>
                <a:path w="55" h="252">
                  <a:moveTo>
                    <a:pt x="48" y="96"/>
                  </a:moveTo>
                  <a:cubicBezTo>
                    <a:pt x="48" y="97"/>
                    <a:pt x="48" y="97"/>
                    <a:pt x="48" y="98"/>
                  </a:cubicBezTo>
                  <a:cubicBezTo>
                    <a:pt x="45" y="159"/>
                    <a:pt x="45" y="159"/>
                    <a:pt x="45" y="159"/>
                  </a:cubicBezTo>
                  <a:cubicBezTo>
                    <a:pt x="45" y="239"/>
                    <a:pt x="45" y="239"/>
                    <a:pt x="45" y="239"/>
                  </a:cubicBezTo>
                  <a:cubicBezTo>
                    <a:pt x="45" y="246"/>
                    <a:pt x="39" y="252"/>
                    <a:pt x="31" y="252"/>
                  </a:cubicBezTo>
                  <a:cubicBezTo>
                    <a:pt x="25" y="252"/>
                    <a:pt x="20" y="248"/>
                    <a:pt x="18" y="242"/>
                  </a:cubicBezTo>
                  <a:cubicBezTo>
                    <a:pt x="17" y="242"/>
                    <a:pt x="15" y="243"/>
                    <a:pt x="14" y="243"/>
                  </a:cubicBezTo>
                  <a:cubicBezTo>
                    <a:pt x="14" y="243"/>
                    <a:pt x="14" y="243"/>
                    <a:pt x="14" y="243"/>
                  </a:cubicBezTo>
                  <a:cubicBezTo>
                    <a:pt x="6" y="242"/>
                    <a:pt x="0" y="236"/>
                    <a:pt x="0" y="228"/>
                  </a:cubicBezTo>
                  <a:cubicBezTo>
                    <a:pt x="1" y="160"/>
                    <a:pt x="1" y="160"/>
                    <a:pt x="1" y="160"/>
                  </a:cubicBezTo>
                  <a:cubicBezTo>
                    <a:pt x="1" y="160"/>
                    <a:pt x="1" y="159"/>
                    <a:pt x="1" y="159"/>
                  </a:cubicBezTo>
                  <a:cubicBezTo>
                    <a:pt x="11" y="93"/>
                    <a:pt x="11" y="93"/>
                    <a:pt x="11" y="93"/>
                  </a:cubicBezTo>
                  <a:cubicBezTo>
                    <a:pt x="11" y="92"/>
                    <a:pt x="12" y="90"/>
                    <a:pt x="12" y="89"/>
                  </a:cubicBezTo>
                  <a:cubicBezTo>
                    <a:pt x="13" y="77"/>
                    <a:pt x="13" y="77"/>
                    <a:pt x="13" y="77"/>
                  </a:cubicBezTo>
                  <a:cubicBezTo>
                    <a:pt x="38" y="69"/>
                    <a:pt x="38" y="69"/>
                    <a:pt x="38" y="69"/>
                  </a:cubicBezTo>
                  <a:cubicBezTo>
                    <a:pt x="43" y="67"/>
                    <a:pt x="47" y="63"/>
                    <a:pt x="48" y="57"/>
                  </a:cubicBezTo>
                  <a:cubicBezTo>
                    <a:pt x="55" y="0"/>
                    <a:pt x="55" y="0"/>
                    <a:pt x="55" y="0"/>
                  </a:cubicBezTo>
                  <a:cubicBezTo>
                    <a:pt x="48" y="96"/>
                    <a:pt x="48" y="96"/>
                    <a:pt x="48" y="96"/>
                  </a:cubicBezTo>
                </a:path>
              </a:pathLst>
            </a:custGeom>
            <a:solidFill>
              <a:srgbClr val="4D4D4D"/>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1" name="íṥľïďè"/>
            <p:cNvSpPr/>
            <p:nvPr/>
          </p:nvSpPr>
          <p:spPr bwMode="auto">
            <a:xfrm>
              <a:off x="8820171" y="3339517"/>
              <a:ext cx="18901" cy="3918"/>
            </a:xfrm>
            <a:custGeom>
              <a:avLst/>
              <a:gdLst/>
              <a:ahLst/>
              <a:cxnLst>
                <a:cxn ang="0">
                  <a:pos x="0" y="1"/>
                </a:cxn>
                <a:cxn ang="0">
                  <a:pos x="1" y="1"/>
                </a:cxn>
                <a:cxn ang="0">
                  <a:pos x="0" y="1"/>
                </a:cxn>
                <a:cxn ang="0">
                  <a:pos x="5" y="0"/>
                </a:cxn>
                <a:cxn ang="0">
                  <a:pos x="1" y="1"/>
                </a:cxn>
                <a:cxn ang="0">
                  <a:pos x="1" y="1"/>
                </a:cxn>
                <a:cxn ang="0">
                  <a:pos x="5" y="0"/>
                </a:cxn>
                <a:cxn ang="0">
                  <a:pos x="5" y="0"/>
                </a:cxn>
              </a:cxnLst>
              <a:rect l="0" t="0" r="r" b="b"/>
              <a:pathLst>
                <a:path w="5" h="1">
                  <a:moveTo>
                    <a:pt x="0" y="1"/>
                  </a:moveTo>
                  <a:cubicBezTo>
                    <a:pt x="0" y="1"/>
                    <a:pt x="0" y="1"/>
                    <a:pt x="1" y="1"/>
                  </a:cubicBezTo>
                  <a:cubicBezTo>
                    <a:pt x="0" y="1"/>
                    <a:pt x="0" y="1"/>
                    <a:pt x="0" y="1"/>
                  </a:cubicBezTo>
                  <a:moveTo>
                    <a:pt x="5" y="0"/>
                  </a:moveTo>
                  <a:cubicBezTo>
                    <a:pt x="4" y="0"/>
                    <a:pt x="2" y="1"/>
                    <a:pt x="1" y="1"/>
                  </a:cubicBezTo>
                  <a:cubicBezTo>
                    <a:pt x="1" y="1"/>
                    <a:pt x="1" y="1"/>
                    <a:pt x="1" y="1"/>
                  </a:cubicBezTo>
                  <a:cubicBezTo>
                    <a:pt x="2" y="1"/>
                    <a:pt x="4" y="0"/>
                    <a:pt x="5" y="0"/>
                  </a:cubicBezTo>
                  <a:cubicBezTo>
                    <a:pt x="5" y="0"/>
                    <a:pt x="5" y="0"/>
                    <a:pt x="5" y="0"/>
                  </a:cubicBezTo>
                </a:path>
              </a:pathLst>
            </a:custGeom>
            <a:solidFill>
              <a:srgbClr val="A8A8A8"/>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2" name="ï$ļîḑê"/>
            <p:cNvSpPr/>
            <p:nvPr/>
          </p:nvSpPr>
          <p:spPr bwMode="auto">
            <a:xfrm>
              <a:off x="8812564" y="3099335"/>
              <a:ext cx="26508" cy="244100"/>
            </a:xfrm>
            <a:custGeom>
              <a:avLst/>
              <a:gdLst/>
              <a:ahLst/>
              <a:cxnLst>
                <a:cxn ang="0">
                  <a:pos x="7" y="0"/>
                </a:cxn>
                <a:cxn ang="0">
                  <a:pos x="0" y="63"/>
                </a:cxn>
                <a:cxn ang="0">
                  <a:pos x="2" y="64"/>
                </a:cxn>
                <a:cxn ang="0">
                  <a:pos x="3" y="64"/>
                </a:cxn>
                <a:cxn ang="0">
                  <a:pos x="3" y="64"/>
                </a:cxn>
                <a:cxn ang="0">
                  <a:pos x="3" y="64"/>
                </a:cxn>
                <a:cxn ang="0">
                  <a:pos x="7" y="63"/>
                </a:cxn>
                <a:cxn ang="0">
                  <a:pos x="7" y="63"/>
                </a:cxn>
                <a:cxn ang="0">
                  <a:pos x="7" y="63"/>
                </a:cxn>
                <a:cxn ang="0">
                  <a:pos x="7" y="0"/>
                </a:cxn>
              </a:cxnLst>
              <a:rect l="0" t="0" r="r" b="b"/>
              <a:pathLst>
                <a:path w="7" h="64">
                  <a:moveTo>
                    <a:pt x="7" y="0"/>
                  </a:moveTo>
                  <a:cubicBezTo>
                    <a:pt x="0" y="63"/>
                    <a:pt x="0" y="63"/>
                    <a:pt x="0" y="63"/>
                  </a:cubicBezTo>
                  <a:cubicBezTo>
                    <a:pt x="1" y="63"/>
                    <a:pt x="1" y="64"/>
                    <a:pt x="2" y="64"/>
                  </a:cubicBezTo>
                  <a:cubicBezTo>
                    <a:pt x="2" y="64"/>
                    <a:pt x="2" y="64"/>
                    <a:pt x="3" y="64"/>
                  </a:cubicBezTo>
                  <a:cubicBezTo>
                    <a:pt x="3" y="64"/>
                    <a:pt x="3" y="64"/>
                    <a:pt x="3" y="64"/>
                  </a:cubicBezTo>
                  <a:cubicBezTo>
                    <a:pt x="3" y="64"/>
                    <a:pt x="3" y="64"/>
                    <a:pt x="3" y="64"/>
                  </a:cubicBezTo>
                  <a:cubicBezTo>
                    <a:pt x="4" y="64"/>
                    <a:pt x="6" y="63"/>
                    <a:pt x="7" y="63"/>
                  </a:cubicBezTo>
                  <a:cubicBezTo>
                    <a:pt x="7" y="63"/>
                    <a:pt x="7" y="63"/>
                    <a:pt x="7" y="63"/>
                  </a:cubicBezTo>
                  <a:cubicBezTo>
                    <a:pt x="7" y="63"/>
                    <a:pt x="7" y="63"/>
                    <a:pt x="7" y="63"/>
                  </a:cubicBezTo>
                  <a:cubicBezTo>
                    <a:pt x="7" y="0"/>
                    <a:pt x="7" y="0"/>
                    <a:pt x="7" y="0"/>
                  </a:cubicBezTo>
                </a:path>
              </a:pathLst>
            </a:custGeom>
            <a:solidFill>
              <a:srgbClr val="333333"/>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3" name="îṡḷîḑè"/>
            <p:cNvSpPr/>
            <p:nvPr/>
          </p:nvSpPr>
          <p:spPr bwMode="auto">
            <a:xfrm>
              <a:off x="8335889" y="2756350"/>
              <a:ext cx="438412" cy="41951"/>
            </a:xfrm>
            <a:prstGeom prst="rect">
              <a:avLst/>
            </a:prstGeom>
            <a:solidFill>
              <a:srgbClr val="D28E49"/>
            </a:solidFill>
            <a:ln w="9525">
              <a:noFill/>
              <a:miter lim="800000"/>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4" name="ïś1ïḋé"/>
            <p:cNvSpPr/>
            <p:nvPr/>
          </p:nvSpPr>
          <p:spPr bwMode="auto">
            <a:xfrm>
              <a:off x="8492169" y="2798301"/>
              <a:ext cx="228887" cy="518396"/>
            </a:xfrm>
            <a:prstGeom prst="rect">
              <a:avLst/>
            </a:prstGeom>
            <a:solidFill>
              <a:srgbClr val="AA733B"/>
            </a:solidFill>
            <a:ln w="9525">
              <a:noFill/>
              <a:miter lim="800000"/>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5" name="ïŝ1îḍé"/>
            <p:cNvSpPr/>
            <p:nvPr/>
          </p:nvSpPr>
          <p:spPr bwMode="auto">
            <a:xfrm>
              <a:off x="7905084" y="2630497"/>
              <a:ext cx="68689" cy="274526"/>
            </a:xfrm>
            <a:custGeom>
              <a:avLst/>
              <a:gdLst/>
              <a:ahLst/>
              <a:cxnLst>
                <a:cxn ang="0">
                  <a:pos x="18" y="66"/>
                </a:cxn>
                <a:cxn ang="0">
                  <a:pos x="17" y="70"/>
                </a:cxn>
                <a:cxn ang="0">
                  <a:pos x="13" y="72"/>
                </a:cxn>
                <a:cxn ang="0">
                  <a:pos x="13" y="72"/>
                </a:cxn>
                <a:cxn ang="0">
                  <a:pos x="11" y="71"/>
                </a:cxn>
                <a:cxn ang="0">
                  <a:pos x="7" y="67"/>
                </a:cxn>
                <a:cxn ang="0">
                  <a:pos x="1" y="7"/>
                </a:cxn>
                <a:cxn ang="0">
                  <a:pos x="6" y="0"/>
                </a:cxn>
                <a:cxn ang="0">
                  <a:pos x="6" y="0"/>
                </a:cxn>
                <a:cxn ang="0">
                  <a:pos x="12" y="5"/>
                </a:cxn>
                <a:cxn ang="0">
                  <a:pos x="18" y="66"/>
                </a:cxn>
              </a:cxnLst>
              <a:rect l="0" t="0" r="r" b="b"/>
              <a:pathLst>
                <a:path w="18" h="72">
                  <a:moveTo>
                    <a:pt x="18" y="66"/>
                  </a:moveTo>
                  <a:cubicBezTo>
                    <a:pt x="18" y="67"/>
                    <a:pt x="18" y="69"/>
                    <a:pt x="17" y="70"/>
                  </a:cubicBezTo>
                  <a:cubicBezTo>
                    <a:pt x="16" y="71"/>
                    <a:pt x="15" y="72"/>
                    <a:pt x="13" y="72"/>
                  </a:cubicBezTo>
                  <a:cubicBezTo>
                    <a:pt x="13" y="72"/>
                    <a:pt x="13" y="72"/>
                    <a:pt x="13" y="72"/>
                  </a:cubicBezTo>
                  <a:cubicBezTo>
                    <a:pt x="12" y="72"/>
                    <a:pt x="11" y="72"/>
                    <a:pt x="11" y="71"/>
                  </a:cubicBezTo>
                  <a:cubicBezTo>
                    <a:pt x="9" y="71"/>
                    <a:pt x="7" y="69"/>
                    <a:pt x="7" y="67"/>
                  </a:cubicBezTo>
                  <a:cubicBezTo>
                    <a:pt x="1" y="7"/>
                    <a:pt x="1" y="7"/>
                    <a:pt x="1" y="7"/>
                  </a:cubicBezTo>
                  <a:cubicBezTo>
                    <a:pt x="0" y="3"/>
                    <a:pt x="3" y="1"/>
                    <a:pt x="6" y="0"/>
                  </a:cubicBezTo>
                  <a:cubicBezTo>
                    <a:pt x="6" y="0"/>
                    <a:pt x="6" y="0"/>
                    <a:pt x="6" y="0"/>
                  </a:cubicBezTo>
                  <a:cubicBezTo>
                    <a:pt x="9" y="0"/>
                    <a:pt x="12" y="3"/>
                    <a:pt x="12" y="5"/>
                  </a:cubicBezTo>
                  <a:lnTo>
                    <a:pt x="18" y="66"/>
                  </a:lnTo>
                  <a:close/>
                </a:path>
              </a:pathLst>
            </a:custGeom>
            <a:solidFill>
              <a:srgbClr val="67C6DD"/>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6" name="î$ḷîḍé"/>
            <p:cNvSpPr/>
            <p:nvPr/>
          </p:nvSpPr>
          <p:spPr bwMode="auto">
            <a:xfrm>
              <a:off x="7962248" y="3000220"/>
              <a:ext cx="301264" cy="38263"/>
            </a:xfrm>
            <a:custGeom>
              <a:avLst/>
              <a:gdLst/>
              <a:ahLst/>
              <a:cxnLst>
                <a:cxn ang="0">
                  <a:pos x="79" y="5"/>
                </a:cxn>
                <a:cxn ang="0">
                  <a:pos x="74" y="10"/>
                </a:cxn>
                <a:cxn ang="0">
                  <a:pos x="5" y="10"/>
                </a:cxn>
                <a:cxn ang="0">
                  <a:pos x="0" y="5"/>
                </a:cxn>
                <a:cxn ang="0">
                  <a:pos x="0" y="5"/>
                </a:cxn>
                <a:cxn ang="0">
                  <a:pos x="5" y="0"/>
                </a:cxn>
                <a:cxn ang="0">
                  <a:pos x="74" y="0"/>
                </a:cxn>
                <a:cxn ang="0">
                  <a:pos x="79" y="5"/>
                </a:cxn>
              </a:cxnLst>
              <a:rect l="0" t="0" r="r" b="b"/>
              <a:pathLst>
                <a:path w="79" h="10">
                  <a:moveTo>
                    <a:pt x="79" y="5"/>
                  </a:moveTo>
                  <a:cubicBezTo>
                    <a:pt x="79" y="8"/>
                    <a:pt x="77" y="10"/>
                    <a:pt x="74" y="10"/>
                  </a:cubicBezTo>
                  <a:cubicBezTo>
                    <a:pt x="5" y="10"/>
                    <a:pt x="5" y="10"/>
                    <a:pt x="5" y="10"/>
                  </a:cubicBezTo>
                  <a:cubicBezTo>
                    <a:pt x="2" y="10"/>
                    <a:pt x="0" y="8"/>
                    <a:pt x="0" y="5"/>
                  </a:cubicBezTo>
                  <a:cubicBezTo>
                    <a:pt x="0" y="5"/>
                    <a:pt x="0" y="5"/>
                    <a:pt x="0" y="5"/>
                  </a:cubicBezTo>
                  <a:cubicBezTo>
                    <a:pt x="0" y="2"/>
                    <a:pt x="3" y="0"/>
                    <a:pt x="5" y="0"/>
                  </a:cubicBezTo>
                  <a:cubicBezTo>
                    <a:pt x="74" y="0"/>
                    <a:pt x="74" y="0"/>
                    <a:pt x="74" y="0"/>
                  </a:cubicBezTo>
                  <a:cubicBezTo>
                    <a:pt x="77" y="0"/>
                    <a:pt x="79" y="2"/>
                    <a:pt x="79" y="5"/>
                  </a:cubicBezTo>
                  <a:close/>
                </a:path>
              </a:pathLst>
            </a:custGeom>
            <a:solidFill>
              <a:srgbClr val="67C6DD"/>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7" name="îSľíḍe"/>
            <p:cNvSpPr/>
            <p:nvPr/>
          </p:nvSpPr>
          <p:spPr bwMode="auto">
            <a:xfrm>
              <a:off x="7996592" y="3038483"/>
              <a:ext cx="34345" cy="297346"/>
            </a:xfrm>
            <a:custGeom>
              <a:avLst/>
              <a:gdLst/>
              <a:ahLst/>
              <a:cxnLst>
                <a:cxn ang="0">
                  <a:pos x="9" y="0"/>
                </a:cxn>
                <a:cxn ang="0">
                  <a:pos x="9" y="74"/>
                </a:cxn>
                <a:cxn ang="0">
                  <a:pos x="5" y="78"/>
                </a:cxn>
                <a:cxn ang="0">
                  <a:pos x="0" y="74"/>
                </a:cxn>
                <a:cxn ang="0">
                  <a:pos x="0" y="0"/>
                </a:cxn>
                <a:cxn ang="0">
                  <a:pos x="9" y="0"/>
                </a:cxn>
              </a:cxnLst>
              <a:rect l="0" t="0" r="r" b="b"/>
              <a:pathLst>
                <a:path w="9" h="78">
                  <a:moveTo>
                    <a:pt x="9" y="0"/>
                  </a:moveTo>
                  <a:cubicBezTo>
                    <a:pt x="9" y="74"/>
                    <a:pt x="9" y="74"/>
                    <a:pt x="9" y="74"/>
                  </a:cubicBezTo>
                  <a:cubicBezTo>
                    <a:pt x="9" y="76"/>
                    <a:pt x="7" y="78"/>
                    <a:pt x="5" y="78"/>
                  </a:cubicBezTo>
                  <a:cubicBezTo>
                    <a:pt x="2" y="78"/>
                    <a:pt x="0" y="76"/>
                    <a:pt x="0" y="74"/>
                  </a:cubicBezTo>
                  <a:cubicBezTo>
                    <a:pt x="0" y="0"/>
                    <a:pt x="0" y="0"/>
                    <a:pt x="0" y="0"/>
                  </a:cubicBezTo>
                  <a:lnTo>
                    <a:pt x="9" y="0"/>
                  </a:lnTo>
                  <a:close/>
                </a:path>
              </a:pathLst>
            </a:custGeom>
            <a:solidFill>
              <a:srgbClr val="FFFFFF"/>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8" name="ïŝľîḍê"/>
            <p:cNvSpPr/>
            <p:nvPr/>
          </p:nvSpPr>
          <p:spPr bwMode="auto">
            <a:xfrm>
              <a:off x="8194823" y="3038483"/>
              <a:ext cx="34345" cy="297346"/>
            </a:xfrm>
            <a:custGeom>
              <a:avLst/>
              <a:gdLst/>
              <a:ahLst/>
              <a:cxnLst>
                <a:cxn ang="0">
                  <a:pos x="9" y="0"/>
                </a:cxn>
                <a:cxn ang="0">
                  <a:pos x="9" y="74"/>
                </a:cxn>
                <a:cxn ang="0">
                  <a:pos x="4" y="78"/>
                </a:cxn>
                <a:cxn ang="0">
                  <a:pos x="0" y="74"/>
                </a:cxn>
                <a:cxn ang="0">
                  <a:pos x="0" y="0"/>
                </a:cxn>
                <a:cxn ang="0">
                  <a:pos x="9" y="0"/>
                </a:cxn>
              </a:cxnLst>
              <a:rect l="0" t="0" r="r" b="b"/>
              <a:pathLst>
                <a:path w="9" h="78">
                  <a:moveTo>
                    <a:pt x="9" y="0"/>
                  </a:moveTo>
                  <a:cubicBezTo>
                    <a:pt x="9" y="74"/>
                    <a:pt x="9" y="74"/>
                    <a:pt x="9" y="74"/>
                  </a:cubicBezTo>
                  <a:cubicBezTo>
                    <a:pt x="9" y="76"/>
                    <a:pt x="7" y="78"/>
                    <a:pt x="4" y="78"/>
                  </a:cubicBezTo>
                  <a:cubicBezTo>
                    <a:pt x="2" y="78"/>
                    <a:pt x="0" y="76"/>
                    <a:pt x="0" y="74"/>
                  </a:cubicBezTo>
                  <a:cubicBezTo>
                    <a:pt x="0" y="0"/>
                    <a:pt x="0" y="0"/>
                    <a:pt x="0" y="0"/>
                  </a:cubicBezTo>
                  <a:lnTo>
                    <a:pt x="9" y="0"/>
                  </a:lnTo>
                  <a:close/>
                </a:path>
              </a:pathLst>
            </a:custGeom>
            <a:solidFill>
              <a:srgbClr val="FFFFFF"/>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9" name="ïsḻíḑè"/>
            <p:cNvSpPr/>
            <p:nvPr/>
          </p:nvSpPr>
          <p:spPr bwMode="auto">
            <a:xfrm>
              <a:off x="8130052" y="2878285"/>
              <a:ext cx="231" cy="19131"/>
            </a:xfrm>
            <a:prstGeom prst="rect">
              <a:avLst/>
            </a:prstGeom>
            <a:solidFill>
              <a:srgbClr val="A8A8A8"/>
            </a:solidFill>
            <a:ln w="9525">
              <a:noFill/>
              <a:miter lim="800000"/>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40" name="iṥlîďè"/>
            <p:cNvSpPr/>
            <p:nvPr/>
          </p:nvSpPr>
          <p:spPr bwMode="auto">
            <a:xfrm>
              <a:off x="8130052" y="2878285"/>
              <a:ext cx="231" cy="19131"/>
            </a:xfrm>
            <a:custGeom>
              <a:avLst/>
              <a:gdLst/>
              <a:ahLst/>
              <a:cxnLst>
                <a:cxn ang="0">
                  <a:pos x="0" y="0"/>
                </a:cxn>
                <a:cxn ang="0">
                  <a:pos x="0" y="83"/>
                </a:cxn>
                <a:cxn ang="0">
                  <a:pos x="0" y="83"/>
                </a:cxn>
                <a:cxn ang="0">
                  <a:pos x="0" y="0"/>
                </a:cxn>
              </a:cxnLst>
              <a:rect l="0" t="0" r="r" b="b"/>
              <a:pathLst>
                <a:path h="83">
                  <a:moveTo>
                    <a:pt x="0" y="0"/>
                  </a:moveTo>
                  <a:lnTo>
                    <a:pt x="0" y="83"/>
                  </a:lnTo>
                  <a:lnTo>
                    <a:pt x="0" y="83"/>
                  </a:lnTo>
                  <a:lnTo>
                    <a:pt x="0" y="0"/>
                  </a:lnTo>
                </a:path>
              </a:pathLst>
            </a:custGeom>
            <a:no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41" name="íSḷiḋè"/>
            <p:cNvSpPr/>
            <p:nvPr/>
          </p:nvSpPr>
          <p:spPr bwMode="auto">
            <a:xfrm>
              <a:off x="8030937" y="2851547"/>
              <a:ext cx="99115" cy="26738"/>
            </a:xfrm>
            <a:custGeom>
              <a:avLst/>
              <a:gdLst/>
              <a:ahLst/>
              <a:cxnLst>
                <a:cxn ang="0">
                  <a:pos x="0" y="0"/>
                </a:cxn>
                <a:cxn ang="0">
                  <a:pos x="0" y="0"/>
                </a:cxn>
                <a:cxn ang="0">
                  <a:pos x="1" y="0"/>
                </a:cxn>
                <a:cxn ang="0">
                  <a:pos x="26" y="7"/>
                </a:cxn>
                <a:cxn ang="0">
                  <a:pos x="1" y="0"/>
                </a:cxn>
                <a:cxn ang="0">
                  <a:pos x="0" y="0"/>
                </a:cxn>
              </a:cxnLst>
              <a:rect l="0" t="0" r="r" b="b"/>
              <a:pathLst>
                <a:path w="26" h="7">
                  <a:moveTo>
                    <a:pt x="0" y="0"/>
                  </a:moveTo>
                  <a:cubicBezTo>
                    <a:pt x="0" y="0"/>
                    <a:pt x="0" y="0"/>
                    <a:pt x="0" y="0"/>
                  </a:cubicBezTo>
                  <a:cubicBezTo>
                    <a:pt x="0" y="0"/>
                    <a:pt x="1" y="0"/>
                    <a:pt x="1" y="0"/>
                  </a:cubicBezTo>
                  <a:cubicBezTo>
                    <a:pt x="26" y="7"/>
                    <a:pt x="26" y="7"/>
                    <a:pt x="26" y="7"/>
                  </a:cubicBezTo>
                  <a:cubicBezTo>
                    <a:pt x="1" y="0"/>
                    <a:pt x="1" y="0"/>
                    <a:pt x="1" y="0"/>
                  </a:cubicBezTo>
                  <a:cubicBezTo>
                    <a:pt x="0" y="0"/>
                    <a:pt x="0" y="0"/>
                    <a:pt x="0" y="0"/>
                  </a:cubicBezTo>
                </a:path>
              </a:pathLst>
            </a:custGeom>
            <a:solidFill>
              <a:srgbClr val="222222"/>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42" name="iSḻíďé"/>
            <p:cNvSpPr/>
            <p:nvPr/>
          </p:nvSpPr>
          <p:spPr bwMode="auto">
            <a:xfrm>
              <a:off x="8030937" y="2851547"/>
              <a:ext cx="99115" cy="45870"/>
            </a:xfrm>
            <a:custGeom>
              <a:avLst/>
              <a:gdLst/>
              <a:ahLst/>
              <a:cxnLst>
                <a:cxn ang="0">
                  <a:pos x="0" y="0"/>
                </a:cxn>
                <a:cxn ang="0">
                  <a:pos x="26" y="12"/>
                </a:cxn>
                <a:cxn ang="0">
                  <a:pos x="26" y="7"/>
                </a:cxn>
                <a:cxn ang="0">
                  <a:pos x="1" y="0"/>
                </a:cxn>
                <a:cxn ang="0">
                  <a:pos x="0" y="0"/>
                </a:cxn>
              </a:cxnLst>
              <a:rect l="0" t="0" r="r" b="b"/>
              <a:pathLst>
                <a:path w="26" h="12">
                  <a:moveTo>
                    <a:pt x="0" y="0"/>
                  </a:moveTo>
                  <a:cubicBezTo>
                    <a:pt x="26" y="12"/>
                    <a:pt x="26" y="12"/>
                    <a:pt x="26" y="12"/>
                  </a:cubicBezTo>
                  <a:cubicBezTo>
                    <a:pt x="26" y="7"/>
                    <a:pt x="26" y="7"/>
                    <a:pt x="26" y="7"/>
                  </a:cubicBezTo>
                  <a:cubicBezTo>
                    <a:pt x="1" y="0"/>
                    <a:pt x="1" y="0"/>
                    <a:pt x="1" y="0"/>
                  </a:cubicBezTo>
                  <a:cubicBezTo>
                    <a:pt x="1" y="0"/>
                    <a:pt x="0" y="0"/>
                    <a:pt x="0" y="0"/>
                  </a:cubicBezTo>
                </a:path>
              </a:pathLst>
            </a:custGeom>
            <a:solidFill>
              <a:srgbClr val="222222"/>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43" name="iṡḻïdé"/>
            <p:cNvSpPr/>
            <p:nvPr/>
          </p:nvSpPr>
          <p:spPr bwMode="auto">
            <a:xfrm>
              <a:off x="7947035" y="2897417"/>
              <a:ext cx="38033" cy="121935"/>
            </a:xfrm>
            <a:custGeom>
              <a:avLst/>
              <a:gdLst/>
              <a:ahLst/>
              <a:cxnLst>
                <a:cxn ang="0">
                  <a:pos x="10" y="27"/>
                </a:cxn>
                <a:cxn ang="0">
                  <a:pos x="9" y="27"/>
                </a:cxn>
                <a:cxn ang="0">
                  <a:pos x="4" y="32"/>
                </a:cxn>
                <a:cxn ang="0">
                  <a:pos x="0" y="1"/>
                </a:cxn>
                <a:cxn ang="0">
                  <a:pos x="2" y="2"/>
                </a:cxn>
                <a:cxn ang="0">
                  <a:pos x="2" y="2"/>
                </a:cxn>
                <a:cxn ang="0">
                  <a:pos x="6" y="0"/>
                </a:cxn>
                <a:cxn ang="0">
                  <a:pos x="10" y="27"/>
                </a:cxn>
              </a:cxnLst>
              <a:rect l="0" t="0" r="r" b="b"/>
              <a:pathLst>
                <a:path w="10" h="32">
                  <a:moveTo>
                    <a:pt x="10" y="27"/>
                  </a:moveTo>
                  <a:cubicBezTo>
                    <a:pt x="9" y="27"/>
                    <a:pt x="9" y="27"/>
                    <a:pt x="9" y="27"/>
                  </a:cubicBezTo>
                  <a:cubicBezTo>
                    <a:pt x="7" y="27"/>
                    <a:pt x="4" y="29"/>
                    <a:pt x="4" y="32"/>
                  </a:cubicBezTo>
                  <a:cubicBezTo>
                    <a:pt x="0" y="1"/>
                    <a:pt x="0" y="1"/>
                    <a:pt x="0" y="1"/>
                  </a:cubicBezTo>
                  <a:cubicBezTo>
                    <a:pt x="0" y="2"/>
                    <a:pt x="1" y="2"/>
                    <a:pt x="2" y="2"/>
                  </a:cubicBezTo>
                  <a:cubicBezTo>
                    <a:pt x="2" y="2"/>
                    <a:pt x="2" y="2"/>
                    <a:pt x="2" y="2"/>
                  </a:cubicBezTo>
                  <a:cubicBezTo>
                    <a:pt x="4" y="2"/>
                    <a:pt x="5" y="1"/>
                    <a:pt x="6" y="0"/>
                  </a:cubicBezTo>
                  <a:lnTo>
                    <a:pt x="10" y="27"/>
                  </a:lnTo>
                  <a:close/>
                </a:path>
              </a:pathLst>
            </a:custGeom>
            <a:solidFill>
              <a:srgbClr val="FFFFFF"/>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44" name="iśliḓè"/>
            <p:cNvSpPr/>
            <p:nvPr/>
          </p:nvSpPr>
          <p:spPr bwMode="auto">
            <a:xfrm>
              <a:off x="8816252" y="2710481"/>
              <a:ext cx="3919" cy="26738"/>
            </a:xfrm>
            <a:custGeom>
              <a:avLst/>
              <a:gdLst/>
              <a:ahLst/>
              <a:cxnLst>
                <a:cxn ang="0">
                  <a:pos x="17" y="0"/>
                </a:cxn>
                <a:cxn ang="0">
                  <a:pos x="17" y="0"/>
                </a:cxn>
                <a:cxn ang="0">
                  <a:pos x="0" y="116"/>
                </a:cxn>
                <a:cxn ang="0">
                  <a:pos x="0" y="116"/>
                </a:cxn>
                <a:cxn ang="0">
                  <a:pos x="17" y="0"/>
                </a:cxn>
              </a:cxnLst>
              <a:rect l="0" t="0" r="r" b="b"/>
              <a:pathLst>
                <a:path w="17" h="116">
                  <a:moveTo>
                    <a:pt x="17" y="0"/>
                  </a:moveTo>
                  <a:lnTo>
                    <a:pt x="17" y="0"/>
                  </a:lnTo>
                  <a:lnTo>
                    <a:pt x="0" y="116"/>
                  </a:lnTo>
                  <a:lnTo>
                    <a:pt x="0" y="116"/>
                  </a:lnTo>
                  <a:lnTo>
                    <a:pt x="17" y="0"/>
                  </a:lnTo>
                  <a:close/>
                </a:path>
              </a:pathLst>
            </a:custGeom>
            <a:solidFill>
              <a:srgbClr val="A8A8A8"/>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45" name="î$ļíḍê"/>
            <p:cNvSpPr/>
            <p:nvPr/>
          </p:nvSpPr>
          <p:spPr bwMode="auto">
            <a:xfrm>
              <a:off x="8816252" y="2710481"/>
              <a:ext cx="3919" cy="26738"/>
            </a:xfrm>
            <a:custGeom>
              <a:avLst/>
              <a:gdLst/>
              <a:ahLst/>
              <a:cxnLst>
                <a:cxn ang="0">
                  <a:pos x="17" y="0"/>
                </a:cxn>
                <a:cxn ang="0">
                  <a:pos x="17" y="0"/>
                </a:cxn>
                <a:cxn ang="0">
                  <a:pos x="0" y="116"/>
                </a:cxn>
                <a:cxn ang="0">
                  <a:pos x="0" y="116"/>
                </a:cxn>
                <a:cxn ang="0">
                  <a:pos x="17" y="0"/>
                </a:cxn>
              </a:cxnLst>
              <a:rect l="0" t="0" r="r" b="b"/>
              <a:pathLst>
                <a:path w="17" h="116">
                  <a:moveTo>
                    <a:pt x="17" y="0"/>
                  </a:moveTo>
                  <a:lnTo>
                    <a:pt x="17" y="0"/>
                  </a:lnTo>
                  <a:lnTo>
                    <a:pt x="0" y="116"/>
                  </a:lnTo>
                  <a:lnTo>
                    <a:pt x="0" y="116"/>
                  </a:lnTo>
                  <a:lnTo>
                    <a:pt x="17" y="0"/>
                  </a:lnTo>
                </a:path>
              </a:pathLst>
            </a:custGeom>
            <a:no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46" name="iS1idè"/>
            <p:cNvSpPr/>
            <p:nvPr/>
          </p:nvSpPr>
          <p:spPr bwMode="auto">
            <a:xfrm>
              <a:off x="8820171" y="2676136"/>
              <a:ext cx="102803" cy="34345"/>
            </a:xfrm>
            <a:custGeom>
              <a:avLst/>
              <a:gdLst/>
              <a:ahLst/>
              <a:cxnLst>
                <a:cxn ang="0">
                  <a:pos x="27" y="0"/>
                </a:cxn>
                <a:cxn ang="0">
                  <a:pos x="25" y="1"/>
                </a:cxn>
                <a:cxn ang="0">
                  <a:pos x="0" y="9"/>
                </a:cxn>
                <a:cxn ang="0">
                  <a:pos x="0" y="9"/>
                </a:cxn>
                <a:cxn ang="0">
                  <a:pos x="0" y="9"/>
                </a:cxn>
                <a:cxn ang="0">
                  <a:pos x="25" y="1"/>
                </a:cxn>
                <a:cxn ang="0">
                  <a:pos x="26" y="0"/>
                </a:cxn>
                <a:cxn ang="0">
                  <a:pos x="27" y="0"/>
                </a:cxn>
              </a:cxnLst>
              <a:rect l="0" t="0" r="r" b="b"/>
              <a:pathLst>
                <a:path w="27" h="9">
                  <a:moveTo>
                    <a:pt x="27" y="0"/>
                  </a:moveTo>
                  <a:cubicBezTo>
                    <a:pt x="26" y="0"/>
                    <a:pt x="26" y="0"/>
                    <a:pt x="25" y="1"/>
                  </a:cubicBezTo>
                  <a:cubicBezTo>
                    <a:pt x="0" y="9"/>
                    <a:pt x="0" y="9"/>
                    <a:pt x="0" y="9"/>
                  </a:cubicBezTo>
                  <a:cubicBezTo>
                    <a:pt x="0" y="9"/>
                    <a:pt x="0" y="9"/>
                    <a:pt x="0" y="9"/>
                  </a:cubicBezTo>
                  <a:cubicBezTo>
                    <a:pt x="0" y="9"/>
                    <a:pt x="0" y="9"/>
                    <a:pt x="0" y="9"/>
                  </a:cubicBezTo>
                  <a:cubicBezTo>
                    <a:pt x="25" y="1"/>
                    <a:pt x="25" y="1"/>
                    <a:pt x="25" y="1"/>
                  </a:cubicBezTo>
                  <a:cubicBezTo>
                    <a:pt x="25" y="1"/>
                    <a:pt x="26" y="0"/>
                    <a:pt x="26" y="0"/>
                  </a:cubicBezTo>
                  <a:cubicBezTo>
                    <a:pt x="27" y="0"/>
                    <a:pt x="27" y="0"/>
                    <a:pt x="27" y="0"/>
                  </a:cubicBezTo>
                </a:path>
              </a:pathLst>
            </a:custGeom>
            <a:solidFill>
              <a:srgbClr val="333333"/>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47" name="íŝľiḑè"/>
            <p:cNvSpPr/>
            <p:nvPr/>
          </p:nvSpPr>
          <p:spPr bwMode="auto">
            <a:xfrm>
              <a:off x="8816252" y="2676136"/>
              <a:ext cx="103034" cy="61083"/>
            </a:xfrm>
            <a:custGeom>
              <a:avLst/>
              <a:gdLst/>
              <a:ahLst/>
              <a:cxnLst>
                <a:cxn ang="0">
                  <a:pos x="27" y="0"/>
                </a:cxn>
                <a:cxn ang="0">
                  <a:pos x="26" y="1"/>
                </a:cxn>
                <a:cxn ang="0">
                  <a:pos x="1" y="9"/>
                </a:cxn>
                <a:cxn ang="0">
                  <a:pos x="0" y="16"/>
                </a:cxn>
                <a:cxn ang="0">
                  <a:pos x="27" y="0"/>
                </a:cxn>
              </a:cxnLst>
              <a:rect l="0" t="0" r="r" b="b"/>
              <a:pathLst>
                <a:path w="27" h="16">
                  <a:moveTo>
                    <a:pt x="27" y="0"/>
                  </a:moveTo>
                  <a:cubicBezTo>
                    <a:pt x="27" y="0"/>
                    <a:pt x="26" y="1"/>
                    <a:pt x="26" y="1"/>
                  </a:cubicBezTo>
                  <a:cubicBezTo>
                    <a:pt x="1" y="9"/>
                    <a:pt x="1" y="9"/>
                    <a:pt x="1" y="9"/>
                  </a:cubicBezTo>
                  <a:cubicBezTo>
                    <a:pt x="0" y="16"/>
                    <a:pt x="0" y="16"/>
                    <a:pt x="0" y="16"/>
                  </a:cubicBezTo>
                  <a:cubicBezTo>
                    <a:pt x="27" y="0"/>
                    <a:pt x="27" y="0"/>
                    <a:pt x="27" y="0"/>
                  </a:cubicBezTo>
                </a:path>
              </a:pathLst>
            </a:custGeom>
            <a:solidFill>
              <a:srgbClr val="333333"/>
            </a:solidFill>
            <a:ln w="9525">
              <a:noFill/>
              <a:round/>
            </a:ln>
          </p:spPr>
          <p:txBody>
            <a:bodyPr anchor="ctr"/>
            <a:lstStyle/>
            <a:p>
              <a:pPr algn="ctr"/>
              <a:endParaRPr>
                <a:latin typeface="微软雅黑" panose="020B0503020204020204" pitchFamily="34" charset="-122"/>
                <a:ea typeface="微软雅黑" panose="020B0503020204020204" pitchFamily="34" charset="-122"/>
              </a:endParaRPr>
            </a:p>
          </p:txBody>
        </p:sp>
      </p:grpSp>
      <p:sp>
        <p:nvSpPr>
          <p:cNvPr id="14" name="ïṥlíḋe"/>
          <p:cNvSpPr/>
          <p:nvPr/>
        </p:nvSpPr>
        <p:spPr>
          <a:xfrm>
            <a:off x="891540" y="2374900"/>
            <a:ext cx="3556635" cy="1347470"/>
          </a:xfrm>
          <a:prstGeom prst="rect">
            <a:avLst/>
          </a:prstGeom>
          <a:pattFill prst="pct5">
            <a:fgClr>
              <a:srgbClr val="E4E6EA"/>
            </a:fgClr>
            <a:bgClr>
              <a:srgbClr val="ADB5BF"/>
            </a:bgClr>
          </a:patt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微软雅黑" panose="020B0503020204020204" pitchFamily="34" charset="-122"/>
              <a:ea typeface="微软雅黑" panose="020B0503020204020204" pitchFamily="34" charset="-122"/>
            </a:endParaRPr>
          </a:p>
        </p:txBody>
      </p:sp>
      <p:sp>
        <p:nvSpPr>
          <p:cNvPr id="15" name="î$ľîḍé"/>
          <p:cNvSpPr/>
          <p:nvPr/>
        </p:nvSpPr>
        <p:spPr bwMode="auto">
          <a:xfrm>
            <a:off x="3705225" y="5168265"/>
            <a:ext cx="742950" cy="708660"/>
          </a:xfrm>
          <a:custGeom>
            <a:avLst/>
            <a:gdLst>
              <a:gd name="connsiteX0" fmla="*/ 315778 w 607639"/>
              <a:gd name="connsiteY0" fmla="*/ 173080 h 579502"/>
              <a:gd name="connsiteX1" fmla="*/ 315778 w 607639"/>
              <a:gd name="connsiteY1" fmla="*/ 266058 h 579502"/>
              <a:gd name="connsiteX2" fmla="*/ 303493 w 607639"/>
              <a:gd name="connsiteY2" fmla="*/ 278325 h 579502"/>
              <a:gd name="connsiteX3" fmla="*/ 210375 w 607639"/>
              <a:gd name="connsiteY3" fmla="*/ 278325 h 579502"/>
              <a:gd name="connsiteX4" fmla="*/ 303493 w 607639"/>
              <a:gd name="connsiteY4" fmla="*/ 359925 h 579502"/>
              <a:gd name="connsiteX5" fmla="*/ 397500 w 607639"/>
              <a:gd name="connsiteY5" fmla="*/ 266058 h 579502"/>
              <a:gd name="connsiteX6" fmla="*/ 315778 w 607639"/>
              <a:gd name="connsiteY6" fmla="*/ 173080 h 579502"/>
              <a:gd name="connsiteX7" fmla="*/ 249814 w 607639"/>
              <a:gd name="connsiteY7" fmla="*/ 160816 h 579502"/>
              <a:gd name="connsiteX8" fmla="*/ 198110 w 607639"/>
              <a:gd name="connsiteY8" fmla="*/ 212449 h 579502"/>
              <a:gd name="connsiteX9" fmla="*/ 249814 w 607639"/>
              <a:gd name="connsiteY9" fmla="*/ 212449 h 579502"/>
              <a:gd name="connsiteX10" fmla="*/ 303493 w 607639"/>
              <a:gd name="connsiteY10" fmla="*/ 147835 h 579502"/>
              <a:gd name="connsiteX11" fmla="*/ 421981 w 607639"/>
              <a:gd name="connsiteY11" fmla="*/ 266058 h 579502"/>
              <a:gd name="connsiteX12" fmla="*/ 303493 w 607639"/>
              <a:gd name="connsiteY12" fmla="*/ 384370 h 579502"/>
              <a:gd name="connsiteX13" fmla="*/ 185093 w 607639"/>
              <a:gd name="connsiteY13" fmla="*/ 266058 h 579502"/>
              <a:gd name="connsiteX14" fmla="*/ 197289 w 607639"/>
              <a:gd name="connsiteY14" fmla="*/ 253880 h 579502"/>
              <a:gd name="connsiteX15" fmla="*/ 291297 w 607639"/>
              <a:gd name="connsiteY15" fmla="*/ 253880 h 579502"/>
              <a:gd name="connsiteX16" fmla="*/ 291297 w 607639"/>
              <a:gd name="connsiteY16" fmla="*/ 160013 h 579502"/>
              <a:gd name="connsiteX17" fmla="*/ 303493 w 607639"/>
              <a:gd name="connsiteY17" fmla="*/ 147835 h 579502"/>
              <a:gd name="connsiteX18" fmla="*/ 262095 w 607639"/>
              <a:gd name="connsiteY18" fmla="*/ 135133 h 579502"/>
              <a:gd name="connsiteX19" fmla="*/ 274287 w 607639"/>
              <a:gd name="connsiteY19" fmla="*/ 147397 h 579502"/>
              <a:gd name="connsiteX20" fmla="*/ 274287 w 607639"/>
              <a:gd name="connsiteY20" fmla="*/ 224713 h 579502"/>
              <a:gd name="connsiteX21" fmla="*/ 262095 w 607639"/>
              <a:gd name="connsiteY21" fmla="*/ 236888 h 579502"/>
              <a:gd name="connsiteX22" fmla="*/ 184672 w 607639"/>
              <a:gd name="connsiteY22" fmla="*/ 236888 h 579502"/>
              <a:gd name="connsiteX23" fmla="*/ 172391 w 607639"/>
              <a:gd name="connsiteY23" fmla="*/ 224713 h 579502"/>
              <a:gd name="connsiteX24" fmla="*/ 262095 w 607639"/>
              <a:gd name="connsiteY24" fmla="*/ 135133 h 579502"/>
              <a:gd name="connsiteX25" fmla="*/ 58120 w 607639"/>
              <a:gd name="connsiteY25" fmla="*/ 108514 h 579502"/>
              <a:gd name="connsiteX26" fmla="*/ 58120 w 607639"/>
              <a:gd name="connsiteY26" fmla="*/ 413970 h 579502"/>
              <a:gd name="connsiteX27" fmla="*/ 549430 w 607639"/>
              <a:gd name="connsiteY27" fmla="*/ 413970 h 579502"/>
              <a:gd name="connsiteX28" fmla="*/ 549430 w 607639"/>
              <a:gd name="connsiteY28" fmla="*/ 108514 h 579502"/>
              <a:gd name="connsiteX29" fmla="*/ 27236 w 607639"/>
              <a:gd name="connsiteY29" fmla="*/ 56079 h 579502"/>
              <a:gd name="connsiteX30" fmla="*/ 27236 w 607639"/>
              <a:gd name="connsiteY30" fmla="*/ 81319 h 579502"/>
              <a:gd name="connsiteX31" fmla="*/ 580403 w 607639"/>
              <a:gd name="connsiteY31" fmla="*/ 81319 h 579502"/>
              <a:gd name="connsiteX32" fmla="*/ 580403 w 607639"/>
              <a:gd name="connsiteY32" fmla="*/ 56079 h 579502"/>
              <a:gd name="connsiteX33" fmla="*/ 303775 w 607639"/>
              <a:gd name="connsiteY33" fmla="*/ 0 h 579502"/>
              <a:gd name="connsiteX34" fmla="*/ 317393 w 607639"/>
              <a:gd name="connsiteY34" fmla="*/ 13597 h 579502"/>
              <a:gd name="connsiteX35" fmla="*/ 317393 w 607639"/>
              <a:gd name="connsiteY35" fmla="*/ 28884 h 579502"/>
              <a:gd name="connsiteX36" fmla="*/ 580403 w 607639"/>
              <a:gd name="connsiteY36" fmla="*/ 28884 h 579502"/>
              <a:gd name="connsiteX37" fmla="*/ 607639 w 607639"/>
              <a:gd name="connsiteY37" fmla="*/ 56079 h 579502"/>
              <a:gd name="connsiteX38" fmla="*/ 607639 w 607639"/>
              <a:gd name="connsiteY38" fmla="*/ 81319 h 579502"/>
              <a:gd name="connsiteX39" fmla="*/ 580403 w 607639"/>
              <a:gd name="connsiteY39" fmla="*/ 108514 h 579502"/>
              <a:gd name="connsiteX40" fmla="*/ 576665 w 607639"/>
              <a:gd name="connsiteY40" fmla="*/ 108514 h 579502"/>
              <a:gd name="connsiteX41" fmla="*/ 576665 w 607639"/>
              <a:gd name="connsiteY41" fmla="*/ 413970 h 579502"/>
              <a:gd name="connsiteX42" fmla="*/ 549430 w 607639"/>
              <a:gd name="connsiteY42" fmla="*/ 441165 h 579502"/>
              <a:gd name="connsiteX43" fmla="*/ 317393 w 607639"/>
              <a:gd name="connsiteY43" fmla="*/ 441165 h 579502"/>
              <a:gd name="connsiteX44" fmla="*/ 317393 w 607639"/>
              <a:gd name="connsiteY44" fmla="*/ 481069 h 579502"/>
              <a:gd name="connsiteX45" fmla="*/ 418236 w 607639"/>
              <a:gd name="connsiteY45" fmla="*/ 554923 h 579502"/>
              <a:gd name="connsiteX46" fmla="*/ 421173 w 607639"/>
              <a:gd name="connsiteY46" fmla="*/ 573942 h 579502"/>
              <a:gd name="connsiteX47" fmla="*/ 410225 w 607639"/>
              <a:gd name="connsiteY47" fmla="*/ 579452 h 579502"/>
              <a:gd name="connsiteX48" fmla="*/ 402215 w 607639"/>
              <a:gd name="connsiteY48" fmla="*/ 576874 h 579502"/>
              <a:gd name="connsiteX49" fmla="*/ 317393 w 607639"/>
              <a:gd name="connsiteY49" fmla="*/ 514752 h 579502"/>
              <a:gd name="connsiteX50" fmla="*/ 317393 w 607639"/>
              <a:gd name="connsiteY50" fmla="*/ 565854 h 579502"/>
              <a:gd name="connsiteX51" fmla="*/ 303775 w 607639"/>
              <a:gd name="connsiteY51" fmla="*/ 579452 h 579502"/>
              <a:gd name="connsiteX52" fmla="*/ 290157 w 607639"/>
              <a:gd name="connsiteY52" fmla="*/ 565854 h 579502"/>
              <a:gd name="connsiteX53" fmla="*/ 290157 w 607639"/>
              <a:gd name="connsiteY53" fmla="*/ 514752 h 579502"/>
              <a:gd name="connsiteX54" fmla="*/ 205424 w 607639"/>
              <a:gd name="connsiteY54" fmla="*/ 576874 h 579502"/>
              <a:gd name="connsiteX55" fmla="*/ 186377 w 607639"/>
              <a:gd name="connsiteY55" fmla="*/ 573942 h 579502"/>
              <a:gd name="connsiteX56" fmla="*/ 189314 w 607639"/>
              <a:gd name="connsiteY56" fmla="*/ 554923 h 579502"/>
              <a:gd name="connsiteX57" fmla="*/ 290157 w 607639"/>
              <a:gd name="connsiteY57" fmla="*/ 481069 h 579502"/>
              <a:gd name="connsiteX58" fmla="*/ 290157 w 607639"/>
              <a:gd name="connsiteY58" fmla="*/ 441165 h 579502"/>
              <a:gd name="connsiteX59" fmla="*/ 58120 w 607639"/>
              <a:gd name="connsiteY59" fmla="*/ 441165 h 579502"/>
              <a:gd name="connsiteX60" fmla="*/ 30885 w 607639"/>
              <a:gd name="connsiteY60" fmla="*/ 413970 h 579502"/>
              <a:gd name="connsiteX61" fmla="*/ 30885 w 607639"/>
              <a:gd name="connsiteY61" fmla="*/ 108514 h 579502"/>
              <a:gd name="connsiteX62" fmla="*/ 27236 w 607639"/>
              <a:gd name="connsiteY62" fmla="*/ 108514 h 579502"/>
              <a:gd name="connsiteX63" fmla="*/ 0 w 607639"/>
              <a:gd name="connsiteY63" fmla="*/ 81319 h 579502"/>
              <a:gd name="connsiteX64" fmla="*/ 0 w 607639"/>
              <a:gd name="connsiteY64" fmla="*/ 56079 h 579502"/>
              <a:gd name="connsiteX65" fmla="*/ 27236 w 607639"/>
              <a:gd name="connsiteY65" fmla="*/ 28884 h 579502"/>
              <a:gd name="connsiteX66" fmla="*/ 290157 w 607639"/>
              <a:gd name="connsiteY66" fmla="*/ 28884 h 579502"/>
              <a:gd name="connsiteX67" fmla="*/ 290157 w 607639"/>
              <a:gd name="connsiteY67" fmla="*/ 13597 h 579502"/>
              <a:gd name="connsiteX68" fmla="*/ 303775 w 607639"/>
              <a:gd name="connsiteY68" fmla="*/ 0 h 57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7639" h="579502">
                <a:moveTo>
                  <a:pt x="315778" y="173080"/>
                </a:moveTo>
                <a:lnTo>
                  <a:pt x="315778" y="266058"/>
                </a:lnTo>
                <a:cubicBezTo>
                  <a:pt x="315778" y="272814"/>
                  <a:pt x="310258" y="278325"/>
                  <a:pt x="303493" y="278325"/>
                </a:cubicBezTo>
                <a:lnTo>
                  <a:pt x="210375" y="278325"/>
                </a:lnTo>
                <a:cubicBezTo>
                  <a:pt x="216429" y="324281"/>
                  <a:pt x="255866" y="359925"/>
                  <a:pt x="303493" y="359925"/>
                </a:cubicBezTo>
                <a:cubicBezTo>
                  <a:pt x="355303" y="359925"/>
                  <a:pt x="397500" y="317792"/>
                  <a:pt x="397500" y="266058"/>
                </a:cubicBezTo>
                <a:cubicBezTo>
                  <a:pt x="397500" y="218502"/>
                  <a:pt x="361802" y="179124"/>
                  <a:pt x="315778" y="173080"/>
                </a:cubicBezTo>
                <a:close/>
                <a:moveTo>
                  <a:pt x="249814" y="160816"/>
                </a:moveTo>
                <a:cubicBezTo>
                  <a:pt x="223740" y="165793"/>
                  <a:pt x="203093" y="186410"/>
                  <a:pt x="198110" y="212449"/>
                </a:cubicBezTo>
                <a:lnTo>
                  <a:pt x="249814" y="212449"/>
                </a:lnTo>
                <a:close/>
                <a:moveTo>
                  <a:pt x="303493" y="147835"/>
                </a:moveTo>
                <a:cubicBezTo>
                  <a:pt x="368835" y="147835"/>
                  <a:pt x="421981" y="200902"/>
                  <a:pt x="421981" y="266058"/>
                </a:cubicBezTo>
                <a:cubicBezTo>
                  <a:pt x="421981" y="331303"/>
                  <a:pt x="368835" y="384370"/>
                  <a:pt x="303493" y="384370"/>
                </a:cubicBezTo>
                <a:cubicBezTo>
                  <a:pt x="238239" y="384370"/>
                  <a:pt x="185093" y="331303"/>
                  <a:pt x="185093" y="266058"/>
                </a:cubicBezTo>
                <a:cubicBezTo>
                  <a:pt x="185093" y="259303"/>
                  <a:pt x="190523" y="253880"/>
                  <a:pt x="197289" y="253880"/>
                </a:cubicBezTo>
                <a:lnTo>
                  <a:pt x="291297" y="253880"/>
                </a:lnTo>
                <a:lnTo>
                  <a:pt x="291297" y="160013"/>
                </a:lnTo>
                <a:cubicBezTo>
                  <a:pt x="291297" y="153257"/>
                  <a:pt x="296727" y="147835"/>
                  <a:pt x="303493" y="147835"/>
                </a:cubicBezTo>
                <a:close/>
                <a:moveTo>
                  <a:pt x="262095" y="135133"/>
                </a:moveTo>
                <a:cubicBezTo>
                  <a:pt x="268859" y="135133"/>
                  <a:pt x="274287" y="140643"/>
                  <a:pt x="274287" y="147397"/>
                </a:cubicBezTo>
                <a:lnTo>
                  <a:pt x="274287" y="224713"/>
                </a:lnTo>
                <a:cubicBezTo>
                  <a:pt x="274287" y="231467"/>
                  <a:pt x="268859" y="236888"/>
                  <a:pt x="262095" y="236888"/>
                </a:cubicBezTo>
                <a:lnTo>
                  <a:pt x="184672" y="236888"/>
                </a:lnTo>
                <a:cubicBezTo>
                  <a:pt x="177909" y="236888"/>
                  <a:pt x="172391" y="231467"/>
                  <a:pt x="172391" y="224713"/>
                </a:cubicBezTo>
                <a:cubicBezTo>
                  <a:pt x="172391" y="175302"/>
                  <a:pt x="212616" y="135133"/>
                  <a:pt x="262095" y="135133"/>
                </a:cubicBezTo>
                <a:close/>
                <a:moveTo>
                  <a:pt x="58120" y="108514"/>
                </a:moveTo>
                <a:lnTo>
                  <a:pt x="58120" y="413970"/>
                </a:lnTo>
                <a:lnTo>
                  <a:pt x="549430" y="413970"/>
                </a:lnTo>
                <a:lnTo>
                  <a:pt x="549430" y="108514"/>
                </a:lnTo>
                <a:close/>
                <a:moveTo>
                  <a:pt x="27236" y="56079"/>
                </a:moveTo>
                <a:lnTo>
                  <a:pt x="27236" y="81319"/>
                </a:lnTo>
                <a:lnTo>
                  <a:pt x="580403" y="81319"/>
                </a:lnTo>
                <a:lnTo>
                  <a:pt x="580403" y="56079"/>
                </a:lnTo>
                <a:close/>
                <a:moveTo>
                  <a:pt x="303775" y="0"/>
                </a:moveTo>
                <a:cubicBezTo>
                  <a:pt x="311341" y="0"/>
                  <a:pt x="317393" y="6132"/>
                  <a:pt x="317393" y="13597"/>
                </a:cubicBezTo>
                <a:lnTo>
                  <a:pt x="317393" y="28884"/>
                </a:lnTo>
                <a:lnTo>
                  <a:pt x="580403" y="28884"/>
                </a:lnTo>
                <a:cubicBezTo>
                  <a:pt x="595356" y="28884"/>
                  <a:pt x="607639" y="41148"/>
                  <a:pt x="607639" y="56079"/>
                </a:cubicBezTo>
                <a:lnTo>
                  <a:pt x="607639" y="81319"/>
                </a:lnTo>
                <a:cubicBezTo>
                  <a:pt x="607639" y="96338"/>
                  <a:pt x="595356" y="108514"/>
                  <a:pt x="580403" y="108514"/>
                </a:cubicBezTo>
                <a:lnTo>
                  <a:pt x="576665" y="108514"/>
                </a:lnTo>
                <a:lnTo>
                  <a:pt x="576665" y="413970"/>
                </a:lnTo>
                <a:cubicBezTo>
                  <a:pt x="576665" y="428990"/>
                  <a:pt x="564472" y="441165"/>
                  <a:pt x="549430" y="441165"/>
                </a:cubicBezTo>
                <a:lnTo>
                  <a:pt x="317393" y="441165"/>
                </a:lnTo>
                <a:lnTo>
                  <a:pt x="317393" y="481069"/>
                </a:lnTo>
                <a:lnTo>
                  <a:pt x="418236" y="554923"/>
                </a:lnTo>
                <a:cubicBezTo>
                  <a:pt x="424377" y="559366"/>
                  <a:pt x="425623" y="567898"/>
                  <a:pt x="421173" y="573942"/>
                </a:cubicBezTo>
                <a:cubicBezTo>
                  <a:pt x="418503" y="577585"/>
                  <a:pt x="414409" y="579452"/>
                  <a:pt x="410225" y="579452"/>
                </a:cubicBezTo>
                <a:cubicBezTo>
                  <a:pt x="407466" y="579452"/>
                  <a:pt x="404618" y="578652"/>
                  <a:pt x="402215" y="576874"/>
                </a:cubicBezTo>
                <a:lnTo>
                  <a:pt x="317393" y="514752"/>
                </a:lnTo>
                <a:lnTo>
                  <a:pt x="317393" y="565854"/>
                </a:lnTo>
                <a:cubicBezTo>
                  <a:pt x="317393" y="573408"/>
                  <a:pt x="311341" y="579452"/>
                  <a:pt x="303775" y="579452"/>
                </a:cubicBezTo>
                <a:cubicBezTo>
                  <a:pt x="296299" y="579452"/>
                  <a:pt x="290157" y="573408"/>
                  <a:pt x="290157" y="565854"/>
                </a:cubicBezTo>
                <a:lnTo>
                  <a:pt x="290157" y="514752"/>
                </a:lnTo>
                <a:lnTo>
                  <a:pt x="205424" y="576874"/>
                </a:lnTo>
                <a:cubicBezTo>
                  <a:pt x="199372" y="581318"/>
                  <a:pt x="190827" y="579985"/>
                  <a:pt x="186377" y="573942"/>
                </a:cubicBezTo>
                <a:cubicBezTo>
                  <a:pt x="181927" y="567898"/>
                  <a:pt x="183262" y="559366"/>
                  <a:pt x="189314" y="554923"/>
                </a:cubicBezTo>
                <a:lnTo>
                  <a:pt x="290157" y="481069"/>
                </a:lnTo>
                <a:lnTo>
                  <a:pt x="290157" y="441165"/>
                </a:lnTo>
                <a:lnTo>
                  <a:pt x="58120" y="441165"/>
                </a:lnTo>
                <a:cubicBezTo>
                  <a:pt x="43167" y="441165"/>
                  <a:pt x="30885" y="428990"/>
                  <a:pt x="30885" y="413970"/>
                </a:cubicBezTo>
                <a:lnTo>
                  <a:pt x="30885" y="108514"/>
                </a:lnTo>
                <a:lnTo>
                  <a:pt x="27236" y="108514"/>
                </a:lnTo>
                <a:cubicBezTo>
                  <a:pt x="12194" y="108514"/>
                  <a:pt x="0" y="96338"/>
                  <a:pt x="0" y="81319"/>
                </a:cubicBezTo>
                <a:lnTo>
                  <a:pt x="0" y="56079"/>
                </a:lnTo>
                <a:cubicBezTo>
                  <a:pt x="0" y="41148"/>
                  <a:pt x="12194" y="28884"/>
                  <a:pt x="27236" y="28884"/>
                </a:cubicBezTo>
                <a:lnTo>
                  <a:pt x="290157" y="28884"/>
                </a:lnTo>
                <a:lnTo>
                  <a:pt x="290157" y="13597"/>
                </a:lnTo>
                <a:cubicBezTo>
                  <a:pt x="290157" y="6132"/>
                  <a:pt x="296299" y="0"/>
                  <a:pt x="303775" y="0"/>
                </a:cubicBezTo>
                <a:close/>
              </a:path>
            </a:pathLst>
          </a:custGeom>
          <a:solidFill>
            <a:schemeClr val="accent1">
              <a:alpha val="40000"/>
            </a:schemeClr>
          </a:solidFill>
          <a:ln>
            <a:noFill/>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16" name="islíḍe"/>
          <p:cNvSpPr/>
          <p:nvPr/>
        </p:nvSpPr>
        <p:spPr>
          <a:xfrm>
            <a:off x="891540" y="3435350"/>
            <a:ext cx="3556635" cy="286385"/>
          </a:xfrm>
          <a:prstGeom prst="rect">
            <a:avLst/>
          </a:prstGeom>
          <a:solidFill>
            <a:schemeClr val="tx1">
              <a:alpha val="70000"/>
            </a:schemeClr>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none" anchor="ctr">
            <a:normAutofit fontScale="72500"/>
          </a:bodyPr>
          <a:lstStyle/>
          <a:p>
            <a:pPr algn="ctr"/>
            <a:r>
              <a:rPr lang="zh-CN" sz="1600" b="1" dirty="0">
                <a:latin typeface="微软雅黑" panose="020B0503020204020204" pitchFamily="34" charset="-122"/>
                <a:ea typeface="微软雅黑" panose="020B0503020204020204" pitchFamily="34" charset="-122"/>
              </a:rPr>
              <a:t>处分上报审核</a:t>
            </a:r>
          </a:p>
        </p:txBody>
      </p:sp>
      <p:cxnSp>
        <p:nvCxnSpPr>
          <p:cNvPr id="17" name="直接连接符 16"/>
          <p:cNvCxnSpPr/>
          <p:nvPr/>
        </p:nvCxnSpPr>
        <p:spPr>
          <a:xfrm>
            <a:off x="891540" y="3448685"/>
            <a:ext cx="0" cy="2527935"/>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18" name="iṥḻíḑé"/>
          <p:cNvGrpSpPr/>
          <p:nvPr/>
        </p:nvGrpSpPr>
        <p:grpSpPr>
          <a:xfrm>
            <a:off x="955040" y="4060190"/>
            <a:ext cx="3493135" cy="1950720"/>
            <a:chOff x="3155535" y="4871732"/>
            <a:chExt cx="3492798" cy="1950439"/>
          </a:xfrm>
        </p:grpSpPr>
        <p:sp>
          <p:nvSpPr>
            <p:cNvPr id="19" name="ïṧļidê"/>
            <p:cNvSpPr/>
            <p:nvPr/>
          </p:nvSpPr>
          <p:spPr bwMode="auto">
            <a:xfrm>
              <a:off x="3155538" y="5222871"/>
              <a:ext cx="3492795" cy="55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rIns="90000" anchor="t" anchorCtr="0">
              <a:noAutofit/>
            </a:bodyPr>
            <a:lstStyle/>
            <a:p>
              <a:pPr marL="171450" indent="-171450">
                <a:lnSpc>
                  <a:spcPct val="130000"/>
                </a:lnSpc>
                <a:buFont typeface="Arial" panose="020B0604020202090204" pitchFamily="34" charset="0"/>
                <a:buChar char="•"/>
              </a:pPr>
              <a:r>
                <a:rPr lang="zh-CN" altLang="en-US" sz="1200" b="1" dirty="0">
                  <a:solidFill>
                    <a:schemeClr val="tx2"/>
                  </a:solidFill>
                  <a:latin typeface="微软雅黑" panose="020B0503020204020204" pitchFamily="34" charset="-122"/>
                  <a:ea typeface="微软雅黑" panose="020B0503020204020204" pitchFamily="34" charset="-122"/>
                </a:rPr>
                <a:t>记录并上报违纪处分</a:t>
              </a:r>
            </a:p>
            <a:p>
              <a:pPr marL="171450" indent="-171450">
                <a:lnSpc>
                  <a:spcPct val="130000"/>
                </a:lnSpc>
                <a:buFont typeface="Arial" panose="020B0604020202090204" pitchFamily="34" charset="0"/>
                <a:buChar char="•"/>
              </a:pPr>
              <a:r>
                <a:rPr lang="zh-CN" altLang="en-US" sz="1200" b="1" dirty="0">
                  <a:solidFill>
                    <a:schemeClr val="tx2"/>
                  </a:solidFill>
                  <a:latin typeface="微软雅黑" panose="020B0503020204020204" pitchFamily="34" charset="-122"/>
                  <a:ea typeface="微软雅黑" panose="020B0503020204020204" pitchFamily="34" charset="-122"/>
                </a:rPr>
                <a:t>查看负责班级学生的违纪情况信息</a:t>
              </a:r>
            </a:p>
          </p:txBody>
        </p:sp>
        <p:sp>
          <p:nvSpPr>
            <p:cNvPr id="20" name="íşľîḑè"/>
            <p:cNvSpPr txBox="1"/>
            <p:nvPr/>
          </p:nvSpPr>
          <p:spPr bwMode="auto">
            <a:xfrm>
              <a:off x="3155538" y="4871732"/>
              <a:ext cx="3492795" cy="35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lstStyle/>
            <a:p>
              <a:pPr>
                <a:spcBef>
                  <a:spcPct val="0"/>
                </a:spcBef>
              </a:pPr>
              <a:r>
                <a:rPr lang="zh-CN" altLang="en-US" b="1" dirty="0">
                  <a:solidFill>
                    <a:schemeClr val="tx2"/>
                  </a:solidFill>
                  <a:latin typeface="微软雅黑" panose="020B0503020204020204" pitchFamily="34" charset="-122"/>
                  <a:ea typeface="微软雅黑" panose="020B0503020204020204" pitchFamily="34" charset="-122"/>
                </a:rPr>
                <a:t>教师、辅导员</a:t>
              </a:r>
            </a:p>
          </p:txBody>
        </p:sp>
        <p:sp>
          <p:nvSpPr>
            <p:cNvPr id="48" name="ïṧļidê"/>
            <p:cNvSpPr/>
            <p:nvPr/>
          </p:nvSpPr>
          <p:spPr bwMode="auto">
            <a:xfrm>
              <a:off x="3155535" y="6266811"/>
              <a:ext cx="3492795" cy="55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rIns="90000" anchor="t" anchorCtr="0">
              <a:normAutofit/>
            </a:bodyPr>
            <a:lstStyle/>
            <a:p>
              <a:pPr marL="171450" indent="-171450">
                <a:lnSpc>
                  <a:spcPct val="130000"/>
                </a:lnSpc>
                <a:buFont typeface="Arial" panose="020B0604020202090204" pitchFamily="34" charset="0"/>
                <a:buChar char="•"/>
              </a:pPr>
              <a:r>
                <a:rPr lang="zh-CN" altLang="en-US" sz="1200" b="1" dirty="0">
                  <a:solidFill>
                    <a:schemeClr val="tx2"/>
                  </a:solidFill>
                  <a:latin typeface="微软雅黑" panose="020B0503020204020204" pitchFamily="34" charset="-122"/>
                  <a:ea typeface="微软雅黑" panose="020B0503020204020204" pitchFamily="34" charset="-122"/>
                </a:rPr>
                <a:t>查看院系上报学生的违纪情况信息</a:t>
              </a:r>
            </a:p>
          </p:txBody>
        </p:sp>
        <p:sp>
          <p:nvSpPr>
            <p:cNvPr id="49" name="íşľîḑè"/>
            <p:cNvSpPr txBox="1"/>
            <p:nvPr/>
          </p:nvSpPr>
          <p:spPr bwMode="auto">
            <a:xfrm>
              <a:off x="3155535" y="5915672"/>
              <a:ext cx="3492795" cy="35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lstStyle/>
            <a:p>
              <a:pPr>
                <a:spcBef>
                  <a:spcPct val="0"/>
                </a:spcBef>
              </a:pPr>
              <a:r>
                <a:rPr lang="zh-CN" altLang="en-US" b="1" dirty="0">
                  <a:solidFill>
                    <a:schemeClr val="tx2"/>
                  </a:solidFill>
                  <a:latin typeface="微软雅黑" panose="020B0503020204020204" pitchFamily="34" charset="-122"/>
                  <a:ea typeface="微软雅黑" panose="020B0503020204020204" pitchFamily="34" charset="-122"/>
                </a:rPr>
                <a:t>辅导员、学工处负责人</a:t>
              </a:r>
            </a:p>
          </p:txBody>
        </p:sp>
      </p:grpSp>
      <p:sp>
        <p:nvSpPr>
          <p:cNvPr id="7" name="i$ḷïḋè"/>
          <p:cNvSpPr/>
          <p:nvPr/>
        </p:nvSpPr>
        <p:spPr>
          <a:xfrm>
            <a:off x="7745095" y="2372995"/>
            <a:ext cx="3556635" cy="1347470"/>
          </a:xfrm>
          <a:prstGeom prst="rect">
            <a:avLst/>
          </a:prstGeom>
          <a:pattFill prst="pct5">
            <a:fgClr>
              <a:srgbClr val="E4E6EA"/>
            </a:fgClr>
            <a:bgClr>
              <a:srgbClr val="ADB5BF"/>
            </a:bgClr>
          </a:patt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微软雅黑" panose="020B0503020204020204" pitchFamily="34" charset="-122"/>
              <a:ea typeface="微软雅黑" panose="020B0503020204020204" pitchFamily="34" charset="-122"/>
            </a:endParaRPr>
          </a:p>
        </p:txBody>
      </p:sp>
      <p:sp>
        <p:nvSpPr>
          <p:cNvPr id="8" name="iśḻíďe"/>
          <p:cNvSpPr/>
          <p:nvPr/>
        </p:nvSpPr>
        <p:spPr bwMode="auto">
          <a:xfrm>
            <a:off x="7781925" y="5168265"/>
            <a:ext cx="742950" cy="708660"/>
          </a:xfrm>
          <a:custGeom>
            <a:avLst/>
            <a:gdLst>
              <a:gd name="connsiteX0" fmla="*/ 315778 w 607639"/>
              <a:gd name="connsiteY0" fmla="*/ 173080 h 579502"/>
              <a:gd name="connsiteX1" fmla="*/ 315778 w 607639"/>
              <a:gd name="connsiteY1" fmla="*/ 266058 h 579502"/>
              <a:gd name="connsiteX2" fmla="*/ 303493 w 607639"/>
              <a:gd name="connsiteY2" fmla="*/ 278325 h 579502"/>
              <a:gd name="connsiteX3" fmla="*/ 210375 w 607639"/>
              <a:gd name="connsiteY3" fmla="*/ 278325 h 579502"/>
              <a:gd name="connsiteX4" fmla="*/ 303493 w 607639"/>
              <a:gd name="connsiteY4" fmla="*/ 359925 h 579502"/>
              <a:gd name="connsiteX5" fmla="*/ 397500 w 607639"/>
              <a:gd name="connsiteY5" fmla="*/ 266058 h 579502"/>
              <a:gd name="connsiteX6" fmla="*/ 315778 w 607639"/>
              <a:gd name="connsiteY6" fmla="*/ 173080 h 579502"/>
              <a:gd name="connsiteX7" fmla="*/ 249814 w 607639"/>
              <a:gd name="connsiteY7" fmla="*/ 160816 h 579502"/>
              <a:gd name="connsiteX8" fmla="*/ 198110 w 607639"/>
              <a:gd name="connsiteY8" fmla="*/ 212449 h 579502"/>
              <a:gd name="connsiteX9" fmla="*/ 249814 w 607639"/>
              <a:gd name="connsiteY9" fmla="*/ 212449 h 579502"/>
              <a:gd name="connsiteX10" fmla="*/ 303493 w 607639"/>
              <a:gd name="connsiteY10" fmla="*/ 147835 h 579502"/>
              <a:gd name="connsiteX11" fmla="*/ 421981 w 607639"/>
              <a:gd name="connsiteY11" fmla="*/ 266058 h 579502"/>
              <a:gd name="connsiteX12" fmla="*/ 303493 w 607639"/>
              <a:gd name="connsiteY12" fmla="*/ 384370 h 579502"/>
              <a:gd name="connsiteX13" fmla="*/ 185093 w 607639"/>
              <a:gd name="connsiteY13" fmla="*/ 266058 h 579502"/>
              <a:gd name="connsiteX14" fmla="*/ 197289 w 607639"/>
              <a:gd name="connsiteY14" fmla="*/ 253880 h 579502"/>
              <a:gd name="connsiteX15" fmla="*/ 291297 w 607639"/>
              <a:gd name="connsiteY15" fmla="*/ 253880 h 579502"/>
              <a:gd name="connsiteX16" fmla="*/ 291297 w 607639"/>
              <a:gd name="connsiteY16" fmla="*/ 160013 h 579502"/>
              <a:gd name="connsiteX17" fmla="*/ 303493 w 607639"/>
              <a:gd name="connsiteY17" fmla="*/ 147835 h 579502"/>
              <a:gd name="connsiteX18" fmla="*/ 262095 w 607639"/>
              <a:gd name="connsiteY18" fmla="*/ 135133 h 579502"/>
              <a:gd name="connsiteX19" fmla="*/ 274287 w 607639"/>
              <a:gd name="connsiteY19" fmla="*/ 147397 h 579502"/>
              <a:gd name="connsiteX20" fmla="*/ 274287 w 607639"/>
              <a:gd name="connsiteY20" fmla="*/ 224713 h 579502"/>
              <a:gd name="connsiteX21" fmla="*/ 262095 w 607639"/>
              <a:gd name="connsiteY21" fmla="*/ 236888 h 579502"/>
              <a:gd name="connsiteX22" fmla="*/ 184672 w 607639"/>
              <a:gd name="connsiteY22" fmla="*/ 236888 h 579502"/>
              <a:gd name="connsiteX23" fmla="*/ 172391 w 607639"/>
              <a:gd name="connsiteY23" fmla="*/ 224713 h 579502"/>
              <a:gd name="connsiteX24" fmla="*/ 262095 w 607639"/>
              <a:gd name="connsiteY24" fmla="*/ 135133 h 579502"/>
              <a:gd name="connsiteX25" fmla="*/ 58120 w 607639"/>
              <a:gd name="connsiteY25" fmla="*/ 108514 h 579502"/>
              <a:gd name="connsiteX26" fmla="*/ 58120 w 607639"/>
              <a:gd name="connsiteY26" fmla="*/ 413970 h 579502"/>
              <a:gd name="connsiteX27" fmla="*/ 549430 w 607639"/>
              <a:gd name="connsiteY27" fmla="*/ 413970 h 579502"/>
              <a:gd name="connsiteX28" fmla="*/ 549430 w 607639"/>
              <a:gd name="connsiteY28" fmla="*/ 108514 h 579502"/>
              <a:gd name="connsiteX29" fmla="*/ 27236 w 607639"/>
              <a:gd name="connsiteY29" fmla="*/ 56079 h 579502"/>
              <a:gd name="connsiteX30" fmla="*/ 27236 w 607639"/>
              <a:gd name="connsiteY30" fmla="*/ 81319 h 579502"/>
              <a:gd name="connsiteX31" fmla="*/ 580403 w 607639"/>
              <a:gd name="connsiteY31" fmla="*/ 81319 h 579502"/>
              <a:gd name="connsiteX32" fmla="*/ 580403 w 607639"/>
              <a:gd name="connsiteY32" fmla="*/ 56079 h 579502"/>
              <a:gd name="connsiteX33" fmla="*/ 303775 w 607639"/>
              <a:gd name="connsiteY33" fmla="*/ 0 h 579502"/>
              <a:gd name="connsiteX34" fmla="*/ 317393 w 607639"/>
              <a:gd name="connsiteY34" fmla="*/ 13597 h 579502"/>
              <a:gd name="connsiteX35" fmla="*/ 317393 w 607639"/>
              <a:gd name="connsiteY35" fmla="*/ 28884 h 579502"/>
              <a:gd name="connsiteX36" fmla="*/ 580403 w 607639"/>
              <a:gd name="connsiteY36" fmla="*/ 28884 h 579502"/>
              <a:gd name="connsiteX37" fmla="*/ 607639 w 607639"/>
              <a:gd name="connsiteY37" fmla="*/ 56079 h 579502"/>
              <a:gd name="connsiteX38" fmla="*/ 607639 w 607639"/>
              <a:gd name="connsiteY38" fmla="*/ 81319 h 579502"/>
              <a:gd name="connsiteX39" fmla="*/ 580403 w 607639"/>
              <a:gd name="connsiteY39" fmla="*/ 108514 h 579502"/>
              <a:gd name="connsiteX40" fmla="*/ 576665 w 607639"/>
              <a:gd name="connsiteY40" fmla="*/ 108514 h 579502"/>
              <a:gd name="connsiteX41" fmla="*/ 576665 w 607639"/>
              <a:gd name="connsiteY41" fmla="*/ 413970 h 579502"/>
              <a:gd name="connsiteX42" fmla="*/ 549430 w 607639"/>
              <a:gd name="connsiteY42" fmla="*/ 441165 h 579502"/>
              <a:gd name="connsiteX43" fmla="*/ 317393 w 607639"/>
              <a:gd name="connsiteY43" fmla="*/ 441165 h 579502"/>
              <a:gd name="connsiteX44" fmla="*/ 317393 w 607639"/>
              <a:gd name="connsiteY44" fmla="*/ 481069 h 579502"/>
              <a:gd name="connsiteX45" fmla="*/ 418236 w 607639"/>
              <a:gd name="connsiteY45" fmla="*/ 554923 h 579502"/>
              <a:gd name="connsiteX46" fmla="*/ 421173 w 607639"/>
              <a:gd name="connsiteY46" fmla="*/ 573942 h 579502"/>
              <a:gd name="connsiteX47" fmla="*/ 410225 w 607639"/>
              <a:gd name="connsiteY47" fmla="*/ 579452 h 579502"/>
              <a:gd name="connsiteX48" fmla="*/ 402215 w 607639"/>
              <a:gd name="connsiteY48" fmla="*/ 576874 h 579502"/>
              <a:gd name="connsiteX49" fmla="*/ 317393 w 607639"/>
              <a:gd name="connsiteY49" fmla="*/ 514752 h 579502"/>
              <a:gd name="connsiteX50" fmla="*/ 317393 w 607639"/>
              <a:gd name="connsiteY50" fmla="*/ 565854 h 579502"/>
              <a:gd name="connsiteX51" fmla="*/ 303775 w 607639"/>
              <a:gd name="connsiteY51" fmla="*/ 579452 h 579502"/>
              <a:gd name="connsiteX52" fmla="*/ 290157 w 607639"/>
              <a:gd name="connsiteY52" fmla="*/ 565854 h 579502"/>
              <a:gd name="connsiteX53" fmla="*/ 290157 w 607639"/>
              <a:gd name="connsiteY53" fmla="*/ 514752 h 579502"/>
              <a:gd name="connsiteX54" fmla="*/ 205424 w 607639"/>
              <a:gd name="connsiteY54" fmla="*/ 576874 h 579502"/>
              <a:gd name="connsiteX55" fmla="*/ 186377 w 607639"/>
              <a:gd name="connsiteY55" fmla="*/ 573942 h 579502"/>
              <a:gd name="connsiteX56" fmla="*/ 189314 w 607639"/>
              <a:gd name="connsiteY56" fmla="*/ 554923 h 579502"/>
              <a:gd name="connsiteX57" fmla="*/ 290157 w 607639"/>
              <a:gd name="connsiteY57" fmla="*/ 481069 h 579502"/>
              <a:gd name="connsiteX58" fmla="*/ 290157 w 607639"/>
              <a:gd name="connsiteY58" fmla="*/ 441165 h 579502"/>
              <a:gd name="connsiteX59" fmla="*/ 58120 w 607639"/>
              <a:gd name="connsiteY59" fmla="*/ 441165 h 579502"/>
              <a:gd name="connsiteX60" fmla="*/ 30885 w 607639"/>
              <a:gd name="connsiteY60" fmla="*/ 413970 h 579502"/>
              <a:gd name="connsiteX61" fmla="*/ 30885 w 607639"/>
              <a:gd name="connsiteY61" fmla="*/ 108514 h 579502"/>
              <a:gd name="connsiteX62" fmla="*/ 27236 w 607639"/>
              <a:gd name="connsiteY62" fmla="*/ 108514 h 579502"/>
              <a:gd name="connsiteX63" fmla="*/ 0 w 607639"/>
              <a:gd name="connsiteY63" fmla="*/ 81319 h 579502"/>
              <a:gd name="connsiteX64" fmla="*/ 0 w 607639"/>
              <a:gd name="connsiteY64" fmla="*/ 56079 h 579502"/>
              <a:gd name="connsiteX65" fmla="*/ 27236 w 607639"/>
              <a:gd name="connsiteY65" fmla="*/ 28884 h 579502"/>
              <a:gd name="connsiteX66" fmla="*/ 290157 w 607639"/>
              <a:gd name="connsiteY66" fmla="*/ 28884 h 579502"/>
              <a:gd name="connsiteX67" fmla="*/ 290157 w 607639"/>
              <a:gd name="connsiteY67" fmla="*/ 13597 h 579502"/>
              <a:gd name="connsiteX68" fmla="*/ 303775 w 607639"/>
              <a:gd name="connsiteY68" fmla="*/ 0 h 57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7639" h="579502">
                <a:moveTo>
                  <a:pt x="315778" y="173080"/>
                </a:moveTo>
                <a:lnTo>
                  <a:pt x="315778" y="266058"/>
                </a:lnTo>
                <a:cubicBezTo>
                  <a:pt x="315778" y="272814"/>
                  <a:pt x="310258" y="278325"/>
                  <a:pt x="303493" y="278325"/>
                </a:cubicBezTo>
                <a:lnTo>
                  <a:pt x="210375" y="278325"/>
                </a:lnTo>
                <a:cubicBezTo>
                  <a:pt x="216429" y="324281"/>
                  <a:pt x="255866" y="359925"/>
                  <a:pt x="303493" y="359925"/>
                </a:cubicBezTo>
                <a:cubicBezTo>
                  <a:pt x="355303" y="359925"/>
                  <a:pt x="397500" y="317792"/>
                  <a:pt x="397500" y="266058"/>
                </a:cubicBezTo>
                <a:cubicBezTo>
                  <a:pt x="397500" y="218502"/>
                  <a:pt x="361802" y="179124"/>
                  <a:pt x="315778" y="173080"/>
                </a:cubicBezTo>
                <a:close/>
                <a:moveTo>
                  <a:pt x="249814" y="160816"/>
                </a:moveTo>
                <a:cubicBezTo>
                  <a:pt x="223740" y="165793"/>
                  <a:pt x="203093" y="186410"/>
                  <a:pt x="198110" y="212449"/>
                </a:cubicBezTo>
                <a:lnTo>
                  <a:pt x="249814" y="212449"/>
                </a:lnTo>
                <a:close/>
                <a:moveTo>
                  <a:pt x="303493" y="147835"/>
                </a:moveTo>
                <a:cubicBezTo>
                  <a:pt x="368835" y="147835"/>
                  <a:pt x="421981" y="200902"/>
                  <a:pt x="421981" y="266058"/>
                </a:cubicBezTo>
                <a:cubicBezTo>
                  <a:pt x="421981" y="331303"/>
                  <a:pt x="368835" y="384370"/>
                  <a:pt x="303493" y="384370"/>
                </a:cubicBezTo>
                <a:cubicBezTo>
                  <a:pt x="238239" y="384370"/>
                  <a:pt x="185093" y="331303"/>
                  <a:pt x="185093" y="266058"/>
                </a:cubicBezTo>
                <a:cubicBezTo>
                  <a:pt x="185093" y="259303"/>
                  <a:pt x="190523" y="253880"/>
                  <a:pt x="197289" y="253880"/>
                </a:cubicBezTo>
                <a:lnTo>
                  <a:pt x="291297" y="253880"/>
                </a:lnTo>
                <a:lnTo>
                  <a:pt x="291297" y="160013"/>
                </a:lnTo>
                <a:cubicBezTo>
                  <a:pt x="291297" y="153257"/>
                  <a:pt x="296727" y="147835"/>
                  <a:pt x="303493" y="147835"/>
                </a:cubicBezTo>
                <a:close/>
                <a:moveTo>
                  <a:pt x="262095" y="135133"/>
                </a:moveTo>
                <a:cubicBezTo>
                  <a:pt x="268859" y="135133"/>
                  <a:pt x="274287" y="140643"/>
                  <a:pt x="274287" y="147397"/>
                </a:cubicBezTo>
                <a:lnTo>
                  <a:pt x="274287" y="224713"/>
                </a:lnTo>
                <a:cubicBezTo>
                  <a:pt x="274287" y="231467"/>
                  <a:pt x="268859" y="236888"/>
                  <a:pt x="262095" y="236888"/>
                </a:cubicBezTo>
                <a:lnTo>
                  <a:pt x="184672" y="236888"/>
                </a:lnTo>
                <a:cubicBezTo>
                  <a:pt x="177909" y="236888"/>
                  <a:pt x="172391" y="231467"/>
                  <a:pt x="172391" y="224713"/>
                </a:cubicBezTo>
                <a:cubicBezTo>
                  <a:pt x="172391" y="175302"/>
                  <a:pt x="212616" y="135133"/>
                  <a:pt x="262095" y="135133"/>
                </a:cubicBezTo>
                <a:close/>
                <a:moveTo>
                  <a:pt x="58120" y="108514"/>
                </a:moveTo>
                <a:lnTo>
                  <a:pt x="58120" y="413970"/>
                </a:lnTo>
                <a:lnTo>
                  <a:pt x="549430" y="413970"/>
                </a:lnTo>
                <a:lnTo>
                  <a:pt x="549430" y="108514"/>
                </a:lnTo>
                <a:close/>
                <a:moveTo>
                  <a:pt x="27236" y="56079"/>
                </a:moveTo>
                <a:lnTo>
                  <a:pt x="27236" y="81319"/>
                </a:lnTo>
                <a:lnTo>
                  <a:pt x="580403" y="81319"/>
                </a:lnTo>
                <a:lnTo>
                  <a:pt x="580403" y="56079"/>
                </a:lnTo>
                <a:close/>
                <a:moveTo>
                  <a:pt x="303775" y="0"/>
                </a:moveTo>
                <a:cubicBezTo>
                  <a:pt x="311341" y="0"/>
                  <a:pt x="317393" y="6132"/>
                  <a:pt x="317393" y="13597"/>
                </a:cubicBezTo>
                <a:lnTo>
                  <a:pt x="317393" y="28884"/>
                </a:lnTo>
                <a:lnTo>
                  <a:pt x="580403" y="28884"/>
                </a:lnTo>
                <a:cubicBezTo>
                  <a:pt x="595356" y="28884"/>
                  <a:pt x="607639" y="41148"/>
                  <a:pt x="607639" y="56079"/>
                </a:cubicBezTo>
                <a:lnTo>
                  <a:pt x="607639" y="81319"/>
                </a:lnTo>
                <a:cubicBezTo>
                  <a:pt x="607639" y="96338"/>
                  <a:pt x="595356" y="108514"/>
                  <a:pt x="580403" y="108514"/>
                </a:cubicBezTo>
                <a:lnTo>
                  <a:pt x="576665" y="108514"/>
                </a:lnTo>
                <a:lnTo>
                  <a:pt x="576665" y="413970"/>
                </a:lnTo>
                <a:cubicBezTo>
                  <a:pt x="576665" y="428990"/>
                  <a:pt x="564472" y="441165"/>
                  <a:pt x="549430" y="441165"/>
                </a:cubicBezTo>
                <a:lnTo>
                  <a:pt x="317393" y="441165"/>
                </a:lnTo>
                <a:lnTo>
                  <a:pt x="317393" y="481069"/>
                </a:lnTo>
                <a:lnTo>
                  <a:pt x="418236" y="554923"/>
                </a:lnTo>
                <a:cubicBezTo>
                  <a:pt x="424377" y="559366"/>
                  <a:pt x="425623" y="567898"/>
                  <a:pt x="421173" y="573942"/>
                </a:cubicBezTo>
                <a:cubicBezTo>
                  <a:pt x="418503" y="577585"/>
                  <a:pt x="414409" y="579452"/>
                  <a:pt x="410225" y="579452"/>
                </a:cubicBezTo>
                <a:cubicBezTo>
                  <a:pt x="407466" y="579452"/>
                  <a:pt x="404618" y="578652"/>
                  <a:pt x="402215" y="576874"/>
                </a:cubicBezTo>
                <a:lnTo>
                  <a:pt x="317393" y="514752"/>
                </a:lnTo>
                <a:lnTo>
                  <a:pt x="317393" y="565854"/>
                </a:lnTo>
                <a:cubicBezTo>
                  <a:pt x="317393" y="573408"/>
                  <a:pt x="311341" y="579452"/>
                  <a:pt x="303775" y="579452"/>
                </a:cubicBezTo>
                <a:cubicBezTo>
                  <a:pt x="296299" y="579452"/>
                  <a:pt x="290157" y="573408"/>
                  <a:pt x="290157" y="565854"/>
                </a:cubicBezTo>
                <a:lnTo>
                  <a:pt x="290157" y="514752"/>
                </a:lnTo>
                <a:lnTo>
                  <a:pt x="205424" y="576874"/>
                </a:lnTo>
                <a:cubicBezTo>
                  <a:pt x="199372" y="581318"/>
                  <a:pt x="190827" y="579985"/>
                  <a:pt x="186377" y="573942"/>
                </a:cubicBezTo>
                <a:cubicBezTo>
                  <a:pt x="181927" y="567898"/>
                  <a:pt x="183262" y="559366"/>
                  <a:pt x="189314" y="554923"/>
                </a:cubicBezTo>
                <a:lnTo>
                  <a:pt x="290157" y="481069"/>
                </a:lnTo>
                <a:lnTo>
                  <a:pt x="290157" y="441165"/>
                </a:lnTo>
                <a:lnTo>
                  <a:pt x="58120" y="441165"/>
                </a:lnTo>
                <a:cubicBezTo>
                  <a:pt x="43167" y="441165"/>
                  <a:pt x="30885" y="428990"/>
                  <a:pt x="30885" y="413970"/>
                </a:cubicBezTo>
                <a:lnTo>
                  <a:pt x="30885" y="108514"/>
                </a:lnTo>
                <a:lnTo>
                  <a:pt x="27236" y="108514"/>
                </a:lnTo>
                <a:cubicBezTo>
                  <a:pt x="12194" y="108514"/>
                  <a:pt x="0" y="96338"/>
                  <a:pt x="0" y="81319"/>
                </a:cubicBezTo>
                <a:lnTo>
                  <a:pt x="0" y="56079"/>
                </a:lnTo>
                <a:cubicBezTo>
                  <a:pt x="0" y="41148"/>
                  <a:pt x="12194" y="28884"/>
                  <a:pt x="27236" y="28884"/>
                </a:cubicBezTo>
                <a:lnTo>
                  <a:pt x="290157" y="28884"/>
                </a:lnTo>
                <a:lnTo>
                  <a:pt x="290157" y="13597"/>
                </a:lnTo>
                <a:cubicBezTo>
                  <a:pt x="290157" y="6132"/>
                  <a:pt x="296299" y="0"/>
                  <a:pt x="303775" y="0"/>
                </a:cubicBezTo>
                <a:close/>
              </a:path>
            </a:pathLst>
          </a:custGeom>
          <a:solidFill>
            <a:schemeClr val="accent1">
              <a:alpha val="40000"/>
            </a:schemeClr>
          </a:solidFill>
          <a:ln>
            <a:noFill/>
          </a:ln>
        </p:spPr>
        <p:txBody>
          <a:bodyPr anchor="ctr">
            <a:noAutofit/>
          </a:bodyPr>
          <a:lstStyle/>
          <a:p>
            <a:pPr lvl="0" algn="ctr">
              <a:buClrTx/>
              <a:buSzTx/>
              <a:buFontTx/>
            </a:pPr>
            <a:endParaRPr>
              <a:latin typeface="微软雅黑" panose="020B0503020204020204" pitchFamily="34" charset="-122"/>
              <a:ea typeface="微软雅黑" panose="020B0503020204020204" pitchFamily="34" charset="-122"/>
              <a:sym typeface="+mn-ea"/>
            </a:endParaRPr>
          </a:p>
        </p:txBody>
      </p:sp>
      <p:sp>
        <p:nvSpPr>
          <p:cNvPr id="9" name="íṩļídê"/>
          <p:cNvSpPr/>
          <p:nvPr/>
        </p:nvSpPr>
        <p:spPr>
          <a:xfrm>
            <a:off x="7745095" y="3433445"/>
            <a:ext cx="3556635" cy="286385"/>
          </a:xfrm>
          <a:prstGeom prst="rect">
            <a:avLst/>
          </a:prstGeom>
          <a:solidFill>
            <a:schemeClr val="tx1">
              <a:alpha val="70000"/>
            </a:schemeClr>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none" anchor="ctr">
            <a:normAutofit fontScale="72500"/>
          </a:bodyPr>
          <a:lstStyle/>
          <a:p>
            <a:pPr algn="ctr"/>
            <a:r>
              <a:rPr lang="zh-CN" sz="1600" b="1" dirty="0">
                <a:latin typeface="微软雅黑" panose="020B0503020204020204" pitchFamily="34" charset="-122"/>
                <a:ea typeface="微软雅黑" panose="020B0503020204020204" pitchFamily="34" charset="-122"/>
              </a:rPr>
              <a:t>解除留校查看处分申请审核</a:t>
            </a:r>
          </a:p>
        </p:txBody>
      </p:sp>
      <p:cxnSp>
        <p:nvCxnSpPr>
          <p:cNvPr id="10" name="直接连接符 9"/>
          <p:cNvCxnSpPr/>
          <p:nvPr/>
        </p:nvCxnSpPr>
        <p:spPr>
          <a:xfrm>
            <a:off x="7745095" y="3446780"/>
            <a:ext cx="0" cy="2527935"/>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11" name="ïṣ1ïdè"/>
          <p:cNvGrpSpPr/>
          <p:nvPr/>
        </p:nvGrpSpPr>
        <p:grpSpPr>
          <a:xfrm>
            <a:off x="7808595" y="4058285"/>
            <a:ext cx="3493135" cy="906780"/>
            <a:chOff x="3155538" y="4871732"/>
            <a:chExt cx="3492795" cy="906499"/>
          </a:xfrm>
        </p:grpSpPr>
        <p:sp>
          <p:nvSpPr>
            <p:cNvPr id="12" name="ïšľídê"/>
            <p:cNvSpPr/>
            <p:nvPr/>
          </p:nvSpPr>
          <p:spPr bwMode="auto">
            <a:xfrm>
              <a:off x="3155538" y="5222871"/>
              <a:ext cx="3492795" cy="55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rIns="90000" anchor="t" anchorCtr="0">
              <a:noAutofit/>
            </a:bodyPr>
            <a:lstStyle/>
            <a:p>
              <a:pPr>
                <a:lnSpc>
                  <a:spcPct val="130000"/>
                </a:lnSpc>
              </a:pPr>
              <a:r>
                <a:rPr lang="en-US" altLang="zh-CN" sz="1200" b="1" dirty="0">
                  <a:solidFill>
                    <a:schemeClr val="tx2"/>
                  </a:solidFill>
                  <a:latin typeface="微软雅黑" panose="020B0503020204020204" pitchFamily="34" charset="-122"/>
                  <a:ea typeface="微软雅黑" panose="020B0503020204020204" pitchFamily="34" charset="-122"/>
                </a:rPr>
                <a:t>学生可提交解除违纪处分的申请，可按定义审核流程进行逐级审核，解除处分</a:t>
              </a:r>
            </a:p>
          </p:txBody>
        </p:sp>
        <p:sp>
          <p:nvSpPr>
            <p:cNvPr id="13" name="ïšľídè"/>
            <p:cNvSpPr txBox="1"/>
            <p:nvPr/>
          </p:nvSpPr>
          <p:spPr bwMode="auto">
            <a:xfrm>
              <a:off x="3155538" y="4871732"/>
              <a:ext cx="3492795" cy="351139"/>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90000" rIns="90000"/>
            <a:lstStyle/>
            <a:p>
              <a:pPr lvl="0" algn="l">
                <a:buClrTx/>
                <a:buSzTx/>
                <a:buFontTx/>
              </a:pPr>
              <a:r>
                <a:rPr lang="zh-CN" altLang="en-US" b="1" dirty="0">
                  <a:solidFill>
                    <a:schemeClr val="tx2"/>
                  </a:solidFill>
                  <a:latin typeface="微软雅黑" panose="020B0503020204020204" pitchFamily="34" charset="-122"/>
                  <a:ea typeface="微软雅黑" panose="020B0503020204020204" pitchFamily="34" charset="-122"/>
                  <a:sym typeface="+mn-ea"/>
                </a:rPr>
                <a:t>学生</a:t>
              </a:r>
            </a:p>
          </p:txBody>
        </p:sp>
      </p:grpSp>
      <p:grpSp>
        <p:nvGrpSpPr>
          <p:cNvPr id="466" name="组合 465"/>
          <p:cNvGrpSpPr/>
          <p:nvPr/>
        </p:nvGrpSpPr>
        <p:grpSpPr>
          <a:xfrm>
            <a:off x="673100" y="1190625"/>
            <a:ext cx="10845800" cy="583565"/>
            <a:chOff x="1060" y="1875"/>
            <a:chExt cx="17080" cy="919"/>
          </a:xfrm>
        </p:grpSpPr>
        <p:cxnSp>
          <p:nvCxnSpPr>
            <p:cNvPr id="467" name="直接连接符 466"/>
            <p:cNvCxnSpPr/>
            <p:nvPr/>
          </p:nvCxnSpPr>
          <p:spPr>
            <a:xfrm>
              <a:off x="1060" y="2794"/>
              <a:ext cx="17080" cy="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68" name="îSlïḋê"/>
            <p:cNvSpPr txBox="1"/>
            <p:nvPr/>
          </p:nvSpPr>
          <p:spPr>
            <a:xfrm>
              <a:off x="1700" y="1875"/>
              <a:ext cx="12659" cy="919"/>
            </a:xfrm>
            <a:prstGeom prst="rect">
              <a:avLst/>
            </a:prstGeom>
            <a:noFill/>
          </p:spPr>
          <p:txBody>
            <a:bodyPr wrap="square" lIns="91440" tIns="45720" rIns="91440" bIns="45720" rtlCol="0" anchor="t" anchorCtr="0">
              <a:spAutoFit/>
            </a:bodyPr>
            <a:lstStyle/>
            <a:p>
              <a:pPr lvl="0" algn="just">
                <a:buClrTx/>
                <a:buSzTx/>
                <a:buFontTx/>
              </a:pPr>
              <a:r>
                <a:rPr lang="zh-CN" altLang="en-US" sz="3200" b="1" dirty="0">
                  <a:solidFill>
                    <a:srgbClr val="4794B7"/>
                  </a:solidFill>
                  <a:latin typeface="微软雅黑" panose="020B0503020204020204" pitchFamily="34" charset="-122"/>
                  <a:ea typeface="微软雅黑" panose="020B0503020204020204" pitchFamily="34" charset="-122"/>
                  <a:sym typeface="+mn-ea"/>
                </a:rPr>
                <a:t>违纪处分</a:t>
              </a:r>
            </a:p>
          </p:txBody>
        </p:sp>
      </p:grpSp>
      <p:sp>
        <p:nvSpPr>
          <p:cNvPr id="3" name="íṧ1ïḓè"/>
          <p:cNvSpPr/>
          <p:nvPr/>
        </p:nvSpPr>
        <p:spPr>
          <a:xfrm>
            <a:off x="1417955" y="2950210"/>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记录上报</a:t>
            </a:r>
          </a:p>
        </p:txBody>
      </p:sp>
      <p:cxnSp>
        <p:nvCxnSpPr>
          <p:cNvPr id="108" name="直接连接符 107"/>
          <p:cNvCxnSpPr/>
          <p:nvPr/>
        </p:nvCxnSpPr>
        <p:spPr>
          <a:xfrm flipH="1">
            <a:off x="2331720" y="3100705"/>
            <a:ext cx="626745" cy="0"/>
          </a:xfrm>
          <a:prstGeom prst="line">
            <a:avLst/>
          </a:prstGeom>
          <a:ln w="2222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9" name="îśļîḓê"/>
          <p:cNvSpPr txBox="1"/>
          <p:nvPr/>
        </p:nvSpPr>
        <p:spPr>
          <a:xfrm>
            <a:off x="1594485" y="2704465"/>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辅导员</a:t>
            </a:r>
          </a:p>
        </p:txBody>
      </p:sp>
      <p:sp>
        <p:nvSpPr>
          <p:cNvPr id="110" name="íṧ1ïḓè"/>
          <p:cNvSpPr/>
          <p:nvPr/>
        </p:nvSpPr>
        <p:spPr>
          <a:xfrm>
            <a:off x="2958465" y="2950210"/>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在线审核</a:t>
            </a:r>
          </a:p>
        </p:txBody>
      </p:sp>
      <p:sp>
        <p:nvSpPr>
          <p:cNvPr id="134" name="îśļîḓê"/>
          <p:cNvSpPr txBox="1"/>
          <p:nvPr/>
        </p:nvSpPr>
        <p:spPr>
          <a:xfrm>
            <a:off x="3134995" y="2697480"/>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学工负责人</a:t>
            </a:r>
          </a:p>
        </p:txBody>
      </p:sp>
      <p:sp>
        <p:nvSpPr>
          <p:cNvPr id="2" name="íṧ1ïḓè"/>
          <p:cNvSpPr/>
          <p:nvPr/>
        </p:nvSpPr>
        <p:spPr>
          <a:xfrm>
            <a:off x="8284210" y="2940050"/>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解除申请</a:t>
            </a:r>
          </a:p>
        </p:txBody>
      </p:sp>
      <p:cxnSp>
        <p:nvCxnSpPr>
          <p:cNvPr id="5" name="直接连接符 4"/>
          <p:cNvCxnSpPr/>
          <p:nvPr/>
        </p:nvCxnSpPr>
        <p:spPr>
          <a:xfrm flipH="1">
            <a:off x="9197975" y="3090545"/>
            <a:ext cx="626745" cy="0"/>
          </a:xfrm>
          <a:prstGeom prst="line">
            <a:avLst/>
          </a:prstGeom>
          <a:ln w="2222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îśļîḓê"/>
          <p:cNvSpPr txBox="1"/>
          <p:nvPr/>
        </p:nvSpPr>
        <p:spPr>
          <a:xfrm>
            <a:off x="8460740" y="2694305"/>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学生</a:t>
            </a:r>
          </a:p>
        </p:txBody>
      </p:sp>
      <p:sp>
        <p:nvSpPr>
          <p:cNvPr id="51" name="íṧ1ïḓè"/>
          <p:cNvSpPr/>
          <p:nvPr/>
        </p:nvSpPr>
        <p:spPr>
          <a:xfrm>
            <a:off x="9824720" y="2940050"/>
            <a:ext cx="923290" cy="3009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在线审核</a:t>
            </a:r>
          </a:p>
        </p:txBody>
      </p:sp>
      <p:sp>
        <p:nvSpPr>
          <p:cNvPr id="52" name="îśļîḓê"/>
          <p:cNvSpPr txBox="1"/>
          <p:nvPr/>
        </p:nvSpPr>
        <p:spPr>
          <a:xfrm>
            <a:off x="10001250" y="2687320"/>
            <a:ext cx="570230" cy="245110"/>
          </a:xfrm>
          <a:prstGeom prst="rect">
            <a:avLst/>
          </a:prstGeom>
          <a:noFill/>
        </p:spPr>
        <p:txBody>
          <a:bodyPr wrap="none" lIns="0" tIns="0" rIns="0" bIns="0">
            <a:normAutofit/>
          </a:bodyPr>
          <a:lstStyle/>
          <a:p>
            <a:pPr algn="ctr"/>
            <a:r>
              <a:rPr lang="zh-CN" altLang="en-US" sz="1400" b="1" dirty="0">
                <a:solidFill>
                  <a:schemeClr val="tx2"/>
                </a:solidFill>
                <a:latin typeface="微软雅黑" panose="020B0503020204020204" pitchFamily="34" charset="-122"/>
                <a:ea typeface="微软雅黑" panose="020B0503020204020204" pitchFamily="34" charset="-122"/>
              </a:rPr>
              <a:t>学工负责人</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ïṧḻíḋé"/>
          <p:cNvSpPr/>
          <p:nvPr/>
        </p:nvSpPr>
        <p:spPr>
          <a:xfrm>
            <a:off x="1072515" y="4724400"/>
            <a:ext cx="3172460" cy="485775"/>
          </a:xfrm>
          <a:prstGeom prst="rect">
            <a:avLst/>
          </a:prstGeom>
          <a:solidFill>
            <a:schemeClr val="accent1"/>
          </a:solidFill>
        </p:spPr>
        <p:txBody>
          <a:bodyPr wrap="square" lIns="91440" tIns="45720" rIns="91440" bIns="45720" anchor="ctr" anchorCtr="1">
            <a:normAutofit/>
          </a:bodyPr>
          <a:lstStyle/>
          <a:p>
            <a:pPr lvl="0" algn="ctr"/>
            <a:r>
              <a:rPr lang="zh-CN" sz="2000" b="1" dirty="0">
                <a:solidFill>
                  <a:schemeClr val="bg1"/>
                </a:solidFill>
                <a:latin typeface="微软雅黑" panose="020B0503020204020204" pitchFamily="34" charset="-122"/>
                <a:ea typeface="微软雅黑" panose="020B0503020204020204" pitchFamily="34" charset="-122"/>
              </a:rPr>
              <a:t>宿舍</a:t>
            </a:r>
          </a:p>
        </p:txBody>
      </p:sp>
      <p:sp>
        <p:nvSpPr>
          <p:cNvPr id="200" name="iSḷíďê"/>
          <p:cNvSpPr/>
          <p:nvPr/>
        </p:nvSpPr>
        <p:spPr>
          <a:xfrm>
            <a:off x="4509770" y="4724400"/>
            <a:ext cx="3172460" cy="485775"/>
          </a:xfrm>
          <a:prstGeom prst="rect">
            <a:avLst/>
          </a:prstGeom>
          <a:solidFill>
            <a:schemeClr val="accent1"/>
          </a:solidFill>
        </p:spPr>
        <p:txBody>
          <a:bodyPr wrap="square" lIns="91440" tIns="45720" rIns="91440" bIns="45720" anchor="ctr" anchorCtr="1">
            <a:normAutofit/>
          </a:bodyPr>
          <a:lstStyle/>
          <a:p>
            <a:pPr lvl="0" algn="ctr"/>
            <a:r>
              <a:rPr lang="zh-CN" sz="2000" b="1" dirty="0">
                <a:solidFill>
                  <a:schemeClr val="bg1"/>
                </a:solidFill>
                <a:latin typeface="微软雅黑" panose="020B0503020204020204" pitchFamily="34" charset="-122"/>
                <a:ea typeface="微软雅黑" panose="020B0503020204020204" pitchFamily="34" charset="-122"/>
              </a:rPr>
              <a:t>一卡通</a:t>
            </a:r>
          </a:p>
        </p:txBody>
      </p:sp>
      <p:sp>
        <p:nvSpPr>
          <p:cNvPr id="340" name="ïṩľîḓé"/>
          <p:cNvSpPr/>
          <p:nvPr/>
        </p:nvSpPr>
        <p:spPr>
          <a:xfrm>
            <a:off x="7947025" y="4724400"/>
            <a:ext cx="3172460" cy="485775"/>
          </a:xfrm>
          <a:prstGeom prst="rect">
            <a:avLst/>
          </a:prstGeom>
          <a:solidFill>
            <a:schemeClr val="accent1"/>
          </a:solidFill>
        </p:spPr>
        <p:txBody>
          <a:bodyPr wrap="square" lIns="91440" tIns="45720" rIns="91440" bIns="45720" anchor="ctr" anchorCtr="1">
            <a:normAutofit/>
          </a:bodyPr>
          <a:lstStyle/>
          <a:p>
            <a:pPr lvl="0" algn="ctr"/>
            <a:r>
              <a:rPr lang="zh-CN" sz="2000" b="1" dirty="0">
                <a:solidFill>
                  <a:schemeClr val="bg1"/>
                </a:solidFill>
                <a:latin typeface="微软雅黑" panose="020B0503020204020204" pitchFamily="34" charset="-122"/>
                <a:ea typeface="微软雅黑" panose="020B0503020204020204" pitchFamily="34" charset="-122"/>
              </a:rPr>
              <a:t>第二课堂</a:t>
            </a:r>
          </a:p>
        </p:txBody>
      </p:sp>
      <p:grpSp>
        <p:nvGrpSpPr>
          <p:cNvPr id="572" name="î$ḻîdê"/>
          <p:cNvGrpSpPr/>
          <p:nvPr/>
        </p:nvGrpSpPr>
        <p:grpSpPr>
          <a:xfrm>
            <a:off x="673100" y="1558290"/>
            <a:ext cx="4954270" cy="1920240"/>
            <a:chOff x="6285328" y="1509041"/>
            <a:chExt cx="5233572" cy="1919959"/>
          </a:xfrm>
        </p:grpSpPr>
        <p:sp>
          <p:nvSpPr>
            <p:cNvPr id="569" name="ïṧḷîďê"/>
            <p:cNvSpPr txBox="1"/>
            <p:nvPr/>
          </p:nvSpPr>
          <p:spPr>
            <a:xfrm>
              <a:off x="6285332" y="1509041"/>
              <a:ext cx="5233568" cy="992304"/>
            </a:xfrm>
            <a:prstGeom prst="rect">
              <a:avLst/>
            </a:prstGeom>
            <a:noFill/>
            <a:ln>
              <a:noFill/>
            </a:ln>
          </p:spPr>
          <p:txBody>
            <a:bodyPr wrap="square" lIns="91440" tIns="45720" rIns="91440" bIns="45720" anchor="b" anchorCtr="0">
              <a:normAutofit/>
            </a:bodyPr>
            <a:lstStyle/>
            <a:p>
              <a:pPr>
                <a:buSzPct val="25000"/>
              </a:pPr>
              <a:r>
                <a:rPr lang="zh-CN" altLang="en-US" sz="2400" b="1" dirty="0">
                  <a:solidFill>
                    <a:schemeClr val="tx2"/>
                  </a:solidFill>
                  <a:latin typeface="微软雅黑" panose="020B0503020204020204" pitchFamily="34" charset="-122"/>
                  <a:ea typeface="微软雅黑" panose="020B0503020204020204" pitchFamily="34" charset="-122"/>
                </a:rPr>
                <a:t>校园物联网</a:t>
              </a:r>
            </a:p>
          </p:txBody>
        </p:sp>
        <p:sp>
          <p:nvSpPr>
            <p:cNvPr id="570" name="ïŝḻîḍé"/>
            <p:cNvSpPr txBox="1"/>
            <p:nvPr/>
          </p:nvSpPr>
          <p:spPr>
            <a:xfrm>
              <a:off x="6285328" y="2501345"/>
              <a:ext cx="5233569" cy="927655"/>
            </a:xfrm>
            <a:prstGeom prst="rect">
              <a:avLst/>
            </a:prstGeom>
            <a:noFill/>
            <a:ln>
              <a:noFill/>
            </a:ln>
          </p:spPr>
          <p:txBody>
            <a:bodyPr wrap="square" lIns="91440" tIns="45720" rIns="91440" bIns="45720" anchor="t" anchorCtr="0">
              <a:normAutofit/>
            </a:bodyPr>
            <a:lstStyle/>
            <a:p>
              <a:pPr>
                <a:lnSpc>
                  <a:spcPct val="150000"/>
                </a:lnSpc>
                <a:buSzPct val="25000"/>
              </a:pPr>
              <a:r>
                <a:rPr lang="en-US" altLang="zh-CN"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一站式</a:t>
              </a:r>
              <a:r>
                <a:rPr lang="en-US" altLang="zh-CN"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连接中台允许集成各类智能硬件，如校园门禁系统，校园一卡通系统，宿舍人脸识别，使得信息的获取通道更加广泛，通过大数据分析形成更加完善的师生、公众行为大数据分析。</a:t>
              </a:r>
            </a:p>
          </p:txBody>
        </p:sp>
      </p:grpSp>
      <p:cxnSp>
        <p:nvCxnSpPr>
          <p:cNvPr id="4" name="直接连接符 3"/>
          <p:cNvCxnSpPr/>
          <p:nvPr/>
        </p:nvCxnSpPr>
        <p:spPr>
          <a:xfrm>
            <a:off x="669925" y="4050665"/>
            <a:ext cx="1152207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673" name="íşliḋê"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p:nvPr/>
        </p:nvGrpSpPr>
        <p:grpSpPr>
          <a:xfrm>
            <a:off x="6263640" y="344805"/>
            <a:ext cx="5928360" cy="3677920"/>
            <a:chOff x="2727326" y="1368426"/>
            <a:chExt cx="6627813" cy="4111625"/>
          </a:xfrm>
        </p:grpSpPr>
        <p:sp>
          <p:nvSpPr>
            <p:cNvPr id="674" name="ïṡļîdè"/>
            <p:cNvSpPr/>
            <p:nvPr/>
          </p:nvSpPr>
          <p:spPr bwMode="auto">
            <a:xfrm>
              <a:off x="8393114" y="3933826"/>
              <a:ext cx="962025" cy="1481138"/>
            </a:xfrm>
            <a:custGeom>
              <a:avLst/>
              <a:gdLst>
                <a:gd name="T0" fmla="*/ 60 w 219"/>
                <a:gd name="T1" fmla="*/ 311 h 337"/>
                <a:gd name="T2" fmla="*/ 8 w 219"/>
                <a:gd name="T3" fmla="*/ 265 h 337"/>
                <a:gd name="T4" fmla="*/ 21 w 219"/>
                <a:gd name="T5" fmla="*/ 199 h 337"/>
                <a:gd name="T6" fmla="*/ 55 w 219"/>
                <a:gd name="T7" fmla="*/ 165 h 337"/>
                <a:gd name="T8" fmla="*/ 63 w 219"/>
                <a:gd name="T9" fmla="*/ 108 h 337"/>
                <a:gd name="T10" fmla="*/ 98 w 219"/>
                <a:gd name="T11" fmla="*/ 67 h 337"/>
                <a:gd name="T12" fmla="*/ 122 w 219"/>
                <a:gd name="T13" fmla="*/ 33 h 337"/>
                <a:gd name="T14" fmla="*/ 152 w 219"/>
                <a:gd name="T15" fmla="*/ 6 h 337"/>
                <a:gd name="T16" fmla="*/ 189 w 219"/>
                <a:gd name="T17" fmla="*/ 13 h 337"/>
                <a:gd name="T18" fmla="*/ 195 w 219"/>
                <a:gd name="T19" fmla="*/ 46 h 337"/>
                <a:gd name="T20" fmla="*/ 189 w 219"/>
                <a:gd name="T21" fmla="*/ 81 h 337"/>
                <a:gd name="T22" fmla="*/ 206 w 219"/>
                <a:gd name="T23" fmla="*/ 131 h 337"/>
                <a:gd name="T24" fmla="*/ 211 w 219"/>
                <a:gd name="T25" fmla="*/ 183 h 337"/>
                <a:gd name="T26" fmla="*/ 176 w 219"/>
                <a:gd name="T27" fmla="*/ 225 h 337"/>
                <a:gd name="T28" fmla="*/ 177 w 219"/>
                <a:gd name="T29" fmla="*/ 260 h 337"/>
                <a:gd name="T30" fmla="*/ 136 w 219"/>
                <a:gd name="T31" fmla="*/ 326 h 337"/>
                <a:gd name="T32" fmla="*/ 60 w 219"/>
                <a:gd name="T33" fmla="*/ 311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 h="337">
                  <a:moveTo>
                    <a:pt x="60" y="311"/>
                  </a:moveTo>
                  <a:cubicBezTo>
                    <a:pt x="36" y="309"/>
                    <a:pt x="17" y="287"/>
                    <a:pt x="8" y="265"/>
                  </a:cubicBezTo>
                  <a:cubicBezTo>
                    <a:pt x="0" y="243"/>
                    <a:pt x="5" y="217"/>
                    <a:pt x="21" y="199"/>
                  </a:cubicBezTo>
                  <a:cubicBezTo>
                    <a:pt x="32" y="187"/>
                    <a:pt x="47" y="179"/>
                    <a:pt x="55" y="165"/>
                  </a:cubicBezTo>
                  <a:cubicBezTo>
                    <a:pt x="63" y="147"/>
                    <a:pt x="56" y="126"/>
                    <a:pt x="63" y="108"/>
                  </a:cubicBezTo>
                  <a:cubicBezTo>
                    <a:pt x="70" y="91"/>
                    <a:pt x="86" y="81"/>
                    <a:pt x="98" y="67"/>
                  </a:cubicBezTo>
                  <a:cubicBezTo>
                    <a:pt x="107" y="57"/>
                    <a:pt x="114" y="45"/>
                    <a:pt x="122" y="33"/>
                  </a:cubicBezTo>
                  <a:cubicBezTo>
                    <a:pt x="129" y="22"/>
                    <a:pt x="139" y="11"/>
                    <a:pt x="152" y="6"/>
                  </a:cubicBezTo>
                  <a:cubicBezTo>
                    <a:pt x="164" y="0"/>
                    <a:pt x="181" y="2"/>
                    <a:pt x="189" y="13"/>
                  </a:cubicBezTo>
                  <a:cubicBezTo>
                    <a:pt x="197" y="22"/>
                    <a:pt x="197" y="35"/>
                    <a:pt x="195" y="46"/>
                  </a:cubicBezTo>
                  <a:cubicBezTo>
                    <a:pt x="193" y="58"/>
                    <a:pt x="189" y="69"/>
                    <a:pt x="189" y="81"/>
                  </a:cubicBezTo>
                  <a:cubicBezTo>
                    <a:pt x="189" y="99"/>
                    <a:pt x="199" y="115"/>
                    <a:pt x="206" y="131"/>
                  </a:cubicBezTo>
                  <a:cubicBezTo>
                    <a:pt x="214" y="147"/>
                    <a:pt x="219" y="167"/>
                    <a:pt x="211" y="183"/>
                  </a:cubicBezTo>
                  <a:cubicBezTo>
                    <a:pt x="203" y="199"/>
                    <a:pt x="181" y="207"/>
                    <a:pt x="176" y="225"/>
                  </a:cubicBezTo>
                  <a:cubicBezTo>
                    <a:pt x="172" y="236"/>
                    <a:pt x="176" y="248"/>
                    <a:pt x="177" y="260"/>
                  </a:cubicBezTo>
                  <a:cubicBezTo>
                    <a:pt x="178" y="287"/>
                    <a:pt x="161" y="315"/>
                    <a:pt x="136" y="326"/>
                  </a:cubicBezTo>
                  <a:cubicBezTo>
                    <a:pt x="111" y="337"/>
                    <a:pt x="79" y="331"/>
                    <a:pt x="60" y="311"/>
                  </a:cubicBezTo>
                </a:path>
              </a:pathLst>
            </a:custGeom>
            <a:gradFill>
              <a:gsLst>
                <a:gs pos="4400">
                  <a:srgbClr val="75D9AC"/>
                </a:gs>
                <a:gs pos="100000">
                  <a:srgbClr val="83DEAE"/>
                </a:gs>
              </a:gsLst>
              <a:lin ang="5400000" scaled="0"/>
            </a:gradFill>
            <a:ln>
              <a:noFill/>
            </a:ln>
          </p:spPr>
          <p:txBody>
            <a:bodyPr wrap="square" lIns="91440" tIns="45720" rIns="91440" bIns="45720" anchor="ctr">
              <a:normAutofit/>
            </a:bodyPr>
            <a:lstStyle/>
            <a:p>
              <a:pPr algn="ctr"/>
              <a:endParaRPr/>
            </a:p>
          </p:txBody>
        </p:sp>
        <p:sp>
          <p:nvSpPr>
            <p:cNvPr id="675" name="îṥļiḍê"/>
            <p:cNvSpPr/>
            <p:nvPr/>
          </p:nvSpPr>
          <p:spPr bwMode="auto">
            <a:xfrm>
              <a:off x="8761414" y="4289426"/>
              <a:ext cx="298450" cy="1093788"/>
            </a:xfrm>
            <a:custGeom>
              <a:avLst/>
              <a:gdLst>
                <a:gd name="T0" fmla="*/ 0 w 68"/>
                <a:gd name="T1" fmla="*/ 249 h 249"/>
                <a:gd name="T2" fmla="*/ 0 w 68"/>
                <a:gd name="T3" fmla="*/ 247 h 249"/>
                <a:gd name="T4" fmla="*/ 0 w 68"/>
                <a:gd name="T5" fmla="*/ 239 h 249"/>
                <a:gd name="T6" fmla="*/ 4 w 68"/>
                <a:gd name="T7" fmla="*/ 212 h 249"/>
                <a:gd name="T8" fmla="*/ 15 w 68"/>
                <a:gd name="T9" fmla="*/ 172 h 249"/>
                <a:gd name="T10" fmla="*/ 30 w 68"/>
                <a:gd name="T11" fmla="*/ 124 h 249"/>
                <a:gd name="T12" fmla="*/ 56 w 68"/>
                <a:gd name="T13" fmla="*/ 36 h 249"/>
                <a:gd name="T14" fmla="*/ 64 w 68"/>
                <a:gd name="T15" fmla="*/ 10 h 249"/>
                <a:gd name="T16" fmla="*/ 67 w 68"/>
                <a:gd name="T17" fmla="*/ 3 h 249"/>
                <a:gd name="T18" fmla="*/ 68 w 68"/>
                <a:gd name="T19" fmla="*/ 0 h 249"/>
                <a:gd name="T20" fmla="*/ 67 w 68"/>
                <a:gd name="T21" fmla="*/ 3 h 249"/>
                <a:gd name="T22" fmla="*/ 65 w 68"/>
                <a:gd name="T23" fmla="*/ 10 h 249"/>
                <a:gd name="T24" fmla="*/ 57 w 68"/>
                <a:gd name="T25" fmla="*/ 37 h 249"/>
                <a:gd name="T26" fmla="*/ 32 w 68"/>
                <a:gd name="T27" fmla="*/ 124 h 249"/>
                <a:gd name="T28" fmla="*/ 17 w 68"/>
                <a:gd name="T29" fmla="*/ 173 h 249"/>
                <a:gd name="T30" fmla="*/ 6 w 68"/>
                <a:gd name="T31" fmla="*/ 212 h 249"/>
                <a:gd name="T32" fmla="*/ 1 w 68"/>
                <a:gd name="T33" fmla="*/ 239 h 249"/>
                <a:gd name="T34" fmla="*/ 0 w 68"/>
                <a:gd name="T35" fmla="*/ 247 h 249"/>
                <a:gd name="T36" fmla="*/ 0 w 68"/>
                <a:gd name="T37"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249">
                  <a:moveTo>
                    <a:pt x="0" y="249"/>
                  </a:moveTo>
                  <a:cubicBezTo>
                    <a:pt x="0" y="249"/>
                    <a:pt x="0" y="248"/>
                    <a:pt x="0" y="247"/>
                  </a:cubicBezTo>
                  <a:cubicBezTo>
                    <a:pt x="0" y="245"/>
                    <a:pt x="0" y="242"/>
                    <a:pt x="0" y="239"/>
                  </a:cubicBezTo>
                  <a:cubicBezTo>
                    <a:pt x="1" y="233"/>
                    <a:pt x="2" y="223"/>
                    <a:pt x="4" y="212"/>
                  </a:cubicBezTo>
                  <a:cubicBezTo>
                    <a:pt x="7" y="200"/>
                    <a:pt x="11" y="187"/>
                    <a:pt x="15" y="172"/>
                  </a:cubicBezTo>
                  <a:cubicBezTo>
                    <a:pt x="20" y="157"/>
                    <a:pt x="24" y="141"/>
                    <a:pt x="30" y="124"/>
                  </a:cubicBezTo>
                  <a:cubicBezTo>
                    <a:pt x="40" y="90"/>
                    <a:pt x="49" y="59"/>
                    <a:pt x="56" y="36"/>
                  </a:cubicBezTo>
                  <a:cubicBezTo>
                    <a:pt x="59" y="25"/>
                    <a:pt x="62" y="16"/>
                    <a:pt x="64" y="10"/>
                  </a:cubicBezTo>
                  <a:cubicBezTo>
                    <a:pt x="65" y="7"/>
                    <a:pt x="66" y="5"/>
                    <a:pt x="67" y="3"/>
                  </a:cubicBezTo>
                  <a:cubicBezTo>
                    <a:pt x="67" y="1"/>
                    <a:pt x="67" y="0"/>
                    <a:pt x="68" y="0"/>
                  </a:cubicBezTo>
                  <a:cubicBezTo>
                    <a:pt x="68" y="0"/>
                    <a:pt x="67" y="1"/>
                    <a:pt x="67" y="3"/>
                  </a:cubicBezTo>
                  <a:cubicBezTo>
                    <a:pt x="67" y="5"/>
                    <a:pt x="66" y="7"/>
                    <a:pt x="65" y="10"/>
                  </a:cubicBezTo>
                  <a:cubicBezTo>
                    <a:pt x="63" y="17"/>
                    <a:pt x="61" y="26"/>
                    <a:pt x="57" y="37"/>
                  </a:cubicBezTo>
                  <a:cubicBezTo>
                    <a:pt x="51" y="59"/>
                    <a:pt x="42" y="90"/>
                    <a:pt x="32" y="124"/>
                  </a:cubicBezTo>
                  <a:cubicBezTo>
                    <a:pt x="27" y="142"/>
                    <a:pt x="22" y="158"/>
                    <a:pt x="17" y="173"/>
                  </a:cubicBezTo>
                  <a:cubicBezTo>
                    <a:pt x="13" y="187"/>
                    <a:pt x="9" y="201"/>
                    <a:pt x="6" y="212"/>
                  </a:cubicBezTo>
                  <a:cubicBezTo>
                    <a:pt x="3" y="223"/>
                    <a:pt x="2" y="233"/>
                    <a:pt x="1" y="239"/>
                  </a:cubicBezTo>
                  <a:cubicBezTo>
                    <a:pt x="1" y="242"/>
                    <a:pt x="1" y="245"/>
                    <a:pt x="0" y="247"/>
                  </a:cubicBezTo>
                  <a:cubicBezTo>
                    <a:pt x="0" y="248"/>
                    <a:pt x="0" y="249"/>
                    <a:pt x="0" y="249"/>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676" name="iṡ1íḑé"/>
            <p:cNvSpPr/>
            <p:nvPr/>
          </p:nvSpPr>
          <p:spPr bwMode="auto">
            <a:xfrm>
              <a:off x="8902701" y="4672014"/>
              <a:ext cx="254000" cy="136525"/>
            </a:xfrm>
            <a:custGeom>
              <a:avLst/>
              <a:gdLst>
                <a:gd name="T0" fmla="*/ 58 w 58"/>
                <a:gd name="T1" fmla="*/ 1 h 31"/>
                <a:gd name="T2" fmla="*/ 48 w 58"/>
                <a:gd name="T3" fmla="*/ 3 h 31"/>
                <a:gd name="T4" fmla="*/ 38 w 58"/>
                <a:gd name="T5" fmla="*/ 5 h 31"/>
                <a:gd name="T6" fmla="*/ 26 w 58"/>
                <a:gd name="T7" fmla="*/ 10 h 31"/>
                <a:gd name="T8" fmla="*/ 15 w 58"/>
                <a:gd name="T9" fmla="*/ 17 h 31"/>
                <a:gd name="T10" fmla="*/ 7 w 58"/>
                <a:gd name="T11" fmla="*/ 24 h 31"/>
                <a:gd name="T12" fmla="*/ 0 w 58"/>
                <a:gd name="T13" fmla="*/ 31 h 31"/>
                <a:gd name="T14" fmla="*/ 6 w 58"/>
                <a:gd name="T15" fmla="*/ 23 h 31"/>
                <a:gd name="T16" fmla="*/ 14 w 58"/>
                <a:gd name="T17" fmla="*/ 16 h 31"/>
                <a:gd name="T18" fmla="*/ 25 w 58"/>
                <a:gd name="T19" fmla="*/ 8 h 31"/>
                <a:gd name="T20" fmla="*/ 38 w 58"/>
                <a:gd name="T21" fmla="*/ 3 h 31"/>
                <a:gd name="T22" fmla="*/ 48 w 58"/>
                <a:gd name="T23" fmla="*/ 1 h 31"/>
                <a:gd name="T24" fmla="*/ 58 w 58"/>
                <a:gd name="T2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31">
                  <a:moveTo>
                    <a:pt x="58" y="1"/>
                  </a:moveTo>
                  <a:cubicBezTo>
                    <a:pt x="58" y="1"/>
                    <a:pt x="54" y="2"/>
                    <a:pt x="48" y="3"/>
                  </a:cubicBezTo>
                  <a:cubicBezTo>
                    <a:pt x="45" y="3"/>
                    <a:pt x="42" y="4"/>
                    <a:pt x="38" y="5"/>
                  </a:cubicBezTo>
                  <a:cubicBezTo>
                    <a:pt x="34" y="7"/>
                    <a:pt x="30" y="8"/>
                    <a:pt x="26" y="10"/>
                  </a:cubicBezTo>
                  <a:cubicBezTo>
                    <a:pt x="22" y="13"/>
                    <a:pt x="19" y="15"/>
                    <a:pt x="15" y="17"/>
                  </a:cubicBezTo>
                  <a:cubicBezTo>
                    <a:pt x="12" y="20"/>
                    <a:pt x="10" y="22"/>
                    <a:pt x="7" y="24"/>
                  </a:cubicBezTo>
                  <a:cubicBezTo>
                    <a:pt x="3" y="28"/>
                    <a:pt x="1" y="31"/>
                    <a:pt x="0" y="31"/>
                  </a:cubicBezTo>
                  <a:cubicBezTo>
                    <a:pt x="0" y="31"/>
                    <a:pt x="2" y="28"/>
                    <a:pt x="6" y="23"/>
                  </a:cubicBezTo>
                  <a:cubicBezTo>
                    <a:pt x="8" y="21"/>
                    <a:pt x="11" y="18"/>
                    <a:pt x="14" y="16"/>
                  </a:cubicBezTo>
                  <a:cubicBezTo>
                    <a:pt x="17" y="13"/>
                    <a:pt x="21" y="11"/>
                    <a:pt x="25" y="8"/>
                  </a:cubicBezTo>
                  <a:cubicBezTo>
                    <a:pt x="29" y="6"/>
                    <a:pt x="34" y="5"/>
                    <a:pt x="38" y="3"/>
                  </a:cubicBezTo>
                  <a:cubicBezTo>
                    <a:pt x="41" y="2"/>
                    <a:pt x="45" y="2"/>
                    <a:pt x="48" y="1"/>
                  </a:cubicBezTo>
                  <a:cubicBezTo>
                    <a:pt x="54" y="0"/>
                    <a:pt x="58" y="1"/>
                    <a:pt x="58" y="1"/>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77" name="ïşḷîḑe"/>
            <p:cNvSpPr/>
            <p:nvPr/>
          </p:nvSpPr>
          <p:spPr bwMode="auto">
            <a:xfrm>
              <a:off x="8818564" y="5010151"/>
              <a:ext cx="241300" cy="136525"/>
            </a:xfrm>
            <a:custGeom>
              <a:avLst/>
              <a:gdLst>
                <a:gd name="T0" fmla="*/ 55 w 55"/>
                <a:gd name="T1" fmla="*/ 0 h 31"/>
                <a:gd name="T2" fmla="*/ 46 w 55"/>
                <a:gd name="T3" fmla="*/ 2 h 31"/>
                <a:gd name="T4" fmla="*/ 36 w 55"/>
                <a:gd name="T5" fmla="*/ 5 h 31"/>
                <a:gd name="T6" fmla="*/ 25 w 55"/>
                <a:gd name="T7" fmla="*/ 10 h 31"/>
                <a:gd name="T8" fmla="*/ 14 w 55"/>
                <a:gd name="T9" fmla="*/ 17 h 31"/>
                <a:gd name="T10" fmla="*/ 7 w 55"/>
                <a:gd name="T11" fmla="*/ 24 h 31"/>
                <a:gd name="T12" fmla="*/ 0 w 55"/>
                <a:gd name="T13" fmla="*/ 30 h 31"/>
                <a:gd name="T14" fmla="*/ 5 w 55"/>
                <a:gd name="T15" fmla="*/ 23 h 31"/>
                <a:gd name="T16" fmla="*/ 13 w 55"/>
                <a:gd name="T17" fmla="*/ 16 h 31"/>
                <a:gd name="T18" fmla="*/ 24 w 55"/>
                <a:gd name="T19" fmla="*/ 8 h 31"/>
                <a:gd name="T20" fmla="*/ 36 w 55"/>
                <a:gd name="T21" fmla="*/ 3 h 31"/>
                <a:gd name="T22" fmla="*/ 46 w 55"/>
                <a:gd name="T23" fmla="*/ 1 h 31"/>
                <a:gd name="T24" fmla="*/ 55 w 55"/>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31">
                  <a:moveTo>
                    <a:pt x="55" y="0"/>
                  </a:moveTo>
                  <a:cubicBezTo>
                    <a:pt x="55" y="1"/>
                    <a:pt x="52" y="1"/>
                    <a:pt x="46" y="2"/>
                  </a:cubicBezTo>
                  <a:cubicBezTo>
                    <a:pt x="43" y="3"/>
                    <a:pt x="40" y="4"/>
                    <a:pt x="36" y="5"/>
                  </a:cubicBezTo>
                  <a:cubicBezTo>
                    <a:pt x="33" y="7"/>
                    <a:pt x="29" y="8"/>
                    <a:pt x="25" y="10"/>
                  </a:cubicBezTo>
                  <a:cubicBezTo>
                    <a:pt x="21" y="13"/>
                    <a:pt x="17" y="15"/>
                    <a:pt x="14" y="17"/>
                  </a:cubicBezTo>
                  <a:cubicBezTo>
                    <a:pt x="11" y="19"/>
                    <a:pt x="9" y="22"/>
                    <a:pt x="7" y="24"/>
                  </a:cubicBezTo>
                  <a:cubicBezTo>
                    <a:pt x="2" y="28"/>
                    <a:pt x="0" y="31"/>
                    <a:pt x="0" y="30"/>
                  </a:cubicBezTo>
                  <a:cubicBezTo>
                    <a:pt x="0" y="30"/>
                    <a:pt x="1" y="27"/>
                    <a:pt x="5" y="23"/>
                  </a:cubicBezTo>
                  <a:cubicBezTo>
                    <a:pt x="7" y="20"/>
                    <a:pt x="10" y="18"/>
                    <a:pt x="13" y="16"/>
                  </a:cubicBezTo>
                  <a:cubicBezTo>
                    <a:pt x="16" y="13"/>
                    <a:pt x="20" y="11"/>
                    <a:pt x="24" y="8"/>
                  </a:cubicBezTo>
                  <a:cubicBezTo>
                    <a:pt x="28" y="6"/>
                    <a:pt x="32" y="5"/>
                    <a:pt x="36" y="3"/>
                  </a:cubicBezTo>
                  <a:cubicBezTo>
                    <a:pt x="39" y="2"/>
                    <a:pt x="43" y="1"/>
                    <a:pt x="46" y="1"/>
                  </a:cubicBezTo>
                  <a:cubicBezTo>
                    <a:pt x="52" y="0"/>
                    <a:pt x="55" y="0"/>
                    <a:pt x="55" y="0"/>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78" name="işļîḑé"/>
            <p:cNvSpPr/>
            <p:nvPr/>
          </p:nvSpPr>
          <p:spPr bwMode="auto">
            <a:xfrm>
              <a:off x="8743951" y="4614864"/>
              <a:ext cx="127000" cy="307975"/>
            </a:xfrm>
            <a:custGeom>
              <a:avLst/>
              <a:gdLst>
                <a:gd name="T0" fmla="*/ 29 w 29"/>
                <a:gd name="T1" fmla="*/ 70 h 70"/>
                <a:gd name="T2" fmla="*/ 27 w 29"/>
                <a:gd name="T3" fmla="*/ 59 h 70"/>
                <a:gd name="T4" fmla="*/ 19 w 29"/>
                <a:gd name="T5" fmla="*/ 33 h 70"/>
                <a:gd name="T6" fmla="*/ 13 w 29"/>
                <a:gd name="T7" fmla="*/ 19 h 70"/>
                <a:gd name="T8" fmla="*/ 7 w 29"/>
                <a:gd name="T9" fmla="*/ 9 h 70"/>
                <a:gd name="T10" fmla="*/ 0 w 29"/>
                <a:gd name="T11" fmla="*/ 0 h 70"/>
                <a:gd name="T12" fmla="*/ 8 w 29"/>
                <a:gd name="T13" fmla="*/ 8 h 70"/>
                <a:gd name="T14" fmla="*/ 15 w 29"/>
                <a:gd name="T15" fmla="*/ 18 h 70"/>
                <a:gd name="T16" fmla="*/ 22 w 29"/>
                <a:gd name="T17" fmla="*/ 32 h 70"/>
                <a:gd name="T18" fmla="*/ 28 w 29"/>
                <a:gd name="T19" fmla="*/ 58 h 70"/>
                <a:gd name="T20" fmla="*/ 29 w 29"/>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70">
                  <a:moveTo>
                    <a:pt x="29" y="70"/>
                  </a:moveTo>
                  <a:cubicBezTo>
                    <a:pt x="28" y="70"/>
                    <a:pt x="28" y="65"/>
                    <a:pt x="27" y="59"/>
                  </a:cubicBezTo>
                  <a:cubicBezTo>
                    <a:pt x="25" y="52"/>
                    <a:pt x="23" y="43"/>
                    <a:pt x="19" y="33"/>
                  </a:cubicBezTo>
                  <a:cubicBezTo>
                    <a:pt x="18" y="28"/>
                    <a:pt x="15" y="23"/>
                    <a:pt x="13" y="19"/>
                  </a:cubicBezTo>
                  <a:cubicBezTo>
                    <a:pt x="11" y="15"/>
                    <a:pt x="9" y="12"/>
                    <a:pt x="7" y="9"/>
                  </a:cubicBezTo>
                  <a:cubicBezTo>
                    <a:pt x="3" y="4"/>
                    <a:pt x="0" y="1"/>
                    <a:pt x="0" y="0"/>
                  </a:cubicBezTo>
                  <a:cubicBezTo>
                    <a:pt x="1" y="0"/>
                    <a:pt x="4" y="3"/>
                    <a:pt x="8" y="8"/>
                  </a:cubicBezTo>
                  <a:cubicBezTo>
                    <a:pt x="11" y="11"/>
                    <a:pt x="13" y="14"/>
                    <a:pt x="15" y="18"/>
                  </a:cubicBezTo>
                  <a:cubicBezTo>
                    <a:pt x="17" y="22"/>
                    <a:pt x="20" y="27"/>
                    <a:pt x="22" y="32"/>
                  </a:cubicBezTo>
                  <a:cubicBezTo>
                    <a:pt x="25" y="42"/>
                    <a:pt x="27" y="51"/>
                    <a:pt x="28" y="58"/>
                  </a:cubicBezTo>
                  <a:cubicBezTo>
                    <a:pt x="29" y="65"/>
                    <a:pt x="29" y="70"/>
                    <a:pt x="29" y="70"/>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679" name="ï$1îḓè"/>
            <p:cNvSpPr/>
            <p:nvPr/>
          </p:nvSpPr>
          <p:spPr bwMode="auto">
            <a:xfrm>
              <a:off x="8686801" y="4948239"/>
              <a:ext cx="106363" cy="277813"/>
            </a:xfrm>
            <a:custGeom>
              <a:avLst/>
              <a:gdLst>
                <a:gd name="T0" fmla="*/ 23 w 24"/>
                <a:gd name="T1" fmla="*/ 63 h 63"/>
                <a:gd name="T2" fmla="*/ 22 w 24"/>
                <a:gd name="T3" fmla="*/ 53 h 63"/>
                <a:gd name="T4" fmla="*/ 21 w 24"/>
                <a:gd name="T5" fmla="*/ 42 h 63"/>
                <a:gd name="T6" fmla="*/ 17 w 24"/>
                <a:gd name="T7" fmla="*/ 29 h 63"/>
                <a:gd name="T8" fmla="*/ 12 w 24"/>
                <a:gd name="T9" fmla="*/ 17 h 63"/>
                <a:gd name="T10" fmla="*/ 6 w 24"/>
                <a:gd name="T11" fmla="*/ 8 h 63"/>
                <a:gd name="T12" fmla="*/ 0 w 24"/>
                <a:gd name="T13" fmla="*/ 0 h 63"/>
                <a:gd name="T14" fmla="*/ 7 w 24"/>
                <a:gd name="T15" fmla="*/ 7 h 63"/>
                <a:gd name="T16" fmla="*/ 13 w 24"/>
                <a:gd name="T17" fmla="*/ 16 h 63"/>
                <a:gd name="T18" fmla="*/ 19 w 24"/>
                <a:gd name="T19" fmla="*/ 28 h 63"/>
                <a:gd name="T20" fmla="*/ 23 w 24"/>
                <a:gd name="T21" fmla="*/ 42 h 63"/>
                <a:gd name="T22" fmla="*/ 24 w 24"/>
                <a:gd name="T23" fmla="*/ 53 h 63"/>
                <a:gd name="T24" fmla="*/ 23 w 24"/>
                <a:gd name="T2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63">
                  <a:moveTo>
                    <a:pt x="23" y="63"/>
                  </a:moveTo>
                  <a:cubicBezTo>
                    <a:pt x="22" y="63"/>
                    <a:pt x="23" y="59"/>
                    <a:pt x="22" y="53"/>
                  </a:cubicBezTo>
                  <a:cubicBezTo>
                    <a:pt x="22" y="50"/>
                    <a:pt x="21" y="46"/>
                    <a:pt x="21" y="42"/>
                  </a:cubicBezTo>
                  <a:cubicBezTo>
                    <a:pt x="20" y="38"/>
                    <a:pt x="19" y="34"/>
                    <a:pt x="17" y="29"/>
                  </a:cubicBezTo>
                  <a:cubicBezTo>
                    <a:pt x="15" y="25"/>
                    <a:pt x="13" y="21"/>
                    <a:pt x="12" y="17"/>
                  </a:cubicBezTo>
                  <a:cubicBezTo>
                    <a:pt x="10" y="14"/>
                    <a:pt x="8" y="11"/>
                    <a:pt x="6" y="8"/>
                  </a:cubicBezTo>
                  <a:cubicBezTo>
                    <a:pt x="2" y="3"/>
                    <a:pt x="0" y="0"/>
                    <a:pt x="0" y="0"/>
                  </a:cubicBezTo>
                  <a:cubicBezTo>
                    <a:pt x="0" y="0"/>
                    <a:pt x="3" y="2"/>
                    <a:pt x="7" y="7"/>
                  </a:cubicBezTo>
                  <a:cubicBezTo>
                    <a:pt x="9" y="10"/>
                    <a:pt x="11" y="13"/>
                    <a:pt x="13" y="16"/>
                  </a:cubicBezTo>
                  <a:cubicBezTo>
                    <a:pt x="15" y="20"/>
                    <a:pt x="17" y="24"/>
                    <a:pt x="19" y="28"/>
                  </a:cubicBezTo>
                  <a:cubicBezTo>
                    <a:pt x="21" y="33"/>
                    <a:pt x="22" y="37"/>
                    <a:pt x="23" y="42"/>
                  </a:cubicBezTo>
                  <a:cubicBezTo>
                    <a:pt x="23" y="46"/>
                    <a:pt x="24" y="49"/>
                    <a:pt x="24" y="53"/>
                  </a:cubicBezTo>
                  <a:cubicBezTo>
                    <a:pt x="24" y="59"/>
                    <a:pt x="23" y="63"/>
                    <a:pt x="23" y="63"/>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680" name="iŝḷiḑé"/>
            <p:cNvSpPr/>
            <p:nvPr/>
          </p:nvSpPr>
          <p:spPr bwMode="auto">
            <a:xfrm>
              <a:off x="4192589" y="2392364"/>
              <a:ext cx="4508500" cy="2982913"/>
            </a:xfrm>
            <a:custGeom>
              <a:avLst/>
              <a:gdLst>
                <a:gd name="T0" fmla="*/ 1015 w 1027"/>
                <a:gd name="T1" fmla="*/ 679 h 679"/>
                <a:gd name="T2" fmla="*/ 12 w 1027"/>
                <a:gd name="T3" fmla="*/ 679 h 679"/>
                <a:gd name="T4" fmla="*/ 0 w 1027"/>
                <a:gd name="T5" fmla="*/ 668 h 679"/>
                <a:gd name="T6" fmla="*/ 0 w 1027"/>
                <a:gd name="T7" fmla="*/ 12 h 679"/>
                <a:gd name="T8" fmla="*/ 12 w 1027"/>
                <a:gd name="T9" fmla="*/ 0 h 679"/>
                <a:gd name="T10" fmla="*/ 1015 w 1027"/>
                <a:gd name="T11" fmla="*/ 0 h 679"/>
                <a:gd name="T12" fmla="*/ 1027 w 1027"/>
                <a:gd name="T13" fmla="*/ 12 h 679"/>
                <a:gd name="T14" fmla="*/ 1027 w 1027"/>
                <a:gd name="T15" fmla="*/ 668 h 679"/>
                <a:gd name="T16" fmla="*/ 1015 w 1027"/>
                <a:gd name="T17" fmla="*/ 679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7" h="679">
                  <a:moveTo>
                    <a:pt x="1015" y="679"/>
                  </a:moveTo>
                  <a:cubicBezTo>
                    <a:pt x="12" y="679"/>
                    <a:pt x="12" y="679"/>
                    <a:pt x="12" y="679"/>
                  </a:cubicBezTo>
                  <a:cubicBezTo>
                    <a:pt x="5" y="679"/>
                    <a:pt x="0" y="674"/>
                    <a:pt x="0" y="668"/>
                  </a:cubicBezTo>
                  <a:cubicBezTo>
                    <a:pt x="0" y="12"/>
                    <a:pt x="0" y="12"/>
                    <a:pt x="0" y="12"/>
                  </a:cubicBezTo>
                  <a:cubicBezTo>
                    <a:pt x="0" y="6"/>
                    <a:pt x="5" y="0"/>
                    <a:pt x="12" y="0"/>
                  </a:cubicBezTo>
                  <a:cubicBezTo>
                    <a:pt x="1015" y="0"/>
                    <a:pt x="1015" y="0"/>
                    <a:pt x="1015" y="0"/>
                  </a:cubicBezTo>
                  <a:cubicBezTo>
                    <a:pt x="1021" y="0"/>
                    <a:pt x="1027" y="6"/>
                    <a:pt x="1027" y="12"/>
                  </a:cubicBezTo>
                  <a:cubicBezTo>
                    <a:pt x="1027" y="668"/>
                    <a:pt x="1027" y="668"/>
                    <a:pt x="1027" y="668"/>
                  </a:cubicBezTo>
                  <a:cubicBezTo>
                    <a:pt x="1027" y="674"/>
                    <a:pt x="1021" y="679"/>
                    <a:pt x="1015" y="679"/>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681" name="îŝlïḍé"/>
            <p:cNvSpPr/>
            <p:nvPr/>
          </p:nvSpPr>
          <p:spPr bwMode="auto">
            <a:xfrm>
              <a:off x="4197351" y="2370139"/>
              <a:ext cx="4516438" cy="193675"/>
            </a:xfrm>
            <a:custGeom>
              <a:avLst/>
              <a:gdLst>
                <a:gd name="T0" fmla="*/ 1003 w 1029"/>
                <a:gd name="T1" fmla="*/ 0 h 44"/>
                <a:gd name="T2" fmla="*/ 23 w 1029"/>
                <a:gd name="T3" fmla="*/ 3 h 44"/>
                <a:gd name="T4" fmla="*/ 0 w 1029"/>
                <a:gd name="T5" fmla="*/ 21 h 44"/>
                <a:gd name="T6" fmla="*/ 1 w 1029"/>
                <a:gd name="T7" fmla="*/ 44 h 44"/>
                <a:gd name="T8" fmla="*/ 1029 w 1029"/>
                <a:gd name="T9" fmla="*/ 44 h 44"/>
                <a:gd name="T10" fmla="*/ 1029 w 1029"/>
                <a:gd name="T11" fmla="*/ 21 h 44"/>
                <a:gd name="T12" fmla="*/ 1003 w 1029"/>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1029" h="44">
                  <a:moveTo>
                    <a:pt x="1003" y="0"/>
                  </a:moveTo>
                  <a:cubicBezTo>
                    <a:pt x="23" y="3"/>
                    <a:pt x="23" y="3"/>
                    <a:pt x="23" y="3"/>
                  </a:cubicBezTo>
                  <a:cubicBezTo>
                    <a:pt x="9" y="3"/>
                    <a:pt x="0" y="5"/>
                    <a:pt x="0" y="21"/>
                  </a:cubicBezTo>
                  <a:cubicBezTo>
                    <a:pt x="0" y="21"/>
                    <a:pt x="1" y="39"/>
                    <a:pt x="1" y="44"/>
                  </a:cubicBezTo>
                  <a:cubicBezTo>
                    <a:pt x="16" y="44"/>
                    <a:pt x="1029" y="44"/>
                    <a:pt x="1029" y="44"/>
                  </a:cubicBezTo>
                  <a:cubicBezTo>
                    <a:pt x="1029" y="21"/>
                    <a:pt x="1029" y="21"/>
                    <a:pt x="1029" y="21"/>
                  </a:cubicBezTo>
                  <a:cubicBezTo>
                    <a:pt x="1029" y="10"/>
                    <a:pt x="1017" y="0"/>
                    <a:pt x="1003" y="0"/>
                  </a:cubicBezTo>
                  <a:close/>
                </a:path>
              </a:pathLst>
            </a:custGeom>
            <a:gradFill>
              <a:gsLst>
                <a:gs pos="4400">
                  <a:srgbClr val="CF5D7A"/>
                </a:gs>
                <a:gs pos="100000">
                  <a:srgbClr val="BD587E"/>
                </a:gs>
              </a:gsLst>
              <a:lin ang="0" scaled="0"/>
            </a:gradFill>
            <a:ln>
              <a:noFill/>
            </a:ln>
          </p:spPr>
          <p:txBody>
            <a:bodyPr wrap="square" lIns="91440" tIns="45720" rIns="91440" bIns="45720" anchor="ctr">
              <a:normAutofit fontScale="32500" lnSpcReduction="20000"/>
            </a:bodyPr>
            <a:lstStyle/>
            <a:p>
              <a:pPr algn="ctr"/>
              <a:endParaRPr/>
            </a:p>
          </p:txBody>
        </p:sp>
        <p:sp>
          <p:nvSpPr>
            <p:cNvPr id="682" name="ïṩ1íḓè"/>
            <p:cNvSpPr/>
            <p:nvPr/>
          </p:nvSpPr>
          <p:spPr bwMode="auto">
            <a:xfrm>
              <a:off x="4368801" y="2439989"/>
              <a:ext cx="47625" cy="492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83" name="ïṡḷíḍe"/>
            <p:cNvSpPr/>
            <p:nvPr/>
          </p:nvSpPr>
          <p:spPr bwMode="auto">
            <a:xfrm>
              <a:off x="4483101" y="2439989"/>
              <a:ext cx="47625" cy="492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84" name="ïš1iḋe"/>
            <p:cNvSpPr/>
            <p:nvPr/>
          </p:nvSpPr>
          <p:spPr bwMode="auto">
            <a:xfrm>
              <a:off x="4602164" y="2439989"/>
              <a:ext cx="47625" cy="492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85" name="îṥļïdê"/>
            <p:cNvSpPr/>
            <p:nvPr/>
          </p:nvSpPr>
          <p:spPr bwMode="auto">
            <a:xfrm>
              <a:off x="4197351" y="2563814"/>
              <a:ext cx="4511675" cy="1793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86" name="ïṧľiďê"/>
            <p:cNvSpPr/>
            <p:nvPr/>
          </p:nvSpPr>
          <p:spPr bwMode="auto">
            <a:xfrm>
              <a:off x="5510214" y="3081339"/>
              <a:ext cx="298450" cy="263525"/>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62500" lnSpcReduction="20000"/>
            </a:bodyPr>
            <a:lstStyle/>
            <a:p>
              <a:pPr algn="ctr"/>
              <a:endParaRPr/>
            </a:p>
          </p:txBody>
        </p:sp>
        <p:sp>
          <p:nvSpPr>
            <p:cNvPr id="687" name="ïsļiďe"/>
            <p:cNvSpPr/>
            <p:nvPr/>
          </p:nvSpPr>
          <p:spPr bwMode="auto">
            <a:xfrm>
              <a:off x="5843589" y="3081339"/>
              <a:ext cx="303213" cy="263525"/>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62500" lnSpcReduction="20000"/>
            </a:bodyPr>
            <a:lstStyle/>
            <a:p>
              <a:pPr algn="ctr"/>
              <a:endParaRPr/>
            </a:p>
          </p:txBody>
        </p:sp>
        <p:sp>
          <p:nvSpPr>
            <p:cNvPr id="688" name="íṩľîḓè"/>
            <p:cNvSpPr/>
            <p:nvPr/>
          </p:nvSpPr>
          <p:spPr bwMode="auto">
            <a:xfrm>
              <a:off x="5510214" y="3389314"/>
              <a:ext cx="298450" cy="263525"/>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62500" lnSpcReduction="20000"/>
            </a:bodyPr>
            <a:lstStyle/>
            <a:p>
              <a:pPr algn="ctr"/>
              <a:endParaRPr/>
            </a:p>
          </p:txBody>
        </p:sp>
        <p:sp>
          <p:nvSpPr>
            <p:cNvPr id="689" name="íṧlîḋé"/>
            <p:cNvSpPr/>
            <p:nvPr/>
          </p:nvSpPr>
          <p:spPr bwMode="auto">
            <a:xfrm>
              <a:off x="5843589" y="3389314"/>
              <a:ext cx="303213" cy="263525"/>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62500" lnSpcReduction="20000"/>
            </a:bodyPr>
            <a:lstStyle/>
            <a:p>
              <a:pPr algn="ctr"/>
              <a:endParaRPr/>
            </a:p>
          </p:txBody>
        </p:sp>
        <p:sp>
          <p:nvSpPr>
            <p:cNvPr id="690" name="îṣľiḋê"/>
            <p:cNvSpPr/>
            <p:nvPr/>
          </p:nvSpPr>
          <p:spPr bwMode="auto">
            <a:xfrm>
              <a:off x="5505451" y="3687764"/>
              <a:ext cx="303213" cy="2682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62500" lnSpcReduction="20000"/>
            </a:bodyPr>
            <a:lstStyle/>
            <a:p>
              <a:pPr algn="ctr"/>
              <a:endParaRPr/>
            </a:p>
          </p:txBody>
        </p:sp>
        <p:sp>
          <p:nvSpPr>
            <p:cNvPr id="691" name="iSliḑe"/>
            <p:cNvSpPr/>
            <p:nvPr/>
          </p:nvSpPr>
          <p:spPr bwMode="auto">
            <a:xfrm>
              <a:off x="5843589" y="3687764"/>
              <a:ext cx="298450" cy="2682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62500" lnSpcReduction="20000"/>
            </a:bodyPr>
            <a:lstStyle/>
            <a:p>
              <a:pPr algn="ctr"/>
              <a:endParaRPr/>
            </a:p>
          </p:txBody>
        </p:sp>
        <p:sp>
          <p:nvSpPr>
            <p:cNvPr id="692" name="ïṧľïḑè"/>
            <p:cNvSpPr/>
            <p:nvPr/>
          </p:nvSpPr>
          <p:spPr bwMode="auto">
            <a:xfrm>
              <a:off x="6353176" y="3262314"/>
              <a:ext cx="592138" cy="79375"/>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93" name="îš1ïḑé"/>
            <p:cNvSpPr/>
            <p:nvPr/>
          </p:nvSpPr>
          <p:spPr bwMode="auto">
            <a:xfrm>
              <a:off x="6353176" y="3130551"/>
              <a:ext cx="938213" cy="79375"/>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94" name="ïşḷiḋè"/>
            <p:cNvSpPr/>
            <p:nvPr/>
          </p:nvSpPr>
          <p:spPr bwMode="auto">
            <a:xfrm>
              <a:off x="6353176" y="3498851"/>
              <a:ext cx="1482725" cy="79375"/>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95" name="îsļïḑe"/>
            <p:cNvSpPr/>
            <p:nvPr/>
          </p:nvSpPr>
          <p:spPr bwMode="auto">
            <a:xfrm>
              <a:off x="4443414" y="3081339"/>
              <a:ext cx="987425" cy="874713"/>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696" name="íŝḷîďê"/>
            <p:cNvSpPr/>
            <p:nvPr/>
          </p:nvSpPr>
          <p:spPr bwMode="auto">
            <a:xfrm>
              <a:off x="4811714" y="4030664"/>
              <a:ext cx="39688" cy="396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97" name="îśḻíḓê"/>
            <p:cNvSpPr/>
            <p:nvPr/>
          </p:nvSpPr>
          <p:spPr bwMode="auto">
            <a:xfrm>
              <a:off x="4918076" y="4030664"/>
              <a:ext cx="39688" cy="396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98" name="iṥ1ïdè"/>
            <p:cNvSpPr/>
            <p:nvPr/>
          </p:nvSpPr>
          <p:spPr bwMode="auto">
            <a:xfrm>
              <a:off x="5018089" y="4030664"/>
              <a:ext cx="44450" cy="396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699" name="îŝ1îḋè"/>
            <p:cNvSpPr/>
            <p:nvPr/>
          </p:nvSpPr>
          <p:spPr bwMode="auto">
            <a:xfrm>
              <a:off x="6413501" y="3759201"/>
              <a:ext cx="820738" cy="166688"/>
            </a:xfrm>
            <a:custGeom>
              <a:avLst/>
              <a:gdLst>
                <a:gd name="T0" fmla="*/ 167 w 187"/>
                <a:gd name="T1" fmla="*/ 38 h 38"/>
                <a:gd name="T2" fmla="*/ 20 w 187"/>
                <a:gd name="T3" fmla="*/ 38 h 38"/>
                <a:gd name="T4" fmla="*/ 0 w 187"/>
                <a:gd name="T5" fmla="*/ 19 h 38"/>
                <a:gd name="T6" fmla="*/ 20 w 187"/>
                <a:gd name="T7" fmla="*/ 0 h 38"/>
                <a:gd name="T8" fmla="*/ 167 w 187"/>
                <a:gd name="T9" fmla="*/ 0 h 38"/>
                <a:gd name="T10" fmla="*/ 187 w 187"/>
                <a:gd name="T11" fmla="*/ 19 h 38"/>
                <a:gd name="T12" fmla="*/ 167 w 187"/>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87" h="38">
                  <a:moveTo>
                    <a:pt x="167" y="38"/>
                  </a:moveTo>
                  <a:cubicBezTo>
                    <a:pt x="20" y="38"/>
                    <a:pt x="20" y="38"/>
                    <a:pt x="20" y="38"/>
                  </a:cubicBezTo>
                  <a:cubicBezTo>
                    <a:pt x="9" y="38"/>
                    <a:pt x="0" y="30"/>
                    <a:pt x="0" y="19"/>
                  </a:cubicBezTo>
                  <a:cubicBezTo>
                    <a:pt x="0" y="9"/>
                    <a:pt x="9" y="0"/>
                    <a:pt x="20" y="0"/>
                  </a:cubicBezTo>
                  <a:cubicBezTo>
                    <a:pt x="167" y="0"/>
                    <a:pt x="167" y="0"/>
                    <a:pt x="167" y="0"/>
                  </a:cubicBezTo>
                  <a:cubicBezTo>
                    <a:pt x="178" y="0"/>
                    <a:pt x="187" y="9"/>
                    <a:pt x="187" y="19"/>
                  </a:cubicBezTo>
                  <a:cubicBezTo>
                    <a:pt x="187" y="30"/>
                    <a:pt x="178" y="38"/>
                    <a:pt x="167" y="38"/>
                  </a:cubicBezTo>
                  <a:close/>
                </a:path>
              </a:pathLst>
            </a:custGeom>
            <a:gradFill>
              <a:gsLst>
                <a:gs pos="4400">
                  <a:srgbClr val="4DBEE3"/>
                </a:gs>
                <a:gs pos="100000">
                  <a:srgbClr val="64E8F1"/>
                </a:gs>
              </a:gsLst>
              <a:lin ang="0" scaled="0"/>
            </a:gradFill>
            <a:ln>
              <a:noFill/>
            </a:ln>
          </p:spPr>
          <p:txBody>
            <a:bodyPr wrap="square" lIns="91440" tIns="45720" rIns="91440" bIns="45720" anchor="ctr">
              <a:normAutofit fontScale="25000" lnSpcReduction="20000"/>
            </a:bodyPr>
            <a:lstStyle/>
            <a:p>
              <a:pPr algn="ctr"/>
              <a:endParaRPr/>
            </a:p>
          </p:txBody>
        </p:sp>
        <p:sp>
          <p:nvSpPr>
            <p:cNvPr id="700" name="iSḷïḍè"/>
            <p:cNvSpPr/>
            <p:nvPr/>
          </p:nvSpPr>
          <p:spPr bwMode="auto">
            <a:xfrm>
              <a:off x="4395789" y="4373564"/>
              <a:ext cx="525463" cy="469900"/>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01" name="í$líḑê"/>
            <p:cNvSpPr/>
            <p:nvPr/>
          </p:nvSpPr>
          <p:spPr bwMode="auto">
            <a:xfrm>
              <a:off x="4983164" y="4614864"/>
              <a:ext cx="1387475" cy="44450"/>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02" name="íšḻíḋè"/>
            <p:cNvSpPr/>
            <p:nvPr/>
          </p:nvSpPr>
          <p:spPr bwMode="auto">
            <a:xfrm>
              <a:off x="4983164" y="4483101"/>
              <a:ext cx="320675" cy="44450"/>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03" name="ïṡlïdé"/>
            <p:cNvSpPr/>
            <p:nvPr/>
          </p:nvSpPr>
          <p:spPr bwMode="auto">
            <a:xfrm>
              <a:off x="4983164" y="4413251"/>
              <a:ext cx="504825" cy="39688"/>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04" name="iŝ1idê"/>
            <p:cNvSpPr/>
            <p:nvPr/>
          </p:nvSpPr>
          <p:spPr bwMode="auto">
            <a:xfrm>
              <a:off x="4983164" y="4706939"/>
              <a:ext cx="1387475" cy="44450"/>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05" name="iŝľîḑê"/>
            <p:cNvSpPr/>
            <p:nvPr/>
          </p:nvSpPr>
          <p:spPr bwMode="auto">
            <a:xfrm>
              <a:off x="4983164" y="4803776"/>
              <a:ext cx="798513" cy="396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06" name="iŝḻíďé"/>
            <p:cNvSpPr/>
            <p:nvPr/>
          </p:nvSpPr>
          <p:spPr bwMode="auto">
            <a:xfrm>
              <a:off x="6502401" y="4373564"/>
              <a:ext cx="530225" cy="469900"/>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07" name="îŝ1iḍe"/>
            <p:cNvSpPr/>
            <p:nvPr/>
          </p:nvSpPr>
          <p:spPr bwMode="auto">
            <a:xfrm>
              <a:off x="6502401" y="4373564"/>
              <a:ext cx="53022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08" name="îṡľïďê"/>
            <p:cNvSpPr/>
            <p:nvPr/>
          </p:nvSpPr>
          <p:spPr bwMode="auto">
            <a:xfrm>
              <a:off x="7094539" y="4614864"/>
              <a:ext cx="1382713" cy="44450"/>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09" name="i$1iḓê"/>
            <p:cNvSpPr/>
            <p:nvPr/>
          </p:nvSpPr>
          <p:spPr bwMode="auto">
            <a:xfrm>
              <a:off x="7094539" y="4483101"/>
              <a:ext cx="315913" cy="44450"/>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0" name="í$1ídê"/>
            <p:cNvSpPr/>
            <p:nvPr/>
          </p:nvSpPr>
          <p:spPr bwMode="auto">
            <a:xfrm>
              <a:off x="7094539" y="4413251"/>
              <a:ext cx="500063" cy="39688"/>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1" name="îşlïḋè"/>
            <p:cNvSpPr/>
            <p:nvPr/>
          </p:nvSpPr>
          <p:spPr bwMode="auto">
            <a:xfrm>
              <a:off x="7094539" y="4706939"/>
              <a:ext cx="1382713" cy="44450"/>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2" name="íṡľîdè"/>
            <p:cNvSpPr/>
            <p:nvPr/>
          </p:nvSpPr>
          <p:spPr bwMode="auto">
            <a:xfrm>
              <a:off x="7094539" y="4706939"/>
              <a:ext cx="1382713"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3" name="îSlïḓê"/>
            <p:cNvSpPr/>
            <p:nvPr/>
          </p:nvSpPr>
          <p:spPr bwMode="auto">
            <a:xfrm>
              <a:off x="7094539" y="4803776"/>
              <a:ext cx="793750" cy="396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4" name="íṡḷíḍè"/>
            <p:cNvSpPr/>
            <p:nvPr/>
          </p:nvSpPr>
          <p:spPr bwMode="auto">
            <a:xfrm>
              <a:off x="7094539" y="4803776"/>
              <a:ext cx="793750"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5" name="ïşḻidé"/>
            <p:cNvSpPr/>
            <p:nvPr/>
          </p:nvSpPr>
          <p:spPr bwMode="auto">
            <a:xfrm>
              <a:off x="4395789" y="5045076"/>
              <a:ext cx="525463" cy="32543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85000" lnSpcReduction="20000"/>
            </a:bodyPr>
            <a:lstStyle/>
            <a:p>
              <a:pPr algn="ctr"/>
              <a:endParaRPr/>
            </a:p>
          </p:txBody>
        </p:sp>
        <p:sp>
          <p:nvSpPr>
            <p:cNvPr id="716" name="íśļiḑè"/>
            <p:cNvSpPr/>
            <p:nvPr/>
          </p:nvSpPr>
          <p:spPr bwMode="auto">
            <a:xfrm>
              <a:off x="4983164" y="5291139"/>
              <a:ext cx="1387475" cy="396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7" name="ïṣ1ïḍé"/>
            <p:cNvSpPr/>
            <p:nvPr/>
          </p:nvSpPr>
          <p:spPr bwMode="auto">
            <a:xfrm>
              <a:off x="4983164" y="5156201"/>
              <a:ext cx="320675" cy="42863"/>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8" name="íṡ1îḍé"/>
            <p:cNvSpPr/>
            <p:nvPr/>
          </p:nvSpPr>
          <p:spPr bwMode="auto">
            <a:xfrm>
              <a:off x="4983164" y="5084764"/>
              <a:ext cx="504825" cy="39688"/>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19" name="îṣļidé"/>
            <p:cNvSpPr/>
            <p:nvPr/>
          </p:nvSpPr>
          <p:spPr bwMode="auto">
            <a:xfrm>
              <a:off x="6502401" y="5045076"/>
              <a:ext cx="530225" cy="334963"/>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92500" lnSpcReduction="20000"/>
            </a:bodyPr>
            <a:lstStyle/>
            <a:p>
              <a:pPr algn="ctr"/>
              <a:endParaRPr/>
            </a:p>
          </p:txBody>
        </p:sp>
        <p:sp>
          <p:nvSpPr>
            <p:cNvPr id="720" name="isļïďe"/>
            <p:cNvSpPr/>
            <p:nvPr/>
          </p:nvSpPr>
          <p:spPr bwMode="auto">
            <a:xfrm>
              <a:off x="6502401" y="5045076"/>
              <a:ext cx="5302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92500" lnSpcReduction="20000"/>
            </a:bodyPr>
            <a:lstStyle/>
            <a:p>
              <a:pPr algn="ctr"/>
              <a:endParaRPr/>
            </a:p>
          </p:txBody>
        </p:sp>
        <p:sp>
          <p:nvSpPr>
            <p:cNvPr id="721" name="îṡlîḋê"/>
            <p:cNvSpPr/>
            <p:nvPr/>
          </p:nvSpPr>
          <p:spPr bwMode="auto">
            <a:xfrm>
              <a:off x="7094539" y="5291139"/>
              <a:ext cx="1382713" cy="39688"/>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22" name="îṩļîďe"/>
            <p:cNvSpPr/>
            <p:nvPr/>
          </p:nvSpPr>
          <p:spPr bwMode="auto">
            <a:xfrm>
              <a:off x="7094539" y="5156201"/>
              <a:ext cx="315913" cy="42863"/>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23" name="îṩḻide"/>
            <p:cNvSpPr/>
            <p:nvPr/>
          </p:nvSpPr>
          <p:spPr bwMode="auto">
            <a:xfrm>
              <a:off x="7094539" y="5084764"/>
              <a:ext cx="500063" cy="39688"/>
            </a:xfrm>
            <a:prstGeom prst="rect">
              <a:avLst/>
            </a:prstGeom>
            <a:solidFill>
              <a:srgbClr val="F8C48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24" name="í$ļíḍè"/>
            <p:cNvSpPr/>
            <p:nvPr/>
          </p:nvSpPr>
          <p:spPr bwMode="auto">
            <a:xfrm>
              <a:off x="7094539" y="5084764"/>
              <a:ext cx="500063"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25" name="iślïdè"/>
            <p:cNvSpPr/>
            <p:nvPr/>
          </p:nvSpPr>
          <p:spPr bwMode="auto">
            <a:xfrm>
              <a:off x="8572501" y="2835276"/>
              <a:ext cx="57150" cy="2505075"/>
            </a:xfrm>
            <a:prstGeom prst="rect">
              <a:avLst/>
            </a:prstGeom>
            <a:solidFill>
              <a:srgbClr val="DDE2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26" name="ïsḷïḍe"/>
            <p:cNvSpPr/>
            <p:nvPr/>
          </p:nvSpPr>
          <p:spPr bwMode="auto">
            <a:xfrm>
              <a:off x="8572501" y="2835276"/>
              <a:ext cx="5715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27" name="íŝ1idê"/>
            <p:cNvSpPr/>
            <p:nvPr/>
          </p:nvSpPr>
          <p:spPr bwMode="auto">
            <a:xfrm>
              <a:off x="8243889" y="2867026"/>
              <a:ext cx="166688" cy="104775"/>
            </a:xfrm>
            <a:custGeom>
              <a:avLst/>
              <a:gdLst>
                <a:gd name="T0" fmla="*/ 105 w 105"/>
                <a:gd name="T1" fmla="*/ 66 h 66"/>
                <a:gd name="T2" fmla="*/ 25 w 105"/>
                <a:gd name="T3" fmla="*/ 66 h 66"/>
                <a:gd name="T4" fmla="*/ 0 w 105"/>
                <a:gd name="T5" fmla="*/ 0 h 66"/>
                <a:gd name="T6" fmla="*/ 105 w 105"/>
                <a:gd name="T7" fmla="*/ 0 h 66"/>
                <a:gd name="T8" fmla="*/ 105 w 105"/>
                <a:gd name="T9" fmla="*/ 66 h 66"/>
                <a:gd name="T10" fmla="*/ 28 w 105"/>
                <a:gd name="T11" fmla="*/ 63 h 66"/>
                <a:gd name="T12" fmla="*/ 102 w 105"/>
                <a:gd name="T13" fmla="*/ 63 h 66"/>
                <a:gd name="T14" fmla="*/ 102 w 105"/>
                <a:gd name="T15" fmla="*/ 5 h 66"/>
                <a:gd name="T16" fmla="*/ 6 w 105"/>
                <a:gd name="T17" fmla="*/ 5 h 66"/>
                <a:gd name="T18" fmla="*/ 28 w 105"/>
                <a:gd name="T19" fmla="*/ 6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66">
                  <a:moveTo>
                    <a:pt x="105" y="66"/>
                  </a:moveTo>
                  <a:lnTo>
                    <a:pt x="25" y="66"/>
                  </a:lnTo>
                  <a:lnTo>
                    <a:pt x="0" y="0"/>
                  </a:lnTo>
                  <a:lnTo>
                    <a:pt x="105" y="0"/>
                  </a:lnTo>
                  <a:lnTo>
                    <a:pt x="105" y="66"/>
                  </a:lnTo>
                  <a:close/>
                  <a:moveTo>
                    <a:pt x="28" y="63"/>
                  </a:moveTo>
                  <a:lnTo>
                    <a:pt x="102" y="63"/>
                  </a:lnTo>
                  <a:lnTo>
                    <a:pt x="102" y="5"/>
                  </a:lnTo>
                  <a:lnTo>
                    <a:pt x="6" y="5"/>
                  </a:lnTo>
                  <a:lnTo>
                    <a:pt x="28" y="63"/>
                  </a:lnTo>
                  <a:close/>
                </a:path>
              </a:pathLst>
            </a:custGeom>
            <a:solidFill>
              <a:srgbClr val="6494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28" name="išḷíḑé"/>
            <p:cNvSpPr/>
            <p:nvPr/>
          </p:nvSpPr>
          <p:spPr bwMode="auto">
            <a:xfrm>
              <a:off x="8293101" y="2844801"/>
              <a:ext cx="157163" cy="136525"/>
            </a:xfrm>
            <a:custGeom>
              <a:avLst/>
              <a:gdLst>
                <a:gd name="T0" fmla="*/ 82 w 99"/>
                <a:gd name="T1" fmla="*/ 86 h 86"/>
                <a:gd name="T2" fmla="*/ 0 w 99"/>
                <a:gd name="T3" fmla="*/ 86 h 86"/>
                <a:gd name="T4" fmla="*/ 0 w 99"/>
                <a:gd name="T5" fmla="*/ 83 h 86"/>
                <a:gd name="T6" fmla="*/ 80 w 99"/>
                <a:gd name="T7" fmla="*/ 83 h 86"/>
                <a:gd name="T8" fmla="*/ 80 w 99"/>
                <a:gd name="T9" fmla="*/ 0 h 86"/>
                <a:gd name="T10" fmla="*/ 99 w 99"/>
                <a:gd name="T11" fmla="*/ 0 h 86"/>
                <a:gd name="T12" fmla="*/ 99 w 99"/>
                <a:gd name="T13" fmla="*/ 6 h 86"/>
                <a:gd name="T14" fmla="*/ 82 w 99"/>
                <a:gd name="T15" fmla="*/ 6 h 86"/>
                <a:gd name="T16" fmla="*/ 82 w 99"/>
                <a:gd name="T17"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86">
                  <a:moveTo>
                    <a:pt x="82" y="86"/>
                  </a:moveTo>
                  <a:lnTo>
                    <a:pt x="0" y="86"/>
                  </a:lnTo>
                  <a:lnTo>
                    <a:pt x="0" y="83"/>
                  </a:lnTo>
                  <a:lnTo>
                    <a:pt x="80" y="83"/>
                  </a:lnTo>
                  <a:lnTo>
                    <a:pt x="80" y="0"/>
                  </a:lnTo>
                  <a:lnTo>
                    <a:pt x="99" y="0"/>
                  </a:lnTo>
                  <a:lnTo>
                    <a:pt x="99" y="6"/>
                  </a:lnTo>
                  <a:lnTo>
                    <a:pt x="82" y="6"/>
                  </a:lnTo>
                  <a:lnTo>
                    <a:pt x="82" y="86"/>
                  </a:lnTo>
                  <a:close/>
                </a:path>
              </a:pathLst>
            </a:custGeom>
            <a:solidFill>
              <a:srgbClr val="6494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29" name="ïš1îḑé"/>
            <p:cNvSpPr/>
            <p:nvPr/>
          </p:nvSpPr>
          <p:spPr bwMode="auto">
            <a:xfrm>
              <a:off x="8283576" y="2976564"/>
              <a:ext cx="44450" cy="44450"/>
            </a:xfrm>
            <a:custGeom>
              <a:avLst/>
              <a:gdLst>
                <a:gd name="T0" fmla="*/ 5 w 10"/>
                <a:gd name="T1" fmla="*/ 10 h 10"/>
                <a:gd name="T2" fmla="*/ 0 w 10"/>
                <a:gd name="T3" fmla="*/ 5 h 10"/>
                <a:gd name="T4" fmla="*/ 5 w 10"/>
                <a:gd name="T5" fmla="*/ 0 h 10"/>
                <a:gd name="T6" fmla="*/ 10 w 10"/>
                <a:gd name="T7" fmla="*/ 5 h 10"/>
                <a:gd name="T8" fmla="*/ 5 w 10"/>
                <a:gd name="T9" fmla="*/ 10 h 10"/>
                <a:gd name="T10" fmla="*/ 5 w 10"/>
                <a:gd name="T11" fmla="*/ 1 h 10"/>
                <a:gd name="T12" fmla="*/ 2 w 10"/>
                <a:gd name="T13" fmla="*/ 5 h 10"/>
                <a:gd name="T14" fmla="*/ 5 w 10"/>
                <a:gd name="T15" fmla="*/ 8 h 10"/>
                <a:gd name="T16" fmla="*/ 8 w 10"/>
                <a:gd name="T17" fmla="*/ 5 h 10"/>
                <a:gd name="T18" fmla="*/ 5 w 10"/>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10"/>
                  </a:moveTo>
                  <a:cubicBezTo>
                    <a:pt x="2" y="10"/>
                    <a:pt x="0" y="8"/>
                    <a:pt x="0" y="5"/>
                  </a:cubicBezTo>
                  <a:cubicBezTo>
                    <a:pt x="0" y="2"/>
                    <a:pt x="2" y="0"/>
                    <a:pt x="5" y="0"/>
                  </a:cubicBezTo>
                  <a:cubicBezTo>
                    <a:pt x="8" y="0"/>
                    <a:pt x="10" y="2"/>
                    <a:pt x="10" y="5"/>
                  </a:cubicBezTo>
                  <a:cubicBezTo>
                    <a:pt x="10" y="8"/>
                    <a:pt x="8" y="10"/>
                    <a:pt x="5" y="10"/>
                  </a:cubicBezTo>
                  <a:close/>
                  <a:moveTo>
                    <a:pt x="5" y="1"/>
                  </a:moveTo>
                  <a:cubicBezTo>
                    <a:pt x="3" y="1"/>
                    <a:pt x="2" y="3"/>
                    <a:pt x="2" y="5"/>
                  </a:cubicBezTo>
                  <a:cubicBezTo>
                    <a:pt x="2" y="7"/>
                    <a:pt x="3" y="8"/>
                    <a:pt x="5" y="8"/>
                  </a:cubicBezTo>
                  <a:cubicBezTo>
                    <a:pt x="7" y="8"/>
                    <a:pt x="8" y="7"/>
                    <a:pt x="8" y="5"/>
                  </a:cubicBezTo>
                  <a:cubicBezTo>
                    <a:pt x="8" y="3"/>
                    <a:pt x="7" y="1"/>
                    <a:pt x="5" y="1"/>
                  </a:cubicBezTo>
                  <a:close/>
                </a:path>
              </a:pathLst>
            </a:custGeom>
            <a:solidFill>
              <a:srgbClr val="6494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30" name="î$ḻïḑê"/>
            <p:cNvSpPr/>
            <p:nvPr/>
          </p:nvSpPr>
          <p:spPr bwMode="auto">
            <a:xfrm>
              <a:off x="8388351" y="2976564"/>
              <a:ext cx="44450" cy="44450"/>
            </a:xfrm>
            <a:custGeom>
              <a:avLst/>
              <a:gdLst>
                <a:gd name="T0" fmla="*/ 5 w 10"/>
                <a:gd name="T1" fmla="*/ 10 h 10"/>
                <a:gd name="T2" fmla="*/ 0 w 10"/>
                <a:gd name="T3" fmla="*/ 5 h 10"/>
                <a:gd name="T4" fmla="*/ 5 w 10"/>
                <a:gd name="T5" fmla="*/ 0 h 10"/>
                <a:gd name="T6" fmla="*/ 10 w 10"/>
                <a:gd name="T7" fmla="*/ 5 h 10"/>
                <a:gd name="T8" fmla="*/ 5 w 10"/>
                <a:gd name="T9" fmla="*/ 10 h 10"/>
                <a:gd name="T10" fmla="*/ 5 w 10"/>
                <a:gd name="T11" fmla="*/ 1 h 10"/>
                <a:gd name="T12" fmla="*/ 1 w 10"/>
                <a:gd name="T13" fmla="*/ 5 h 10"/>
                <a:gd name="T14" fmla="*/ 5 w 10"/>
                <a:gd name="T15" fmla="*/ 8 h 10"/>
                <a:gd name="T16" fmla="*/ 8 w 10"/>
                <a:gd name="T17" fmla="*/ 5 h 10"/>
                <a:gd name="T18" fmla="*/ 5 w 10"/>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10"/>
                  </a:moveTo>
                  <a:cubicBezTo>
                    <a:pt x="2" y="10"/>
                    <a:pt x="0" y="8"/>
                    <a:pt x="0" y="5"/>
                  </a:cubicBezTo>
                  <a:cubicBezTo>
                    <a:pt x="0" y="2"/>
                    <a:pt x="2" y="0"/>
                    <a:pt x="5" y="0"/>
                  </a:cubicBezTo>
                  <a:cubicBezTo>
                    <a:pt x="7" y="0"/>
                    <a:pt x="10" y="2"/>
                    <a:pt x="10" y="5"/>
                  </a:cubicBezTo>
                  <a:cubicBezTo>
                    <a:pt x="10" y="8"/>
                    <a:pt x="7" y="10"/>
                    <a:pt x="5" y="10"/>
                  </a:cubicBezTo>
                  <a:close/>
                  <a:moveTo>
                    <a:pt x="5" y="1"/>
                  </a:moveTo>
                  <a:cubicBezTo>
                    <a:pt x="3" y="1"/>
                    <a:pt x="1" y="3"/>
                    <a:pt x="1" y="5"/>
                  </a:cubicBezTo>
                  <a:cubicBezTo>
                    <a:pt x="1" y="7"/>
                    <a:pt x="3" y="8"/>
                    <a:pt x="5" y="8"/>
                  </a:cubicBezTo>
                  <a:cubicBezTo>
                    <a:pt x="7" y="8"/>
                    <a:pt x="8" y="7"/>
                    <a:pt x="8" y="5"/>
                  </a:cubicBezTo>
                  <a:cubicBezTo>
                    <a:pt x="8" y="3"/>
                    <a:pt x="7" y="1"/>
                    <a:pt x="5" y="1"/>
                  </a:cubicBezTo>
                  <a:close/>
                </a:path>
              </a:pathLst>
            </a:custGeom>
            <a:solidFill>
              <a:srgbClr val="6494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31" name="îŝliḓé"/>
            <p:cNvSpPr/>
            <p:nvPr/>
          </p:nvSpPr>
          <p:spPr bwMode="auto">
            <a:xfrm>
              <a:off x="8274051" y="2936876"/>
              <a:ext cx="131763" cy="4763"/>
            </a:xfrm>
            <a:prstGeom prst="rect">
              <a:avLst/>
            </a:prstGeom>
            <a:solidFill>
              <a:srgbClr val="6494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32" name="íš1ïďè"/>
            <p:cNvSpPr/>
            <p:nvPr/>
          </p:nvSpPr>
          <p:spPr bwMode="auto">
            <a:xfrm>
              <a:off x="8310564" y="2871789"/>
              <a:ext cx="7938" cy="95250"/>
            </a:xfrm>
            <a:custGeom>
              <a:avLst/>
              <a:gdLst>
                <a:gd name="T0" fmla="*/ 2 w 5"/>
                <a:gd name="T1" fmla="*/ 60 h 60"/>
                <a:gd name="T2" fmla="*/ 0 w 5"/>
                <a:gd name="T3" fmla="*/ 0 h 60"/>
                <a:gd name="T4" fmla="*/ 2 w 5"/>
                <a:gd name="T5" fmla="*/ 0 h 60"/>
                <a:gd name="T6" fmla="*/ 5 w 5"/>
                <a:gd name="T7" fmla="*/ 60 h 60"/>
                <a:gd name="T8" fmla="*/ 2 w 5"/>
                <a:gd name="T9" fmla="*/ 60 h 60"/>
              </a:gdLst>
              <a:ahLst/>
              <a:cxnLst>
                <a:cxn ang="0">
                  <a:pos x="T0" y="T1"/>
                </a:cxn>
                <a:cxn ang="0">
                  <a:pos x="T2" y="T3"/>
                </a:cxn>
                <a:cxn ang="0">
                  <a:pos x="T4" y="T5"/>
                </a:cxn>
                <a:cxn ang="0">
                  <a:pos x="T6" y="T7"/>
                </a:cxn>
                <a:cxn ang="0">
                  <a:pos x="T8" y="T9"/>
                </a:cxn>
              </a:cxnLst>
              <a:rect l="0" t="0" r="r" b="b"/>
              <a:pathLst>
                <a:path w="5" h="60">
                  <a:moveTo>
                    <a:pt x="2" y="60"/>
                  </a:moveTo>
                  <a:lnTo>
                    <a:pt x="0" y="0"/>
                  </a:lnTo>
                  <a:lnTo>
                    <a:pt x="2" y="0"/>
                  </a:lnTo>
                  <a:lnTo>
                    <a:pt x="5" y="60"/>
                  </a:lnTo>
                  <a:lnTo>
                    <a:pt x="2" y="60"/>
                  </a:lnTo>
                  <a:close/>
                </a:path>
              </a:pathLst>
            </a:custGeom>
            <a:solidFill>
              <a:srgbClr val="6494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33" name="ïS1îdé"/>
            <p:cNvSpPr/>
            <p:nvPr/>
          </p:nvSpPr>
          <p:spPr bwMode="auto">
            <a:xfrm>
              <a:off x="8362951" y="2874964"/>
              <a:ext cx="4763" cy="92075"/>
            </a:xfrm>
            <a:prstGeom prst="rect">
              <a:avLst/>
            </a:prstGeom>
            <a:solidFill>
              <a:srgbClr val="6494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34" name="îŝḷîdè"/>
            <p:cNvSpPr/>
            <p:nvPr/>
          </p:nvSpPr>
          <p:spPr bwMode="auto">
            <a:xfrm>
              <a:off x="8261351" y="2901951"/>
              <a:ext cx="144463" cy="9525"/>
            </a:xfrm>
            <a:prstGeom prst="rect">
              <a:avLst/>
            </a:prstGeom>
            <a:solidFill>
              <a:srgbClr val="6494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735" name="íṩļïḋe"/>
            <p:cNvSpPr/>
            <p:nvPr/>
          </p:nvSpPr>
          <p:spPr bwMode="auto">
            <a:xfrm>
              <a:off x="2727326" y="4259264"/>
              <a:ext cx="965200" cy="1163638"/>
            </a:xfrm>
            <a:custGeom>
              <a:avLst/>
              <a:gdLst>
                <a:gd name="T0" fmla="*/ 162 w 220"/>
                <a:gd name="T1" fmla="*/ 249 h 265"/>
                <a:gd name="T2" fmla="*/ 104 w 220"/>
                <a:gd name="T3" fmla="*/ 259 h 265"/>
                <a:gd name="T4" fmla="*/ 65 w 220"/>
                <a:gd name="T5" fmla="*/ 216 h 265"/>
                <a:gd name="T6" fmla="*/ 60 w 220"/>
                <a:gd name="T7" fmla="*/ 174 h 265"/>
                <a:gd name="T8" fmla="*/ 25 w 220"/>
                <a:gd name="T9" fmla="*/ 138 h 265"/>
                <a:gd name="T10" fmla="*/ 16 w 220"/>
                <a:gd name="T11" fmla="*/ 92 h 265"/>
                <a:gd name="T12" fmla="*/ 6 w 220"/>
                <a:gd name="T13" fmla="*/ 58 h 265"/>
                <a:gd name="T14" fmla="*/ 3 w 220"/>
                <a:gd name="T15" fmla="*/ 23 h 265"/>
                <a:gd name="T16" fmla="*/ 28 w 220"/>
                <a:gd name="T17" fmla="*/ 0 h 265"/>
                <a:gd name="T18" fmla="*/ 54 w 220"/>
                <a:gd name="T19" fmla="*/ 15 h 265"/>
                <a:gd name="T20" fmla="*/ 74 w 220"/>
                <a:gd name="T21" fmla="*/ 37 h 265"/>
                <a:gd name="T22" fmla="*/ 118 w 220"/>
                <a:gd name="T23" fmla="*/ 52 h 265"/>
                <a:gd name="T24" fmla="*/ 156 w 220"/>
                <a:gd name="T25" fmla="*/ 77 h 265"/>
                <a:gd name="T26" fmla="*/ 166 w 220"/>
                <a:gd name="T27" fmla="*/ 124 h 265"/>
                <a:gd name="T28" fmla="*/ 190 w 220"/>
                <a:gd name="T29" fmla="*/ 141 h 265"/>
                <a:gd name="T30" fmla="*/ 214 w 220"/>
                <a:gd name="T31" fmla="*/ 205 h 265"/>
                <a:gd name="T32" fmla="*/ 162 w 220"/>
                <a:gd name="T33" fmla="*/ 249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0" h="265">
                  <a:moveTo>
                    <a:pt x="162" y="249"/>
                  </a:moveTo>
                  <a:cubicBezTo>
                    <a:pt x="148" y="264"/>
                    <a:pt x="123" y="265"/>
                    <a:pt x="104" y="259"/>
                  </a:cubicBezTo>
                  <a:cubicBezTo>
                    <a:pt x="84" y="254"/>
                    <a:pt x="69" y="236"/>
                    <a:pt x="65" y="216"/>
                  </a:cubicBezTo>
                  <a:cubicBezTo>
                    <a:pt x="63" y="202"/>
                    <a:pt x="66" y="187"/>
                    <a:pt x="60" y="174"/>
                  </a:cubicBezTo>
                  <a:cubicBezTo>
                    <a:pt x="52" y="159"/>
                    <a:pt x="34" y="152"/>
                    <a:pt x="25" y="138"/>
                  </a:cubicBezTo>
                  <a:cubicBezTo>
                    <a:pt x="17" y="124"/>
                    <a:pt x="19" y="107"/>
                    <a:pt x="16" y="92"/>
                  </a:cubicBezTo>
                  <a:cubicBezTo>
                    <a:pt x="14" y="80"/>
                    <a:pt x="9" y="69"/>
                    <a:pt x="6" y="58"/>
                  </a:cubicBezTo>
                  <a:cubicBezTo>
                    <a:pt x="2" y="46"/>
                    <a:pt x="0" y="34"/>
                    <a:pt x="3" y="23"/>
                  </a:cubicBezTo>
                  <a:cubicBezTo>
                    <a:pt x="6" y="11"/>
                    <a:pt x="16" y="1"/>
                    <a:pt x="28" y="0"/>
                  </a:cubicBezTo>
                  <a:cubicBezTo>
                    <a:pt x="38" y="0"/>
                    <a:pt x="47" y="7"/>
                    <a:pt x="54" y="15"/>
                  </a:cubicBezTo>
                  <a:cubicBezTo>
                    <a:pt x="61" y="22"/>
                    <a:pt x="66" y="31"/>
                    <a:pt x="74" y="37"/>
                  </a:cubicBezTo>
                  <a:cubicBezTo>
                    <a:pt x="87" y="47"/>
                    <a:pt x="103" y="49"/>
                    <a:pt x="118" y="52"/>
                  </a:cubicBezTo>
                  <a:cubicBezTo>
                    <a:pt x="133" y="56"/>
                    <a:pt x="149" y="62"/>
                    <a:pt x="156" y="77"/>
                  </a:cubicBezTo>
                  <a:cubicBezTo>
                    <a:pt x="163" y="91"/>
                    <a:pt x="157" y="110"/>
                    <a:pt x="166" y="124"/>
                  </a:cubicBezTo>
                  <a:cubicBezTo>
                    <a:pt x="172" y="132"/>
                    <a:pt x="182" y="136"/>
                    <a:pt x="190" y="141"/>
                  </a:cubicBezTo>
                  <a:cubicBezTo>
                    <a:pt x="210" y="155"/>
                    <a:pt x="220" y="182"/>
                    <a:pt x="214" y="205"/>
                  </a:cubicBezTo>
                  <a:cubicBezTo>
                    <a:pt x="208" y="228"/>
                    <a:pt x="186" y="247"/>
                    <a:pt x="162" y="249"/>
                  </a:cubicBezTo>
                </a:path>
              </a:pathLst>
            </a:custGeom>
            <a:solidFill>
              <a:srgbClr val="80DDAE"/>
            </a:solidFill>
            <a:ln>
              <a:noFill/>
            </a:ln>
          </p:spPr>
          <p:txBody>
            <a:bodyPr wrap="square" lIns="91440" tIns="45720" rIns="91440" bIns="45720" anchor="ctr">
              <a:normAutofit/>
            </a:bodyPr>
            <a:lstStyle/>
            <a:p>
              <a:pPr algn="ctr"/>
              <a:endParaRPr/>
            </a:p>
          </p:txBody>
        </p:sp>
        <p:sp>
          <p:nvSpPr>
            <p:cNvPr id="736" name="iṡliḑè"/>
            <p:cNvSpPr/>
            <p:nvPr/>
          </p:nvSpPr>
          <p:spPr bwMode="auto">
            <a:xfrm>
              <a:off x="2871789" y="4421189"/>
              <a:ext cx="681038" cy="909638"/>
            </a:xfrm>
            <a:custGeom>
              <a:avLst/>
              <a:gdLst>
                <a:gd name="T0" fmla="*/ 155 w 155"/>
                <a:gd name="T1" fmla="*/ 207 h 207"/>
                <a:gd name="T2" fmla="*/ 153 w 155"/>
                <a:gd name="T3" fmla="*/ 205 h 207"/>
                <a:gd name="T4" fmla="*/ 147 w 155"/>
                <a:gd name="T5" fmla="*/ 200 h 207"/>
                <a:gd name="T6" fmla="*/ 128 w 155"/>
                <a:gd name="T7" fmla="*/ 180 h 207"/>
                <a:gd name="T8" fmla="*/ 103 w 155"/>
                <a:gd name="T9" fmla="*/ 147 h 207"/>
                <a:gd name="T10" fmla="*/ 74 w 155"/>
                <a:gd name="T11" fmla="*/ 106 h 207"/>
                <a:gd name="T12" fmla="*/ 22 w 155"/>
                <a:gd name="T13" fmla="*/ 32 h 207"/>
                <a:gd name="T14" fmla="*/ 6 w 155"/>
                <a:gd name="T15" fmla="*/ 9 h 207"/>
                <a:gd name="T16" fmla="*/ 2 w 155"/>
                <a:gd name="T17" fmla="*/ 2 h 207"/>
                <a:gd name="T18" fmla="*/ 1 w 155"/>
                <a:gd name="T19" fmla="*/ 0 h 207"/>
                <a:gd name="T20" fmla="*/ 2 w 155"/>
                <a:gd name="T21" fmla="*/ 2 h 207"/>
                <a:gd name="T22" fmla="*/ 7 w 155"/>
                <a:gd name="T23" fmla="*/ 8 h 207"/>
                <a:gd name="T24" fmla="*/ 23 w 155"/>
                <a:gd name="T25" fmla="*/ 31 h 207"/>
                <a:gd name="T26" fmla="*/ 76 w 155"/>
                <a:gd name="T27" fmla="*/ 105 h 207"/>
                <a:gd name="T28" fmla="*/ 105 w 155"/>
                <a:gd name="T29" fmla="*/ 146 h 207"/>
                <a:gd name="T30" fmla="*/ 129 w 155"/>
                <a:gd name="T31" fmla="*/ 179 h 207"/>
                <a:gd name="T32" fmla="*/ 148 w 155"/>
                <a:gd name="T33" fmla="*/ 200 h 207"/>
                <a:gd name="T34" fmla="*/ 153 w 155"/>
                <a:gd name="T35" fmla="*/ 205 h 207"/>
                <a:gd name="T36" fmla="*/ 155 w 155"/>
                <a:gd name="T37" fmla="*/ 207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5" h="207">
                  <a:moveTo>
                    <a:pt x="155" y="207"/>
                  </a:moveTo>
                  <a:cubicBezTo>
                    <a:pt x="155" y="207"/>
                    <a:pt x="154" y="206"/>
                    <a:pt x="153" y="205"/>
                  </a:cubicBezTo>
                  <a:cubicBezTo>
                    <a:pt x="151" y="204"/>
                    <a:pt x="149" y="203"/>
                    <a:pt x="147" y="200"/>
                  </a:cubicBezTo>
                  <a:cubicBezTo>
                    <a:pt x="142" y="196"/>
                    <a:pt x="135" y="189"/>
                    <a:pt x="128" y="180"/>
                  </a:cubicBezTo>
                  <a:cubicBezTo>
                    <a:pt x="121" y="171"/>
                    <a:pt x="112" y="160"/>
                    <a:pt x="103" y="147"/>
                  </a:cubicBezTo>
                  <a:cubicBezTo>
                    <a:pt x="94" y="135"/>
                    <a:pt x="85" y="121"/>
                    <a:pt x="74" y="106"/>
                  </a:cubicBezTo>
                  <a:cubicBezTo>
                    <a:pt x="54" y="77"/>
                    <a:pt x="35" y="51"/>
                    <a:pt x="22" y="32"/>
                  </a:cubicBezTo>
                  <a:cubicBezTo>
                    <a:pt x="15" y="22"/>
                    <a:pt x="10" y="14"/>
                    <a:pt x="6" y="9"/>
                  </a:cubicBezTo>
                  <a:cubicBezTo>
                    <a:pt x="4" y="6"/>
                    <a:pt x="3" y="4"/>
                    <a:pt x="2" y="2"/>
                  </a:cubicBezTo>
                  <a:cubicBezTo>
                    <a:pt x="1" y="1"/>
                    <a:pt x="0" y="0"/>
                    <a:pt x="1" y="0"/>
                  </a:cubicBezTo>
                  <a:cubicBezTo>
                    <a:pt x="1" y="0"/>
                    <a:pt x="1" y="1"/>
                    <a:pt x="2" y="2"/>
                  </a:cubicBezTo>
                  <a:cubicBezTo>
                    <a:pt x="3" y="4"/>
                    <a:pt x="5" y="6"/>
                    <a:pt x="7" y="8"/>
                  </a:cubicBezTo>
                  <a:cubicBezTo>
                    <a:pt x="11" y="14"/>
                    <a:pt x="16" y="21"/>
                    <a:pt x="23" y="31"/>
                  </a:cubicBezTo>
                  <a:cubicBezTo>
                    <a:pt x="37" y="50"/>
                    <a:pt x="55" y="76"/>
                    <a:pt x="76" y="105"/>
                  </a:cubicBezTo>
                  <a:cubicBezTo>
                    <a:pt x="86" y="120"/>
                    <a:pt x="96" y="133"/>
                    <a:pt x="105" y="146"/>
                  </a:cubicBezTo>
                  <a:cubicBezTo>
                    <a:pt x="114" y="159"/>
                    <a:pt x="122" y="170"/>
                    <a:pt x="129" y="179"/>
                  </a:cubicBezTo>
                  <a:cubicBezTo>
                    <a:pt x="137" y="188"/>
                    <a:pt x="143" y="195"/>
                    <a:pt x="148" y="200"/>
                  </a:cubicBezTo>
                  <a:cubicBezTo>
                    <a:pt x="150" y="202"/>
                    <a:pt x="152" y="204"/>
                    <a:pt x="153" y="205"/>
                  </a:cubicBezTo>
                  <a:cubicBezTo>
                    <a:pt x="154" y="206"/>
                    <a:pt x="155" y="207"/>
                    <a:pt x="155" y="207"/>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37" name="îs1idé"/>
            <p:cNvSpPr/>
            <p:nvPr/>
          </p:nvSpPr>
          <p:spPr bwMode="auto">
            <a:xfrm>
              <a:off x="3105151" y="3324226"/>
              <a:ext cx="1136650" cy="2076450"/>
            </a:xfrm>
            <a:custGeom>
              <a:avLst/>
              <a:gdLst>
                <a:gd name="T0" fmla="*/ 122 w 259"/>
                <a:gd name="T1" fmla="*/ 458 h 473"/>
                <a:gd name="T2" fmla="*/ 32 w 259"/>
                <a:gd name="T3" fmla="*/ 429 h 473"/>
                <a:gd name="T4" fmla="*/ 11 w 259"/>
                <a:gd name="T5" fmla="*/ 339 h 473"/>
                <a:gd name="T6" fmla="*/ 34 w 259"/>
                <a:gd name="T7" fmla="*/ 276 h 473"/>
                <a:gd name="T8" fmla="*/ 13 w 259"/>
                <a:gd name="T9" fmla="*/ 199 h 473"/>
                <a:gd name="T10" fmla="*/ 36 w 259"/>
                <a:gd name="T11" fmla="*/ 129 h 473"/>
                <a:gd name="T12" fmla="*/ 46 w 259"/>
                <a:gd name="T13" fmla="*/ 73 h 473"/>
                <a:gd name="T14" fmla="*/ 69 w 259"/>
                <a:gd name="T15" fmla="*/ 21 h 473"/>
                <a:gd name="T16" fmla="*/ 120 w 259"/>
                <a:gd name="T17" fmla="*/ 9 h 473"/>
                <a:gd name="T18" fmla="*/ 146 w 259"/>
                <a:gd name="T19" fmla="*/ 49 h 473"/>
                <a:gd name="T20" fmla="*/ 158 w 259"/>
                <a:gd name="T21" fmla="*/ 96 h 473"/>
                <a:gd name="T22" fmla="*/ 208 w 259"/>
                <a:gd name="T23" fmla="*/ 150 h 473"/>
                <a:gd name="T24" fmla="*/ 242 w 259"/>
                <a:gd name="T25" fmla="*/ 212 h 473"/>
                <a:gd name="T26" fmla="*/ 221 w 259"/>
                <a:gd name="T27" fmla="*/ 285 h 473"/>
                <a:gd name="T28" fmla="*/ 241 w 259"/>
                <a:gd name="T29" fmla="*/ 329 h 473"/>
                <a:gd name="T30" fmla="*/ 227 w 259"/>
                <a:gd name="T31" fmla="*/ 436 h 473"/>
                <a:gd name="T32" fmla="*/ 122 w 259"/>
                <a:gd name="T33" fmla="*/ 458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 h="473">
                  <a:moveTo>
                    <a:pt x="122" y="458"/>
                  </a:moveTo>
                  <a:cubicBezTo>
                    <a:pt x="91" y="469"/>
                    <a:pt x="54" y="452"/>
                    <a:pt x="32" y="429"/>
                  </a:cubicBezTo>
                  <a:cubicBezTo>
                    <a:pt x="9" y="406"/>
                    <a:pt x="0" y="370"/>
                    <a:pt x="11" y="339"/>
                  </a:cubicBezTo>
                  <a:cubicBezTo>
                    <a:pt x="18" y="318"/>
                    <a:pt x="33" y="299"/>
                    <a:pt x="34" y="276"/>
                  </a:cubicBezTo>
                  <a:cubicBezTo>
                    <a:pt x="35" y="250"/>
                    <a:pt x="15" y="226"/>
                    <a:pt x="13" y="199"/>
                  </a:cubicBezTo>
                  <a:cubicBezTo>
                    <a:pt x="12" y="175"/>
                    <a:pt x="28" y="152"/>
                    <a:pt x="36" y="129"/>
                  </a:cubicBezTo>
                  <a:cubicBezTo>
                    <a:pt x="41" y="111"/>
                    <a:pt x="43" y="91"/>
                    <a:pt x="46" y="73"/>
                  </a:cubicBezTo>
                  <a:cubicBezTo>
                    <a:pt x="50" y="54"/>
                    <a:pt x="56" y="35"/>
                    <a:pt x="69" y="21"/>
                  </a:cubicBezTo>
                  <a:cubicBezTo>
                    <a:pt x="82" y="7"/>
                    <a:pt x="103" y="0"/>
                    <a:pt x="120" y="9"/>
                  </a:cubicBezTo>
                  <a:cubicBezTo>
                    <a:pt x="135" y="16"/>
                    <a:pt x="142" y="33"/>
                    <a:pt x="146" y="49"/>
                  </a:cubicBezTo>
                  <a:cubicBezTo>
                    <a:pt x="150" y="64"/>
                    <a:pt x="151" y="81"/>
                    <a:pt x="158" y="96"/>
                  </a:cubicBezTo>
                  <a:cubicBezTo>
                    <a:pt x="168" y="118"/>
                    <a:pt x="189" y="133"/>
                    <a:pt x="208" y="150"/>
                  </a:cubicBezTo>
                  <a:cubicBezTo>
                    <a:pt x="226" y="166"/>
                    <a:pt x="244" y="187"/>
                    <a:pt x="242" y="212"/>
                  </a:cubicBezTo>
                  <a:cubicBezTo>
                    <a:pt x="241" y="238"/>
                    <a:pt x="218" y="260"/>
                    <a:pt x="221" y="285"/>
                  </a:cubicBezTo>
                  <a:cubicBezTo>
                    <a:pt x="223" y="301"/>
                    <a:pt x="234" y="315"/>
                    <a:pt x="241" y="329"/>
                  </a:cubicBezTo>
                  <a:cubicBezTo>
                    <a:pt x="259" y="363"/>
                    <a:pt x="253" y="408"/>
                    <a:pt x="227" y="436"/>
                  </a:cubicBezTo>
                  <a:cubicBezTo>
                    <a:pt x="201" y="464"/>
                    <a:pt x="157" y="473"/>
                    <a:pt x="122" y="458"/>
                  </a:cubicBezTo>
                </a:path>
              </a:pathLst>
            </a:custGeom>
            <a:gradFill>
              <a:gsLst>
                <a:gs pos="4400">
                  <a:srgbClr val="5BD191"/>
                </a:gs>
                <a:gs pos="100000">
                  <a:srgbClr val="00A99D"/>
                </a:gs>
              </a:gsLst>
              <a:lin ang="5400000" scaled="0"/>
            </a:gradFill>
            <a:ln>
              <a:noFill/>
            </a:ln>
          </p:spPr>
          <p:txBody>
            <a:bodyPr wrap="square" lIns="91440" tIns="45720" rIns="91440" bIns="45720" anchor="ctr">
              <a:normAutofit/>
            </a:bodyPr>
            <a:lstStyle/>
            <a:p>
              <a:pPr algn="ctr"/>
              <a:endParaRPr/>
            </a:p>
          </p:txBody>
        </p:sp>
        <p:sp>
          <p:nvSpPr>
            <p:cNvPr id="738" name="íṧḻïḑè"/>
            <p:cNvSpPr/>
            <p:nvPr/>
          </p:nvSpPr>
          <p:spPr bwMode="auto">
            <a:xfrm>
              <a:off x="3543301" y="3608389"/>
              <a:ext cx="273050" cy="1779588"/>
            </a:xfrm>
            <a:custGeom>
              <a:avLst/>
              <a:gdLst>
                <a:gd name="T0" fmla="*/ 61 w 62"/>
                <a:gd name="T1" fmla="*/ 405 h 405"/>
                <a:gd name="T2" fmla="*/ 59 w 62"/>
                <a:gd name="T3" fmla="*/ 402 h 405"/>
                <a:gd name="T4" fmla="*/ 55 w 62"/>
                <a:gd name="T5" fmla="*/ 390 h 405"/>
                <a:gd name="T6" fmla="*/ 43 w 62"/>
                <a:gd name="T7" fmla="*/ 348 h 405"/>
                <a:gd name="T8" fmla="*/ 34 w 62"/>
                <a:gd name="T9" fmla="*/ 283 h 405"/>
                <a:gd name="T10" fmla="*/ 24 w 62"/>
                <a:gd name="T11" fmla="*/ 204 h 405"/>
                <a:gd name="T12" fmla="*/ 6 w 62"/>
                <a:gd name="T13" fmla="*/ 60 h 405"/>
                <a:gd name="T14" fmla="*/ 2 w 62"/>
                <a:gd name="T15" fmla="*/ 16 h 405"/>
                <a:gd name="T16" fmla="*/ 1 w 62"/>
                <a:gd name="T17" fmla="*/ 4 h 405"/>
                <a:gd name="T18" fmla="*/ 1 w 62"/>
                <a:gd name="T19" fmla="*/ 0 h 405"/>
                <a:gd name="T20" fmla="*/ 1 w 62"/>
                <a:gd name="T21" fmla="*/ 4 h 405"/>
                <a:gd name="T22" fmla="*/ 3 w 62"/>
                <a:gd name="T23" fmla="*/ 16 h 405"/>
                <a:gd name="T24" fmla="*/ 9 w 62"/>
                <a:gd name="T25" fmla="*/ 59 h 405"/>
                <a:gd name="T26" fmla="*/ 28 w 62"/>
                <a:gd name="T27" fmla="*/ 203 h 405"/>
                <a:gd name="T28" fmla="*/ 38 w 62"/>
                <a:gd name="T29" fmla="*/ 283 h 405"/>
                <a:gd name="T30" fmla="*/ 46 w 62"/>
                <a:gd name="T31" fmla="*/ 347 h 405"/>
                <a:gd name="T32" fmla="*/ 56 w 62"/>
                <a:gd name="T33" fmla="*/ 390 h 405"/>
                <a:gd name="T34" fmla="*/ 61 w 62"/>
                <a:gd name="T35"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 h="405">
                  <a:moveTo>
                    <a:pt x="61" y="405"/>
                  </a:moveTo>
                  <a:cubicBezTo>
                    <a:pt x="61" y="405"/>
                    <a:pt x="61" y="404"/>
                    <a:pt x="59" y="402"/>
                  </a:cubicBezTo>
                  <a:cubicBezTo>
                    <a:pt x="58" y="399"/>
                    <a:pt x="57" y="395"/>
                    <a:pt x="55" y="390"/>
                  </a:cubicBezTo>
                  <a:cubicBezTo>
                    <a:pt x="51" y="381"/>
                    <a:pt x="47" y="366"/>
                    <a:pt x="43" y="348"/>
                  </a:cubicBezTo>
                  <a:cubicBezTo>
                    <a:pt x="40" y="330"/>
                    <a:pt x="37" y="308"/>
                    <a:pt x="34" y="283"/>
                  </a:cubicBezTo>
                  <a:cubicBezTo>
                    <a:pt x="31" y="259"/>
                    <a:pt x="27" y="232"/>
                    <a:pt x="24" y="204"/>
                  </a:cubicBezTo>
                  <a:cubicBezTo>
                    <a:pt x="17" y="148"/>
                    <a:pt x="11" y="97"/>
                    <a:pt x="6" y="60"/>
                  </a:cubicBezTo>
                  <a:cubicBezTo>
                    <a:pt x="4" y="41"/>
                    <a:pt x="3" y="26"/>
                    <a:pt x="2" y="16"/>
                  </a:cubicBezTo>
                  <a:cubicBezTo>
                    <a:pt x="1" y="11"/>
                    <a:pt x="1" y="7"/>
                    <a:pt x="1" y="4"/>
                  </a:cubicBezTo>
                  <a:cubicBezTo>
                    <a:pt x="0" y="1"/>
                    <a:pt x="0" y="0"/>
                    <a:pt x="1" y="0"/>
                  </a:cubicBezTo>
                  <a:cubicBezTo>
                    <a:pt x="1" y="0"/>
                    <a:pt x="1" y="1"/>
                    <a:pt x="1" y="4"/>
                  </a:cubicBezTo>
                  <a:cubicBezTo>
                    <a:pt x="2" y="7"/>
                    <a:pt x="3" y="11"/>
                    <a:pt x="3" y="16"/>
                  </a:cubicBezTo>
                  <a:cubicBezTo>
                    <a:pt x="5" y="26"/>
                    <a:pt x="7" y="41"/>
                    <a:pt x="9" y="59"/>
                  </a:cubicBezTo>
                  <a:cubicBezTo>
                    <a:pt x="14" y="96"/>
                    <a:pt x="21" y="147"/>
                    <a:pt x="28" y="203"/>
                  </a:cubicBezTo>
                  <a:cubicBezTo>
                    <a:pt x="31" y="232"/>
                    <a:pt x="35" y="258"/>
                    <a:pt x="38" y="283"/>
                  </a:cubicBezTo>
                  <a:cubicBezTo>
                    <a:pt x="40" y="307"/>
                    <a:pt x="43" y="329"/>
                    <a:pt x="46" y="347"/>
                  </a:cubicBezTo>
                  <a:cubicBezTo>
                    <a:pt x="50" y="366"/>
                    <a:pt x="53" y="380"/>
                    <a:pt x="56" y="390"/>
                  </a:cubicBezTo>
                  <a:cubicBezTo>
                    <a:pt x="60" y="400"/>
                    <a:pt x="62" y="405"/>
                    <a:pt x="61" y="405"/>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39" name="îş1íḋê"/>
            <p:cNvSpPr/>
            <p:nvPr/>
          </p:nvSpPr>
          <p:spPr bwMode="auto">
            <a:xfrm>
              <a:off x="3649664" y="4105276"/>
              <a:ext cx="284163" cy="355600"/>
            </a:xfrm>
            <a:custGeom>
              <a:avLst/>
              <a:gdLst>
                <a:gd name="T0" fmla="*/ 65 w 65"/>
                <a:gd name="T1" fmla="*/ 0 h 81"/>
                <a:gd name="T2" fmla="*/ 52 w 65"/>
                <a:gd name="T3" fmla="*/ 9 h 81"/>
                <a:gd name="T4" fmla="*/ 39 w 65"/>
                <a:gd name="T5" fmla="*/ 19 h 81"/>
                <a:gd name="T6" fmla="*/ 25 w 65"/>
                <a:gd name="T7" fmla="*/ 34 h 81"/>
                <a:gd name="T8" fmla="*/ 14 w 65"/>
                <a:gd name="T9" fmla="*/ 51 h 81"/>
                <a:gd name="T10" fmla="*/ 6 w 65"/>
                <a:gd name="T11" fmla="*/ 66 h 81"/>
                <a:gd name="T12" fmla="*/ 1 w 65"/>
                <a:gd name="T13" fmla="*/ 81 h 81"/>
                <a:gd name="T14" fmla="*/ 4 w 65"/>
                <a:gd name="T15" fmla="*/ 65 h 81"/>
                <a:gd name="T16" fmla="*/ 11 w 65"/>
                <a:gd name="T17" fmla="*/ 49 h 81"/>
                <a:gd name="T18" fmla="*/ 22 w 65"/>
                <a:gd name="T19" fmla="*/ 32 h 81"/>
                <a:gd name="T20" fmla="*/ 37 w 65"/>
                <a:gd name="T21" fmla="*/ 17 h 81"/>
                <a:gd name="T22" fmla="*/ 51 w 65"/>
                <a:gd name="T23" fmla="*/ 7 h 81"/>
                <a:gd name="T24" fmla="*/ 65 w 65"/>
                <a:gd name="T2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81">
                  <a:moveTo>
                    <a:pt x="65" y="0"/>
                  </a:moveTo>
                  <a:cubicBezTo>
                    <a:pt x="65" y="1"/>
                    <a:pt x="60" y="3"/>
                    <a:pt x="52" y="9"/>
                  </a:cubicBezTo>
                  <a:cubicBezTo>
                    <a:pt x="48" y="12"/>
                    <a:pt x="44" y="15"/>
                    <a:pt x="39" y="19"/>
                  </a:cubicBezTo>
                  <a:cubicBezTo>
                    <a:pt x="35" y="24"/>
                    <a:pt x="30" y="29"/>
                    <a:pt x="25" y="34"/>
                  </a:cubicBezTo>
                  <a:cubicBezTo>
                    <a:pt x="21" y="40"/>
                    <a:pt x="17" y="46"/>
                    <a:pt x="14" y="51"/>
                  </a:cubicBezTo>
                  <a:cubicBezTo>
                    <a:pt x="11" y="57"/>
                    <a:pt x="8" y="62"/>
                    <a:pt x="6" y="66"/>
                  </a:cubicBezTo>
                  <a:cubicBezTo>
                    <a:pt x="3" y="75"/>
                    <a:pt x="1" y="81"/>
                    <a:pt x="1" y="81"/>
                  </a:cubicBezTo>
                  <a:cubicBezTo>
                    <a:pt x="0" y="80"/>
                    <a:pt x="1" y="74"/>
                    <a:pt x="4" y="65"/>
                  </a:cubicBezTo>
                  <a:cubicBezTo>
                    <a:pt x="5" y="60"/>
                    <a:pt x="8" y="55"/>
                    <a:pt x="11" y="49"/>
                  </a:cubicBezTo>
                  <a:cubicBezTo>
                    <a:pt x="14" y="44"/>
                    <a:pt x="17" y="38"/>
                    <a:pt x="22" y="32"/>
                  </a:cubicBezTo>
                  <a:cubicBezTo>
                    <a:pt x="27" y="26"/>
                    <a:pt x="32" y="21"/>
                    <a:pt x="37" y="17"/>
                  </a:cubicBezTo>
                  <a:cubicBezTo>
                    <a:pt x="42" y="12"/>
                    <a:pt x="47" y="9"/>
                    <a:pt x="51" y="7"/>
                  </a:cubicBezTo>
                  <a:cubicBezTo>
                    <a:pt x="59" y="1"/>
                    <a:pt x="65" y="0"/>
                    <a:pt x="65" y="0"/>
                  </a:cubicBezTo>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740" name="išļiḓè"/>
            <p:cNvSpPr/>
            <p:nvPr/>
          </p:nvSpPr>
          <p:spPr bwMode="auto">
            <a:xfrm>
              <a:off x="3736976" y="4654551"/>
              <a:ext cx="276225" cy="347663"/>
            </a:xfrm>
            <a:custGeom>
              <a:avLst/>
              <a:gdLst>
                <a:gd name="T0" fmla="*/ 62 w 63"/>
                <a:gd name="T1" fmla="*/ 0 h 79"/>
                <a:gd name="T2" fmla="*/ 50 w 63"/>
                <a:gd name="T3" fmla="*/ 9 h 79"/>
                <a:gd name="T4" fmla="*/ 25 w 63"/>
                <a:gd name="T5" fmla="*/ 34 h 79"/>
                <a:gd name="T6" fmla="*/ 7 w 63"/>
                <a:gd name="T7" fmla="*/ 65 h 79"/>
                <a:gd name="T8" fmla="*/ 1 w 63"/>
                <a:gd name="T9" fmla="*/ 79 h 79"/>
                <a:gd name="T10" fmla="*/ 4 w 63"/>
                <a:gd name="T11" fmla="*/ 64 h 79"/>
                <a:gd name="T12" fmla="*/ 21 w 63"/>
                <a:gd name="T13" fmla="*/ 32 h 79"/>
                <a:gd name="T14" fmla="*/ 49 w 63"/>
                <a:gd name="T15" fmla="*/ 7 h 79"/>
                <a:gd name="T16" fmla="*/ 62 w 63"/>
                <a:gd name="T1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79">
                  <a:moveTo>
                    <a:pt x="62" y="0"/>
                  </a:moveTo>
                  <a:cubicBezTo>
                    <a:pt x="63" y="1"/>
                    <a:pt x="58" y="4"/>
                    <a:pt x="50" y="9"/>
                  </a:cubicBezTo>
                  <a:cubicBezTo>
                    <a:pt x="43" y="15"/>
                    <a:pt x="33" y="23"/>
                    <a:pt x="25" y="34"/>
                  </a:cubicBezTo>
                  <a:cubicBezTo>
                    <a:pt x="16" y="46"/>
                    <a:pt x="10" y="57"/>
                    <a:pt x="7" y="65"/>
                  </a:cubicBezTo>
                  <a:cubicBezTo>
                    <a:pt x="3" y="74"/>
                    <a:pt x="1" y="79"/>
                    <a:pt x="1" y="79"/>
                  </a:cubicBezTo>
                  <a:cubicBezTo>
                    <a:pt x="0" y="79"/>
                    <a:pt x="1" y="73"/>
                    <a:pt x="4" y="64"/>
                  </a:cubicBezTo>
                  <a:cubicBezTo>
                    <a:pt x="7" y="55"/>
                    <a:pt x="13" y="43"/>
                    <a:pt x="21" y="32"/>
                  </a:cubicBezTo>
                  <a:cubicBezTo>
                    <a:pt x="30" y="20"/>
                    <a:pt x="41" y="12"/>
                    <a:pt x="49" y="7"/>
                  </a:cubicBezTo>
                  <a:cubicBezTo>
                    <a:pt x="56" y="2"/>
                    <a:pt x="62" y="0"/>
                    <a:pt x="62" y="0"/>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741" name="iṩļïďé"/>
            <p:cNvSpPr/>
            <p:nvPr/>
          </p:nvSpPr>
          <p:spPr bwMode="auto">
            <a:xfrm>
              <a:off x="3298826" y="4281489"/>
              <a:ext cx="376238" cy="365125"/>
            </a:xfrm>
            <a:custGeom>
              <a:avLst/>
              <a:gdLst>
                <a:gd name="T0" fmla="*/ 86 w 86"/>
                <a:gd name="T1" fmla="*/ 83 h 83"/>
                <a:gd name="T2" fmla="*/ 75 w 86"/>
                <a:gd name="T3" fmla="*/ 68 h 83"/>
                <a:gd name="T4" fmla="*/ 48 w 86"/>
                <a:gd name="T5" fmla="*/ 35 h 83"/>
                <a:gd name="T6" fmla="*/ 31 w 86"/>
                <a:gd name="T7" fmla="*/ 20 h 83"/>
                <a:gd name="T8" fmla="*/ 15 w 86"/>
                <a:gd name="T9" fmla="*/ 9 h 83"/>
                <a:gd name="T10" fmla="*/ 0 w 86"/>
                <a:gd name="T11" fmla="*/ 0 h 83"/>
                <a:gd name="T12" fmla="*/ 17 w 86"/>
                <a:gd name="T13" fmla="*/ 6 h 83"/>
                <a:gd name="T14" fmla="*/ 33 w 86"/>
                <a:gd name="T15" fmla="*/ 17 h 83"/>
                <a:gd name="T16" fmla="*/ 51 w 86"/>
                <a:gd name="T17" fmla="*/ 32 h 83"/>
                <a:gd name="T18" fmla="*/ 78 w 86"/>
                <a:gd name="T19" fmla="*/ 67 h 83"/>
                <a:gd name="T20" fmla="*/ 86 w 86"/>
                <a:gd name="T21"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83">
                  <a:moveTo>
                    <a:pt x="86" y="83"/>
                  </a:moveTo>
                  <a:cubicBezTo>
                    <a:pt x="85" y="83"/>
                    <a:pt x="82" y="77"/>
                    <a:pt x="75" y="68"/>
                  </a:cubicBezTo>
                  <a:cubicBezTo>
                    <a:pt x="69" y="59"/>
                    <a:pt x="60" y="47"/>
                    <a:pt x="48" y="35"/>
                  </a:cubicBezTo>
                  <a:cubicBezTo>
                    <a:pt x="43" y="29"/>
                    <a:pt x="37" y="24"/>
                    <a:pt x="31" y="20"/>
                  </a:cubicBezTo>
                  <a:cubicBezTo>
                    <a:pt x="25" y="15"/>
                    <a:pt x="20" y="12"/>
                    <a:pt x="15" y="9"/>
                  </a:cubicBezTo>
                  <a:cubicBezTo>
                    <a:pt x="6" y="3"/>
                    <a:pt x="0" y="1"/>
                    <a:pt x="0" y="0"/>
                  </a:cubicBezTo>
                  <a:cubicBezTo>
                    <a:pt x="0" y="0"/>
                    <a:pt x="7" y="1"/>
                    <a:pt x="17" y="6"/>
                  </a:cubicBezTo>
                  <a:cubicBezTo>
                    <a:pt x="22" y="9"/>
                    <a:pt x="27" y="12"/>
                    <a:pt x="33" y="17"/>
                  </a:cubicBezTo>
                  <a:cubicBezTo>
                    <a:pt x="39" y="21"/>
                    <a:pt x="45" y="26"/>
                    <a:pt x="51" y="32"/>
                  </a:cubicBezTo>
                  <a:cubicBezTo>
                    <a:pt x="63" y="45"/>
                    <a:pt x="72" y="57"/>
                    <a:pt x="78" y="67"/>
                  </a:cubicBezTo>
                  <a:cubicBezTo>
                    <a:pt x="83" y="76"/>
                    <a:pt x="86" y="82"/>
                    <a:pt x="86" y="83"/>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742" name="iŝľîdê"/>
            <p:cNvSpPr/>
            <p:nvPr/>
          </p:nvSpPr>
          <p:spPr bwMode="auto">
            <a:xfrm>
              <a:off x="3425826" y="4799014"/>
              <a:ext cx="323850" cy="342900"/>
            </a:xfrm>
            <a:custGeom>
              <a:avLst/>
              <a:gdLst>
                <a:gd name="T0" fmla="*/ 73 w 74"/>
                <a:gd name="T1" fmla="*/ 77 h 78"/>
                <a:gd name="T2" fmla="*/ 66 w 74"/>
                <a:gd name="T3" fmla="*/ 63 h 78"/>
                <a:gd name="T4" fmla="*/ 56 w 74"/>
                <a:gd name="T5" fmla="*/ 49 h 78"/>
                <a:gd name="T6" fmla="*/ 43 w 74"/>
                <a:gd name="T7" fmla="*/ 33 h 78"/>
                <a:gd name="T8" fmla="*/ 28 w 74"/>
                <a:gd name="T9" fmla="*/ 19 h 78"/>
                <a:gd name="T10" fmla="*/ 14 w 74"/>
                <a:gd name="T11" fmla="*/ 9 h 78"/>
                <a:gd name="T12" fmla="*/ 0 w 74"/>
                <a:gd name="T13" fmla="*/ 1 h 78"/>
                <a:gd name="T14" fmla="*/ 15 w 74"/>
                <a:gd name="T15" fmla="*/ 6 h 78"/>
                <a:gd name="T16" fmla="*/ 30 w 74"/>
                <a:gd name="T17" fmla="*/ 16 h 78"/>
                <a:gd name="T18" fmla="*/ 46 w 74"/>
                <a:gd name="T19" fmla="*/ 30 h 78"/>
                <a:gd name="T20" fmla="*/ 60 w 74"/>
                <a:gd name="T21" fmla="*/ 47 h 78"/>
                <a:gd name="T22" fmla="*/ 68 w 74"/>
                <a:gd name="T23" fmla="*/ 62 h 78"/>
                <a:gd name="T24" fmla="*/ 73 w 74"/>
                <a:gd name="T25" fmla="*/ 7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78">
                  <a:moveTo>
                    <a:pt x="73" y="77"/>
                  </a:moveTo>
                  <a:cubicBezTo>
                    <a:pt x="72" y="78"/>
                    <a:pt x="70" y="72"/>
                    <a:pt x="66" y="63"/>
                  </a:cubicBezTo>
                  <a:cubicBezTo>
                    <a:pt x="63" y="59"/>
                    <a:pt x="60" y="54"/>
                    <a:pt x="56" y="49"/>
                  </a:cubicBezTo>
                  <a:cubicBezTo>
                    <a:pt x="53" y="44"/>
                    <a:pt x="48" y="38"/>
                    <a:pt x="43" y="33"/>
                  </a:cubicBezTo>
                  <a:cubicBezTo>
                    <a:pt x="38" y="27"/>
                    <a:pt x="33" y="23"/>
                    <a:pt x="28" y="19"/>
                  </a:cubicBezTo>
                  <a:cubicBezTo>
                    <a:pt x="23" y="15"/>
                    <a:pt x="18" y="11"/>
                    <a:pt x="14" y="9"/>
                  </a:cubicBezTo>
                  <a:cubicBezTo>
                    <a:pt x="5" y="4"/>
                    <a:pt x="0" y="1"/>
                    <a:pt x="0" y="1"/>
                  </a:cubicBezTo>
                  <a:cubicBezTo>
                    <a:pt x="0" y="0"/>
                    <a:pt x="6" y="2"/>
                    <a:pt x="15" y="6"/>
                  </a:cubicBezTo>
                  <a:cubicBezTo>
                    <a:pt x="20" y="9"/>
                    <a:pt x="25" y="12"/>
                    <a:pt x="30" y="16"/>
                  </a:cubicBezTo>
                  <a:cubicBezTo>
                    <a:pt x="35" y="20"/>
                    <a:pt x="41" y="24"/>
                    <a:pt x="46" y="30"/>
                  </a:cubicBezTo>
                  <a:cubicBezTo>
                    <a:pt x="51" y="35"/>
                    <a:pt x="56" y="41"/>
                    <a:pt x="60" y="47"/>
                  </a:cubicBezTo>
                  <a:cubicBezTo>
                    <a:pt x="63" y="52"/>
                    <a:pt x="66" y="57"/>
                    <a:pt x="68" y="62"/>
                  </a:cubicBezTo>
                  <a:cubicBezTo>
                    <a:pt x="72" y="71"/>
                    <a:pt x="74" y="77"/>
                    <a:pt x="73" y="77"/>
                  </a:cubicBezTo>
                  <a:close/>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743" name="íṥļiḋè"/>
            <p:cNvSpPr/>
            <p:nvPr/>
          </p:nvSpPr>
          <p:spPr bwMode="auto">
            <a:xfrm>
              <a:off x="6970714" y="4333876"/>
              <a:ext cx="387350" cy="373063"/>
            </a:xfrm>
            <a:custGeom>
              <a:avLst/>
              <a:gdLst>
                <a:gd name="T0" fmla="*/ 59 w 88"/>
                <a:gd name="T1" fmla="*/ 23 h 85"/>
                <a:gd name="T2" fmla="*/ 51 w 88"/>
                <a:gd name="T3" fmla="*/ 6 h 85"/>
                <a:gd name="T4" fmla="*/ 33 w 88"/>
                <a:gd name="T5" fmla="*/ 2 h 85"/>
                <a:gd name="T6" fmla="*/ 13 w 88"/>
                <a:gd name="T7" fmla="*/ 25 h 85"/>
                <a:gd name="T8" fmla="*/ 3 w 88"/>
                <a:gd name="T9" fmla="*/ 46 h 85"/>
                <a:gd name="T10" fmla="*/ 0 w 88"/>
                <a:gd name="T11" fmla="*/ 58 h 85"/>
                <a:gd name="T12" fmla="*/ 7 w 88"/>
                <a:gd name="T13" fmla="*/ 76 h 85"/>
                <a:gd name="T14" fmla="*/ 39 w 88"/>
                <a:gd name="T15" fmla="*/ 80 h 85"/>
                <a:gd name="T16" fmla="*/ 52 w 88"/>
                <a:gd name="T17" fmla="*/ 84 h 85"/>
                <a:gd name="T18" fmla="*/ 76 w 88"/>
                <a:gd name="T19" fmla="*/ 81 h 85"/>
                <a:gd name="T20" fmla="*/ 88 w 88"/>
                <a:gd name="T21" fmla="*/ 73 h 85"/>
                <a:gd name="T22" fmla="*/ 77 w 88"/>
                <a:gd name="T23" fmla="*/ 57 h 85"/>
                <a:gd name="T24" fmla="*/ 75 w 88"/>
                <a:gd name="T25" fmla="*/ 32 h 85"/>
                <a:gd name="T26" fmla="*/ 69 w 88"/>
                <a:gd name="T27" fmla="*/ 20 h 85"/>
                <a:gd name="T28" fmla="*/ 57 w 88"/>
                <a:gd name="T29" fmla="*/ 2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85">
                  <a:moveTo>
                    <a:pt x="59" y="23"/>
                  </a:moveTo>
                  <a:cubicBezTo>
                    <a:pt x="59" y="16"/>
                    <a:pt x="56" y="10"/>
                    <a:pt x="51" y="6"/>
                  </a:cubicBezTo>
                  <a:cubicBezTo>
                    <a:pt x="46" y="2"/>
                    <a:pt x="39" y="0"/>
                    <a:pt x="33" y="2"/>
                  </a:cubicBezTo>
                  <a:cubicBezTo>
                    <a:pt x="23" y="5"/>
                    <a:pt x="18" y="16"/>
                    <a:pt x="13" y="25"/>
                  </a:cubicBezTo>
                  <a:cubicBezTo>
                    <a:pt x="9" y="32"/>
                    <a:pt x="6" y="39"/>
                    <a:pt x="3" y="46"/>
                  </a:cubicBezTo>
                  <a:cubicBezTo>
                    <a:pt x="1" y="49"/>
                    <a:pt x="0" y="54"/>
                    <a:pt x="0" y="58"/>
                  </a:cubicBezTo>
                  <a:cubicBezTo>
                    <a:pt x="0" y="66"/>
                    <a:pt x="3" y="74"/>
                    <a:pt x="7" y="76"/>
                  </a:cubicBezTo>
                  <a:cubicBezTo>
                    <a:pt x="16" y="82"/>
                    <a:pt x="28" y="79"/>
                    <a:pt x="39" y="80"/>
                  </a:cubicBezTo>
                  <a:cubicBezTo>
                    <a:pt x="45" y="80"/>
                    <a:pt x="45" y="84"/>
                    <a:pt x="52" y="84"/>
                  </a:cubicBezTo>
                  <a:cubicBezTo>
                    <a:pt x="58" y="85"/>
                    <a:pt x="69" y="84"/>
                    <a:pt x="76" y="81"/>
                  </a:cubicBezTo>
                  <a:cubicBezTo>
                    <a:pt x="82" y="79"/>
                    <a:pt x="85" y="78"/>
                    <a:pt x="88" y="73"/>
                  </a:cubicBezTo>
                  <a:cubicBezTo>
                    <a:pt x="80" y="73"/>
                    <a:pt x="79" y="66"/>
                    <a:pt x="77" y="57"/>
                  </a:cubicBezTo>
                  <a:cubicBezTo>
                    <a:pt x="76" y="49"/>
                    <a:pt x="77" y="40"/>
                    <a:pt x="75" y="32"/>
                  </a:cubicBezTo>
                  <a:cubicBezTo>
                    <a:pt x="75" y="27"/>
                    <a:pt x="73" y="22"/>
                    <a:pt x="69" y="20"/>
                  </a:cubicBezTo>
                  <a:cubicBezTo>
                    <a:pt x="65" y="17"/>
                    <a:pt x="59" y="18"/>
                    <a:pt x="57" y="22"/>
                  </a:cubicBezTo>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744" name="íṥḷiḋè"/>
            <p:cNvSpPr/>
            <p:nvPr/>
          </p:nvSpPr>
          <p:spPr bwMode="auto">
            <a:xfrm>
              <a:off x="7077076" y="4391026"/>
              <a:ext cx="171450" cy="365125"/>
            </a:xfrm>
            <a:custGeom>
              <a:avLst/>
              <a:gdLst>
                <a:gd name="T0" fmla="*/ 0 w 39"/>
                <a:gd name="T1" fmla="*/ 0 h 83"/>
                <a:gd name="T2" fmla="*/ 0 w 39"/>
                <a:gd name="T3" fmla="*/ 54 h 83"/>
                <a:gd name="T4" fmla="*/ 10 w 39"/>
                <a:gd name="T5" fmla="*/ 57 h 83"/>
                <a:gd name="T6" fmla="*/ 8 w 39"/>
                <a:gd name="T7" fmla="*/ 79 h 83"/>
                <a:gd name="T8" fmla="*/ 31 w 39"/>
                <a:gd name="T9" fmla="*/ 83 h 83"/>
                <a:gd name="T10" fmla="*/ 39 w 39"/>
                <a:gd name="T11" fmla="*/ 14 h 83"/>
                <a:gd name="T12" fmla="*/ 0 w 39"/>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39" h="83">
                  <a:moveTo>
                    <a:pt x="0" y="0"/>
                  </a:moveTo>
                  <a:cubicBezTo>
                    <a:pt x="0" y="54"/>
                    <a:pt x="0" y="54"/>
                    <a:pt x="0" y="54"/>
                  </a:cubicBezTo>
                  <a:cubicBezTo>
                    <a:pt x="10" y="57"/>
                    <a:pt x="10" y="57"/>
                    <a:pt x="10" y="57"/>
                  </a:cubicBezTo>
                  <a:cubicBezTo>
                    <a:pt x="8" y="79"/>
                    <a:pt x="8" y="79"/>
                    <a:pt x="8" y="79"/>
                  </a:cubicBezTo>
                  <a:cubicBezTo>
                    <a:pt x="31" y="83"/>
                    <a:pt x="31" y="83"/>
                    <a:pt x="31" y="83"/>
                  </a:cubicBezTo>
                  <a:cubicBezTo>
                    <a:pt x="31" y="83"/>
                    <a:pt x="38" y="15"/>
                    <a:pt x="39" y="14"/>
                  </a:cubicBezTo>
                  <a:cubicBezTo>
                    <a:pt x="39" y="13"/>
                    <a:pt x="0" y="0"/>
                    <a:pt x="0" y="0"/>
                  </a:cubicBez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745" name="iṣ1íďê"/>
            <p:cNvSpPr/>
            <p:nvPr/>
          </p:nvSpPr>
          <p:spPr bwMode="auto">
            <a:xfrm>
              <a:off x="7089776" y="4483101"/>
              <a:ext cx="34925" cy="12700"/>
            </a:xfrm>
            <a:custGeom>
              <a:avLst/>
              <a:gdLst>
                <a:gd name="T0" fmla="*/ 8 w 8"/>
                <a:gd name="T1" fmla="*/ 1 h 3"/>
                <a:gd name="T2" fmla="*/ 4 w 8"/>
                <a:gd name="T3" fmla="*/ 1 h 3"/>
                <a:gd name="T4" fmla="*/ 0 w 8"/>
                <a:gd name="T5" fmla="*/ 3 h 3"/>
                <a:gd name="T6" fmla="*/ 3 w 8"/>
                <a:gd name="T7" fmla="*/ 1 h 3"/>
                <a:gd name="T8" fmla="*/ 8 w 8"/>
                <a:gd name="T9" fmla="*/ 1 h 3"/>
              </a:gdLst>
              <a:ahLst/>
              <a:cxnLst>
                <a:cxn ang="0">
                  <a:pos x="T0" y="T1"/>
                </a:cxn>
                <a:cxn ang="0">
                  <a:pos x="T2" y="T3"/>
                </a:cxn>
                <a:cxn ang="0">
                  <a:pos x="T4" y="T5"/>
                </a:cxn>
                <a:cxn ang="0">
                  <a:pos x="T6" y="T7"/>
                </a:cxn>
                <a:cxn ang="0">
                  <a:pos x="T8" y="T9"/>
                </a:cxn>
              </a:cxnLst>
              <a:rect l="0" t="0" r="r" b="b"/>
              <a:pathLst>
                <a:path w="8" h="3">
                  <a:moveTo>
                    <a:pt x="8" y="1"/>
                  </a:moveTo>
                  <a:cubicBezTo>
                    <a:pt x="8" y="1"/>
                    <a:pt x="6" y="1"/>
                    <a:pt x="4" y="1"/>
                  </a:cubicBezTo>
                  <a:cubicBezTo>
                    <a:pt x="1" y="2"/>
                    <a:pt x="0" y="3"/>
                    <a:pt x="0" y="3"/>
                  </a:cubicBezTo>
                  <a:cubicBezTo>
                    <a:pt x="0" y="3"/>
                    <a:pt x="1" y="1"/>
                    <a:pt x="3" y="1"/>
                  </a:cubicBezTo>
                  <a:cubicBezTo>
                    <a:pt x="6" y="0"/>
                    <a:pt x="8" y="1"/>
                    <a:pt x="8"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46" name="ïṥlîďé"/>
            <p:cNvSpPr/>
            <p:nvPr/>
          </p:nvSpPr>
          <p:spPr bwMode="auto">
            <a:xfrm>
              <a:off x="7102476" y="4518026"/>
              <a:ext cx="14288" cy="9525"/>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47" name="iṣḻíḓê"/>
            <p:cNvSpPr/>
            <p:nvPr/>
          </p:nvSpPr>
          <p:spPr bwMode="auto">
            <a:xfrm>
              <a:off x="7186614" y="4518026"/>
              <a:ext cx="12700" cy="14288"/>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48" name="işḻiďé"/>
            <p:cNvSpPr/>
            <p:nvPr/>
          </p:nvSpPr>
          <p:spPr bwMode="auto">
            <a:xfrm>
              <a:off x="7177089" y="4483101"/>
              <a:ext cx="34925" cy="12700"/>
            </a:xfrm>
            <a:custGeom>
              <a:avLst/>
              <a:gdLst>
                <a:gd name="T0" fmla="*/ 8 w 8"/>
                <a:gd name="T1" fmla="*/ 3 h 3"/>
                <a:gd name="T2" fmla="*/ 4 w 8"/>
                <a:gd name="T3" fmla="*/ 1 h 3"/>
                <a:gd name="T4" fmla="*/ 0 w 8"/>
                <a:gd name="T5" fmla="*/ 1 h 3"/>
                <a:gd name="T6" fmla="*/ 4 w 8"/>
                <a:gd name="T7" fmla="*/ 1 h 3"/>
                <a:gd name="T8" fmla="*/ 8 w 8"/>
                <a:gd name="T9" fmla="*/ 3 h 3"/>
              </a:gdLst>
              <a:ahLst/>
              <a:cxnLst>
                <a:cxn ang="0">
                  <a:pos x="T0" y="T1"/>
                </a:cxn>
                <a:cxn ang="0">
                  <a:pos x="T2" y="T3"/>
                </a:cxn>
                <a:cxn ang="0">
                  <a:pos x="T4" y="T5"/>
                </a:cxn>
                <a:cxn ang="0">
                  <a:pos x="T6" y="T7"/>
                </a:cxn>
                <a:cxn ang="0">
                  <a:pos x="T8" y="T9"/>
                </a:cxn>
              </a:cxnLst>
              <a:rect l="0" t="0" r="r" b="b"/>
              <a:pathLst>
                <a:path w="8" h="3">
                  <a:moveTo>
                    <a:pt x="8" y="3"/>
                  </a:moveTo>
                  <a:cubicBezTo>
                    <a:pt x="8" y="3"/>
                    <a:pt x="6" y="2"/>
                    <a:pt x="4" y="1"/>
                  </a:cubicBezTo>
                  <a:cubicBezTo>
                    <a:pt x="2" y="1"/>
                    <a:pt x="0" y="1"/>
                    <a:pt x="0" y="1"/>
                  </a:cubicBezTo>
                  <a:cubicBezTo>
                    <a:pt x="0" y="1"/>
                    <a:pt x="2" y="0"/>
                    <a:pt x="4" y="1"/>
                  </a:cubicBezTo>
                  <a:cubicBezTo>
                    <a:pt x="7" y="1"/>
                    <a:pt x="8" y="2"/>
                    <a:pt x="8" y="3"/>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49" name="i$ḷiḓè"/>
            <p:cNvSpPr/>
            <p:nvPr/>
          </p:nvSpPr>
          <p:spPr bwMode="auto">
            <a:xfrm>
              <a:off x="7089776" y="4540251"/>
              <a:ext cx="39688" cy="26988"/>
            </a:xfrm>
            <a:custGeom>
              <a:avLst/>
              <a:gdLst>
                <a:gd name="T0" fmla="*/ 8 w 9"/>
                <a:gd name="T1" fmla="*/ 3 h 6"/>
                <a:gd name="T2" fmla="*/ 4 w 9"/>
                <a:gd name="T3" fmla="*/ 6 h 6"/>
                <a:gd name="T4" fmla="*/ 0 w 9"/>
                <a:gd name="T5" fmla="*/ 3 h 6"/>
                <a:gd name="T6" fmla="*/ 4 w 9"/>
                <a:gd name="T7" fmla="*/ 0 h 6"/>
                <a:gd name="T8" fmla="*/ 8 w 9"/>
                <a:gd name="T9" fmla="*/ 3 h 6"/>
              </a:gdLst>
              <a:ahLst/>
              <a:cxnLst>
                <a:cxn ang="0">
                  <a:pos x="T0" y="T1"/>
                </a:cxn>
                <a:cxn ang="0">
                  <a:pos x="T2" y="T3"/>
                </a:cxn>
                <a:cxn ang="0">
                  <a:pos x="T4" y="T5"/>
                </a:cxn>
                <a:cxn ang="0">
                  <a:pos x="T6" y="T7"/>
                </a:cxn>
                <a:cxn ang="0">
                  <a:pos x="T8" y="T9"/>
                </a:cxn>
              </a:cxnLst>
              <a:rect l="0" t="0" r="r" b="b"/>
              <a:pathLst>
                <a:path w="9" h="6">
                  <a:moveTo>
                    <a:pt x="8" y="3"/>
                  </a:moveTo>
                  <a:cubicBezTo>
                    <a:pt x="8" y="5"/>
                    <a:pt x="7" y="6"/>
                    <a:pt x="4" y="6"/>
                  </a:cubicBezTo>
                  <a:cubicBezTo>
                    <a:pt x="2" y="6"/>
                    <a:pt x="0" y="5"/>
                    <a:pt x="0" y="3"/>
                  </a:cubicBezTo>
                  <a:cubicBezTo>
                    <a:pt x="0" y="2"/>
                    <a:pt x="2" y="0"/>
                    <a:pt x="4" y="0"/>
                  </a:cubicBezTo>
                  <a:cubicBezTo>
                    <a:pt x="7" y="0"/>
                    <a:pt x="9" y="1"/>
                    <a:pt x="8" y="3"/>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0" name="îs1íďè"/>
            <p:cNvSpPr/>
            <p:nvPr/>
          </p:nvSpPr>
          <p:spPr bwMode="auto">
            <a:xfrm>
              <a:off x="7181851" y="4535489"/>
              <a:ext cx="30163" cy="31750"/>
            </a:xfrm>
            <a:custGeom>
              <a:avLst/>
              <a:gdLst>
                <a:gd name="T0" fmla="*/ 6 w 7"/>
                <a:gd name="T1" fmla="*/ 4 h 7"/>
                <a:gd name="T2" fmla="*/ 3 w 7"/>
                <a:gd name="T3" fmla="*/ 7 h 7"/>
                <a:gd name="T4" fmla="*/ 0 w 7"/>
                <a:gd name="T5" fmla="*/ 4 h 7"/>
                <a:gd name="T6" fmla="*/ 3 w 7"/>
                <a:gd name="T7" fmla="*/ 1 h 7"/>
                <a:gd name="T8" fmla="*/ 6 w 7"/>
                <a:gd name="T9" fmla="*/ 4 h 7"/>
              </a:gdLst>
              <a:ahLst/>
              <a:cxnLst>
                <a:cxn ang="0">
                  <a:pos x="T0" y="T1"/>
                </a:cxn>
                <a:cxn ang="0">
                  <a:pos x="T2" y="T3"/>
                </a:cxn>
                <a:cxn ang="0">
                  <a:pos x="T4" y="T5"/>
                </a:cxn>
                <a:cxn ang="0">
                  <a:pos x="T6" y="T7"/>
                </a:cxn>
                <a:cxn ang="0">
                  <a:pos x="T8" y="T9"/>
                </a:cxn>
              </a:cxnLst>
              <a:rect l="0" t="0" r="r" b="b"/>
              <a:pathLst>
                <a:path w="7" h="7">
                  <a:moveTo>
                    <a:pt x="6" y="4"/>
                  </a:moveTo>
                  <a:cubicBezTo>
                    <a:pt x="6" y="6"/>
                    <a:pt x="5" y="7"/>
                    <a:pt x="3" y="7"/>
                  </a:cubicBezTo>
                  <a:cubicBezTo>
                    <a:pt x="1" y="7"/>
                    <a:pt x="0" y="5"/>
                    <a:pt x="0" y="4"/>
                  </a:cubicBezTo>
                  <a:cubicBezTo>
                    <a:pt x="0" y="2"/>
                    <a:pt x="1" y="0"/>
                    <a:pt x="3" y="1"/>
                  </a:cubicBezTo>
                  <a:cubicBezTo>
                    <a:pt x="5" y="1"/>
                    <a:pt x="7" y="2"/>
                    <a:pt x="6" y="4"/>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1" name="íŝḷîďé"/>
            <p:cNvSpPr/>
            <p:nvPr/>
          </p:nvSpPr>
          <p:spPr bwMode="auto">
            <a:xfrm>
              <a:off x="7156451" y="4575176"/>
              <a:ext cx="25400" cy="31750"/>
            </a:xfrm>
            <a:custGeom>
              <a:avLst/>
              <a:gdLst>
                <a:gd name="T0" fmla="*/ 4 w 6"/>
                <a:gd name="T1" fmla="*/ 1 h 7"/>
                <a:gd name="T2" fmla="*/ 4 w 6"/>
                <a:gd name="T3" fmla="*/ 6 h 7"/>
                <a:gd name="T4" fmla="*/ 0 w 6"/>
                <a:gd name="T5" fmla="*/ 4 h 7"/>
                <a:gd name="T6" fmla="*/ 1 w 6"/>
                <a:gd name="T7" fmla="*/ 0 h 7"/>
                <a:gd name="T8" fmla="*/ 4 w 6"/>
                <a:gd name="T9" fmla="*/ 1 h 7"/>
              </a:gdLst>
              <a:ahLst/>
              <a:cxnLst>
                <a:cxn ang="0">
                  <a:pos x="T0" y="T1"/>
                </a:cxn>
                <a:cxn ang="0">
                  <a:pos x="T2" y="T3"/>
                </a:cxn>
                <a:cxn ang="0">
                  <a:pos x="T4" y="T5"/>
                </a:cxn>
                <a:cxn ang="0">
                  <a:pos x="T6" y="T7"/>
                </a:cxn>
                <a:cxn ang="0">
                  <a:pos x="T8" y="T9"/>
                </a:cxn>
              </a:cxnLst>
              <a:rect l="0" t="0" r="r" b="b"/>
              <a:pathLst>
                <a:path w="6" h="7">
                  <a:moveTo>
                    <a:pt x="4" y="1"/>
                  </a:moveTo>
                  <a:cubicBezTo>
                    <a:pt x="5" y="2"/>
                    <a:pt x="6" y="4"/>
                    <a:pt x="4" y="6"/>
                  </a:cubicBezTo>
                  <a:cubicBezTo>
                    <a:pt x="2" y="7"/>
                    <a:pt x="0" y="6"/>
                    <a:pt x="0" y="4"/>
                  </a:cubicBezTo>
                  <a:cubicBezTo>
                    <a:pt x="0" y="2"/>
                    <a:pt x="0" y="1"/>
                    <a:pt x="1" y="0"/>
                  </a:cubicBezTo>
                  <a:cubicBezTo>
                    <a:pt x="1" y="0"/>
                    <a:pt x="2" y="1"/>
                    <a:pt x="4" y="1"/>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2" name="îṧḷïďé"/>
            <p:cNvSpPr/>
            <p:nvPr/>
          </p:nvSpPr>
          <p:spPr bwMode="auto">
            <a:xfrm>
              <a:off x="7159626" y="4584701"/>
              <a:ext cx="26988" cy="25400"/>
            </a:xfrm>
            <a:custGeom>
              <a:avLst/>
              <a:gdLst>
                <a:gd name="T0" fmla="*/ 4 w 6"/>
                <a:gd name="T1" fmla="*/ 1 h 6"/>
                <a:gd name="T2" fmla="*/ 4 w 6"/>
                <a:gd name="T3" fmla="*/ 5 h 6"/>
                <a:gd name="T4" fmla="*/ 0 w 6"/>
                <a:gd name="T5" fmla="*/ 3 h 6"/>
                <a:gd name="T6" fmla="*/ 0 w 6"/>
                <a:gd name="T7" fmla="*/ 0 h 6"/>
                <a:gd name="T8" fmla="*/ 4 w 6"/>
                <a:gd name="T9" fmla="*/ 1 h 6"/>
              </a:gdLst>
              <a:ahLst/>
              <a:cxnLst>
                <a:cxn ang="0">
                  <a:pos x="T0" y="T1"/>
                </a:cxn>
                <a:cxn ang="0">
                  <a:pos x="T2" y="T3"/>
                </a:cxn>
                <a:cxn ang="0">
                  <a:pos x="T4" y="T5"/>
                </a:cxn>
                <a:cxn ang="0">
                  <a:pos x="T6" y="T7"/>
                </a:cxn>
                <a:cxn ang="0">
                  <a:pos x="T8" y="T9"/>
                </a:cxn>
              </a:cxnLst>
              <a:rect l="0" t="0" r="r" b="b"/>
              <a:pathLst>
                <a:path w="6" h="6">
                  <a:moveTo>
                    <a:pt x="4" y="1"/>
                  </a:moveTo>
                  <a:cubicBezTo>
                    <a:pt x="5" y="2"/>
                    <a:pt x="6" y="4"/>
                    <a:pt x="4" y="5"/>
                  </a:cubicBezTo>
                  <a:cubicBezTo>
                    <a:pt x="2" y="6"/>
                    <a:pt x="0" y="5"/>
                    <a:pt x="0" y="3"/>
                  </a:cubicBezTo>
                  <a:cubicBezTo>
                    <a:pt x="0" y="2"/>
                    <a:pt x="0" y="0"/>
                    <a:pt x="0" y="0"/>
                  </a:cubicBezTo>
                  <a:cubicBezTo>
                    <a:pt x="1" y="0"/>
                    <a:pt x="2" y="0"/>
                    <a:pt x="4" y="1"/>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3" name="íṧḷïdè"/>
            <p:cNvSpPr/>
            <p:nvPr/>
          </p:nvSpPr>
          <p:spPr bwMode="auto">
            <a:xfrm>
              <a:off x="7119939" y="4637089"/>
              <a:ext cx="53975" cy="26988"/>
            </a:xfrm>
            <a:custGeom>
              <a:avLst/>
              <a:gdLst>
                <a:gd name="T0" fmla="*/ 11 w 12"/>
                <a:gd name="T1" fmla="*/ 5 h 6"/>
                <a:gd name="T2" fmla="*/ 5 w 12"/>
                <a:gd name="T3" fmla="*/ 5 h 6"/>
                <a:gd name="T4" fmla="*/ 1 w 12"/>
                <a:gd name="T5" fmla="*/ 2 h 6"/>
                <a:gd name="T6" fmla="*/ 7 w 12"/>
                <a:gd name="T7" fmla="*/ 1 h 6"/>
                <a:gd name="T8" fmla="*/ 11 w 12"/>
                <a:gd name="T9" fmla="*/ 5 h 6"/>
              </a:gdLst>
              <a:ahLst/>
              <a:cxnLst>
                <a:cxn ang="0">
                  <a:pos x="T0" y="T1"/>
                </a:cxn>
                <a:cxn ang="0">
                  <a:pos x="T2" y="T3"/>
                </a:cxn>
                <a:cxn ang="0">
                  <a:pos x="T4" y="T5"/>
                </a:cxn>
                <a:cxn ang="0">
                  <a:pos x="T6" y="T7"/>
                </a:cxn>
                <a:cxn ang="0">
                  <a:pos x="T8" y="T9"/>
                </a:cxn>
              </a:cxnLst>
              <a:rect l="0" t="0" r="r" b="b"/>
              <a:pathLst>
                <a:path w="12" h="6">
                  <a:moveTo>
                    <a:pt x="11" y="5"/>
                  </a:moveTo>
                  <a:cubicBezTo>
                    <a:pt x="11" y="6"/>
                    <a:pt x="8" y="6"/>
                    <a:pt x="5" y="5"/>
                  </a:cubicBezTo>
                  <a:cubicBezTo>
                    <a:pt x="2" y="4"/>
                    <a:pt x="0" y="3"/>
                    <a:pt x="1" y="2"/>
                  </a:cubicBezTo>
                  <a:cubicBezTo>
                    <a:pt x="1" y="0"/>
                    <a:pt x="4" y="0"/>
                    <a:pt x="7" y="1"/>
                  </a:cubicBezTo>
                  <a:cubicBezTo>
                    <a:pt x="10" y="2"/>
                    <a:pt x="12" y="4"/>
                    <a:pt x="11" y="5"/>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4" name="íšḷíḋê"/>
            <p:cNvSpPr/>
            <p:nvPr/>
          </p:nvSpPr>
          <p:spPr bwMode="auto">
            <a:xfrm>
              <a:off x="7231064" y="4505326"/>
              <a:ext cx="42863" cy="65088"/>
            </a:xfrm>
            <a:custGeom>
              <a:avLst/>
              <a:gdLst>
                <a:gd name="T0" fmla="*/ 2 w 10"/>
                <a:gd name="T1" fmla="*/ 4 h 15"/>
                <a:gd name="T2" fmla="*/ 10 w 10"/>
                <a:gd name="T3" fmla="*/ 6 h 15"/>
                <a:gd name="T4" fmla="*/ 0 w 10"/>
                <a:gd name="T5" fmla="*/ 14 h 15"/>
              </a:gdLst>
              <a:ahLst/>
              <a:cxnLst>
                <a:cxn ang="0">
                  <a:pos x="T0" y="T1"/>
                </a:cxn>
                <a:cxn ang="0">
                  <a:pos x="T2" y="T3"/>
                </a:cxn>
                <a:cxn ang="0">
                  <a:pos x="T4" y="T5"/>
                </a:cxn>
              </a:cxnLst>
              <a:rect l="0" t="0" r="r" b="b"/>
              <a:pathLst>
                <a:path w="10" h="15">
                  <a:moveTo>
                    <a:pt x="2" y="4"/>
                  </a:moveTo>
                  <a:cubicBezTo>
                    <a:pt x="2" y="4"/>
                    <a:pt x="10" y="0"/>
                    <a:pt x="10" y="6"/>
                  </a:cubicBezTo>
                  <a:cubicBezTo>
                    <a:pt x="10" y="12"/>
                    <a:pt x="8" y="15"/>
                    <a:pt x="0" y="14"/>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5" name="iṥḷidé"/>
            <p:cNvSpPr/>
            <p:nvPr/>
          </p:nvSpPr>
          <p:spPr bwMode="auto">
            <a:xfrm>
              <a:off x="7243764" y="4527551"/>
              <a:ext cx="17463" cy="30163"/>
            </a:xfrm>
            <a:custGeom>
              <a:avLst/>
              <a:gdLst>
                <a:gd name="T0" fmla="*/ 0 w 4"/>
                <a:gd name="T1" fmla="*/ 6 h 7"/>
                <a:gd name="T2" fmla="*/ 1 w 4"/>
                <a:gd name="T3" fmla="*/ 5 h 7"/>
                <a:gd name="T4" fmla="*/ 2 w 4"/>
                <a:gd name="T5" fmla="*/ 4 h 7"/>
                <a:gd name="T6" fmla="*/ 1 w 4"/>
                <a:gd name="T7" fmla="*/ 2 h 7"/>
                <a:gd name="T8" fmla="*/ 0 w 4"/>
                <a:gd name="T9" fmla="*/ 2 h 7"/>
                <a:gd name="T10" fmla="*/ 2 w 4"/>
                <a:gd name="T11" fmla="*/ 1 h 7"/>
                <a:gd name="T12" fmla="*/ 4 w 4"/>
                <a:gd name="T13" fmla="*/ 4 h 7"/>
                <a:gd name="T14" fmla="*/ 1 w 4"/>
                <a:gd name="T15" fmla="*/ 7 h 7"/>
                <a:gd name="T16" fmla="*/ 0 w 4"/>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7">
                  <a:moveTo>
                    <a:pt x="0" y="6"/>
                  </a:moveTo>
                  <a:cubicBezTo>
                    <a:pt x="0" y="5"/>
                    <a:pt x="1" y="6"/>
                    <a:pt x="1" y="5"/>
                  </a:cubicBezTo>
                  <a:cubicBezTo>
                    <a:pt x="2" y="5"/>
                    <a:pt x="2" y="5"/>
                    <a:pt x="2" y="4"/>
                  </a:cubicBezTo>
                  <a:cubicBezTo>
                    <a:pt x="2" y="3"/>
                    <a:pt x="1" y="2"/>
                    <a:pt x="1" y="2"/>
                  </a:cubicBezTo>
                  <a:cubicBezTo>
                    <a:pt x="0" y="2"/>
                    <a:pt x="0" y="2"/>
                    <a:pt x="0" y="2"/>
                  </a:cubicBezTo>
                  <a:cubicBezTo>
                    <a:pt x="0" y="2"/>
                    <a:pt x="0" y="0"/>
                    <a:pt x="2" y="1"/>
                  </a:cubicBezTo>
                  <a:cubicBezTo>
                    <a:pt x="3" y="1"/>
                    <a:pt x="4" y="2"/>
                    <a:pt x="4" y="4"/>
                  </a:cubicBezTo>
                  <a:cubicBezTo>
                    <a:pt x="4" y="6"/>
                    <a:pt x="3" y="7"/>
                    <a:pt x="1" y="7"/>
                  </a:cubicBezTo>
                  <a:cubicBezTo>
                    <a:pt x="0" y="7"/>
                    <a:pt x="0" y="6"/>
                    <a:pt x="0" y="6"/>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6" name="îŝḷîdê"/>
            <p:cNvSpPr/>
            <p:nvPr/>
          </p:nvSpPr>
          <p:spPr bwMode="auto">
            <a:xfrm>
              <a:off x="7054851" y="4368801"/>
              <a:ext cx="201613" cy="158750"/>
            </a:xfrm>
            <a:custGeom>
              <a:avLst/>
              <a:gdLst>
                <a:gd name="T0" fmla="*/ 0 w 46"/>
                <a:gd name="T1" fmla="*/ 19 h 36"/>
                <a:gd name="T2" fmla="*/ 18 w 46"/>
                <a:gd name="T3" fmla="*/ 23 h 36"/>
                <a:gd name="T4" fmla="*/ 40 w 46"/>
                <a:gd name="T5" fmla="*/ 18 h 36"/>
                <a:gd name="T6" fmla="*/ 40 w 46"/>
                <a:gd name="T7" fmla="*/ 36 h 36"/>
                <a:gd name="T8" fmla="*/ 44 w 46"/>
                <a:gd name="T9" fmla="*/ 32 h 36"/>
                <a:gd name="T10" fmla="*/ 46 w 46"/>
                <a:gd name="T11" fmla="*/ 18 h 36"/>
                <a:gd name="T12" fmla="*/ 6 w 46"/>
                <a:gd name="T13" fmla="*/ 0 h 36"/>
                <a:gd name="T14" fmla="*/ 0 w 46"/>
                <a:gd name="T15" fmla="*/ 15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36">
                  <a:moveTo>
                    <a:pt x="0" y="19"/>
                  </a:moveTo>
                  <a:cubicBezTo>
                    <a:pt x="2" y="26"/>
                    <a:pt x="9" y="26"/>
                    <a:pt x="18" y="23"/>
                  </a:cubicBezTo>
                  <a:cubicBezTo>
                    <a:pt x="27" y="21"/>
                    <a:pt x="40" y="18"/>
                    <a:pt x="40" y="18"/>
                  </a:cubicBezTo>
                  <a:cubicBezTo>
                    <a:pt x="40" y="36"/>
                    <a:pt x="40" y="36"/>
                    <a:pt x="40" y="36"/>
                  </a:cubicBezTo>
                  <a:cubicBezTo>
                    <a:pt x="44" y="32"/>
                    <a:pt x="44" y="32"/>
                    <a:pt x="44" y="32"/>
                  </a:cubicBezTo>
                  <a:cubicBezTo>
                    <a:pt x="46" y="18"/>
                    <a:pt x="46" y="18"/>
                    <a:pt x="46" y="18"/>
                  </a:cubicBezTo>
                  <a:cubicBezTo>
                    <a:pt x="6" y="0"/>
                    <a:pt x="6" y="0"/>
                    <a:pt x="6" y="0"/>
                  </a:cubicBezTo>
                  <a:cubicBezTo>
                    <a:pt x="0" y="15"/>
                    <a:pt x="0" y="15"/>
                    <a:pt x="0" y="15"/>
                  </a:cubicBezTo>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7" name="iṩ1íḍe"/>
            <p:cNvSpPr/>
            <p:nvPr/>
          </p:nvSpPr>
          <p:spPr bwMode="auto">
            <a:xfrm>
              <a:off x="7134226" y="4514851"/>
              <a:ext cx="25400" cy="65088"/>
            </a:xfrm>
            <a:custGeom>
              <a:avLst/>
              <a:gdLst>
                <a:gd name="T0" fmla="*/ 4 w 6"/>
                <a:gd name="T1" fmla="*/ 15 h 15"/>
                <a:gd name="T2" fmla="*/ 3 w 6"/>
                <a:gd name="T3" fmla="*/ 14 h 15"/>
                <a:gd name="T4" fmla="*/ 1 w 6"/>
                <a:gd name="T5" fmla="*/ 10 h 15"/>
                <a:gd name="T6" fmla="*/ 0 w 6"/>
                <a:gd name="T7" fmla="*/ 9 h 15"/>
                <a:gd name="T8" fmla="*/ 1 w 6"/>
                <a:gd name="T9" fmla="*/ 9 h 15"/>
                <a:gd name="T10" fmla="*/ 3 w 6"/>
                <a:gd name="T11" fmla="*/ 10 h 15"/>
                <a:gd name="T12" fmla="*/ 5 w 6"/>
                <a:gd name="T13" fmla="*/ 10 h 15"/>
                <a:gd name="T14" fmla="*/ 5 w 6"/>
                <a:gd name="T15" fmla="*/ 0 h 15"/>
                <a:gd name="T16" fmla="*/ 6 w 6"/>
                <a:gd name="T17" fmla="*/ 3 h 15"/>
                <a:gd name="T18" fmla="*/ 6 w 6"/>
                <a:gd name="T19" fmla="*/ 11 h 15"/>
                <a:gd name="T20" fmla="*/ 5 w 6"/>
                <a:gd name="T21" fmla="*/ 11 h 15"/>
                <a:gd name="T22" fmla="*/ 4 w 6"/>
                <a:gd name="T23" fmla="*/ 11 h 15"/>
                <a:gd name="T24" fmla="*/ 3 w 6"/>
                <a:gd name="T25" fmla="*/ 11 h 15"/>
                <a:gd name="T26" fmla="*/ 1 w 6"/>
                <a:gd name="T27" fmla="*/ 10 h 15"/>
                <a:gd name="T28" fmla="*/ 1 w 6"/>
                <a:gd name="T29" fmla="*/ 10 h 15"/>
                <a:gd name="T30" fmla="*/ 4 w 6"/>
                <a:gd name="T3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15">
                  <a:moveTo>
                    <a:pt x="4" y="15"/>
                  </a:moveTo>
                  <a:cubicBezTo>
                    <a:pt x="4" y="15"/>
                    <a:pt x="3" y="15"/>
                    <a:pt x="3" y="14"/>
                  </a:cubicBezTo>
                  <a:cubicBezTo>
                    <a:pt x="2" y="13"/>
                    <a:pt x="1" y="12"/>
                    <a:pt x="1" y="10"/>
                  </a:cubicBezTo>
                  <a:cubicBezTo>
                    <a:pt x="0" y="9"/>
                    <a:pt x="0" y="9"/>
                    <a:pt x="0" y="9"/>
                  </a:cubicBezTo>
                  <a:cubicBezTo>
                    <a:pt x="1" y="9"/>
                    <a:pt x="1" y="9"/>
                    <a:pt x="1" y="9"/>
                  </a:cubicBezTo>
                  <a:cubicBezTo>
                    <a:pt x="2" y="10"/>
                    <a:pt x="3" y="10"/>
                    <a:pt x="3" y="10"/>
                  </a:cubicBezTo>
                  <a:cubicBezTo>
                    <a:pt x="4" y="10"/>
                    <a:pt x="5" y="11"/>
                    <a:pt x="5" y="10"/>
                  </a:cubicBezTo>
                  <a:cubicBezTo>
                    <a:pt x="6" y="4"/>
                    <a:pt x="5" y="0"/>
                    <a:pt x="5" y="0"/>
                  </a:cubicBezTo>
                  <a:cubicBezTo>
                    <a:pt x="5" y="0"/>
                    <a:pt x="6" y="1"/>
                    <a:pt x="6" y="3"/>
                  </a:cubicBezTo>
                  <a:cubicBezTo>
                    <a:pt x="6" y="5"/>
                    <a:pt x="6" y="8"/>
                    <a:pt x="6" y="11"/>
                  </a:cubicBezTo>
                  <a:cubicBezTo>
                    <a:pt x="6" y="11"/>
                    <a:pt x="6" y="11"/>
                    <a:pt x="5" y="11"/>
                  </a:cubicBezTo>
                  <a:cubicBezTo>
                    <a:pt x="5" y="12"/>
                    <a:pt x="4" y="12"/>
                    <a:pt x="4" y="11"/>
                  </a:cubicBezTo>
                  <a:cubicBezTo>
                    <a:pt x="4" y="11"/>
                    <a:pt x="3" y="11"/>
                    <a:pt x="3" y="11"/>
                  </a:cubicBezTo>
                  <a:cubicBezTo>
                    <a:pt x="2" y="11"/>
                    <a:pt x="2" y="10"/>
                    <a:pt x="1" y="10"/>
                  </a:cubicBezTo>
                  <a:cubicBezTo>
                    <a:pt x="1" y="10"/>
                    <a:pt x="1" y="10"/>
                    <a:pt x="1" y="10"/>
                  </a:cubicBezTo>
                  <a:cubicBezTo>
                    <a:pt x="2" y="13"/>
                    <a:pt x="4" y="15"/>
                    <a:pt x="4" y="15"/>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8" name="ïśliḓê"/>
            <p:cNvSpPr/>
            <p:nvPr/>
          </p:nvSpPr>
          <p:spPr bwMode="auto">
            <a:xfrm>
              <a:off x="7146926" y="4575176"/>
              <a:ext cx="34925" cy="22225"/>
            </a:xfrm>
            <a:custGeom>
              <a:avLst/>
              <a:gdLst>
                <a:gd name="T0" fmla="*/ 8 w 8"/>
                <a:gd name="T1" fmla="*/ 0 h 5"/>
                <a:gd name="T2" fmla="*/ 5 w 8"/>
                <a:gd name="T3" fmla="*/ 4 h 5"/>
                <a:gd name="T4" fmla="*/ 0 w 8"/>
                <a:gd name="T5" fmla="*/ 4 h 5"/>
                <a:gd name="T6" fmla="*/ 4 w 8"/>
                <a:gd name="T7" fmla="*/ 3 h 5"/>
                <a:gd name="T8" fmla="*/ 8 w 8"/>
                <a:gd name="T9" fmla="*/ 0 h 5"/>
              </a:gdLst>
              <a:ahLst/>
              <a:cxnLst>
                <a:cxn ang="0">
                  <a:pos x="T0" y="T1"/>
                </a:cxn>
                <a:cxn ang="0">
                  <a:pos x="T2" y="T3"/>
                </a:cxn>
                <a:cxn ang="0">
                  <a:pos x="T4" y="T5"/>
                </a:cxn>
                <a:cxn ang="0">
                  <a:pos x="T6" y="T7"/>
                </a:cxn>
                <a:cxn ang="0">
                  <a:pos x="T8" y="T9"/>
                </a:cxn>
              </a:cxnLst>
              <a:rect l="0" t="0" r="r" b="b"/>
              <a:pathLst>
                <a:path w="8" h="5">
                  <a:moveTo>
                    <a:pt x="8" y="0"/>
                  </a:moveTo>
                  <a:cubicBezTo>
                    <a:pt x="8" y="0"/>
                    <a:pt x="7" y="2"/>
                    <a:pt x="5" y="4"/>
                  </a:cubicBezTo>
                  <a:cubicBezTo>
                    <a:pt x="3" y="5"/>
                    <a:pt x="0" y="5"/>
                    <a:pt x="0" y="4"/>
                  </a:cubicBezTo>
                  <a:cubicBezTo>
                    <a:pt x="0" y="4"/>
                    <a:pt x="2" y="4"/>
                    <a:pt x="4" y="3"/>
                  </a:cubicBezTo>
                  <a:cubicBezTo>
                    <a:pt x="7" y="2"/>
                    <a:pt x="7" y="0"/>
                    <a:pt x="8"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59" name="íṣ1îďê"/>
            <p:cNvSpPr/>
            <p:nvPr/>
          </p:nvSpPr>
          <p:spPr bwMode="auto">
            <a:xfrm>
              <a:off x="7094539" y="4514851"/>
              <a:ext cx="7938" cy="7938"/>
            </a:xfrm>
            <a:custGeom>
              <a:avLst/>
              <a:gdLst>
                <a:gd name="T0" fmla="*/ 2 w 2"/>
                <a:gd name="T1" fmla="*/ 2 h 2"/>
                <a:gd name="T2" fmla="*/ 1 w 2"/>
                <a:gd name="T3" fmla="*/ 1 h 2"/>
                <a:gd name="T4" fmla="*/ 0 w 2"/>
                <a:gd name="T5" fmla="*/ 0 h 2"/>
                <a:gd name="T6" fmla="*/ 1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2" y="2"/>
                    <a:pt x="1" y="2"/>
                    <a:pt x="1" y="1"/>
                  </a:cubicBezTo>
                  <a:cubicBezTo>
                    <a:pt x="0" y="1"/>
                    <a:pt x="0" y="0"/>
                    <a:pt x="0" y="0"/>
                  </a:cubicBezTo>
                  <a:cubicBezTo>
                    <a:pt x="0" y="0"/>
                    <a:pt x="1" y="0"/>
                    <a:pt x="1" y="1"/>
                  </a:cubicBezTo>
                  <a:cubicBezTo>
                    <a:pt x="2" y="1"/>
                    <a:pt x="2" y="1"/>
                    <a:pt x="2" y="2"/>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0" name="îşļïḑè"/>
            <p:cNvSpPr/>
            <p:nvPr/>
          </p:nvSpPr>
          <p:spPr bwMode="auto">
            <a:xfrm>
              <a:off x="7099301" y="4510089"/>
              <a:ext cx="7938" cy="7938"/>
            </a:xfrm>
            <a:custGeom>
              <a:avLst/>
              <a:gdLst>
                <a:gd name="T0" fmla="*/ 1 w 2"/>
                <a:gd name="T1" fmla="*/ 2 h 2"/>
                <a:gd name="T2" fmla="*/ 1 w 2"/>
                <a:gd name="T3" fmla="*/ 1 h 2"/>
                <a:gd name="T4" fmla="*/ 0 w 2"/>
                <a:gd name="T5" fmla="*/ 0 h 2"/>
                <a:gd name="T6" fmla="*/ 1 w 2"/>
                <a:gd name="T7" fmla="*/ 1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cubicBezTo>
                    <a:pt x="1" y="2"/>
                    <a:pt x="1" y="2"/>
                    <a:pt x="1" y="1"/>
                  </a:cubicBezTo>
                  <a:cubicBezTo>
                    <a:pt x="0" y="1"/>
                    <a:pt x="0" y="0"/>
                    <a:pt x="0" y="0"/>
                  </a:cubicBezTo>
                  <a:cubicBezTo>
                    <a:pt x="1" y="0"/>
                    <a:pt x="1" y="0"/>
                    <a:pt x="1" y="1"/>
                  </a:cubicBezTo>
                  <a:cubicBezTo>
                    <a:pt x="2" y="1"/>
                    <a:pt x="2" y="2"/>
                    <a:pt x="1" y="2"/>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1" name="îṣḷïḋè"/>
            <p:cNvSpPr/>
            <p:nvPr/>
          </p:nvSpPr>
          <p:spPr bwMode="auto">
            <a:xfrm>
              <a:off x="7199314" y="4514851"/>
              <a:ext cx="4763" cy="7938"/>
            </a:xfrm>
            <a:custGeom>
              <a:avLst/>
              <a:gdLst>
                <a:gd name="T0" fmla="*/ 1 w 1"/>
                <a:gd name="T1" fmla="*/ 0 h 2"/>
                <a:gd name="T2" fmla="*/ 1 w 1"/>
                <a:gd name="T3" fmla="*/ 1 h 2"/>
                <a:gd name="T4" fmla="*/ 0 w 1"/>
                <a:gd name="T5" fmla="*/ 1 h 2"/>
                <a:gd name="T6" fmla="*/ 0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0"/>
                    <a:pt x="1" y="1"/>
                    <a:pt x="1" y="1"/>
                  </a:cubicBezTo>
                  <a:cubicBezTo>
                    <a:pt x="0" y="1"/>
                    <a:pt x="0" y="2"/>
                    <a:pt x="0" y="1"/>
                  </a:cubicBezTo>
                  <a:cubicBezTo>
                    <a:pt x="0" y="1"/>
                    <a:pt x="0" y="1"/>
                    <a:pt x="0" y="0"/>
                  </a:cubicBezTo>
                  <a:cubicBezTo>
                    <a:pt x="1" y="0"/>
                    <a:pt x="1" y="0"/>
                    <a:pt x="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2" name="ïšḷïḓé"/>
            <p:cNvSpPr/>
            <p:nvPr/>
          </p:nvSpPr>
          <p:spPr bwMode="auto">
            <a:xfrm>
              <a:off x="7199314" y="4518026"/>
              <a:ext cx="9525" cy="4763"/>
            </a:xfrm>
            <a:custGeom>
              <a:avLst/>
              <a:gdLst>
                <a:gd name="T0" fmla="*/ 2 w 2"/>
                <a:gd name="T1" fmla="*/ 1 h 1"/>
                <a:gd name="T2" fmla="*/ 1 w 2"/>
                <a:gd name="T3" fmla="*/ 1 h 1"/>
                <a:gd name="T4" fmla="*/ 0 w 2"/>
                <a:gd name="T5" fmla="*/ 1 h 1"/>
                <a:gd name="T6" fmla="*/ 1 w 2"/>
                <a:gd name="T7" fmla="*/ 0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cubicBezTo>
                    <a:pt x="2" y="1"/>
                    <a:pt x="2" y="1"/>
                    <a:pt x="1" y="1"/>
                  </a:cubicBezTo>
                  <a:cubicBezTo>
                    <a:pt x="1" y="1"/>
                    <a:pt x="0" y="1"/>
                    <a:pt x="0" y="1"/>
                  </a:cubicBezTo>
                  <a:cubicBezTo>
                    <a:pt x="0" y="1"/>
                    <a:pt x="0" y="1"/>
                    <a:pt x="1" y="0"/>
                  </a:cubicBezTo>
                  <a:cubicBezTo>
                    <a:pt x="2" y="0"/>
                    <a:pt x="2" y="0"/>
                    <a:pt x="2"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3" name="íSľîḍê"/>
            <p:cNvSpPr/>
            <p:nvPr/>
          </p:nvSpPr>
          <p:spPr bwMode="auto">
            <a:xfrm>
              <a:off x="7231064" y="5383214"/>
              <a:ext cx="227013" cy="57150"/>
            </a:xfrm>
            <a:custGeom>
              <a:avLst/>
              <a:gdLst>
                <a:gd name="T0" fmla="*/ 0 w 52"/>
                <a:gd name="T1" fmla="*/ 0 h 13"/>
                <a:gd name="T2" fmla="*/ 47 w 52"/>
                <a:gd name="T3" fmla="*/ 5 h 13"/>
                <a:gd name="T4" fmla="*/ 50 w 52"/>
                <a:gd name="T5" fmla="*/ 12 h 13"/>
                <a:gd name="T6" fmla="*/ 47 w 52"/>
                <a:gd name="T7" fmla="*/ 13 h 13"/>
                <a:gd name="T8" fmla="*/ 3 w 52"/>
                <a:gd name="T9" fmla="*/ 13 h 13"/>
                <a:gd name="T10" fmla="*/ 0 w 52"/>
                <a:gd name="T11" fmla="*/ 0 h 13"/>
              </a:gdLst>
              <a:ahLst/>
              <a:cxnLst>
                <a:cxn ang="0">
                  <a:pos x="T0" y="T1"/>
                </a:cxn>
                <a:cxn ang="0">
                  <a:pos x="T2" y="T3"/>
                </a:cxn>
                <a:cxn ang="0">
                  <a:pos x="T4" y="T5"/>
                </a:cxn>
                <a:cxn ang="0">
                  <a:pos x="T6" y="T7"/>
                </a:cxn>
                <a:cxn ang="0">
                  <a:pos x="T8" y="T9"/>
                </a:cxn>
                <a:cxn ang="0">
                  <a:pos x="T10" y="T11"/>
                </a:cxn>
              </a:cxnLst>
              <a:rect l="0" t="0" r="r" b="b"/>
              <a:pathLst>
                <a:path w="52" h="13">
                  <a:moveTo>
                    <a:pt x="0" y="0"/>
                  </a:moveTo>
                  <a:cubicBezTo>
                    <a:pt x="47" y="5"/>
                    <a:pt x="47" y="5"/>
                    <a:pt x="47" y="5"/>
                  </a:cubicBezTo>
                  <a:cubicBezTo>
                    <a:pt x="50" y="6"/>
                    <a:pt x="52" y="9"/>
                    <a:pt x="50" y="12"/>
                  </a:cubicBezTo>
                  <a:cubicBezTo>
                    <a:pt x="49" y="13"/>
                    <a:pt x="48" y="13"/>
                    <a:pt x="47" y="13"/>
                  </a:cubicBezTo>
                  <a:cubicBezTo>
                    <a:pt x="3" y="13"/>
                    <a:pt x="3" y="13"/>
                    <a:pt x="3" y="13"/>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4" name="îSḷïḑè"/>
            <p:cNvSpPr/>
            <p:nvPr/>
          </p:nvSpPr>
          <p:spPr bwMode="auto">
            <a:xfrm>
              <a:off x="7410451" y="5400676"/>
              <a:ext cx="7938" cy="39688"/>
            </a:xfrm>
            <a:custGeom>
              <a:avLst/>
              <a:gdLst>
                <a:gd name="T0" fmla="*/ 1 w 2"/>
                <a:gd name="T1" fmla="*/ 0 h 9"/>
                <a:gd name="T2" fmla="*/ 1 w 2"/>
                <a:gd name="T3" fmla="*/ 5 h 9"/>
                <a:gd name="T4" fmla="*/ 0 w 2"/>
                <a:gd name="T5" fmla="*/ 9 h 9"/>
                <a:gd name="T6" fmla="*/ 0 w 2"/>
                <a:gd name="T7" fmla="*/ 4 h 9"/>
                <a:gd name="T8" fmla="*/ 1 w 2"/>
                <a:gd name="T9" fmla="*/ 0 h 9"/>
              </a:gdLst>
              <a:ahLst/>
              <a:cxnLst>
                <a:cxn ang="0">
                  <a:pos x="T0" y="T1"/>
                </a:cxn>
                <a:cxn ang="0">
                  <a:pos x="T2" y="T3"/>
                </a:cxn>
                <a:cxn ang="0">
                  <a:pos x="T4" y="T5"/>
                </a:cxn>
                <a:cxn ang="0">
                  <a:pos x="T6" y="T7"/>
                </a:cxn>
                <a:cxn ang="0">
                  <a:pos x="T8" y="T9"/>
                </a:cxn>
              </a:cxnLst>
              <a:rect l="0" t="0" r="r" b="b"/>
              <a:pathLst>
                <a:path w="2" h="9">
                  <a:moveTo>
                    <a:pt x="1" y="0"/>
                  </a:moveTo>
                  <a:cubicBezTo>
                    <a:pt x="2" y="0"/>
                    <a:pt x="1" y="2"/>
                    <a:pt x="1" y="5"/>
                  </a:cubicBezTo>
                  <a:cubicBezTo>
                    <a:pt x="1" y="7"/>
                    <a:pt x="0" y="9"/>
                    <a:pt x="0" y="9"/>
                  </a:cubicBezTo>
                  <a:cubicBezTo>
                    <a:pt x="0" y="9"/>
                    <a:pt x="0" y="7"/>
                    <a:pt x="0" y="4"/>
                  </a:cubicBezTo>
                  <a:cubicBezTo>
                    <a:pt x="1" y="2"/>
                    <a:pt x="1" y="0"/>
                    <a:pt x="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5" name="îšḷïďe"/>
            <p:cNvSpPr/>
            <p:nvPr/>
          </p:nvSpPr>
          <p:spPr bwMode="auto">
            <a:xfrm>
              <a:off x="7358064" y="5405439"/>
              <a:ext cx="3175" cy="26988"/>
            </a:xfrm>
            <a:custGeom>
              <a:avLst/>
              <a:gdLst>
                <a:gd name="T0" fmla="*/ 1 w 1"/>
                <a:gd name="T1" fmla="*/ 0 h 6"/>
                <a:gd name="T2" fmla="*/ 1 w 1"/>
                <a:gd name="T3" fmla="*/ 3 h 6"/>
                <a:gd name="T4" fmla="*/ 0 w 1"/>
                <a:gd name="T5" fmla="*/ 6 h 6"/>
                <a:gd name="T6" fmla="*/ 0 w 1"/>
                <a:gd name="T7" fmla="*/ 3 h 6"/>
                <a:gd name="T8" fmla="*/ 1 w 1"/>
                <a:gd name="T9" fmla="*/ 0 h 6"/>
              </a:gdLst>
              <a:ahLst/>
              <a:cxnLst>
                <a:cxn ang="0">
                  <a:pos x="T0" y="T1"/>
                </a:cxn>
                <a:cxn ang="0">
                  <a:pos x="T2" y="T3"/>
                </a:cxn>
                <a:cxn ang="0">
                  <a:pos x="T4" y="T5"/>
                </a:cxn>
                <a:cxn ang="0">
                  <a:pos x="T6" y="T7"/>
                </a:cxn>
                <a:cxn ang="0">
                  <a:pos x="T8" y="T9"/>
                </a:cxn>
              </a:cxnLst>
              <a:rect l="0" t="0" r="r" b="b"/>
              <a:pathLst>
                <a:path w="1" h="6">
                  <a:moveTo>
                    <a:pt x="1" y="0"/>
                  </a:moveTo>
                  <a:cubicBezTo>
                    <a:pt x="1" y="0"/>
                    <a:pt x="1" y="2"/>
                    <a:pt x="1" y="3"/>
                  </a:cubicBezTo>
                  <a:cubicBezTo>
                    <a:pt x="1" y="5"/>
                    <a:pt x="1" y="6"/>
                    <a:pt x="0" y="6"/>
                  </a:cubicBezTo>
                  <a:cubicBezTo>
                    <a:pt x="0" y="6"/>
                    <a:pt x="0" y="5"/>
                    <a:pt x="0" y="3"/>
                  </a:cubicBezTo>
                  <a:cubicBezTo>
                    <a:pt x="0" y="2"/>
                    <a:pt x="1" y="0"/>
                    <a:pt x="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6" name="í$ḻîḑê"/>
            <p:cNvSpPr/>
            <p:nvPr/>
          </p:nvSpPr>
          <p:spPr bwMode="auto">
            <a:xfrm>
              <a:off x="7343776" y="5405439"/>
              <a:ext cx="9525" cy="26988"/>
            </a:xfrm>
            <a:custGeom>
              <a:avLst/>
              <a:gdLst>
                <a:gd name="T0" fmla="*/ 2 w 2"/>
                <a:gd name="T1" fmla="*/ 0 h 6"/>
                <a:gd name="T2" fmla="*/ 2 w 2"/>
                <a:gd name="T3" fmla="*/ 3 h 6"/>
                <a:gd name="T4" fmla="*/ 1 w 2"/>
                <a:gd name="T5" fmla="*/ 6 h 6"/>
                <a:gd name="T6" fmla="*/ 1 w 2"/>
                <a:gd name="T7" fmla="*/ 3 h 6"/>
                <a:gd name="T8" fmla="*/ 2 w 2"/>
                <a:gd name="T9" fmla="*/ 0 h 6"/>
              </a:gdLst>
              <a:ahLst/>
              <a:cxnLst>
                <a:cxn ang="0">
                  <a:pos x="T0" y="T1"/>
                </a:cxn>
                <a:cxn ang="0">
                  <a:pos x="T2" y="T3"/>
                </a:cxn>
                <a:cxn ang="0">
                  <a:pos x="T4" y="T5"/>
                </a:cxn>
                <a:cxn ang="0">
                  <a:pos x="T6" y="T7"/>
                </a:cxn>
                <a:cxn ang="0">
                  <a:pos x="T8" y="T9"/>
                </a:cxn>
              </a:cxnLst>
              <a:rect l="0" t="0" r="r" b="b"/>
              <a:pathLst>
                <a:path w="2" h="6">
                  <a:moveTo>
                    <a:pt x="2" y="0"/>
                  </a:moveTo>
                  <a:cubicBezTo>
                    <a:pt x="2" y="0"/>
                    <a:pt x="2" y="1"/>
                    <a:pt x="2" y="3"/>
                  </a:cubicBezTo>
                  <a:cubicBezTo>
                    <a:pt x="1" y="5"/>
                    <a:pt x="1" y="6"/>
                    <a:pt x="1" y="6"/>
                  </a:cubicBezTo>
                  <a:cubicBezTo>
                    <a:pt x="0" y="6"/>
                    <a:pt x="0" y="5"/>
                    <a:pt x="1" y="3"/>
                  </a:cubicBezTo>
                  <a:cubicBezTo>
                    <a:pt x="1" y="1"/>
                    <a:pt x="1" y="0"/>
                    <a:pt x="2"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7" name="íSḻïḋê"/>
            <p:cNvSpPr/>
            <p:nvPr/>
          </p:nvSpPr>
          <p:spPr bwMode="auto">
            <a:xfrm>
              <a:off x="7331076" y="5400676"/>
              <a:ext cx="9525" cy="31750"/>
            </a:xfrm>
            <a:custGeom>
              <a:avLst/>
              <a:gdLst>
                <a:gd name="T0" fmla="*/ 2 w 2"/>
                <a:gd name="T1" fmla="*/ 0 h 7"/>
                <a:gd name="T2" fmla="*/ 1 w 2"/>
                <a:gd name="T3" fmla="*/ 4 h 7"/>
                <a:gd name="T4" fmla="*/ 0 w 2"/>
                <a:gd name="T5" fmla="*/ 7 h 7"/>
                <a:gd name="T6" fmla="*/ 1 w 2"/>
                <a:gd name="T7" fmla="*/ 4 h 7"/>
                <a:gd name="T8" fmla="*/ 2 w 2"/>
                <a:gd name="T9" fmla="*/ 0 h 7"/>
              </a:gdLst>
              <a:ahLst/>
              <a:cxnLst>
                <a:cxn ang="0">
                  <a:pos x="T0" y="T1"/>
                </a:cxn>
                <a:cxn ang="0">
                  <a:pos x="T2" y="T3"/>
                </a:cxn>
                <a:cxn ang="0">
                  <a:pos x="T4" y="T5"/>
                </a:cxn>
                <a:cxn ang="0">
                  <a:pos x="T6" y="T7"/>
                </a:cxn>
                <a:cxn ang="0">
                  <a:pos x="T8" y="T9"/>
                </a:cxn>
              </a:cxnLst>
              <a:rect l="0" t="0" r="r" b="b"/>
              <a:pathLst>
                <a:path w="2" h="7">
                  <a:moveTo>
                    <a:pt x="2" y="0"/>
                  </a:moveTo>
                  <a:cubicBezTo>
                    <a:pt x="2" y="0"/>
                    <a:pt x="2" y="2"/>
                    <a:pt x="1" y="4"/>
                  </a:cubicBezTo>
                  <a:cubicBezTo>
                    <a:pt x="1" y="5"/>
                    <a:pt x="1" y="7"/>
                    <a:pt x="0" y="7"/>
                  </a:cubicBezTo>
                  <a:cubicBezTo>
                    <a:pt x="0" y="7"/>
                    <a:pt x="0" y="5"/>
                    <a:pt x="1" y="4"/>
                  </a:cubicBezTo>
                  <a:cubicBezTo>
                    <a:pt x="1" y="2"/>
                    <a:pt x="1" y="0"/>
                    <a:pt x="2"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8" name="iṣḻíḍê"/>
            <p:cNvSpPr/>
            <p:nvPr/>
          </p:nvSpPr>
          <p:spPr bwMode="auto">
            <a:xfrm>
              <a:off x="7318376" y="5405439"/>
              <a:ext cx="7938" cy="31750"/>
            </a:xfrm>
            <a:custGeom>
              <a:avLst/>
              <a:gdLst>
                <a:gd name="T0" fmla="*/ 1 w 2"/>
                <a:gd name="T1" fmla="*/ 0 h 7"/>
                <a:gd name="T2" fmla="*/ 1 w 2"/>
                <a:gd name="T3" fmla="*/ 3 h 7"/>
                <a:gd name="T4" fmla="*/ 1 w 2"/>
                <a:gd name="T5" fmla="*/ 6 h 7"/>
                <a:gd name="T6" fmla="*/ 1 w 2"/>
                <a:gd name="T7" fmla="*/ 3 h 7"/>
                <a:gd name="T8" fmla="*/ 1 w 2"/>
                <a:gd name="T9" fmla="*/ 0 h 7"/>
              </a:gdLst>
              <a:ahLst/>
              <a:cxnLst>
                <a:cxn ang="0">
                  <a:pos x="T0" y="T1"/>
                </a:cxn>
                <a:cxn ang="0">
                  <a:pos x="T2" y="T3"/>
                </a:cxn>
                <a:cxn ang="0">
                  <a:pos x="T4" y="T5"/>
                </a:cxn>
                <a:cxn ang="0">
                  <a:pos x="T6" y="T7"/>
                </a:cxn>
                <a:cxn ang="0">
                  <a:pos x="T8" y="T9"/>
                </a:cxn>
              </a:cxnLst>
              <a:rect l="0" t="0" r="r" b="b"/>
              <a:pathLst>
                <a:path w="2" h="7">
                  <a:moveTo>
                    <a:pt x="1" y="0"/>
                  </a:moveTo>
                  <a:cubicBezTo>
                    <a:pt x="2" y="0"/>
                    <a:pt x="2" y="1"/>
                    <a:pt x="1" y="3"/>
                  </a:cubicBezTo>
                  <a:cubicBezTo>
                    <a:pt x="1" y="5"/>
                    <a:pt x="1" y="7"/>
                    <a:pt x="1" y="6"/>
                  </a:cubicBezTo>
                  <a:cubicBezTo>
                    <a:pt x="0" y="6"/>
                    <a:pt x="0" y="5"/>
                    <a:pt x="1" y="3"/>
                  </a:cubicBezTo>
                  <a:cubicBezTo>
                    <a:pt x="1" y="1"/>
                    <a:pt x="1" y="0"/>
                    <a:pt x="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46" name="îsľîḍè"/>
            <p:cNvSpPr/>
            <p:nvPr/>
          </p:nvSpPr>
          <p:spPr bwMode="auto">
            <a:xfrm>
              <a:off x="7273926" y="5387976"/>
              <a:ext cx="31750" cy="57150"/>
            </a:xfrm>
            <a:custGeom>
              <a:avLst/>
              <a:gdLst>
                <a:gd name="T0" fmla="*/ 7 w 7"/>
                <a:gd name="T1" fmla="*/ 6 h 13"/>
                <a:gd name="T2" fmla="*/ 6 w 7"/>
                <a:gd name="T3" fmla="*/ 5 h 13"/>
                <a:gd name="T4" fmla="*/ 2 w 7"/>
                <a:gd name="T5" fmla="*/ 4 h 13"/>
                <a:gd name="T6" fmla="*/ 0 w 7"/>
                <a:gd name="T7" fmla="*/ 2 h 13"/>
                <a:gd name="T8" fmla="*/ 3 w 7"/>
                <a:gd name="T9" fmla="*/ 1 h 13"/>
                <a:gd name="T10" fmla="*/ 7 w 7"/>
                <a:gd name="T11" fmla="*/ 6 h 13"/>
                <a:gd name="T12" fmla="*/ 4 w 7"/>
                <a:gd name="T13" fmla="*/ 13 h 13"/>
                <a:gd name="T14" fmla="*/ 3 w 7"/>
                <a:gd name="T15" fmla="*/ 13 h 13"/>
                <a:gd name="T16" fmla="*/ 2 w 7"/>
                <a:gd name="T17" fmla="*/ 13 h 13"/>
                <a:gd name="T18" fmla="*/ 2 w 7"/>
                <a:gd name="T19" fmla="*/ 11 h 13"/>
                <a:gd name="T20" fmla="*/ 3 w 7"/>
                <a:gd name="T21" fmla="*/ 9 h 13"/>
                <a:gd name="T22" fmla="*/ 6 w 7"/>
                <a:gd name="T23" fmla="*/ 6 h 13"/>
                <a:gd name="T24" fmla="*/ 7 w 7"/>
                <a:gd name="T25" fmla="*/ 5 h 13"/>
                <a:gd name="T26" fmla="*/ 3 w 7"/>
                <a:gd name="T27" fmla="*/ 9 h 13"/>
                <a:gd name="T28" fmla="*/ 3 w 7"/>
                <a:gd name="T29" fmla="*/ 11 h 13"/>
                <a:gd name="T30" fmla="*/ 3 w 7"/>
                <a:gd name="T31" fmla="*/ 12 h 13"/>
                <a:gd name="T32" fmla="*/ 3 w 7"/>
                <a:gd name="T33" fmla="*/ 12 h 13"/>
                <a:gd name="T34" fmla="*/ 6 w 7"/>
                <a:gd name="T35" fmla="*/ 6 h 13"/>
                <a:gd name="T36" fmla="*/ 3 w 7"/>
                <a:gd name="T37" fmla="*/ 1 h 13"/>
                <a:gd name="T38" fmla="*/ 1 w 7"/>
                <a:gd name="T39" fmla="*/ 2 h 13"/>
                <a:gd name="T40" fmla="*/ 2 w 7"/>
                <a:gd name="T41" fmla="*/ 4 h 13"/>
                <a:gd name="T42" fmla="*/ 7 w 7"/>
                <a:gd name="T43"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 h="13">
                  <a:moveTo>
                    <a:pt x="7" y="6"/>
                  </a:moveTo>
                  <a:cubicBezTo>
                    <a:pt x="7" y="6"/>
                    <a:pt x="7" y="6"/>
                    <a:pt x="6" y="5"/>
                  </a:cubicBezTo>
                  <a:cubicBezTo>
                    <a:pt x="5" y="5"/>
                    <a:pt x="4" y="5"/>
                    <a:pt x="2" y="4"/>
                  </a:cubicBezTo>
                  <a:cubicBezTo>
                    <a:pt x="1" y="4"/>
                    <a:pt x="0" y="4"/>
                    <a:pt x="0" y="2"/>
                  </a:cubicBezTo>
                  <a:cubicBezTo>
                    <a:pt x="0" y="1"/>
                    <a:pt x="2" y="0"/>
                    <a:pt x="3" y="1"/>
                  </a:cubicBezTo>
                  <a:cubicBezTo>
                    <a:pt x="5" y="1"/>
                    <a:pt x="7" y="4"/>
                    <a:pt x="7" y="6"/>
                  </a:cubicBezTo>
                  <a:cubicBezTo>
                    <a:pt x="6" y="9"/>
                    <a:pt x="5" y="11"/>
                    <a:pt x="4" y="13"/>
                  </a:cubicBezTo>
                  <a:cubicBezTo>
                    <a:pt x="4" y="13"/>
                    <a:pt x="3" y="13"/>
                    <a:pt x="3" y="13"/>
                  </a:cubicBezTo>
                  <a:cubicBezTo>
                    <a:pt x="2" y="13"/>
                    <a:pt x="2" y="13"/>
                    <a:pt x="2" y="13"/>
                  </a:cubicBezTo>
                  <a:cubicBezTo>
                    <a:pt x="2" y="12"/>
                    <a:pt x="2" y="12"/>
                    <a:pt x="2" y="11"/>
                  </a:cubicBezTo>
                  <a:cubicBezTo>
                    <a:pt x="2" y="10"/>
                    <a:pt x="3" y="9"/>
                    <a:pt x="3" y="9"/>
                  </a:cubicBezTo>
                  <a:cubicBezTo>
                    <a:pt x="4" y="7"/>
                    <a:pt x="5" y="6"/>
                    <a:pt x="6" y="6"/>
                  </a:cubicBezTo>
                  <a:cubicBezTo>
                    <a:pt x="6" y="5"/>
                    <a:pt x="7" y="5"/>
                    <a:pt x="7" y="5"/>
                  </a:cubicBezTo>
                  <a:cubicBezTo>
                    <a:pt x="7" y="5"/>
                    <a:pt x="5" y="6"/>
                    <a:pt x="3" y="9"/>
                  </a:cubicBezTo>
                  <a:cubicBezTo>
                    <a:pt x="3" y="10"/>
                    <a:pt x="3" y="10"/>
                    <a:pt x="3" y="11"/>
                  </a:cubicBezTo>
                  <a:cubicBezTo>
                    <a:pt x="2" y="12"/>
                    <a:pt x="2" y="12"/>
                    <a:pt x="3" y="12"/>
                  </a:cubicBezTo>
                  <a:cubicBezTo>
                    <a:pt x="3" y="12"/>
                    <a:pt x="3" y="12"/>
                    <a:pt x="3" y="12"/>
                  </a:cubicBezTo>
                  <a:cubicBezTo>
                    <a:pt x="4" y="11"/>
                    <a:pt x="5" y="9"/>
                    <a:pt x="6" y="6"/>
                  </a:cubicBezTo>
                  <a:cubicBezTo>
                    <a:pt x="6" y="4"/>
                    <a:pt x="5" y="2"/>
                    <a:pt x="3" y="1"/>
                  </a:cubicBezTo>
                  <a:cubicBezTo>
                    <a:pt x="2" y="1"/>
                    <a:pt x="1" y="2"/>
                    <a:pt x="1" y="2"/>
                  </a:cubicBezTo>
                  <a:cubicBezTo>
                    <a:pt x="1" y="3"/>
                    <a:pt x="2" y="3"/>
                    <a:pt x="2" y="4"/>
                  </a:cubicBezTo>
                  <a:cubicBezTo>
                    <a:pt x="5" y="5"/>
                    <a:pt x="7" y="5"/>
                    <a:pt x="7"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47" name="îš1íḋè"/>
            <p:cNvSpPr/>
            <p:nvPr/>
          </p:nvSpPr>
          <p:spPr bwMode="auto">
            <a:xfrm>
              <a:off x="7231064" y="5383214"/>
              <a:ext cx="214313" cy="57150"/>
            </a:xfrm>
            <a:custGeom>
              <a:avLst/>
              <a:gdLst>
                <a:gd name="T0" fmla="*/ 0 w 49"/>
                <a:gd name="T1" fmla="*/ 0 h 13"/>
                <a:gd name="T2" fmla="*/ 1 w 49"/>
                <a:gd name="T3" fmla="*/ 0 h 13"/>
                <a:gd name="T4" fmla="*/ 4 w 49"/>
                <a:gd name="T5" fmla="*/ 0 h 13"/>
                <a:gd name="T6" fmla="*/ 14 w 49"/>
                <a:gd name="T7" fmla="*/ 1 h 13"/>
                <a:gd name="T8" fmla="*/ 29 w 49"/>
                <a:gd name="T9" fmla="*/ 3 h 13"/>
                <a:gd name="T10" fmla="*/ 48 w 49"/>
                <a:gd name="T11" fmla="*/ 7 h 13"/>
                <a:gd name="T12" fmla="*/ 49 w 49"/>
                <a:gd name="T13" fmla="*/ 8 h 13"/>
                <a:gd name="T14" fmla="*/ 49 w 49"/>
                <a:gd name="T15" fmla="*/ 10 h 13"/>
                <a:gd name="T16" fmla="*/ 46 w 49"/>
                <a:gd name="T17" fmla="*/ 11 h 13"/>
                <a:gd name="T18" fmla="*/ 42 w 49"/>
                <a:gd name="T19" fmla="*/ 12 h 13"/>
                <a:gd name="T20" fmla="*/ 32 w 49"/>
                <a:gd name="T21" fmla="*/ 13 h 13"/>
                <a:gd name="T22" fmla="*/ 17 w 49"/>
                <a:gd name="T23" fmla="*/ 13 h 13"/>
                <a:gd name="T24" fmla="*/ 7 w 49"/>
                <a:gd name="T25" fmla="*/ 12 h 13"/>
                <a:gd name="T26" fmla="*/ 4 w 49"/>
                <a:gd name="T27" fmla="*/ 12 h 13"/>
                <a:gd name="T28" fmla="*/ 3 w 49"/>
                <a:gd name="T29" fmla="*/ 12 h 13"/>
                <a:gd name="T30" fmla="*/ 4 w 49"/>
                <a:gd name="T31" fmla="*/ 12 h 13"/>
                <a:gd name="T32" fmla="*/ 7 w 49"/>
                <a:gd name="T33" fmla="*/ 12 h 13"/>
                <a:gd name="T34" fmla="*/ 17 w 49"/>
                <a:gd name="T35" fmla="*/ 12 h 13"/>
                <a:gd name="T36" fmla="*/ 32 w 49"/>
                <a:gd name="T37" fmla="*/ 12 h 13"/>
                <a:gd name="T38" fmla="*/ 41 w 49"/>
                <a:gd name="T39" fmla="*/ 11 h 13"/>
                <a:gd name="T40" fmla="*/ 46 w 49"/>
                <a:gd name="T41" fmla="*/ 10 h 13"/>
                <a:gd name="T42" fmla="*/ 48 w 49"/>
                <a:gd name="T43" fmla="*/ 9 h 13"/>
                <a:gd name="T44" fmla="*/ 47 w 49"/>
                <a:gd name="T45" fmla="*/ 8 h 13"/>
                <a:gd name="T46" fmla="*/ 29 w 49"/>
                <a:gd name="T47" fmla="*/ 4 h 13"/>
                <a:gd name="T48" fmla="*/ 14 w 49"/>
                <a:gd name="T49" fmla="*/ 2 h 13"/>
                <a:gd name="T50" fmla="*/ 4 w 49"/>
                <a:gd name="T51" fmla="*/ 1 h 13"/>
                <a:gd name="T52" fmla="*/ 1 w 49"/>
                <a:gd name="T53" fmla="*/ 0 h 13"/>
                <a:gd name="T54" fmla="*/ 0 w 49"/>
                <a:gd name="T5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13">
                  <a:moveTo>
                    <a:pt x="0" y="0"/>
                  </a:moveTo>
                  <a:cubicBezTo>
                    <a:pt x="0" y="0"/>
                    <a:pt x="0" y="0"/>
                    <a:pt x="1" y="0"/>
                  </a:cubicBezTo>
                  <a:cubicBezTo>
                    <a:pt x="2" y="0"/>
                    <a:pt x="3" y="0"/>
                    <a:pt x="4" y="0"/>
                  </a:cubicBezTo>
                  <a:cubicBezTo>
                    <a:pt x="7" y="1"/>
                    <a:pt x="10" y="1"/>
                    <a:pt x="14" y="1"/>
                  </a:cubicBezTo>
                  <a:cubicBezTo>
                    <a:pt x="18" y="2"/>
                    <a:pt x="24" y="2"/>
                    <a:pt x="29" y="3"/>
                  </a:cubicBezTo>
                  <a:cubicBezTo>
                    <a:pt x="35" y="3"/>
                    <a:pt x="41" y="4"/>
                    <a:pt x="48" y="7"/>
                  </a:cubicBezTo>
                  <a:cubicBezTo>
                    <a:pt x="48" y="7"/>
                    <a:pt x="49" y="8"/>
                    <a:pt x="49" y="8"/>
                  </a:cubicBezTo>
                  <a:cubicBezTo>
                    <a:pt x="49" y="9"/>
                    <a:pt x="49" y="9"/>
                    <a:pt x="49" y="10"/>
                  </a:cubicBezTo>
                  <a:cubicBezTo>
                    <a:pt x="48" y="11"/>
                    <a:pt x="47" y="11"/>
                    <a:pt x="46" y="11"/>
                  </a:cubicBezTo>
                  <a:cubicBezTo>
                    <a:pt x="45" y="12"/>
                    <a:pt x="43" y="12"/>
                    <a:pt x="42" y="12"/>
                  </a:cubicBezTo>
                  <a:cubicBezTo>
                    <a:pt x="38" y="12"/>
                    <a:pt x="35" y="12"/>
                    <a:pt x="32" y="13"/>
                  </a:cubicBezTo>
                  <a:cubicBezTo>
                    <a:pt x="27" y="13"/>
                    <a:pt x="21" y="13"/>
                    <a:pt x="17" y="13"/>
                  </a:cubicBezTo>
                  <a:cubicBezTo>
                    <a:pt x="13" y="13"/>
                    <a:pt x="9" y="13"/>
                    <a:pt x="7" y="12"/>
                  </a:cubicBezTo>
                  <a:cubicBezTo>
                    <a:pt x="6" y="12"/>
                    <a:pt x="5" y="12"/>
                    <a:pt x="4" y="12"/>
                  </a:cubicBezTo>
                  <a:cubicBezTo>
                    <a:pt x="3" y="12"/>
                    <a:pt x="3" y="12"/>
                    <a:pt x="3" y="12"/>
                  </a:cubicBezTo>
                  <a:cubicBezTo>
                    <a:pt x="3" y="12"/>
                    <a:pt x="3" y="12"/>
                    <a:pt x="4" y="12"/>
                  </a:cubicBezTo>
                  <a:cubicBezTo>
                    <a:pt x="5" y="12"/>
                    <a:pt x="6" y="12"/>
                    <a:pt x="7" y="12"/>
                  </a:cubicBezTo>
                  <a:cubicBezTo>
                    <a:pt x="10" y="12"/>
                    <a:pt x="13" y="12"/>
                    <a:pt x="17" y="12"/>
                  </a:cubicBezTo>
                  <a:cubicBezTo>
                    <a:pt x="21" y="12"/>
                    <a:pt x="27" y="12"/>
                    <a:pt x="32" y="12"/>
                  </a:cubicBezTo>
                  <a:cubicBezTo>
                    <a:pt x="35" y="12"/>
                    <a:pt x="38" y="12"/>
                    <a:pt x="41" y="11"/>
                  </a:cubicBezTo>
                  <a:cubicBezTo>
                    <a:pt x="43" y="11"/>
                    <a:pt x="45" y="11"/>
                    <a:pt x="46" y="10"/>
                  </a:cubicBezTo>
                  <a:cubicBezTo>
                    <a:pt x="47" y="10"/>
                    <a:pt x="47" y="10"/>
                    <a:pt x="48" y="9"/>
                  </a:cubicBezTo>
                  <a:cubicBezTo>
                    <a:pt x="48" y="9"/>
                    <a:pt x="48" y="8"/>
                    <a:pt x="47" y="8"/>
                  </a:cubicBezTo>
                  <a:cubicBezTo>
                    <a:pt x="41" y="5"/>
                    <a:pt x="35" y="4"/>
                    <a:pt x="29" y="4"/>
                  </a:cubicBezTo>
                  <a:cubicBezTo>
                    <a:pt x="24" y="3"/>
                    <a:pt x="18" y="2"/>
                    <a:pt x="14" y="2"/>
                  </a:cubicBezTo>
                  <a:cubicBezTo>
                    <a:pt x="10" y="1"/>
                    <a:pt x="6" y="1"/>
                    <a:pt x="4" y="1"/>
                  </a:cubicBezTo>
                  <a:cubicBezTo>
                    <a:pt x="3" y="0"/>
                    <a:pt x="2" y="0"/>
                    <a:pt x="1" y="0"/>
                  </a:cubicBezTo>
                  <a:cubicBezTo>
                    <a:pt x="0" y="0"/>
                    <a:pt x="0" y="0"/>
                    <a:pt x="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48" name="îS1îḍé"/>
            <p:cNvSpPr/>
            <p:nvPr/>
          </p:nvSpPr>
          <p:spPr bwMode="auto">
            <a:xfrm>
              <a:off x="6580189" y="5146676"/>
              <a:ext cx="654050" cy="293688"/>
            </a:xfrm>
            <a:custGeom>
              <a:avLst/>
              <a:gdLst>
                <a:gd name="T0" fmla="*/ 149 w 149"/>
                <a:gd name="T1" fmla="*/ 44 h 67"/>
                <a:gd name="T2" fmla="*/ 5 w 149"/>
                <a:gd name="T3" fmla="*/ 0 h 67"/>
                <a:gd name="T4" fmla="*/ 2 w 149"/>
                <a:gd name="T5" fmla="*/ 13 h 67"/>
                <a:gd name="T6" fmla="*/ 21 w 149"/>
                <a:gd name="T7" fmla="*/ 41 h 67"/>
                <a:gd name="T8" fmla="*/ 140 w 149"/>
                <a:gd name="T9" fmla="*/ 67 h 67"/>
                <a:gd name="T10" fmla="*/ 149 w 149"/>
                <a:gd name="T11" fmla="*/ 44 h 67"/>
              </a:gdLst>
              <a:ahLst/>
              <a:cxnLst>
                <a:cxn ang="0">
                  <a:pos x="T0" y="T1"/>
                </a:cxn>
                <a:cxn ang="0">
                  <a:pos x="T2" y="T3"/>
                </a:cxn>
                <a:cxn ang="0">
                  <a:pos x="T4" y="T5"/>
                </a:cxn>
                <a:cxn ang="0">
                  <a:pos x="T6" y="T7"/>
                </a:cxn>
                <a:cxn ang="0">
                  <a:pos x="T8" y="T9"/>
                </a:cxn>
                <a:cxn ang="0">
                  <a:pos x="T10" y="T11"/>
                </a:cxn>
              </a:cxnLst>
              <a:rect l="0" t="0" r="r" b="b"/>
              <a:pathLst>
                <a:path w="149" h="67">
                  <a:moveTo>
                    <a:pt x="149" y="44"/>
                  </a:moveTo>
                  <a:cubicBezTo>
                    <a:pt x="5" y="0"/>
                    <a:pt x="5" y="0"/>
                    <a:pt x="5" y="0"/>
                  </a:cubicBezTo>
                  <a:cubicBezTo>
                    <a:pt x="2" y="13"/>
                    <a:pt x="2" y="13"/>
                    <a:pt x="2" y="13"/>
                  </a:cubicBezTo>
                  <a:cubicBezTo>
                    <a:pt x="0" y="26"/>
                    <a:pt x="8" y="38"/>
                    <a:pt x="21" y="41"/>
                  </a:cubicBezTo>
                  <a:cubicBezTo>
                    <a:pt x="140" y="67"/>
                    <a:pt x="140" y="67"/>
                    <a:pt x="140" y="67"/>
                  </a:cubicBezTo>
                  <a:lnTo>
                    <a:pt x="149" y="44"/>
                  </a:lnTo>
                  <a:close/>
                </a:path>
              </a:pathLst>
            </a:custGeom>
            <a:solidFill>
              <a:srgbClr val="4B319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849" name="îṣľîdè"/>
            <p:cNvSpPr/>
            <p:nvPr/>
          </p:nvSpPr>
          <p:spPr bwMode="auto">
            <a:xfrm>
              <a:off x="6602414" y="5076826"/>
              <a:ext cx="1101725" cy="276225"/>
            </a:xfrm>
            <a:custGeom>
              <a:avLst/>
              <a:gdLst>
                <a:gd name="T0" fmla="*/ 131 w 251"/>
                <a:gd name="T1" fmla="*/ 32 h 63"/>
                <a:gd name="T2" fmla="*/ 0 w 251"/>
                <a:gd name="T3" fmla="*/ 16 h 63"/>
                <a:gd name="T4" fmla="*/ 8 w 251"/>
                <a:gd name="T5" fmla="*/ 50 h 63"/>
                <a:gd name="T6" fmla="*/ 123 w 251"/>
                <a:gd name="T7" fmla="*/ 63 h 63"/>
                <a:gd name="T8" fmla="*/ 163 w 251"/>
                <a:gd name="T9" fmla="*/ 63 h 63"/>
                <a:gd name="T10" fmla="*/ 240 w 251"/>
                <a:gd name="T11" fmla="*/ 35 h 63"/>
                <a:gd name="T12" fmla="*/ 248 w 251"/>
                <a:gd name="T13" fmla="*/ 18 h 63"/>
                <a:gd name="T14" fmla="*/ 241 w 251"/>
                <a:gd name="T15" fmla="*/ 0 h 63"/>
                <a:gd name="T16" fmla="*/ 131 w 251"/>
                <a:gd name="T17" fmla="*/ 3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1" h="63">
                  <a:moveTo>
                    <a:pt x="131" y="32"/>
                  </a:moveTo>
                  <a:cubicBezTo>
                    <a:pt x="0" y="16"/>
                    <a:pt x="0" y="16"/>
                    <a:pt x="0" y="16"/>
                  </a:cubicBezTo>
                  <a:cubicBezTo>
                    <a:pt x="8" y="50"/>
                    <a:pt x="8" y="50"/>
                    <a:pt x="8" y="50"/>
                  </a:cubicBezTo>
                  <a:cubicBezTo>
                    <a:pt x="123" y="63"/>
                    <a:pt x="123" y="63"/>
                    <a:pt x="123" y="63"/>
                  </a:cubicBezTo>
                  <a:cubicBezTo>
                    <a:pt x="163" y="63"/>
                    <a:pt x="163" y="63"/>
                    <a:pt x="163" y="63"/>
                  </a:cubicBezTo>
                  <a:cubicBezTo>
                    <a:pt x="240" y="35"/>
                    <a:pt x="240" y="35"/>
                    <a:pt x="240" y="35"/>
                  </a:cubicBezTo>
                  <a:cubicBezTo>
                    <a:pt x="247" y="32"/>
                    <a:pt x="251" y="25"/>
                    <a:pt x="248" y="18"/>
                  </a:cubicBezTo>
                  <a:cubicBezTo>
                    <a:pt x="241" y="0"/>
                    <a:pt x="241" y="0"/>
                    <a:pt x="241" y="0"/>
                  </a:cubicBezTo>
                  <a:cubicBezTo>
                    <a:pt x="131" y="32"/>
                    <a:pt x="131" y="32"/>
                    <a:pt x="131" y="32"/>
                  </a:cubicBezTo>
                </a:path>
              </a:pathLst>
            </a:custGeom>
            <a:gradFill>
              <a:gsLst>
                <a:gs pos="4400">
                  <a:srgbClr val="AE5382"/>
                </a:gs>
                <a:gs pos="100000">
                  <a:srgbClr val="714091"/>
                </a:gs>
              </a:gsLst>
              <a:lin ang="10800000" scaled="0"/>
            </a:gradFill>
            <a:ln>
              <a:noFill/>
            </a:ln>
          </p:spPr>
          <p:txBody>
            <a:bodyPr wrap="square" lIns="91440" tIns="45720" rIns="91440" bIns="45720" anchor="ctr">
              <a:normAutofit fontScale="62500" lnSpcReduction="20000"/>
            </a:bodyPr>
            <a:lstStyle/>
            <a:p>
              <a:pPr algn="ctr"/>
              <a:endParaRPr/>
            </a:p>
          </p:txBody>
        </p:sp>
        <p:sp>
          <p:nvSpPr>
            <p:cNvPr id="850" name="ïṣḷïḑe"/>
            <p:cNvSpPr/>
            <p:nvPr/>
          </p:nvSpPr>
          <p:spPr bwMode="auto">
            <a:xfrm>
              <a:off x="6580189" y="5146676"/>
              <a:ext cx="671513" cy="293688"/>
            </a:xfrm>
            <a:custGeom>
              <a:avLst/>
              <a:gdLst>
                <a:gd name="T0" fmla="*/ 153 w 153"/>
                <a:gd name="T1" fmla="*/ 47 h 67"/>
                <a:gd name="T2" fmla="*/ 5 w 153"/>
                <a:gd name="T3" fmla="*/ 0 h 67"/>
                <a:gd name="T4" fmla="*/ 3 w 153"/>
                <a:gd name="T5" fmla="*/ 9 h 67"/>
                <a:gd name="T6" fmla="*/ 25 w 153"/>
                <a:gd name="T7" fmla="*/ 42 h 67"/>
                <a:gd name="T8" fmla="*/ 147 w 153"/>
                <a:gd name="T9" fmla="*/ 67 h 67"/>
                <a:gd name="T10" fmla="*/ 153 w 153"/>
                <a:gd name="T11" fmla="*/ 47 h 67"/>
              </a:gdLst>
              <a:ahLst/>
              <a:cxnLst>
                <a:cxn ang="0">
                  <a:pos x="T0" y="T1"/>
                </a:cxn>
                <a:cxn ang="0">
                  <a:pos x="T2" y="T3"/>
                </a:cxn>
                <a:cxn ang="0">
                  <a:pos x="T4" y="T5"/>
                </a:cxn>
                <a:cxn ang="0">
                  <a:pos x="T6" y="T7"/>
                </a:cxn>
                <a:cxn ang="0">
                  <a:pos x="T8" y="T9"/>
                </a:cxn>
                <a:cxn ang="0">
                  <a:pos x="T10" y="T11"/>
                </a:cxn>
              </a:cxnLst>
              <a:rect l="0" t="0" r="r" b="b"/>
              <a:pathLst>
                <a:path w="153" h="67">
                  <a:moveTo>
                    <a:pt x="153" y="47"/>
                  </a:moveTo>
                  <a:cubicBezTo>
                    <a:pt x="5" y="0"/>
                    <a:pt x="5" y="0"/>
                    <a:pt x="5" y="0"/>
                  </a:cubicBezTo>
                  <a:cubicBezTo>
                    <a:pt x="3" y="9"/>
                    <a:pt x="3" y="9"/>
                    <a:pt x="3" y="9"/>
                  </a:cubicBezTo>
                  <a:cubicBezTo>
                    <a:pt x="0" y="24"/>
                    <a:pt x="10" y="38"/>
                    <a:pt x="25" y="42"/>
                  </a:cubicBezTo>
                  <a:cubicBezTo>
                    <a:pt x="147" y="67"/>
                    <a:pt x="147" y="67"/>
                    <a:pt x="147" y="67"/>
                  </a:cubicBezTo>
                  <a:lnTo>
                    <a:pt x="153" y="47"/>
                  </a:lnTo>
                  <a:close/>
                </a:path>
              </a:pathLst>
            </a:custGeom>
            <a:gradFill>
              <a:gsLst>
                <a:gs pos="4400">
                  <a:srgbClr val="AE5382"/>
                </a:gs>
                <a:gs pos="100000">
                  <a:srgbClr val="714091"/>
                </a:gs>
              </a:gsLst>
              <a:lin ang="10800000" scaled="0"/>
            </a:gradFill>
            <a:ln>
              <a:noFill/>
            </a:ln>
          </p:spPr>
          <p:txBody>
            <a:bodyPr wrap="square" lIns="91440" tIns="45720" rIns="91440" bIns="45720" anchor="ctr">
              <a:normAutofit fontScale="77500" lnSpcReduction="20000"/>
            </a:bodyPr>
            <a:lstStyle/>
            <a:p>
              <a:pPr algn="ctr"/>
              <a:endParaRPr/>
            </a:p>
          </p:txBody>
        </p:sp>
        <p:sp>
          <p:nvSpPr>
            <p:cNvPr id="851" name="îsľîḋê"/>
            <p:cNvSpPr/>
            <p:nvPr/>
          </p:nvSpPr>
          <p:spPr bwMode="auto">
            <a:xfrm>
              <a:off x="7089776" y="5076826"/>
              <a:ext cx="623888" cy="403225"/>
            </a:xfrm>
            <a:custGeom>
              <a:avLst/>
              <a:gdLst>
                <a:gd name="T0" fmla="*/ 6 w 142"/>
                <a:gd name="T1" fmla="*/ 92 h 92"/>
                <a:gd name="T2" fmla="*/ 124 w 142"/>
                <a:gd name="T3" fmla="*/ 48 h 92"/>
                <a:gd name="T4" fmla="*/ 137 w 142"/>
                <a:gd name="T5" fmla="*/ 16 h 92"/>
                <a:gd name="T6" fmla="*/ 130 w 142"/>
                <a:gd name="T7" fmla="*/ 0 h 92"/>
                <a:gd name="T8" fmla="*/ 0 w 142"/>
                <a:gd name="T9" fmla="*/ 75 h 92"/>
                <a:gd name="T10" fmla="*/ 1 w 142"/>
                <a:gd name="T11" fmla="*/ 77 h 92"/>
                <a:gd name="T12" fmla="*/ 2 w 142"/>
                <a:gd name="T13" fmla="*/ 78 h 92"/>
                <a:gd name="T14" fmla="*/ 6 w 142"/>
                <a:gd name="T15" fmla="*/ 92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92">
                  <a:moveTo>
                    <a:pt x="6" y="92"/>
                  </a:moveTo>
                  <a:cubicBezTo>
                    <a:pt x="124" y="48"/>
                    <a:pt x="124" y="48"/>
                    <a:pt x="124" y="48"/>
                  </a:cubicBezTo>
                  <a:cubicBezTo>
                    <a:pt x="136" y="43"/>
                    <a:pt x="142" y="28"/>
                    <a:pt x="137" y="16"/>
                  </a:cubicBezTo>
                  <a:cubicBezTo>
                    <a:pt x="130" y="0"/>
                    <a:pt x="130" y="0"/>
                    <a:pt x="130" y="0"/>
                  </a:cubicBezTo>
                  <a:cubicBezTo>
                    <a:pt x="0" y="75"/>
                    <a:pt x="0" y="75"/>
                    <a:pt x="0" y="75"/>
                  </a:cubicBezTo>
                  <a:cubicBezTo>
                    <a:pt x="1" y="77"/>
                    <a:pt x="1" y="77"/>
                    <a:pt x="1" y="77"/>
                  </a:cubicBezTo>
                  <a:cubicBezTo>
                    <a:pt x="2" y="78"/>
                    <a:pt x="2" y="78"/>
                    <a:pt x="2" y="78"/>
                  </a:cubicBezTo>
                  <a:lnTo>
                    <a:pt x="6" y="92"/>
                  </a:lnTo>
                  <a:close/>
                </a:path>
              </a:pathLst>
            </a:custGeom>
            <a:gradFill>
              <a:gsLst>
                <a:gs pos="4400">
                  <a:srgbClr val="AE5382"/>
                </a:gs>
                <a:gs pos="100000">
                  <a:srgbClr val="714091"/>
                </a:gs>
              </a:gsLst>
              <a:lin ang="0" scaled="0"/>
            </a:gradFill>
            <a:ln>
              <a:noFill/>
            </a:ln>
          </p:spPr>
          <p:txBody>
            <a:bodyPr wrap="square" lIns="91440" tIns="45720" rIns="91440" bIns="45720" anchor="ctr">
              <a:normAutofit lnSpcReduction="10000"/>
            </a:bodyPr>
            <a:lstStyle/>
            <a:p>
              <a:pPr algn="ctr"/>
              <a:endParaRPr/>
            </a:p>
          </p:txBody>
        </p:sp>
        <p:sp>
          <p:nvSpPr>
            <p:cNvPr id="852" name="îŝḷídê"/>
            <p:cNvSpPr/>
            <p:nvPr/>
          </p:nvSpPr>
          <p:spPr bwMode="auto">
            <a:xfrm>
              <a:off x="6878639" y="5405439"/>
              <a:ext cx="228600" cy="52388"/>
            </a:xfrm>
            <a:custGeom>
              <a:avLst/>
              <a:gdLst>
                <a:gd name="T0" fmla="*/ 52 w 52"/>
                <a:gd name="T1" fmla="*/ 12 h 12"/>
                <a:gd name="T2" fmla="*/ 5 w 52"/>
                <a:gd name="T3" fmla="*/ 12 h 12"/>
                <a:gd name="T4" fmla="*/ 1 w 52"/>
                <a:gd name="T5" fmla="*/ 6 h 12"/>
                <a:gd name="T6" fmla="*/ 4 w 52"/>
                <a:gd name="T7" fmla="*/ 4 h 12"/>
                <a:gd name="T8" fmla="*/ 48 w 52"/>
                <a:gd name="T9" fmla="*/ 0 h 12"/>
                <a:gd name="T10" fmla="*/ 52 w 52"/>
                <a:gd name="T11" fmla="*/ 12 h 12"/>
              </a:gdLst>
              <a:ahLst/>
              <a:cxnLst>
                <a:cxn ang="0">
                  <a:pos x="T0" y="T1"/>
                </a:cxn>
                <a:cxn ang="0">
                  <a:pos x="T2" y="T3"/>
                </a:cxn>
                <a:cxn ang="0">
                  <a:pos x="T4" y="T5"/>
                </a:cxn>
                <a:cxn ang="0">
                  <a:pos x="T6" y="T7"/>
                </a:cxn>
                <a:cxn ang="0">
                  <a:pos x="T8" y="T9"/>
                </a:cxn>
                <a:cxn ang="0">
                  <a:pos x="T10" y="T11"/>
                </a:cxn>
              </a:cxnLst>
              <a:rect l="0" t="0" r="r" b="b"/>
              <a:pathLst>
                <a:path w="52" h="12">
                  <a:moveTo>
                    <a:pt x="52" y="12"/>
                  </a:moveTo>
                  <a:cubicBezTo>
                    <a:pt x="5" y="12"/>
                    <a:pt x="5" y="12"/>
                    <a:pt x="5" y="12"/>
                  </a:cubicBezTo>
                  <a:cubicBezTo>
                    <a:pt x="2" y="12"/>
                    <a:pt x="0" y="9"/>
                    <a:pt x="1" y="6"/>
                  </a:cubicBezTo>
                  <a:cubicBezTo>
                    <a:pt x="2" y="5"/>
                    <a:pt x="3" y="4"/>
                    <a:pt x="4" y="4"/>
                  </a:cubicBezTo>
                  <a:cubicBezTo>
                    <a:pt x="48" y="0"/>
                    <a:pt x="48" y="0"/>
                    <a:pt x="48" y="0"/>
                  </a:cubicBezTo>
                  <a:lnTo>
                    <a:pt x="52" y="1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53" name="ïsḷíḍe"/>
            <p:cNvSpPr/>
            <p:nvPr/>
          </p:nvSpPr>
          <p:spPr bwMode="auto">
            <a:xfrm>
              <a:off x="6918326" y="5422901"/>
              <a:ext cx="4763" cy="39688"/>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54" name="ïṥ1íḓé"/>
            <p:cNvSpPr/>
            <p:nvPr/>
          </p:nvSpPr>
          <p:spPr bwMode="auto">
            <a:xfrm>
              <a:off x="6970714" y="5422901"/>
              <a:ext cx="4763" cy="26988"/>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55" name="îşḻiḓê"/>
            <p:cNvSpPr/>
            <p:nvPr/>
          </p:nvSpPr>
          <p:spPr bwMode="auto">
            <a:xfrm>
              <a:off x="6985001" y="5422901"/>
              <a:ext cx="3175" cy="26988"/>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56" name="îṣlïḓe"/>
            <p:cNvSpPr/>
            <p:nvPr/>
          </p:nvSpPr>
          <p:spPr bwMode="auto">
            <a:xfrm>
              <a:off x="6997701" y="5422901"/>
              <a:ext cx="4763" cy="26988"/>
            </a:xfrm>
            <a:custGeom>
              <a:avLst/>
              <a:gdLst>
                <a:gd name="T0" fmla="*/ 0 w 1"/>
                <a:gd name="T1" fmla="*/ 6 h 6"/>
                <a:gd name="T2" fmla="*/ 0 w 1"/>
                <a:gd name="T3" fmla="*/ 3 h 6"/>
                <a:gd name="T4" fmla="*/ 1 w 1"/>
                <a:gd name="T5" fmla="*/ 0 h 6"/>
                <a:gd name="T6" fmla="*/ 1 w 1"/>
                <a:gd name="T7" fmla="*/ 3 h 6"/>
                <a:gd name="T8" fmla="*/ 0 w 1"/>
                <a:gd name="T9" fmla="*/ 6 h 6"/>
              </a:gdLst>
              <a:ahLst/>
              <a:cxnLst>
                <a:cxn ang="0">
                  <a:pos x="T0" y="T1"/>
                </a:cxn>
                <a:cxn ang="0">
                  <a:pos x="T2" y="T3"/>
                </a:cxn>
                <a:cxn ang="0">
                  <a:pos x="T4" y="T5"/>
                </a:cxn>
                <a:cxn ang="0">
                  <a:pos x="T6" y="T7"/>
                </a:cxn>
                <a:cxn ang="0">
                  <a:pos x="T8" y="T9"/>
                </a:cxn>
              </a:cxnLst>
              <a:rect l="0" t="0" r="r" b="b"/>
              <a:pathLst>
                <a:path w="1" h="6">
                  <a:moveTo>
                    <a:pt x="0" y="6"/>
                  </a:moveTo>
                  <a:cubicBezTo>
                    <a:pt x="0" y="6"/>
                    <a:pt x="0" y="5"/>
                    <a:pt x="0" y="3"/>
                  </a:cubicBezTo>
                  <a:cubicBezTo>
                    <a:pt x="0" y="1"/>
                    <a:pt x="1" y="0"/>
                    <a:pt x="1" y="0"/>
                  </a:cubicBezTo>
                  <a:cubicBezTo>
                    <a:pt x="1" y="0"/>
                    <a:pt x="1" y="1"/>
                    <a:pt x="1" y="3"/>
                  </a:cubicBezTo>
                  <a:cubicBezTo>
                    <a:pt x="1" y="5"/>
                    <a:pt x="1" y="6"/>
                    <a:pt x="0"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57" name="išḷiďé"/>
            <p:cNvSpPr/>
            <p:nvPr/>
          </p:nvSpPr>
          <p:spPr bwMode="auto">
            <a:xfrm>
              <a:off x="7010401" y="5419726"/>
              <a:ext cx="4763" cy="30163"/>
            </a:xfrm>
            <a:custGeom>
              <a:avLst/>
              <a:gdLst>
                <a:gd name="T0" fmla="*/ 0 w 1"/>
                <a:gd name="T1" fmla="*/ 7 h 7"/>
                <a:gd name="T2" fmla="*/ 0 w 1"/>
                <a:gd name="T3" fmla="*/ 3 h 7"/>
                <a:gd name="T4" fmla="*/ 1 w 1"/>
                <a:gd name="T5" fmla="*/ 0 h 7"/>
                <a:gd name="T6" fmla="*/ 1 w 1"/>
                <a:gd name="T7" fmla="*/ 3 h 7"/>
                <a:gd name="T8" fmla="*/ 0 w 1"/>
                <a:gd name="T9" fmla="*/ 7 h 7"/>
              </a:gdLst>
              <a:ahLst/>
              <a:cxnLst>
                <a:cxn ang="0">
                  <a:pos x="T0" y="T1"/>
                </a:cxn>
                <a:cxn ang="0">
                  <a:pos x="T2" y="T3"/>
                </a:cxn>
                <a:cxn ang="0">
                  <a:pos x="T4" y="T5"/>
                </a:cxn>
                <a:cxn ang="0">
                  <a:pos x="T6" y="T7"/>
                </a:cxn>
                <a:cxn ang="0">
                  <a:pos x="T8" y="T9"/>
                </a:cxn>
              </a:cxnLst>
              <a:rect l="0" t="0" r="r" b="b"/>
              <a:pathLst>
                <a:path w="1" h="7">
                  <a:moveTo>
                    <a:pt x="0" y="7"/>
                  </a:moveTo>
                  <a:cubicBezTo>
                    <a:pt x="0" y="7"/>
                    <a:pt x="0" y="5"/>
                    <a:pt x="0" y="3"/>
                  </a:cubicBezTo>
                  <a:cubicBezTo>
                    <a:pt x="0" y="1"/>
                    <a:pt x="0" y="0"/>
                    <a:pt x="1" y="0"/>
                  </a:cubicBezTo>
                  <a:cubicBezTo>
                    <a:pt x="1" y="0"/>
                    <a:pt x="1" y="1"/>
                    <a:pt x="1" y="3"/>
                  </a:cubicBezTo>
                  <a:cubicBezTo>
                    <a:pt x="1" y="5"/>
                    <a:pt x="1" y="7"/>
                    <a:pt x="0" y="7"/>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58" name="ïśľîḓê"/>
            <p:cNvSpPr/>
            <p:nvPr/>
          </p:nvSpPr>
          <p:spPr bwMode="auto">
            <a:xfrm>
              <a:off x="7027864" y="5400676"/>
              <a:ext cx="34925" cy="57150"/>
            </a:xfrm>
            <a:custGeom>
              <a:avLst/>
              <a:gdLst>
                <a:gd name="T0" fmla="*/ 1 w 8"/>
                <a:gd name="T1" fmla="*/ 8 h 13"/>
                <a:gd name="T2" fmla="*/ 2 w 8"/>
                <a:gd name="T3" fmla="*/ 8 h 13"/>
                <a:gd name="T4" fmla="*/ 6 w 8"/>
                <a:gd name="T5" fmla="*/ 9 h 13"/>
                <a:gd name="T6" fmla="*/ 8 w 8"/>
                <a:gd name="T7" fmla="*/ 11 h 13"/>
                <a:gd name="T8" fmla="*/ 5 w 8"/>
                <a:gd name="T9" fmla="*/ 13 h 13"/>
                <a:gd name="T10" fmla="*/ 1 w 8"/>
                <a:gd name="T11" fmla="*/ 8 h 13"/>
                <a:gd name="T12" fmla="*/ 3 w 8"/>
                <a:gd name="T13" fmla="*/ 1 h 13"/>
                <a:gd name="T14" fmla="*/ 4 w 8"/>
                <a:gd name="T15" fmla="*/ 0 h 13"/>
                <a:gd name="T16" fmla="*/ 5 w 8"/>
                <a:gd name="T17" fmla="*/ 1 h 13"/>
                <a:gd name="T18" fmla="*/ 5 w 8"/>
                <a:gd name="T19" fmla="*/ 2 h 13"/>
                <a:gd name="T20" fmla="*/ 4 w 8"/>
                <a:gd name="T21" fmla="*/ 5 h 13"/>
                <a:gd name="T22" fmla="*/ 2 w 8"/>
                <a:gd name="T23" fmla="*/ 8 h 13"/>
                <a:gd name="T24" fmla="*/ 1 w 8"/>
                <a:gd name="T25" fmla="*/ 9 h 13"/>
                <a:gd name="T26" fmla="*/ 4 w 8"/>
                <a:gd name="T27" fmla="*/ 5 h 13"/>
                <a:gd name="T28" fmla="*/ 4 w 8"/>
                <a:gd name="T29" fmla="*/ 2 h 13"/>
                <a:gd name="T30" fmla="*/ 4 w 8"/>
                <a:gd name="T31" fmla="*/ 1 h 13"/>
                <a:gd name="T32" fmla="*/ 4 w 8"/>
                <a:gd name="T33" fmla="*/ 1 h 13"/>
                <a:gd name="T34" fmla="*/ 2 w 8"/>
                <a:gd name="T35" fmla="*/ 7 h 13"/>
                <a:gd name="T36" fmla="*/ 5 w 8"/>
                <a:gd name="T37" fmla="*/ 12 h 13"/>
                <a:gd name="T38" fmla="*/ 7 w 8"/>
                <a:gd name="T39" fmla="*/ 11 h 13"/>
                <a:gd name="T40" fmla="*/ 5 w 8"/>
                <a:gd name="T41" fmla="*/ 10 h 13"/>
                <a:gd name="T42" fmla="*/ 1 w 8"/>
                <a:gd name="T43"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 h="13">
                  <a:moveTo>
                    <a:pt x="1" y="8"/>
                  </a:moveTo>
                  <a:cubicBezTo>
                    <a:pt x="1" y="8"/>
                    <a:pt x="1" y="8"/>
                    <a:pt x="2" y="8"/>
                  </a:cubicBezTo>
                  <a:cubicBezTo>
                    <a:pt x="3" y="9"/>
                    <a:pt x="4" y="9"/>
                    <a:pt x="6" y="9"/>
                  </a:cubicBezTo>
                  <a:cubicBezTo>
                    <a:pt x="6" y="9"/>
                    <a:pt x="8" y="10"/>
                    <a:pt x="8" y="11"/>
                  </a:cubicBezTo>
                  <a:cubicBezTo>
                    <a:pt x="8" y="12"/>
                    <a:pt x="6" y="13"/>
                    <a:pt x="5" y="13"/>
                  </a:cubicBezTo>
                  <a:cubicBezTo>
                    <a:pt x="3" y="13"/>
                    <a:pt x="1" y="10"/>
                    <a:pt x="1" y="8"/>
                  </a:cubicBezTo>
                  <a:cubicBezTo>
                    <a:pt x="1" y="5"/>
                    <a:pt x="2" y="3"/>
                    <a:pt x="3" y="1"/>
                  </a:cubicBezTo>
                  <a:cubicBezTo>
                    <a:pt x="3" y="1"/>
                    <a:pt x="3" y="0"/>
                    <a:pt x="4" y="0"/>
                  </a:cubicBezTo>
                  <a:cubicBezTo>
                    <a:pt x="4" y="0"/>
                    <a:pt x="5" y="0"/>
                    <a:pt x="5" y="1"/>
                  </a:cubicBezTo>
                  <a:cubicBezTo>
                    <a:pt x="5" y="1"/>
                    <a:pt x="5" y="2"/>
                    <a:pt x="5" y="2"/>
                  </a:cubicBezTo>
                  <a:cubicBezTo>
                    <a:pt x="5" y="3"/>
                    <a:pt x="5" y="4"/>
                    <a:pt x="4" y="5"/>
                  </a:cubicBezTo>
                  <a:cubicBezTo>
                    <a:pt x="4" y="6"/>
                    <a:pt x="3" y="7"/>
                    <a:pt x="2" y="8"/>
                  </a:cubicBezTo>
                  <a:cubicBezTo>
                    <a:pt x="1" y="9"/>
                    <a:pt x="1" y="9"/>
                    <a:pt x="1" y="9"/>
                  </a:cubicBezTo>
                  <a:cubicBezTo>
                    <a:pt x="1" y="9"/>
                    <a:pt x="3" y="8"/>
                    <a:pt x="4" y="5"/>
                  </a:cubicBezTo>
                  <a:cubicBezTo>
                    <a:pt x="4" y="4"/>
                    <a:pt x="4" y="3"/>
                    <a:pt x="4" y="2"/>
                  </a:cubicBezTo>
                  <a:cubicBezTo>
                    <a:pt x="4" y="2"/>
                    <a:pt x="4" y="1"/>
                    <a:pt x="4" y="1"/>
                  </a:cubicBezTo>
                  <a:cubicBezTo>
                    <a:pt x="4" y="1"/>
                    <a:pt x="4" y="1"/>
                    <a:pt x="4" y="1"/>
                  </a:cubicBezTo>
                  <a:cubicBezTo>
                    <a:pt x="3" y="3"/>
                    <a:pt x="2" y="5"/>
                    <a:pt x="2" y="7"/>
                  </a:cubicBezTo>
                  <a:cubicBezTo>
                    <a:pt x="2" y="10"/>
                    <a:pt x="3" y="12"/>
                    <a:pt x="5" y="12"/>
                  </a:cubicBezTo>
                  <a:cubicBezTo>
                    <a:pt x="6" y="12"/>
                    <a:pt x="7" y="12"/>
                    <a:pt x="7" y="11"/>
                  </a:cubicBezTo>
                  <a:cubicBezTo>
                    <a:pt x="7" y="10"/>
                    <a:pt x="6" y="10"/>
                    <a:pt x="5" y="10"/>
                  </a:cubicBezTo>
                  <a:cubicBezTo>
                    <a:pt x="2" y="9"/>
                    <a:pt x="0" y="9"/>
                    <a:pt x="1" y="8"/>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59" name="ïṡlîde"/>
            <p:cNvSpPr/>
            <p:nvPr/>
          </p:nvSpPr>
          <p:spPr bwMode="auto">
            <a:xfrm>
              <a:off x="6892926" y="5405439"/>
              <a:ext cx="214313" cy="57150"/>
            </a:xfrm>
            <a:custGeom>
              <a:avLst/>
              <a:gdLst>
                <a:gd name="T0" fmla="*/ 49 w 49"/>
                <a:gd name="T1" fmla="*/ 12 h 13"/>
                <a:gd name="T2" fmla="*/ 48 w 49"/>
                <a:gd name="T3" fmla="*/ 12 h 13"/>
                <a:gd name="T4" fmla="*/ 46 w 49"/>
                <a:gd name="T5" fmla="*/ 12 h 13"/>
                <a:gd name="T6" fmla="*/ 35 w 49"/>
                <a:gd name="T7" fmla="*/ 12 h 13"/>
                <a:gd name="T8" fmla="*/ 20 w 49"/>
                <a:gd name="T9" fmla="*/ 13 h 13"/>
                <a:gd name="T10" fmla="*/ 1 w 49"/>
                <a:gd name="T11" fmla="*/ 10 h 13"/>
                <a:gd name="T12" fmla="*/ 0 w 49"/>
                <a:gd name="T13" fmla="*/ 9 h 13"/>
                <a:gd name="T14" fmla="*/ 0 w 49"/>
                <a:gd name="T15" fmla="*/ 8 h 13"/>
                <a:gd name="T16" fmla="*/ 2 w 49"/>
                <a:gd name="T17" fmla="*/ 6 h 13"/>
                <a:gd name="T18" fmla="*/ 7 w 49"/>
                <a:gd name="T19" fmla="*/ 5 h 13"/>
                <a:gd name="T20" fmla="*/ 16 w 49"/>
                <a:gd name="T21" fmla="*/ 3 h 13"/>
                <a:gd name="T22" fmla="*/ 31 w 49"/>
                <a:gd name="T23" fmla="*/ 1 h 13"/>
                <a:gd name="T24" fmla="*/ 41 w 49"/>
                <a:gd name="T25" fmla="*/ 0 h 13"/>
                <a:gd name="T26" fmla="*/ 44 w 49"/>
                <a:gd name="T27" fmla="*/ 0 h 13"/>
                <a:gd name="T28" fmla="*/ 45 w 49"/>
                <a:gd name="T29" fmla="*/ 0 h 13"/>
                <a:gd name="T30" fmla="*/ 44 w 49"/>
                <a:gd name="T31" fmla="*/ 1 h 13"/>
                <a:gd name="T32" fmla="*/ 41 w 49"/>
                <a:gd name="T33" fmla="*/ 1 h 13"/>
                <a:gd name="T34" fmla="*/ 31 w 49"/>
                <a:gd name="T35" fmla="*/ 2 h 13"/>
                <a:gd name="T36" fmla="*/ 16 w 49"/>
                <a:gd name="T37" fmla="*/ 4 h 13"/>
                <a:gd name="T38" fmla="*/ 7 w 49"/>
                <a:gd name="T39" fmla="*/ 5 h 13"/>
                <a:gd name="T40" fmla="*/ 2 w 49"/>
                <a:gd name="T41" fmla="*/ 7 h 13"/>
                <a:gd name="T42" fmla="*/ 1 w 49"/>
                <a:gd name="T43" fmla="*/ 8 h 13"/>
                <a:gd name="T44" fmla="*/ 1 w 49"/>
                <a:gd name="T45" fmla="*/ 10 h 13"/>
                <a:gd name="T46" fmla="*/ 20 w 49"/>
                <a:gd name="T47" fmla="*/ 12 h 13"/>
                <a:gd name="T48" fmla="*/ 35 w 49"/>
                <a:gd name="T49" fmla="*/ 12 h 13"/>
                <a:gd name="T50" fmla="*/ 46 w 49"/>
                <a:gd name="T51" fmla="*/ 12 h 13"/>
                <a:gd name="T52" fmla="*/ 48 w 49"/>
                <a:gd name="T53" fmla="*/ 12 h 13"/>
                <a:gd name="T54" fmla="*/ 49 w 49"/>
                <a:gd name="T55"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13">
                  <a:moveTo>
                    <a:pt x="49" y="12"/>
                  </a:moveTo>
                  <a:cubicBezTo>
                    <a:pt x="49" y="12"/>
                    <a:pt x="49" y="12"/>
                    <a:pt x="48" y="12"/>
                  </a:cubicBezTo>
                  <a:cubicBezTo>
                    <a:pt x="48" y="12"/>
                    <a:pt x="47" y="12"/>
                    <a:pt x="46" y="12"/>
                  </a:cubicBezTo>
                  <a:cubicBezTo>
                    <a:pt x="43" y="12"/>
                    <a:pt x="39" y="12"/>
                    <a:pt x="35" y="12"/>
                  </a:cubicBezTo>
                  <a:cubicBezTo>
                    <a:pt x="31" y="12"/>
                    <a:pt x="26" y="12"/>
                    <a:pt x="20" y="13"/>
                  </a:cubicBezTo>
                  <a:cubicBezTo>
                    <a:pt x="14" y="13"/>
                    <a:pt x="8" y="12"/>
                    <a:pt x="1" y="10"/>
                  </a:cubicBezTo>
                  <a:cubicBezTo>
                    <a:pt x="1" y="10"/>
                    <a:pt x="0" y="10"/>
                    <a:pt x="0" y="9"/>
                  </a:cubicBezTo>
                  <a:cubicBezTo>
                    <a:pt x="0" y="9"/>
                    <a:pt x="0" y="8"/>
                    <a:pt x="0" y="8"/>
                  </a:cubicBezTo>
                  <a:cubicBezTo>
                    <a:pt x="0" y="7"/>
                    <a:pt x="1" y="6"/>
                    <a:pt x="2" y="6"/>
                  </a:cubicBezTo>
                  <a:cubicBezTo>
                    <a:pt x="4" y="5"/>
                    <a:pt x="5" y="5"/>
                    <a:pt x="7" y="5"/>
                  </a:cubicBezTo>
                  <a:cubicBezTo>
                    <a:pt x="10" y="4"/>
                    <a:pt x="13" y="4"/>
                    <a:pt x="16" y="3"/>
                  </a:cubicBezTo>
                  <a:cubicBezTo>
                    <a:pt x="21" y="2"/>
                    <a:pt x="27" y="2"/>
                    <a:pt x="31" y="1"/>
                  </a:cubicBezTo>
                  <a:cubicBezTo>
                    <a:pt x="35" y="1"/>
                    <a:pt x="39" y="1"/>
                    <a:pt x="41" y="0"/>
                  </a:cubicBezTo>
                  <a:cubicBezTo>
                    <a:pt x="42" y="0"/>
                    <a:pt x="43" y="0"/>
                    <a:pt x="44" y="0"/>
                  </a:cubicBezTo>
                  <a:cubicBezTo>
                    <a:pt x="45" y="0"/>
                    <a:pt x="45" y="0"/>
                    <a:pt x="45" y="0"/>
                  </a:cubicBezTo>
                  <a:cubicBezTo>
                    <a:pt x="45" y="0"/>
                    <a:pt x="45" y="0"/>
                    <a:pt x="44" y="1"/>
                  </a:cubicBezTo>
                  <a:cubicBezTo>
                    <a:pt x="43" y="1"/>
                    <a:pt x="42" y="1"/>
                    <a:pt x="41" y="1"/>
                  </a:cubicBezTo>
                  <a:cubicBezTo>
                    <a:pt x="38" y="1"/>
                    <a:pt x="35" y="1"/>
                    <a:pt x="31" y="2"/>
                  </a:cubicBezTo>
                  <a:cubicBezTo>
                    <a:pt x="27" y="2"/>
                    <a:pt x="21" y="3"/>
                    <a:pt x="16" y="4"/>
                  </a:cubicBezTo>
                  <a:cubicBezTo>
                    <a:pt x="13" y="4"/>
                    <a:pt x="10" y="5"/>
                    <a:pt x="7" y="5"/>
                  </a:cubicBezTo>
                  <a:cubicBezTo>
                    <a:pt x="5" y="6"/>
                    <a:pt x="4" y="6"/>
                    <a:pt x="2" y="7"/>
                  </a:cubicBezTo>
                  <a:cubicBezTo>
                    <a:pt x="2" y="7"/>
                    <a:pt x="1" y="8"/>
                    <a:pt x="1" y="8"/>
                  </a:cubicBezTo>
                  <a:cubicBezTo>
                    <a:pt x="0" y="9"/>
                    <a:pt x="1" y="9"/>
                    <a:pt x="1" y="10"/>
                  </a:cubicBezTo>
                  <a:cubicBezTo>
                    <a:pt x="8" y="12"/>
                    <a:pt x="14" y="12"/>
                    <a:pt x="20" y="12"/>
                  </a:cubicBezTo>
                  <a:cubicBezTo>
                    <a:pt x="26" y="12"/>
                    <a:pt x="31" y="12"/>
                    <a:pt x="35" y="12"/>
                  </a:cubicBezTo>
                  <a:cubicBezTo>
                    <a:pt x="39" y="12"/>
                    <a:pt x="43" y="12"/>
                    <a:pt x="46" y="12"/>
                  </a:cubicBezTo>
                  <a:cubicBezTo>
                    <a:pt x="47" y="12"/>
                    <a:pt x="48" y="12"/>
                    <a:pt x="48" y="12"/>
                  </a:cubicBezTo>
                  <a:cubicBezTo>
                    <a:pt x="49" y="12"/>
                    <a:pt x="49" y="12"/>
                    <a:pt x="49" y="12"/>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60" name="ïśľîdè"/>
            <p:cNvSpPr/>
            <p:nvPr/>
          </p:nvSpPr>
          <p:spPr bwMode="auto">
            <a:xfrm>
              <a:off x="7234239" y="4557714"/>
              <a:ext cx="26988" cy="26988"/>
            </a:xfrm>
            <a:custGeom>
              <a:avLst/>
              <a:gdLst>
                <a:gd name="T0" fmla="*/ 2 w 6"/>
                <a:gd name="T1" fmla="*/ 1 h 6"/>
                <a:gd name="T2" fmla="*/ 4 w 6"/>
                <a:gd name="T3" fmla="*/ 0 h 6"/>
                <a:gd name="T4" fmla="*/ 5 w 6"/>
                <a:gd name="T5" fmla="*/ 4 h 6"/>
                <a:gd name="T6" fmla="*/ 1 w 6"/>
                <a:gd name="T7" fmla="*/ 4 h 6"/>
                <a:gd name="T8" fmla="*/ 1 w 6"/>
                <a:gd name="T9" fmla="*/ 3 h 6"/>
                <a:gd name="T10" fmla="*/ 2 w 6"/>
                <a:gd name="T11" fmla="*/ 4 h 6"/>
                <a:gd name="T12" fmla="*/ 5 w 6"/>
                <a:gd name="T13" fmla="*/ 4 h 6"/>
                <a:gd name="T14" fmla="*/ 4 w 6"/>
                <a:gd name="T15" fmla="*/ 1 h 6"/>
                <a:gd name="T16" fmla="*/ 2 w 6"/>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2" y="1"/>
                  </a:moveTo>
                  <a:cubicBezTo>
                    <a:pt x="2" y="1"/>
                    <a:pt x="3" y="0"/>
                    <a:pt x="4" y="0"/>
                  </a:cubicBezTo>
                  <a:cubicBezTo>
                    <a:pt x="5" y="1"/>
                    <a:pt x="6" y="3"/>
                    <a:pt x="5" y="4"/>
                  </a:cubicBezTo>
                  <a:cubicBezTo>
                    <a:pt x="4" y="6"/>
                    <a:pt x="2" y="6"/>
                    <a:pt x="1" y="4"/>
                  </a:cubicBezTo>
                  <a:cubicBezTo>
                    <a:pt x="0" y="3"/>
                    <a:pt x="1" y="3"/>
                    <a:pt x="1" y="3"/>
                  </a:cubicBezTo>
                  <a:cubicBezTo>
                    <a:pt x="1" y="3"/>
                    <a:pt x="1" y="3"/>
                    <a:pt x="2" y="4"/>
                  </a:cubicBezTo>
                  <a:cubicBezTo>
                    <a:pt x="2" y="5"/>
                    <a:pt x="4" y="5"/>
                    <a:pt x="5" y="4"/>
                  </a:cubicBezTo>
                  <a:cubicBezTo>
                    <a:pt x="5" y="3"/>
                    <a:pt x="5" y="1"/>
                    <a:pt x="4" y="1"/>
                  </a:cubicBezTo>
                  <a:cubicBezTo>
                    <a:pt x="3" y="0"/>
                    <a:pt x="2" y="1"/>
                    <a:pt x="2" y="1"/>
                  </a:cubicBezTo>
                  <a:close/>
                </a:path>
              </a:pathLst>
            </a:custGeom>
            <a:solidFill>
              <a:srgbClr val="8675C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61" name="ïṣḻïḓé"/>
            <p:cNvSpPr/>
            <p:nvPr/>
          </p:nvSpPr>
          <p:spPr bwMode="auto">
            <a:xfrm>
              <a:off x="7142164" y="4979989"/>
              <a:ext cx="360363" cy="246063"/>
            </a:xfrm>
            <a:custGeom>
              <a:avLst/>
              <a:gdLst>
                <a:gd name="T0" fmla="*/ 46 w 82"/>
                <a:gd name="T1" fmla="*/ 11 h 56"/>
                <a:gd name="T2" fmla="*/ 54 w 82"/>
                <a:gd name="T3" fmla="*/ 26 h 56"/>
                <a:gd name="T4" fmla="*/ 0 w 82"/>
                <a:gd name="T5" fmla="*/ 41 h 56"/>
                <a:gd name="T6" fmla="*/ 2 w 82"/>
                <a:gd name="T7" fmla="*/ 56 h 56"/>
                <a:gd name="T8" fmla="*/ 79 w 82"/>
                <a:gd name="T9" fmla="*/ 35 h 56"/>
                <a:gd name="T10" fmla="*/ 67 w 82"/>
                <a:gd name="T11" fmla="*/ 0 h 56"/>
                <a:gd name="T12" fmla="*/ 46 w 82"/>
                <a:gd name="T13" fmla="*/ 11 h 56"/>
              </a:gdLst>
              <a:ahLst/>
              <a:cxnLst>
                <a:cxn ang="0">
                  <a:pos x="T0" y="T1"/>
                </a:cxn>
                <a:cxn ang="0">
                  <a:pos x="T2" y="T3"/>
                </a:cxn>
                <a:cxn ang="0">
                  <a:pos x="T4" y="T5"/>
                </a:cxn>
                <a:cxn ang="0">
                  <a:pos x="T6" y="T7"/>
                </a:cxn>
                <a:cxn ang="0">
                  <a:pos x="T8" y="T9"/>
                </a:cxn>
                <a:cxn ang="0">
                  <a:pos x="T10" y="T11"/>
                </a:cxn>
                <a:cxn ang="0">
                  <a:pos x="T12" y="T13"/>
                </a:cxn>
              </a:cxnLst>
              <a:rect l="0" t="0" r="r" b="b"/>
              <a:pathLst>
                <a:path w="82" h="56">
                  <a:moveTo>
                    <a:pt x="46" y="11"/>
                  </a:moveTo>
                  <a:cubicBezTo>
                    <a:pt x="47" y="13"/>
                    <a:pt x="54" y="26"/>
                    <a:pt x="54" y="26"/>
                  </a:cubicBezTo>
                  <a:cubicBezTo>
                    <a:pt x="0" y="41"/>
                    <a:pt x="0" y="41"/>
                    <a:pt x="0" y="41"/>
                  </a:cubicBezTo>
                  <a:cubicBezTo>
                    <a:pt x="2" y="56"/>
                    <a:pt x="2" y="56"/>
                    <a:pt x="2" y="56"/>
                  </a:cubicBezTo>
                  <a:cubicBezTo>
                    <a:pt x="2" y="56"/>
                    <a:pt x="82" y="49"/>
                    <a:pt x="79" y="35"/>
                  </a:cubicBezTo>
                  <a:cubicBezTo>
                    <a:pt x="75" y="15"/>
                    <a:pt x="67" y="0"/>
                    <a:pt x="67" y="0"/>
                  </a:cubicBezTo>
                  <a:cubicBezTo>
                    <a:pt x="46" y="11"/>
                    <a:pt x="46" y="11"/>
                    <a:pt x="46" y="11"/>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862" name="îšľîḍé"/>
            <p:cNvSpPr/>
            <p:nvPr/>
          </p:nvSpPr>
          <p:spPr bwMode="auto">
            <a:xfrm>
              <a:off x="6858001" y="4702176"/>
              <a:ext cx="622300" cy="546100"/>
            </a:xfrm>
            <a:custGeom>
              <a:avLst/>
              <a:gdLst>
                <a:gd name="T0" fmla="*/ 0 w 142"/>
                <a:gd name="T1" fmla="*/ 40 h 124"/>
                <a:gd name="T2" fmla="*/ 24 w 142"/>
                <a:gd name="T3" fmla="*/ 14 h 124"/>
                <a:gd name="T4" fmla="*/ 62 w 142"/>
                <a:gd name="T5" fmla="*/ 3 h 124"/>
                <a:gd name="T6" fmla="*/ 131 w 142"/>
                <a:gd name="T7" fmla="*/ 38 h 124"/>
                <a:gd name="T8" fmla="*/ 142 w 142"/>
                <a:gd name="T9" fmla="*/ 70 h 124"/>
                <a:gd name="T10" fmla="*/ 111 w 142"/>
                <a:gd name="T11" fmla="*/ 76 h 124"/>
                <a:gd name="T12" fmla="*/ 101 w 142"/>
                <a:gd name="T13" fmla="*/ 54 h 124"/>
                <a:gd name="T14" fmla="*/ 100 w 142"/>
                <a:gd name="T15" fmla="*/ 85 h 124"/>
                <a:gd name="T16" fmla="*/ 107 w 142"/>
                <a:gd name="T17" fmla="*/ 118 h 124"/>
                <a:gd name="T18" fmla="*/ 25 w 142"/>
                <a:gd name="T19" fmla="*/ 124 h 124"/>
                <a:gd name="T20" fmla="*/ 31 w 142"/>
                <a:gd name="T21" fmla="*/ 52 h 124"/>
                <a:gd name="T22" fmla="*/ 22 w 142"/>
                <a:gd name="T23" fmla="*/ 61 h 124"/>
                <a:gd name="T24" fmla="*/ 0 w 142"/>
                <a:gd name="T25" fmla="*/ 4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 h="124">
                  <a:moveTo>
                    <a:pt x="0" y="40"/>
                  </a:moveTo>
                  <a:cubicBezTo>
                    <a:pt x="0" y="40"/>
                    <a:pt x="19" y="18"/>
                    <a:pt x="24" y="14"/>
                  </a:cubicBezTo>
                  <a:cubicBezTo>
                    <a:pt x="29" y="10"/>
                    <a:pt x="42" y="0"/>
                    <a:pt x="62" y="3"/>
                  </a:cubicBezTo>
                  <a:cubicBezTo>
                    <a:pt x="82" y="6"/>
                    <a:pt x="118" y="5"/>
                    <a:pt x="131" y="38"/>
                  </a:cubicBezTo>
                  <a:cubicBezTo>
                    <a:pt x="140" y="59"/>
                    <a:pt x="142" y="70"/>
                    <a:pt x="142" y="70"/>
                  </a:cubicBezTo>
                  <a:cubicBezTo>
                    <a:pt x="142" y="70"/>
                    <a:pt x="124" y="78"/>
                    <a:pt x="111" y="76"/>
                  </a:cubicBezTo>
                  <a:cubicBezTo>
                    <a:pt x="101" y="54"/>
                    <a:pt x="101" y="54"/>
                    <a:pt x="101" y="54"/>
                  </a:cubicBezTo>
                  <a:cubicBezTo>
                    <a:pt x="101" y="54"/>
                    <a:pt x="95" y="55"/>
                    <a:pt x="100" y="85"/>
                  </a:cubicBezTo>
                  <a:cubicBezTo>
                    <a:pt x="107" y="118"/>
                    <a:pt x="107" y="118"/>
                    <a:pt x="107" y="118"/>
                  </a:cubicBezTo>
                  <a:cubicBezTo>
                    <a:pt x="25" y="124"/>
                    <a:pt x="25" y="124"/>
                    <a:pt x="25" y="124"/>
                  </a:cubicBezTo>
                  <a:cubicBezTo>
                    <a:pt x="31" y="52"/>
                    <a:pt x="31" y="52"/>
                    <a:pt x="31" y="52"/>
                  </a:cubicBezTo>
                  <a:cubicBezTo>
                    <a:pt x="22" y="61"/>
                    <a:pt x="22" y="61"/>
                    <a:pt x="22" y="61"/>
                  </a:cubicBezTo>
                  <a:cubicBezTo>
                    <a:pt x="0" y="40"/>
                    <a:pt x="0" y="40"/>
                    <a:pt x="0" y="40"/>
                  </a:cubicBezTo>
                </a:path>
              </a:pathLst>
            </a:custGeom>
            <a:solidFill>
              <a:srgbClr val="DDE2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63" name="îṣļíḍè"/>
            <p:cNvSpPr/>
            <p:nvPr/>
          </p:nvSpPr>
          <p:spPr bwMode="auto">
            <a:xfrm>
              <a:off x="6761164" y="4895851"/>
              <a:ext cx="355600" cy="303213"/>
            </a:xfrm>
            <a:custGeom>
              <a:avLst/>
              <a:gdLst>
                <a:gd name="T0" fmla="*/ 43 w 81"/>
                <a:gd name="T1" fmla="*/ 16 h 69"/>
                <a:gd name="T2" fmla="*/ 32 w 81"/>
                <a:gd name="T3" fmla="*/ 29 h 69"/>
                <a:gd name="T4" fmla="*/ 81 w 81"/>
                <a:gd name="T5" fmla="*/ 55 h 69"/>
                <a:gd name="T6" fmla="*/ 76 w 81"/>
                <a:gd name="T7" fmla="*/ 69 h 69"/>
                <a:gd name="T8" fmla="*/ 5 w 81"/>
                <a:gd name="T9" fmla="*/ 32 h 69"/>
                <a:gd name="T10" fmla="*/ 25 w 81"/>
                <a:gd name="T11" fmla="*/ 0 h 69"/>
                <a:gd name="T12" fmla="*/ 43 w 81"/>
                <a:gd name="T13" fmla="*/ 16 h 69"/>
              </a:gdLst>
              <a:ahLst/>
              <a:cxnLst>
                <a:cxn ang="0">
                  <a:pos x="T0" y="T1"/>
                </a:cxn>
                <a:cxn ang="0">
                  <a:pos x="T2" y="T3"/>
                </a:cxn>
                <a:cxn ang="0">
                  <a:pos x="T4" y="T5"/>
                </a:cxn>
                <a:cxn ang="0">
                  <a:pos x="T6" y="T7"/>
                </a:cxn>
                <a:cxn ang="0">
                  <a:pos x="T8" y="T9"/>
                </a:cxn>
                <a:cxn ang="0">
                  <a:pos x="T10" y="T11"/>
                </a:cxn>
                <a:cxn ang="0">
                  <a:pos x="T12" y="T13"/>
                </a:cxn>
              </a:cxnLst>
              <a:rect l="0" t="0" r="r" b="b"/>
              <a:pathLst>
                <a:path w="81" h="69">
                  <a:moveTo>
                    <a:pt x="43" y="16"/>
                  </a:moveTo>
                  <a:cubicBezTo>
                    <a:pt x="42" y="17"/>
                    <a:pt x="32" y="29"/>
                    <a:pt x="32" y="29"/>
                  </a:cubicBezTo>
                  <a:cubicBezTo>
                    <a:pt x="81" y="55"/>
                    <a:pt x="81" y="55"/>
                    <a:pt x="81" y="55"/>
                  </a:cubicBezTo>
                  <a:cubicBezTo>
                    <a:pt x="76" y="69"/>
                    <a:pt x="76" y="69"/>
                    <a:pt x="76" y="69"/>
                  </a:cubicBezTo>
                  <a:cubicBezTo>
                    <a:pt x="76" y="69"/>
                    <a:pt x="0" y="44"/>
                    <a:pt x="5" y="32"/>
                  </a:cubicBezTo>
                  <a:cubicBezTo>
                    <a:pt x="14" y="13"/>
                    <a:pt x="25" y="0"/>
                    <a:pt x="25" y="0"/>
                  </a:cubicBezTo>
                  <a:cubicBezTo>
                    <a:pt x="43" y="16"/>
                    <a:pt x="43" y="16"/>
                    <a:pt x="43" y="16"/>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864" name="íSliḋè"/>
            <p:cNvSpPr/>
            <p:nvPr/>
          </p:nvSpPr>
          <p:spPr bwMode="auto">
            <a:xfrm>
              <a:off x="6913564" y="4813301"/>
              <a:ext cx="31750" cy="39688"/>
            </a:xfrm>
            <a:custGeom>
              <a:avLst/>
              <a:gdLst>
                <a:gd name="T0" fmla="*/ 5 w 7"/>
                <a:gd name="T1" fmla="*/ 0 h 9"/>
                <a:gd name="T2" fmla="*/ 0 w 7"/>
                <a:gd name="T3" fmla="*/ 4 h 9"/>
                <a:gd name="T4" fmla="*/ 5 w 7"/>
                <a:gd name="T5" fmla="*/ 9 h 9"/>
                <a:gd name="T6" fmla="*/ 7 w 7"/>
                <a:gd name="T7" fmla="*/ 8 h 9"/>
                <a:gd name="T8" fmla="*/ 6 w 7"/>
                <a:gd name="T9" fmla="*/ 0 h 9"/>
                <a:gd name="T10" fmla="*/ 5 w 7"/>
                <a:gd name="T11" fmla="*/ 0 h 9"/>
              </a:gdLst>
              <a:ahLst/>
              <a:cxnLst>
                <a:cxn ang="0">
                  <a:pos x="T0" y="T1"/>
                </a:cxn>
                <a:cxn ang="0">
                  <a:pos x="T2" y="T3"/>
                </a:cxn>
                <a:cxn ang="0">
                  <a:pos x="T4" y="T5"/>
                </a:cxn>
                <a:cxn ang="0">
                  <a:pos x="T6" y="T7"/>
                </a:cxn>
                <a:cxn ang="0">
                  <a:pos x="T8" y="T9"/>
                </a:cxn>
                <a:cxn ang="0">
                  <a:pos x="T10" y="T11"/>
                </a:cxn>
              </a:cxnLst>
              <a:rect l="0" t="0" r="r" b="b"/>
              <a:pathLst>
                <a:path w="7" h="9">
                  <a:moveTo>
                    <a:pt x="5" y="0"/>
                  </a:moveTo>
                  <a:cubicBezTo>
                    <a:pt x="2" y="0"/>
                    <a:pt x="0" y="2"/>
                    <a:pt x="0" y="4"/>
                  </a:cubicBezTo>
                  <a:cubicBezTo>
                    <a:pt x="0" y="7"/>
                    <a:pt x="2" y="9"/>
                    <a:pt x="5" y="9"/>
                  </a:cubicBezTo>
                  <a:cubicBezTo>
                    <a:pt x="5" y="9"/>
                    <a:pt x="6" y="9"/>
                    <a:pt x="7" y="8"/>
                  </a:cubicBezTo>
                  <a:cubicBezTo>
                    <a:pt x="6" y="0"/>
                    <a:pt x="6" y="0"/>
                    <a:pt x="6" y="0"/>
                  </a:cubicBezTo>
                  <a:cubicBezTo>
                    <a:pt x="6" y="0"/>
                    <a:pt x="5" y="0"/>
                    <a:pt x="5" y="0"/>
                  </a:cubicBezTo>
                </a:path>
              </a:pathLst>
            </a:custGeom>
            <a:solidFill>
              <a:srgbClr val="E6EAE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65" name="îsļidè"/>
            <p:cNvSpPr/>
            <p:nvPr/>
          </p:nvSpPr>
          <p:spPr bwMode="auto">
            <a:xfrm>
              <a:off x="6940551" y="4910139"/>
              <a:ext cx="12700" cy="30163"/>
            </a:xfrm>
            <a:custGeom>
              <a:avLst/>
              <a:gdLst>
                <a:gd name="T0" fmla="*/ 2 w 3"/>
                <a:gd name="T1" fmla="*/ 0 h 7"/>
                <a:gd name="T2" fmla="*/ 2 w 3"/>
                <a:gd name="T3" fmla="*/ 6 h 7"/>
                <a:gd name="T4" fmla="*/ 3 w 3"/>
                <a:gd name="T5" fmla="*/ 7 h 7"/>
                <a:gd name="T6" fmla="*/ 2 w 3"/>
                <a:gd name="T7" fmla="*/ 0 h 7"/>
              </a:gdLst>
              <a:ahLst/>
              <a:cxnLst>
                <a:cxn ang="0">
                  <a:pos x="T0" y="T1"/>
                </a:cxn>
                <a:cxn ang="0">
                  <a:pos x="T2" y="T3"/>
                </a:cxn>
                <a:cxn ang="0">
                  <a:pos x="T4" y="T5"/>
                </a:cxn>
                <a:cxn ang="0">
                  <a:pos x="T6" y="T7"/>
                </a:cxn>
              </a:cxnLst>
              <a:rect l="0" t="0" r="r" b="b"/>
              <a:pathLst>
                <a:path w="3" h="7">
                  <a:moveTo>
                    <a:pt x="2" y="0"/>
                  </a:moveTo>
                  <a:cubicBezTo>
                    <a:pt x="0" y="2"/>
                    <a:pt x="0" y="4"/>
                    <a:pt x="2" y="6"/>
                  </a:cubicBezTo>
                  <a:cubicBezTo>
                    <a:pt x="2" y="6"/>
                    <a:pt x="2" y="7"/>
                    <a:pt x="3" y="7"/>
                  </a:cubicBezTo>
                  <a:cubicBezTo>
                    <a:pt x="2" y="0"/>
                    <a:pt x="2" y="0"/>
                    <a:pt x="2" y="0"/>
                  </a:cubicBezTo>
                </a:path>
              </a:pathLst>
            </a:custGeom>
            <a:solidFill>
              <a:srgbClr val="E6EAE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66" name="ïśḷíḍè"/>
            <p:cNvSpPr/>
            <p:nvPr/>
          </p:nvSpPr>
          <p:spPr bwMode="auto">
            <a:xfrm>
              <a:off x="7397751" y="4873626"/>
              <a:ext cx="47625" cy="39688"/>
            </a:xfrm>
            <a:custGeom>
              <a:avLst/>
              <a:gdLst>
                <a:gd name="T0" fmla="*/ 6 w 11"/>
                <a:gd name="T1" fmla="*/ 0 h 9"/>
                <a:gd name="T2" fmla="*/ 2 w 11"/>
                <a:gd name="T3" fmla="*/ 1 h 9"/>
                <a:gd name="T4" fmla="*/ 2 w 11"/>
                <a:gd name="T5" fmla="*/ 8 h 9"/>
                <a:gd name="T6" fmla="*/ 6 w 11"/>
                <a:gd name="T7" fmla="*/ 9 h 9"/>
                <a:gd name="T8" fmla="*/ 9 w 11"/>
                <a:gd name="T9" fmla="*/ 8 h 9"/>
                <a:gd name="T10" fmla="*/ 9 w 11"/>
                <a:gd name="T11" fmla="*/ 1 h 9"/>
                <a:gd name="T12" fmla="*/ 6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6" y="0"/>
                  </a:moveTo>
                  <a:cubicBezTo>
                    <a:pt x="4" y="0"/>
                    <a:pt x="3" y="0"/>
                    <a:pt x="2" y="1"/>
                  </a:cubicBezTo>
                  <a:cubicBezTo>
                    <a:pt x="0" y="3"/>
                    <a:pt x="0" y="6"/>
                    <a:pt x="2" y="8"/>
                  </a:cubicBezTo>
                  <a:cubicBezTo>
                    <a:pt x="3" y="9"/>
                    <a:pt x="4" y="9"/>
                    <a:pt x="6" y="9"/>
                  </a:cubicBezTo>
                  <a:cubicBezTo>
                    <a:pt x="7" y="9"/>
                    <a:pt x="8" y="9"/>
                    <a:pt x="9" y="8"/>
                  </a:cubicBezTo>
                  <a:cubicBezTo>
                    <a:pt x="11" y="6"/>
                    <a:pt x="11" y="3"/>
                    <a:pt x="9" y="1"/>
                  </a:cubicBezTo>
                  <a:cubicBezTo>
                    <a:pt x="8" y="0"/>
                    <a:pt x="7" y="0"/>
                    <a:pt x="6" y="0"/>
                  </a:cubicBezTo>
                </a:path>
              </a:pathLst>
            </a:custGeom>
            <a:solidFill>
              <a:srgbClr val="E6EAE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67" name="ïšļïdê"/>
            <p:cNvSpPr/>
            <p:nvPr/>
          </p:nvSpPr>
          <p:spPr bwMode="auto">
            <a:xfrm>
              <a:off x="7366001" y="4962526"/>
              <a:ext cx="22225" cy="39688"/>
            </a:xfrm>
            <a:custGeom>
              <a:avLst/>
              <a:gdLst>
                <a:gd name="T0" fmla="*/ 1 w 5"/>
                <a:gd name="T1" fmla="*/ 0 h 9"/>
                <a:gd name="T2" fmla="*/ 0 w 5"/>
                <a:gd name="T3" fmla="*/ 9 h 9"/>
                <a:gd name="T4" fmla="*/ 0 w 5"/>
                <a:gd name="T5" fmla="*/ 9 h 9"/>
                <a:gd name="T6" fmla="*/ 4 w 5"/>
                <a:gd name="T7" fmla="*/ 8 h 9"/>
                <a:gd name="T8" fmla="*/ 4 w 5"/>
                <a:gd name="T9" fmla="*/ 1 h 9"/>
                <a:gd name="T10" fmla="*/ 1 w 5"/>
                <a:gd name="T11" fmla="*/ 0 h 9"/>
              </a:gdLst>
              <a:ahLst/>
              <a:cxnLst>
                <a:cxn ang="0">
                  <a:pos x="T0" y="T1"/>
                </a:cxn>
                <a:cxn ang="0">
                  <a:pos x="T2" y="T3"/>
                </a:cxn>
                <a:cxn ang="0">
                  <a:pos x="T4" y="T5"/>
                </a:cxn>
                <a:cxn ang="0">
                  <a:pos x="T6" y="T7"/>
                </a:cxn>
                <a:cxn ang="0">
                  <a:pos x="T8" y="T9"/>
                </a:cxn>
                <a:cxn ang="0">
                  <a:pos x="T10" y="T11"/>
                </a:cxn>
              </a:cxnLst>
              <a:rect l="0" t="0" r="r" b="b"/>
              <a:pathLst>
                <a:path w="5" h="9">
                  <a:moveTo>
                    <a:pt x="1" y="0"/>
                  </a:moveTo>
                  <a:cubicBezTo>
                    <a:pt x="0" y="9"/>
                    <a:pt x="0" y="9"/>
                    <a:pt x="0" y="9"/>
                  </a:cubicBezTo>
                  <a:cubicBezTo>
                    <a:pt x="0" y="9"/>
                    <a:pt x="0" y="9"/>
                    <a:pt x="0" y="9"/>
                  </a:cubicBezTo>
                  <a:cubicBezTo>
                    <a:pt x="1" y="9"/>
                    <a:pt x="3" y="9"/>
                    <a:pt x="4" y="8"/>
                  </a:cubicBezTo>
                  <a:cubicBezTo>
                    <a:pt x="5" y="6"/>
                    <a:pt x="5" y="3"/>
                    <a:pt x="4" y="1"/>
                  </a:cubicBezTo>
                  <a:cubicBezTo>
                    <a:pt x="3" y="1"/>
                    <a:pt x="2" y="0"/>
                    <a:pt x="1" y="0"/>
                  </a:cubicBezTo>
                </a:path>
              </a:pathLst>
            </a:custGeom>
            <a:solidFill>
              <a:srgbClr val="E6EAE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68" name="í$ḻïdè"/>
            <p:cNvSpPr/>
            <p:nvPr/>
          </p:nvSpPr>
          <p:spPr bwMode="auto">
            <a:xfrm>
              <a:off x="7423151" y="4975226"/>
              <a:ext cx="44450" cy="44450"/>
            </a:xfrm>
            <a:custGeom>
              <a:avLst/>
              <a:gdLst>
                <a:gd name="T0" fmla="*/ 5 w 10"/>
                <a:gd name="T1" fmla="*/ 0 h 10"/>
                <a:gd name="T2" fmla="*/ 2 w 10"/>
                <a:gd name="T3" fmla="*/ 2 h 10"/>
                <a:gd name="T4" fmla="*/ 2 w 10"/>
                <a:gd name="T5" fmla="*/ 9 h 10"/>
                <a:gd name="T6" fmla="*/ 5 w 10"/>
                <a:gd name="T7" fmla="*/ 10 h 10"/>
                <a:gd name="T8" fmla="*/ 8 w 10"/>
                <a:gd name="T9" fmla="*/ 9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3" y="1"/>
                    <a:pt x="2" y="2"/>
                  </a:cubicBezTo>
                  <a:cubicBezTo>
                    <a:pt x="0" y="4"/>
                    <a:pt x="0" y="7"/>
                    <a:pt x="2" y="9"/>
                  </a:cubicBezTo>
                  <a:cubicBezTo>
                    <a:pt x="3" y="9"/>
                    <a:pt x="4" y="10"/>
                    <a:pt x="5" y="10"/>
                  </a:cubicBezTo>
                  <a:cubicBezTo>
                    <a:pt x="6" y="10"/>
                    <a:pt x="7" y="9"/>
                    <a:pt x="8" y="9"/>
                  </a:cubicBezTo>
                  <a:cubicBezTo>
                    <a:pt x="10" y="7"/>
                    <a:pt x="10" y="4"/>
                    <a:pt x="8" y="2"/>
                  </a:cubicBezTo>
                  <a:cubicBezTo>
                    <a:pt x="7" y="1"/>
                    <a:pt x="6" y="0"/>
                    <a:pt x="5" y="0"/>
                  </a:cubicBezTo>
                </a:path>
              </a:pathLst>
            </a:custGeom>
            <a:solidFill>
              <a:srgbClr val="E6EAE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69" name="íṩḻïḍe"/>
            <p:cNvSpPr/>
            <p:nvPr/>
          </p:nvSpPr>
          <p:spPr bwMode="auto">
            <a:xfrm>
              <a:off x="6900864" y="4311651"/>
              <a:ext cx="531813" cy="939800"/>
            </a:xfrm>
            <a:custGeom>
              <a:avLst/>
              <a:gdLst>
                <a:gd name="T0" fmla="*/ 47 w 335"/>
                <a:gd name="T1" fmla="*/ 570 h 592"/>
                <a:gd name="T2" fmla="*/ 0 w 335"/>
                <a:gd name="T3" fmla="*/ 0 h 592"/>
                <a:gd name="T4" fmla="*/ 335 w 335"/>
                <a:gd name="T5" fmla="*/ 0 h 592"/>
                <a:gd name="T6" fmla="*/ 277 w 335"/>
                <a:gd name="T7" fmla="*/ 592 h 592"/>
                <a:gd name="T8" fmla="*/ 47 w 335"/>
                <a:gd name="T9" fmla="*/ 570 h 592"/>
              </a:gdLst>
              <a:ahLst/>
              <a:cxnLst>
                <a:cxn ang="0">
                  <a:pos x="T0" y="T1"/>
                </a:cxn>
                <a:cxn ang="0">
                  <a:pos x="T2" y="T3"/>
                </a:cxn>
                <a:cxn ang="0">
                  <a:pos x="T4" y="T5"/>
                </a:cxn>
                <a:cxn ang="0">
                  <a:pos x="T6" y="T7"/>
                </a:cxn>
                <a:cxn ang="0">
                  <a:pos x="T8" y="T9"/>
                </a:cxn>
              </a:cxnLst>
              <a:rect l="0" t="0" r="r" b="b"/>
              <a:pathLst>
                <a:path w="335" h="592">
                  <a:moveTo>
                    <a:pt x="47" y="570"/>
                  </a:moveTo>
                  <a:lnTo>
                    <a:pt x="0" y="0"/>
                  </a:lnTo>
                  <a:lnTo>
                    <a:pt x="335" y="0"/>
                  </a:lnTo>
                  <a:lnTo>
                    <a:pt x="277" y="592"/>
                  </a:lnTo>
                  <a:lnTo>
                    <a:pt x="47" y="570"/>
                  </a:lnTo>
                  <a:close/>
                </a:path>
              </a:pathLst>
            </a:custGeom>
            <a:gradFill>
              <a:gsLst>
                <a:gs pos="4400">
                  <a:schemeClr val="bg1">
                    <a:alpha val="0"/>
                  </a:schemeClr>
                </a:gs>
                <a:gs pos="100000">
                  <a:schemeClr val="bg2"/>
                </a:gs>
              </a:gsLst>
              <a:lin ang="5400000" scaled="0"/>
            </a:gradFill>
            <a:ln>
              <a:noFill/>
            </a:ln>
          </p:spPr>
          <p:txBody>
            <a:bodyPr wrap="square" lIns="91440" tIns="45720" rIns="91440" bIns="45720" anchor="ctr">
              <a:normAutofit/>
            </a:bodyPr>
            <a:lstStyle/>
            <a:p>
              <a:pPr algn="ctr"/>
              <a:endParaRPr/>
            </a:p>
          </p:txBody>
        </p:sp>
        <p:sp>
          <p:nvSpPr>
            <p:cNvPr id="870" name="iṧľîḍé"/>
            <p:cNvSpPr/>
            <p:nvPr/>
          </p:nvSpPr>
          <p:spPr bwMode="auto">
            <a:xfrm>
              <a:off x="6900864" y="4311651"/>
              <a:ext cx="531813" cy="939800"/>
            </a:xfrm>
            <a:custGeom>
              <a:avLst/>
              <a:gdLst>
                <a:gd name="T0" fmla="*/ 47 w 335"/>
                <a:gd name="T1" fmla="*/ 570 h 592"/>
                <a:gd name="T2" fmla="*/ 0 w 335"/>
                <a:gd name="T3" fmla="*/ 0 h 592"/>
                <a:gd name="T4" fmla="*/ 335 w 335"/>
                <a:gd name="T5" fmla="*/ 0 h 592"/>
                <a:gd name="T6" fmla="*/ 277 w 335"/>
                <a:gd name="T7" fmla="*/ 592 h 592"/>
                <a:gd name="T8" fmla="*/ 47 w 335"/>
                <a:gd name="T9" fmla="*/ 570 h 592"/>
              </a:gdLst>
              <a:ahLst/>
              <a:cxnLst>
                <a:cxn ang="0">
                  <a:pos x="T0" y="T1"/>
                </a:cxn>
                <a:cxn ang="0">
                  <a:pos x="T2" y="T3"/>
                </a:cxn>
                <a:cxn ang="0">
                  <a:pos x="T4" y="T5"/>
                </a:cxn>
                <a:cxn ang="0">
                  <a:pos x="T6" y="T7"/>
                </a:cxn>
                <a:cxn ang="0">
                  <a:pos x="T8" y="T9"/>
                </a:cxn>
              </a:cxnLst>
              <a:rect l="0" t="0" r="r" b="b"/>
              <a:pathLst>
                <a:path w="335" h="592">
                  <a:moveTo>
                    <a:pt x="47" y="570"/>
                  </a:moveTo>
                  <a:lnTo>
                    <a:pt x="0" y="0"/>
                  </a:lnTo>
                  <a:lnTo>
                    <a:pt x="335" y="0"/>
                  </a:lnTo>
                  <a:lnTo>
                    <a:pt x="277" y="592"/>
                  </a:lnTo>
                  <a:lnTo>
                    <a:pt x="47" y="5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71" name="ïṡḷiḓe"/>
            <p:cNvSpPr/>
            <p:nvPr/>
          </p:nvSpPr>
          <p:spPr bwMode="auto">
            <a:xfrm>
              <a:off x="6945314" y="5010151"/>
              <a:ext cx="415925" cy="258763"/>
            </a:xfrm>
            <a:custGeom>
              <a:avLst/>
              <a:gdLst>
                <a:gd name="T0" fmla="*/ 0 w 262"/>
                <a:gd name="T1" fmla="*/ 155 h 163"/>
                <a:gd name="T2" fmla="*/ 5 w 262"/>
                <a:gd name="T3" fmla="*/ 0 h 163"/>
                <a:gd name="T4" fmla="*/ 262 w 262"/>
                <a:gd name="T5" fmla="*/ 3 h 163"/>
                <a:gd name="T6" fmla="*/ 260 w 262"/>
                <a:gd name="T7" fmla="*/ 163 h 163"/>
                <a:gd name="T8" fmla="*/ 0 w 262"/>
                <a:gd name="T9" fmla="*/ 155 h 163"/>
              </a:gdLst>
              <a:ahLst/>
              <a:cxnLst>
                <a:cxn ang="0">
                  <a:pos x="T0" y="T1"/>
                </a:cxn>
                <a:cxn ang="0">
                  <a:pos x="T2" y="T3"/>
                </a:cxn>
                <a:cxn ang="0">
                  <a:pos x="T4" y="T5"/>
                </a:cxn>
                <a:cxn ang="0">
                  <a:pos x="T6" y="T7"/>
                </a:cxn>
                <a:cxn ang="0">
                  <a:pos x="T8" y="T9"/>
                </a:cxn>
              </a:cxnLst>
              <a:rect l="0" t="0" r="r" b="b"/>
              <a:pathLst>
                <a:path w="262" h="163">
                  <a:moveTo>
                    <a:pt x="0" y="155"/>
                  </a:moveTo>
                  <a:lnTo>
                    <a:pt x="5" y="0"/>
                  </a:lnTo>
                  <a:lnTo>
                    <a:pt x="262" y="3"/>
                  </a:lnTo>
                  <a:lnTo>
                    <a:pt x="260" y="163"/>
                  </a:lnTo>
                  <a:lnTo>
                    <a:pt x="0" y="155"/>
                  </a:lnTo>
                  <a:close/>
                </a:path>
              </a:pathLst>
            </a:custGeom>
            <a:solidFill>
              <a:srgbClr val="DBEEE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872" name="ïsliḓé"/>
            <p:cNvSpPr/>
            <p:nvPr/>
          </p:nvSpPr>
          <p:spPr bwMode="auto">
            <a:xfrm>
              <a:off x="6945314" y="5010151"/>
              <a:ext cx="415925" cy="258763"/>
            </a:xfrm>
            <a:custGeom>
              <a:avLst/>
              <a:gdLst>
                <a:gd name="T0" fmla="*/ 0 w 262"/>
                <a:gd name="T1" fmla="*/ 155 h 163"/>
                <a:gd name="T2" fmla="*/ 5 w 262"/>
                <a:gd name="T3" fmla="*/ 0 h 163"/>
                <a:gd name="T4" fmla="*/ 262 w 262"/>
                <a:gd name="T5" fmla="*/ 3 h 163"/>
                <a:gd name="T6" fmla="*/ 260 w 262"/>
                <a:gd name="T7" fmla="*/ 163 h 163"/>
                <a:gd name="T8" fmla="*/ 0 w 262"/>
                <a:gd name="T9" fmla="*/ 155 h 163"/>
              </a:gdLst>
              <a:ahLst/>
              <a:cxnLst>
                <a:cxn ang="0">
                  <a:pos x="T0" y="T1"/>
                </a:cxn>
                <a:cxn ang="0">
                  <a:pos x="T2" y="T3"/>
                </a:cxn>
                <a:cxn ang="0">
                  <a:pos x="T4" y="T5"/>
                </a:cxn>
                <a:cxn ang="0">
                  <a:pos x="T6" y="T7"/>
                </a:cxn>
                <a:cxn ang="0">
                  <a:pos x="T8" y="T9"/>
                </a:cxn>
              </a:cxnLst>
              <a:rect l="0" t="0" r="r" b="b"/>
              <a:pathLst>
                <a:path w="262" h="163">
                  <a:moveTo>
                    <a:pt x="0" y="155"/>
                  </a:moveTo>
                  <a:lnTo>
                    <a:pt x="5" y="0"/>
                  </a:lnTo>
                  <a:lnTo>
                    <a:pt x="262" y="3"/>
                  </a:lnTo>
                  <a:lnTo>
                    <a:pt x="260" y="163"/>
                  </a:lnTo>
                  <a:lnTo>
                    <a:pt x="0" y="1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873" name="ïś1íḑe"/>
            <p:cNvSpPr/>
            <p:nvPr/>
          </p:nvSpPr>
          <p:spPr bwMode="auto">
            <a:xfrm>
              <a:off x="7129464" y="5111751"/>
              <a:ext cx="39688" cy="3492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74" name="íṧ1iḑé"/>
            <p:cNvSpPr/>
            <p:nvPr/>
          </p:nvSpPr>
          <p:spPr bwMode="auto">
            <a:xfrm>
              <a:off x="7119939" y="5106989"/>
              <a:ext cx="57150" cy="44450"/>
            </a:xfrm>
            <a:custGeom>
              <a:avLst/>
              <a:gdLst>
                <a:gd name="T0" fmla="*/ 7 w 13"/>
                <a:gd name="T1" fmla="*/ 9 h 10"/>
                <a:gd name="T2" fmla="*/ 2 w 13"/>
                <a:gd name="T3" fmla="*/ 5 h 10"/>
                <a:gd name="T4" fmla="*/ 7 w 13"/>
                <a:gd name="T5" fmla="*/ 1 h 10"/>
                <a:gd name="T6" fmla="*/ 11 w 13"/>
                <a:gd name="T7" fmla="*/ 5 h 10"/>
                <a:gd name="T8" fmla="*/ 7 w 13"/>
                <a:gd name="T9" fmla="*/ 9 h 10"/>
                <a:gd name="T10" fmla="*/ 7 w 13"/>
                <a:gd name="T11" fmla="*/ 0 h 10"/>
                <a:gd name="T12" fmla="*/ 3 w 13"/>
                <a:gd name="T13" fmla="*/ 1 h 10"/>
                <a:gd name="T14" fmla="*/ 3 w 13"/>
                <a:gd name="T15" fmla="*/ 9 h 10"/>
                <a:gd name="T16" fmla="*/ 7 w 13"/>
                <a:gd name="T17" fmla="*/ 10 h 10"/>
                <a:gd name="T18" fmla="*/ 11 w 13"/>
                <a:gd name="T19" fmla="*/ 9 h 10"/>
                <a:gd name="T20" fmla="*/ 11 w 13"/>
                <a:gd name="T21" fmla="*/ 1 h 10"/>
                <a:gd name="T22" fmla="*/ 7 w 13"/>
                <a:gd name="T2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0">
                  <a:moveTo>
                    <a:pt x="7" y="9"/>
                  </a:moveTo>
                  <a:cubicBezTo>
                    <a:pt x="4" y="9"/>
                    <a:pt x="2" y="7"/>
                    <a:pt x="2" y="5"/>
                  </a:cubicBezTo>
                  <a:cubicBezTo>
                    <a:pt x="2" y="3"/>
                    <a:pt x="4" y="1"/>
                    <a:pt x="7" y="1"/>
                  </a:cubicBezTo>
                  <a:cubicBezTo>
                    <a:pt x="9" y="1"/>
                    <a:pt x="11" y="3"/>
                    <a:pt x="11" y="5"/>
                  </a:cubicBezTo>
                  <a:cubicBezTo>
                    <a:pt x="11" y="7"/>
                    <a:pt x="9" y="9"/>
                    <a:pt x="7" y="9"/>
                  </a:cubicBezTo>
                  <a:moveTo>
                    <a:pt x="7" y="0"/>
                  </a:moveTo>
                  <a:cubicBezTo>
                    <a:pt x="5" y="0"/>
                    <a:pt x="4" y="0"/>
                    <a:pt x="3" y="1"/>
                  </a:cubicBezTo>
                  <a:cubicBezTo>
                    <a:pt x="0" y="3"/>
                    <a:pt x="0" y="7"/>
                    <a:pt x="3" y="9"/>
                  </a:cubicBezTo>
                  <a:cubicBezTo>
                    <a:pt x="4" y="10"/>
                    <a:pt x="5" y="10"/>
                    <a:pt x="7" y="10"/>
                  </a:cubicBezTo>
                  <a:cubicBezTo>
                    <a:pt x="8" y="10"/>
                    <a:pt x="10" y="10"/>
                    <a:pt x="11" y="9"/>
                  </a:cubicBezTo>
                  <a:cubicBezTo>
                    <a:pt x="13" y="7"/>
                    <a:pt x="13" y="3"/>
                    <a:pt x="11" y="1"/>
                  </a:cubicBezTo>
                  <a:cubicBezTo>
                    <a:pt x="10" y="0"/>
                    <a:pt x="8" y="0"/>
                    <a:pt x="7" y="0"/>
                  </a:cubicBezTo>
                </a:path>
              </a:pathLst>
            </a:custGeom>
            <a:solidFill>
              <a:srgbClr val="E6F3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75" name="îšḻîḍé"/>
            <p:cNvSpPr/>
            <p:nvPr/>
          </p:nvSpPr>
          <p:spPr bwMode="auto">
            <a:xfrm>
              <a:off x="7129464" y="5111751"/>
              <a:ext cx="39688" cy="3492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76" name="ï$ľidé"/>
            <p:cNvSpPr/>
            <p:nvPr/>
          </p:nvSpPr>
          <p:spPr bwMode="auto">
            <a:xfrm>
              <a:off x="5567364" y="1892301"/>
              <a:ext cx="114300" cy="122238"/>
            </a:xfrm>
            <a:custGeom>
              <a:avLst/>
              <a:gdLst>
                <a:gd name="T0" fmla="*/ 0 w 26"/>
                <a:gd name="T1" fmla="*/ 19 h 28"/>
                <a:gd name="T2" fmla="*/ 16 w 26"/>
                <a:gd name="T3" fmla="*/ 0 h 28"/>
                <a:gd name="T4" fmla="*/ 25 w 26"/>
                <a:gd name="T5" fmla="*/ 7 h 28"/>
                <a:gd name="T6" fmla="*/ 10 w 26"/>
                <a:gd name="T7" fmla="*/ 28 h 28"/>
                <a:gd name="T8" fmla="*/ 0 w 26"/>
                <a:gd name="T9" fmla="*/ 19 h 28"/>
              </a:gdLst>
              <a:ahLst/>
              <a:cxnLst>
                <a:cxn ang="0">
                  <a:pos x="T0" y="T1"/>
                </a:cxn>
                <a:cxn ang="0">
                  <a:pos x="T2" y="T3"/>
                </a:cxn>
                <a:cxn ang="0">
                  <a:pos x="T4" y="T5"/>
                </a:cxn>
                <a:cxn ang="0">
                  <a:pos x="T6" y="T7"/>
                </a:cxn>
                <a:cxn ang="0">
                  <a:pos x="T8" y="T9"/>
                </a:cxn>
              </a:cxnLst>
              <a:rect l="0" t="0" r="r" b="b"/>
              <a:pathLst>
                <a:path w="26" h="28">
                  <a:moveTo>
                    <a:pt x="0" y="19"/>
                  </a:moveTo>
                  <a:cubicBezTo>
                    <a:pt x="16" y="0"/>
                    <a:pt x="16" y="0"/>
                    <a:pt x="16" y="0"/>
                  </a:cubicBezTo>
                  <a:cubicBezTo>
                    <a:pt x="16" y="0"/>
                    <a:pt x="25" y="7"/>
                    <a:pt x="25" y="7"/>
                  </a:cubicBezTo>
                  <a:cubicBezTo>
                    <a:pt x="26" y="8"/>
                    <a:pt x="10" y="28"/>
                    <a:pt x="10" y="28"/>
                  </a:cubicBezTo>
                  <a:lnTo>
                    <a:pt x="0" y="19"/>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77" name="iṡļïďê"/>
            <p:cNvSpPr/>
            <p:nvPr/>
          </p:nvSpPr>
          <p:spPr bwMode="auto">
            <a:xfrm>
              <a:off x="5627689" y="1685926"/>
              <a:ext cx="88900" cy="244475"/>
            </a:xfrm>
            <a:custGeom>
              <a:avLst/>
              <a:gdLst>
                <a:gd name="T0" fmla="*/ 56 w 56"/>
                <a:gd name="T1" fmla="*/ 138 h 154"/>
                <a:gd name="T2" fmla="*/ 28 w 56"/>
                <a:gd name="T3" fmla="*/ 154 h 154"/>
                <a:gd name="T4" fmla="*/ 0 w 56"/>
                <a:gd name="T5" fmla="*/ 130 h 154"/>
                <a:gd name="T6" fmla="*/ 17 w 56"/>
                <a:gd name="T7" fmla="*/ 5 h 154"/>
                <a:gd name="T8" fmla="*/ 28 w 56"/>
                <a:gd name="T9" fmla="*/ 0 h 154"/>
                <a:gd name="T10" fmla="*/ 56 w 56"/>
                <a:gd name="T11" fmla="*/ 138 h 154"/>
              </a:gdLst>
              <a:ahLst/>
              <a:cxnLst>
                <a:cxn ang="0">
                  <a:pos x="T0" y="T1"/>
                </a:cxn>
                <a:cxn ang="0">
                  <a:pos x="T2" y="T3"/>
                </a:cxn>
                <a:cxn ang="0">
                  <a:pos x="T4" y="T5"/>
                </a:cxn>
                <a:cxn ang="0">
                  <a:pos x="T6" y="T7"/>
                </a:cxn>
                <a:cxn ang="0">
                  <a:pos x="T8" y="T9"/>
                </a:cxn>
                <a:cxn ang="0">
                  <a:pos x="T10" y="T11"/>
                </a:cxn>
              </a:cxnLst>
              <a:rect l="0" t="0" r="r" b="b"/>
              <a:pathLst>
                <a:path w="56" h="154">
                  <a:moveTo>
                    <a:pt x="56" y="138"/>
                  </a:moveTo>
                  <a:lnTo>
                    <a:pt x="28" y="154"/>
                  </a:lnTo>
                  <a:lnTo>
                    <a:pt x="0" y="130"/>
                  </a:lnTo>
                  <a:lnTo>
                    <a:pt x="17" y="5"/>
                  </a:lnTo>
                  <a:lnTo>
                    <a:pt x="28" y="0"/>
                  </a:lnTo>
                  <a:lnTo>
                    <a:pt x="56" y="138"/>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878" name="iśḷide"/>
            <p:cNvSpPr/>
            <p:nvPr/>
          </p:nvSpPr>
          <p:spPr bwMode="auto">
            <a:xfrm>
              <a:off x="5659439" y="1685926"/>
              <a:ext cx="42863" cy="236538"/>
            </a:xfrm>
            <a:custGeom>
              <a:avLst/>
              <a:gdLst>
                <a:gd name="T0" fmla="*/ 10 w 10"/>
                <a:gd name="T1" fmla="*/ 54 h 54"/>
                <a:gd name="T2" fmla="*/ 4 w 10"/>
                <a:gd name="T3" fmla="*/ 27 h 54"/>
                <a:gd name="T4" fmla="*/ 0 w 10"/>
                <a:gd name="T5" fmla="*/ 0 h 54"/>
                <a:gd name="T6" fmla="*/ 5 w 10"/>
                <a:gd name="T7" fmla="*/ 27 h 54"/>
                <a:gd name="T8" fmla="*/ 10 w 10"/>
                <a:gd name="T9" fmla="*/ 54 h 54"/>
              </a:gdLst>
              <a:ahLst/>
              <a:cxnLst>
                <a:cxn ang="0">
                  <a:pos x="T0" y="T1"/>
                </a:cxn>
                <a:cxn ang="0">
                  <a:pos x="T2" y="T3"/>
                </a:cxn>
                <a:cxn ang="0">
                  <a:pos x="T4" y="T5"/>
                </a:cxn>
                <a:cxn ang="0">
                  <a:pos x="T6" y="T7"/>
                </a:cxn>
                <a:cxn ang="0">
                  <a:pos x="T8" y="T9"/>
                </a:cxn>
              </a:cxnLst>
              <a:rect l="0" t="0" r="r" b="b"/>
              <a:pathLst>
                <a:path w="10" h="54">
                  <a:moveTo>
                    <a:pt x="10" y="54"/>
                  </a:moveTo>
                  <a:cubicBezTo>
                    <a:pt x="9" y="54"/>
                    <a:pt x="7" y="42"/>
                    <a:pt x="4" y="27"/>
                  </a:cubicBezTo>
                  <a:cubicBezTo>
                    <a:pt x="2" y="12"/>
                    <a:pt x="0" y="0"/>
                    <a:pt x="0" y="0"/>
                  </a:cubicBezTo>
                  <a:cubicBezTo>
                    <a:pt x="0" y="0"/>
                    <a:pt x="3" y="12"/>
                    <a:pt x="5" y="27"/>
                  </a:cubicBezTo>
                  <a:cubicBezTo>
                    <a:pt x="8" y="42"/>
                    <a:pt x="10" y="54"/>
                    <a:pt x="10" y="54"/>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879" name="iṥlídé"/>
            <p:cNvSpPr/>
            <p:nvPr/>
          </p:nvSpPr>
          <p:spPr bwMode="auto">
            <a:xfrm>
              <a:off x="5637214" y="1830389"/>
              <a:ext cx="26988" cy="4763"/>
            </a:xfrm>
            <a:custGeom>
              <a:avLst/>
              <a:gdLst>
                <a:gd name="T0" fmla="*/ 6 w 6"/>
                <a:gd name="T1" fmla="*/ 0 h 1"/>
                <a:gd name="T2" fmla="*/ 3 w 6"/>
                <a:gd name="T3" fmla="*/ 1 h 1"/>
                <a:gd name="T4" fmla="*/ 0 w 6"/>
                <a:gd name="T5" fmla="*/ 0 h 1"/>
                <a:gd name="T6" fmla="*/ 3 w 6"/>
                <a:gd name="T7" fmla="*/ 0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cubicBezTo>
                    <a:pt x="6" y="1"/>
                    <a:pt x="4" y="1"/>
                    <a:pt x="3" y="1"/>
                  </a:cubicBezTo>
                  <a:cubicBezTo>
                    <a:pt x="1" y="0"/>
                    <a:pt x="0" y="0"/>
                    <a:pt x="0" y="0"/>
                  </a:cubicBezTo>
                  <a:cubicBezTo>
                    <a:pt x="0" y="0"/>
                    <a:pt x="1" y="0"/>
                    <a:pt x="3" y="0"/>
                  </a:cubicBezTo>
                  <a:cubicBezTo>
                    <a:pt x="4" y="0"/>
                    <a:pt x="6" y="0"/>
                    <a:pt x="6" y="0"/>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80" name="îŝḷiḑê"/>
            <p:cNvSpPr/>
            <p:nvPr/>
          </p:nvSpPr>
          <p:spPr bwMode="auto">
            <a:xfrm>
              <a:off x="5632451" y="1808164"/>
              <a:ext cx="26988" cy="9525"/>
            </a:xfrm>
            <a:custGeom>
              <a:avLst/>
              <a:gdLst>
                <a:gd name="T0" fmla="*/ 6 w 6"/>
                <a:gd name="T1" fmla="*/ 2 h 2"/>
                <a:gd name="T2" fmla="*/ 3 w 6"/>
                <a:gd name="T3" fmla="*/ 2 h 2"/>
                <a:gd name="T4" fmla="*/ 0 w 6"/>
                <a:gd name="T5" fmla="*/ 1 h 2"/>
                <a:gd name="T6" fmla="*/ 3 w 6"/>
                <a:gd name="T7" fmla="*/ 1 h 2"/>
                <a:gd name="T8" fmla="*/ 6 w 6"/>
                <a:gd name="T9" fmla="*/ 2 h 2"/>
              </a:gdLst>
              <a:ahLst/>
              <a:cxnLst>
                <a:cxn ang="0">
                  <a:pos x="T0" y="T1"/>
                </a:cxn>
                <a:cxn ang="0">
                  <a:pos x="T2" y="T3"/>
                </a:cxn>
                <a:cxn ang="0">
                  <a:pos x="T4" y="T5"/>
                </a:cxn>
                <a:cxn ang="0">
                  <a:pos x="T6" y="T7"/>
                </a:cxn>
                <a:cxn ang="0">
                  <a:pos x="T8" y="T9"/>
                </a:cxn>
              </a:cxnLst>
              <a:rect l="0" t="0" r="r" b="b"/>
              <a:pathLst>
                <a:path w="6" h="2">
                  <a:moveTo>
                    <a:pt x="6" y="2"/>
                  </a:moveTo>
                  <a:cubicBezTo>
                    <a:pt x="6" y="2"/>
                    <a:pt x="5" y="2"/>
                    <a:pt x="3" y="2"/>
                  </a:cubicBezTo>
                  <a:cubicBezTo>
                    <a:pt x="1" y="1"/>
                    <a:pt x="0" y="1"/>
                    <a:pt x="0" y="1"/>
                  </a:cubicBezTo>
                  <a:cubicBezTo>
                    <a:pt x="0" y="0"/>
                    <a:pt x="2" y="0"/>
                    <a:pt x="3" y="1"/>
                  </a:cubicBezTo>
                  <a:cubicBezTo>
                    <a:pt x="5" y="1"/>
                    <a:pt x="6" y="2"/>
                    <a:pt x="6" y="2"/>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81" name="íSḷîḋé"/>
            <p:cNvSpPr/>
            <p:nvPr/>
          </p:nvSpPr>
          <p:spPr bwMode="auto">
            <a:xfrm>
              <a:off x="5637214" y="1795464"/>
              <a:ext cx="22225" cy="3175"/>
            </a:xfrm>
            <a:custGeom>
              <a:avLst/>
              <a:gdLst>
                <a:gd name="T0" fmla="*/ 5 w 5"/>
                <a:gd name="T1" fmla="*/ 1 h 1"/>
                <a:gd name="T2" fmla="*/ 2 w 5"/>
                <a:gd name="T3" fmla="*/ 1 h 1"/>
                <a:gd name="T4" fmla="*/ 0 w 5"/>
                <a:gd name="T5" fmla="*/ 0 h 1"/>
                <a:gd name="T6" fmla="*/ 2 w 5"/>
                <a:gd name="T7" fmla="*/ 0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cubicBezTo>
                    <a:pt x="5" y="1"/>
                    <a:pt x="4" y="1"/>
                    <a:pt x="2" y="1"/>
                  </a:cubicBezTo>
                  <a:cubicBezTo>
                    <a:pt x="1" y="1"/>
                    <a:pt x="0" y="0"/>
                    <a:pt x="0" y="0"/>
                  </a:cubicBezTo>
                  <a:cubicBezTo>
                    <a:pt x="0" y="0"/>
                    <a:pt x="1" y="0"/>
                    <a:pt x="2" y="0"/>
                  </a:cubicBezTo>
                  <a:cubicBezTo>
                    <a:pt x="4" y="0"/>
                    <a:pt x="5" y="0"/>
                    <a:pt x="5" y="1"/>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82" name="iṧlíḍe"/>
            <p:cNvSpPr/>
            <p:nvPr/>
          </p:nvSpPr>
          <p:spPr bwMode="auto">
            <a:xfrm>
              <a:off x="5589589" y="1835151"/>
              <a:ext cx="47625" cy="38100"/>
            </a:xfrm>
            <a:custGeom>
              <a:avLst/>
              <a:gdLst>
                <a:gd name="T0" fmla="*/ 10 w 11"/>
                <a:gd name="T1" fmla="*/ 2 h 9"/>
                <a:gd name="T2" fmla="*/ 10 w 11"/>
                <a:gd name="T3" fmla="*/ 4 h 9"/>
                <a:gd name="T4" fmla="*/ 8 w 11"/>
                <a:gd name="T5" fmla="*/ 7 h 9"/>
                <a:gd name="T6" fmla="*/ 5 w 11"/>
                <a:gd name="T7" fmla="*/ 9 h 9"/>
                <a:gd name="T8" fmla="*/ 4 w 11"/>
                <a:gd name="T9" fmla="*/ 9 h 9"/>
                <a:gd name="T10" fmla="*/ 3 w 11"/>
                <a:gd name="T11" fmla="*/ 8 h 9"/>
                <a:gd name="T12" fmla="*/ 3 w 11"/>
                <a:gd name="T13" fmla="*/ 7 h 9"/>
                <a:gd name="T14" fmla="*/ 9 w 11"/>
                <a:gd name="T15" fmla="*/ 2 h 9"/>
                <a:gd name="T16" fmla="*/ 11 w 11"/>
                <a:gd name="T17" fmla="*/ 1 h 9"/>
                <a:gd name="T18" fmla="*/ 11 w 11"/>
                <a:gd name="T19" fmla="*/ 2 h 9"/>
                <a:gd name="T20" fmla="*/ 4 w 11"/>
                <a:gd name="T21" fmla="*/ 3 h 9"/>
                <a:gd name="T22" fmla="*/ 2 w 11"/>
                <a:gd name="T23" fmla="*/ 3 h 9"/>
                <a:gd name="T24" fmla="*/ 2 w 11"/>
                <a:gd name="T25" fmla="*/ 1 h 9"/>
                <a:gd name="T26" fmla="*/ 3 w 11"/>
                <a:gd name="T27" fmla="*/ 1 h 9"/>
                <a:gd name="T28" fmla="*/ 5 w 11"/>
                <a:gd name="T29" fmla="*/ 0 h 9"/>
                <a:gd name="T30" fmla="*/ 9 w 11"/>
                <a:gd name="T31" fmla="*/ 1 h 9"/>
                <a:gd name="T32" fmla="*/ 10 w 11"/>
                <a:gd name="T33" fmla="*/ 1 h 9"/>
                <a:gd name="T34" fmla="*/ 5 w 11"/>
                <a:gd name="T35" fmla="*/ 1 h 9"/>
                <a:gd name="T36" fmla="*/ 4 w 11"/>
                <a:gd name="T37" fmla="*/ 2 h 9"/>
                <a:gd name="T38" fmla="*/ 11 w 11"/>
                <a:gd name="T39" fmla="*/ 2 h 9"/>
                <a:gd name="T40" fmla="*/ 11 w 11"/>
                <a:gd name="T41" fmla="*/ 2 h 9"/>
                <a:gd name="T42" fmla="*/ 10 w 11"/>
                <a:gd name="T43" fmla="*/ 3 h 9"/>
                <a:gd name="T44" fmla="*/ 4 w 11"/>
                <a:gd name="T45" fmla="*/ 8 h 9"/>
                <a:gd name="T46" fmla="*/ 4 w 11"/>
                <a:gd name="T47" fmla="*/ 8 h 9"/>
                <a:gd name="T48" fmla="*/ 5 w 11"/>
                <a:gd name="T49" fmla="*/ 8 h 9"/>
                <a:gd name="T50" fmla="*/ 8 w 11"/>
                <a:gd name="T51" fmla="*/ 7 h 9"/>
                <a:gd name="T52" fmla="*/ 10 w 11"/>
                <a:gd name="T53"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 h="9">
                  <a:moveTo>
                    <a:pt x="10" y="2"/>
                  </a:moveTo>
                  <a:cubicBezTo>
                    <a:pt x="10" y="2"/>
                    <a:pt x="10" y="3"/>
                    <a:pt x="10" y="4"/>
                  </a:cubicBezTo>
                  <a:cubicBezTo>
                    <a:pt x="10" y="5"/>
                    <a:pt x="9" y="6"/>
                    <a:pt x="8" y="7"/>
                  </a:cubicBezTo>
                  <a:cubicBezTo>
                    <a:pt x="7" y="8"/>
                    <a:pt x="6" y="9"/>
                    <a:pt x="5" y="9"/>
                  </a:cubicBezTo>
                  <a:cubicBezTo>
                    <a:pt x="5" y="9"/>
                    <a:pt x="4" y="9"/>
                    <a:pt x="4" y="9"/>
                  </a:cubicBezTo>
                  <a:cubicBezTo>
                    <a:pt x="3" y="9"/>
                    <a:pt x="3" y="8"/>
                    <a:pt x="3" y="8"/>
                  </a:cubicBezTo>
                  <a:cubicBezTo>
                    <a:pt x="3" y="8"/>
                    <a:pt x="3" y="7"/>
                    <a:pt x="3" y="7"/>
                  </a:cubicBezTo>
                  <a:cubicBezTo>
                    <a:pt x="5" y="5"/>
                    <a:pt x="7" y="3"/>
                    <a:pt x="9" y="2"/>
                  </a:cubicBezTo>
                  <a:cubicBezTo>
                    <a:pt x="10" y="2"/>
                    <a:pt x="10" y="2"/>
                    <a:pt x="11" y="1"/>
                  </a:cubicBezTo>
                  <a:cubicBezTo>
                    <a:pt x="11" y="2"/>
                    <a:pt x="11" y="2"/>
                    <a:pt x="11" y="2"/>
                  </a:cubicBezTo>
                  <a:cubicBezTo>
                    <a:pt x="8" y="4"/>
                    <a:pt x="6" y="3"/>
                    <a:pt x="4" y="3"/>
                  </a:cubicBezTo>
                  <a:cubicBezTo>
                    <a:pt x="3" y="3"/>
                    <a:pt x="2" y="3"/>
                    <a:pt x="2" y="3"/>
                  </a:cubicBezTo>
                  <a:cubicBezTo>
                    <a:pt x="2" y="1"/>
                    <a:pt x="2" y="1"/>
                    <a:pt x="2" y="1"/>
                  </a:cubicBezTo>
                  <a:cubicBezTo>
                    <a:pt x="3" y="1"/>
                    <a:pt x="3" y="1"/>
                    <a:pt x="3" y="1"/>
                  </a:cubicBezTo>
                  <a:cubicBezTo>
                    <a:pt x="3" y="0"/>
                    <a:pt x="4" y="0"/>
                    <a:pt x="5" y="0"/>
                  </a:cubicBezTo>
                  <a:cubicBezTo>
                    <a:pt x="7" y="0"/>
                    <a:pt x="8" y="0"/>
                    <a:pt x="9" y="1"/>
                  </a:cubicBezTo>
                  <a:cubicBezTo>
                    <a:pt x="10" y="1"/>
                    <a:pt x="10" y="1"/>
                    <a:pt x="10" y="1"/>
                  </a:cubicBezTo>
                  <a:cubicBezTo>
                    <a:pt x="10" y="2"/>
                    <a:pt x="9" y="0"/>
                    <a:pt x="5" y="1"/>
                  </a:cubicBezTo>
                  <a:cubicBezTo>
                    <a:pt x="4" y="1"/>
                    <a:pt x="0" y="2"/>
                    <a:pt x="4" y="2"/>
                  </a:cubicBezTo>
                  <a:cubicBezTo>
                    <a:pt x="6" y="3"/>
                    <a:pt x="8" y="3"/>
                    <a:pt x="11" y="2"/>
                  </a:cubicBezTo>
                  <a:cubicBezTo>
                    <a:pt x="11" y="2"/>
                    <a:pt x="11" y="2"/>
                    <a:pt x="11" y="2"/>
                  </a:cubicBezTo>
                  <a:cubicBezTo>
                    <a:pt x="11" y="2"/>
                    <a:pt x="10" y="3"/>
                    <a:pt x="10" y="3"/>
                  </a:cubicBezTo>
                  <a:cubicBezTo>
                    <a:pt x="7" y="4"/>
                    <a:pt x="5" y="6"/>
                    <a:pt x="4" y="8"/>
                  </a:cubicBezTo>
                  <a:cubicBezTo>
                    <a:pt x="4" y="8"/>
                    <a:pt x="4" y="8"/>
                    <a:pt x="4" y="8"/>
                  </a:cubicBezTo>
                  <a:cubicBezTo>
                    <a:pt x="4" y="9"/>
                    <a:pt x="5" y="8"/>
                    <a:pt x="5" y="8"/>
                  </a:cubicBezTo>
                  <a:cubicBezTo>
                    <a:pt x="6" y="8"/>
                    <a:pt x="7" y="7"/>
                    <a:pt x="8" y="7"/>
                  </a:cubicBezTo>
                  <a:cubicBezTo>
                    <a:pt x="10" y="5"/>
                    <a:pt x="10" y="2"/>
                    <a:pt x="10" y="2"/>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83" name="îṣḷidè"/>
            <p:cNvSpPr/>
            <p:nvPr/>
          </p:nvSpPr>
          <p:spPr bwMode="auto">
            <a:xfrm>
              <a:off x="5646739" y="1852614"/>
              <a:ext cx="42863" cy="47625"/>
            </a:xfrm>
            <a:custGeom>
              <a:avLst/>
              <a:gdLst>
                <a:gd name="T0" fmla="*/ 5 w 10"/>
                <a:gd name="T1" fmla="*/ 1 h 11"/>
                <a:gd name="T2" fmla="*/ 7 w 10"/>
                <a:gd name="T3" fmla="*/ 1 h 11"/>
                <a:gd name="T4" fmla="*/ 9 w 10"/>
                <a:gd name="T5" fmla="*/ 4 h 11"/>
                <a:gd name="T6" fmla="*/ 8 w 10"/>
                <a:gd name="T7" fmla="*/ 8 h 11"/>
                <a:gd name="T8" fmla="*/ 3 w 10"/>
                <a:gd name="T9" fmla="*/ 10 h 11"/>
                <a:gd name="T10" fmla="*/ 0 w 10"/>
                <a:gd name="T11" fmla="*/ 4 h 11"/>
                <a:gd name="T12" fmla="*/ 3 w 10"/>
                <a:gd name="T13" fmla="*/ 0 h 11"/>
                <a:gd name="T14" fmla="*/ 6 w 10"/>
                <a:gd name="T15" fmla="*/ 0 h 11"/>
                <a:gd name="T16" fmla="*/ 7 w 10"/>
                <a:gd name="T17" fmla="*/ 1 h 11"/>
                <a:gd name="T18" fmla="*/ 6 w 10"/>
                <a:gd name="T19" fmla="*/ 1 h 11"/>
                <a:gd name="T20" fmla="*/ 3 w 10"/>
                <a:gd name="T21" fmla="*/ 1 h 11"/>
                <a:gd name="T22" fmla="*/ 1 w 10"/>
                <a:gd name="T23" fmla="*/ 5 h 11"/>
                <a:gd name="T24" fmla="*/ 3 w 10"/>
                <a:gd name="T25" fmla="*/ 9 h 11"/>
                <a:gd name="T26" fmla="*/ 8 w 10"/>
                <a:gd name="T27" fmla="*/ 8 h 11"/>
                <a:gd name="T28" fmla="*/ 8 w 10"/>
                <a:gd name="T29" fmla="*/ 4 h 11"/>
                <a:gd name="T30" fmla="*/ 5 w 10"/>
                <a:gd name="T31"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1">
                  <a:moveTo>
                    <a:pt x="5" y="1"/>
                  </a:moveTo>
                  <a:cubicBezTo>
                    <a:pt x="6" y="1"/>
                    <a:pt x="6" y="1"/>
                    <a:pt x="7" y="1"/>
                  </a:cubicBezTo>
                  <a:cubicBezTo>
                    <a:pt x="7" y="2"/>
                    <a:pt x="8" y="2"/>
                    <a:pt x="9" y="4"/>
                  </a:cubicBezTo>
                  <a:cubicBezTo>
                    <a:pt x="9" y="5"/>
                    <a:pt x="10" y="7"/>
                    <a:pt x="8" y="8"/>
                  </a:cubicBezTo>
                  <a:cubicBezTo>
                    <a:pt x="7" y="10"/>
                    <a:pt x="5" y="11"/>
                    <a:pt x="3" y="10"/>
                  </a:cubicBezTo>
                  <a:cubicBezTo>
                    <a:pt x="1" y="9"/>
                    <a:pt x="0" y="6"/>
                    <a:pt x="0" y="4"/>
                  </a:cubicBezTo>
                  <a:cubicBezTo>
                    <a:pt x="0" y="3"/>
                    <a:pt x="1" y="1"/>
                    <a:pt x="3" y="0"/>
                  </a:cubicBezTo>
                  <a:cubicBezTo>
                    <a:pt x="4" y="0"/>
                    <a:pt x="5" y="0"/>
                    <a:pt x="6" y="0"/>
                  </a:cubicBezTo>
                  <a:cubicBezTo>
                    <a:pt x="7" y="1"/>
                    <a:pt x="7" y="1"/>
                    <a:pt x="7" y="1"/>
                  </a:cubicBezTo>
                  <a:cubicBezTo>
                    <a:pt x="7" y="1"/>
                    <a:pt x="6" y="1"/>
                    <a:pt x="6" y="1"/>
                  </a:cubicBezTo>
                  <a:cubicBezTo>
                    <a:pt x="5" y="0"/>
                    <a:pt x="4" y="0"/>
                    <a:pt x="3" y="1"/>
                  </a:cubicBezTo>
                  <a:cubicBezTo>
                    <a:pt x="2" y="2"/>
                    <a:pt x="1" y="3"/>
                    <a:pt x="1" y="5"/>
                  </a:cubicBezTo>
                  <a:cubicBezTo>
                    <a:pt x="1" y="6"/>
                    <a:pt x="2" y="8"/>
                    <a:pt x="3" y="9"/>
                  </a:cubicBezTo>
                  <a:cubicBezTo>
                    <a:pt x="5" y="10"/>
                    <a:pt x="7" y="9"/>
                    <a:pt x="8" y="8"/>
                  </a:cubicBezTo>
                  <a:cubicBezTo>
                    <a:pt x="9" y="7"/>
                    <a:pt x="9" y="5"/>
                    <a:pt x="8" y="4"/>
                  </a:cubicBezTo>
                  <a:cubicBezTo>
                    <a:pt x="7" y="2"/>
                    <a:pt x="5" y="1"/>
                    <a:pt x="5" y="1"/>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84" name="ïśḷîḓê"/>
            <p:cNvSpPr/>
            <p:nvPr/>
          </p:nvSpPr>
          <p:spPr bwMode="auto">
            <a:xfrm>
              <a:off x="5294314" y="1698626"/>
              <a:ext cx="71438" cy="127000"/>
            </a:xfrm>
            <a:custGeom>
              <a:avLst/>
              <a:gdLst>
                <a:gd name="T0" fmla="*/ 0 w 16"/>
                <a:gd name="T1" fmla="*/ 27 h 29"/>
                <a:gd name="T2" fmla="*/ 1 w 16"/>
                <a:gd name="T3" fmla="*/ 0 h 29"/>
                <a:gd name="T4" fmla="*/ 15 w 16"/>
                <a:gd name="T5" fmla="*/ 0 h 29"/>
                <a:gd name="T6" fmla="*/ 15 w 16"/>
                <a:gd name="T7" fmla="*/ 29 h 29"/>
                <a:gd name="T8" fmla="*/ 0 w 16"/>
                <a:gd name="T9" fmla="*/ 27 h 29"/>
              </a:gdLst>
              <a:ahLst/>
              <a:cxnLst>
                <a:cxn ang="0">
                  <a:pos x="T0" y="T1"/>
                </a:cxn>
                <a:cxn ang="0">
                  <a:pos x="T2" y="T3"/>
                </a:cxn>
                <a:cxn ang="0">
                  <a:pos x="T4" y="T5"/>
                </a:cxn>
                <a:cxn ang="0">
                  <a:pos x="T6" y="T7"/>
                </a:cxn>
                <a:cxn ang="0">
                  <a:pos x="T8" y="T9"/>
                </a:cxn>
              </a:cxnLst>
              <a:rect l="0" t="0" r="r" b="b"/>
              <a:pathLst>
                <a:path w="16" h="29">
                  <a:moveTo>
                    <a:pt x="0" y="27"/>
                  </a:moveTo>
                  <a:cubicBezTo>
                    <a:pt x="1" y="0"/>
                    <a:pt x="1" y="0"/>
                    <a:pt x="1" y="0"/>
                  </a:cubicBezTo>
                  <a:cubicBezTo>
                    <a:pt x="1" y="0"/>
                    <a:pt x="14" y="0"/>
                    <a:pt x="15" y="0"/>
                  </a:cubicBezTo>
                  <a:cubicBezTo>
                    <a:pt x="16" y="0"/>
                    <a:pt x="15" y="29"/>
                    <a:pt x="15" y="29"/>
                  </a:cubicBezTo>
                  <a:lnTo>
                    <a:pt x="0" y="27"/>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85" name="íŝ1îḍè"/>
            <p:cNvSpPr/>
            <p:nvPr/>
          </p:nvSpPr>
          <p:spPr bwMode="auto">
            <a:xfrm>
              <a:off x="5246689" y="1922464"/>
              <a:ext cx="425450" cy="434975"/>
            </a:xfrm>
            <a:custGeom>
              <a:avLst/>
              <a:gdLst>
                <a:gd name="T0" fmla="*/ 6 w 268"/>
                <a:gd name="T1" fmla="*/ 227 h 274"/>
                <a:gd name="T2" fmla="*/ 193 w 268"/>
                <a:gd name="T3" fmla="*/ 0 h 274"/>
                <a:gd name="T4" fmla="*/ 268 w 268"/>
                <a:gd name="T5" fmla="*/ 36 h 274"/>
                <a:gd name="T6" fmla="*/ 69 w 268"/>
                <a:gd name="T7" fmla="*/ 274 h 274"/>
                <a:gd name="T8" fmla="*/ 0 w 268"/>
                <a:gd name="T9" fmla="*/ 241 h 274"/>
                <a:gd name="T10" fmla="*/ 6 w 268"/>
                <a:gd name="T11" fmla="*/ 227 h 274"/>
              </a:gdLst>
              <a:ahLst/>
              <a:cxnLst>
                <a:cxn ang="0">
                  <a:pos x="T0" y="T1"/>
                </a:cxn>
                <a:cxn ang="0">
                  <a:pos x="T2" y="T3"/>
                </a:cxn>
                <a:cxn ang="0">
                  <a:pos x="T4" y="T5"/>
                </a:cxn>
                <a:cxn ang="0">
                  <a:pos x="T6" y="T7"/>
                </a:cxn>
                <a:cxn ang="0">
                  <a:pos x="T8" y="T9"/>
                </a:cxn>
                <a:cxn ang="0">
                  <a:pos x="T10" y="T11"/>
                </a:cxn>
              </a:cxnLst>
              <a:rect l="0" t="0" r="r" b="b"/>
              <a:pathLst>
                <a:path w="268" h="274">
                  <a:moveTo>
                    <a:pt x="6" y="227"/>
                  </a:moveTo>
                  <a:lnTo>
                    <a:pt x="193" y="0"/>
                  </a:lnTo>
                  <a:lnTo>
                    <a:pt x="268" y="36"/>
                  </a:lnTo>
                  <a:lnTo>
                    <a:pt x="69" y="274"/>
                  </a:lnTo>
                  <a:lnTo>
                    <a:pt x="0" y="241"/>
                  </a:lnTo>
                  <a:lnTo>
                    <a:pt x="6" y="227"/>
                  </a:lnTo>
                  <a:close/>
                </a:path>
              </a:pathLst>
            </a:custGeom>
            <a:solidFill>
              <a:srgbClr val="D6A37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86" name="išḷîḑê"/>
            <p:cNvSpPr/>
            <p:nvPr/>
          </p:nvSpPr>
          <p:spPr bwMode="auto">
            <a:xfrm>
              <a:off x="5246689" y="1922464"/>
              <a:ext cx="425450" cy="434975"/>
            </a:xfrm>
            <a:custGeom>
              <a:avLst/>
              <a:gdLst>
                <a:gd name="T0" fmla="*/ 6 w 268"/>
                <a:gd name="T1" fmla="*/ 227 h 274"/>
                <a:gd name="T2" fmla="*/ 193 w 268"/>
                <a:gd name="T3" fmla="*/ 0 h 274"/>
                <a:gd name="T4" fmla="*/ 268 w 268"/>
                <a:gd name="T5" fmla="*/ 36 h 274"/>
                <a:gd name="T6" fmla="*/ 69 w 268"/>
                <a:gd name="T7" fmla="*/ 274 h 274"/>
                <a:gd name="T8" fmla="*/ 0 w 268"/>
                <a:gd name="T9" fmla="*/ 241 h 274"/>
              </a:gdLst>
              <a:ahLst/>
              <a:cxnLst>
                <a:cxn ang="0">
                  <a:pos x="T0" y="T1"/>
                </a:cxn>
                <a:cxn ang="0">
                  <a:pos x="T2" y="T3"/>
                </a:cxn>
                <a:cxn ang="0">
                  <a:pos x="T4" y="T5"/>
                </a:cxn>
                <a:cxn ang="0">
                  <a:pos x="T6" y="T7"/>
                </a:cxn>
                <a:cxn ang="0">
                  <a:pos x="T8" y="T9"/>
                </a:cxn>
              </a:cxnLst>
              <a:rect l="0" t="0" r="r" b="b"/>
              <a:pathLst>
                <a:path w="268" h="274">
                  <a:moveTo>
                    <a:pt x="6" y="227"/>
                  </a:moveTo>
                  <a:lnTo>
                    <a:pt x="193" y="0"/>
                  </a:lnTo>
                  <a:lnTo>
                    <a:pt x="268" y="36"/>
                  </a:lnTo>
                  <a:lnTo>
                    <a:pt x="69" y="274"/>
                  </a:lnTo>
                  <a:lnTo>
                    <a:pt x="0" y="24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87" name="iṡ1idè"/>
            <p:cNvSpPr/>
            <p:nvPr/>
          </p:nvSpPr>
          <p:spPr bwMode="auto">
            <a:xfrm>
              <a:off x="5756276" y="1631951"/>
              <a:ext cx="719138" cy="655638"/>
            </a:xfrm>
            <a:custGeom>
              <a:avLst/>
              <a:gdLst>
                <a:gd name="T0" fmla="*/ 150 w 164"/>
                <a:gd name="T1" fmla="*/ 59 h 149"/>
                <a:gd name="T2" fmla="*/ 163 w 164"/>
                <a:gd name="T3" fmla="*/ 30 h 149"/>
                <a:gd name="T4" fmla="*/ 146 w 164"/>
                <a:gd name="T5" fmla="*/ 5 h 149"/>
                <a:gd name="T6" fmla="*/ 115 w 164"/>
                <a:gd name="T7" fmla="*/ 8 h 149"/>
                <a:gd name="T8" fmla="*/ 83 w 164"/>
                <a:gd name="T9" fmla="*/ 55 h 149"/>
                <a:gd name="T10" fmla="*/ 37 w 164"/>
                <a:gd name="T11" fmla="*/ 70 h 149"/>
                <a:gd name="T12" fmla="*/ 21 w 164"/>
                <a:gd name="T13" fmla="*/ 97 h 149"/>
                <a:gd name="T14" fmla="*/ 5 w 164"/>
                <a:gd name="T15" fmla="*/ 114 h 149"/>
                <a:gd name="T16" fmla="*/ 15 w 164"/>
                <a:gd name="T17" fmla="*/ 143 h 149"/>
                <a:gd name="T18" fmla="*/ 47 w 164"/>
                <a:gd name="T19" fmla="*/ 148 h 149"/>
                <a:gd name="T20" fmla="*/ 102 w 164"/>
                <a:gd name="T21" fmla="*/ 132 h 149"/>
                <a:gd name="T22" fmla="*/ 133 w 164"/>
                <a:gd name="T23" fmla="*/ 113 h 149"/>
                <a:gd name="T24" fmla="*/ 149 w 164"/>
                <a:gd name="T25" fmla="*/ 5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4" h="149">
                  <a:moveTo>
                    <a:pt x="150" y="59"/>
                  </a:moveTo>
                  <a:cubicBezTo>
                    <a:pt x="159" y="52"/>
                    <a:pt x="164" y="41"/>
                    <a:pt x="163" y="30"/>
                  </a:cubicBezTo>
                  <a:cubicBezTo>
                    <a:pt x="162" y="20"/>
                    <a:pt x="155" y="9"/>
                    <a:pt x="146" y="5"/>
                  </a:cubicBezTo>
                  <a:cubicBezTo>
                    <a:pt x="136" y="0"/>
                    <a:pt x="123" y="1"/>
                    <a:pt x="115" y="8"/>
                  </a:cubicBezTo>
                  <a:cubicBezTo>
                    <a:pt x="100" y="20"/>
                    <a:pt x="99" y="45"/>
                    <a:pt x="83" y="55"/>
                  </a:cubicBezTo>
                  <a:cubicBezTo>
                    <a:pt x="69" y="64"/>
                    <a:pt x="50" y="60"/>
                    <a:pt x="37" y="70"/>
                  </a:cubicBezTo>
                  <a:cubicBezTo>
                    <a:pt x="30" y="77"/>
                    <a:pt x="27" y="89"/>
                    <a:pt x="21" y="97"/>
                  </a:cubicBezTo>
                  <a:cubicBezTo>
                    <a:pt x="16" y="103"/>
                    <a:pt x="8" y="107"/>
                    <a:pt x="5" y="114"/>
                  </a:cubicBezTo>
                  <a:cubicBezTo>
                    <a:pt x="0" y="124"/>
                    <a:pt x="6" y="137"/>
                    <a:pt x="15" y="143"/>
                  </a:cubicBezTo>
                  <a:cubicBezTo>
                    <a:pt x="25" y="149"/>
                    <a:pt x="36" y="149"/>
                    <a:pt x="47" y="148"/>
                  </a:cubicBezTo>
                  <a:cubicBezTo>
                    <a:pt x="66" y="146"/>
                    <a:pt x="85" y="140"/>
                    <a:pt x="102" y="132"/>
                  </a:cubicBezTo>
                  <a:cubicBezTo>
                    <a:pt x="113" y="128"/>
                    <a:pt x="125" y="122"/>
                    <a:pt x="133" y="113"/>
                  </a:cubicBezTo>
                  <a:cubicBezTo>
                    <a:pt x="145" y="98"/>
                    <a:pt x="147" y="78"/>
                    <a:pt x="149" y="59"/>
                  </a:cubicBezTo>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88" name="ïŝ1iḓé"/>
            <p:cNvSpPr/>
            <p:nvPr/>
          </p:nvSpPr>
          <p:spPr bwMode="auto">
            <a:xfrm>
              <a:off x="5145089" y="1798639"/>
              <a:ext cx="838200" cy="628650"/>
            </a:xfrm>
            <a:custGeom>
              <a:avLst/>
              <a:gdLst>
                <a:gd name="T0" fmla="*/ 177 w 191"/>
                <a:gd name="T1" fmla="*/ 97 h 143"/>
                <a:gd name="T2" fmla="*/ 191 w 191"/>
                <a:gd name="T3" fmla="*/ 143 h 143"/>
                <a:gd name="T4" fmla="*/ 0 w 191"/>
                <a:gd name="T5" fmla="*/ 143 h 143"/>
                <a:gd name="T6" fmla="*/ 23 w 191"/>
                <a:gd name="T7" fmla="*/ 0 h 143"/>
                <a:gd name="T8" fmla="*/ 48 w 191"/>
                <a:gd name="T9" fmla="*/ 0 h 143"/>
                <a:gd name="T10" fmla="*/ 48 w 191"/>
                <a:gd name="T11" fmla="*/ 102 h 143"/>
                <a:gd name="T12" fmla="*/ 126 w 191"/>
                <a:gd name="T13" fmla="*/ 100 h 143"/>
                <a:gd name="T14" fmla="*/ 177 w 191"/>
                <a:gd name="T15" fmla="*/ 97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 h="143">
                  <a:moveTo>
                    <a:pt x="177" y="97"/>
                  </a:moveTo>
                  <a:cubicBezTo>
                    <a:pt x="191" y="143"/>
                    <a:pt x="191" y="143"/>
                    <a:pt x="191" y="143"/>
                  </a:cubicBezTo>
                  <a:cubicBezTo>
                    <a:pt x="0" y="143"/>
                    <a:pt x="0" y="143"/>
                    <a:pt x="0" y="143"/>
                  </a:cubicBezTo>
                  <a:cubicBezTo>
                    <a:pt x="23" y="0"/>
                    <a:pt x="23" y="0"/>
                    <a:pt x="23" y="0"/>
                  </a:cubicBezTo>
                  <a:cubicBezTo>
                    <a:pt x="48" y="0"/>
                    <a:pt x="48" y="0"/>
                    <a:pt x="48" y="0"/>
                  </a:cubicBezTo>
                  <a:cubicBezTo>
                    <a:pt x="47" y="40"/>
                    <a:pt x="48" y="102"/>
                    <a:pt x="48" y="102"/>
                  </a:cubicBezTo>
                  <a:cubicBezTo>
                    <a:pt x="73" y="103"/>
                    <a:pt x="102" y="103"/>
                    <a:pt x="126" y="100"/>
                  </a:cubicBezTo>
                  <a:cubicBezTo>
                    <a:pt x="126" y="100"/>
                    <a:pt x="172" y="92"/>
                    <a:pt x="177" y="97"/>
                  </a:cubicBez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89" name="ïṩļíḋè"/>
            <p:cNvSpPr/>
            <p:nvPr/>
          </p:nvSpPr>
          <p:spPr bwMode="auto">
            <a:xfrm>
              <a:off x="6413501" y="2081214"/>
              <a:ext cx="176213" cy="328613"/>
            </a:xfrm>
            <a:custGeom>
              <a:avLst/>
              <a:gdLst>
                <a:gd name="T0" fmla="*/ 56 w 111"/>
                <a:gd name="T1" fmla="*/ 0 h 207"/>
                <a:gd name="T2" fmla="*/ 111 w 111"/>
                <a:gd name="T3" fmla="*/ 196 h 207"/>
                <a:gd name="T4" fmla="*/ 39 w 111"/>
                <a:gd name="T5" fmla="*/ 207 h 207"/>
                <a:gd name="T6" fmla="*/ 0 w 111"/>
                <a:gd name="T7" fmla="*/ 22 h 207"/>
                <a:gd name="T8" fmla="*/ 56 w 111"/>
                <a:gd name="T9" fmla="*/ 0 h 207"/>
              </a:gdLst>
              <a:ahLst/>
              <a:cxnLst>
                <a:cxn ang="0">
                  <a:pos x="T0" y="T1"/>
                </a:cxn>
                <a:cxn ang="0">
                  <a:pos x="T2" y="T3"/>
                </a:cxn>
                <a:cxn ang="0">
                  <a:pos x="T4" y="T5"/>
                </a:cxn>
                <a:cxn ang="0">
                  <a:pos x="T6" y="T7"/>
                </a:cxn>
                <a:cxn ang="0">
                  <a:pos x="T8" y="T9"/>
                </a:cxn>
              </a:cxnLst>
              <a:rect l="0" t="0" r="r" b="b"/>
              <a:pathLst>
                <a:path w="111" h="207">
                  <a:moveTo>
                    <a:pt x="56" y="0"/>
                  </a:moveTo>
                  <a:lnTo>
                    <a:pt x="111" y="196"/>
                  </a:lnTo>
                  <a:lnTo>
                    <a:pt x="39" y="207"/>
                  </a:lnTo>
                  <a:lnTo>
                    <a:pt x="0" y="22"/>
                  </a:lnTo>
                  <a:lnTo>
                    <a:pt x="56" y="0"/>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890" name="iṥľïḍé"/>
            <p:cNvSpPr/>
            <p:nvPr/>
          </p:nvSpPr>
          <p:spPr bwMode="auto">
            <a:xfrm>
              <a:off x="5918201" y="1922464"/>
              <a:ext cx="609600" cy="509588"/>
            </a:xfrm>
            <a:custGeom>
              <a:avLst/>
              <a:gdLst>
                <a:gd name="T0" fmla="*/ 95 w 139"/>
                <a:gd name="T1" fmla="*/ 2 h 116"/>
                <a:gd name="T2" fmla="*/ 46 w 139"/>
                <a:gd name="T3" fmla="*/ 22 h 116"/>
                <a:gd name="T4" fmla="*/ 0 w 139"/>
                <a:gd name="T5" fmla="*/ 69 h 116"/>
                <a:gd name="T6" fmla="*/ 17 w 139"/>
                <a:gd name="T7" fmla="*/ 116 h 116"/>
                <a:gd name="T8" fmla="*/ 91 w 139"/>
                <a:gd name="T9" fmla="*/ 96 h 116"/>
                <a:gd name="T10" fmla="*/ 110 w 139"/>
                <a:gd name="T11" fmla="*/ 70 h 116"/>
                <a:gd name="T12" fmla="*/ 117 w 139"/>
                <a:gd name="T13" fmla="*/ 61 h 116"/>
                <a:gd name="T14" fmla="*/ 139 w 139"/>
                <a:gd name="T15" fmla="*/ 47 h 116"/>
                <a:gd name="T16" fmla="*/ 95 w 139"/>
                <a:gd name="T17" fmla="*/ 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 h="116">
                  <a:moveTo>
                    <a:pt x="95" y="2"/>
                  </a:moveTo>
                  <a:cubicBezTo>
                    <a:pt x="95" y="2"/>
                    <a:pt x="72" y="0"/>
                    <a:pt x="46" y="22"/>
                  </a:cubicBezTo>
                  <a:cubicBezTo>
                    <a:pt x="33" y="33"/>
                    <a:pt x="0" y="69"/>
                    <a:pt x="0" y="69"/>
                  </a:cubicBezTo>
                  <a:cubicBezTo>
                    <a:pt x="17" y="116"/>
                    <a:pt x="17" y="116"/>
                    <a:pt x="17" y="116"/>
                  </a:cubicBezTo>
                  <a:cubicBezTo>
                    <a:pt x="17" y="116"/>
                    <a:pt x="68" y="113"/>
                    <a:pt x="91" y="96"/>
                  </a:cubicBezTo>
                  <a:cubicBezTo>
                    <a:pt x="110" y="70"/>
                    <a:pt x="110" y="70"/>
                    <a:pt x="110" y="70"/>
                  </a:cubicBezTo>
                  <a:cubicBezTo>
                    <a:pt x="117" y="61"/>
                    <a:pt x="117" y="61"/>
                    <a:pt x="117" y="61"/>
                  </a:cubicBezTo>
                  <a:cubicBezTo>
                    <a:pt x="139" y="47"/>
                    <a:pt x="139" y="47"/>
                    <a:pt x="139" y="47"/>
                  </a:cubicBezTo>
                  <a:cubicBezTo>
                    <a:pt x="139" y="47"/>
                    <a:pt x="120" y="0"/>
                    <a:pt x="95" y="2"/>
                  </a:cubicBezTo>
                  <a:close/>
                </a:path>
              </a:pathLst>
            </a:custGeom>
            <a:solidFill>
              <a:schemeClr val="bg2"/>
            </a:solidFill>
            <a:ln>
              <a:noFill/>
            </a:ln>
          </p:spPr>
          <p:txBody>
            <a:bodyPr wrap="square" lIns="91440" tIns="45720" rIns="91440" bIns="45720" anchor="ctr">
              <a:normAutofit/>
            </a:bodyPr>
            <a:lstStyle/>
            <a:p>
              <a:pPr algn="ctr"/>
              <a:endParaRPr/>
            </a:p>
          </p:txBody>
        </p:sp>
        <p:sp>
          <p:nvSpPr>
            <p:cNvPr id="891" name="íṩlïḋé"/>
            <p:cNvSpPr/>
            <p:nvPr/>
          </p:nvSpPr>
          <p:spPr bwMode="auto">
            <a:xfrm>
              <a:off x="5891214" y="2133601"/>
              <a:ext cx="611188" cy="303213"/>
            </a:xfrm>
            <a:custGeom>
              <a:avLst/>
              <a:gdLst>
                <a:gd name="T0" fmla="*/ 39 w 139"/>
                <a:gd name="T1" fmla="*/ 0 h 69"/>
                <a:gd name="T2" fmla="*/ 20 w 139"/>
                <a:gd name="T3" fmla="*/ 69 h 69"/>
                <a:gd name="T4" fmla="*/ 139 w 139"/>
                <a:gd name="T5" fmla="*/ 62 h 69"/>
                <a:gd name="T6" fmla="*/ 132 w 139"/>
                <a:gd name="T7" fmla="*/ 48 h 69"/>
                <a:gd name="T8" fmla="*/ 44 w 139"/>
                <a:gd name="T9" fmla="*/ 47 h 69"/>
                <a:gd name="T10" fmla="*/ 61 w 139"/>
                <a:gd name="T11" fmla="*/ 19 h 69"/>
                <a:gd name="T12" fmla="*/ 39 w 139"/>
                <a:gd name="T13" fmla="*/ 0 h 69"/>
              </a:gdLst>
              <a:ahLst/>
              <a:cxnLst>
                <a:cxn ang="0">
                  <a:pos x="T0" y="T1"/>
                </a:cxn>
                <a:cxn ang="0">
                  <a:pos x="T2" y="T3"/>
                </a:cxn>
                <a:cxn ang="0">
                  <a:pos x="T4" y="T5"/>
                </a:cxn>
                <a:cxn ang="0">
                  <a:pos x="T6" y="T7"/>
                </a:cxn>
                <a:cxn ang="0">
                  <a:pos x="T8" y="T9"/>
                </a:cxn>
                <a:cxn ang="0">
                  <a:pos x="T10" y="T11"/>
                </a:cxn>
                <a:cxn ang="0">
                  <a:pos x="T12" y="T13"/>
                </a:cxn>
              </a:cxnLst>
              <a:rect l="0" t="0" r="r" b="b"/>
              <a:pathLst>
                <a:path w="139" h="69">
                  <a:moveTo>
                    <a:pt x="39" y="0"/>
                  </a:moveTo>
                  <a:cubicBezTo>
                    <a:pt x="39" y="0"/>
                    <a:pt x="0" y="53"/>
                    <a:pt x="20" y="69"/>
                  </a:cubicBezTo>
                  <a:cubicBezTo>
                    <a:pt x="139" y="62"/>
                    <a:pt x="139" y="62"/>
                    <a:pt x="139" y="62"/>
                  </a:cubicBezTo>
                  <a:cubicBezTo>
                    <a:pt x="132" y="48"/>
                    <a:pt x="132" y="48"/>
                    <a:pt x="132" y="48"/>
                  </a:cubicBezTo>
                  <a:cubicBezTo>
                    <a:pt x="44" y="47"/>
                    <a:pt x="44" y="47"/>
                    <a:pt x="44" y="47"/>
                  </a:cubicBezTo>
                  <a:cubicBezTo>
                    <a:pt x="61" y="19"/>
                    <a:pt x="61" y="19"/>
                    <a:pt x="61" y="19"/>
                  </a:cubicBezTo>
                  <a:cubicBezTo>
                    <a:pt x="39" y="0"/>
                    <a:pt x="39" y="0"/>
                    <a:pt x="39" y="0"/>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892" name="íṧ1ïďé"/>
            <p:cNvSpPr/>
            <p:nvPr/>
          </p:nvSpPr>
          <p:spPr bwMode="auto">
            <a:xfrm>
              <a:off x="6278564" y="1681164"/>
              <a:ext cx="157163" cy="338138"/>
            </a:xfrm>
            <a:custGeom>
              <a:avLst/>
              <a:gdLst>
                <a:gd name="T0" fmla="*/ 0 w 36"/>
                <a:gd name="T1" fmla="*/ 0 h 77"/>
                <a:gd name="T2" fmla="*/ 0 w 36"/>
                <a:gd name="T3" fmla="*/ 50 h 77"/>
                <a:gd name="T4" fmla="*/ 10 w 36"/>
                <a:gd name="T5" fmla="*/ 54 h 77"/>
                <a:gd name="T6" fmla="*/ 7 w 36"/>
                <a:gd name="T7" fmla="*/ 74 h 77"/>
                <a:gd name="T8" fmla="*/ 29 w 36"/>
                <a:gd name="T9" fmla="*/ 77 h 77"/>
                <a:gd name="T10" fmla="*/ 36 w 36"/>
                <a:gd name="T11" fmla="*/ 13 h 77"/>
                <a:gd name="T12" fmla="*/ 0 w 36"/>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36" h="77">
                  <a:moveTo>
                    <a:pt x="0" y="0"/>
                  </a:moveTo>
                  <a:cubicBezTo>
                    <a:pt x="0" y="50"/>
                    <a:pt x="0" y="50"/>
                    <a:pt x="0" y="50"/>
                  </a:cubicBezTo>
                  <a:cubicBezTo>
                    <a:pt x="10" y="54"/>
                    <a:pt x="10" y="54"/>
                    <a:pt x="10" y="54"/>
                  </a:cubicBezTo>
                  <a:cubicBezTo>
                    <a:pt x="7" y="74"/>
                    <a:pt x="7" y="74"/>
                    <a:pt x="7" y="74"/>
                  </a:cubicBezTo>
                  <a:cubicBezTo>
                    <a:pt x="29" y="77"/>
                    <a:pt x="29" y="77"/>
                    <a:pt x="29" y="77"/>
                  </a:cubicBezTo>
                  <a:cubicBezTo>
                    <a:pt x="29" y="77"/>
                    <a:pt x="35" y="13"/>
                    <a:pt x="36" y="13"/>
                  </a:cubicBezTo>
                  <a:cubicBezTo>
                    <a:pt x="36" y="12"/>
                    <a:pt x="0" y="0"/>
                    <a:pt x="0" y="0"/>
                  </a:cubicBez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893" name="íṣlîḓê"/>
            <p:cNvSpPr/>
            <p:nvPr/>
          </p:nvSpPr>
          <p:spPr bwMode="auto">
            <a:xfrm>
              <a:off x="6286501" y="1763714"/>
              <a:ext cx="34925" cy="14288"/>
            </a:xfrm>
            <a:custGeom>
              <a:avLst/>
              <a:gdLst>
                <a:gd name="T0" fmla="*/ 8 w 8"/>
                <a:gd name="T1" fmla="*/ 1 h 3"/>
                <a:gd name="T2" fmla="*/ 4 w 8"/>
                <a:gd name="T3" fmla="*/ 2 h 3"/>
                <a:gd name="T4" fmla="*/ 0 w 8"/>
                <a:gd name="T5" fmla="*/ 3 h 3"/>
                <a:gd name="T6" fmla="*/ 3 w 8"/>
                <a:gd name="T7" fmla="*/ 1 h 3"/>
                <a:gd name="T8" fmla="*/ 8 w 8"/>
                <a:gd name="T9" fmla="*/ 1 h 3"/>
              </a:gdLst>
              <a:ahLst/>
              <a:cxnLst>
                <a:cxn ang="0">
                  <a:pos x="T0" y="T1"/>
                </a:cxn>
                <a:cxn ang="0">
                  <a:pos x="T2" y="T3"/>
                </a:cxn>
                <a:cxn ang="0">
                  <a:pos x="T4" y="T5"/>
                </a:cxn>
                <a:cxn ang="0">
                  <a:pos x="T6" y="T7"/>
                </a:cxn>
                <a:cxn ang="0">
                  <a:pos x="T8" y="T9"/>
                </a:cxn>
              </a:cxnLst>
              <a:rect l="0" t="0" r="r" b="b"/>
              <a:pathLst>
                <a:path w="8" h="3">
                  <a:moveTo>
                    <a:pt x="8" y="1"/>
                  </a:moveTo>
                  <a:cubicBezTo>
                    <a:pt x="8" y="1"/>
                    <a:pt x="6" y="1"/>
                    <a:pt x="4" y="2"/>
                  </a:cubicBezTo>
                  <a:cubicBezTo>
                    <a:pt x="2" y="2"/>
                    <a:pt x="0" y="3"/>
                    <a:pt x="0" y="3"/>
                  </a:cubicBezTo>
                  <a:cubicBezTo>
                    <a:pt x="0" y="3"/>
                    <a:pt x="1" y="2"/>
                    <a:pt x="3" y="1"/>
                  </a:cubicBezTo>
                  <a:cubicBezTo>
                    <a:pt x="6" y="0"/>
                    <a:pt x="8" y="1"/>
                    <a:pt x="8"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94" name="îSḻíďe"/>
            <p:cNvSpPr/>
            <p:nvPr/>
          </p:nvSpPr>
          <p:spPr bwMode="auto">
            <a:xfrm>
              <a:off x="6303964" y="1795464"/>
              <a:ext cx="9525" cy="12700"/>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95" name="îŝļíḑe"/>
            <p:cNvSpPr/>
            <p:nvPr/>
          </p:nvSpPr>
          <p:spPr bwMode="auto">
            <a:xfrm>
              <a:off x="6378576" y="1798639"/>
              <a:ext cx="9525" cy="9525"/>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96" name="îṡḻíḓé"/>
            <p:cNvSpPr/>
            <p:nvPr/>
          </p:nvSpPr>
          <p:spPr bwMode="auto">
            <a:xfrm>
              <a:off x="6370639" y="1763714"/>
              <a:ext cx="34925" cy="14288"/>
            </a:xfrm>
            <a:custGeom>
              <a:avLst/>
              <a:gdLst>
                <a:gd name="T0" fmla="*/ 7 w 8"/>
                <a:gd name="T1" fmla="*/ 3 h 3"/>
                <a:gd name="T2" fmla="*/ 4 w 8"/>
                <a:gd name="T3" fmla="*/ 2 h 3"/>
                <a:gd name="T4" fmla="*/ 0 w 8"/>
                <a:gd name="T5" fmla="*/ 1 h 3"/>
                <a:gd name="T6" fmla="*/ 4 w 8"/>
                <a:gd name="T7" fmla="*/ 1 h 3"/>
                <a:gd name="T8" fmla="*/ 7 w 8"/>
                <a:gd name="T9" fmla="*/ 3 h 3"/>
              </a:gdLst>
              <a:ahLst/>
              <a:cxnLst>
                <a:cxn ang="0">
                  <a:pos x="T0" y="T1"/>
                </a:cxn>
                <a:cxn ang="0">
                  <a:pos x="T2" y="T3"/>
                </a:cxn>
                <a:cxn ang="0">
                  <a:pos x="T4" y="T5"/>
                </a:cxn>
                <a:cxn ang="0">
                  <a:pos x="T6" y="T7"/>
                </a:cxn>
                <a:cxn ang="0">
                  <a:pos x="T8" y="T9"/>
                </a:cxn>
              </a:cxnLst>
              <a:rect l="0" t="0" r="r" b="b"/>
              <a:pathLst>
                <a:path w="8" h="3">
                  <a:moveTo>
                    <a:pt x="7" y="3"/>
                  </a:moveTo>
                  <a:cubicBezTo>
                    <a:pt x="7" y="3"/>
                    <a:pt x="6" y="2"/>
                    <a:pt x="4" y="2"/>
                  </a:cubicBezTo>
                  <a:cubicBezTo>
                    <a:pt x="2" y="1"/>
                    <a:pt x="0" y="1"/>
                    <a:pt x="0" y="1"/>
                  </a:cubicBezTo>
                  <a:cubicBezTo>
                    <a:pt x="0" y="1"/>
                    <a:pt x="2" y="0"/>
                    <a:pt x="4" y="1"/>
                  </a:cubicBezTo>
                  <a:cubicBezTo>
                    <a:pt x="6" y="1"/>
                    <a:pt x="8" y="2"/>
                    <a:pt x="7" y="3"/>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97" name="ïşľîďê"/>
            <p:cNvSpPr/>
            <p:nvPr/>
          </p:nvSpPr>
          <p:spPr bwMode="auto">
            <a:xfrm>
              <a:off x="6286501" y="1825626"/>
              <a:ext cx="34925" cy="12700"/>
            </a:xfrm>
            <a:custGeom>
              <a:avLst/>
              <a:gdLst>
                <a:gd name="T0" fmla="*/ 8 w 8"/>
                <a:gd name="T1" fmla="*/ 1 h 3"/>
                <a:gd name="T2" fmla="*/ 4 w 8"/>
                <a:gd name="T3" fmla="*/ 3 h 3"/>
                <a:gd name="T4" fmla="*/ 0 w 8"/>
                <a:gd name="T5" fmla="*/ 1 h 3"/>
                <a:gd name="T6" fmla="*/ 4 w 8"/>
                <a:gd name="T7" fmla="*/ 0 h 3"/>
                <a:gd name="T8" fmla="*/ 8 w 8"/>
                <a:gd name="T9" fmla="*/ 1 h 3"/>
              </a:gdLst>
              <a:ahLst/>
              <a:cxnLst>
                <a:cxn ang="0">
                  <a:pos x="T0" y="T1"/>
                </a:cxn>
                <a:cxn ang="0">
                  <a:pos x="T2" y="T3"/>
                </a:cxn>
                <a:cxn ang="0">
                  <a:pos x="T4" y="T5"/>
                </a:cxn>
                <a:cxn ang="0">
                  <a:pos x="T6" y="T7"/>
                </a:cxn>
                <a:cxn ang="0">
                  <a:pos x="T8" y="T9"/>
                </a:cxn>
              </a:cxnLst>
              <a:rect l="0" t="0" r="r" b="b"/>
              <a:pathLst>
                <a:path w="8" h="3">
                  <a:moveTo>
                    <a:pt x="8" y="1"/>
                  </a:moveTo>
                  <a:cubicBezTo>
                    <a:pt x="8" y="2"/>
                    <a:pt x="7" y="3"/>
                    <a:pt x="4" y="3"/>
                  </a:cubicBezTo>
                  <a:cubicBezTo>
                    <a:pt x="2" y="3"/>
                    <a:pt x="1" y="2"/>
                    <a:pt x="0" y="1"/>
                  </a:cubicBezTo>
                  <a:cubicBezTo>
                    <a:pt x="0" y="1"/>
                    <a:pt x="2" y="0"/>
                    <a:pt x="4" y="0"/>
                  </a:cubicBezTo>
                  <a:cubicBezTo>
                    <a:pt x="7" y="0"/>
                    <a:pt x="8" y="1"/>
                    <a:pt x="8" y="1"/>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98" name="îSļïďé"/>
            <p:cNvSpPr/>
            <p:nvPr/>
          </p:nvSpPr>
          <p:spPr bwMode="auto">
            <a:xfrm>
              <a:off x="6373814" y="1825626"/>
              <a:ext cx="26988" cy="9525"/>
            </a:xfrm>
            <a:custGeom>
              <a:avLst/>
              <a:gdLst>
                <a:gd name="T0" fmla="*/ 6 w 6"/>
                <a:gd name="T1" fmla="*/ 1 h 2"/>
                <a:gd name="T2" fmla="*/ 3 w 6"/>
                <a:gd name="T3" fmla="*/ 2 h 2"/>
                <a:gd name="T4" fmla="*/ 0 w 6"/>
                <a:gd name="T5" fmla="*/ 1 h 2"/>
                <a:gd name="T6" fmla="*/ 3 w 6"/>
                <a:gd name="T7" fmla="*/ 0 h 2"/>
                <a:gd name="T8" fmla="*/ 6 w 6"/>
                <a:gd name="T9" fmla="*/ 1 h 2"/>
              </a:gdLst>
              <a:ahLst/>
              <a:cxnLst>
                <a:cxn ang="0">
                  <a:pos x="T0" y="T1"/>
                </a:cxn>
                <a:cxn ang="0">
                  <a:pos x="T2" y="T3"/>
                </a:cxn>
                <a:cxn ang="0">
                  <a:pos x="T4" y="T5"/>
                </a:cxn>
                <a:cxn ang="0">
                  <a:pos x="T6" y="T7"/>
                </a:cxn>
                <a:cxn ang="0">
                  <a:pos x="T8" y="T9"/>
                </a:cxn>
              </a:cxnLst>
              <a:rect l="0" t="0" r="r" b="b"/>
              <a:pathLst>
                <a:path w="6" h="2">
                  <a:moveTo>
                    <a:pt x="6" y="1"/>
                  </a:moveTo>
                  <a:cubicBezTo>
                    <a:pt x="6" y="2"/>
                    <a:pt x="5" y="2"/>
                    <a:pt x="3" y="2"/>
                  </a:cubicBezTo>
                  <a:cubicBezTo>
                    <a:pt x="1" y="2"/>
                    <a:pt x="0" y="1"/>
                    <a:pt x="0" y="1"/>
                  </a:cubicBezTo>
                  <a:cubicBezTo>
                    <a:pt x="0" y="0"/>
                    <a:pt x="1" y="0"/>
                    <a:pt x="3" y="0"/>
                  </a:cubicBezTo>
                  <a:cubicBezTo>
                    <a:pt x="5" y="0"/>
                    <a:pt x="6" y="0"/>
                    <a:pt x="6" y="1"/>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99" name="iṥḷíḋè"/>
            <p:cNvSpPr/>
            <p:nvPr/>
          </p:nvSpPr>
          <p:spPr bwMode="auto">
            <a:xfrm>
              <a:off x="6356351" y="1870076"/>
              <a:ext cx="17463" cy="17463"/>
            </a:xfrm>
            <a:custGeom>
              <a:avLst/>
              <a:gdLst>
                <a:gd name="T0" fmla="*/ 3 w 4"/>
                <a:gd name="T1" fmla="*/ 0 h 4"/>
                <a:gd name="T2" fmla="*/ 3 w 4"/>
                <a:gd name="T3" fmla="*/ 3 h 4"/>
                <a:gd name="T4" fmla="*/ 0 w 4"/>
                <a:gd name="T5" fmla="*/ 3 h 4"/>
                <a:gd name="T6" fmla="*/ 1 w 4"/>
                <a:gd name="T7" fmla="*/ 1 h 4"/>
                <a:gd name="T8" fmla="*/ 3 w 4"/>
                <a:gd name="T9" fmla="*/ 0 h 4"/>
              </a:gdLst>
              <a:ahLst/>
              <a:cxnLst>
                <a:cxn ang="0">
                  <a:pos x="T0" y="T1"/>
                </a:cxn>
                <a:cxn ang="0">
                  <a:pos x="T2" y="T3"/>
                </a:cxn>
                <a:cxn ang="0">
                  <a:pos x="T4" y="T5"/>
                </a:cxn>
                <a:cxn ang="0">
                  <a:pos x="T6" y="T7"/>
                </a:cxn>
                <a:cxn ang="0">
                  <a:pos x="T8" y="T9"/>
                </a:cxn>
              </a:cxnLst>
              <a:rect l="0" t="0" r="r" b="b"/>
              <a:pathLst>
                <a:path w="4" h="4">
                  <a:moveTo>
                    <a:pt x="3" y="0"/>
                  </a:moveTo>
                  <a:cubicBezTo>
                    <a:pt x="4" y="0"/>
                    <a:pt x="4" y="2"/>
                    <a:pt x="3" y="3"/>
                  </a:cubicBezTo>
                  <a:cubicBezTo>
                    <a:pt x="2" y="4"/>
                    <a:pt x="0" y="4"/>
                    <a:pt x="0" y="3"/>
                  </a:cubicBezTo>
                  <a:cubicBezTo>
                    <a:pt x="0" y="2"/>
                    <a:pt x="0" y="2"/>
                    <a:pt x="1" y="1"/>
                  </a:cubicBezTo>
                  <a:cubicBezTo>
                    <a:pt x="2" y="0"/>
                    <a:pt x="2" y="0"/>
                    <a:pt x="3" y="0"/>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0" name="îSļíḋé"/>
            <p:cNvSpPr/>
            <p:nvPr/>
          </p:nvSpPr>
          <p:spPr bwMode="auto">
            <a:xfrm>
              <a:off x="6318251" y="1912939"/>
              <a:ext cx="47625" cy="22225"/>
            </a:xfrm>
            <a:custGeom>
              <a:avLst/>
              <a:gdLst>
                <a:gd name="T0" fmla="*/ 11 w 11"/>
                <a:gd name="T1" fmla="*/ 4 h 5"/>
                <a:gd name="T2" fmla="*/ 5 w 11"/>
                <a:gd name="T3" fmla="*/ 4 h 5"/>
                <a:gd name="T4" fmla="*/ 1 w 11"/>
                <a:gd name="T5" fmla="*/ 1 h 5"/>
                <a:gd name="T6" fmla="*/ 6 w 11"/>
                <a:gd name="T7" fmla="*/ 1 h 5"/>
                <a:gd name="T8" fmla="*/ 11 w 11"/>
                <a:gd name="T9" fmla="*/ 4 h 5"/>
              </a:gdLst>
              <a:ahLst/>
              <a:cxnLst>
                <a:cxn ang="0">
                  <a:pos x="T0" y="T1"/>
                </a:cxn>
                <a:cxn ang="0">
                  <a:pos x="T2" y="T3"/>
                </a:cxn>
                <a:cxn ang="0">
                  <a:pos x="T4" y="T5"/>
                </a:cxn>
                <a:cxn ang="0">
                  <a:pos x="T6" y="T7"/>
                </a:cxn>
                <a:cxn ang="0">
                  <a:pos x="T8" y="T9"/>
                </a:cxn>
              </a:cxnLst>
              <a:rect l="0" t="0" r="r" b="b"/>
              <a:pathLst>
                <a:path w="11" h="5">
                  <a:moveTo>
                    <a:pt x="11" y="4"/>
                  </a:moveTo>
                  <a:cubicBezTo>
                    <a:pt x="10" y="5"/>
                    <a:pt x="8" y="5"/>
                    <a:pt x="5" y="4"/>
                  </a:cubicBezTo>
                  <a:cubicBezTo>
                    <a:pt x="2" y="3"/>
                    <a:pt x="0" y="1"/>
                    <a:pt x="1" y="1"/>
                  </a:cubicBezTo>
                  <a:cubicBezTo>
                    <a:pt x="1" y="0"/>
                    <a:pt x="3" y="0"/>
                    <a:pt x="6" y="1"/>
                  </a:cubicBezTo>
                  <a:cubicBezTo>
                    <a:pt x="9" y="2"/>
                    <a:pt x="11" y="3"/>
                    <a:pt x="11" y="4"/>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1" name="ïšliḍè"/>
            <p:cNvSpPr/>
            <p:nvPr/>
          </p:nvSpPr>
          <p:spPr bwMode="auto">
            <a:xfrm>
              <a:off x="6423026" y="1785939"/>
              <a:ext cx="39688" cy="61913"/>
            </a:xfrm>
            <a:custGeom>
              <a:avLst/>
              <a:gdLst>
                <a:gd name="T0" fmla="*/ 1 w 9"/>
                <a:gd name="T1" fmla="*/ 3 h 14"/>
                <a:gd name="T2" fmla="*/ 9 w 9"/>
                <a:gd name="T3" fmla="*/ 6 h 14"/>
                <a:gd name="T4" fmla="*/ 0 w 9"/>
                <a:gd name="T5" fmla="*/ 13 h 14"/>
              </a:gdLst>
              <a:ahLst/>
              <a:cxnLst>
                <a:cxn ang="0">
                  <a:pos x="T0" y="T1"/>
                </a:cxn>
                <a:cxn ang="0">
                  <a:pos x="T2" y="T3"/>
                </a:cxn>
                <a:cxn ang="0">
                  <a:pos x="T4" y="T5"/>
                </a:cxn>
              </a:cxnLst>
              <a:rect l="0" t="0" r="r" b="b"/>
              <a:pathLst>
                <a:path w="9" h="14">
                  <a:moveTo>
                    <a:pt x="1" y="3"/>
                  </a:moveTo>
                  <a:cubicBezTo>
                    <a:pt x="1" y="3"/>
                    <a:pt x="9" y="0"/>
                    <a:pt x="9" y="6"/>
                  </a:cubicBezTo>
                  <a:cubicBezTo>
                    <a:pt x="9" y="12"/>
                    <a:pt x="6" y="14"/>
                    <a:pt x="0" y="13"/>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2" name="ïşḻîḑê"/>
            <p:cNvSpPr/>
            <p:nvPr/>
          </p:nvSpPr>
          <p:spPr bwMode="auto">
            <a:xfrm>
              <a:off x="6430964" y="1808164"/>
              <a:ext cx="17463" cy="26988"/>
            </a:xfrm>
            <a:custGeom>
              <a:avLst/>
              <a:gdLst>
                <a:gd name="T0" fmla="*/ 0 w 4"/>
                <a:gd name="T1" fmla="*/ 5 h 6"/>
                <a:gd name="T2" fmla="*/ 1 w 4"/>
                <a:gd name="T3" fmla="*/ 5 h 6"/>
                <a:gd name="T4" fmla="*/ 2 w 4"/>
                <a:gd name="T5" fmla="*/ 3 h 6"/>
                <a:gd name="T6" fmla="*/ 1 w 4"/>
                <a:gd name="T7" fmla="*/ 1 h 6"/>
                <a:gd name="T8" fmla="*/ 0 w 4"/>
                <a:gd name="T9" fmla="*/ 1 h 6"/>
                <a:gd name="T10" fmla="*/ 2 w 4"/>
                <a:gd name="T11" fmla="*/ 0 h 6"/>
                <a:gd name="T12" fmla="*/ 3 w 4"/>
                <a:gd name="T13" fmla="*/ 3 h 6"/>
                <a:gd name="T14" fmla="*/ 1 w 4"/>
                <a:gd name="T15" fmla="*/ 6 h 6"/>
                <a:gd name="T16" fmla="*/ 0 w 4"/>
                <a:gd name="T17"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6">
                  <a:moveTo>
                    <a:pt x="0" y="5"/>
                  </a:moveTo>
                  <a:cubicBezTo>
                    <a:pt x="0" y="5"/>
                    <a:pt x="1" y="5"/>
                    <a:pt x="1" y="5"/>
                  </a:cubicBezTo>
                  <a:cubicBezTo>
                    <a:pt x="2" y="5"/>
                    <a:pt x="3" y="4"/>
                    <a:pt x="2" y="3"/>
                  </a:cubicBezTo>
                  <a:cubicBezTo>
                    <a:pt x="2" y="2"/>
                    <a:pt x="2" y="1"/>
                    <a:pt x="1" y="1"/>
                  </a:cubicBezTo>
                  <a:cubicBezTo>
                    <a:pt x="1" y="1"/>
                    <a:pt x="0" y="1"/>
                    <a:pt x="0" y="1"/>
                  </a:cubicBezTo>
                  <a:cubicBezTo>
                    <a:pt x="0" y="1"/>
                    <a:pt x="0" y="0"/>
                    <a:pt x="2" y="0"/>
                  </a:cubicBezTo>
                  <a:cubicBezTo>
                    <a:pt x="3" y="1"/>
                    <a:pt x="3" y="2"/>
                    <a:pt x="3" y="3"/>
                  </a:cubicBezTo>
                  <a:cubicBezTo>
                    <a:pt x="4" y="5"/>
                    <a:pt x="2" y="6"/>
                    <a:pt x="1" y="6"/>
                  </a:cubicBezTo>
                  <a:cubicBezTo>
                    <a:pt x="0" y="6"/>
                    <a:pt x="0" y="5"/>
                    <a:pt x="0" y="5"/>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3" name="îslïďê"/>
            <p:cNvSpPr/>
            <p:nvPr/>
          </p:nvSpPr>
          <p:spPr bwMode="auto">
            <a:xfrm>
              <a:off x="6256339" y="1658939"/>
              <a:ext cx="188913" cy="149225"/>
            </a:xfrm>
            <a:custGeom>
              <a:avLst/>
              <a:gdLst>
                <a:gd name="T0" fmla="*/ 1 w 43"/>
                <a:gd name="T1" fmla="*/ 23 h 34"/>
                <a:gd name="T2" fmla="*/ 38 w 43"/>
                <a:gd name="T3" fmla="*/ 14 h 34"/>
                <a:gd name="T4" fmla="*/ 38 w 43"/>
                <a:gd name="T5" fmla="*/ 34 h 34"/>
                <a:gd name="T6" fmla="*/ 41 w 43"/>
                <a:gd name="T7" fmla="*/ 30 h 34"/>
                <a:gd name="T8" fmla="*/ 43 w 43"/>
                <a:gd name="T9" fmla="*/ 17 h 34"/>
                <a:gd name="T10" fmla="*/ 6 w 43"/>
                <a:gd name="T11" fmla="*/ 0 h 34"/>
                <a:gd name="T12" fmla="*/ 0 w 43"/>
                <a:gd name="T13" fmla="*/ 14 h 34"/>
              </a:gdLst>
              <a:ahLst/>
              <a:cxnLst>
                <a:cxn ang="0">
                  <a:pos x="T0" y="T1"/>
                </a:cxn>
                <a:cxn ang="0">
                  <a:pos x="T2" y="T3"/>
                </a:cxn>
                <a:cxn ang="0">
                  <a:pos x="T4" y="T5"/>
                </a:cxn>
                <a:cxn ang="0">
                  <a:pos x="T6" y="T7"/>
                </a:cxn>
                <a:cxn ang="0">
                  <a:pos x="T8" y="T9"/>
                </a:cxn>
                <a:cxn ang="0">
                  <a:pos x="T10" y="T11"/>
                </a:cxn>
                <a:cxn ang="0">
                  <a:pos x="T12" y="T13"/>
                </a:cxn>
              </a:cxnLst>
              <a:rect l="0" t="0" r="r" b="b"/>
              <a:pathLst>
                <a:path w="43" h="34">
                  <a:moveTo>
                    <a:pt x="1" y="23"/>
                  </a:moveTo>
                  <a:cubicBezTo>
                    <a:pt x="32" y="24"/>
                    <a:pt x="38" y="14"/>
                    <a:pt x="38" y="14"/>
                  </a:cubicBezTo>
                  <a:cubicBezTo>
                    <a:pt x="38" y="34"/>
                    <a:pt x="38" y="34"/>
                    <a:pt x="38" y="34"/>
                  </a:cubicBezTo>
                  <a:cubicBezTo>
                    <a:pt x="41" y="30"/>
                    <a:pt x="41" y="30"/>
                    <a:pt x="41" y="30"/>
                  </a:cubicBezTo>
                  <a:cubicBezTo>
                    <a:pt x="43" y="17"/>
                    <a:pt x="43" y="17"/>
                    <a:pt x="43" y="17"/>
                  </a:cubicBezTo>
                  <a:cubicBezTo>
                    <a:pt x="6" y="0"/>
                    <a:pt x="6" y="0"/>
                    <a:pt x="6" y="0"/>
                  </a:cubicBezTo>
                  <a:cubicBezTo>
                    <a:pt x="0" y="14"/>
                    <a:pt x="0" y="14"/>
                    <a:pt x="0" y="14"/>
                  </a:cubicBezTo>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4" name="îṧḷiḍe"/>
            <p:cNvSpPr/>
            <p:nvPr/>
          </p:nvSpPr>
          <p:spPr bwMode="auto">
            <a:xfrm>
              <a:off x="6326189" y="1790701"/>
              <a:ext cx="26988" cy="61913"/>
            </a:xfrm>
            <a:custGeom>
              <a:avLst/>
              <a:gdLst>
                <a:gd name="T0" fmla="*/ 5 w 6"/>
                <a:gd name="T1" fmla="*/ 13 h 14"/>
                <a:gd name="T2" fmla="*/ 2 w 6"/>
                <a:gd name="T3" fmla="*/ 14 h 14"/>
                <a:gd name="T4" fmla="*/ 1 w 6"/>
                <a:gd name="T5" fmla="*/ 14 h 14"/>
                <a:gd name="T6" fmla="*/ 1 w 6"/>
                <a:gd name="T7" fmla="*/ 13 h 14"/>
                <a:gd name="T8" fmla="*/ 2 w 6"/>
                <a:gd name="T9" fmla="*/ 12 h 14"/>
                <a:gd name="T10" fmla="*/ 5 w 6"/>
                <a:gd name="T11" fmla="*/ 9 h 14"/>
                <a:gd name="T12" fmla="*/ 5 w 6"/>
                <a:gd name="T13" fmla="*/ 10 h 14"/>
                <a:gd name="T14" fmla="*/ 5 w 6"/>
                <a:gd name="T15" fmla="*/ 10 h 14"/>
                <a:gd name="T16" fmla="*/ 3 w 6"/>
                <a:gd name="T17" fmla="*/ 0 h 14"/>
                <a:gd name="T18" fmla="*/ 6 w 6"/>
                <a:gd name="T19" fmla="*/ 9 h 14"/>
                <a:gd name="T20" fmla="*/ 6 w 6"/>
                <a:gd name="T21" fmla="*/ 10 h 14"/>
                <a:gd name="T22" fmla="*/ 6 w 6"/>
                <a:gd name="T23" fmla="*/ 10 h 14"/>
                <a:gd name="T24" fmla="*/ 5 w 6"/>
                <a:gd name="T25" fmla="*/ 10 h 14"/>
                <a:gd name="T26" fmla="*/ 2 w 6"/>
                <a:gd name="T27" fmla="*/ 12 h 14"/>
                <a:gd name="T28" fmla="*/ 1 w 6"/>
                <a:gd name="T29" fmla="*/ 13 h 14"/>
                <a:gd name="T30" fmla="*/ 2 w 6"/>
                <a:gd name="T31" fmla="*/ 13 h 14"/>
                <a:gd name="T32" fmla="*/ 5 w 6"/>
                <a:gd name="T33"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14">
                  <a:moveTo>
                    <a:pt x="5" y="13"/>
                  </a:moveTo>
                  <a:cubicBezTo>
                    <a:pt x="5" y="13"/>
                    <a:pt x="4" y="14"/>
                    <a:pt x="2" y="14"/>
                  </a:cubicBezTo>
                  <a:cubicBezTo>
                    <a:pt x="1" y="14"/>
                    <a:pt x="1" y="14"/>
                    <a:pt x="1" y="14"/>
                  </a:cubicBezTo>
                  <a:cubicBezTo>
                    <a:pt x="1" y="14"/>
                    <a:pt x="0" y="13"/>
                    <a:pt x="1" y="13"/>
                  </a:cubicBezTo>
                  <a:cubicBezTo>
                    <a:pt x="1" y="12"/>
                    <a:pt x="1" y="12"/>
                    <a:pt x="2" y="12"/>
                  </a:cubicBezTo>
                  <a:cubicBezTo>
                    <a:pt x="3" y="11"/>
                    <a:pt x="4" y="10"/>
                    <a:pt x="5" y="9"/>
                  </a:cubicBezTo>
                  <a:cubicBezTo>
                    <a:pt x="5" y="10"/>
                    <a:pt x="5" y="10"/>
                    <a:pt x="5" y="10"/>
                  </a:cubicBezTo>
                  <a:cubicBezTo>
                    <a:pt x="5" y="10"/>
                    <a:pt x="5" y="10"/>
                    <a:pt x="5" y="10"/>
                  </a:cubicBezTo>
                  <a:cubicBezTo>
                    <a:pt x="4" y="4"/>
                    <a:pt x="3" y="0"/>
                    <a:pt x="3" y="0"/>
                  </a:cubicBezTo>
                  <a:cubicBezTo>
                    <a:pt x="4" y="0"/>
                    <a:pt x="5" y="4"/>
                    <a:pt x="6" y="9"/>
                  </a:cubicBezTo>
                  <a:cubicBezTo>
                    <a:pt x="6" y="10"/>
                    <a:pt x="6" y="10"/>
                    <a:pt x="6" y="10"/>
                  </a:cubicBezTo>
                  <a:cubicBezTo>
                    <a:pt x="6" y="10"/>
                    <a:pt x="6" y="10"/>
                    <a:pt x="6" y="10"/>
                  </a:cubicBezTo>
                  <a:cubicBezTo>
                    <a:pt x="5" y="10"/>
                    <a:pt x="5" y="10"/>
                    <a:pt x="5" y="10"/>
                  </a:cubicBezTo>
                  <a:cubicBezTo>
                    <a:pt x="4" y="11"/>
                    <a:pt x="3" y="11"/>
                    <a:pt x="2" y="12"/>
                  </a:cubicBezTo>
                  <a:cubicBezTo>
                    <a:pt x="2" y="13"/>
                    <a:pt x="2" y="13"/>
                    <a:pt x="1" y="13"/>
                  </a:cubicBezTo>
                  <a:cubicBezTo>
                    <a:pt x="1" y="13"/>
                    <a:pt x="1" y="13"/>
                    <a:pt x="2" y="13"/>
                  </a:cubicBezTo>
                  <a:cubicBezTo>
                    <a:pt x="4" y="14"/>
                    <a:pt x="5" y="13"/>
                    <a:pt x="5" y="13"/>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5" name="íslîḓê"/>
            <p:cNvSpPr/>
            <p:nvPr/>
          </p:nvSpPr>
          <p:spPr bwMode="auto">
            <a:xfrm>
              <a:off x="6391276" y="1795464"/>
              <a:ext cx="4763" cy="3175"/>
            </a:xfrm>
            <a:prstGeom prst="rect">
              <a:avLst/>
            </a:prstGeom>
            <a:solidFill>
              <a:srgbClr val="2D1E5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endParaRPr/>
            </a:p>
          </p:txBody>
        </p:sp>
        <p:sp>
          <p:nvSpPr>
            <p:cNvPr id="906" name="ïŝļïḓe"/>
            <p:cNvSpPr/>
            <p:nvPr/>
          </p:nvSpPr>
          <p:spPr bwMode="auto">
            <a:xfrm>
              <a:off x="6396039" y="1798639"/>
              <a:ext cx="4763" cy="4763"/>
            </a:xfrm>
            <a:custGeom>
              <a:avLst/>
              <a:gdLst>
                <a:gd name="T0" fmla="*/ 3 w 3"/>
                <a:gd name="T1" fmla="*/ 0 h 3"/>
                <a:gd name="T2" fmla="*/ 0 w 3"/>
                <a:gd name="T3" fmla="*/ 3 h 3"/>
                <a:gd name="T4" fmla="*/ 0 w 3"/>
                <a:gd name="T5" fmla="*/ 3 h 3"/>
                <a:gd name="T6" fmla="*/ 0 w 3"/>
                <a:gd name="T7" fmla="*/ 0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lnTo>
                    <a:pt x="0" y="3"/>
                  </a:lnTo>
                  <a:lnTo>
                    <a:pt x="0" y="3"/>
                  </a:lnTo>
                  <a:lnTo>
                    <a:pt x="0" y="0"/>
                  </a:lnTo>
                  <a:lnTo>
                    <a:pt x="3" y="0"/>
                  </a:ln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7" name="ïṩļidê"/>
            <p:cNvSpPr/>
            <p:nvPr/>
          </p:nvSpPr>
          <p:spPr bwMode="auto">
            <a:xfrm>
              <a:off x="6281739" y="1795464"/>
              <a:ext cx="14288" cy="3175"/>
            </a:xfrm>
            <a:custGeom>
              <a:avLst/>
              <a:gdLst>
                <a:gd name="T0" fmla="*/ 3 w 3"/>
                <a:gd name="T1" fmla="*/ 1 h 1"/>
                <a:gd name="T2" fmla="*/ 1 w 3"/>
                <a:gd name="T3" fmla="*/ 1 h 1"/>
                <a:gd name="T4" fmla="*/ 1 w 3"/>
                <a:gd name="T5" fmla="*/ 0 h 1"/>
                <a:gd name="T6" fmla="*/ 2 w 3"/>
                <a:gd name="T7" fmla="*/ 0 h 1"/>
                <a:gd name="T8" fmla="*/ 3 w 3"/>
                <a:gd name="T9" fmla="*/ 1 h 1"/>
              </a:gdLst>
              <a:ahLst/>
              <a:cxnLst>
                <a:cxn ang="0">
                  <a:pos x="T0" y="T1"/>
                </a:cxn>
                <a:cxn ang="0">
                  <a:pos x="T2" y="T3"/>
                </a:cxn>
                <a:cxn ang="0">
                  <a:pos x="T4" y="T5"/>
                </a:cxn>
                <a:cxn ang="0">
                  <a:pos x="T6" y="T7"/>
                </a:cxn>
                <a:cxn ang="0">
                  <a:pos x="T8" y="T9"/>
                </a:cxn>
              </a:cxnLst>
              <a:rect l="0" t="0" r="r" b="b"/>
              <a:pathLst>
                <a:path w="3" h="1">
                  <a:moveTo>
                    <a:pt x="3" y="1"/>
                  </a:moveTo>
                  <a:cubicBezTo>
                    <a:pt x="2" y="1"/>
                    <a:pt x="2" y="1"/>
                    <a:pt x="1" y="1"/>
                  </a:cubicBezTo>
                  <a:cubicBezTo>
                    <a:pt x="1" y="1"/>
                    <a:pt x="0" y="1"/>
                    <a:pt x="1" y="0"/>
                  </a:cubicBezTo>
                  <a:cubicBezTo>
                    <a:pt x="1" y="0"/>
                    <a:pt x="1" y="0"/>
                    <a:pt x="2" y="0"/>
                  </a:cubicBezTo>
                  <a:cubicBezTo>
                    <a:pt x="2" y="1"/>
                    <a:pt x="3" y="1"/>
                    <a:pt x="3"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8" name="îṩḻïďe"/>
            <p:cNvSpPr/>
            <p:nvPr/>
          </p:nvSpPr>
          <p:spPr bwMode="auto">
            <a:xfrm>
              <a:off x="6286501" y="1790701"/>
              <a:ext cx="12700" cy="7938"/>
            </a:xfrm>
            <a:custGeom>
              <a:avLst/>
              <a:gdLst>
                <a:gd name="T0" fmla="*/ 2 w 3"/>
                <a:gd name="T1" fmla="*/ 2 h 2"/>
                <a:gd name="T2" fmla="*/ 1 w 3"/>
                <a:gd name="T3" fmla="*/ 1 h 2"/>
                <a:gd name="T4" fmla="*/ 0 w 3"/>
                <a:gd name="T5" fmla="*/ 0 h 2"/>
                <a:gd name="T6" fmla="*/ 1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2" y="2"/>
                    <a:pt x="2" y="2"/>
                    <a:pt x="1" y="1"/>
                  </a:cubicBezTo>
                  <a:cubicBezTo>
                    <a:pt x="0" y="1"/>
                    <a:pt x="0" y="1"/>
                    <a:pt x="0" y="0"/>
                  </a:cubicBezTo>
                  <a:cubicBezTo>
                    <a:pt x="0" y="0"/>
                    <a:pt x="1" y="0"/>
                    <a:pt x="1" y="1"/>
                  </a:cubicBezTo>
                  <a:cubicBezTo>
                    <a:pt x="2" y="1"/>
                    <a:pt x="3" y="1"/>
                    <a:pt x="2" y="2"/>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9" name="iš1ïḓè"/>
            <p:cNvSpPr/>
            <p:nvPr/>
          </p:nvSpPr>
          <p:spPr bwMode="auto">
            <a:xfrm>
              <a:off x="6348414" y="1860551"/>
              <a:ext cx="22225" cy="17463"/>
            </a:xfrm>
            <a:custGeom>
              <a:avLst/>
              <a:gdLst>
                <a:gd name="T0" fmla="*/ 0 w 5"/>
                <a:gd name="T1" fmla="*/ 1 h 4"/>
                <a:gd name="T2" fmla="*/ 1 w 5"/>
                <a:gd name="T3" fmla="*/ 3 h 4"/>
                <a:gd name="T4" fmla="*/ 3 w 5"/>
                <a:gd name="T5" fmla="*/ 4 h 4"/>
                <a:gd name="T6" fmla="*/ 5 w 5"/>
                <a:gd name="T7" fmla="*/ 2 h 4"/>
                <a:gd name="T8" fmla="*/ 4 w 5"/>
                <a:gd name="T9" fmla="*/ 0 h 4"/>
              </a:gdLst>
              <a:ahLst/>
              <a:cxnLst>
                <a:cxn ang="0">
                  <a:pos x="T0" y="T1"/>
                </a:cxn>
                <a:cxn ang="0">
                  <a:pos x="T2" y="T3"/>
                </a:cxn>
                <a:cxn ang="0">
                  <a:pos x="T4" y="T5"/>
                </a:cxn>
                <a:cxn ang="0">
                  <a:pos x="T6" y="T7"/>
                </a:cxn>
                <a:cxn ang="0">
                  <a:pos x="T8" y="T9"/>
                </a:cxn>
              </a:cxnLst>
              <a:rect l="0" t="0" r="r" b="b"/>
              <a:pathLst>
                <a:path w="5" h="4">
                  <a:moveTo>
                    <a:pt x="0" y="1"/>
                  </a:moveTo>
                  <a:cubicBezTo>
                    <a:pt x="0" y="2"/>
                    <a:pt x="1" y="3"/>
                    <a:pt x="1" y="3"/>
                  </a:cubicBezTo>
                  <a:cubicBezTo>
                    <a:pt x="2" y="4"/>
                    <a:pt x="3" y="4"/>
                    <a:pt x="3" y="4"/>
                  </a:cubicBezTo>
                  <a:cubicBezTo>
                    <a:pt x="4" y="4"/>
                    <a:pt x="5" y="3"/>
                    <a:pt x="5" y="2"/>
                  </a:cubicBezTo>
                  <a:cubicBezTo>
                    <a:pt x="5" y="1"/>
                    <a:pt x="4" y="0"/>
                    <a:pt x="4"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10" name="ïšľiḓe"/>
            <p:cNvSpPr/>
            <p:nvPr/>
          </p:nvSpPr>
          <p:spPr bwMode="auto">
            <a:xfrm>
              <a:off x="5948365" y="1820068"/>
              <a:ext cx="930275" cy="576263"/>
            </a:xfrm>
            <a:custGeom>
              <a:avLst/>
              <a:gdLst>
                <a:gd name="T0" fmla="*/ 586 w 586"/>
                <a:gd name="T1" fmla="*/ 191 h 363"/>
                <a:gd name="T2" fmla="*/ 301 w 586"/>
                <a:gd name="T3" fmla="*/ 0 h 363"/>
                <a:gd name="T4" fmla="*/ 0 w 586"/>
                <a:gd name="T5" fmla="*/ 186 h 363"/>
                <a:gd name="T6" fmla="*/ 254 w 586"/>
                <a:gd name="T7" fmla="*/ 357 h 363"/>
                <a:gd name="T8" fmla="*/ 478 w 586"/>
                <a:gd name="T9" fmla="*/ 363 h 363"/>
                <a:gd name="T10" fmla="*/ 586 w 586"/>
                <a:gd name="T11" fmla="*/ 191 h 363"/>
              </a:gdLst>
              <a:ahLst/>
              <a:cxnLst>
                <a:cxn ang="0">
                  <a:pos x="T0" y="T1"/>
                </a:cxn>
                <a:cxn ang="0">
                  <a:pos x="T2" y="T3"/>
                </a:cxn>
                <a:cxn ang="0">
                  <a:pos x="T4" y="T5"/>
                </a:cxn>
                <a:cxn ang="0">
                  <a:pos x="T6" y="T7"/>
                </a:cxn>
                <a:cxn ang="0">
                  <a:pos x="T8" y="T9"/>
                </a:cxn>
                <a:cxn ang="0">
                  <a:pos x="T10" y="T11"/>
                </a:cxn>
              </a:cxnLst>
              <a:rect l="0" t="0" r="r" b="b"/>
              <a:pathLst>
                <a:path w="586" h="363">
                  <a:moveTo>
                    <a:pt x="586" y="191"/>
                  </a:moveTo>
                  <a:lnTo>
                    <a:pt x="301" y="0"/>
                  </a:lnTo>
                  <a:lnTo>
                    <a:pt x="0" y="186"/>
                  </a:lnTo>
                  <a:lnTo>
                    <a:pt x="254" y="357"/>
                  </a:lnTo>
                  <a:lnTo>
                    <a:pt x="478" y="363"/>
                  </a:lnTo>
                  <a:lnTo>
                    <a:pt x="586" y="191"/>
                  </a:lnTo>
                  <a:close/>
                </a:path>
              </a:pathLst>
            </a:custGeom>
            <a:gradFill>
              <a:gsLst>
                <a:gs pos="4400">
                  <a:schemeClr val="bg1">
                    <a:alpha val="0"/>
                  </a:schemeClr>
                </a:gs>
                <a:gs pos="100000">
                  <a:schemeClr val="bg2"/>
                </a:gs>
              </a:gsLst>
              <a:lin ang="0" scaled="0"/>
            </a:gradFill>
            <a:ln>
              <a:noFill/>
            </a:ln>
          </p:spPr>
          <p:txBody>
            <a:bodyPr wrap="square" lIns="91440" tIns="45720" rIns="91440" bIns="45720" anchor="ctr">
              <a:normAutofit/>
            </a:bodyPr>
            <a:lstStyle/>
            <a:p>
              <a:pPr algn="ctr"/>
              <a:endParaRPr/>
            </a:p>
          </p:txBody>
        </p:sp>
        <p:sp>
          <p:nvSpPr>
            <p:cNvPr id="911" name="íśliḓê"/>
            <p:cNvSpPr/>
            <p:nvPr/>
          </p:nvSpPr>
          <p:spPr bwMode="auto">
            <a:xfrm>
              <a:off x="6189664" y="2133601"/>
              <a:ext cx="733425" cy="293688"/>
            </a:xfrm>
            <a:custGeom>
              <a:avLst/>
              <a:gdLst>
                <a:gd name="T0" fmla="*/ 68 w 167"/>
                <a:gd name="T1" fmla="*/ 0 h 67"/>
                <a:gd name="T2" fmla="*/ 45 w 167"/>
                <a:gd name="T3" fmla="*/ 60 h 67"/>
                <a:gd name="T4" fmla="*/ 0 w 167"/>
                <a:gd name="T5" fmla="*/ 60 h 67"/>
                <a:gd name="T6" fmla="*/ 0 w 167"/>
                <a:gd name="T7" fmla="*/ 67 h 67"/>
                <a:gd name="T8" fmla="*/ 133 w 167"/>
                <a:gd name="T9" fmla="*/ 67 h 67"/>
                <a:gd name="T10" fmla="*/ 167 w 167"/>
                <a:gd name="T11" fmla="*/ 0 h 67"/>
                <a:gd name="T12" fmla="*/ 68 w 167"/>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167" h="67">
                  <a:moveTo>
                    <a:pt x="68" y="0"/>
                  </a:moveTo>
                  <a:cubicBezTo>
                    <a:pt x="68" y="2"/>
                    <a:pt x="45" y="60"/>
                    <a:pt x="45" y="60"/>
                  </a:cubicBezTo>
                  <a:cubicBezTo>
                    <a:pt x="0" y="60"/>
                    <a:pt x="0" y="60"/>
                    <a:pt x="0" y="60"/>
                  </a:cubicBezTo>
                  <a:cubicBezTo>
                    <a:pt x="0" y="67"/>
                    <a:pt x="0" y="67"/>
                    <a:pt x="0" y="67"/>
                  </a:cubicBezTo>
                  <a:cubicBezTo>
                    <a:pt x="133" y="67"/>
                    <a:pt x="133" y="67"/>
                    <a:pt x="133" y="67"/>
                  </a:cubicBezTo>
                  <a:cubicBezTo>
                    <a:pt x="167" y="0"/>
                    <a:pt x="167" y="0"/>
                    <a:pt x="167" y="0"/>
                  </a:cubicBezTo>
                  <a:cubicBezTo>
                    <a:pt x="68" y="0"/>
                    <a:pt x="68" y="0"/>
                    <a:pt x="68" y="0"/>
                  </a:cubicBezTo>
                </a:path>
              </a:pathLst>
            </a:custGeom>
            <a:solidFill>
              <a:srgbClr val="222C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912" name="íŝľidé"/>
            <p:cNvSpPr/>
            <p:nvPr/>
          </p:nvSpPr>
          <p:spPr bwMode="auto">
            <a:xfrm>
              <a:off x="6418264" y="1835151"/>
              <a:ext cx="30163" cy="47625"/>
            </a:xfrm>
            <a:custGeom>
              <a:avLst/>
              <a:gdLst>
                <a:gd name="T0" fmla="*/ 3 w 7"/>
                <a:gd name="T1" fmla="*/ 1 h 11"/>
                <a:gd name="T2" fmla="*/ 6 w 7"/>
                <a:gd name="T3" fmla="*/ 1 h 11"/>
                <a:gd name="T4" fmla="*/ 7 w 7"/>
                <a:gd name="T5" fmla="*/ 7 h 11"/>
                <a:gd name="T6" fmla="*/ 2 w 7"/>
                <a:gd name="T7" fmla="*/ 10 h 11"/>
                <a:gd name="T8" fmla="*/ 0 w 7"/>
                <a:gd name="T9" fmla="*/ 8 h 11"/>
                <a:gd name="T10" fmla="*/ 2 w 7"/>
                <a:gd name="T11" fmla="*/ 9 h 11"/>
                <a:gd name="T12" fmla="*/ 6 w 7"/>
                <a:gd name="T13" fmla="*/ 7 h 11"/>
                <a:gd name="T14" fmla="*/ 5 w 7"/>
                <a:gd name="T15" fmla="*/ 1 h 11"/>
                <a:gd name="T16" fmla="*/ 3 w 7"/>
                <a:gd name="T1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1">
                  <a:moveTo>
                    <a:pt x="3" y="1"/>
                  </a:moveTo>
                  <a:cubicBezTo>
                    <a:pt x="3" y="1"/>
                    <a:pt x="4" y="0"/>
                    <a:pt x="6" y="1"/>
                  </a:cubicBezTo>
                  <a:cubicBezTo>
                    <a:pt x="7" y="2"/>
                    <a:pt x="7" y="5"/>
                    <a:pt x="7" y="7"/>
                  </a:cubicBezTo>
                  <a:cubicBezTo>
                    <a:pt x="6" y="10"/>
                    <a:pt x="3" y="11"/>
                    <a:pt x="2" y="10"/>
                  </a:cubicBezTo>
                  <a:cubicBezTo>
                    <a:pt x="0" y="9"/>
                    <a:pt x="0" y="8"/>
                    <a:pt x="0" y="8"/>
                  </a:cubicBezTo>
                  <a:cubicBezTo>
                    <a:pt x="0" y="8"/>
                    <a:pt x="1" y="9"/>
                    <a:pt x="2" y="9"/>
                  </a:cubicBezTo>
                  <a:cubicBezTo>
                    <a:pt x="3" y="10"/>
                    <a:pt x="5" y="9"/>
                    <a:pt x="6" y="7"/>
                  </a:cubicBezTo>
                  <a:cubicBezTo>
                    <a:pt x="6" y="5"/>
                    <a:pt x="6" y="2"/>
                    <a:pt x="5" y="1"/>
                  </a:cubicBezTo>
                  <a:cubicBezTo>
                    <a:pt x="4" y="0"/>
                    <a:pt x="3" y="1"/>
                    <a:pt x="3" y="1"/>
                  </a:cubicBezTo>
                  <a:close/>
                </a:path>
              </a:pathLst>
            </a:custGeom>
            <a:solidFill>
              <a:srgbClr val="A690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13" name="iṩḷïḍê"/>
            <p:cNvSpPr/>
            <p:nvPr/>
          </p:nvSpPr>
          <p:spPr bwMode="auto">
            <a:xfrm>
              <a:off x="5184776" y="1492251"/>
              <a:ext cx="198438" cy="214313"/>
            </a:xfrm>
            <a:custGeom>
              <a:avLst/>
              <a:gdLst>
                <a:gd name="T0" fmla="*/ 125 w 125"/>
                <a:gd name="T1" fmla="*/ 102 h 135"/>
                <a:gd name="T2" fmla="*/ 111 w 125"/>
                <a:gd name="T3" fmla="*/ 135 h 135"/>
                <a:gd name="T4" fmla="*/ 69 w 125"/>
                <a:gd name="T5" fmla="*/ 133 h 135"/>
                <a:gd name="T6" fmla="*/ 0 w 125"/>
                <a:gd name="T7" fmla="*/ 14 h 135"/>
                <a:gd name="T8" fmla="*/ 6 w 125"/>
                <a:gd name="T9" fmla="*/ 0 h 135"/>
                <a:gd name="T10" fmla="*/ 125 w 125"/>
                <a:gd name="T11" fmla="*/ 102 h 135"/>
              </a:gdLst>
              <a:ahLst/>
              <a:cxnLst>
                <a:cxn ang="0">
                  <a:pos x="T0" y="T1"/>
                </a:cxn>
                <a:cxn ang="0">
                  <a:pos x="T2" y="T3"/>
                </a:cxn>
                <a:cxn ang="0">
                  <a:pos x="T4" y="T5"/>
                </a:cxn>
                <a:cxn ang="0">
                  <a:pos x="T6" y="T7"/>
                </a:cxn>
                <a:cxn ang="0">
                  <a:pos x="T8" y="T9"/>
                </a:cxn>
                <a:cxn ang="0">
                  <a:pos x="T10" y="T11"/>
                </a:cxn>
              </a:cxnLst>
              <a:rect l="0" t="0" r="r" b="b"/>
              <a:pathLst>
                <a:path w="125" h="135">
                  <a:moveTo>
                    <a:pt x="125" y="102"/>
                  </a:moveTo>
                  <a:lnTo>
                    <a:pt x="111" y="135"/>
                  </a:lnTo>
                  <a:lnTo>
                    <a:pt x="69" y="133"/>
                  </a:lnTo>
                  <a:lnTo>
                    <a:pt x="0" y="14"/>
                  </a:lnTo>
                  <a:lnTo>
                    <a:pt x="6" y="0"/>
                  </a:lnTo>
                  <a:lnTo>
                    <a:pt x="125" y="102"/>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914" name="iṩliḋê"/>
            <p:cNvSpPr/>
            <p:nvPr/>
          </p:nvSpPr>
          <p:spPr bwMode="auto">
            <a:xfrm>
              <a:off x="5181601" y="1497014"/>
              <a:ext cx="196850" cy="184150"/>
            </a:xfrm>
            <a:custGeom>
              <a:avLst/>
              <a:gdLst>
                <a:gd name="T0" fmla="*/ 45 w 45"/>
                <a:gd name="T1" fmla="*/ 42 h 42"/>
                <a:gd name="T2" fmla="*/ 23 w 45"/>
                <a:gd name="T3" fmla="*/ 22 h 42"/>
                <a:gd name="T4" fmla="*/ 1 w 45"/>
                <a:gd name="T5" fmla="*/ 0 h 42"/>
                <a:gd name="T6" fmla="*/ 23 w 45"/>
                <a:gd name="T7" fmla="*/ 21 h 42"/>
                <a:gd name="T8" fmla="*/ 45 w 45"/>
                <a:gd name="T9" fmla="*/ 42 h 42"/>
              </a:gdLst>
              <a:ahLst/>
              <a:cxnLst>
                <a:cxn ang="0">
                  <a:pos x="T0" y="T1"/>
                </a:cxn>
                <a:cxn ang="0">
                  <a:pos x="T2" y="T3"/>
                </a:cxn>
                <a:cxn ang="0">
                  <a:pos x="T4" y="T5"/>
                </a:cxn>
                <a:cxn ang="0">
                  <a:pos x="T6" y="T7"/>
                </a:cxn>
                <a:cxn ang="0">
                  <a:pos x="T8" y="T9"/>
                </a:cxn>
              </a:cxnLst>
              <a:rect l="0" t="0" r="r" b="b"/>
              <a:pathLst>
                <a:path w="45" h="42">
                  <a:moveTo>
                    <a:pt x="45" y="42"/>
                  </a:moveTo>
                  <a:cubicBezTo>
                    <a:pt x="45" y="42"/>
                    <a:pt x="35" y="33"/>
                    <a:pt x="23" y="22"/>
                  </a:cubicBezTo>
                  <a:cubicBezTo>
                    <a:pt x="10" y="10"/>
                    <a:pt x="0" y="1"/>
                    <a:pt x="1" y="0"/>
                  </a:cubicBezTo>
                  <a:cubicBezTo>
                    <a:pt x="1" y="0"/>
                    <a:pt x="11" y="9"/>
                    <a:pt x="23" y="21"/>
                  </a:cubicBezTo>
                  <a:cubicBezTo>
                    <a:pt x="36" y="33"/>
                    <a:pt x="45" y="42"/>
                    <a:pt x="45" y="42"/>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915" name="îsḻidê"/>
            <p:cNvSpPr/>
            <p:nvPr/>
          </p:nvSpPr>
          <p:spPr bwMode="auto">
            <a:xfrm>
              <a:off x="5259389" y="1628776"/>
              <a:ext cx="26988" cy="17463"/>
            </a:xfrm>
            <a:custGeom>
              <a:avLst/>
              <a:gdLst>
                <a:gd name="T0" fmla="*/ 6 w 6"/>
                <a:gd name="T1" fmla="*/ 0 h 4"/>
                <a:gd name="T2" fmla="*/ 3 w 6"/>
                <a:gd name="T3" fmla="*/ 2 h 4"/>
                <a:gd name="T4" fmla="*/ 0 w 6"/>
                <a:gd name="T5" fmla="*/ 3 h 4"/>
                <a:gd name="T6" fmla="*/ 3 w 6"/>
                <a:gd name="T7" fmla="*/ 1 h 4"/>
                <a:gd name="T8" fmla="*/ 6 w 6"/>
                <a:gd name="T9" fmla="*/ 0 h 4"/>
              </a:gdLst>
              <a:ahLst/>
              <a:cxnLst>
                <a:cxn ang="0">
                  <a:pos x="T0" y="T1"/>
                </a:cxn>
                <a:cxn ang="0">
                  <a:pos x="T2" y="T3"/>
                </a:cxn>
                <a:cxn ang="0">
                  <a:pos x="T4" y="T5"/>
                </a:cxn>
                <a:cxn ang="0">
                  <a:pos x="T6" y="T7"/>
                </a:cxn>
                <a:cxn ang="0">
                  <a:pos x="T8" y="T9"/>
                </a:cxn>
              </a:cxnLst>
              <a:rect l="0" t="0" r="r" b="b"/>
              <a:pathLst>
                <a:path w="6" h="4">
                  <a:moveTo>
                    <a:pt x="6" y="0"/>
                  </a:moveTo>
                  <a:cubicBezTo>
                    <a:pt x="6" y="0"/>
                    <a:pt x="5" y="1"/>
                    <a:pt x="3" y="2"/>
                  </a:cubicBezTo>
                  <a:cubicBezTo>
                    <a:pt x="2" y="3"/>
                    <a:pt x="0" y="4"/>
                    <a:pt x="0" y="3"/>
                  </a:cubicBezTo>
                  <a:cubicBezTo>
                    <a:pt x="0" y="3"/>
                    <a:pt x="1" y="2"/>
                    <a:pt x="3" y="1"/>
                  </a:cubicBezTo>
                  <a:cubicBezTo>
                    <a:pt x="4" y="0"/>
                    <a:pt x="5" y="0"/>
                    <a:pt x="6" y="0"/>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16" name="îṣḷíḓê"/>
            <p:cNvSpPr/>
            <p:nvPr/>
          </p:nvSpPr>
          <p:spPr bwMode="auto">
            <a:xfrm>
              <a:off x="5241926" y="1614489"/>
              <a:ext cx="31750" cy="14288"/>
            </a:xfrm>
            <a:custGeom>
              <a:avLst/>
              <a:gdLst>
                <a:gd name="T0" fmla="*/ 7 w 7"/>
                <a:gd name="T1" fmla="*/ 0 h 3"/>
                <a:gd name="T2" fmla="*/ 4 w 7"/>
                <a:gd name="T3" fmla="*/ 2 h 3"/>
                <a:gd name="T4" fmla="*/ 1 w 7"/>
                <a:gd name="T5" fmla="*/ 3 h 3"/>
                <a:gd name="T6" fmla="*/ 4 w 7"/>
                <a:gd name="T7" fmla="*/ 1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cubicBezTo>
                    <a:pt x="7" y="0"/>
                    <a:pt x="6" y="1"/>
                    <a:pt x="4" y="2"/>
                  </a:cubicBezTo>
                  <a:cubicBezTo>
                    <a:pt x="2" y="3"/>
                    <a:pt x="1" y="3"/>
                    <a:pt x="1" y="3"/>
                  </a:cubicBezTo>
                  <a:cubicBezTo>
                    <a:pt x="0" y="3"/>
                    <a:pt x="2" y="2"/>
                    <a:pt x="4" y="1"/>
                  </a:cubicBezTo>
                  <a:cubicBezTo>
                    <a:pt x="5" y="0"/>
                    <a:pt x="7" y="0"/>
                    <a:pt x="7" y="0"/>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17" name="îṥḷiḑe"/>
            <p:cNvSpPr/>
            <p:nvPr/>
          </p:nvSpPr>
          <p:spPr bwMode="auto">
            <a:xfrm>
              <a:off x="5237164" y="1597026"/>
              <a:ext cx="22225" cy="17463"/>
            </a:xfrm>
            <a:custGeom>
              <a:avLst/>
              <a:gdLst>
                <a:gd name="T0" fmla="*/ 5 w 5"/>
                <a:gd name="T1" fmla="*/ 1 h 4"/>
                <a:gd name="T2" fmla="*/ 2 w 5"/>
                <a:gd name="T3" fmla="*/ 2 h 4"/>
                <a:gd name="T4" fmla="*/ 0 w 5"/>
                <a:gd name="T5" fmla="*/ 3 h 4"/>
                <a:gd name="T6" fmla="*/ 2 w 5"/>
                <a:gd name="T7" fmla="*/ 2 h 4"/>
                <a:gd name="T8" fmla="*/ 5 w 5"/>
                <a:gd name="T9" fmla="*/ 1 h 4"/>
              </a:gdLst>
              <a:ahLst/>
              <a:cxnLst>
                <a:cxn ang="0">
                  <a:pos x="T0" y="T1"/>
                </a:cxn>
                <a:cxn ang="0">
                  <a:pos x="T2" y="T3"/>
                </a:cxn>
                <a:cxn ang="0">
                  <a:pos x="T4" y="T5"/>
                </a:cxn>
                <a:cxn ang="0">
                  <a:pos x="T6" y="T7"/>
                </a:cxn>
                <a:cxn ang="0">
                  <a:pos x="T8" y="T9"/>
                </a:cxn>
              </a:cxnLst>
              <a:rect l="0" t="0" r="r" b="b"/>
              <a:pathLst>
                <a:path w="5" h="4">
                  <a:moveTo>
                    <a:pt x="5" y="1"/>
                  </a:moveTo>
                  <a:cubicBezTo>
                    <a:pt x="5" y="1"/>
                    <a:pt x="4" y="2"/>
                    <a:pt x="2" y="2"/>
                  </a:cubicBezTo>
                  <a:cubicBezTo>
                    <a:pt x="1" y="3"/>
                    <a:pt x="0" y="4"/>
                    <a:pt x="0" y="3"/>
                  </a:cubicBezTo>
                  <a:cubicBezTo>
                    <a:pt x="0" y="3"/>
                    <a:pt x="1" y="2"/>
                    <a:pt x="2" y="2"/>
                  </a:cubicBezTo>
                  <a:cubicBezTo>
                    <a:pt x="3" y="1"/>
                    <a:pt x="5" y="0"/>
                    <a:pt x="5" y="1"/>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18" name="îSḷîḑè"/>
            <p:cNvSpPr/>
            <p:nvPr/>
          </p:nvSpPr>
          <p:spPr bwMode="auto">
            <a:xfrm>
              <a:off x="5229226" y="1654176"/>
              <a:ext cx="44450" cy="49213"/>
            </a:xfrm>
            <a:custGeom>
              <a:avLst/>
              <a:gdLst>
                <a:gd name="T0" fmla="*/ 9 w 10"/>
                <a:gd name="T1" fmla="*/ 0 h 11"/>
                <a:gd name="T2" fmla="*/ 10 w 10"/>
                <a:gd name="T3" fmla="*/ 2 h 11"/>
                <a:gd name="T4" fmla="*/ 10 w 10"/>
                <a:gd name="T5" fmla="*/ 7 h 11"/>
                <a:gd name="T6" fmla="*/ 9 w 10"/>
                <a:gd name="T7" fmla="*/ 10 h 11"/>
                <a:gd name="T8" fmla="*/ 7 w 10"/>
                <a:gd name="T9" fmla="*/ 11 h 11"/>
                <a:gd name="T10" fmla="*/ 6 w 10"/>
                <a:gd name="T11" fmla="*/ 11 h 11"/>
                <a:gd name="T12" fmla="*/ 6 w 10"/>
                <a:gd name="T13" fmla="*/ 10 h 11"/>
                <a:gd name="T14" fmla="*/ 8 w 10"/>
                <a:gd name="T15" fmla="*/ 1 h 11"/>
                <a:gd name="T16" fmla="*/ 9 w 10"/>
                <a:gd name="T17" fmla="*/ 0 h 11"/>
                <a:gd name="T18" fmla="*/ 9 w 10"/>
                <a:gd name="T19" fmla="*/ 0 h 11"/>
                <a:gd name="T20" fmla="*/ 3 w 10"/>
                <a:gd name="T21" fmla="*/ 6 h 11"/>
                <a:gd name="T22" fmla="*/ 2 w 10"/>
                <a:gd name="T23" fmla="*/ 7 h 11"/>
                <a:gd name="T24" fmla="*/ 1 w 10"/>
                <a:gd name="T25" fmla="*/ 6 h 11"/>
                <a:gd name="T26" fmla="*/ 1 w 10"/>
                <a:gd name="T27" fmla="*/ 5 h 11"/>
                <a:gd name="T28" fmla="*/ 3 w 10"/>
                <a:gd name="T29" fmla="*/ 2 h 11"/>
                <a:gd name="T30" fmla="*/ 7 w 10"/>
                <a:gd name="T31" fmla="*/ 0 h 11"/>
                <a:gd name="T32" fmla="*/ 8 w 10"/>
                <a:gd name="T33" fmla="*/ 0 h 11"/>
                <a:gd name="T34" fmla="*/ 3 w 10"/>
                <a:gd name="T35" fmla="*/ 3 h 11"/>
                <a:gd name="T36" fmla="*/ 3 w 10"/>
                <a:gd name="T37" fmla="*/ 5 h 11"/>
                <a:gd name="T38" fmla="*/ 9 w 10"/>
                <a:gd name="T39" fmla="*/ 0 h 11"/>
                <a:gd name="T40" fmla="*/ 9 w 10"/>
                <a:gd name="T41" fmla="*/ 0 h 11"/>
                <a:gd name="T42" fmla="*/ 9 w 10"/>
                <a:gd name="T43" fmla="*/ 2 h 11"/>
                <a:gd name="T44" fmla="*/ 7 w 10"/>
                <a:gd name="T45" fmla="*/ 10 h 11"/>
                <a:gd name="T46" fmla="*/ 7 w 10"/>
                <a:gd name="T47" fmla="*/ 10 h 11"/>
                <a:gd name="T48" fmla="*/ 8 w 10"/>
                <a:gd name="T49" fmla="*/ 9 h 11"/>
                <a:gd name="T50" fmla="*/ 9 w 10"/>
                <a:gd name="T51" fmla="*/ 7 h 11"/>
                <a:gd name="T52" fmla="*/ 9 w 10"/>
                <a:gd name="T5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 h="11">
                  <a:moveTo>
                    <a:pt x="9" y="0"/>
                  </a:moveTo>
                  <a:cubicBezTo>
                    <a:pt x="9" y="0"/>
                    <a:pt x="9" y="1"/>
                    <a:pt x="10" y="2"/>
                  </a:cubicBezTo>
                  <a:cubicBezTo>
                    <a:pt x="10" y="3"/>
                    <a:pt x="10" y="5"/>
                    <a:pt x="10" y="7"/>
                  </a:cubicBezTo>
                  <a:cubicBezTo>
                    <a:pt x="10" y="8"/>
                    <a:pt x="10" y="9"/>
                    <a:pt x="9" y="10"/>
                  </a:cubicBezTo>
                  <a:cubicBezTo>
                    <a:pt x="9" y="10"/>
                    <a:pt x="8" y="11"/>
                    <a:pt x="7" y="11"/>
                  </a:cubicBezTo>
                  <a:cubicBezTo>
                    <a:pt x="7" y="11"/>
                    <a:pt x="6" y="11"/>
                    <a:pt x="6" y="11"/>
                  </a:cubicBezTo>
                  <a:cubicBezTo>
                    <a:pt x="6" y="10"/>
                    <a:pt x="6" y="10"/>
                    <a:pt x="6" y="10"/>
                  </a:cubicBezTo>
                  <a:cubicBezTo>
                    <a:pt x="6" y="7"/>
                    <a:pt x="6" y="4"/>
                    <a:pt x="8" y="1"/>
                  </a:cubicBezTo>
                  <a:cubicBezTo>
                    <a:pt x="8" y="1"/>
                    <a:pt x="8" y="0"/>
                    <a:pt x="9" y="0"/>
                  </a:cubicBezTo>
                  <a:cubicBezTo>
                    <a:pt x="9" y="0"/>
                    <a:pt x="9" y="0"/>
                    <a:pt x="9" y="0"/>
                  </a:cubicBezTo>
                  <a:cubicBezTo>
                    <a:pt x="8" y="3"/>
                    <a:pt x="6" y="5"/>
                    <a:pt x="3" y="6"/>
                  </a:cubicBezTo>
                  <a:cubicBezTo>
                    <a:pt x="3" y="6"/>
                    <a:pt x="2" y="7"/>
                    <a:pt x="2" y="7"/>
                  </a:cubicBezTo>
                  <a:cubicBezTo>
                    <a:pt x="1" y="7"/>
                    <a:pt x="1" y="6"/>
                    <a:pt x="1" y="6"/>
                  </a:cubicBezTo>
                  <a:cubicBezTo>
                    <a:pt x="1" y="5"/>
                    <a:pt x="1" y="5"/>
                    <a:pt x="1" y="5"/>
                  </a:cubicBezTo>
                  <a:cubicBezTo>
                    <a:pt x="2" y="4"/>
                    <a:pt x="2" y="3"/>
                    <a:pt x="3" y="2"/>
                  </a:cubicBezTo>
                  <a:cubicBezTo>
                    <a:pt x="4" y="1"/>
                    <a:pt x="6" y="0"/>
                    <a:pt x="7" y="0"/>
                  </a:cubicBezTo>
                  <a:cubicBezTo>
                    <a:pt x="8" y="0"/>
                    <a:pt x="8" y="0"/>
                    <a:pt x="8" y="0"/>
                  </a:cubicBezTo>
                  <a:cubicBezTo>
                    <a:pt x="8" y="0"/>
                    <a:pt x="6" y="0"/>
                    <a:pt x="3" y="3"/>
                  </a:cubicBezTo>
                  <a:cubicBezTo>
                    <a:pt x="2" y="3"/>
                    <a:pt x="0" y="7"/>
                    <a:pt x="3" y="5"/>
                  </a:cubicBezTo>
                  <a:cubicBezTo>
                    <a:pt x="5" y="4"/>
                    <a:pt x="7" y="2"/>
                    <a:pt x="9" y="0"/>
                  </a:cubicBezTo>
                  <a:cubicBezTo>
                    <a:pt x="9" y="0"/>
                    <a:pt x="9" y="0"/>
                    <a:pt x="9" y="0"/>
                  </a:cubicBezTo>
                  <a:cubicBezTo>
                    <a:pt x="9" y="1"/>
                    <a:pt x="9" y="1"/>
                    <a:pt x="9" y="2"/>
                  </a:cubicBezTo>
                  <a:cubicBezTo>
                    <a:pt x="7" y="4"/>
                    <a:pt x="7" y="7"/>
                    <a:pt x="7" y="10"/>
                  </a:cubicBezTo>
                  <a:cubicBezTo>
                    <a:pt x="7" y="10"/>
                    <a:pt x="7" y="11"/>
                    <a:pt x="7" y="10"/>
                  </a:cubicBezTo>
                  <a:cubicBezTo>
                    <a:pt x="8" y="10"/>
                    <a:pt x="8" y="10"/>
                    <a:pt x="8" y="9"/>
                  </a:cubicBezTo>
                  <a:cubicBezTo>
                    <a:pt x="9" y="9"/>
                    <a:pt x="9" y="8"/>
                    <a:pt x="9" y="7"/>
                  </a:cubicBezTo>
                  <a:cubicBezTo>
                    <a:pt x="10" y="3"/>
                    <a:pt x="9" y="1"/>
                    <a:pt x="9" y="0"/>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19" name="ïšľîďè"/>
            <p:cNvSpPr/>
            <p:nvPr/>
          </p:nvSpPr>
          <p:spPr bwMode="auto">
            <a:xfrm>
              <a:off x="5291139" y="1641476"/>
              <a:ext cx="47625" cy="47625"/>
            </a:xfrm>
            <a:custGeom>
              <a:avLst/>
              <a:gdLst>
                <a:gd name="T0" fmla="*/ 4 w 11"/>
                <a:gd name="T1" fmla="*/ 0 h 11"/>
                <a:gd name="T2" fmla="*/ 5 w 11"/>
                <a:gd name="T3" fmla="*/ 0 h 11"/>
                <a:gd name="T4" fmla="*/ 9 w 11"/>
                <a:gd name="T5" fmla="*/ 1 h 11"/>
                <a:gd name="T6" fmla="*/ 11 w 11"/>
                <a:gd name="T7" fmla="*/ 5 h 11"/>
                <a:gd name="T8" fmla="*/ 7 w 11"/>
                <a:gd name="T9" fmla="*/ 10 h 11"/>
                <a:gd name="T10" fmla="*/ 1 w 11"/>
                <a:gd name="T11" fmla="*/ 7 h 11"/>
                <a:gd name="T12" fmla="*/ 1 w 11"/>
                <a:gd name="T13" fmla="*/ 2 h 11"/>
                <a:gd name="T14" fmla="*/ 4 w 11"/>
                <a:gd name="T15" fmla="*/ 0 h 11"/>
                <a:gd name="T16" fmla="*/ 5 w 11"/>
                <a:gd name="T17" fmla="*/ 0 h 11"/>
                <a:gd name="T18" fmla="*/ 4 w 11"/>
                <a:gd name="T19" fmla="*/ 0 h 11"/>
                <a:gd name="T20" fmla="*/ 2 w 11"/>
                <a:gd name="T21" fmla="*/ 2 h 11"/>
                <a:gd name="T22" fmla="*/ 2 w 11"/>
                <a:gd name="T23" fmla="*/ 7 h 11"/>
                <a:gd name="T24" fmla="*/ 7 w 11"/>
                <a:gd name="T25" fmla="*/ 9 h 11"/>
                <a:gd name="T26" fmla="*/ 10 w 11"/>
                <a:gd name="T27" fmla="*/ 5 h 11"/>
                <a:gd name="T28" fmla="*/ 8 w 11"/>
                <a:gd name="T29" fmla="*/ 2 h 11"/>
                <a:gd name="T30" fmla="*/ 4 w 11"/>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11">
                  <a:moveTo>
                    <a:pt x="4" y="0"/>
                  </a:moveTo>
                  <a:cubicBezTo>
                    <a:pt x="4" y="0"/>
                    <a:pt x="4" y="0"/>
                    <a:pt x="5" y="0"/>
                  </a:cubicBezTo>
                  <a:cubicBezTo>
                    <a:pt x="6" y="0"/>
                    <a:pt x="7" y="0"/>
                    <a:pt x="9" y="1"/>
                  </a:cubicBezTo>
                  <a:cubicBezTo>
                    <a:pt x="10" y="1"/>
                    <a:pt x="11" y="3"/>
                    <a:pt x="11" y="5"/>
                  </a:cubicBezTo>
                  <a:cubicBezTo>
                    <a:pt x="11" y="7"/>
                    <a:pt x="10" y="10"/>
                    <a:pt x="7" y="10"/>
                  </a:cubicBezTo>
                  <a:cubicBezTo>
                    <a:pt x="5" y="11"/>
                    <a:pt x="2" y="9"/>
                    <a:pt x="1" y="7"/>
                  </a:cubicBezTo>
                  <a:cubicBezTo>
                    <a:pt x="0" y="6"/>
                    <a:pt x="0" y="3"/>
                    <a:pt x="1" y="2"/>
                  </a:cubicBezTo>
                  <a:cubicBezTo>
                    <a:pt x="2" y="1"/>
                    <a:pt x="3" y="0"/>
                    <a:pt x="4" y="0"/>
                  </a:cubicBezTo>
                  <a:cubicBezTo>
                    <a:pt x="5" y="0"/>
                    <a:pt x="5" y="0"/>
                    <a:pt x="5" y="0"/>
                  </a:cubicBezTo>
                  <a:cubicBezTo>
                    <a:pt x="5" y="0"/>
                    <a:pt x="5" y="0"/>
                    <a:pt x="4" y="0"/>
                  </a:cubicBezTo>
                  <a:cubicBezTo>
                    <a:pt x="3" y="0"/>
                    <a:pt x="2" y="1"/>
                    <a:pt x="2" y="2"/>
                  </a:cubicBezTo>
                  <a:cubicBezTo>
                    <a:pt x="1" y="4"/>
                    <a:pt x="1" y="5"/>
                    <a:pt x="2" y="7"/>
                  </a:cubicBezTo>
                  <a:cubicBezTo>
                    <a:pt x="3" y="8"/>
                    <a:pt x="5" y="9"/>
                    <a:pt x="7" y="9"/>
                  </a:cubicBezTo>
                  <a:cubicBezTo>
                    <a:pt x="9" y="9"/>
                    <a:pt x="10" y="7"/>
                    <a:pt x="10" y="5"/>
                  </a:cubicBezTo>
                  <a:cubicBezTo>
                    <a:pt x="11" y="3"/>
                    <a:pt x="9" y="2"/>
                    <a:pt x="8" y="2"/>
                  </a:cubicBezTo>
                  <a:cubicBezTo>
                    <a:pt x="6" y="0"/>
                    <a:pt x="4" y="1"/>
                    <a:pt x="4" y="0"/>
                  </a:cubicBezTo>
                  <a:close/>
                </a:path>
              </a:pathLst>
            </a:custGeom>
            <a:solidFill>
              <a:srgbClr val="E595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20" name="ï$ḻíḍé"/>
            <p:cNvSpPr/>
            <p:nvPr/>
          </p:nvSpPr>
          <p:spPr bwMode="auto">
            <a:xfrm>
              <a:off x="4768851" y="2867026"/>
              <a:ext cx="579438" cy="579438"/>
            </a:xfrm>
            <a:prstGeom prst="ellipse">
              <a:avLst/>
            </a:prstGeom>
            <a:solidFill>
              <a:srgbClr val="42287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21" name="ïSḷîḑè"/>
            <p:cNvSpPr/>
            <p:nvPr/>
          </p:nvSpPr>
          <p:spPr bwMode="auto">
            <a:xfrm>
              <a:off x="5119689" y="3292476"/>
              <a:ext cx="179388" cy="220663"/>
            </a:xfrm>
            <a:custGeom>
              <a:avLst/>
              <a:gdLst>
                <a:gd name="T0" fmla="*/ 0 w 113"/>
                <a:gd name="T1" fmla="*/ 58 h 139"/>
                <a:gd name="T2" fmla="*/ 113 w 113"/>
                <a:gd name="T3" fmla="*/ 139 h 139"/>
                <a:gd name="T4" fmla="*/ 86 w 113"/>
                <a:gd name="T5" fmla="*/ 0 h 139"/>
                <a:gd name="T6" fmla="*/ 0 w 113"/>
                <a:gd name="T7" fmla="*/ 58 h 139"/>
              </a:gdLst>
              <a:ahLst/>
              <a:cxnLst>
                <a:cxn ang="0">
                  <a:pos x="T0" y="T1"/>
                </a:cxn>
                <a:cxn ang="0">
                  <a:pos x="T2" y="T3"/>
                </a:cxn>
                <a:cxn ang="0">
                  <a:pos x="T4" y="T5"/>
                </a:cxn>
                <a:cxn ang="0">
                  <a:pos x="T6" y="T7"/>
                </a:cxn>
              </a:cxnLst>
              <a:rect l="0" t="0" r="r" b="b"/>
              <a:pathLst>
                <a:path w="113" h="139">
                  <a:moveTo>
                    <a:pt x="0" y="58"/>
                  </a:moveTo>
                  <a:lnTo>
                    <a:pt x="113" y="139"/>
                  </a:lnTo>
                  <a:lnTo>
                    <a:pt x="86" y="0"/>
                  </a:lnTo>
                  <a:lnTo>
                    <a:pt x="0" y="58"/>
                  </a:lnTo>
                  <a:close/>
                </a:path>
              </a:pathLst>
            </a:custGeom>
            <a:solidFill>
              <a:srgbClr val="42287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922" name="ïṧḷïḋê"/>
            <p:cNvSpPr/>
            <p:nvPr/>
          </p:nvSpPr>
          <p:spPr bwMode="auto">
            <a:xfrm>
              <a:off x="4948239" y="2930909"/>
              <a:ext cx="219074"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anchor="t" anchorCtr="0" compatLnSpc="1">
              <a:normAutofit fontScale="85000" lnSpcReduction="20000"/>
            </a:bodyPr>
            <a:lstStyle/>
            <a:p>
              <a:pPr marL="0" marR="0" lvl="0" indent="0" algn="l" defTabSz="914400" rtl="0" eaLnBrk="0" fontAlgn="base" latinLnBrk="0" hangingPunct="0">
                <a:spcBef>
                  <a:spcPct val="0"/>
                </a:spcBef>
                <a:spcAft>
                  <a:spcPct val="0"/>
                </a:spcAft>
                <a:buClrTx/>
                <a:buSzTx/>
                <a:buFontTx/>
                <a:buNone/>
              </a:pPr>
              <a:r>
                <a:rPr kumimoji="0" lang="en-US" altLang="zh-CN" sz="3100" b="0" i="0" u="none" strike="noStrike" cap="none" normalizeH="0" baseline="0">
                  <a:ln>
                    <a:noFill/>
                  </a:ln>
                  <a:solidFill>
                    <a:srgbClr val="FFFFFF"/>
                  </a:solidFill>
                  <a:effectLst/>
                </a:rPr>
                <a:t>?</a:t>
              </a:r>
              <a:endParaRPr kumimoji="0" lang="zh-CN" altLang="zh-CN" sz="3100" b="0" i="0" u="none" strike="noStrike" cap="none" normalizeH="0" baseline="0" dirty="0">
                <a:ln>
                  <a:noFill/>
                </a:ln>
                <a:solidFill>
                  <a:srgbClr val="FFFFFF"/>
                </a:solidFill>
                <a:effectLst/>
              </a:endParaRPr>
            </a:p>
          </p:txBody>
        </p:sp>
        <p:sp>
          <p:nvSpPr>
            <p:cNvPr id="923" name="iSḻiḍè"/>
            <p:cNvSpPr/>
            <p:nvPr/>
          </p:nvSpPr>
          <p:spPr bwMode="auto">
            <a:xfrm>
              <a:off x="5378451" y="3451226"/>
              <a:ext cx="39688" cy="65088"/>
            </a:xfrm>
            <a:custGeom>
              <a:avLst/>
              <a:gdLst>
                <a:gd name="T0" fmla="*/ 8 w 9"/>
                <a:gd name="T1" fmla="*/ 4 h 15"/>
                <a:gd name="T2" fmla="*/ 0 w 9"/>
                <a:gd name="T3" fmla="*/ 6 h 15"/>
                <a:gd name="T4" fmla="*/ 9 w 9"/>
                <a:gd name="T5" fmla="*/ 14 h 15"/>
              </a:gdLst>
              <a:ahLst/>
              <a:cxnLst>
                <a:cxn ang="0">
                  <a:pos x="T0" y="T1"/>
                </a:cxn>
                <a:cxn ang="0">
                  <a:pos x="T2" y="T3"/>
                </a:cxn>
                <a:cxn ang="0">
                  <a:pos x="T4" y="T5"/>
                </a:cxn>
              </a:cxnLst>
              <a:rect l="0" t="0" r="r" b="b"/>
              <a:pathLst>
                <a:path w="9" h="15">
                  <a:moveTo>
                    <a:pt x="8" y="4"/>
                  </a:moveTo>
                  <a:cubicBezTo>
                    <a:pt x="8" y="4"/>
                    <a:pt x="0" y="0"/>
                    <a:pt x="0" y="6"/>
                  </a:cubicBezTo>
                  <a:cubicBezTo>
                    <a:pt x="0" y="12"/>
                    <a:pt x="3" y="15"/>
                    <a:pt x="9" y="14"/>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24" name="i$ļîḍe"/>
            <p:cNvSpPr/>
            <p:nvPr/>
          </p:nvSpPr>
          <p:spPr bwMode="auto">
            <a:xfrm>
              <a:off x="5672139" y="3819526"/>
              <a:ext cx="350838" cy="285750"/>
            </a:xfrm>
            <a:custGeom>
              <a:avLst/>
              <a:gdLst>
                <a:gd name="T0" fmla="*/ 21 w 80"/>
                <a:gd name="T1" fmla="*/ 16 h 65"/>
                <a:gd name="T2" fmla="*/ 29 w 80"/>
                <a:gd name="T3" fmla="*/ 32 h 65"/>
                <a:gd name="T4" fmla="*/ 69 w 80"/>
                <a:gd name="T5" fmla="*/ 0 h 65"/>
                <a:gd name="T6" fmla="*/ 80 w 80"/>
                <a:gd name="T7" fmla="*/ 10 h 65"/>
                <a:gd name="T8" fmla="*/ 21 w 80"/>
                <a:gd name="T9" fmla="*/ 56 h 65"/>
                <a:gd name="T10" fmla="*/ 0 w 80"/>
                <a:gd name="T11" fmla="*/ 23 h 65"/>
                <a:gd name="T12" fmla="*/ 21 w 80"/>
                <a:gd name="T13" fmla="*/ 16 h 65"/>
              </a:gdLst>
              <a:ahLst/>
              <a:cxnLst>
                <a:cxn ang="0">
                  <a:pos x="T0" y="T1"/>
                </a:cxn>
                <a:cxn ang="0">
                  <a:pos x="T2" y="T3"/>
                </a:cxn>
                <a:cxn ang="0">
                  <a:pos x="T4" y="T5"/>
                </a:cxn>
                <a:cxn ang="0">
                  <a:pos x="T6" y="T7"/>
                </a:cxn>
                <a:cxn ang="0">
                  <a:pos x="T8" y="T9"/>
                </a:cxn>
                <a:cxn ang="0">
                  <a:pos x="T10" y="T11"/>
                </a:cxn>
                <a:cxn ang="0">
                  <a:pos x="T12" y="T13"/>
                </a:cxn>
              </a:cxnLst>
              <a:rect l="0" t="0" r="r" b="b"/>
              <a:pathLst>
                <a:path w="80" h="65">
                  <a:moveTo>
                    <a:pt x="21" y="16"/>
                  </a:moveTo>
                  <a:cubicBezTo>
                    <a:pt x="22" y="17"/>
                    <a:pt x="29" y="32"/>
                    <a:pt x="29" y="32"/>
                  </a:cubicBezTo>
                  <a:cubicBezTo>
                    <a:pt x="69" y="0"/>
                    <a:pt x="69" y="0"/>
                    <a:pt x="69" y="0"/>
                  </a:cubicBezTo>
                  <a:cubicBezTo>
                    <a:pt x="80" y="10"/>
                    <a:pt x="80" y="10"/>
                    <a:pt x="80" y="10"/>
                  </a:cubicBezTo>
                  <a:cubicBezTo>
                    <a:pt x="80" y="10"/>
                    <a:pt x="29" y="65"/>
                    <a:pt x="21" y="56"/>
                  </a:cubicBezTo>
                  <a:cubicBezTo>
                    <a:pt x="8" y="41"/>
                    <a:pt x="0" y="23"/>
                    <a:pt x="0" y="23"/>
                  </a:cubicBezTo>
                  <a:lnTo>
                    <a:pt x="21" y="16"/>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925" name="íSļíḍé"/>
            <p:cNvSpPr/>
            <p:nvPr/>
          </p:nvSpPr>
          <p:spPr bwMode="auto">
            <a:xfrm>
              <a:off x="5965826" y="3722689"/>
              <a:ext cx="128588" cy="150813"/>
            </a:xfrm>
            <a:custGeom>
              <a:avLst/>
              <a:gdLst>
                <a:gd name="T0" fmla="*/ 29 w 29"/>
                <a:gd name="T1" fmla="*/ 26 h 34"/>
                <a:gd name="T2" fmla="*/ 19 w 29"/>
                <a:gd name="T3" fmla="*/ 33 h 34"/>
                <a:gd name="T4" fmla="*/ 12 w 29"/>
                <a:gd name="T5" fmla="*/ 33 h 34"/>
                <a:gd name="T6" fmla="*/ 2 w 29"/>
                <a:gd name="T7" fmla="*/ 24 h 34"/>
                <a:gd name="T8" fmla="*/ 1 w 29"/>
                <a:gd name="T9" fmla="*/ 20 h 34"/>
                <a:gd name="T10" fmla="*/ 6 w 29"/>
                <a:gd name="T11" fmla="*/ 8 h 34"/>
                <a:gd name="T12" fmla="*/ 6 w 29"/>
                <a:gd name="T13" fmla="*/ 2 h 34"/>
                <a:gd name="T14" fmla="*/ 11 w 29"/>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4">
                  <a:moveTo>
                    <a:pt x="29" y="26"/>
                  </a:moveTo>
                  <a:cubicBezTo>
                    <a:pt x="27" y="27"/>
                    <a:pt x="22" y="31"/>
                    <a:pt x="19" y="33"/>
                  </a:cubicBezTo>
                  <a:cubicBezTo>
                    <a:pt x="17" y="34"/>
                    <a:pt x="14" y="34"/>
                    <a:pt x="12" y="33"/>
                  </a:cubicBezTo>
                  <a:cubicBezTo>
                    <a:pt x="2" y="24"/>
                    <a:pt x="2" y="24"/>
                    <a:pt x="2" y="24"/>
                  </a:cubicBezTo>
                  <a:cubicBezTo>
                    <a:pt x="1" y="23"/>
                    <a:pt x="0" y="21"/>
                    <a:pt x="1" y="20"/>
                  </a:cubicBezTo>
                  <a:cubicBezTo>
                    <a:pt x="3" y="16"/>
                    <a:pt x="7" y="10"/>
                    <a:pt x="6" y="8"/>
                  </a:cubicBezTo>
                  <a:cubicBezTo>
                    <a:pt x="5" y="3"/>
                    <a:pt x="4" y="2"/>
                    <a:pt x="6" y="2"/>
                  </a:cubicBezTo>
                  <a:cubicBezTo>
                    <a:pt x="9" y="0"/>
                    <a:pt x="15" y="6"/>
                    <a:pt x="11" y="17"/>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26" name="ï$1idè"/>
            <p:cNvSpPr/>
            <p:nvPr/>
          </p:nvSpPr>
          <p:spPr bwMode="auto">
            <a:xfrm>
              <a:off x="5997576" y="3727451"/>
              <a:ext cx="152400" cy="119063"/>
            </a:xfrm>
            <a:custGeom>
              <a:avLst/>
              <a:gdLst>
                <a:gd name="T0" fmla="*/ 0 w 35"/>
                <a:gd name="T1" fmla="*/ 17 h 27"/>
                <a:gd name="T2" fmla="*/ 22 w 35"/>
                <a:gd name="T3" fmla="*/ 1 h 27"/>
                <a:gd name="T4" fmla="*/ 12 w 35"/>
                <a:gd name="T5" fmla="*/ 15 h 27"/>
                <a:gd name="T6" fmla="*/ 31 w 35"/>
                <a:gd name="T7" fmla="*/ 7 h 27"/>
                <a:gd name="T8" fmla="*/ 17 w 35"/>
                <a:gd name="T9" fmla="*/ 19 h 27"/>
                <a:gd name="T10" fmla="*/ 35 w 35"/>
                <a:gd name="T11" fmla="*/ 12 h 27"/>
                <a:gd name="T12" fmla="*/ 23 w 35"/>
                <a:gd name="T13" fmla="*/ 21 h 27"/>
                <a:gd name="T14" fmla="*/ 34 w 35"/>
                <a:gd name="T15" fmla="*/ 22 h 27"/>
                <a:gd name="T16" fmla="*/ 16 w 35"/>
                <a:gd name="T17" fmla="*/ 27 h 27"/>
                <a:gd name="T18" fmla="*/ 0 w 35"/>
                <a:gd name="T19"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27">
                  <a:moveTo>
                    <a:pt x="0" y="17"/>
                  </a:moveTo>
                  <a:cubicBezTo>
                    <a:pt x="0" y="17"/>
                    <a:pt x="19" y="1"/>
                    <a:pt x="22" y="1"/>
                  </a:cubicBezTo>
                  <a:cubicBezTo>
                    <a:pt x="25" y="0"/>
                    <a:pt x="15" y="13"/>
                    <a:pt x="12" y="15"/>
                  </a:cubicBezTo>
                  <a:cubicBezTo>
                    <a:pt x="12" y="15"/>
                    <a:pt x="29" y="5"/>
                    <a:pt x="31" y="7"/>
                  </a:cubicBezTo>
                  <a:cubicBezTo>
                    <a:pt x="33" y="8"/>
                    <a:pt x="17" y="19"/>
                    <a:pt x="17" y="19"/>
                  </a:cubicBezTo>
                  <a:cubicBezTo>
                    <a:pt x="17" y="19"/>
                    <a:pt x="34" y="10"/>
                    <a:pt x="35" y="12"/>
                  </a:cubicBezTo>
                  <a:cubicBezTo>
                    <a:pt x="35" y="14"/>
                    <a:pt x="23" y="21"/>
                    <a:pt x="23" y="21"/>
                  </a:cubicBezTo>
                  <a:cubicBezTo>
                    <a:pt x="23" y="21"/>
                    <a:pt x="34" y="19"/>
                    <a:pt x="34" y="22"/>
                  </a:cubicBezTo>
                  <a:cubicBezTo>
                    <a:pt x="34" y="23"/>
                    <a:pt x="16" y="27"/>
                    <a:pt x="16" y="27"/>
                  </a:cubicBezTo>
                  <a:lnTo>
                    <a:pt x="0" y="17"/>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27" name="í$ľíḓê"/>
            <p:cNvSpPr/>
            <p:nvPr/>
          </p:nvSpPr>
          <p:spPr bwMode="auto">
            <a:xfrm>
              <a:off x="5408614" y="3349626"/>
              <a:ext cx="163513" cy="338138"/>
            </a:xfrm>
            <a:custGeom>
              <a:avLst/>
              <a:gdLst>
                <a:gd name="T0" fmla="*/ 0 w 37"/>
                <a:gd name="T1" fmla="*/ 0 h 77"/>
                <a:gd name="T2" fmla="*/ 1 w 37"/>
                <a:gd name="T3" fmla="*/ 53 h 77"/>
                <a:gd name="T4" fmla="*/ 9 w 37"/>
                <a:gd name="T5" fmla="*/ 57 h 77"/>
                <a:gd name="T6" fmla="*/ 8 w 37"/>
                <a:gd name="T7" fmla="*/ 74 h 77"/>
                <a:gd name="T8" fmla="*/ 29 w 37"/>
                <a:gd name="T9" fmla="*/ 77 h 77"/>
                <a:gd name="T10" fmla="*/ 36 w 37"/>
                <a:gd name="T11" fmla="*/ 12 h 77"/>
                <a:gd name="T12" fmla="*/ 0 w 37"/>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37" h="77">
                  <a:moveTo>
                    <a:pt x="0" y="0"/>
                  </a:moveTo>
                  <a:cubicBezTo>
                    <a:pt x="1" y="53"/>
                    <a:pt x="1" y="53"/>
                    <a:pt x="1" y="53"/>
                  </a:cubicBezTo>
                  <a:cubicBezTo>
                    <a:pt x="9" y="57"/>
                    <a:pt x="9" y="57"/>
                    <a:pt x="9" y="57"/>
                  </a:cubicBezTo>
                  <a:cubicBezTo>
                    <a:pt x="8" y="74"/>
                    <a:pt x="8" y="74"/>
                    <a:pt x="8" y="74"/>
                  </a:cubicBezTo>
                  <a:cubicBezTo>
                    <a:pt x="29" y="77"/>
                    <a:pt x="29" y="77"/>
                    <a:pt x="29" y="77"/>
                  </a:cubicBezTo>
                  <a:cubicBezTo>
                    <a:pt x="29" y="77"/>
                    <a:pt x="36" y="13"/>
                    <a:pt x="36" y="12"/>
                  </a:cubicBezTo>
                  <a:cubicBezTo>
                    <a:pt x="37" y="12"/>
                    <a:pt x="0" y="0"/>
                    <a:pt x="0" y="0"/>
                  </a:cubicBez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928" name="îšļîḋê"/>
            <p:cNvSpPr/>
            <p:nvPr/>
          </p:nvSpPr>
          <p:spPr bwMode="auto">
            <a:xfrm>
              <a:off x="5557839" y="3451226"/>
              <a:ext cx="34925" cy="65088"/>
            </a:xfrm>
            <a:custGeom>
              <a:avLst/>
              <a:gdLst>
                <a:gd name="T0" fmla="*/ 1 w 8"/>
                <a:gd name="T1" fmla="*/ 4 h 15"/>
                <a:gd name="T2" fmla="*/ 8 w 8"/>
                <a:gd name="T3" fmla="*/ 6 h 15"/>
                <a:gd name="T4" fmla="*/ 0 w 8"/>
                <a:gd name="T5" fmla="*/ 14 h 15"/>
              </a:gdLst>
              <a:ahLst/>
              <a:cxnLst>
                <a:cxn ang="0">
                  <a:pos x="T0" y="T1"/>
                </a:cxn>
                <a:cxn ang="0">
                  <a:pos x="T2" y="T3"/>
                </a:cxn>
                <a:cxn ang="0">
                  <a:pos x="T4" y="T5"/>
                </a:cxn>
              </a:cxnLst>
              <a:rect l="0" t="0" r="r" b="b"/>
              <a:pathLst>
                <a:path w="8" h="15">
                  <a:moveTo>
                    <a:pt x="1" y="4"/>
                  </a:moveTo>
                  <a:cubicBezTo>
                    <a:pt x="1" y="4"/>
                    <a:pt x="8" y="0"/>
                    <a:pt x="8" y="6"/>
                  </a:cubicBezTo>
                  <a:cubicBezTo>
                    <a:pt x="8" y="12"/>
                    <a:pt x="6" y="15"/>
                    <a:pt x="0" y="14"/>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29" name="íṧḷîḋe"/>
            <p:cNvSpPr/>
            <p:nvPr/>
          </p:nvSpPr>
          <p:spPr bwMode="auto">
            <a:xfrm>
              <a:off x="4856164" y="5326064"/>
              <a:ext cx="298450" cy="79375"/>
            </a:xfrm>
            <a:custGeom>
              <a:avLst/>
              <a:gdLst>
                <a:gd name="T0" fmla="*/ 0 w 68"/>
                <a:gd name="T1" fmla="*/ 14 h 18"/>
                <a:gd name="T2" fmla="*/ 54 w 68"/>
                <a:gd name="T3" fmla="*/ 0 h 18"/>
                <a:gd name="T4" fmla="*/ 68 w 68"/>
                <a:gd name="T5" fmla="*/ 7 h 18"/>
                <a:gd name="T6" fmla="*/ 68 w 68"/>
                <a:gd name="T7" fmla="*/ 18 h 18"/>
                <a:gd name="T8" fmla="*/ 1 w 68"/>
                <a:gd name="T9" fmla="*/ 18 h 18"/>
                <a:gd name="T10" fmla="*/ 0 w 68"/>
                <a:gd name="T11" fmla="*/ 14 h 18"/>
              </a:gdLst>
              <a:ahLst/>
              <a:cxnLst>
                <a:cxn ang="0">
                  <a:pos x="T0" y="T1"/>
                </a:cxn>
                <a:cxn ang="0">
                  <a:pos x="T2" y="T3"/>
                </a:cxn>
                <a:cxn ang="0">
                  <a:pos x="T4" y="T5"/>
                </a:cxn>
                <a:cxn ang="0">
                  <a:pos x="T6" y="T7"/>
                </a:cxn>
                <a:cxn ang="0">
                  <a:pos x="T8" y="T9"/>
                </a:cxn>
                <a:cxn ang="0">
                  <a:pos x="T10" y="T11"/>
                </a:cxn>
              </a:cxnLst>
              <a:rect l="0" t="0" r="r" b="b"/>
              <a:pathLst>
                <a:path w="68" h="18">
                  <a:moveTo>
                    <a:pt x="0" y="14"/>
                  </a:moveTo>
                  <a:cubicBezTo>
                    <a:pt x="0" y="14"/>
                    <a:pt x="40" y="11"/>
                    <a:pt x="54" y="0"/>
                  </a:cubicBezTo>
                  <a:cubicBezTo>
                    <a:pt x="68" y="7"/>
                    <a:pt x="68" y="7"/>
                    <a:pt x="68" y="7"/>
                  </a:cubicBezTo>
                  <a:cubicBezTo>
                    <a:pt x="68" y="18"/>
                    <a:pt x="68" y="18"/>
                    <a:pt x="68" y="18"/>
                  </a:cubicBezTo>
                  <a:cubicBezTo>
                    <a:pt x="1" y="18"/>
                    <a:pt x="1" y="18"/>
                    <a:pt x="1" y="18"/>
                  </a:cubicBezTo>
                  <a:lnTo>
                    <a:pt x="0" y="14"/>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30" name="iśļídé"/>
            <p:cNvSpPr/>
            <p:nvPr/>
          </p:nvSpPr>
          <p:spPr bwMode="auto">
            <a:xfrm>
              <a:off x="4856164" y="5400676"/>
              <a:ext cx="303213" cy="4763"/>
            </a:xfrm>
            <a:custGeom>
              <a:avLst/>
              <a:gdLst>
                <a:gd name="T0" fmla="*/ 69 w 69"/>
                <a:gd name="T1" fmla="*/ 0 h 1"/>
                <a:gd name="T2" fmla="*/ 66 w 69"/>
                <a:gd name="T3" fmla="*/ 0 h 1"/>
                <a:gd name="T4" fmla="*/ 59 w 69"/>
                <a:gd name="T5" fmla="*/ 0 h 1"/>
                <a:gd name="T6" fmla="*/ 34 w 69"/>
                <a:gd name="T7" fmla="*/ 1 h 1"/>
                <a:gd name="T8" fmla="*/ 10 w 69"/>
                <a:gd name="T9" fmla="*/ 0 h 1"/>
                <a:gd name="T10" fmla="*/ 3 w 69"/>
                <a:gd name="T11" fmla="*/ 0 h 1"/>
                <a:gd name="T12" fmla="*/ 0 w 69"/>
                <a:gd name="T13" fmla="*/ 0 h 1"/>
                <a:gd name="T14" fmla="*/ 3 w 69"/>
                <a:gd name="T15" fmla="*/ 0 h 1"/>
                <a:gd name="T16" fmla="*/ 10 w 69"/>
                <a:gd name="T17" fmla="*/ 0 h 1"/>
                <a:gd name="T18" fmla="*/ 34 w 69"/>
                <a:gd name="T19" fmla="*/ 0 h 1"/>
                <a:gd name="T20" fmla="*/ 59 w 69"/>
                <a:gd name="T21" fmla="*/ 0 h 1"/>
                <a:gd name="T22" fmla="*/ 66 w 69"/>
                <a:gd name="T23" fmla="*/ 0 h 1"/>
                <a:gd name="T24" fmla="*/ 69 w 69"/>
                <a:gd name="T25"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1">
                  <a:moveTo>
                    <a:pt x="69" y="0"/>
                  </a:moveTo>
                  <a:cubicBezTo>
                    <a:pt x="69" y="0"/>
                    <a:pt x="68" y="0"/>
                    <a:pt x="66" y="0"/>
                  </a:cubicBezTo>
                  <a:cubicBezTo>
                    <a:pt x="64" y="0"/>
                    <a:pt x="61" y="0"/>
                    <a:pt x="59" y="0"/>
                  </a:cubicBezTo>
                  <a:cubicBezTo>
                    <a:pt x="52" y="0"/>
                    <a:pt x="44" y="0"/>
                    <a:pt x="34" y="1"/>
                  </a:cubicBezTo>
                  <a:cubicBezTo>
                    <a:pt x="25" y="1"/>
                    <a:pt x="17" y="1"/>
                    <a:pt x="10" y="0"/>
                  </a:cubicBezTo>
                  <a:cubicBezTo>
                    <a:pt x="7" y="0"/>
                    <a:pt x="5" y="0"/>
                    <a:pt x="3" y="0"/>
                  </a:cubicBezTo>
                  <a:cubicBezTo>
                    <a:pt x="1" y="0"/>
                    <a:pt x="0" y="0"/>
                    <a:pt x="0" y="0"/>
                  </a:cubicBezTo>
                  <a:cubicBezTo>
                    <a:pt x="0" y="0"/>
                    <a:pt x="1" y="0"/>
                    <a:pt x="3" y="0"/>
                  </a:cubicBezTo>
                  <a:cubicBezTo>
                    <a:pt x="5" y="0"/>
                    <a:pt x="7" y="0"/>
                    <a:pt x="10" y="0"/>
                  </a:cubicBezTo>
                  <a:cubicBezTo>
                    <a:pt x="17" y="0"/>
                    <a:pt x="25" y="0"/>
                    <a:pt x="34" y="0"/>
                  </a:cubicBezTo>
                  <a:cubicBezTo>
                    <a:pt x="44" y="0"/>
                    <a:pt x="52" y="0"/>
                    <a:pt x="59" y="0"/>
                  </a:cubicBezTo>
                  <a:cubicBezTo>
                    <a:pt x="61" y="0"/>
                    <a:pt x="64" y="0"/>
                    <a:pt x="66" y="0"/>
                  </a:cubicBezTo>
                  <a:cubicBezTo>
                    <a:pt x="68" y="0"/>
                    <a:pt x="69" y="0"/>
                    <a:pt x="69"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31" name="ïṡlide"/>
            <p:cNvSpPr/>
            <p:nvPr/>
          </p:nvSpPr>
          <p:spPr bwMode="auto">
            <a:xfrm>
              <a:off x="5067301" y="5375276"/>
              <a:ext cx="52388" cy="7938"/>
            </a:xfrm>
            <a:custGeom>
              <a:avLst/>
              <a:gdLst>
                <a:gd name="T0" fmla="*/ 12 w 12"/>
                <a:gd name="T1" fmla="*/ 0 h 2"/>
                <a:gd name="T2" fmla="*/ 6 w 12"/>
                <a:gd name="T3" fmla="*/ 2 h 2"/>
                <a:gd name="T4" fmla="*/ 0 w 12"/>
                <a:gd name="T5" fmla="*/ 2 h 2"/>
                <a:gd name="T6" fmla="*/ 6 w 12"/>
                <a:gd name="T7" fmla="*/ 1 h 2"/>
                <a:gd name="T8" fmla="*/ 12 w 12"/>
                <a:gd name="T9" fmla="*/ 0 h 2"/>
              </a:gdLst>
              <a:ahLst/>
              <a:cxnLst>
                <a:cxn ang="0">
                  <a:pos x="T0" y="T1"/>
                </a:cxn>
                <a:cxn ang="0">
                  <a:pos x="T2" y="T3"/>
                </a:cxn>
                <a:cxn ang="0">
                  <a:pos x="T4" y="T5"/>
                </a:cxn>
                <a:cxn ang="0">
                  <a:pos x="T6" y="T7"/>
                </a:cxn>
                <a:cxn ang="0">
                  <a:pos x="T8" y="T9"/>
                </a:cxn>
              </a:cxnLst>
              <a:rect l="0" t="0" r="r" b="b"/>
              <a:pathLst>
                <a:path w="12" h="2">
                  <a:moveTo>
                    <a:pt x="12" y="0"/>
                  </a:moveTo>
                  <a:cubicBezTo>
                    <a:pt x="12" y="1"/>
                    <a:pt x="9" y="1"/>
                    <a:pt x="6" y="2"/>
                  </a:cubicBezTo>
                  <a:cubicBezTo>
                    <a:pt x="3" y="2"/>
                    <a:pt x="1" y="2"/>
                    <a:pt x="0" y="2"/>
                  </a:cubicBezTo>
                  <a:cubicBezTo>
                    <a:pt x="0" y="2"/>
                    <a:pt x="3" y="1"/>
                    <a:pt x="6" y="1"/>
                  </a:cubicBezTo>
                  <a:cubicBezTo>
                    <a:pt x="9" y="0"/>
                    <a:pt x="12" y="0"/>
                    <a:pt x="12"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32" name="îsḻíḓe"/>
            <p:cNvSpPr/>
            <p:nvPr/>
          </p:nvSpPr>
          <p:spPr bwMode="auto">
            <a:xfrm>
              <a:off x="5005389" y="5362576"/>
              <a:ext cx="12700" cy="25400"/>
            </a:xfrm>
            <a:custGeom>
              <a:avLst/>
              <a:gdLst>
                <a:gd name="T0" fmla="*/ 3 w 3"/>
                <a:gd name="T1" fmla="*/ 6 h 6"/>
                <a:gd name="T2" fmla="*/ 1 w 3"/>
                <a:gd name="T3" fmla="*/ 3 h 6"/>
                <a:gd name="T4" fmla="*/ 0 w 3"/>
                <a:gd name="T5" fmla="*/ 0 h 6"/>
                <a:gd name="T6" fmla="*/ 2 w 3"/>
                <a:gd name="T7" fmla="*/ 3 h 6"/>
                <a:gd name="T8" fmla="*/ 3 w 3"/>
                <a:gd name="T9" fmla="*/ 6 h 6"/>
              </a:gdLst>
              <a:ahLst/>
              <a:cxnLst>
                <a:cxn ang="0">
                  <a:pos x="T0" y="T1"/>
                </a:cxn>
                <a:cxn ang="0">
                  <a:pos x="T2" y="T3"/>
                </a:cxn>
                <a:cxn ang="0">
                  <a:pos x="T4" y="T5"/>
                </a:cxn>
                <a:cxn ang="0">
                  <a:pos x="T6" y="T7"/>
                </a:cxn>
                <a:cxn ang="0">
                  <a:pos x="T8" y="T9"/>
                </a:cxn>
              </a:cxnLst>
              <a:rect l="0" t="0" r="r" b="b"/>
              <a:pathLst>
                <a:path w="3" h="6">
                  <a:moveTo>
                    <a:pt x="3" y="6"/>
                  </a:moveTo>
                  <a:cubicBezTo>
                    <a:pt x="3" y="6"/>
                    <a:pt x="2" y="5"/>
                    <a:pt x="1" y="3"/>
                  </a:cubicBezTo>
                  <a:cubicBezTo>
                    <a:pt x="0" y="1"/>
                    <a:pt x="0" y="0"/>
                    <a:pt x="0" y="0"/>
                  </a:cubicBezTo>
                  <a:cubicBezTo>
                    <a:pt x="0" y="0"/>
                    <a:pt x="1" y="1"/>
                    <a:pt x="2" y="3"/>
                  </a:cubicBezTo>
                  <a:cubicBezTo>
                    <a:pt x="3" y="4"/>
                    <a:pt x="3" y="6"/>
                    <a:pt x="3"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33" name="ïṧļîdé"/>
            <p:cNvSpPr/>
            <p:nvPr/>
          </p:nvSpPr>
          <p:spPr bwMode="auto">
            <a:xfrm>
              <a:off x="5018089" y="5353051"/>
              <a:ext cx="17463" cy="30163"/>
            </a:xfrm>
            <a:custGeom>
              <a:avLst/>
              <a:gdLst>
                <a:gd name="T0" fmla="*/ 3 w 4"/>
                <a:gd name="T1" fmla="*/ 7 h 7"/>
                <a:gd name="T2" fmla="*/ 2 w 4"/>
                <a:gd name="T3" fmla="*/ 4 h 7"/>
                <a:gd name="T4" fmla="*/ 1 w 4"/>
                <a:gd name="T5" fmla="*/ 1 h 7"/>
                <a:gd name="T6" fmla="*/ 2 w 4"/>
                <a:gd name="T7" fmla="*/ 4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3" y="7"/>
                    <a:pt x="2" y="6"/>
                    <a:pt x="2" y="4"/>
                  </a:cubicBezTo>
                  <a:cubicBezTo>
                    <a:pt x="1" y="2"/>
                    <a:pt x="0" y="1"/>
                    <a:pt x="1" y="1"/>
                  </a:cubicBezTo>
                  <a:cubicBezTo>
                    <a:pt x="1" y="0"/>
                    <a:pt x="2" y="2"/>
                    <a:pt x="2" y="4"/>
                  </a:cubicBezTo>
                  <a:cubicBezTo>
                    <a:pt x="3" y="5"/>
                    <a:pt x="4" y="7"/>
                    <a:pt x="3" y="7"/>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34" name="îṧḷîdé"/>
            <p:cNvSpPr/>
            <p:nvPr/>
          </p:nvSpPr>
          <p:spPr bwMode="auto">
            <a:xfrm>
              <a:off x="5035551" y="5348289"/>
              <a:ext cx="17463" cy="31750"/>
            </a:xfrm>
            <a:custGeom>
              <a:avLst/>
              <a:gdLst>
                <a:gd name="T0" fmla="*/ 4 w 4"/>
                <a:gd name="T1" fmla="*/ 7 h 7"/>
                <a:gd name="T2" fmla="*/ 2 w 4"/>
                <a:gd name="T3" fmla="*/ 4 h 7"/>
                <a:gd name="T4" fmla="*/ 1 w 4"/>
                <a:gd name="T5" fmla="*/ 0 h 7"/>
                <a:gd name="T6" fmla="*/ 3 w 4"/>
                <a:gd name="T7" fmla="*/ 3 h 7"/>
                <a:gd name="T8" fmla="*/ 4 w 4"/>
                <a:gd name="T9" fmla="*/ 7 h 7"/>
              </a:gdLst>
              <a:ahLst/>
              <a:cxnLst>
                <a:cxn ang="0">
                  <a:pos x="T0" y="T1"/>
                </a:cxn>
                <a:cxn ang="0">
                  <a:pos x="T2" y="T3"/>
                </a:cxn>
                <a:cxn ang="0">
                  <a:pos x="T4" y="T5"/>
                </a:cxn>
                <a:cxn ang="0">
                  <a:pos x="T6" y="T7"/>
                </a:cxn>
                <a:cxn ang="0">
                  <a:pos x="T8" y="T9"/>
                </a:cxn>
              </a:cxnLst>
              <a:rect l="0" t="0" r="r" b="b"/>
              <a:pathLst>
                <a:path w="4" h="7">
                  <a:moveTo>
                    <a:pt x="4" y="7"/>
                  </a:moveTo>
                  <a:cubicBezTo>
                    <a:pt x="4" y="7"/>
                    <a:pt x="3" y="6"/>
                    <a:pt x="2" y="4"/>
                  </a:cubicBezTo>
                  <a:cubicBezTo>
                    <a:pt x="1" y="2"/>
                    <a:pt x="0" y="1"/>
                    <a:pt x="1" y="0"/>
                  </a:cubicBezTo>
                  <a:cubicBezTo>
                    <a:pt x="1" y="0"/>
                    <a:pt x="2" y="2"/>
                    <a:pt x="3" y="3"/>
                  </a:cubicBezTo>
                  <a:cubicBezTo>
                    <a:pt x="4" y="5"/>
                    <a:pt x="4" y="7"/>
                    <a:pt x="4" y="7"/>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35" name="î$ḻïdê"/>
            <p:cNvSpPr/>
            <p:nvPr/>
          </p:nvSpPr>
          <p:spPr bwMode="auto">
            <a:xfrm>
              <a:off x="5013326" y="5278439"/>
              <a:ext cx="44450" cy="74613"/>
            </a:xfrm>
            <a:custGeom>
              <a:avLst/>
              <a:gdLst>
                <a:gd name="T0" fmla="*/ 10 w 10"/>
                <a:gd name="T1" fmla="*/ 17 h 17"/>
                <a:gd name="T2" fmla="*/ 9 w 10"/>
                <a:gd name="T3" fmla="*/ 15 h 17"/>
                <a:gd name="T4" fmla="*/ 6 w 10"/>
                <a:gd name="T5" fmla="*/ 9 h 17"/>
                <a:gd name="T6" fmla="*/ 6 w 10"/>
                <a:gd name="T7" fmla="*/ 5 h 17"/>
                <a:gd name="T8" fmla="*/ 6 w 10"/>
                <a:gd name="T9" fmla="*/ 2 h 17"/>
                <a:gd name="T10" fmla="*/ 6 w 10"/>
                <a:gd name="T11" fmla="*/ 1 h 17"/>
                <a:gd name="T12" fmla="*/ 8 w 10"/>
                <a:gd name="T13" fmla="*/ 1 h 17"/>
                <a:gd name="T14" fmla="*/ 10 w 10"/>
                <a:gd name="T15" fmla="*/ 12 h 17"/>
                <a:gd name="T16" fmla="*/ 10 w 10"/>
                <a:gd name="T17" fmla="*/ 15 h 17"/>
                <a:gd name="T18" fmla="*/ 8 w 10"/>
                <a:gd name="T19" fmla="*/ 16 h 17"/>
                <a:gd name="T20" fmla="*/ 6 w 10"/>
                <a:gd name="T21" fmla="*/ 15 h 17"/>
                <a:gd name="T22" fmla="*/ 5 w 10"/>
                <a:gd name="T23" fmla="*/ 13 h 17"/>
                <a:gd name="T24" fmla="*/ 0 w 10"/>
                <a:gd name="T25" fmla="*/ 7 h 17"/>
                <a:gd name="T26" fmla="*/ 0 w 10"/>
                <a:gd name="T27" fmla="*/ 6 h 17"/>
                <a:gd name="T28" fmla="*/ 1 w 10"/>
                <a:gd name="T29" fmla="*/ 7 h 17"/>
                <a:gd name="T30" fmla="*/ 8 w 10"/>
                <a:gd name="T31" fmla="*/ 13 h 17"/>
                <a:gd name="T32" fmla="*/ 9 w 10"/>
                <a:gd name="T33" fmla="*/ 16 h 17"/>
                <a:gd name="T34" fmla="*/ 8 w 10"/>
                <a:gd name="T35" fmla="*/ 13 h 17"/>
                <a:gd name="T36" fmla="*/ 1 w 10"/>
                <a:gd name="T37" fmla="*/ 7 h 17"/>
                <a:gd name="T38" fmla="*/ 1 w 10"/>
                <a:gd name="T39" fmla="*/ 7 h 17"/>
                <a:gd name="T40" fmla="*/ 5 w 10"/>
                <a:gd name="T41" fmla="*/ 13 h 17"/>
                <a:gd name="T42" fmla="*/ 8 w 10"/>
                <a:gd name="T43" fmla="*/ 15 h 17"/>
                <a:gd name="T44" fmla="*/ 10 w 10"/>
                <a:gd name="T45" fmla="*/ 12 h 17"/>
                <a:gd name="T46" fmla="*/ 7 w 10"/>
                <a:gd name="T47" fmla="*/ 1 h 17"/>
                <a:gd name="T48" fmla="*/ 6 w 10"/>
                <a:gd name="T49" fmla="*/ 2 h 17"/>
                <a:gd name="T50" fmla="*/ 6 w 10"/>
                <a:gd name="T51" fmla="*/ 5 h 17"/>
                <a:gd name="T52" fmla="*/ 7 w 10"/>
                <a:gd name="T53" fmla="*/ 9 h 17"/>
                <a:gd name="T54" fmla="*/ 10 w 10"/>
                <a:gd name="T55"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 h="17">
                  <a:moveTo>
                    <a:pt x="10" y="17"/>
                  </a:moveTo>
                  <a:cubicBezTo>
                    <a:pt x="10" y="17"/>
                    <a:pt x="9" y="17"/>
                    <a:pt x="9" y="15"/>
                  </a:cubicBezTo>
                  <a:cubicBezTo>
                    <a:pt x="8" y="14"/>
                    <a:pt x="7" y="12"/>
                    <a:pt x="6" y="9"/>
                  </a:cubicBezTo>
                  <a:cubicBezTo>
                    <a:pt x="6" y="8"/>
                    <a:pt x="6" y="6"/>
                    <a:pt x="6" y="5"/>
                  </a:cubicBezTo>
                  <a:cubicBezTo>
                    <a:pt x="6" y="4"/>
                    <a:pt x="6" y="3"/>
                    <a:pt x="6" y="2"/>
                  </a:cubicBezTo>
                  <a:cubicBezTo>
                    <a:pt x="6" y="2"/>
                    <a:pt x="6" y="1"/>
                    <a:pt x="6" y="1"/>
                  </a:cubicBezTo>
                  <a:cubicBezTo>
                    <a:pt x="6" y="0"/>
                    <a:pt x="7" y="0"/>
                    <a:pt x="8" y="1"/>
                  </a:cubicBezTo>
                  <a:cubicBezTo>
                    <a:pt x="10" y="4"/>
                    <a:pt x="10" y="8"/>
                    <a:pt x="10" y="12"/>
                  </a:cubicBezTo>
                  <a:cubicBezTo>
                    <a:pt x="10" y="13"/>
                    <a:pt x="10" y="14"/>
                    <a:pt x="10" y="15"/>
                  </a:cubicBezTo>
                  <a:cubicBezTo>
                    <a:pt x="10" y="15"/>
                    <a:pt x="9" y="16"/>
                    <a:pt x="8" y="16"/>
                  </a:cubicBezTo>
                  <a:cubicBezTo>
                    <a:pt x="7" y="16"/>
                    <a:pt x="7" y="16"/>
                    <a:pt x="6" y="15"/>
                  </a:cubicBezTo>
                  <a:cubicBezTo>
                    <a:pt x="6" y="15"/>
                    <a:pt x="5" y="14"/>
                    <a:pt x="5" y="13"/>
                  </a:cubicBezTo>
                  <a:cubicBezTo>
                    <a:pt x="3" y="11"/>
                    <a:pt x="1" y="9"/>
                    <a:pt x="0" y="7"/>
                  </a:cubicBezTo>
                  <a:cubicBezTo>
                    <a:pt x="0" y="6"/>
                    <a:pt x="0" y="6"/>
                    <a:pt x="0" y="6"/>
                  </a:cubicBezTo>
                  <a:cubicBezTo>
                    <a:pt x="1" y="7"/>
                    <a:pt x="1" y="7"/>
                    <a:pt x="1" y="7"/>
                  </a:cubicBezTo>
                  <a:cubicBezTo>
                    <a:pt x="5" y="8"/>
                    <a:pt x="7" y="11"/>
                    <a:pt x="8" y="13"/>
                  </a:cubicBezTo>
                  <a:cubicBezTo>
                    <a:pt x="9" y="15"/>
                    <a:pt x="9" y="16"/>
                    <a:pt x="9" y="16"/>
                  </a:cubicBezTo>
                  <a:cubicBezTo>
                    <a:pt x="9" y="16"/>
                    <a:pt x="9" y="15"/>
                    <a:pt x="8" y="13"/>
                  </a:cubicBezTo>
                  <a:cubicBezTo>
                    <a:pt x="7" y="11"/>
                    <a:pt x="4" y="8"/>
                    <a:pt x="1" y="7"/>
                  </a:cubicBezTo>
                  <a:cubicBezTo>
                    <a:pt x="1" y="7"/>
                    <a:pt x="1" y="7"/>
                    <a:pt x="1" y="7"/>
                  </a:cubicBezTo>
                  <a:cubicBezTo>
                    <a:pt x="2" y="9"/>
                    <a:pt x="3" y="11"/>
                    <a:pt x="5" y="13"/>
                  </a:cubicBezTo>
                  <a:cubicBezTo>
                    <a:pt x="6" y="14"/>
                    <a:pt x="7" y="15"/>
                    <a:pt x="8" y="15"/>
                  </a:cubicBezTo>
                  <a:cubicBezTo>
                    <a:pt x="10" y="15"/>
                    <a:pt x="10" y="14"/>
                    <a:pt x="10" y="12"/>
                  </a:cubicBezTo>
                  <a:cubicBezTo>
                    <a:pt x="9" y="8"/>
                    <a:pt x="9" y="4"/>
                    <a:pt x="7" y="1"/>
                  </a:cubicBezTo>
                  <a:cubicBezTo>
                    <a:pt x="7" y="1"/>
                    <a:pt x="6" y="2"/>
                    <a:pt x="6" y="2"/>
                  </a:cubicBezTo>
                  <a:cubicBezTo>
                    <a:pt x="6" y="3"/>
                    <a:pt x="6" y="4"/>
                    <a:pt x="6" y="5"/>
                  </a:cubicBezTo>
                  <a:cubicBezTo>
                    <a:pt x="6" y="6"/>
                    <a:pt x="7" y="8"/>
                    <a:pt x="7" y="9"/>
                  </a:cubicBezTo>
                  <a:cubicBezTo>
                    <a:pt x="8" y="14"/>
                    <a:pt x="10" y="17"/>
                    <a:pt x="10" y="17"/>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36" name="ïş1îḑè"/>
            <p:cNvSpPr/>
            <p:nvPr/>
          </p:nvSpPr>
          <p:spPr bwMode="auto">
            <a:xfrm>
              <a:off x="5057776" y="4079876"/>
              <a:ext cx="728663" cy="1295400"/>
            </a:xfrm>
            <a:custGeom>
              <a:avLst/>
              <a:gdLst>
                <a:gd name="T0" fmla="*/ 61 w 166"/>
                <a:gd name="T1" fmla="*/ 10 h 295"/>
                <a:gd name="T2" fmla="*/ 36 w 166"/>
                <a:gd name="T3" fmla="*/ 147 h 295"/>
                <a:gd name="T4" fmla="*/ 0 w 166"/>
                <a:gd name="T5" fmla="*/ 284 h 295"/>
                <a:gd name="T6" fmla="*/ 6 w 166"/>
                <a:gd name="T7" fmla="*/ 288 h 295"/>
                <a:gd name="T8" fmla="*/ 29 w 166"/>
                <a:gd name="T9" fmla="*/ 293 h 295"/>
                <a:gd name="T10" fmla="*/ 80 w 166"/>
                <a:gd name="T11" fmla="*/ 121 h 295"/>
                <a:gd name="T12" fmla="*/ 99 w 166"/>
                <a:gd name="T13" fmla="*/ 32 h 295"/>
                <a:gd name="T14" fmla="*/ 94 w 166"/>
                <a:gd name="T15" fmla="*/ 291 h 295"/>
                <a:gd name="T16" fmla="*/ 122 w 166"/>
                <a:gd name="T17" fmla="*/ 295 h 295"/>
                <a:gd name="T18" fmla="*/ 125 w 166"/>
                <a:gd name="T19" fmla="*/ 0 h 295"/>
                <a:gd name="T20" fmla="*/ 61 w 16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6" h="295">
                  <a:moveTo>
                    <a:pt x="61" y="10"/>
                  </a:moveTo>
                  <a:cubicBezTo>
                    <a:pt x="61" y="10"/>
                    <a:pt x="45" y="112"/>
                    <a:pt x="36" y="147"/>
                  </a:cubicBezTo>
                  <a:cubicBezTo>
                    <a:pt x="30" y="170"/>
                    <a:pt x="0" y="284"/>
                    <a:pt x="0" y="284"/>
                  </a:cubicBezTo>
                  <a:cubicBezTo>
                    <a:pt x="0" y="284"/>
                    <a:pt x="2" y="286"/>
                    <a:pt x="6" y="288"/>
                  </a:cubicBezTo>
                  <a:cubicBezTo>
                    <a:pt x="12" y="290"/>
                    <a:pt x="21" y="293"/>
                    <a:pt x="29" y="293"/>
                  </a:cubicBezTo>
                  <a:cubicBezTo>
                    <a:pt x="29" y="293"/>
                    <a:pt x="65" y="185"/>
                    <a:pt x="80" y="121"/>
                  </a:cubicBezTo>
                  <a:cubicBezTo>
                    <a:pt x="90" y="75"/>
                    <a:pt x="94" y="33"/>
                    <a:pt x="99" y="32"/>
                  </a:cubicBezTo>
                  <a:cubicBezTo>
                    <a:pt x="114" y="29"/>
                    <a:pt x="94" y="291"/>
                    <a:pt x="94" y="291"/>
                  </a:cubicBezTo>
                  <a:cubicBezTo>
                    <a:pt x="122" y="295"/>
                    <a:pt x="122" y="295"/>
                    <a:pt x="122" y="295"/>
                  </a:cubicBezTo>
                  <a:cubicBezTo>
                    <a:pt x="122" y="295"/>
                    <a:pt x="166" y="59"/>
                    <a:pt x="125" y="0"/>
                  </a:cubicBezTo>
                  <a:cubicBezTo>
                    <a:pt x="61" y="10"/>
                    <a:pt x="61" y="10"/>
                    <a:pt x="61" y="10"/>
                  </a:cubicBezTo>
                </a:path>
              </a:pathLst>
            </a:custGeom>
            <a:gradFill>
              <a:gsLst>
                <a:gs pos="4400">
                  <a:srgbClr val="4AB9E1"/>
                </a:gs>
                <a:gs pos="100000">
                  <a:srgbClr val="66ECF2"/>
                </a:gs>
              </a:gsLst>
              <a:lin ang="5400000" scaled="0"/>
            </a:gradFill>
            <a:ln>
              <a:noFill/>
            </a:ln>
          </p:spPr>
          <p:txBody>
            <a:bodyPr wrap="square" lIns="91440" tIns="45720" rIns="91440" bIns="45720" anchor="ctr">
              <a:normAutofit/>
            </a:bodyPr>
            <a:lstStyle/>
            <a:p>
              <a:pPr algn="ctr"/>
              <a:endParaRPr/>
            </a:p>
          </p:txBody>
        </p:sp>
        <p:sp>
          <p:nvSpPr>
            <p:cNvPr id="937" name="îṡḷíďe"/>
            <p:cNvSpPr/>
            <p:nvPr/>
          </p:nvSpPr>
          <p:spPr bwMode="auto">
            <a:xfrm>
              <a:off x="4978401" y="3684589"/>
              <a:ext cx="315913" cy="328613"/>
            </a:xfrm>
            <a:custGeom>
              <a:avLst/>
              <a:gdLst>
                <a:gd name="T0" fmla="*/ 54 w 72"/>
                <a:gd name="T1" fmla="*/ 30 h 75"/>
                <a:gd name="T2" fmla="*/ 42 w 72"/>
                <a:gd name="T3" fmla="*/ 43 h 75"/>
                <a:gd name="T4" fmla="*/ 13 w 72"/>
                <a:gd name="T5" fmla="*/ 0 h 75"/>
                <a:gd name="T6" fmla="*/ 0 w 72"/>
                <a:gd name="T7" fmla="*/ 6 h 75"/>
                <a:gd name="T8" fmla="*/ 42 w 72"/>
                <a:gd name="T9" fmla="*/ 68 h 75"/>
                <a:gd name="T10" fmla="*/ 72 w 72"/>
                <a:gd name="T11" fmla="*/ 44 h 75"/>
                <a:gd name="T12" fmla="*/ 54 w 72"/>
                <a:gd name="T13" fmla="*/ 30 h 75"/>
              </a:gdLst>
              <a:ahLst/>
              <a:cxnLst>
                <a:cxn ang="0">
                  <a:pos x="T0" y="T1"/>
                </a:cxn>
                <a:cxn ang="0">
                  <a:pos x="T2" y="T3"/>
                </a:cxn>
                <a:cxn ang="0">
                  <a:pos x="T4" y="T5"/>
                </a:cxn>
                <a:cxn ang="0">
                  <a:pos x="T6" y="T7"/>
                </a:cxn>
                <a:cxn ang="0">
                  <a:pos x="T8" y="T9"/>
                </a:cxn>
                <a:cxn ang="0">
                  <a:pos x="T10" y="T11"/>
                </a:cxn>
                <a:cxn ang="0">
                  <a:pos x="T12" y="T13"/>
                </a:cxn>
              </a:cxnLst>
              <a:rect l="0" t="0" r="r" b="b"/>
              <a:pathLst>
                <a:path w="72" h="75">
                  <a:moveTo>
                    <a:pt x="54" y="30"/>
                  </a:moveTo>
                  <a:cubicBezTo>
                    <a:pt x="53" y="31"/>
                    <a:pt x="42" y="43"/>
                    <a:pt x="42" y="43"/>
                  </a:cubicBezTo>
                  <a:cubicBezTo>
                    <a:pt x="13" y="0"/>
                    <a:pt x="13" y="0"/>
                    <a:pt x="13" y="0"/>
                  </a:cubicBezTo>
                  <a:cubicBezTo>
                    <a:pt x="0" y="6"/>
                    <a:pt x="0" y="6"/>
                    <a:pt x="0" y="6"/>
                  </a:cubicBezTo>
                  <a:cubicBezTo>
                    <a:pt x="0" y="6"/>
                    <a:pt x="31" y="75"/>
                    <a:pt x="42" y="68"/>
                  </a:cubicBezTo>
                  <a:cubicBezTo>
                    <a:pt x="58" y="58"/>
                    <a:pt x="72" y="44"/>
                    <a:pt x="72" y="44"/>
                  </a:cubicBezTo>
                  <a:lnTo>
                    <a:pt x="54" y="30"/>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938" name="ïš1îḓé"/>
            <p:cNvSpPr/>
            <p:nvPr/>
          </p:nvSpPr>
          <p:spPr bwMode="auto">
            <a:xfrm>
              <a:off x="4918076" y="3587751"/>
              <a:ext cx="134938" cy="131763"/>
            </a:xfrm>
            <a:custGeom>
              <a:avLst/>
              <a:gdLst>
                <a:gd name="T0" fmla="*/ 0 w 31"/>
                <a:gd name="T1" fmla="*/ 18 h 30"/>
                <a:gd name="T2" fmla="*/ 8 w 31"/>
                <a:gd name="T3" fmla="*/ 28 h 30"/>
                <a:gd name="T4" fmla="*/ 15 w 31"/>
                <a:gd name="T5" fmla="*/ 30 h 30"/>
                <a:gd name="T6" fmla="*/ 27 w 31"/>
                <a:gd name="T7" fmla="*/ 24 h 30"/>
                <a:gd name="T8" fmla="*/ 29 w 31"/>
                <a:gd name="T9" fmla="*/ 20 h 30"/>
                <a:gd name="T10" fmla="*/ 28 w 31"/>
                <a:gd name="T11" fmla="*/ 7 h 30"/>
                <a:gd name="T12" fmla="*/ 30 w 31"/>
                <a:gd name="T13" fmla="*/ 2 h 30"/>
                <a:gd name="T14" fmla="*/ 20 w 31"/>
                <a:gd name="T15" fmla="*/ 15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0">
                  <a:moveTo>
                    <a:pt x="0" y="18"/>
                  </a:moveTo>
                  <a:cubicBezTo>
                    <a:pt x="1" y="19"/>
                    <a:pt x="5" y="24"/>
                    <a:pt x="8" y="28"/>
                  </a:cubicBezTo>
                  <a:cubicBezTo>
                    <a:pt x="10" y="30"/>
                    <a:pt x="12" y="30"/>
                    <a:pt x="15" y="30"/>
                  </a:cubicBezTo>
                  <a:cubicBezTo>
                    <a:pt x="27" y="24"/>
                    <a:pt x="27" y="24"/>
                    <a:pt x="27" y="24"/>
                  </a:cubicBezTo>
                  <a:cubicBezTo>
                    <a:pt x="28" y="23"/>
                    <a:pt x="29" y="22"/>
                    <a:pt x="29" y="20"/>
                  </a:cubicBezTo>
                  <a:cubicBezTo>
                    <a:pt x="28" y="17"/>
                    <a:pt x="26" y="10"/>
                    <a:pt x="28" y="7"/>
                  </a:cubicBezTo>
                  <a:cubicBezTo>
                    <a:pt x="30" y="3"/>
                    <a:pt x="31" y="3"/>
                    <a:pt x="30" y="2"/>
                  </a:cubicBezTo>
                  <a:cubicBezTo>
                    <a:pt x="27" y="0"/>
                    <a:pt x="20" y="3"/>
                    <a:pt x="20" y="15"/>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39" name="îṩliḓè"/>
            <p:cNvSpPr/>
            <p:nvPr/>
          </p:nvSpPr>
          <p:spPr bwMode="auto">
            <a:xfrm>
              <a:off x="4868864" y="3556001"/>
              <a:ext cx="149225" cy="128588"/>
            </a:xfrm>
            <a:custGeom>
              <a:avLst/>
              <a:gdLst>
                <a:gd name="T0" fmla="*/ 34 w 34"/>
                <a:gd name="T1" fmla="*/ 24 h 29"/>
                <a:gd name="T2" fmla="*/ 19 w 34"/>
                <a:gd name="T3" fmla="*/ 2 h 29"/>
                <a:gd name="T4" fmla="*/ 24 w 34"/>
                <a:gd name="T5" fmla="*/ 19 h 29"/>
                <a:gd name="T6" fmla="*/ 9 w 34"/>
                <a:gd name="T7" fmla="*/ 5 h 29"/>
                <a:gd name="T8" fmla="*/ 18 w 34"/>
                <a:gd name="T9" fmla="*/ 21 h 29"/>
                <a:gd name="T10" fmla="*/ 3 w 34"/>
                <a:gd name="T11" fmla="*/ 8 h 29"/>
                <a:gd name="T12" fmla="*/ 12 w 34"/>
                <a:gd name="T13" fmla="*/ 21 h 29"/>
                <a:gd name="T14" fmla="*/ 1 w 34"/>
                <a:gd name="T15" fmla="*/ 18 h 29"/>
                <a:gd name="T16" fmla="*/ 16 w 34"/>
                <a:gd name="T17" fmla="*/ 29 h 29"/>
                <a:gd name="T18" fmla="*/ 34 w 34"/>
                <a:gd name="T19"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9">
                  <a:moveTo>
                    <a:pt x="34" y="24"/>
                  </a:moveTo>
                  <a:cubicBezTo>
                    <a:pt x="34" y="24"/>
                    <a:pt x="21" y="3"/>
                    <a:pt x="19" y="2"/>
                  </a:cubicBezTo>
                  <a:cubicBezTo>
                    <a:pt x="16" y="0"/>
                    <a:pt x="21" y="16"/>
                    <a:pt x="24" y="19"/>
                  </a:cubicBezTo>
                  <a:cubicBezTo>
                    <a:pt x="24" y="19"/>
                    <a:pt x="11" y="4"/>
                    <a:pt x="9" y="5"/>
                  </a:cubicBezTo>
                  <a:cubicBezTo>
                    <a:pt x="6" y="5"/>
                    <a:pt x="18" y="21"/>
                    <a:pt x="18" y="21"/>
                  </a:cubicBezTo>
                  <a:cubicBezTo>
                    <a:pt x="18" y="20"/>
                    <a:pt x="5" y="6"/>
                    <a:pt x="3" y="8"/>
                  </a:cubicBezTo>
                  <a:cubicBezTo>
                    <a:pt x="2" y="10"/>
                    <a:pt x="12" y="21"/>
                    <a:pt x="12" y="21"/>
                  </a:cubicBezTo>
                  <a:cubicBezTo>
                    <a:pt x="12" y="21"/>
                    <a:pt x="1" y="16"/>
                    <a:pt x="1" y="18"/>
                  </a:cubicBezTo>
                  <a:cubicBezTo>
                    <a:pt x="0" y="19"/>
                    <a:pt x="16" y="29"/>
                    <a:pt x="16" y="29"/>
                  </a:cubicBezTo>
                  <a:lnTo>
                    <a:pt x="34" y="24"/>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0" name="ïSlîḍê"/>
            <p:cNvSpPr/>
            <p:nvPr/>
          </p:nvSpPr>
          <p:spPr bwMode="auto">
            <a:xfrm>
              <a:off x="5154614" y="5313364"/>
              <a:ext cx="17463" cy="44450"/>
            </a:xfrm>
            <a:custGeom>
              <a:avLst/>
              <a:gdLst>
                <a:gd name="T0" fmla="*/ 3 w 4"/>
                <a:gd name="T1" fmla="*/ 1 h 10"/>
                <a:gd name="T2" fmla="*/ 2 w 4"/>
                <a:gd name="T3" fmla="*/ 5 h 10"/>
                <a:gd name="T4" fmla="*/ 0 w 4"/>
                <a:gd name="T5" fmla="*/ 10 h 10"/>
                <a:gd name="T6" fmla="*/ 1 w 4"/>
                <a:gd name="T7" fmla="*/ 5 h 10"/>
                <a:gd name="T8" fmla="*/ 3 w 4"/>
                <a:gd name="T9" fmla="*/ 1 h 10"/>
              </a:gdLst>
              <a:ahLst/>
              <a:cxnLst>
                <a:cxn ang="0">
                  <a:pos x="T0" y="T1"/>
                </a:cxn>
                <a:cxn ang="0">
                  <a:pos x="T2" y="T3"/>
                </a:cxn>
                <a:cxn ang="0">
                  <a:pos x="T4" y="T5"/>
                </a:cxn>
                <a:cxn ang="0">
                  <a:pos x="T6" y="T7"/>
                </a:cxn>
                <a:cxn ang="0">
                  <a:pos x="T8" y="T9"/>
                </a:cxn>
              </a:cxnLst>
              <a:rect l="0" t="0" r="r" b="b"/>
              <a:pathLst>
                <a:path w="4" h="10">
                  <a:moveTo>
                    <a:pt x="3" y="1"/>
                  </a:moveTo>
                  <a:cubicBezTo>
                    <a:pt x="4" y="1"/>
                    <a:pt x="3" y="3"/>
                    <a:pt x="2" y="5"/>
                  </a:cubicBezTo>
                  <a:cubicBezTo>
                    <a:pt x="1" y="8"/>
                    <a:pt x="1" y="10"/>
                    <a:pt x="0" y="10"/>
                  </a:cubicBezTo>
                  <a:cubicBezTo>
                    <a:pt x="0" y="10"/>
                    <a:pt x="1" y="8"/>
                    <a:pt x="1" y="5"/>
                  </a:cubicBezTo>
                  <a:cubicBezTo>
                    <a:pt x="2" y="3"/>
                    <a:pt x="3" y="0"/>
                    <a:pt x="3"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1" name="iṧ1iḑê"/>
            <p:cNvSpPr/>
            <p:nvPr/>
          </p:nvSpPr>
          <p:spPr bwMode="auto">
            <a:xfrm>
              <a:off x="5194301" y="5159376"/>
              <a:ext cx="25400" cy="79375"/>
            </a:xfrm>
            <a:custGeom>
              <a:avLst/>
              <a:gdLst>
                <a:gd name="T0" fmla="*/ 6 w 6"/>
                <a:gd name="T1" fmla="*/ 0 h 18"/>
                <a:gd name="T2" fmla="*/ 3 w 6"/>
                <a:gd name="T3" fmla="*/ 9 h 18"/>
                <a:gd name="T4" fmla="*/ 0 w 6"/>
                <a:gd name="T5" fmla="*/ 18 h 18"/>
                <a:gd name="T6" fmla="*/ 2 w 6"/>
                <a:gd name="T7" fmla="*/ 9 h 18"/>
                <a:gd name="T8" fmla="*/ 6 w 6"/>
                <a:gd name="T9" fmla="*/ 0 h 18"/>
              </a:gdLst>
              <a:ahLst/>
              <a:cxnLst>
                <a:cxn ang="0">
                  <a:pos x="T0" y="T1"/>
                </a:cxn>
                <a:cxn ang="0">
                  <a:pos x="T2" y="T3"/>
                </a:cxn>
                <a:cxn ang="0">
                  <a:pos x="T4" y="T5"/>
                </a:cxn>
                <a:cxn ang="0">
                  <a:pos x="T6" y="T7"/>
                </a:cxn>
                <a:cxn ang="0">
                  <a:pos x="T8" y="T9"/>
                </a:cxn>
              </a:cxnLst>
              <a:rect l="0" t="0" r="r" b="b"/>
              <a:pathLst>
                <a:path w="6" h="18">
                  <a:moveTo>
                    <a:pt x="6" y="0"/>
                  </a:moveTo>
                  <a:cubicBezTo>
                    <a:pt x="6" y="0"/>
                    <a:pt x="5" y="4"/>
                    <a:pt x="3" y="9"/>
                  </a:cubicBezTo>
                  <a:cubicBezTo>
                    <a:pt x="2" y="14"/>
                    <a:pt x="0" y="18"/>
                    <a:pt x="0" y="18"/>
                  </a:cubicBezTo>
                  <a:cubicBezTo>
                    <a:pt x="0" y="18"/>
                    <a:pt x="1" y="14"/>
                    <a:pt x="2" y="9"/>
                  </a:cubicBezTo>
                  <a:cubicBezTo>
                    <a:pt x="4" y="4"/>
                    <a:pt x="5" y="0"/>
                    <a:pt x="6"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2" name="iślidé"/>
            <p:cNvSpPr/>
            <p:nvPr/>
          </p:nvSpPr>
          <p:spPr bwMode="auto">
            <a:xfrm>
              <a:off x="5241926" y="5002214"/>
              <a:ext cx="26988" cy="77788"/>
            </a:xfrm>
            <a:custGeom>
              <a:avLst/>
              <a:gdLst>
                <a:gd name="T0" fmla="*/ 5 w 6"/>
                <a:gd name="T1" fmla="*/ 0 h 18"/>
                <a:gd name="T2" fmla="*/ 3 w 6"/>
                <a:gd name="T3" fmla="*/ 9 h 18"/>
                <a:gd name="T4" fmla="*/ 0 w 6"/>
                <a:gd name="T5" fmla="*/ 18 h 18"/>
                <a:gd name="T6" fmla="*/ 2 w 6"/>
                <a:gd name="T7" fmla="*/ 9 h 18"/>
                <a:gd name="T8" fmla="*/ 5 w 6"/>
                <a:gd name="T9" fmla="*/ 0 h 18"/>
              </a:gdLst>
              <a:ahLst/>
              <a:cxnLst>
                <a:cxn ang="0">
                  <a:pos x="T0" y="T1"/>
                </a:cxn>
                <a:cxn ang="0">
                  <a:pos x="T2" y="T3"/>
                </a:cxn>
                <a:cxn ang="0">
                  <a:pos x="T4" y="T5"/>
                </a:cxn>
                <a:cxn ang="0">
                  <a:pos x="T6" y="T7"/>
                </a:cxn>
                <a:cxn ang="0">
                  <a:pos x="T8" y="T9"/>
                </a:cxn>
              </a:cxnLst>
              <a:rect l="0" t="0" r="r" b="b"/>
              <a:pathLst>
                <a:path w="6" h="18">
                  <a:moveTo>
                    <a:pt x="5" y="0"/>
                  </a:moveTo>
                  <a:cubicBezTo>
                    <a:pt x="6" y="0"/>
                    <a:pt x="5" y="4"/>
                    <a:pt x="3" y="9"/>
                  </a:cubicBezTo>
                  <a:cubicBezTo>
                    <a:pt x="2" y="14"/>
                    <a:pt x="0" y="18"/>
                    <a:pt x="0" y="18"/>
                  </a:cubicBezTo>
                  <a:cubicBezTo>
                    <a:pt x="0" y="18"/>
                    <a:pt x="1" y="14"/>
                    <a:pt x="2" y="9"/>
                  </a:cubicBezTo>
                  <a:cubicBezTo>
                    <a:pt x="4" y="4"/>
                    <a:pt x="5" y="0"/>
                    <a:pt x="5"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3" name="ïsḷîḓe"/>
            <p:cNvSpPr/>
            <p:nvPr/>
          </p:nvSpPr>
          <p:spPr bwMode="auto">
            <a:xfrm>
              <a:off x="5291139" y="4848226"/>
              <a:ext cx="20638" cy="79375"/>
            </a:xfrm>
            <a:custGeom>
              <a:avLst/>
              <a:gdLst>
                <a:gd name="T0" fmla="*/ 5 w 5"/>
                <a:gd name="T1" fmla="*/ 0 h 18"/>
                <a:gd name="T2" fmla="*/ 3 w 5"/>
                <a:gd name="T3" fmla="*/ 9 h 18"/>
                <a:gd name="T4" fmla="*/ 0 w 5"/>
                <a:gd name="T5" fmla="*/ 17 h 18"/>
                <a:gd name="T6" fmla="*/ 2 w 5"/>
                <a:gd name="T7" fmla="*/ 8 h 18"/>
                <a:gd name="T8" fmla="*/ 5 w 5"/>
                <a:gd name="T9" fmla="*/ 0 h 18"/>
              </a:gdLst>
              <a:ahLst/>
              <a:cxnLst>
                <a:cxn ang="0">
                  <a:pos x="T0" y="T1"/>
                </a:cxn>
                <a:cxn ang="0">
                  <a:pos x="T2" y="T3"/>
                </a:cxn>
                <a:cxn ang="0">
                  <a:pos x="T4" y="T5"/>
                </a:cxn>
                <a:cxn ang="0">
                  <a:pos x="T6" y="T7"/>
                </a:cxn>
                <a:cxn ang="0">
                  <a:pos x="T8" y="T9"/>
                </a:cxn>
              </a:cxnLst>
              <a:rect l="0" t="0" r="r" b="b"/>
              <a:pathLst>
                <a:path w="5" h="18">
                  <a:moveTo>
                    <a:pt x="5" y="0"/>
                  </a:moveTo>
                  <a:cubicBezTo>
                    <a:pt x="5" y="0"/>
                    <a:pt x="4" y="4"/>
                    <a:pt x="3" y="9"/>
                  </a:cubicBezTo>
                  <a:cubicBezTo>
                    <a:pt x="1" y="14"/>
                    <a:pt x="0" y="18"/>
                    <a:pt x="0" y="17"/>
                  </a:cubicBezTo>
                  <a:cubicBezTo>
                    <a:pt x="0" y="17"/>
                    <a:pt x="1" y="13"/>
                    <a:pt x="2" y="8"/>
                  </a:cubicBezTo>
                  <a:cubicBezTo>
                    <a:pt x="3" y="3"/>
                    <a:pt x="5" y="0"/>
                    <a:pt x="5"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4" name="î$ļíḋé"/>
            <p:cNvSpPr/>
            <p:nvPr/>
          </p:nvSpPr>
          <p:spPr bwMode="auto">
            <a:xfrm>
              <a:off x="5334001" y="4689476"/>
              <a:ext cx="22225" cy="79375"/>
            </a:xfrm>
            <a:custGeom>
              <a:avLst/>
              <a:gdLst>
                <a:gd name="T0" fmla="*/ 5 w 5"/>
                <a:gd name="T1" fmla="*/ 0 h 18"/>
                <a:gd name="T2" fmla="*/ 3 w 5"/>
                <a:gd name="T3" fmla="*/ 9 h 18"/>
                <a:gd name="T4" fmla="*/ 0 w 5"/>
                <a:gd name="T5" fmla="*/ 18 h 18"/>
                <a:gd name="T6" fmla="*/ 2 w 5"/>
                <a:gd name="T7" fmla="*/ 9 h 18"/>
                <a:gd name="T8" fmla="*/ 5 w 5"/>
                <a:gd name="T9" fmla="*/ 0 h 18"/>
              </a:gdLst>
              <a:ahLst/>
              <a:cxnLst>
                <a:cxn ang="0">
                  <a:pos x="T0" y="T1"/>
                </a:cxn>
                <a:cxn ang="0">
                  <a:pos x="T2" y="T3"/>
                </a:cxn>
                <a:cxn ang="0">
                  <a:pos x="T4" y="T5"/>
                </a:cxn>
                <a:cxn ang="0">
                  <a:pos x="T6" y="T7"/>
                </a:cxn>
                <a:cxn ang="0">
                  <a:pos x="T8" y="T9"/>
                </a:cxn>
              </a:cxnLst>
              <a:rect l="0" t="0" r="r" b="b"/>
              <a:pathLst>
                <a:path w="5" h="18">
                  <a:moveTo>
                    <a:pt x="5" y="0"/>
                  </a:moveTo>
                  <a:cubicBezTo>
                    <a:pt x="5" y="0"/>
                    <a:pt x="4" y="4"/>
                    <a:pt x="3" y="9"/>
                  </a:cubicBezTo>
                  <a:cubicBezTo>
                    <a:pt x="2" y="14"/>
                    <a:pt x="0" y="18"/>
                    <a:pt x="0" y="18"/>
                  </a:cubicBezTo>
                  <a:cubicBezTo>
                    <a:pt x="0" y="18"/>
                    <a:pt x="1" y="14"/>
                    <a:pt x="2" y="9"/>
                  </a:cubicBezTo>
                  <a:cubicBezTo>
                    <a:pt x="4" y="4"/>
                    <a:pt x="5" y="0"/>
                    <a:pt x="5"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5" name="îŝ1îḓè"/>
            <p:cNvSpPr/>
            <p:nvPr/>
          </p:nvSpPr>
          <p:spPr bwMode="auto">
            <a:xfrm>
              <a:off x="5378451" y="4532314"/>
              <a:ext cx="22225" cy="77788"/>
            </a:xfrm>
            <a:custGeom>
              <a:avLst/>
              <a:gdLst>
                <a:gd name="T0" fmla="*/ 4 w 5"/>
                <a:gd name="T1" fmla="*/ 0 h 18"/>
                <a:gd name="T2" fmla="*/ 3 w 5"/>
                <a:gd name="T3" fmla="*/ 9 h 18"/>
                <a:gd name="T4" fmla="*/ 0 w 5"/>
                <a:gd name="T5" fmla="*/ 18 h 18"/>
                <a:gd name="T6" fmla="*/ 2 w 5"/>
                <a:gd name="T7" fmla="*/ 9 h 18"/>
                <a:gd name="T8" fmla="*/ 4 w 5"/>
                <a:gd name="T9" fmla="*/ 0 h 18"/>
              </a:gdLst>
              <a:ahLst/>
              <a:cxnLst>
                <a:cxn ang="0">
                  <a:pos x="T0" y="T1"/>
                </a:cxn>
                <a:cxn ang="0">
                  <a:pos x="T2" y="T3"/>
                </a:cxn>
                <a:cxn ang="0">
                  <a:pos x="T4" y="T5"/>
                </a:cxn>
                <a:cxn ang="0">
                  <a:pos x="T6" y="T7"/>
                </a:cxn>
                <a:cxn ang="0">
                  <a:pos x="T8" y="T9"/>
                </a:cxn>
              </a:cxnLst>
              <a:rect l="0" t="0" r="r" b="b"/>
              <a:pathLst>
                <a:path w="5" h="18">
                  <a:moveTo>
                    <a:pt x="4" y="0"/>
                  </a:moveTo>
                  <a:cubicBezTo>
                    <a:pt x="5" y="0"/>
                    <a:pt x="4" y="4"/>
                    <a:pt x="3" y="9"/>
                  </a:cubicBezTo>
                  <a:cubicBezTo>
                    <a:pt x="1" y="14"/>
                    <a:pt x="0" y="18"/>
                    <a:pt x="0" y="18"/>
                  </a:cubicBezTo>
                  <a:cubicBezTo>
                    <a:pt x="0" y="18"/>
                    <a:pt x="0" y="14"/>
                    <a:pt x="2" y="9"/>
                  </a:cubicBezTo>
                  <a:cubicBezTo>
                    <a:pt x="3" y="4"/>
                    <a:pt x="4" y="0"/>
                    <a:pt x="4"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6" name="ïšḻïḋe"/>
            <p:cNvSpPr/>
            <p:nvPr/>
          </p:nvSpPr>
          <p:spPr bwMode="auto">
            <a:xfrm>
              <a:off x="5413376" y="4368801"/>
              <a:ext cx="22225" cy="84138"/>
            </a:xfrm>
            <a:custGeom>
              <a:avLst/>
              <a:gdLst>
                <a:gd name="T0" fmla="*/ 4 w 5"/>
                <a:gd name="T1" fmla="*/ 0 h 19"/>
                <a:gd name="T2" fmla="*/ 3 w 5"/>
                <a:gd name="T3" fmla="*/ 9 h 19"/>
                <a:gd name="T4" fmla="*/ 1 w 5"/>
                <a:gd name="T5" fmla="*/ 18 h 19"/>
                <a:gd name="T6" fmla="*/ 2 w 5"/>
                <a:gd name="T7" fmla="*/ 9 h 19"/>
                <a:gd name="T8" fmla="*/ 4 w 5"/>
                <a:gd name="T9" fmla="*/ 0 h 19"/>
              </a:gdLst>
              <a:ahLst/>
              <a:cxnLst>
                <a:cxn ang="0">
                  <a:pos x="T0" y="T1"/>
                </a:cxn>
                <a:cxn ang="0">
                  <a:pos x="T2" y="T3"/>
                </a:cxn>
                <a:cxn ang="0">
                  <a:pos x="T4" y="T5"/>
                </a:cxn>
                <a:cxn ang="0">
                  <a:pos x="T6" y="T7"/>
                </a:cxn>
                <a:cxn ang="0">
                  <a:pos x="T8" y="T9"/>
                </a:cxn>
              </a:cxnLst>
              <a:rect l="0" t="0" r="r" b="b"/>
              <a:pathLst>
                <a:path w="5" h="19">
                  <a:moveTo>
                    <a:pt x="4" y="0"/>
                  </a:moveTo>
                  <a:cubicBezTo>
                    <a:pt x="5" y="0"/>
                    <a:pt x="4" y="4"/>
                    <a:pt x="3" y="9"/>
                  </a:cubicBezTo>
                  <a:cubicBezTo>
                    <a:pt x="2" y="14"/>
                    <a:pt x="1" y="19"/>
                    <a:pt x="1" y="18"/>
                  </a:cubicBezTo>
                  <a:cubicBezTo>
                    <a:pt x="0" y="18"/>
                    <a:pt x="1" y="14"/>
                    <a:pt x="2" y="9"/>
                  </a:cubicBezTo>
                  <a:cubicBezTo>
                    <a:pt x="3" y="4"/>
                    <a:pt x="4" y="0"/>
                    <a:pt x="4"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7" name="išlíḍè"/>
            <p:cNvSpPr/>
            <p:nvPr/>
          </p:nvSpPr>
          <p:spPr bwMode="auto">
            <a:xfrm>
              <a:off x="5443539" y="4246564"/>
              <a:ext cx="4763" cy="42863"/>
            </a:xfrm>
            <a:custGeom>
              <a:avLst/>
              <a:gdLst>
                <a:gd name="T0" fmla="*/ 1 w 1"/>
                <a:gd name="T1" fmla="*/ 0 h 10"/>
                <a:gd name="T2" fmla="*/ 1 w 1"/>
                <a:gd name="T3" fmla="*/ 5 h 10"/>
                <a:gd name="T4" fmla="*/ 0 w 1"/>
                <a:gd name="T5" fmla="*/ 10 h 10"/>
                <a:gd name="T6" fmla="*/ 0 w 1"/>
                <a:gd name="T7" fmla="*/ 5 h 10"/>
                <a:gd name="T8" fmla="*/ 1 w 1"/>
                <a:gd name="T9" fmla="*/ 0 h 10"/>
              </a:gdLst>
              <a:ahLst/>
              <a:cxnLst>
                <a:cxn ang="0">
                  <a:pos x="T0" y="T1"/>
                </a:cxn>
                <a:cxn ang="0">
                  <a:pos x="T2" y="T3"/>
                </a:cxn>
                <a:cxn ang="0">
                  <a:pos x="T4" y="T5"/>
                </a:cxn>
                <a:cxn ang="0">
                  <a:pos x="T6" y="T7"/>
                </a:cxn>
                <a:cxn ang="0">
                  <a:pos x="T8" y="T9"/>
                </a:cxn>
              </a:cxnLst>
              <a:rect l="0" t="0" r="r" b="b"/>
              <a:pathLst>
                <a:path w="1" h="10">
                  <a:moveTo>
                    <a:pt x="1" y="0"/>
                  </a:moveTo>
                  <a:cubicBezTo>
                    <a:pt x="1" y="0"/>
                    <a:pt x="1" y="2"/>
                    <a:pt x="1" y="5"/>
                  </a:cubicBezTo>
                  <a:cubicBezTo>
                    <a:pt x="1" y="8"/>
                    <a:pt x="1" y="10"/>
                    <a:pt x="0" y="10"/>
                  </a:cubicBezTo>
                  <a:cubicBezTo>
                    <a:pt x="0" y="10"/>
                    <a:pt x="0" y="7"/>
                    <a:pt x="0" y="5"/>
                  </a:cubicBezTo>
                  <a:cubicBezTo>
                    <a:pt x="0" y="2"/>
                    <a:pt x="1" y="0"/>
                    <a:pt x="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8" name="iṩlîḋé"/>
            <p:cNvSpPr/>
            <p:nvPr/>
          </p:nvSpPr>
          <p:spPr bwMode="auto">
            <a:xfrm>
              <a:off x="5567364" y="5287964"/>
              <a:ext cx="17463" cy="87313"/>
            </a:xfrm>
            <a:custGeom>
              <a:avLst/>
              <a:gdLst>
                <a:gd name="T0" fmla="*/ 3 w 4"/>
                <a:gd name="T1" fmla="*/ 0 h 20"/>
                <a:gd name="T2" fmla="*/ 2 w 4"/>
                <a:gd name="T3" fmla="*/ 10 h 20"/>
                <a:gd name="T4" fmla="*/ 0 w 4"/>
                <a:gd name="T5" fmla="*/ 20 h 20"/>
                <a:gd name="T6" fmla="*/ 1 w 4"/>
                <a:gd name="T7" fmla="*/ 10 h 20"/>
                <a:gd name="T8" fmla="*/ 3 w 4"/>
                <a:gd name="T9" fmla="*/ 0 h 20"/>
              </a:gdLst>
              <a:ahLst/>
              <a:cxnLst>
                <a:cxn ang="0">
                  <a:pos x="T0" y="T1"/>
                </a:cxn>
                <a:cxn ang="0">
                  <a:pos x="T2" y="T3"/>
                </a:cxn>
                <a:cxn ang="0">
                  <a:pos x="T4" y="T5"/>
                </a:cxn>
                <a:cxn ang="0">
                  <a:pos x="T6" y="T7"/>
                </a:cxn>
                <a:cxn ang="0">
                  <a:pos x="T8" y="T9"/>
                </a:cxn>
              </a:cxnLst>
              <a:rect l="0" t="0" r="r" b="b"/>
              <a:pathLst>
                <a:path w="4" h="20">
                  <a:moveTo>
                    <a:pt x="3" y="0"/>
                  </a:moveTo>
                  <a:cubicBezTo>
                    <a:pt x="4" y="0"/>
                    <a:pt x="3" y="5"/>
                    <a:pt x="2" y="10"/>
                  </a:cubicBezTo>
                  <a:cubicBezTo>
                    <a:pt x="1" y="16"/>
                    <a:pt x="1" y="20"/>
                    <a:pt x="0" y="20"/>
                  </a:cubicBezTo>
                  <a:cubicBezTo>
                    <a:pt x="0" y="20"/>
                    <a:pt x="1" y="16"/>
                    <a:pt x="1" y="10"/>
                  </a:cubicBezTo>
                  <a:cubicBezTo>
                    <a:pt x="2" y="5"/>
                    <a:pt x="3" y="0"/>
                    <a:pt x="3"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9" name="îṡlidè"/>
            <p:cNvSpPr/>
            <p:nvPr/>
          </p:nvSpPr>
          <p:spPr bwMode="auto">
            <a:xfrm>
              <a:off x="5592763" y="5116513"/>
              <a:ext cx="14288" cy="87313"/>
            </a:xfrm>
            <a:custGeom>
              <a:avLst/>
              <a:gdLst>
                <a:gd name="T0" fmla="*/ 2 w 3"/>
                <a:gd name="T1" fmla="*/ 0 h 20"/>
                <a:gd name="T2" fmla="*/ 2 w 3"/>
                <a:gd name="T3" fmla="*/ 10 h 20"/>
                <a:gd name="T4" fmla="*/ 0 w 3"/>
                <a:gd name="T5" fmla="*/ 20 h 20"/>
                <a:gd name="T6" fmla="*/ 1 w 3"/>
                <a:gd name="T7" fmla="*/ 10 h 20"/>
                <a:gd name="T8" fmla="*/ 2 w 3"/>
                <a:gd name="T9" fmla="*/ 0 h 20"/>
              </a:gdLst>
              <a:ahLst/>
              <a:cxnLst>
                <a:cxn ang="0">
                  <a:pos x="T0" y="T1"/>
                </a:cxn>
                <a:cxn ang="0">
                  <a:pos x="T2" y="T3"/>
                </a:cxn>
                <a:cxn ang="0">
                  <a:pos x="T4" y="T5"/>
                </a:cxn>
                <a:cxn ang="0">
                  <a:pos x="T6" y="T7"/>
                </a:cxn>
                <a:cxn ang="0">
                  <a:pos x="T8" y="T9"/>
                </a:cxn>
              </a:cxnLst>
              <a:rect l="0" t="0" r="r" b="b"/>
              <a:pathLst>
                <a:path w="3" h="20">
                  <a:moveTo>
                    <a:pt x="2" y="0"/>
                  </a:moveTo>
                  <a:cubicBezTo>
                    <a:pt x="3" y="0"/>
                    <a:pt x="2" y="4"/>
                    <a:pt x="2" y="10"/>
                  </a:cubicBezTo>
                  <a:cubicBezTo>
                    <a:pt x="1" y="15"/>
                    <a:pt x="0" y="20"/>
                    <a:pt x="0" y="20"/>
                  </a:cubicBezTo>
                  <a:cubicBezTo>
                    <a:pt x="0" y="20"/>
                    <a:pt x="0" y="15"/>
                    <a:pt x="1" y="10"/>
                  </a:cubicBezTo>
                  <a:cubicBezTo>
                    <a:pt x="1" y="4"/>
                    <a:pt x="2" y="0"/>
                    <a:pt x="2"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0" name="íšļíḑê"/>
            <p:cNvSpPr/>
            <p:nvPr/>
          </p:nvSpPr>
          <p:spPr bwMode="auto">
            <a:xfrm>
              <a:off x="5610226" y="4940301"/>
              <a:ext cx="14288" cy="87313"/>
            </a:xfrm>
            <a:custGeom>
              <a:avLst/>
              <a:gdLst>
                <a:gd name="T0" fmla="*/ 3 w 3"/>
                <a:gd name="T1" fmla="*/ 0 h 20"/>
                <a:gd name="T2" fmla="*/ 2 w 3"/>
                <a:gd name="T3" fmla="*/ 10 h 20"/>
                <a:gd name="T4" fmla="*/ 1 w 3"/>
                <a:gd name="T5" fmla="*/ 20 h 20"/>
                <a:gd name="T6" fmla="*/ 1 w 3"/>
                <a:gd name="T7" fmla="*/ 10 h 20"/>
                <a:gd name="T8" fmla="*/ 3 w 3"/>
                <a:gd name="T9" fmla="*/ 0 h 20"/>
              </a:gdLst>
              <a:ahLst/>
              <a:cxnLst>
                <a:cxn ang="0">
                  <a:pos x="T0" y="T1"/>
                </a:cxn>
                <a:cxn ang="0">
                  <a:pos x="T2" y="T3"/>
                </a:cxn>
                <a:cxn ang="0">
                  <a:pos x="T4" y="T5"/>
                </a:cxn>
                <a:cxn ang="0">
                  <a:pos x="T6" y="T7"/>
                </a:cxn>
                <a:cxn ang="0">
                  <a:pos x="T8" y="T9"/>
                </a:cxn>
              </a:cxnLst>
              <a:rect l="0" t="0" r="r" b="b"/>
              <a:pathLst>
                <a:path w="3" h="20">
                  <a:moveTo>
                    <a:pt x="3" y="0"/>
                  </a:moveTo>
                  <a:cubicBezTo>
                    <a:pt x="3" y="0"/>
                    <a:pt x="3" y="4"/>
                    <a:pt x="2" y="10"/>
                  </a:cubicBezTo>
                  <a:cubicBezTo>
                    <a:pt x="1" y="15"/>
                    <a:pt x="1" y="20"/>
                    <a:pt x="1" y="20"/>
                  </a:cubicBezTo>
                  <a:cubicBezTo>
                    <a:pt x="0" y="20"/>
                    <a:pt x="1" y="15"/>
                    <a:pt x="1" y="10"/>
                  </a:cubicBezTo>
                  <a:cubicBezTo>
                    <a:pt x="2" y="4"/>
                    <a:pt x="2" y="0"/>
                    <a:pt x="3"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1" name="îṥľïḋè"/>
            <p:cNvSpPr/>
            <p:nvPr/>
          </p:nvSpPr>
          <p:spPr bwMode="auto">
            <a:xfrm>
              <a:off x="5627688" y="4764088"/>
              <a:ext cx="9525" cy="88900"/>
            </a:xfrm>
            <a:custGeom>
              <a:avLst/>
              <a:gdLst>
                <a:gd name="T0" fmla="*/ 2 w 2"/>
                <a:gd name="T1" fmla="*/ 0 h 20"/>
                <a:gd name="T2" fmla="*/ 1 w 2"/>
                <a:gd name="T3" fmla="*/ 10 h 20"/>
                <a:gd name="T4" fmla="*/ 0 w 2"/>
                <a:gd name="T5" fmla="*/ 20 h 20"/>
                <a:gd name="T6" fmla="*/ 1 w 2"/>
                <a:gd name="T7" fmla="*/ 10 h 20"/>
                <a:gd name="T8" fmla="*/ 2 w 2"/>
                <a:gd name="T9" fmla="*/ 0 h 20"/>
              </a:gdLst>
              <a:ahLst/>
              <a:cxnLst>
                <a:cxn ang="0">
                  <a:pos x="T0" y="T1"/>
                </a:cxn>
                <a:cxn ang="0">
                  <a:pos x="T2" y="T3"/>
                </a:cxn>
                <a:cxn ang="0">
                  <a:pos x="T4" y="T5"/>
                </a:cxn>
                <a:cxn ang="0">
                  <a:pos x="T6" y="T7"/>
                </a:cxn>
                <a:cxn ang="0">
                  <a:pos x="T8" y="T9"/>
                </a:cxn>
              </a:cxnLst>
              <a:rect l="0" t="0" r="r" b="b"/>
              <a:pathLst>
                <a:path w="2" h="20">
                  <a:moveTo>
                    <a:pt x="2" y="0"/>
                  </a:moveTo>
                  <a:cubicBezTo>
                    <a:pt x="2" y="0"/>
                    <a:pt x="2" y="5"/>
                    <a:pt x="1" y="10"/>
                  </a:cubicBezTo>
                  <a:cubicBezTo>
                    <a:pt x="1" y="16"/>
                    <a:pt x="1" y="20"/>
                    <a:pt x="0" y="20"/>
                  </a:cubicBezTo>
                  <a:cubicBezTo>
                    <a:pt x="0" y="20"/>
                    <a:pt x="0" y="16"/>
                    <a:pt x="1" y="10"/>
                  </a:cubicBezTo>
                  <a:cubicBezTo>
                    <a:pt x="1" y="5"/>
                    <a:pt x="2" y="0"/>
                    <a:pt x="2"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2" name="îşḻîḍê"/>
            <p:cNvSpPr/>
            <p:nvPr/>
          </p:nvSpPr>
          <p:spPr bwMode="auto">
            <a:xfrm>
              <a:off x="5641976" y="4589463"/>
              <a:ext cx="4763" cy="87313"/>
            </a:xfrm>
            <a:custGeom>
              <a:avLst/>
              <a:gdLst>
                <a:gd name="T0" fmla="*/ 1 w 1"/>
                <a:gd name="T1" fmla="*/ 0 h 20"/>
                <a:gd name="T2" fmla="*/ 1 w 1"/>
                <a:gd name="T3" fmla="*/ 10 h 20"/>
                <a:gd name="T4" fmla="*/ 0 w 1"/>
                <a:gd name="T5" fmla="*/ 20 h 20"/>
                <a:gd name="T6" fmla="*/ 0 w 1"/>
                <a:gd name="T7" fmla="*/ 10 h 20"/>
                <a:gd name="T8" fmla="*/ 1 w 1"/>
                <a:gd name="T9" fmla="*/ 0 h 20"/>
              </a:gdLst>
              <a:ahLst/>
              <a:cxnLst>
                <a:cxn ang="0">
                  <a:pos x="T0" y="T1"/>
                </a:cxn>
                <a:cxn ang="0">
                  <a:pos x="T2" y="T3"/>
                </a:cxn>
                <a:cxn ang="0">
                  <a:pos x="T4" y="T5"/>
                </a:cxn>
                <a:cxn ang="0">
                  <a:pos x="T6" y="T7"/>
                </a:cxn>
                <a:cxn ang="0">
                  <a:pos x="T8" y="T9"/>
                </a:cxn>
              </a:cxnLst>
              <a:rect l="0" t="0" r="r" b="b"/>
              <a:pathLst>
                <a:path w="1" h="20">
                  <a:moveTo>
                    <a:pt x="1" y="0"/>
                  </a:moveTo>
                  <a:cubicBezTo>
                    <a:pt x="1" y="0"/>
                    <a:pt x="1" y="5"/>
                    <a:pt x="1" y="10"/>
                  </a:cubicBezTo>
                  <a:cubicBezTo>
                    <a:pt x="0" y="16"/>
                    <a:pt x="0" y="20"/>
                    <a:pt x="0" y="20"/>
                  </a:cubicBezTo>
                  <a:cubicBezTo>
                    <a:pt x="0" y="20"/>
                    <a:pt x="0" y="16"/>
                    <a:pt x="0" y="10"/>
                  </a:cubicBezTo>
                  <a:cubicBezTo>
                    <a:pt x="0" y="5"/>
                    <a:pt x="0" y="0"/>
                    <a:pt x="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3" name="ïṡḷidê"/>
            <p:cNvSpPr/>
            <p:nvPr/>
          </p:nvSpPr>
          <p:spPr bwMode="auto">
            <a:xfrm>
              <a:off x="5641976" y="4413251"/>
              <a:ext cx="4763" cy="87313"/>
            </a:xfrm>
            <a:custGeom>
              <a:avLst/>
              <a:gdLst>
                <a:gd name="T0" fmla="*/ 0 w 1"/>
                <a:gd name="T1" fmla="*/ 0 h 20"/>
                <a:gd name="T2" fmla="*/ 1 w 1"/>
                <a:gd name="T3" fmla="*/ 10 h 20"/>
                <a:gd name="T4" fmla="*/ 1 w 1"/>
                <a:gd name="T5" fmla="*/ 20 h 20"/>
                <a:gd name="T6" fmla="*/ 0 w 1"/>
                <a:gd name="T7" fmla="*/ 10 h 20"/>
                <a:gd name="T8" fmla="*/ 0 w 1"/>
                <a:gd name="T9" fmla="*/ 0 h 20"/>
              </a:gdLst>
              <a:ahLst/>
              <a:cxnLst>
                <a:cxn ang="0">
                  <a:pos x="T0" y="T1"/>
                </a:cxn>
                <a:cxn ang="0">
                  <a:pos x="T2" y="T3"/>
                </a:cxn>
                <a:cxn ang="0">
                  <a:pos x="T4" y="T5"/>
                </a:cxn>
                <a:cxn ang="0">
                  <a:pos x="T6" y="T7"/>
                </a:cxn>
                <a:cxn ang="0">
                  <a:pos x="T8" y="T9"/>
                </a:cxn>
              </a:cxnLst>
              <a:rect l="0" t="0" r="r" b="b"/>
              <a:pathLst>
                <a:path w="1" h="20">
                  <a:moveTo>
                    <a:pt x="0" y="0"/>
                  </a:moveTo>
                  <a:cubicBezTo>
                    <a:pt x="1" y="0"/>
                    <a:pt x="1" y="5"/>
                    <a:pt x="1" y="10"/>
                  </a:cubicBezTo>
                  <a:cubicBezTo>
                    <a:pt x="1" y="16"/>
                    <a:pt x="1" y="20"/>
                    <a:pt x="1" y="20"/>
                  </a:cubicBezTo>
                  <a:cubicBezTo>
                    <a:pt x="1" y="20"/>
                    <a:pt x="0" y="16"/>
                    <a:pt x="0" y="10"/>
                  </a:cubicBezTo>
                  <a:cubicBezTo>
                    <a:pt x="0" y="5"/>
                    <a:pt x="0" y="0"/>
                    <a:pt x="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4" name="ísľídè"/>
            <p:cNvSpPr/>
            <p:nvPr/>
          </p:nvSpPr>
          <p:spPr bwMode="auto">
            <a:xfrm>
              <a:off x="5624513" y="4237038"/>
              <a:ext cx="12700" cy="88900"/>
            </a:xfrm>
            <a:custGeom>
              <a:avLst/>
              <a:gdLst>
                <a:gd name="T0" fmla="*/ 0 w 3"/>
                <a:gd name="T1" fmla="*/ 0 h 20"/>
                <a:gd name="T2" fmla="*/ 2 w 3"/>
                <a:gd name="T3" fmla="*/ 10 h 20"/>
                <a:gd name="T4" fmla="*/ 3 w 3"/>
                <a:gd name="T5" fmla="*/ 20 h 20"/>
                <a:gd name="T6" fmla="*/ 1 w 3"/>
                <a:gd name="T7" fmla="*/ 10 h 20"/>
                <a:gd name="T8" fmla="*/ 0 w 3"/>
                <a:gd name="T9" fmla="*/ 0 h 20"/>
              </a:gdLst>
              <a:ahLst/>
              <a:cxnLst>
                <a:cxn ang="0">
                  <a:pos x="T0" y="T1"/>
                </a:cxn>
                <a:cxn ang="0">
                  <a:pos x="T2" y="T3"/>
                </a:cxn>
                <a:cxn ang="0">
                  <a:pos x="T4" y="T5"/>
                </a:cxn>
                <a:cxn ang="0">
                  <a:pos x="T6" y="T7"/>
                </a:cxn>
                <a:cxn ang="0">
                  <a:pos x="T8" y="T9"/>
                </a:cxn>
              </a:cxnLst>
              <a:rect l="0" t="0" r="r" b="b"/>
              <a:pathLst>
                <a:path w="3" h="20">
                  <a:moveTo>
                    <a:pt x="0" y="0"/>
                  </a:moveTo>
                  <a:cubicBezTo>
                    <a:pt x="1" y="0"/>
                    <a:pt x="1" y="5"/>
                    <a:pt x="2" y="10"/>
                  </a:cubicBezTo>
                  <a:cubicBezTo>
                    <a:pt x="3" y="16"/>
                    <a:pt x="3" y="20"/>
                    <a:pt x="3" y="20"/>
                  </a:cubicBezTo>
                  <a:cubicBezTo>
                    <a:pt x="3" y="20"/>
                    <a:pt x="2" y="16"/>
                    <a:pt x="1" y="10"/>
                  </a:cubicBezTo>
                  <a:cubicBezTo>
                    <a:pt x="1" y="5"/>
                    <a:pt x="0" y="0"/>
                    <a:pt x="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5" name="išḷîḍè"/>
            <p:cNvSpPr/>
            <p:nvPr/>
          </p:nvSpPr>
          <p:spPr bwMode="auto">
            <a:xfrm>
              <a:off x="5592763" y="4132263"/>
              <a:ext cx="14288" cy="22225"/>
            </a:xfrm>
            <a:custGeom>
              <a:avLst/>
              <a:gdLst>
                <a:gd name="T0" fmla="*/ 0 w 3"/>
                <a:gd name="T1" fmla="*/ 0 h 5"/>
                <a:gd name="T2" fmla="*/ 2 w 3"/>
                <a:gd name="T3" fmla="*/ 2 h 5"/>
                <a:gd name="T4" fmla="*/ 2 w 3"/>
                <a:gd name="T5" fmla="*/ 5 h 5"/>
                <a:gd name="T6" fmla="*/ 1 w 3"/>
                <a:gd name="T7" fmla="*/ 3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1" y="1"/>
                    <a:pt x="2" y="2"/>
                  </a:cubicBezTo>
                  <a:cubicBezTo>
                    <a:pt x="2" y="4"/>
                    <a:pt x="3" y="5"/>
                    <a:pt x="2" y="5"/>
                  </a:cubicBezTo>
                  <a:cubicBezTo>
                    <a:pt x="2" y="5"/>
                    <a:pt x="2" y="4"/>
                    <a:pt x="1" y="3"/>
                  </a:cubicBezTo>
                  <a:cubicBezTo>
                    <a:pt x="0" y="1"/>
                    <a:pt x="0" y="0"/>
                    <a:pt x="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6" name="îŝlíḑê"/>
            <p:cNvSpPr/>
            <p:nvPr/>
          </p:nvSpPr>
          <p:spPr bwMode="auto">
            <a:xfrm>
              <a:off x="5067301" y="5287963"/>
              <a:ext cx="127000" cy="47625"/>
            </a:xfrm>
            <a:custGeom>
              <a:avLst/>
              <a:gdLst>
                <a:gd name="T0" fmla="*/ 29 w 29"/>
                <a:gd name="T1" fmla="*/ 11 h 11"/>
                <a:gd name="T2" fmla="*/ 28 w 29"/>
                <a:gd name="T3" fmla="*/ 11 h 11"/>
                <a:gd name="T4" fmla="*/ 25 w 29"/>
                <a:gd name="T5" fmla="*/ 11 h 11"/>
                <a:gd name="T6" fmla="*/ 14 w 29"/>
                <a:gd name="T7" fmla="*/ 8 h 11"/>
                <a:gd name="T8" fmla="*/ 3 w 29"/>
                <a:gd name="T9" fmla="*/ 3 h 11"/>
                <a:gd name="T10" fmla="*/ 1 w 29"/>
                <a:gd name="T11" fmla="*/ 1 h 11"/>
                <a:gd name="T12" fmla="*/ 0 w 29"/>
                <a:gd name="T13" fmla="*/ 0 h 11"/>
                <a:gd name="T14" fmla="*/ 4 w 29"/>
                <a:gd name="T15" fmla="*/ 3 h 11"/>
                <a:gd name="T16" fmla="*/ 14 w 29"/>
                <a:gd name="T17" fmla="*/ 8 h 11"/>
                <a:gd name="T18" fmla="*/ 25 w 29"/>
                <a:gd name="T19" fmla="*/ 11 h 11"/>
                <a:gd name="T20" fmla="*/ 29 w 29"/>
                <a:gd name="T2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11">
                  <a:moveTo>
                    <a:pt x="29" y="11"/>
                  </a:moveTo>
                  <a:cubicBezTo>
                    <a:pt x="29" y="11"/>
                    <a:pt x="29" y="11"/>
                    <a:pt x="28" y="11"/>
                  </a:cubicBezTo>
                  <a:cubicBezTo>
                    <a:pt x="27" y="11"/>
                    <a:pt x="26" y="11"/>
                    <a:pt x="25" y="11"/>
                  </a:cubicBezTo>
                  <a:cubicBezTo>
                    <a:pt x="22" y="11"/>
                    <a:pt x="18" y="10"/>
                    <a:pt x="14" y="8"/>
                  </a:cubicBezTo>
                  <a:cubicBezTo>
                    <a:pt x="9" y="7"/>
                    <a:pt x="6" y="5"/>
                    <a:pt x="3" y="3"/>
                  </a:cubicBezTo>
                  <a:cubicBezTo>
                    <a:pt x="2" y="2"/>
                    <a:pt x="1" y="2"/>
                    <a:pt x="1" y="1"/>
                  </a:cubicBezTo>
                  <a:cubicBezTo>
                    <a:pt x="0" y="1"/>
                    <a:pt x="0" y="0"/>
                    <a:pt x="0" y="0"/>
                  </a:cubicBezTo>
                  <a:cubicBezTo>
                    <a:pt x="0" y="0"/>
                    <a:pt x="1" y="1"/>
                    <a:pt x="4" y="3"/>
                  </a:cubicBezTo>
                  <a:cubicBezTo>
                    <a:pt x="6" y="4"/>
                    <a:pt x="10" y="6"/>
                    <a:pt x="14" y="8"/>
                  </a:cubicBezTo>
                  <a:cubicBezTo>
                    <a:pt x="18" y="9"/>
                    <a:pt x="22" y="10"/>
                    <a:pt x="25" y="11"/>
                  </a:cubicBezTo>
                  <a:cubicBezTo>
                    <a:pt x="28" y="11"/>
                    <a:pt x="29" y="11"/>
                    <a:pt x="29" y="1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7" name="ïṡliḓè"/>
            <p:cNvSpPr/>
            <p:nvPr/>
          </p:nvSpPr>
          <p:spPr bwMode="auto">
            <a:xfrm>
              <a:off x="5465763" y="5330826"/>
              <a:ext cx="141288" cy="12700"/>
            </a:xfrm>
            <a:custGeom>
              <a:avLst/>
              <a:gdLst>
                <a:gd name="T0" fmla="*/ 32 w 32"/>
                <a:gd name="T1" fmla="*/ 3 h 3"/>
                <a:gd name="T2" fmla="*/ 16 w 32"/>
                <a:gd name="T3" fmla="*/ 2 h 3"/>
                <a:gd name="T4" fmla="*/ 0 w 32"/>
                <a:gd name="T5" fmla="*/ 0 h 3"/>
                <a:gd name="T6" fmla="*/ 16 w 32"/>
                <a:gd name="T7" fmla="*/ 1 h 3"/>
                <a:gd name="T8" fmla="*/ 32 w 32"/>
                <a:gd name="T9" fmla="*/ 3 h 3"/>
              </a:gdLst>
              <a:ahLst/>
              <a:cxnLst>
                <a:cxn ang="0">
                  <a:pos x="T0" y="T1"/>
                </a:cxn>
                <a:cxn ang="0">
                  <a:pos x="T2" y="T3"/>
                </a:cxn>
                <a:cxn ang="0">
                  <a:pos x="T4" y="T5"/>
                </a:cxn>
                <a:cxn ang="0">
                  <a:pos x="T6" y="T7"/>
                </a:cxn>
                <a:cxn ang="0">
                  <a:pos x="T8" y="T9"/>
                </a:cxn>
              </a:cxnLst>
              <a:rect l="0" t="0" r="r" b="b"/>
              <a:pathLst>
                <a:path w="32" h="3">
                  <a:moveTo>
                    <a:pt x="32" y="3"/>
                  </a:moveTo>
                  <a:cubicBezTo>
                    <a:pt x="32" y="3"/>
                    <a:pt x="25" y="3"/>
                    <a:pt x="16" y="2"/>
                  </a:cubicBezTo>
                  <a:cubicBezTo>
                    <a:pt x="7" y="1"/>
                    <a:pt x="0" y="0"/>
                    <a:pt x="0" y="0"/>
                  </a:cubicBezTo>
                  <a:cubicBezTo>
                    <a:pt x="0" y="0"/>
                    <a:pt x="7" y="0"/>
                    <a:pt x="16" y="1"/>
                  </a:cubicBezTo>
                  <a:cubicBezTo>
                    <a:pt x="25" y="2"/>
                    <a:pt x="32" y="3"/>
                    <a:pt x="32" y="3"/>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8" name="ïşḻídê"/>
            <p:cNvSpPr/>
            <p:nvPr/>
          </p:nvSpPr>
          <p:spPr bwMode="auto">
            <a:xfrm>
              <a:off x="5202238" y="3640138"/>
              <a:ext cx="584200" cy="509588"/>
            </a:xfrm>
            <a:custGeom>
              <a:avLst/>
              <a:gdLst>
                <a:gd name="T0" fmla="*/ 0 w 133"/>
                <a:gd name="T1" fmla="*/ 38 h 116"/>
                <a:gd name="T2" fmla="*/ 23 w 133"/>
                <a:gd name="T3" fmla="*/ 13 h 116"/>
                <a:gd name="T4" fmla="*/ 58 w 133"/>
                <a:gd name="T5" fmla="*/ 3 h 116"/>
                <a:gd name="T6" fmla="*/ 123 w 133"/>
                <a:gd name="T7" fmla="*/ 35 h 116"/>
                <a:gd name="T8" fmla="*/ 133 w 133"/>
                <a:gd name="T9" fmla="*/ 65 h 116"/>
                <a:gd name="T10" fmla="*/ 104 w 133"/>
                <a:gd name="T11" fmla="*/ 71 h 116"/>
                <a:gd name="T12" fmla="*/ 95 w 133"/>
                <a:gd name="T13" fmla="*/ 50 h 116"/>
                <a:gd name="T14" fmla="*/ 94 w 133"/>
                <a:gd name="T15" fmla="*/ 79 h 116"/>
                <a:gd name="T16" fmla="*/ 100 w 133"/>
                <a:gd name="T17" fmla="*/ 110 h 116"/>
                <a:gd name="T18" fmla="*/ 24 w 133"/>
                <a:gd name="T19" fmla="*/ 116 h 116"/>
                <a:gd name="T20" fmla="*/ 30 w 133"/>
                <a:gd name="T21" fmla="*/ 48 h 116"/>
                <a:gd name="T22" fmla="*/ 21 w 133"/>
                <a:gd name="T23" fmla="*/ 56 h 116"/>
                <a:gd name="T24" fmla="*/ 0 w 133"/>
                <a:gd name="T25" fmla="*/ 3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16">
                  <a:moveTo>
                    <a:pt x="0" y="38"/>
                  </a:moveTo>
                  <a:cubicBezTo>
                    <a:pt x="0" y="38"/>
                    <a:pt x="18" y="16"/>
                    <a:pt x="23" y="13"/>
                  </a:cubicBezTo>
                  <a:cubicBezTo>
                    <a:pt x="27" y="9"/>
                    <a:pt x="40" y="0"/>
                    <a:pt x="58" y="3"/>
                  </a:cubicBezTo>
                  <a:cubicBezTo>
                    <a:pt x="77" y="6"/>
                    <a:pt x="111" y="5"/>
                    <a:pt x="123" y="35"/>
                  </a:cubicBezTo>
                  <a:cubicBezTo>
                    <a:pt x="131" y="55"/>
                    <a:pt x="133" y="65"/>
                    <a:pt x="133" y="65"/>
                  </a:cubicBezTo>
                  <a:cubicBezTo>
                    <a:pt x="133" y="65"/>
                    <a:pt x="117" y="73"/>
                    <a:pt x="104" y="71"/>
                  </a:cubicBezTo>
                  <a:cubicBezTo>
                    <a:pt x="95" y="50"/>
                    <a:pt x="95" y="50"/>
                    <a:pt x="95" y="50"/>
                  </a:cubicBezTo>
                  <a:cubicBezTo>
                    <a:pt x="95" y="50"/>
                    <a:pt x="89" y="51"/>
                    <a:pt x="94" y="79"/>
                  </a:cubicBezTo>
                  <a:cubicBezTo>
                    <a:pt x="100" y="110"/>
                    <a:pt x="100" y="110"/>
                    <a:pt x="100" y="110"/>
                  </a:cubicBezTo>
                  <a:cubicBezTo>
                    <a:pt x="24" y="116"/>
                    <a:pt x="24" y="116"/>
                    <a:pt x="24" y="116"/>
                  </a:cubicBezTo>
                  <a:cubicBezTo>
                    <a:pt x="30" y="48"/>
                    <a:pt x="30" y="48"/>
                    <a:pt x="30" y="48"/>
                  </a:cubicBezTo>
                  <a:cubicBezTo>
                    <a:pt x="21" y="56"/>
                    <a:pt x="21" y="56"/>
                    <a:pt x="21" y="56"/>
                  </a:cubicBezTo>
                  <a:cubicBezTo>
                    <a:pt x="0" y="38"/>
                    <a:pt x="0" y="38"/>
                    <a:pt x="0" y="38"/>
                  </a:cubicBezTo>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59" name="íśḷïdè"/>
            <p:cNvSpPr/>
            <p:nvPr/>
          </p:nvSpPr>
          <p:spPr bwMode="auto">
            <a:xfrm>
              <a:off x="5303838" y="4132263"/>
              <a:ext cx="4763" cy="0"/>
            </a:xfrm>
            <a:custGeom>
              <a:avLst/>
              <a:gdLst>
                <a:gd name="T0" fmla="*/ 1 w 1"/>
                <a:gd name="T1" fmla="*/ 0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0" y="0"/>
                    <a:pt x="0" y="0"/>
                    <a:pt x="0" y="0"/>
                  </a:cubicBezTo>
                  <a:cubicBezTo>
                    <a:pt x="0" y="0"/>
                    <a:pt x="0" y="0"/>
                    <a:pt x="0" y="0"/>
                  </a:cubicBezTo>
                  <a:cubicBezTo>
                    <a:pt x="1" y="0"/>
                    <a:pt x="1" y="0"/>
                    <a:pt x="1" y="0"/>
                  </a:cubicBezTo>
                  <a:cubicBezTo>
                    <a:pt x="1" y="0"/>
                    <a:pt x="1" y="0"/>
                    <a:pt x="1" y="0"/>
                  </a:cubicBezTo>
                </a:path>
              </a:pathLst>
            </a:custGeom>
            <a:solidFill>
              <a:srgbClr val="CDC9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60" name="í$ľiḓè"/>
            <p:cNvSpPr/>
            <p:nvPr/>
          </p:nvSpPr>
          <p:spPr bwMode="auto">
            <a:xfrm>
              <a:off x="5308601" y="4110038"/>
              <a:ext cx="328613" cy="22225"/>
            </a:xfrm>
            <a:custGeom>
              <a:avLst/>
              <a:gdLst>
                <a:gd name="T0" fmla="*/ 75 w 75"/>
                <a:gd name="T1" fmla="*/ 0 h 5"/>
                <a:gd name="T2" fmla="*/ 37 w 75"/>
                <a:gd name="T3" fmla="*/ 2 h 5"/>
                <a:gd name="T4" fmla="*/ 0 w 75"/>
                <a:gd name="T5" fmla="*/ 5 h 5"/>
                <a:gd name="T6" fmla="*/ 0 w 75"/>
                <a:gd name="T7" fmla="*/ 5 h 5"/>
                <a:gd name="T8" fmla="*/ 37 w 75"/>
                <a:gd name="T9" fmla="*/ 3 h 5"/>
                <a:gd name="T10" fmla="*/ 75 w 75"/>
                <a:gd name="T11" fmla="*/ 0 h 5"/>
                <a:gd name="T12" fmla="*/ 75 w 7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5" h="5">
                  <a:moveTo>
                    <a:pt x="75" y="0"/>
                  </a:moveTo>
                  <a:cubicBezTo>
                    <a:pt x="72" y="0"/>
                    <a:pt x="56" y="1"/>
                    <a:pt x="37" y="2"/>
                  </a:cubicBezTo>
                  <a:cubicBezTo>
                    <a:pt x="19" y="3"/>
                    <a:pt x="4" y="5"/>
                    <a:pt x="0" y="5"/>
                  </a:cubicBezTo>
                  <a:cubicBezTo>
                    <a:pt x="0" y="5"/>
                    <a:pt x="0" y="5"/>
                    <a:pt x="0" y="5"/>
                  </a:cubicBezTo>
                  <a:cubicBezTo>
                    <a:pt x="4" y="5"/>
                    <a:pt x="19" y="4"/>
                    <a:pt x="37" y="3"/>
                  </a:cubicBezTo>
                  <a:cubicBezTo>
                    <a:pt x="58" y="1"/>
                    <a:pt x="75" y="0"/>
                    <a:pt x="75" y="0"/>
                  </a:cubicBezTo>
                  <a:cubicBezTo>
                    <a:pt x="75" y="0"/>
                    <a:pt x="75" y="0"/>
                    <a:pt x="75" y="0"/>
                  </a:cubicBezTo>
                </a:path>
              </a:pathLst>
            </a:custGeom>
            <a:solidFill>
              <a:srgbClr val="C79C7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61" name="îSľídé"/>
            <p:cNvSpPr/>
            <p:nvPr/>
          </p:nvSpPr>
          <p:spPr bwMode="auto">
            <a:xfrm>
              <a:off x="5461001" y="5357813"/>
              <a:ext cx="220663" cy="69850"/>
            </a:xfrm>
            <a:custGeom>
              <a:avLst/>
              <a:gdLst>
                <a:gd name="T0" fmla="*/ 0 w 139"/>
                <a:gd name="T1" fmla="*/ 39 h 44"/>
                <a:gd name="T2" fmla="*/ 6 w 139"/>
                <a:gd name="T3" fmla="*/ 3 h 44"/>
                <a:gd name="T4" fmla="*/ 47 w 139"/>
                <a:gd name="T5" fmla="*/ 0 h 44"/>
                <a:gd name="T6" fmla="*/ 139 w 139"/>
                <a:gd name="T7" fmla="*/ 33 h 44"/>
                <a:gd name="T8" fmla="*/ 139 w 139"/>
                <a:gd name="T9" fmla="*/ 44 h 44"/>
                <a:gd name="T10" fmla="*/ 0 w 139"/>
                <a:gd name="T11" fmla="*/ 39 h 44"/>
              </a:gdLst>
              <a:ahLst/>
              <a:cxnLst>
                <a:cxn ang="0">
                  <a:pos x="T0" y="T1"/>
                </a:cxn>
                <a:cxn ang="0">
                  <a:pos x="T2" y="T3"/>
                </a:cxn>
                <a:cxn ang="0">
                  <a:pos x="T4" y="T5"/>
                </a:cxn>
                <a:cxn ang="0">
                  <a:pos x="T6" y="T7"/>
                </a:cxn>
                <a:cxn ang="0">
                  <a:pos x="T8" y="T9"/>
                </a:cxn>
                <a:cxn ang="0">
                  <a:pos x="T10" y="T11"/>
                </a:cxn>
              </a:cxnLst>
              <a:rect l="0" t="0" r="r" b="b"/>
              <a:pathLst>
                <a:path w="139" h="44">
                  <a:moveTo>
                    <a:pt x="0" y="39"/>
                  </a:moveTo>
                  <a:lnTo>
                    <a:pt x="6" y="3"/>
                  </a:lnTo>
                  <a:lnTo>
                    <a:pt x="47" y="0"/>
                  </a:lnTo>
                  <a:lnTo>
                    <a:pt x="139" y="33"/>
                  </a:lnTo>
                  <a:lnTo>
                    <a:pt x="139" y="44"/>
                  </a:lnTo>
                  <a:lnTo>
                    <a:pt x="0" y="39"/>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62" name="îṣḷïdê"/>
            <p:cNvSpPr/>
            <p:nvPr/>
          </p:nvSpPr>
          <p:spPr bwMode="auto">
            <a:xfrm>
              <a:off x="5457826" y="5410201"/>
              <a:ext cx="219075" cy="12700"/>
            </a:xfrm>
            <a:custGeom>
              <a:avLst/>
              <a:gdLst>
                <a:gd name="T0" fmla="*/ 50 w 50"/>
                <a:gd name="T1" fmla="*/ 1 h 3"/>
                <a:gd name="T2" fmla="*/ 48 w 50"/>
                <a:gd name="T3" fmla="*/ 1 h 3"/>
                <a:gd name="T4" fmla="*/ 43 w 50"/>
                <a:gd name="T5" fmla="*/ 2 h 3"/>
                <a:gd name="T6" fmla="*/ 25 w 50"/>
                <a:gd name="T7" fmla="*/ 3 h 3"/>
                <a:gd name="T8" fmla="*/ 7 w 50"/>
                <a:gd name="T9" fmla="*/ 2 h 3"/>
                <a:gd name="T10" fmla="*/ 2 w 50"/>
                <a:gd name="T11" fmla="*/ 1 h 3"/>
                <a:gd name="T12" fmla="*/ 0 w 50"/>
                <a:gd name="T13" fmla="*/ 0 h 3"/>
                <a:gd name="T14" fmla="*/ 2 w 50"/>
                <a:gd name="T15" fmla="*/ 1 h 3"/>
                <a:gd name="T16" fmla="*/ 7 w 50"/>
                <a:gd name="T17" fmla="*/ 1 h 3"/>
                <a:gd name="T18" fmla="*/ 25 w 50"/>
                <a:gd name="T19" fmla="*/ 2 h 3"/>
                <a:gd name="T20" fmla="*/ 43 w 50"/>
                <a:gd name="T21" fmla="*/ 1 h 3"/>
                <a:gd name="T22" fmla="*/ 48 w 50"/>
                <a:gd name="T23" fmla="*/ 1 h 3"/>
                <a:gd name="T24" fmla="*/ 50 w 50"/>
                <a:gd name="T25"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3">
                  <a:moveTo>
                    <a:pt x="50" y="1"/>
                  </a:moveTo>
                  <a:cubicBezTo>
                    <a:pt x="50" y="1"/>
                    <a:pt x="50" y="1"/>
                    <a:pt x="48" y="1"/>
                  </a:cubicBezTo>
                  <a:cubicBezTo>
                    <a:pt x="47" y="2"/>
                    <a:pt x="45" y="2"/>
                    <a:pt x="43" y="2"/>
                  </a:cubicBezTo>
                  <a:cubicBezTo>
                    <a:pt x="38" y="3"/>
                    <a:pt x="32" y="3"/>
                    <a:pt x="25" y="3"/>
                  </a:cubicBezTo>
                  <a:cubicBezTo>
                    <a:pt x="18" y="3"/>
                    <a:pt x="12" y="2"/>
                    <a:pt x="7" y="2"/>
                  </a:cubicBezTo>
                  <a:cubicBezTo>
                    <a:pt x="5" y="1"/>
                    <a:pt x="3" y="1"/>
                    <a:pt x="2" y="1"/>
                  </a:cubicBezTo>
                  <a:cubicBezTo>
                    <a:pt x="0" y="1"/>
                    <a:pt x="0" y="0"/>
                    <a:pt x="0" y="0"/>
                  </a:cubicBezTo>
                  <a:cubicBezTo>
                    <a:pt x="0" y="0"/>
                    <a:pt x="0" y="0"/>
                    <a:pt x="2" y="1"/>
                  </a:cubicBezTo>
                  <a:cubicBezTo>
                    <a:pt x="3" y="1"/>
                    <a:pt x="5" y="1"/>
                    <a:pt x="7" y="1"/>
                  </a:cubicBezTo>
                  <a:cubicBezTo>
                    <a:pt x="12" y="2"/>
                    <a:pt x="18" y="2"/>
                    <a:pt x="25" y="2"/>
                  </a:cubicBezTo>
                  <a:cubicBezTo>
                    <a:pt x="32" y="2"/>
                    <a:pt x="38" y="2"/>
                    <a:pt x="43" y="1"/>
                  </a:cubicBezTo>
                  <a:cubicBezTo>
                    <a:pt x="45" y="1"/>
                    <a:pt x="46" y="1"/>
                    <a:pt x="48" y="1"/>
                  </a:cubicBezTo>
                  <a:cubicBezTo>
                    <a:pt x="50" y="1"/>
                    <a:pt x="50" y="1"/>
                    <a:pt x="50"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63" name="îśliḑe"/>
            <p:cNvSpPr/>
            <p:nvPr/>
          </p:nvSpPr>
          <p:spPr bwMode="auto">
            <a:xfrm>
              <a:off x="5373688" y="4189413"/>
              <a:ext cx="223838" cy="60325"/>
            </a:xfrm>
            <a:custGeom>
              <a:avLst/>
              <a:gdLst>
                <a:gd name="T0" fmla="*/ 51 w 51"/>
                <a:gd name="T1" fmla="*/ 1 h 14"/>
                <a:gd name="T2" fmla="*/ 25 w 51"/>
                <a:gd name="T3" fmla="*/ 8 h 14"/>
                <a:gd name="T4" fmla="*/ 0 w 51"/>
                <a:gd name="T5" fmla="*/ 14 h 14"/>
                <a:gd name="T6" fmla="*/ 25 w 51"/>
                <a:gd name="T7" fmla="*/ 7 h 14"/>
                <a:gd name="T8" fmla="*/ 51 w 51"/>
                <a:gd name="T9" fmla="*/ 1 h 14"/>
              </a:gdLst>
              <a:ahLst/>
              <a:cxnLst>
                <a:cxn ang="0">
                  <a:pos x="T0" y="T1"/>
                </a:cxn>
                <a:cxn ang="0">
                  <a:pos x="T2" y="T3"/>
                </a:cxn>
                <a:cxn ang="0">
                  <a:pos x="T4" y="T5"/>
                </a:cxn>
                <a:cxn ang="0">
                  <a:pos x="T6" y="T7"/>
                </a:cxn>
                <a:cxn ang="0">
                  <a:pos x="T8" y="T9"/>
                </a:cxn>
              </a:cxnLst>
              <a:rect l="0" t="0" r="r" b="b"/>
              <a:pathLst>
                <a:path w="51" h="14">
                  <a:moveTo>
                    <a:pt x="51" y="1"/>
                  </a:moveTo>
                  <a:cubicBezTo>
                    <a:pt x="51" y="1"/>
                    <a:pt x="39" y="4"/>
                    <a:pt x="25" y="8"/>
                  </a:cubicBezTo>
                  <a:cubicBezTo>
                    <a:pt x="11" y="11"/>
                    <a:pt x="0" y="14"/>
                    <a:pt x="0" y="14"/>
                  </a:cubicBezTo>
                  <a:cubicBezTo>
                    <a:pt x="0" y="13"/>
                    <a:pt x="11" y="10"/>
                    <a:pt x="25" y="7"/>
                  </a:cubicBezTo>
                  <a:cubicBezTo>
                    <a:pt x="39" y="3"/>
                    <a:pt x="50" y="0"/>
                    <a:pt x="51"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64" name="îṧḷiḋe"/>
            <p:cNvSpPr/>
            <p:nvPr/>
          </p:nvSpPr>
          <p:spPr bwMode="auto">
            <a:xfrm>
              <a:off x="5308601" y="3292476"/>
              <a:ext cx="346075" cy="747713"/>
            </a:xfrm>
            <a:custGeom>
              <a:avLst/>
              <a:gdLst>
                <a:gd name="T0" fmla="*/ 49 w 79"/>
                <a:gd name="T1" fmla="*/ 8 h 170"/>
                <a:gd name="T2" fmla="*/ 24 w 79"/>
                <a:gd name="T3" fmla="*/ 10 h 170"/>
                <a:gd name="T4" fmla="*/ 20 w 79"/>
                <a:gd name="T5" fmla="*/ 37 h 170"/>
                <a:gd name="T6" fmla="*/ 19 w 79"/>
                <a:gd name="T7" fmla="*/ 65 h 170"/>
                <a:gd name="T8" fmla="*/ 7 w 79"/>
                <a:gd name="T9" fmla="*/ 84 h 170"/>
                <a:gd name="T10" fmla="*/ 3 w 79"/>
                <a:gd name="T11" fmla="*/ 104 h 170"/>
                <a:gd name="T12" fmla="*/ 12 w 79"/>
                <a:gd name="T13" fmla="*/ 119 h 170"/>
                <a:gd name="T14" fmla="*/ 10 w 79"/>
                <a:gd name="T15" fmla="*/ 149 h 170"/>
                <a:gd name="T16" fmla="*/ 39 w 79"/>
                <a:gd name="T17" fmla="*/ 166 h 170"/>
                <a:gd name="T18" fmla="*/ 59 w 79"/>
                <a:gd name="T19" fmla="*/ 136 h 170"/>
                <a:gd name="T20" fmla="*/ 63 w 79"/>
                <a:gd name="T21" fmla="*/ 106 h 170"/>
                <a:gd name="T22" fmla="*/ 75 w 79"/>
                <a:gd name="T23" fmla="*/ 95 h 170"/>
                <a:gd name="T24" fmla="*/ 72 w 79"/>
                <a:gd name="T25" fmla="*/ 70 h 170"/>
                <a:gd name="T26" fmla="*/ 61 w 79"/>
                <a:gd name="T27" fmla="*/ 47 h 170"/>
                <a:gd name="T28" fmla="*/ 63 w 79"/>
                <a:gd name="T29" fmla="*/ 30 h 170"/>
                <a:gd name="T30" fmla="*/ 63 w 79"/>
                <a:gd name="T31" fmla="*/ 13 h 170"/>
                <a:gd name="T32" fmla="*/ 49 w 79"/>
                <a:gd name="T33" fmla="*/ 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9" h="170">
                  <a:moveTo>
                    <a:pt x="49" y="8"/>
                  </a:moveTo>
                  <a:cubicBezTo>
                    <a:pt x="43" y="0"/>
                    <a:pt x="30" y="2"/>
                    <a:pt x="24" y="10"/>
                  </a:cubicBezTo>
                  <a:cubicBezTo>
                    <a:pt x="19" y="17"/>
                    <a:pt x="19" y="27"/>
                    <a:pt x="20" y="37"/>
                  </a:cubicBezTo>
                  <a:cubicBezTo>
                    <a:pt x="20" y="46"/>
                    <a:pt x="22" y="56"/>
                    <a:pt x="19" y="65"/>
                  </a:cubicBezTo>
                  <a:cubicBezTo>
                    <a:pt x="16" y="72"/>
                    <a:pt x="11" y="78"/>
                    <a:pt x="7" y="84"/>
                  </a:cubicBezTo>
                  <a:cubicBezTo>
                    <a:pt x="3" y="90"/>
                    <a:pt x="0" y="97"/>
                    <a:pt x="3" y="104"/>
                  </a:cubicBezTo>
                  <a:cubicBezTo>
                    <a:pt x="5" y="110"/>
                    <a:pt x="10" y="114"/>
                    <a:pt x="12" y="119"/>
                  </a:cubicBezTo>
                  <a:cubicBezTo>
                    <a:pt x="15" y="129"/>
                    <a:pt x="8" y="139"/>
                    <a:pt x="10" y="149"/>
                  </a:cubicBezTo>
                  <a:cubicBezTo>
                    <a:pt x="12" y="162"/>
                    <a:pt x="27" y="170"/>
                    <a:pt x="39" y="166"/>
                  </a:cubicBezTo>
                  <a:cubicBezTo>
                    <a:pt x="51" y="162"/>
                    <a:pt x="58" y="149"/>
                    <a:pt x="59" y="136"/>
                  </a:cubicBezTo>
                  <a:cubicBezTo>
                    <a:pt x="60" y="126"/>
                    <a:pt x="57" y="114"/>
                    <a:pt x="63" y="106"/>
                  </a:cubicBezTo>
                  <a:cubicBezTo>
                    <a:pt x="67" y="101"/>
                    <a:pt x="72" y="99"/>
                    <a:pt x="75" y="95"/>
                  </a:cubicBezTo>
                  <a:cubicBezTo>
                    <a:pt x="79" y="87"/>
                    <a:pt x="76" y="78"/>
                    <a:pt x="72" y="70"/>
                  </a:cubicBezTo>
                  <a:cubicBezTo>
                    <a:pt x="67" y="63"/>
                    <a:pt x="61" y="56"/>
                    <a:pt x="61" y="47"/>
                  </a:cubicBezTo>
                  <a:cubicBezTo>
                    <a:pt x="60" y="42"/>
                    <a:pt x="62" y="36"/>
                    <a:pt x="63" y="30"/>
                  </a:cubicBezTo>
                  <a:cubicBezTo>
                    <a:pt x="65" y="24"/>
                    <a:pt x="65" y="18"/>
                    <a:pt x="63" y="13"/>
                  </a:cubicBezTo>
                  <a:cubicBezTo>
                    <a:pt x="61" y="8"/>
                    <a:pt x="54" y="4"/>
                    <a:pt x="49" y="6"/>
                  </a:cubicBezTo>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65" name="ïṧļïďè"/>
            <p:cNvSpPr/>
            <p:nvPr/>
          </p:nvSpPr>
          <p:spPr bwMode="auto">
            <a:xfrm>
              <a:off x="6492876" y="1368426"/>
              <a:ext cx="579438" cy="377825"/>
            </a:xfrm>
            <a:custGeom>
              <a:avLst/>
              <a:gdLst>
                <a:gd name="T0" fmla="*/ 109 w 132"/>
                <a:gd name="T1" fmla="*/ 86 h 86"/>
                <a:gd name="T2" fmla="*/ 22 w 132"/>
                <a:gd name="T3" fmla="*/ 86 h 86"/>
                <a:gd name="T4" fmla="*/ 0 w 132"/>
                <a:gd name="T5" fmla="*/ 63 h 86"/>
                <a:gd name="T6" fmla="*/ 0 w 132"/>
                <a:gd name="T7" fmla="*/ 22 h 86"/>
                <a:gd name="T8" fmla="*/ 22 w 132"/>
                <a:gd name="T9" fmla="*/ 0 h 86"/>
                <a:gd name="T10" fmla="*/ 109 w 132"/>
                <a:gd name="T11" fmla="*/ 0 h 86"/>
                <a:gd name="T12" fmla="*/ 132 w 132"/>
                <a:gd name="T13" fmla="*/ 22 h 86"/>
                <a:gd name="T14" fmla="*/ 132 w 132"/>
                <a:gd name="T15" fmla="*/ 63 h 86"/>
                <a:gd name="T16" fmla="*/ 109 w 132"/>
                <a:gd name="T17"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86">
                  <a:moveTo>
                    <a:pt x="109" y="86"/>
                  </a:moveTo>
                  <a:cubicBezTo>
                    <a:pt x="22" y="86"/>
                    <a:pt x="22" y="86"/>
                    <a:pt x="22" y="86"/>
                  </a:cubicBezTo>
                  <a:cubicBezTo>
                    <a:pt x="10" y="86"/>
                    <a:pt x="0" y="76"/>
                    <a:pt x="0" y="63"/>
                  </a:cubicBezTo>
                  <a:cubicBezTo>
                    <a:pt x="0" y="22"/>
                    <a:pt x="0" y="22"/>
                    <a:pt x="0" y="22"/>
                  </a:cubicBezTo>
                  <a:cubicBezTo>
                    <a:pt x="0" y="10"/>
                    <a:pt x="10" y="0"/>
                    <a:pt x="22" y="0"/>
                  </a:cubicBezTo>
                  <a:cubicBezTo>
                    <a:pt x="109" y="0"/>
                    <a:pt x="109" y="0"/>
                    <a:pt x="109" y="0"/>
                  </a:cubicBezTo>
                  <a:cubicBezTo>
                    <a:pt x="122" y="0"/>
                    <a:pt x="132" y="10"/>
                    <a:pt x="132" y="22"/>
                  </a:cubicBezTo>
                  <a:cubicBezTo>
                    <a:pt x="132" y="63"/>
                    <a:pt x="132" y="63"/>
                    <a:pt x="132" y="63"/>
                  </a:cubicBezTo>
                  <a:cubicBezTo>
                    <a:pt x="132" y="76"/>
                    <a:pt x="122" y="86"/>
                    <a:pt x="109" y="8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966" name="íşḷïḑé"/>
            <p:cNvSpPr/>
            <p:nvPr/>
          </p:nvSpPr>
          <p:spPr bwMode="auto">
            <a:xfrm>
              <a:off x="6634163" y="1706563"/>
              <a:ext cx="104775" cy="158750"/>
            </a:xfrm>
            <a:custGeom>
              <a:avLst/>
              <a:gdLst>
                <a:gd name="T0" fmla="*/ 0 w 66"/>
                <a:gd name="T1" fmla="*/ 0 h 100"/>
                <a:gd name="T2" fmla="*/ 2 w 66"/>
                <a:gd name="T3" fmla="*/ 100 h 100"/>
                <a:gd name="T4" fmla="*/ 66 w 66"/>
                <a:gd name="T5" fmla="*/ 17 h 100"/>
                <a:gd name="T6" fmla="*/ 0 w 66"/>
                <a:gd name="T7" fmla="*/ 0 h 100"/>
              </a:gdLst>
              <a:ahLst/>
              <a:cxnLst>
                <a:cxn ang="0">
                  <a:pos x="T0" y="T1"/>
                </a:cxn>
                <a:cxn ang="0">
                  <a:pos x="T2" y="T3"/>
                </a:cxn>
                <a:cxn ang="0">
                  <a:pos x="T4" y="T5"/>
                </a:cxn>
                <a:cxn ang="0">
                  <a:pos x="T6" y="T7"/>
                </a:cxn>
              </a:cxnLst>
              <a:rect l="0" t="0" r="r" b="b"/>
              <a:pathLst>
                <a:path w="66" h="100">
                  <a:moveTo>
                    <a:pt x="0" y="0"/>
                  </a:moveTo>
                  <a:lnTo>
                    <a:pt x="2" y="100"/>
                  </a:lnTo>
                  <a:lnTo>
                    <a:pt x="66" y="17"/>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67" name="ïṡḻiḓè"/>
            <p:cNvSpPr/>
            <p:nvPr/>
          </p:nvSpPr>
          <p:spPr bwMode="auto">
            <a:xfrm>
              <a:off x="7340601" y="4017963"/>
              <a:ext cx="579438" cy="377825"/>
            </a:xfrm>
            <a:custGeom>
              <a:avLst/>
              <a:gdLst>
                <a:gd name="T0" fmla="*/ 109 w 132"/>
                <a:gd name="T1" fmla="*/ 86 h 86"/>
                <a:gd name="T2" fmla="*/ 22 w 132"/>
                <a:gd name="T3" fmla="*/ 86 h 86"/>
                <a:gd name="T4" fmla="*/ 0 w 132"/>
                <a:gd name="T5" fmla="*/ 64 h 86"/>
                <a:gd name="T6" fmla="*/ 0 w 132"/>
                <a:gd name="T7" fmla="*/ 23 h 86"/>
                <a:gd name="T8" fmla="*/ 22 w 132"/>
                <a:gd name="T9" fmla="*/ 0 h 86"/>
                <a:gd name="T10" fmla="*/ 109 w 132"/>
                <a:gd name="T11" fmla="*/ 0 h 86"/>
                <a:gd name="T12" fmla="*/ 132 w 132"/>
                <a:gd name="T13" fmla="*/ 23 h 86"/>
                <a:gd name="T14" fmla="*/ 132 w 132"/>
                <a:gd name="T15" fmla="*/ 64 h 86"/>
                <a:gd name="T16" fmla="*/ 109 w 132"/>
                <a:gd name="T17"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86">
                  <a:moveTo>
                    <a:pt x="109" y="86"/>
                  </a:moveTo>
                  <a:cubicBezTo>
                    <a:pt x="22" y="86"/>
                    <a:pt x="22" y="86"/>
                    <a:pt x="22" y="86"/>
                  </a:cubicBezTo>
                  <a:cubicBezTo>
                    <a:pt x="10" y="86"/>
                    <a:pt x="0" y="76"/>
                    <a:pt x="0" y="64"/>
                  </a:cubicBezTo>
                  <a:cubicBezTo>
                    <a:pt x="0" y="23"/>
                    <a:pt x="0" y="23"/>
                    <a:pt x="0" y="23"/>
                  </a:cubicBezTo>
                  <a:cubicBezTo>
                    <a:pt x="0" y="10"/>
                    <a:pt x="10" y="0"/>
                    <a:pt x="22" y="0"/>
                  </a:cubicBezTo>
                  <a:cubicBezTo>
                    <a:pt x="109" y="0"/>
                    <a:pt x="109" y="0"/>
                    <a:pt x="109" y="0"/>
                  </a:cubicBezTo>
                  <a:cubicBezTo>
                    <a:pt x="122" y="0"/>
                    <a:pt x="132" y="10"/>
                    <a:pt x="132" y="23"/>
                  </a:cubicBezTo>
                  <a:cubicBezTo>
                    <a:pt x="132" y="64"/>
                    <a:pt x="132" y="64"/>
                    <a:pt x="132" y="64"/>
                  </a:cubicBezTo>
                  <a:cubicBezTo>
                    <a:pt x="132" y="76"/>
                    <a:pt x="122" y="86"/>
                    <a:pt x="109" y="86"/>
                  </a:cubicBezTo>
                  <a:close/>
                </a:path>
              </a:pathLst>
            </a:custGeom>
            <a:solidFill>
              <a:srgbClr val="42287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968" name="ïṥ1ïḋê"/>
            <p:cNvSpPr/>
            <p:nvPr/>
          </p:nvSpPr>
          <p:spPr bwMode="auto">
            <a:xfrm>
              <a:off x="7480301" y="4356101"/>
              <a:ext cx="104775" cy="161925"/>
            </a:xfrm>
            <a:custGeom>
              <a:avLst/>
              <a:gdLst>
                <a:gd name="T0" fmla="*/ 0 w 66"/>
                <a:gd name="T1" fmla="*/ 0 h 102"/>
                <a:gd name="T2" fmla="*/ 3 w 66"/>
                <a:gd name="T3" fmla="*/ 102 h 102"/>
                <a:gd name="T4" fmla="*/ 66 w 66"/>
                <a:gd name="T5" fmla="*/ 19 h 102"/>
                <a:gd name="T6" fmla="*/ 0 w 66"/>
                <a:gd name="T7" fmla="*/ 0 h 102"/>
              </a:gdLst>
              <a:ahLst/>
              <a:cxnLst>
                <a:cxn ang="0">
                  <a:pos x="T0" y="T1"/>
                </a:cxn>
                <a:cxn ang="0">
                  <a:pos x="T2" y="T3"/>
                </a:cxn>
                <a:cxn ang="0">
                  <a:pos x="T4" y="T5"/>
                </a:cxn>
                <a:cxn ang="0">
                  <a:pos x="T6" y="T7"/>
                </a:cxn>
              </a:cxnLst>
              <a:rect l="0" t="0" r="r" b="b"/>
              <a:pathLst>
                <a:path w="66" h="102">
                  <a:moveTo>
                    <a:pt x="0" y="0"/>
                  </a:moveTo>
                  <a:lnTo>
                    <a:pt x="3" y="102"/>
                  </a:lnTo>
                  <a:lnTo>
                    <a:pt x="66" y="19"/>
                  </a:lnTo>
                  <a:lnTo>
                    <a:pt x="0" y="0"/>
                  </a:lnTo>
                  <a:close/>
                </a:path>
              </a:pathLst>
            </a:custGeom>
            <a:solidFill>
              <a:srgbClr val="42287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69" name="iśļíḑê"/>
            <p:cNvSpPr/>
            <p:nvPr/>
          </p:nvSpPr>
          <p:spPr bwMode="auto">
            <a:xfrm>
              <a:off x="3508376" y="4271963"/>
              <a:ext cx="206375" cy="193675"/>
            </a:xfrm>
            <a:custGeom>
              <a:avLst/>
              <a:gdLst>
                <a:gd name="T0" fmla="*/ 0 w 47"/>
                <a:gd name="T1" fmla="*/ 39 h 44"/>
                <a:gd name="T2" fmla="*/ 25 w 47"/>
                <a:gd name="T3" fmla="*/ 1 h 44"/>
                <a:gd name="T4" fmla="*/ 40 w 47"/>
                <a:gd name="T5" fmla="*/ 44 h 44"/>
                <a:gd name="T6" fmla="*/ 34 w 47"/>
                <a:gd name="T7" fmla="*/ 44 h 44"/>
                <a:gd name="T8" fmla="*/ 25 w 47"/>
                <a:gd name="T9" fmla="*/ 4 h 44"/>
                <a:gd name="T10" fmla="*/ 6 w 47"/>
                <a:gd name="T11" fmla="*/ 39 h 44"/>
                <a:gd name="T12" fmla="*/ 0 w 47"/>
                <a:gd name="T13" fmla="*/ 39 h 44"/>
              </a:gdLst>
              <a:ahLst/>
              <a:cxnLst>
                <a:cxn ang="0">
                  <a:pos x="T0" y="T1"/>
                </a:cxn>
                <a:cxn ang="0">
                  <a:pos x="T2" y="T3"/>
                </a:cxn>
                <a:cxn ang="0">
                  <a:pos x="T4" y="T5"/>
                </a:cxn>
                <a:cxn ang="0">
                  <a:pos x="T6" y="T7"/>
                </a:cxn>
                <a:cxn ang="0">
                  <a:pos x="T8" y="T9"/>
                </a:cxn>
                <a:cxn ang="0">
                  <a:pos x="T10" y="T11"/>
                </a:cxn>
                <a:cxn ang="0">
                  <a:pos x="T12" y="T13"/>
                </a:cxn>
              </a:cxnLst>
              <a:rect l="0" t="0" r="r" b="b"/>
              <a:pathLst>
                <a:path w="47" h="44">
                  <a:moveTo>
                    <a:pt x="0" y="39"/>
                  </a:moveTo>
                  <a:cubicBezTo>
                    <a:pt x="0" y="39"/>
                    <a:pt x="3" y="0"/>
                    <a:pt x="25" y="1"/>
                  </a:cubicBezTo>
                  <a:cubicBezTo>
                    <a:pt x="47" y="2"/>
                    <a:pt x="40" y="44"/>
                    <a:pt x="40" y="44"/>
                  </a:cubicBezTo>
                  <a:cubicBezTo>
                    <a:pt x="34" y="44"/>
                    <a:pt x="34" y="44"/>
                    <a:pt x="34" y="44"/>
                  </a:cubicBezTo>
                  <a:cubicBezTo>
                    <a:pt x="34" y="44"/>
                    <a:pt x="42" y="5"/>
                    <a:pt x="25" y="4"/>
                  </a:cubicBezTo>
                  <a:cubicBezTo>
                    <a:pt x="9" y="2"/>
                    <a:pt x="6" y="39"/>
                    <a:pt x="6" y="39"/>
                  </a:cubicBezTo>
                  <a:lnTo>
                    <a:pt x="0" y="39"/>
                  </a:lnTo>
                  <a:close/>
                </a:path>
              </a:pathLst>
            </a:custGeom>
            <a:solidFill>
              <a:srgbClr val="E2B28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970" name="îṥḻíḑe"/>
            <p:cNvSpPr/>
            <p:nvPr/>
          </p:nvSpPr>
          <p:spPr bwMode="auto">
            <a:xfrm>
              <a:off x="3351213" y="4421188"/>
              <a:ext cx="438150" cy="474663"/>
            </a:xfrm>
            <a:custGeom>
              <a:avLst/>
              <a:gdLst>
                <a:gd name="T0" fmla="*/ 44 w 276"/>
                <a:gd name="T1" fmla="*/ 0 h 299"/>
                <a:gd name="T2" fmla="*/ 276 w 276"/>
                <a:gd name="T3" fmla="*/ 34 h 299"/>
                <a:gd name="T4" fmla="*/ 240 w 276"/>
                <a:gd name="T5" fmla="*/ 299 h 299"/>
                <a:gd name="T6" fmla="*/ 0 w 276"/>
                <a:gd name="T7" fmla="*/ 283 h 299"/>
                <a:gd name="T8" fmla="*/ 44 w 276"/>
                <a:gd name="T9" fmla="*/ 0 h 299"/>
              </a:gdLst>
              <a:ahLst/>
              <a:cxnLst>
                <a:cxn ang="0">
                  <a:pos x="T0" y="T1"/>
                </a:cxn>
                <a:cxn ang="0">
                  <a:pos x="T2" y="T3"/>
                </a:cxn>
                <a:cxn ang="0">
                  <a:pos x="T4" y="T5"/>
                </a:cxn>
                <a:cxn ang="0">
                  <a:pos x="T6" y="T7"/>
                </a:cxn>
                <a:cxn ang="0">
                  <a:pos x="T8" y="T9"/>
                </a:cxn>
              </a:cxnLst>
              <a:rect l="0" t="0" r="r" b="b"/>
              <a:pathLst>
                <a:path w="276" h="299">
                  <a:moveTo>
                    <a:pt x="44" y="0"/>
                  </a:moveTo>
                  <a:lnTo>
                    <a:pt x="276" y="34"/>
                  </a:lnTo>
                  <a:lnTo>
                    <a:pt x="240" y="299"/>
                  </a:lnTo>
                  <a:lnTo>
                    <a:pt x="0" y="283"/>
                  </a:lnTo>
                  <a:lnTo>
                    <a:pt x="44" y="0"/>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71" name="iṧḷíḑe"/>
            <p:cNvSpPr/>
            <p:nvPr/>
          </p:nvSpPr>
          <p:spPr bwMode="auto">
            <a:xfrm>
              <a:off x="3517901" y="4264026"/>
              <a:ext cx="206375" cy="196850"/>
            </a:xfrm>
            <a:custGeom>
              <a:avLst/>
              <a:gdLst>
                <a:gd name="T0" fmla="*/ 0 w 47"/>
                <a:gd name="T1" fmla="*/ 39 h 45"/>
                <a:gd name="T2" fmla="*/ 25 w 47"/>
                <a:gd name="T3" fmla="*/ 2 h 45"/>
                <a:gd name="T4" fmla="*/ 40 w 47"/>
                <a:gd name="T5" fmla="*/ 45 h 45"/>
                <a:gd name="T6" fmla="*/ 34 w 47"/>
                <a:gd name="T7" fmla="*/ 44 h 45"/>
                <a:gd name="T8" fmla="*/ 25 w 47"/>
                <a:gd name="T9" fmla="*/ 5 h 45"/>
                <a:gd name="T10" fmla="*/ 6 w 47"/>
                <a:gd name="T11" fmla="*/ 40 h 45"/>
                <a:gd name="T12" fmla="*/ 0 w 47"/>
                <a:gd name="T13" fmla="*/ 39 h 45"/>
              </a:gdLst>
              <a:ahLst/>
              <a:cxnLst>
                <a:cxn ang="0">
                  <a:pos x="T0" y="T1"/>
                </a:cxn>
                <a:cxn ang="0">
                  <a:pos x="T2" y="T3"/>
                </a:cxn>
                <a:cxn ang="0">
                  <a:pos x="T4" y="T5"/>
                </a:cxn>
                <a:cxn ang="0">
                  <a:pos x="T6" y="T7"/>
                </a:cxn>
                <a:cxn ang="0">
                  <a:pos x="T8" y="T9"/>
                </a:cxn>
                <a:cxn ang="0">
                  <a:pos x="T10" y="T11"/>
                </a:cxn>
                <a:cxn ang="0">
                  <a:pos x="T12" y="T13"/>
                </a:cxn>
              </a:cxnLst>
              <a:rect l="0" t="0" r="r" b="b"/>
              <a:pathLst>
                <a:path w="47" h="45">
                  <a:moveTo>
                    <a:pt x="0" y="39"/>
                  </a:moveTo>
                  <a:cubicBezTo>
                    <a:pt x="0" y="39"/>
                    <a:pt x="3" y="0"/>
                    <a:pt x="25" y="2"/>
                  </a:cubicBezTo>
                  <a:cubicBezTo>
                    <a:pt x="47" y="3"/>
                    <a:pt x="40" y="45"/>
                    <a:pt x="40" y="45"/>
                  </a:cubicBezTo>
                  <a:cubicBezTo>
                    <a:pt x="34" y="44"/>
                    <a:pt x="34" y="44"/>
                    <a:pt x="34" y="44"/>
                  </a:cubicBezTo>
                  <a:cubicBezTo>
                    <a:pt x="34" y="44"/>
                    <a:pt x="42" y="6"/>
                    <a:pt x="25" y="5"/>
                  </a:cubicBezTo>
                  <a:cubicBezTo>
                    <a:pt x="9" y="3"/>
                    <a:pt x="6" y="40"/>
                    <a:pt x="6" y="40"/>
                  </a:cubicBezTo>
                  <a:lnTo>
                    <a:pt x="0" y="39"/>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972" name="iŝḷîḋè"/>
            <p:cNvSpPr/>
            <p:nvPr/>
          </p:nvSpPr>
          <p:spPr bwMode="auto">
            <a:xfrm>
              <a:off x="3890963" y="3309938"/>
              <a:ext cx="276225" cy="312738"/>
            </a:xfrm>
            <a:custGeom>
              <a:avLst/>
              <a:gdLst>
                <a:gd name="T0" fmla="*/ 13 w 63"/>
                <a:gd name="T1" fmla="*/ 7 h 71"/>
                <a:gd name="T2" fmla="*/ 6 w 63"/>
                <a:gd name="T3" fmla="*/ 37 h 71"/>
                <a:gd name="T4" fmla="*/ 1 w 63"/>
                <a:gd name="T5" fmla="*/ 68 h 71"/>
                <a:gd name="T6" fmla="*/ 62 w 63"/>
                <a:gd name="T7" fmla="*/ 71 h 71"/>
                <a:gd name="T8" fmla="*/ 37 w 63"/>
                <a:gd name="T9" fmla="*/ 5 h 71"/>
                <a:gd name="T10" fmla="*/ 13 w 63"/>
                <a:gd name="T11" fmla="*/ 7 h 71"/>
              </a:gdLst>
              <a:ahLst/>
              <a:cxnLst>
                <a:cxn ang="0">
                  <a:pos x="T0" y="T1"/>
                </a:cxn>
                <a:cxn ang="0">
                  <a:pos x="T2" y="T3"/>
                </a:cxn>
                <a:cxn ang="0">
                  <a:pos x="T4" y="T5"/>
                </a:cxn>
                <a:cxn ang="0">
                  <a:pos x="T6" y="T7"/>
                </a:cxn>
                <a:cxn ang="0">
                  <a:pos x="T8" y="T9"/>
                </a:cxn>
                <a:cxn ang="0">
                  <a:pos x="T10" y="T11"/>
                </a:cxn>
              </a:cxnLst>
              <a:rect l="0" t="0" r="r" b="b"/>
              <a:pathLst>
                <a:path w="63" h="71">
                  <a:moveTo>
                    <a:pt x="13" y="7"/>
                  </a:moveTo>
                  <a:cubicBezTo>
                    <a:pt x="13" y="7"/>
                    <a:pt x="5" y="18"/>
                    <a:pt x="6" y="37"/>
                  </a:cubicBezTo>
                  <a:cubicBezTo>
                    <a:pt x="6" y="56"/>
                    <a:pt x="0" y="68"/>
                    <a:pt x="1" y="68"/>
                  </a:cubicBezTo>
                  <a:cubicBezTo>
                    <a:pt x="1" y="67"/>
                    <a:pt x="62" y="71"/>
                    <a:pt x="62" y="71"/>
                  </a:cubicBezTo>
                  <a:cubicBezTo>
                    <a:pt x="62" y="71"/>
                    <a:pt x="63" y="0"/>
                    <a:pt x="37" y="5"/>
                  </a:cubicBezTo>
                  <a:lnTo>
                    <a:pt x="13" y="7"/>
                  </a:ln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973" name="iś1ídé"/>
            <p:cNvSpPr/>
            <p:nvPr/>
          </p:nvSpPr>
          <p:spPr bwMode="auto">
            <a:xfrm>
              <a:off x="3662363" y="4062413"/>
              <a:ext cx="658813" cy="1295400"/>
            </a:xfrm>
            <a:custGeom>
              <a:avLst/>
              <a:gdLst>
                <a:gd name="T0" fmla="*/ 13 w 150"/>
                <a:gd name="T1" fmla="*/ 293 h 295"/>
                <a:gd name="T2" fmla="*/ 64 w 150"/>
                <a:gd name="T3" fmla="*/ 121 h 295"/>
                <a:gd name="T4" fmla="*/ 83 w 150"/>
                <a:gd name="T5" fmla="*/ 32 h 295"/>
                <a:gd name="T6" fmla="*/ 89 w 150"/>
                <a:gd name="T7" fmla="*/ 293 h 295"/>
                <a:gd name="T8" fmla="*/ 106 w 150"/>
                <a:gd name="T9" fmla="*/ 295 h 295"/>
                <a:gd name="T10" fmla="*/ 109 w 150"/>
                <a:gd name="T11" fmla="*/ 0 h 295"/>
                <a:gd name="T12" fmla="*/ 45 w 150"/>
                <a:gd name="T13" fmla="*/ 10 h 295"/>
                <a:gd name="T14" fmla="*/ 31 w 150"/>
                <a:gd name="T15" fmla="*/ 150 h 295"/>
                <a:gd name="T16" fmla="*/ 0 w 150"/>
                <a:gd name="T17" fmla="*/ 288 h 295"/>
                <a:gd name="T18" fmla="*/ 13 w 150"/>
                <a:gd name="T19" fmla="*/ 293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295">
                  <a:moveTo>
                    <a:pt x="13" y="293"/>
                  </a:moveTo>
                  <a:cubicBezTo>
                    <a:pt x="13" y="293"/>
                    <a:pt x="49" y="185"/>
                    <a:pt x="64" y="121"/>
                  </a:cubicBezTo>
                  <a:cubicBezTo>
                    <a:pt x="74" y="75"/>
                    <a:pt x="78" y="33"/>
                    <a:pt x="83" y="32"/>
                  </a:cubicBezTo>
                  <a:cubicBezTo>
                    <a:pt x="112" y="29"/>
                    <a:pt x="89" y="293"/>
                    <a:pt x="89" y="293"/>
                  </a:cubicBezTo>
                  <a:cubicBezTo>
                    <a:pt x="106" y="295"/>
                    <a:pt x="106" y="295"/>
                    <a:pt x="106" y="295"/>
                  </a:cubicBezTo>
                  <a:cubicBezTo>
                    <a:pt x="106" y="295"/>
                    <a:pt x="150" y="59"/>
                    <a:pt x="109" y="0"/>
                  </a:cubicBezTo>
                  <a:cubicBezTo>
                    <a:pt x="45" y="10"/>
                    <a:pt x="45" y="10"/>
                    <a:pt x="45" y="10"/>
                  </a:cubicBezTo>
                  <a:cubicBezTo>
                    <a:pt x="45" y="10"/>
                    <a:pt x="40" y="115"/>
                    <a:pt x="31" y="150"/>
                  </a:cubicBezTo>
                  <a:cubicBezTo>
                    <a:pt x="25" y="174"/>
                    <a:pt x="0" y="288"/>
                    <a:pt x="0" y="288"/>
                  </a:cubicBezTo>
                  <a:cubicBezTo>
                    <a:pt x="13" y="293"/>
                    <a:pt x="13" y="293"/>
                    <a:pt x="13" y="293"/>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74" name="iṧļîḓé"/>
            <p:cNvSpPr/>
            <p:nvPr/>
          </p:nvSpPr>
          <p:spPr bwMode="auto">
            <a:xfrm>
              <a:off x="4202113" y="3881438"/>
              <a:ext cx="153988" cy="434975"/>
            </a:xfrm>
            <a:custGeom>
              <a:avLst/>
              <a:gdLst>
                <a:gd name="T0" fmla="*/ 0 w 35"/>
                <a:gd name="T1" fmla="*/ 11 h 99"/>
                <a:gd name="T2" fmla="*/ 19 w 35"/>
                <a:gd name="T3" fmla="*/ 96 h 99"/>
                <a:gd name="T4" fmla="*/ 35 w 35"/>
                <a:gd name="T5" fmla="*/ 99 h 99"/>
                <a:gd name="T6" fmla="*/ 20 w 35"/>
                <a:gd name="T7" fmla="*/ 0 h 99"/>
                <a:gd name="T8" fmla="*/ 0 w 35"/>
                <a:gd name="T9" fmla="*/ 11 h 99"/>
              </a:gdLst>
              <a:ahLst/>
              <a:cxnLst>
                <a:cxn ang="0">
                  <a:pos x="T0" y="T1"/>
                </a:cxn>
                <a:cxn ang="0">
                  <a:pos x="T2" y="T3"/>
                </a:cxn>
                <a:cxn ang="0">
                  <a:pos x="T4" y="T5"/>
                </a:cxn>
                <a:cxn ang="0">
                  <a:pos x="T6" y="T7"/>
                </a:cxn>
                <a:cxn ang="0">
                  <a:pos x="T8" y="T9"/>
                </a:cxn>
              </a:cxnLst>
              <a:rect l="0" t="0" r="r" b="b"/>
              <a:pathLst>
                <a:path w="35" h="99">
                  <a:moveTo>
                    <a:pt x="0" y="11"/>
                  </a:moveTo>
                  <a:cubicBezTo>
                    <a:pt x="0" y="11"/>
                    <a:pt x="22" y="88"/>
                    <a:pt x="19" y="96"/>
                  </a:cubicBezTo>
                  <a:cubicBezTo>
                    <a:pt x="35" y="99"/>
                    <a:pt x="35" y="99"/>
                    <a:pt x="35" y="99"/>
                  </a:cubicBezTo>
                  <a:cubicBezTo>
                    <a:pt x="35" y="99"/>
                    <a:pt x="28" y="19"/>
                    <a:pt x="20" y="0"/>
                  </a:cubicBezTo>
                  <a:lnTo>
                    <a:pt x="0" y="11"/>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75" name="ïsľïḋe"/>
            <p:cNvSpPr/>
            <p:nvPr/>
          </p:nvSpPr>
          <p:spPr bwMode="auto">
            <a:xfrm>
              <a:off x="3771901" y="3630613"/>
              <a:ext cx="534988" cy="501650"/>
            </a:xfrm>
            <a:custGeom>
              <a:avLst/>
              <a:gdLst>
                <a:gd name="T0" fmla="*/ 0 w 122"/>
                <a:gd name="T1" fmla="*/ 44 h 114"/>
                <a:gd name="T2" fmla="*/ 20 w 122"/>
                <a:gd name="T3" fmla="*/ 12 h 114"/>
                <a:gd name="T4" fmla="*/ 50 w 122"/>
                <a:gd name="T5" fmla="*/ 1 h 114"/>
                <a:gd name="T6" fmla="*/ 110 w 122"/>
                <a:gd name="T7" fmla="*/ 34 h 114"/>
                <a:gd name="T8" fmla="*/ 122 w 122"/>
                <a:gd name="T9" fmla="*/ 71 h 114"/>
                <a:gd name="T10" fmla="*/ 100 w 122"/>
                <a:gd name="T11" fmla="*/ 74 h 114"/>
                <a:gd name="T12" fmla="*/ 87 w 122"/>
                <a:gd name="T13" fmla="*/ 48 h 114"/>
                <a:gd name="T14" fmla="*/ 86 w 122"/>
                <a:gd name="T15" fmla="*/ 78 h 114"/>
                <a:gd name="T16" fmla="*/ 93 w 122"/>
                <a:gd name="T17" fmla="*/ 108 h 114"/>
                <a:gd name="T18" fmla="*/ 16 w 122"/>
                <a:gd name="T19" fmla="*/ 114 h 114"/>
                <a:gd name="T20" fmla="*/ 22 w 122"/>
                <a:gd name="T21" fmla="*/ 44 h 114"/>
                <a:gd name="T22" fmla="*/ 18 w 122"/>
                <a:gd name="T23" fmla="*/ 57 h 114"/>
                <a:gd name="T24" fmla="*/ 0 w 122"/>
                <a:gd name="T25" fmla="*/ 4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14">
                  <a:moveTo>
                    <a:pt x="0" y="44"/>
                  </a:moveTo>
                  <a:cubicBezTo>
                    <a:pt x="0" y="44"/>
                    <a:pt x="15" y="15"/>
                    <a:pt x="20" y="12"/>
                  </a:cubicBezTo>
                  <a:cubicBezTo>
                    <a:pt x="24" y="9"/>
                    <a:pt x="30" y="2"/>
                    <a:pt x="50" y="1"/>
                  </a:cubicBezTo>
                  <a:cubicBezTo>
                    <a:pt x="69" y="0"/>
                    <a:pt x="98" y="4"/>
                    <a:pt x="110" y="34"/>
                  </a:cubicBezTo>
                  <a:cubicBezTo>
                    <a:pt x="118" y="54"/>
                    <a:pt x="122" y="71"/>
                    <a:pt x="122" y="71"/>
                  </a:cubicBezTo>
                  <a:cubicBezTo>
                    <a:pt x="122" y="71"/>
                    <a:pt x="112" y="77"/>
                    <a:pt x="100" y="74"/>
                  </a:cubicBezTo>
                  <a:cubicBezTo>
                    <a:pt x="87" y="48"/>
                    <a:pt x="87" y="48"/>
                    <a:pt x="87" y="48"/>
                  </a:cubicBezTo>
                  <a:cubicBezTo>
                    <a:pt x="87" y="48"/>
                    <a:pt x="82" y="49"/>
                    <a:pt x="86" y="78"/>
                  </a:cubicBezTo>
                  <a:cubicBezTo>
                    <a:pt x="93" y="108"/>
                    <a:pt x="93" y="108"/>
                    <a:pt x="93" y="108"/>
                  </a:cubicBezTo>
                  <a:cubicBezTo>
                    <a:pt x="16" y="114"/>
                    <a:pt x="16" y="114"/>
                    <a:pt x="16" y="114"/>
                  </a:cubicBezTo>
                  <a:cubicBezTo>
                    <a:pt x="22" y="44"/>
                    <a:pt x="22" y="44"/>
                    <a:pt x="22" y="44"/>
                  </a:cubicBezTo>
                  <a:cubicBezTo>
                    <a:pt x="18" y="57"/>
                    <a:pt x="18" y="57"/>
                    <a:pt x="18" y="57"/>
                  </a:cubicBezTo>
                  <a:cubicBezTo>
                    <a:pt x="0" y="44"/>
                    <a:pt x="0" y="44"/>
                    <a:pt x="0" y="44"/>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76" name="ïṣḷîdê"/>
            <p:cNvSpPr/>
            <p:nvPr/>
          </p:nvSpPr>
          <p:spPr bwMode="auto">
            <a:xfrm>
              <a:off x="4044951" y="3816351"/>
              <a:ext cx="55563" cy="74613"/>
            </a:xfrm>
            <a:custGeom>
              <a:avLst/>
              <a:gdLst>
                <a:gd name="T0" fmla="*/ 13 w 13"/>
                <a:gd name="T1" fmla="*/ 0 h 17"/>
                <a:gd name="T2" fmla="*/ 12 w 13"/>
                <a:gd name="T3" fmla="*/ 0 h 17"/>
                <a:gd name="T4" fmla="*/ 5 w 13"/>
                <a:gd name="T5" fmla="*/ 1 h 17"/>
                <a:gd name="T6" fmla="*/ 3 w 13"/>
                <a:gd name="T7" fmla="*/ 1 h 17"/>
                <a:gd name="T8" fmla="*/ 0 w 13"/>
                <a:gd name="T9" fmla="*/ 1 h 17"/>
                <a:gd name="T10" fmla="*/ 0 w 13"/>
                <a:gd name="T11" fmla="*/ 1 h 17"/>
                <a:gd name="T12" fmla="*/ 1 w 13"/>
                <a:gd name="T13" fmla="*/ 1 h 17"/>
                <a:gd name="T14" fmla="*/ 3 w 13"/>
                <a:gd name="T15" fmla="*/ 1 h 17"/>
                <a:gd name="T16" fmla="*/ 7 w 13"/>
                <a:gd name="T17" fmla="*/ 1 h 17"/>
                <a:gd name="T18" fmla="*/ 12 w 13"/>
                <a:gd name="T19" fmla="*/ 1 h 17"/>
                <a:gd name="T20" fmla="*/ 12 w 13"/>
                <a:gd name="T21" fmla="*/ 13 h 17"/>
                <a:gd name="T22" fmla="*/ 9 w 13"/>
                <a:gd name="T23" fmla="*/ 16 h 17"/>
                <a:gd name="T24" fmla="*/ 8 w 13"/>
                <a:gd name="T25" fmla="*/ 16 h 17"/>
                <a:gd name="T26" fmla="*/ 6 w 13"/>
                <a:gd name="T27" fmla="*/ 15 h 17"/>
                <a:gd name="T28" fmla="*/ 2 w 13"/>
                <a:gd name="T29" fmla="*/ 9 h 17"/>
                <a:gd name="T30" fmla="*/ 1 w 13"/>
                <a:gd name="T31" fmla="*/ 2 h 17"/>
                <a:gd name="T32" fmla="*/ 1 w 13"/>
                <a:gd name="T33" fmla="*/ 2 h 17"/>
                <a:gd name="T34" fmla="*/ 1 w 13"/>
                <a:gd name="T35" fmla="*/ 2 h 17"/>
                <a:gd name="T36" fmla="*/ 0 w 13"/>
                <a:gd name="T37" fmla="*/ 4 h 17"/>
                <a:gd name="T38" fmla="*/ 1 w 13"/>
                <a:gd name="T39" fmla="*/ 9 h 17"/>
                <a:gd name="T40" fmla="*/ 5 w 13"/>
                <a:gd name="T41" fmla="*/ 16 h 17"/>
                <a:gd name="T42" fmla="*/ 8 w 13"/>
                <a:gd name="T43" fmla="*/ 17 h 17"/>
                <a:gd name="T44" fmla="*/ 10 w 13"/>
                <a:gd name="T45" fmla="*/ 17 h 17"/>
                <a:gd name="T46" fmla="*/ 12 w 13"/>
                <a:gd name="T47" fmla="*/ 13 h 17"/>
                <a:gd name="T48" fmla="*/ 13 w 13"/>
                <a:gd name="T49" fmla="*/ 1 h 17"/>
                <a:gd name="T50" fmla="*/ 13 w 13"/>
                <a:gd name="T5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17">
                  <a:moveTo>
                    <a:pt x="13" y="0"/>
                  </a:moveTo>
                  <a:cubicBezTo>
                    <a:pt x="12" y="0"/>
                    <a:pt x="12" y="0"/>
                    <a:pt x="12" y="0"/>
                  </a:cubicBezTo>
                  <a:cubicBezTo>
                    <a:pt x="10" y="1"/>
                    <a:pt x="7" y="1"/>
                    <a:pt x="5" y="1"/>
                  </a:cubicBezTo>
                  <a:cubicBezTo>
                    <a:pt x="5" y="1"/>
                    <a:pt x="4" y="1"/>
                    <a:pt x="3" y="1"/>
                  </a:cubicBezTo>
                  <a:cubicBezTo>
                    <a:pt x="1" y="1"/>
                    <a:pt x="0" y="1"/>
                    <a:pt x="0" y="1"/>
                  </a:cubicBezTo>
                  <a:cubicBezTo>
                    <a:pt x="0" y="1"/>
                    <a:pt x="0" y="1"/>
                    <a:pt x="0" y="1"/>
                  </a:cubicBezTo>
                  <a:cubicBezTo>
                    <a:pt x="0" y="1"/>
                    <a:pt x="0" y="1"/>
                    <a:pt x="1" y="1"/>
                  </a:cubicBezTo>
                  <a:cubicBezTo>
                    <a:pt x="1" y="1"/>
                    <a:pt x="2" y="1"/>
                    <a:pt x="3" y="1"/>
                  </a:cubicBezTo>
                  <a:cubicBezTo>
                    <a:pt x="4" y="1"/>
                    <a:pt x="6" y="1"/>
                    <a:pt x="7" y="1"/>
                  </a:cubicBezTo>
                  <a:cubicBezTo>
                    <a:pt x="9" y="1"/>
                    <a:pt x="10" y="1"/>
                    <a:pt x="12" y="1"/>
                  </a:cubicBezTo>
                  <a:cubicBezTo>
                    <a:pt x="12" y="5"/>
                    <a:pt x="12" y="8"/>
                    <a:pt x="12" y="13"/>
                  </a:cubicBezTo>
                  <a:cubicBezTo>
                    <a:pt x="11" y="14"/>
                    <a:pt x="11" y="16"/>
                    <a:pt x="9" y="16"/>
                  </a:cubicBezTo>
                  <a:cubicBezTo>
                    <a:pt x="9" y="16"/>
                    <a:pt x="9" y="16"/>
                    <a:pt x="8" y="16"/>
                  </a:cubicBezTo>
                  <a:cubicBezTo>
                    <a:pt x="7" y="16"/>
                    <a:pt x="6" y="16"/>
                    <a:pt x="6" y="15"/>
                  </a:cubicBezTo>
                  <a:cubicBezTo>
                    <a:pt x="4" y="13"/>
                    <a:pt x="2" y="11"/>
                    <a:pt x="2" y="9"/>
                  </a:cubicBezTo>
                  <a:cubicBezTo>
                    <a:pt x="0" y="4"/>
                    <a:pt x="1" y="2"/>
                    <a:pt x="1" y="2"/>
                  </a:cubicBezTo>
                  <a:cubicBezTo>
                    <a:pt x="1" y="2"/>
                    <a:pt x="1" y="2"/>
                    <a:pt x="1" y="2"/>
                  </a:cubicBezTo>
                  <a:cubicBezTo>
                    <a:pt x="1" y="2"/>
                    <a:pt x="1" y="2"/>
                    <a:pt x="1" y="2"/>
                  </a:cubicBezTo>
                  <a:cubicBezTo>
                    <a:pt x="1" y="2"/>
                    <a:pt x="0" y="2"/>
                    <a:pt x="0" y="4"/>
                  </a:cubicBezTo>
                  <a:cubicBezTo>
                    <a:pt x="0" y="5"/>
                    <a:pt x="0" y="7"/>
                    <a:pt x="1" y="9"/>
                  </a:cubicBezTo>
                  <a:cubicBezTo>
                    <a:pt x="2" y="11"/>
                    <a:pt x="3" y="14"/>
                    <a:pt x="5" y="16"/>
                  </a:cubicBezTo>
                  <a:cubicBezTo>
                    <a:pt x="6" y="17"/>
                    <a:pt x="7" y="17"/>
                    <a:pt x="8" y="17"/>
                  </a:cubicBezTo>
                  <a:cubicBezTo>
                    <a:pt x="9" y="17"/>
                    <a:pt x="9" y="17"/>
                    <a:pt x="10" y="17"/>
                  </a:cubicBezTo>
                  <a:cubicBezTo>
                    <a:pt x="12" y="16"/>
                    <a:pt x="12" y="14"/>
                    <a:pt x="12" y="13"/>
                  </a:cubicBezTo>
                  <a:cubicBezTo>
                    <a:pt x="13" y="8"/>
                    <a:pt x="13" y="4"/>
                    <a:pt x="13" y="1"/>
                  </a:cubicBezTo>
                  <a:cubicBezTo>
                    <a:pt x="13" y="0"/>
                    <a:pt x="13" y="0"/>
                    <a:pt x="13" y="0"/>
                  </a:cubicBezTo>
                </a:path>
              </a:pathLst>
            </a:custGeom>
            <a:solidFill>
              <a:srgbClr val="C7999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77" name="îṥḻïďé"/>
            <p:cNvSpPr/>
            <p:nvPr/>
          </p:nvSpPr>
          <p:spPr bwMode="auto">
            <a:xfrm>
              <a:off x="3838576" y="4114801"/>
              <a:ext cx="3175" cy="0"/>
            </a:xfrm>
            <a:custGeom>
              <a:avLst/>
              <a:gdLst>
                <a:gd name="T0" fmla="*/ 1 w 1"/>
                <a:gd name="T1" fmla="*/ 0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0" y="0"/>
                    <a:pt x="0" y="0"/>
                    <a:pt x="0" y="0"/>
                  </a:cubicBezTo>
                  <a:cubicBezTo>
                    <a:pt x="0" y="0"/>
                    <a:pt x="0" y="0"/>
                    <a:pt x="0" y="0"/>
                  </a:cubicBezTo>
                  <a:cubicBezTo>
                    <a:pt x="1" y="0"/>
                    <a:pt x="1" y="0"/>
                    <a:pt x="1" y="0"/>
                  </a:cubicBezTo>
                  <a:cubicBezTo>
                    <a:pt x="1" y="0"/>
                    <a:pt x="1" y="0"/>
                    <a:pt x="1" y="0"/>
                  </a:cubicBezTo>
                </a:path>
              </a:pathLst>
            </a:custGeom>
            <a:solidFill>
              <a:srgbClr val="32B3A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78" name="iṥḻíde"/>
            <p:cNvSpPr/>
            <p:nvPr/>
          </p:nvSpPr>
          <p:spPr bwMode="auto">
            <a:xfrm>
              <a:off x="3841751" y="4092576"/>
              <a:ext cx="330200" cy="22225"/>
            </a:xfrm>
            <a:custGeom>
              <a:avLst/>
              <a:gdLst>
                <a:gd name="T0" fmla="*/ 75 w 75"/>
                <a:gd name="T1" fmla="*/ 0 h 5"/>
                <a:gd name="T2" fmla="*/ 37 w 75"/>
                <a:gd name="T3" fmla="*/ 2 h 5"/>
                <a:gd name="T4" fmla="*/ 0 w 75"/>
                <a:gd name="T5" fmla="*/ 5 h 5"/>
                <a:gd name="T6" fmla="*/ 0 w 75"/>
                <a:gd name="T7" fmla="*/ 5 h 5"/>
                <a:gd name="T8" fmla="*/ 37 w 75"/>
                <a:gd name="T9" fmla="*/ 3 h 5"/>
                <a:gd name="T10" fmla="*/ 75 w 75"/>
                <a:gd name="T11" fmla="*/ 0 h 5"/>
                <a:gd name="T12" fmla="*/ 75 w 7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5" h="5">
                  <a:moveTo>
                    <a:pt x="75" y="0"/>
                  </a:moveTo>
                  <a:cubicBezTo>
                    <a:pt x="72" y="0"/>
                    <a:pt x="56" y="1"/>
                    <a:pt x="37" y="2"/>
                  </a:cubicBezTo>
                  <a:cubicBezTo>
                    <a:pt x="19" y="4"/>
                    <a:pt x="4" y="5"/>
                    <a:pt x="0" y="5"/>
                  </a:cubicBezTo>
                  <a:cubicBezTo>
                    <a:pt x="0" y="5"/>
                    <a:pt x="0" y="5"/>
                    <a:pt x="0" y="5"/>
                  </a:cubicBezTo>
                  <a:cubicBezTo>
                    <a:pt x="4" y="5"/>
                    <a:pt x="19" y="4"/>
                    <a:pt x="37" y="3"/>
                  </a:cubicBezTo>
                  <a:cubicBezTo>
                    <a:pt x="58" y="2"/>
                    <a:pt x="75" y="0"/>
                    <a:pt x="75" y="0"/>
                  </a:cubicBezTo>
                  <a:cubicBezTo>
                    <a:pt x="75" y="0"/>
                    <a:pt x="75" y="0"/>
                    <a:pt x="75" y="0"/>
                  </a:cubicBezTo>
                </a:path>
              </a:pathLst>
            </a:custGeom>
            <a:solidFill>
              <a:srgbClr val="C7999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79" name="ïṡļiḋê"/>
            <p:cNvSpPr/>
            <p:nvPr/>
          </p:nvSpPr>
          <p:spPr bwMode="auto">
            <a:xfrm>
              <a:off x="3943351" y="3376613"/>
              <a:ext cx="161925" cy="293688"/>
            </a:xfrm>
            <a:custGeom>
              <a:avLst/>
              <a:gdLst>
                <a:gd name="T0" fmla="*/ 0 w 37"/>
                <a:gd name="T1" fmla="*/ 0 h 67"/>
                <a:gd name="T2" fmla="*/ 1 w 37"/>
                <a:gd name="T3" fmla="*/ 44 h 67"/>
                <a:gd name="T4" fmla="*/ 10 w 37"/>
                <a:gd name="T5" fmla="*/ 47 h 67"/>
                <a:gd name="T6" fmla="*/ 8 w 37"/>
                <a:gd name="T7" fmla="*/ 64 h 67"/>
                <a:gd name="T8" fmla="*/ 29 w 37"/>
                <a:gd name="T9" fmla="*/ 67 h 67"/>
                <a:gd name="T10" fmla="*/ 36 w 37"/>
                <a:gd name="T11" fmla="*/ 3 h 67"/>
                <a:gd name="T12" fmla="*/ 0 w 37"/>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37" h="67">
                  <a:moveTo>
                    <a:pt x="0" y="0"/>
                  </a:moveTo>
                  <a:cubicBezTo>
                    <a:pt x="1" y="44"/>
                    <a:pt x="1" y="44"/>
                    <a:pt x="1" y="44"/>
                  </a:cubicBezTo>
                  <a:cubicBezTo>
                    <a:pt x="10" y="47"/>
                    <a:pt x="10" y="47"/>
                    <a:pt x="10" y="47"/>
                  </a:cubicBezTo>
                  <a:cubicBezTo>
                    <a:pt x="8" y="64"/>
                    <a:pt x="8" y="64"/>
                    <a:pt x="8" y="64"/>
                  </a:cubicBezTo>
                  <a:cubicBezTo>
                    <a:pt x="29" y="67"/>
                    <a:pt x="29" y="67"/>
                    <a:pt x="29" y="67"/>
                  </a:cubicBezTo>
                  <a:cubicBezTo>
                    <a:pt x="29" y="67"/>
                    <a:pt x="36" y="3"/>
                    <a:pt x="36" y="3"/>
                  </a:cubicBezTo>
                  <a:cubicBezTo>
                    <a:pt x="37" y="2"/>
                    <a:pt x="2" y="0"/>
                    <a:pt x="0" y="0"/>
                  </a:cubicBez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980" name="îṡ1iḑè"/>
            <p:cNvSpPr/>
            <p:nvPr/>
          </p:nvSpPr>
          <p:spPr bwMode="auto">
            <a:xfrm>
              <a:off x="3956051" y="3416301"/>
              <a:ext cx="34925" cy="12700"/>
            </a:xfrm>
            <a:custGeom>
              <a:avLst/>
              <a:gdLst>
                <a:gd name="T0" fmla="*/ 7 w 8"/>
                <a:gd name="T1" fmla="*/ 1 h 3"/>
                <a:gd name="T2" fmla="*/ 4 w 8"/>
                <a:gd name="T3" fmla="*/ 2 h 3"/>
                <a:gd name="T4" fmla="*/ 0 w 8"/>
                <a:gd name="T5" fmla="*/ 3 h 3"/>
                <a:gd name="T6" fmla="*/ 3 w 8"/>
                <a:gd name="T7" fmla="*/ 1 h 3"/>
                <a:gd name="T8" fmla="*/ 7 w 8"/>
                <a:gd name="T9" fmla="*/ 1 h 3"/>
              </a:gdLst>
              <a:ahLst/>
              <a:cxnLst>
                <a:cxn ang="0">
                  <a:pos x="T0" y="T1"/>
                </a:cxn>
                <a:cxn ang="0">
                  <a:pos x="T2" y="T3"/>
                </a:cxn>
                <a:cxn ang="0">
                  <a:pos x="T4" y="T5"/>
                </a:cxn>
                <a:cxn ang="0">
                  <a:pos x="T6" y="T7"/>
                </a:cxn>
                <a:cxn ang="0">
                  <a:pos x="T8" y="T9"/>
                </a:cxn>
              </a:cxnLst>
              <a:rect l="0" t="0" r="r" b="b"/>
              <a:pathLst>
                <a:path w="8" h="3">
                  <a:moveTo>
                    <a:pt x="7" y="1"/>
                  </a:moveTo>
                  <a:cubicBezTo>
                    <a:pt x="7" y="1"/>
                    <a:pt x="6" y="1"/>
                    <a:pt x="4" y="2"/>
                  </a:cubicBezTo>
                  <a:cubicBezTo>
                    <a:pt x="2" y="2"/>
                    <a:pt x="0" y="3"/>
                    <a:pt x="0" y="3"/>
                  </a:cubicBezTo>
                  <a:cubicBezTo>
                    <a:pt x="0" y="3"/>
                    <a:pt x="1" y="2"/>
                    <a:pt x="3" y="1"/>
                  </a:cubicBezTo>
                  <a:cubicBezTo>
                    <a:pt x="6" y="0"/>
                    <a:pt x="8" y="1"/>
                    <a:pt x="7"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81" name="ïśļîḓé"/>
            <p:cNvSpPr/>
            <p:nvPr/>
          </p:nvSpPr>
          <p:spPr bwMode="auto">
            <a:xfrm>
              <a:off x="3970338" y="3446463"/>
              <a:ext cx="12700" cy="12700"/>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82" name="îṥliḑè"/>
            <p:cNvSpPr/>
            <p:nvPr/>
          </p:nvSpPr>
          <p:spPr bwMode="auto">
            <a:xfrm>
              <a:off x="4048126" y="3451226"/>
              <a:ext cx="9525" cy="7938"/>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83" name="îSḻïḑe"/>
            <p:cNvSpPr/>
            <p:nvPr/>
          </p:nvSpPr>
          <p:spPr bwMode="auto">
            <a:xfrm>
              <a:off x="4040188" y="3416301"/>
              <a:ext cx="30163" cy="12700"/>
            </a:xfrm>
            <a:custGeom>
              <a:avLst/>
              <a:gdLst>
                <a:gd name="T0" fmla="*/ 7 w 7"/>
                <a:gd name="T1" fmla="*/ 3 h 3"/>
                <a:gd name="T2" fmla="*/ 4 w 7"/>
                <a:gd name="T3" fmla="*/ 2 h 3"/>
                <a:gd name="T4" fmla="*/ 0 w 7"/>
                <a:gd name="T5" fmla="*/ 1 h 3"/>
                <a:gd name="T6" fmla="*/ 4 w 7"/>
                <a:gd name="T7" fmla="*/ 1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cubicBezTo>
                    <a:pt x="7" y="3"/>
                    <a:pt x="6" y="2"/>
                    <a:pt x="4" y="2"/>
                  </a:cubicBezTo>
                  <a:cubicBezTo>
                    <a:pt x="2" y="1"/>
                    <a:pt x="0" y="1"/>
                    <a:pt x="0" y="1"/>
                  </a:cubicBezTo>
                  <a:cubicBezTo>
                    <a:pt x="0" y="1"/>
                    <a:pt x="2" y="0"/>
                    <a:pt x="4" y="1"/>
                  </a:cubicBezTo>
                  <a:cubicBezTo>
                    <a:pt x="6" y="1"/>
                    <a:pt x="7" y="3"/>
                    <a:pt x="7" y="3"/>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84" name="îṩ1idê"/>
            <p:cNvSpPr/>
            <p:nvPr/>
          </p:nvSpPr>
          <p:spPr bwMode="auto">
            <a:xfrm>
              <a:off x="3956051" y="3476626"/>
              <a:ext cx="34925" cy="14288"/>
            </a:xfrm>
            <a:custGeom>
              <a:avLst/>
              <a:gdLst>
                <a:gd name="T0" fmla="*/ 8 w 8"/>
                <a:gd name="T1" fmla="*/ 1 h 3"/>
                <a:gd name="T2" fmla="*/ 4 w 8"/>
                <a:gd name="T3" fmla="*/ 2 h 3"/>
                <a:gd name="T4" fmla="*/ 0 w 8"/>
                <a:gd name="T5" fmla="*/ 2 h 3"/>
                <a:gd name="T6" fmla="*/ 4 w 8"/>
                <a:gd name="T7" fmla="*/ 0 h 3"/>
                <a:gd name="T8" fmla="*/ 8 w 8"/>
                <a:gd name="T9" fmla="*/ 1 h 3"/>
              </a:gdLst>
              <a:ahLst/>
              <a:cxnLst>
                <a:cxn ang="0">
                  <a:pos x="T0" y="T1"/>
                </a:cxn>
                <a:cxn ang="0">
                  <a:pos x="T2" y="T3"/>
                </a:cxn>
                <a:cxn ang="0">
                  <a:pos x="T4" y="T5"/>
                </a:cxn>
                <a:cxn ang="0">
                  <a:pos x="T6" y="T7"/>
                </a:cxn>
                <a:cxn ang="0">
                  <a:pos x="T8" y="T9"/>
                </a:cxn>
              </a:cxnLst>
              <a:rect l="0" t="0" r="r" b="b"/>
              <a:pathLst>
                <a:path w="8" h="3">
                  <a:moveTo>
                    <a:pt x="8" y="1"/>
                  </a:moveTo>
                  <a:cubicBezTo>
                    <a:pt x="8" y="2"/>
                    <a:pt x="6" y="2"/>
                    <a:pt x="4" y="2"/>
                  </a:cubicBezTo>
                  <a:cubicBezTo>
                    <a:pt x="2" y="3"/>
                    <a:pt x="0" y="2"/>
                    <a:pt x="0" y="2"/>
                  </a:cubicBezTo>
                  <a:cubicBezTo>
                    <a:pt x="0" y="1"/>
                    <a:pt x="2" y="0"/>
                    <a:pt x="4" y="0"/>
                  </a:cubicBezTo>
                  <a:cubicBezTo>
                    <a:pt x="6" y="0"/>
                    <a:pt x="8" y="1"/>
                    <a:pt x="8" y="1"/>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85" name="îṣľïďé"/>
            <p:cNvSpPr/>
            <p:nvPr/>
          </p:nvSpPr>
          <p:spPr bwMode="auto">
            <a:xfrm>
              <a:off x="4040188" y="3476626"/>
              <a:ext cx="30163" cy="9525"/>
            </a:xfrm>
            <a:custGeom>
              <a:avLst/>
              <a:gdLst>
                <a:gd name="T0" fmla="*/ 7 w 7"/>
                <a:gd name="T1" fmla="*/ 1 h 2"/>
                <a:gd name="T2" fmla="*/ 4 w 7"/>
                <a:gd name="T3" fmla="*/ 2 h 2"/>
                <a:gd name="T4" fmla="*/ 1 w 7"/>
                <a:gd name="T5" fmla="*/ 1 h 2"/>
                <a:gd name="T6" fmla="*/ 4 w 7"/>
                <a:gd name="T7" fmla="*/ 0 h 2"/>
                <a:gd name="T8" fmla="*/ 7 w 7"/>
                <a:gd name="T9" fmla="*/ 1 h 2"/>
              </a:gdLst>
              <a:ahLst/>
              <a:cxnLst>
                <a:cxn ang="0">
                  <a:pos x="T0" y="T1"/>
                </a:cxn>
                <a:cxn ang="0">
                  <a:pos x="T2" y="T3"/>
                </a:cxn>
                <a:cxn ang="0">
                  <a:pos x="T4" y="T5"/>
                </a:cxn>
                <a:cxn ang="0">
                  <a:pos x="T6" y="T7"/>
                </a:cxn>
                <a:cxn ang="0">
                  <a:pos x="T8" y="T9"/>
                </a:cxn>
              </a:cxnLst>
              <a:rect l="0" t="0" r="r" b="b"/>
              <a:pathLst>
                <a:path w="7" h="2">
                  <a:moveTo>
                    <a:pt x="7" y="1"/>
                  </a:moveTo>
                  <a:cubicBezTo>
                    <a:pt x="7" y="2"/>
                    <a:pt x="5" y="2"/>
                    <a:pt x="4" y="2"/>
                  </a:cubicBezTo>
                  <a:cubicBezTo>
                    <a:pt x="2" y="2"/>
                    <a:pt x="0" y="1"/>
                    <a:pt x="1" y="1"/>
                  </a:cubicBezTo>
                  <a:cubicBezTo>
                    <a:pt x="1" y="0"/>
                    <a:pt x="2" y="0"/>
                    <a:pt x="4" y="0"/>
                  </a:cubicBezTo>
                  <a:cubicBezTo>
                    <a:pt x="6" y="0"/>
                    <a:pt x="7" y="1"/>
                    <a:pt x="7" y="1"/>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86" name="ïṣḻíḋé"/>
            <p:cNvSpPr/>
            <p:nvPr/>
          </p:nvSpPr>
          <p:spPr bwMode="auto">
            <a:xfrm>
              <a:off x="4008438" y="3525838"/>
              <a:ext cx="22225" cy="12700"/>
            </a:xfrm>
            <a:custGeom>
              <a:avLst/>
              <a:gdLst>
                <a:gd name="T0" fmla="*/ 4 w 5"/>
                <a:gd name="T1" fmla="*/ 0 h 3"/>
                <a:gd name="T2" fmla="*/ 3 w 5"/>
                <a:gd name="T3" fmla="*/ 2 h 3"/>
                <a:gd name="T4" fmla="*/ 0 w 5"/>
                <a:gd name="T5" fmla="*/ 1 h 3"/>
                <a:gd name="T6" fmla="*/ 2 w 5"/>
                <a:gd name="T7" fmla="*/ 0 h 3"/>
                <a:gd name="T8" fmla="*/ 4 w 5"/>
                <a:gd name="T9" fmla="*/ 0 h 3"/>
              </a:gdLst>
              <a:ahLst/>
              <a:cxnLst>
                <a:cxn ang="0">
                  <a:pos x="T0" y="T1"/>
                </a:cxn>
                <a:cxn ang="0">
                  <a:pos x="T2" y="T3"/>
                </a:cxn>
                <a:cxn ang="0">
                  <a:pos x="T4" y="T5"/>
                </a:cxn>
                <a:cxn ang="0">
                  <a:pos x="T6" y="T7"/>
                </a:cxn>
                <a:cxn ang="0">
                  <a:pos x="T8" y="T9"/>
                </a:cxn>
              </a:cxnLst>
              <a:rect l="0" t="0" r="r" b="b"/>
              <a:pathLst>
                <a:path w="5" h="3">
                  <a:moveTo>
                    <a:pt x="4" y="0"/>
                  </a:moveTo>
                  <a:cubicBezTo>
                    <a:pt x="5" y="0"/>
                    <a:pt x="4" y="2"/>
                    <a:pt x="3" y="2"/>
                  </a:cubicBezTo>
                  <a:cubicBezTo>
                    <a:pt x="1" y="3"/>
                    <a:pt x="0" y="2"/>
                    <a:pt x="0" y="1"/>
                  </a:cubicBezTo>
                  <a:cubicBezTo>
                    <a:pt x="0" y="1"/>
                    <a:pt x="1" y="1"/>
                    <a:pt x="2" y="0"/>
                  </a:cubicBezTo>
                  <a:cubicBezTo>
                    <a:pt x="3" y="0"/>
                    <a:pt x="4" y="0"/>
                    <a:pt x="4" y="0"/>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87" name="iśḷíḓè"/>
            <p:cNvSpPr/>
            <p:nvPr/>
          </p:nvSpPr>
          <p:spPr bwMode="auto">
            <a:xfrm>
              <a:off x="3983038" y="3582988"/>
              <a:ext cx="47625" cy="17463"/>
            </a:xfrm>
            <a:custGeom>
              <a:avLst/>
              <a:gdLst>
                <a:gd name="T0" fmla="*/ 11 w 11"/>
                <a:gd name="T1" fmla="*/ 4 h 4"/>
                <a:gd name="T2" fmla="*/ 5 w 11"/>
                <a:gd name="T3" fmla="*/ 3 h 4"/>
                <a:gd name="T4" fmla="*/ 1 w 11"/>
                <a:gd name="T5" fmla="*/ 0 h 4"/>
                <a:gd name="T6" fmla="*/ 6 w 11"/>
                <a:gd name="T7" fmla="*/ 1 h 4"/>
                <a:gd name="T8" fmla="*/ 11 w 11"/>
                <a:gd name="T9" fmla="*/ 4 h 4"/>
              </a:gdLst>
              <a:ahLst/>
              <a:cxnLst>
                <a:cxn ang="0">
                  <a:pos x="T0" y="T1"/>
                </a:cxn>
                <a:cxn ang="0">
                  <a:pos x="T2" y="T3"/>
                </a:cxn>
                <a:cxn ang="0">
                  <a:pos x="T4" y="T5"/>
                </a:cxn>
                <a:cxn ang="0">
                  <a:pos x="T6" y="T7"/>
                </a:cxn>
                <a:cxn ang="0">
                  <a:pos x="T8" y="T9"/>
                </a:cxn>
              </a:cxnLst>
              <a:rect l="0" t="0" r="r" b="b"/>
              <a:pathLst>
                <a:path w="11" h="4">
                  <a:moveTo>
                    <a:pt x="11" y="4"/>
                  </a:moveTo>
                  <a:cubicBezTo>
                    <a:pt x="11" y="4"/>
                    <a:pt x="8" y="4"/>
                    <a:pt x="5" y="3"/>
                  </a:cubicBezTo>
                  <a:cubicBezTo>
                    <a:pt x="3" y="2"/>
                    <a:pt x="0" y="1"/>
                    <a:pt x="1" y="0"/>
                  </a:cubicBezTo>
                  <a:cubicBezTo>
                    <a:pt x="1" y="0"/>
                    <a:pt x="3" y="0"/>
                    <a:pt x="6" y="1"/>
                  </a:cubicBezTo>
                  <a:cubicBezTo>
                    <a:pt x="9" y="2"/>
                    <a:pt x="11" y="3"/>
                    <a:pt x="11" y="4"/>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88" name="iṣḻiḍe"/>
            <p:cNvSpPr/>
            <p:nvPr/>
          </p:nvSpPr>
          <p:spPr bwMode="auto">
            <a:xfrm>
              <a:off x="4092576" y="3438526"/>
              <a:ext cx="34925" cy="60325"/>
            </a:xfrm>
            <a:custGeom>
              <a:avLst/>
              <a:gdLst>
                <a:gd name="T0" fmla="*/ 1 w 8"/>
                <a:gd name="T1" fmla="*/ 3 h 14"/>
                <a:gd name="T2" fmla="*/ 8 w 8"/>
                <a:gd name="T3" fmla="*/ 6 h 14"/>
                <a:gd name="T4" fmla="*/ 0 w 8"/>
                <a:gd name="T5" fmla="*/ 13 h 14"/>
              </a:gdLst>
              <a:ahLst/>
              <a:cxnLst>
                <a:cxn ang="0">
                  <a:pos x="T0" y="T1"/>
                </a:cxn>
                <a:cxn ang="0">
                  <a:pos x="T2" y="T3"/>
                </a:cxn>
                <a:cxn ang="0">
                  <a:pos x="T4" y="T5"/>
                </a:cxn>
              </a:cxnLst>
              <a:rect l="0" t="0" r="r" b="b"/>
              <a:pathLst>
                <a:path w="8" h="14">
                  <a:moveTo>
                    <a:pt x="1" y="3"/>
                  </a:moveTo>
                  <a:cubicBezTo>
                    <a:pt x="1" y="3"/>
                    <a:pt x="8" y="0"/>
                    <a:pt x="8" y="6"/>
                  </a:cubicBezTo>
                  <a:cubicBezTo>
                    <a:pt x="8" y="12"/>
                    <a:pt x="6" y="14"/>
                    <a:pt x="0" y="13"/>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89" name="ïŝḷïḍe"/>
            <p:cNvSpPr/>
            <p:nvPr/>
          </p:nvSpPr>
          <p:spPr bwMode="auto">
            <a:xfrm>
              <a:off x="4100513" y="3459163"/>
              <a:ext cx="14288" cy="26988"/>
            </a:xfrm>
            <a:custGeom>
              <a:avLst/>
              <a:gdLst>
                <a:gd name="T0" fmla="*/ 0 w 3"/>
                <a:gd name="T1" fmla="*/ 5 h 6"/>
                <a:gd name="T2" fmla="*/ 1 w 3"/>
                <a:gd name="T3" fmla="*/ 5 h 6"/>
                <a:gd name="T4" fmla="*/ 2 w 3"/>
                <a:gd name="T5" fmla="*/ 3 h 6"/>
                <a:gd name="T6" fmla="*/ 1 w 3"/>
                <a:gd name="T7" fmla="*/ 1 h 6"/>
                <a:gd name="T8" fmla="*/ 0 w 3"/>
                <a:gd name="T9" fmla="*/ 1 h 6"/>
                <a:gd name="T10" fmla="*/ 1 w 3"/>
                <a:gd name="T11" fmla="*/ 1 h 6"/>
                <a:gd name="T12" fmla="*/ 3 w 3"/>
                <a:gd name="T13" fmla="*/ 3 h 6"/>
                <a:gd name="T14" fmla="*/ 1 w 3"/>
                <a:gd name="T15" fmla="*/ 6 h 6"/>
                <a:gd name="T16" fmla="*/ 0 w 3"/>
                <a:gd name="T17"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6">
                  <a:moveTo>
                    <a:pt x="0" y="5"/>
                  </a:moveTo>
                  <a:cubicBezTo>
                    <a:pt x="0" y="5"/>
                    <a:pt x="0" y="5"/>
                    <a:pt x="1" y="5"/>
                  </a:cubicBezTo>
                  <a:cubicBezTo>
                    <a:pt x="2" y="5"/>
                    <a:pt x="2" y="4"/>
                    <a:pt x="2" y="3"/>
                  </a:cubicBezTo>
                  <a:cubicBezTo>
                    <a:pt x="2" y="2"/>
                    <a:pt x="2" y="1"/>
                    <a:pt x="1" y="1"/>
                  </a:cubicBezTo>
                  <a:cubicBezTo>
                    <a:pt x="1" y="1"/>
                    <a:pt x="0" y="1"/>
                    <a:pt x="0" y="1"/>
                  </a:cubicBezTo>
                  <a:cubicBezTo>
                    <a:pt x="0" y="1"/>
                    <a:pt x="0" y="0"/>
                    <a:pt x="1" y="1"/>
                  </a:cubicBezTo>
                  <a:cubicBezTo>
                    <a:pt x="2" y="1"/>
                    <a:pt x="3" y="2"/>
                    <a:pt x="3" y="3"/>
                  </a:cubicBezTo>
                  <a:cubicBezTo>
                    <a:pt x="3" y="5"/>
                    <a:pt x="2" y="6"/>
                    <a:pt x="1" y="6"/>
                  </a:cubicBezTo>
                  <a:cubicBezTo>
                    <a:pt x="0" y="6"/>
                    <a:pt x="0" y="5"/>
                    <a:pt x="0" y="5"/>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90" name="íṥlîḋe"/>
            <p:cNvSpPr/>
            <p:nvPr/>
          </p:nvSpPr>
          <p:spPr bwMode="auto">
            <a:xfrm>
              <a:off x="3990976" y="3446463"/>
              <a:ext cx="31750" cy="66675"/>
            </a:xfrm>
            <a:custGeom>
              <a:avLst/>
              <a:gdLst>
                <a:gd name="T0" fmla="*/ 6 w 7"/>
                <a:gd name="T1" fmla="*/ 14 h 15"/>
                <a:gd name="T2" fmla="*/ 0 w 7"/>
                <a:gd name="T3" fmla="*/ 12 h 15"/>
                <a:gd name="T4" fmla="*/ 1 w 7"/>
                <a:gd name="T5" fmla="*/ 12 h 15"/>
                <a:gd name="T6" fmla="*/ 4 w 7"/>
                <a:gd name="T7" fmla="*/ 11 h 15"/>
                <a:gd name="T8" fmla="*/ 5 w 7"/>
                <a:gd name="T9" fmla="*/ 7 h 15"/>
                <a:gd name="T10" fmla="*/ 5 w 7"/>
                <a:gd name="T11" fmla="*/ 3 h 15"/>
                <a:gd name="T12" fmla="*/ 5 w 7"/>
                <a:gd name="T13" fmla="*/ 0 h 15"/>
                <a:gd name="T14" fmla="*/ 6 w 7"/>
                <a:gd name="T15" fmla="*/ 3 h 15"/>
                <a:gd name="T16" fmla="*/ 6 w 7"/>
                <a:gd name="T17" fmla="*/ 7 h 15"/>
                <a:gd name="T18" fmla="*/ 5 w 7"/>
                <a:gd name="T19" fmla="*/ 11 h 15"/>
                <a:gd name="T20" fmla="*/ 0 w 7"/>
                <a:gd name="T21" fmla="*/ 12 h 15"/>
                <a:gd name="T22" fmla="*/ 1 w 7"/>
                <a:gd name="T23" fmla="*/ 12 h 15"/>
                <a:gd name="T24" fmla="*/ 6 w 7"/>
                <a:gd name="T25"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5">
                  <a:moveTo>
                    <a:pt x="6" y="14"/>
                  </a:moveTo>
                  <a:cubicBezTo>
                    <a:pt x="7" y="14"/>
                    <a:pt x="3" y="15"/>
                    <a:pt x="0" y="12"/>
                  </a:cubicBezTo>
                  <a:cubicBezTo>
                    <a:pt x="1" y="12"/>
                    <a:pt x="1" y="12"/>
                    <a:pt x="1" y="12"/>
                  </a:cubicBezTo>
                  <a:cubicBezTo>
                    <a:pt x="1" y="13"/>
                    <a:pt x="3" y="12"/>
                    <a:pt x="4" y="11"/>
                  </a:cubicBezTo>
                  <a:cubicBezTo>
                    <a:pt x="5" y="10"/>
                    <a:pt x="5" y="8"/>
                    <a:pt x="5" y="7"/>
                  </a:cubicBezTo>
                  <a:cubicBezTo>
                    <a:pt x="5" y="5"/>
                    <a:pt x="5" y="4"/>
                    <a:pt x="5" y="3"/>
                  </a:cubicBezTo>
                  <a:cubicBezTo>
                    <a:pt x="5" y="1"/>
                    <a:pt x="5" y="0"/>
                    <a:pt x="5" y="0"/>
                  </a:cubicBezTo>
                  <a:cubicBezTo>
                    <a:pt x="5" y="0"/>
                    <a:pt x="6" y="1"/>
                    <a:pt x="6" y="3"/>
                  </a:cubicBezTo>
                  <a:cubicBezTo>
                    <a:pt x="6" y="4"/>
                    <a:pt x="6" y="5"/>
                    <a:pt x="6" y="7"/>
                  </a:cubicBezTo>
                  <a:cubicBezTo>
                    <a:pt x="6" y="8"/>
                    <a:pt x="6" y="10"/>
                    <a:pt x="5" y="11"/>
                  </a:cubicBezTo>
                  <a:cubicBezTo>
                    <a:pt x="4" y="13"/>
                    <a:pt x="1" y="14"/>
                    <a:pt x="0" y="12"/>
                  </a:cubicBezTo>
                  <a:cubicBezTo>
                    <a:pt x="1" y="12"/>
                    <a:pt x="1" y="12"/>
                    <a:pt x="1" y="12"/>
                  </a:cubicBezTo>
                  <a:cubicBezTo>
                    <a:pt x="3" y="15"/>
                    <a:pt x="6" y="14"/>
                    <a:pt x="6" y="14"/>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91" name="íṣļíḋê"/>
            <p:cNvSpPr/>
            <p:nvPr/>
          </p:nvSpPr>
          <p:spPr bwMode="auto">
            <a:xfrm>
              <a:off x="4057651" y="3441701"/>
              <a:ext cx="7938" cy="9525"/>
            </a:xfrm>
            <a:custGeom>
              <a:avLst/>
              <a:gdLst>
                <a:gd name="T0" fmla="*/ 1 w 2"/>
                <a:gd name="T1" fmla="*/ 0 h 2"/>
                <a:gd name="T2" fmla="*/ 1 w 2"/>
                <a:gd name="T3" fmla="*/ 1 h 2"/>
                <a:gd name="T4" fmla="*/ 0 w 2"/>
                <a:gd name="T5" fmla="*/ 2 h 2"/>
                <a:gd name="T6" fmla="*/ 1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2" y="1"/>
                    <a:pt x="2" y="1"/>
                    <a:pt x="1" y="1"/>
                  </a:cubicBezTo>
                  <a:cubicBezTo>
                    <a:pt x="1" y="2"/>
                    <a:pt x="0" y="2"/>
                    <a:pt x="0" y="2"/>
                  </a:cubicBezTo>
                  <a:cubicBezTo>
                    <a:pt x="1" y="1"/>
                    <a:pt x="1" y="1"/>
                    <a:pt x="1" y="1"/>
                  </a:cubicBezTo>
                  <a:lnTo>
                    <a:pt x="1" y="0"/>
                  </a:ln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92" name="îśḷíďè"/>
            <p:cNvSpPr/>
            <p:nvPr/>
          </p:nvSpPr>
          <p:spPr bwMode="auto">
            <a:xfrm>
              <a:off x="4062413" y="3451226"/>
              <a:ext cx="3175" cy="4763"/>
            </a:xfrm>
            <a:custGeom>
              <a:avLst/>
              <a:gdLst>
                <a:gd name="T0" fmla="*/ 1 w 1"/>
                <a:gd name="T1" fmla="*/ 0 h 1"/>
                <a:gd name="T2" fmla="*/ 0 w 1"/>
                <a:gd name="T3" fmla="*/ 0 h 1"/>
                <a:gd name="T4" fmla="*/ 0 w 1"/>
                <a:gd name="T5" fmla="*/ 0 h 1"/>
                <a:gd name="T6" fmla="*/ 0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0"/>
                    <a:pt x="0" y="0"/>
                  </a:cubicBezTo>
                  <a:cubicBezTo>
                    <a:pt x="0" y="1"/>
                    <a:pt x="0" y="0"/>
                    <a:pt x="0" y="0"/>
                  </a:cubicBezTo>
                  <a:cubicBezTo>
                    <a:pt x="0" y="0"/>
                    <a:pt x="0" y="0"/>
                    <a:pt x="0" y="0"/>
                  </a:cubicBezTo>
                  <a:lnTo>
                    <a:pt x="1" y="0"/>
                  </a:ln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93" name="îṡḷîdè"/>
            <p:cNvSpPr/>
            <p:nvPr/>
          </p:nvSpPr>
          <p:spPr bwMode="auto">
            <a:xfrm>
              <a:off x="3960813" y="3446463"/>
              <a:ext cx="4763" cy="4763"/>
            </a:xfrm>
            <a:custGeom>
              <a:avLst/>
              <a:gdLst>
                <a:gd name="T0" fmla="*/ 3 w 3"/>
                <a:gd name="T1" fmla="*/ 3 h 3"/>
                <a:gd name="T2" fmla="*/ 0 w 3"/>
                <a:gd name="T3" fmla="*/ 3 h 3"/>
                <a:gd name="T4" fmla="*/ 0 w 3"/>
                <a:gd name="T5" fmla="*/ 0 h 3"/>
                <a:gd name="T6" fmla="*/ 3 w 3"/>
                <a:gd name="T7" fmla="*/ 3 h 3"/>
                <a:gd name="T8" fmla="*/ 3 w 3"/>
                <a:gd name="T9" fmla="*/ 3 h 3"/>
              </a:gdLst>
              <a:ahLst/>
              <a:cxnLst>
                <a:cxn ang="0">
                  <a:pos x="T0" y="T1"/>
                </a:cxn>
                <a:cxn ang="0">
                  <a:pos x="T2" y="T3"/>
                </a:cxn>
                <a:cxn ang="0">
                  <a:pos x="T4" y="T5"/>
                </a:cxn>
                <a:cxn ang="0">
                  <a:pos x="T6" y="T7"/>
                </a:cxn>
                <a:cxn ang="0">
                  <a:pos x="T8" y="T9"/>
                </a:cxn>
              </a:cxnLst>
              <a:rect l="0" t="0" r="r" b="b"/>
              <a:pathLst>
                <a:path w="3" h="3">
                  <a:moveTo>
                    <a:pt x="3" y="3"/>
                  </a:moveTo>
                  <a:lnTo>
                    <a:pt x="0" y="3"/>
                  </a:lnTo>
                  <a:lnTo>
                    <a:pt x="0" y="0"/>
                  </a:lnTo>
                  <a:lnTo>
                    <a:pt x="3" y="3"/>
                  </a:lnTo>
                  <a:lnTo>
                    <a:pt x="3" y="3"/>
                  </a:ln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94" name="ïṩ1ide"/>
            <p:cNvSpPr/>
            <p:nvPr/>
          </p:nvSpPr>
          <p:spPr bwMode="auto">
            <a:xfrm>
              <a:off x="3965576" y="3441701"/>
              <a:ext cx="4763" cy="9525"/>
            </a:xfrm>
            <a:custGeom>
              <a:avLst/>
              <a:gdLst>
                <a:gd name="T0" fmla="*/ 3 w 3"/>
                <a:gd name="T1" fmla="*/ 6 h 6"/>
                <a:gd name="T2" fmla="*/ 0 w 3"/>
                <a:gd name="T3" fmla="*/ 3 h 6"/>
                <a:gd name="T4" fmla="*/ 0 w 3"/>
                <a:gd name="T5" fmla="*/ 0 h 6"/>
                <a:gd name="T6" fmla="*/ 3 w 3"/>
                <a:gd name="T7" fmla="*/ 3 h 6"/>
                <a:gd name="T8" fmla="*/ 3 w 3"/>
                <a:gd name="T9" fmla="*/ 6 h 6"/>
              </a:gdLst>
              <a:ahLst/>
              <a:cxnLst>
                <a:cxn ang="0">
                  <a:pos x="T0" y="T1"/>
                </a:cxn>
                <a:cxn ang="0">
                  <a:pos x="T2" y="T3"/>
                </a:cxn>
                <a:cxn ang="0">
                  <a:pos x="T4" y="T5"/>
                </a:cxn>
                <a:cxn ang="0">
                  <a:pos x="T6" y="T7"/>
                </a:cxn>
                <a:cxn ang="0">
                  <a:pos x="T8" y="T9"/>
                </a:cxn>
              </a:cxnLst>
              <a:rect l="0" t="0" r="r" b="b"/>
              <a:pathLst>
                <a:path w="3" h="6">
                  <a:moveTo>
                    <a:pt x="3" y="6"/>
                  </a:moveTo>
                  <a:lnTo>
                    <a:pt x="0" y="3"/>
                  </a:lnTo>
                  <a:lnTo>
                    <a:pt x="0" y="0"/>
                  </a:lnTo>
                  <a:lnTo>
                    <a:pt x="3" y="3"/>
                  </a:lnTo>
                  <a:lnTo>
                    <a:pt x="3" y="6"/>
                  </a:ln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95" name="ïS1ïdé"/>
            <p:cNvSpPr/>
            <p:nvPr/>
          </p:nvSpPr>
          <p:spPr bwMode="auto">
            <a:xfrm>
              <a:off x="4000501" y="3513138"/>
              <a:ext cx="39688" cy="17463"/>
            </a:xfrm>
            <a:custGeom>
              <a:avLst/>
              <a:gdLst>
                <a:gd name="T0" fmla="*/ 9 w 9"/>
                <a:gd name="T1" fmla="*/ 0 h 4"/>
                <a:gd name="T2" fmla="*/ 8 w 9"/>
                <a:gd name="T3" fmla="*/ 2 h 4"/>
                <a:gd name="T4" fmla="*/ 6 w 9"/>
                <a:gd name="T5" fmla="*/ 3 h 4"/>
                <a:gd name="T6" fmla="*/ 5 w 9"/>
                <a:gd name="T7" fmla="*/ 3 h 4"/>
                <a:gd name="T8" fmla="*/ 4 w 9"/>
                <a:gd name="T9" fmla="*/ 4 h 4"/>
                <a:gd name="T10" fmla="*/ 3 w 9"/>
                <a:gd name="T11" fmla="*/ 4 h 4"/>
                <a:gd name="T12" fmla="*/ 1 w 9"/>
                <a:gd name="T13" fmla="*/ 3 h 4"/>
                <a:gd name="T14" fmla="*/ 1 w 9"/>
                <a:gd name="T15" fmla="*/ 4 h 4"/>
                <a:gd name="T16" fmla="*/ 1 w 9"/>
                <a:gd name="T17" fmla="*/ 3 h 4"/>
                <a:gd name="T18" fmla="*/ 3 w 9"/>
                <a:gd name="T19" fmla="*/ 3 h 4"/>
                <a:gd name="T20" fmla="*/ 4 w 9"/>
                <a:gd name="T21" fmla="*/ 2 h 4"/>
                <a:gd name="T22" fmla="*/ 6 w 9"/>
                <a:gd name="T23" fmla="*/ 2 h 4"/>
                <a:gd name="T24" fmla="*/ 7 w 9"/>
                <a:gd name="T25" fmla="*/ 1 h 4"/>
                <a:gd name="T26" fmla="*/ 9 w 9"/>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4">
                  <a:moveTo>
                    <a:pt x="9" y="0"/>
                  </a:moveTo>
                  <a:cubicBezTo>
                    <a:pt x="9" y="1"/>
                    <a:pt x="9" y="1"/>
                    <a:pt x="8" y="2"/>
                  </a:cubicBezTo>
                  <a:cubicBezTo>
                    <a:pt x="7" y="2"/>
                    <a:pt x="7" y="2"/>
                    <a:pt x="6" y="3"/>
                  </a:cubicBezTo>
                  <a:cubicBezTo>
                    <a:pt x="6" y="3"/>
                    <a:pt x="5" y="3"/>
                    <a:pt x="5" y="3"/>
                  </a:cubicBezTo>
                  <a:cubicBezTo>
                    <a:pt x="5" y="3"/>
                    <a:pt x="4" y="3"/>
                    <a:pt x="4" y="4"/>
                  </a:cubicBezTo>
                  <a:cubicBezTo>
                    <a:pt x="3" y="4"/>
                    <a:pt x="3" y="4"/>
                    <a:pt x="3" y="4"/>
                  </a:cubicBezTo>
                  <a:cubicBezTo>
                    <a:pt x="2" y="3"/>
                    <a:pt x="2" y="3"/>
                    <a:pt x="1" y="3"/>
                  </a:cubicBezTo>
                  <a:cubicBezTo>
                    <a:pt x="1" y="4"/>
                    <a:pt x="1" y="4"/>
                    <a:pt x="1" y="4"/>
                  </a:cubicBezTo>
                  <a:cubicBezTo>
                    <a:pt x="1" y="4"/>
                    <a:pt x="0" y="4"/>
                    <a:pt x="1" y="3"/>
                  </a:cubicBezTo>
                  <a:cubicBezTo>
                    <a:pt x="2" y="2"/>
                    <a:pt x="3" y="3"/>
                    <a:pt x="3" y="3"/>
                  </a:cubicBezTo>
                  <a:cubicBezTo>
                    <a:pt x="3" y="3"/>
                    <a:pt x="4" y="3"/>
                    <a:pt x="4" y="2"/>
                  </a:cubicBezTo>
                  <a:cubicBezTo>
                    <a:pt x="5" y="2"/>
                    <a:pt x="6" y="2"/>
                    <a:pt x="6" y="2"/>
                  </a:cubicBezTo>
                  <a:cubicBezTo>
                    <a:pt x="7" y="2"/>
                    <a:pt x="7" y="2"/>
                    <a:pt x="7" y="1"/>
                  </a:cubicBezTo>
                  <a:cubicBezTo>
                    <a:pt x="8" y="1"/>
                    <a:pt x="8" y="0"/>
                    <a:pt x="9"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96" name="íś1íde"/>
            <p:cNvSpPr/>
            <p:nvPr/>
          </p:nvSpPr>
          <p:spPr bwMode="auto">
            <a:xfrm>
              <a:off x="4100513" y="3490913"/>
              <a:ext cx="4763" cy="4763"/>
            </a:xfrm>
            <a:custGeom>
              <a:avLst/>
              <a:gdLst>
                <a:gd name="T0" fmla="*/ 0 w 1"/>
                <a:gd name="T1" fmla="*/ 0 h 1"/>
                <a:gd name="T2" fmla="*/ 1 w 1"/>
                <a:gd name="T3" fmla="*/ 0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0"/>
                    <a:pt x="1" y="0"/>
                  </a:cubicBezTo>
                  <a:cubicBezTo>
                    <a:pt x="1" y="1"/>
                    <a:pt x="1" y="1"/>
                    <a:pt x="1" y="1"/>
                  </a:cubicBezTo>
                  <a:cubicBezTo>
                    <a:pt x="0" y="1"/>
                    <a:pt x="0" y="1"/>
                    <a:pt x="0" y="0"/>
                  </a:cubicBezTo>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97" name="ïṣľïḑe"/>
            <p:cNvSpPr/>
            <p:nvPr/>
          </p:nvSpPr>
          <p:spPr bwMode="auto">
            <a:xfrm>
              <a:off x="3798888" y="4105276"/>
              <a:ext cx="438150" cy="417513"/>
            </a:xfrm>
            <a:custGeom>
              <a:avLst/>
              <a:gdLst>
                <a:gd name="T0" fmla="*/ 11 w 100"/>
                <a:gd name="T1" fmla="*/ 2 h 95"/>
                <a:gd name="T2" fmla="*/ 0 w 100"/>
                <a:gd name="T3" fmla="*/ 84 h 95"/>
                <a:gd name="T4" fmla="*/ 96 w 100"/>
                <a:gd name="T5" fmla="*/ 95 h 95"/>
                <a:gd name="T6" fmla="*/ 84 w 100"/>
                <a:gd name="T7" fmla="*/ 0 h 95"/>
                <a:gd name="T8" fmla="*/ 11 w 100"/>
                <a:gd name="T9" fmla="*/ 2 h 95"/>
              </a:gdLst>
              <a:ahLst/>
              <a:cxnLst>
                <a:cxn ang="0">
                  <a:pos x="T0" y="T1"/>
                </a:cxn>
                <a:cxn ang="0">
                  <a:pos x="T2" y="T3"/>
                </a:cxn>
                <a:cxn ang="0">
                  <a:pos x="T4" y="T5"/>
                </a:cxn>
                <a:cxn ang="0">
                  <a:pos x="T6" y="T7"/>
                </a:cxn>
                <a:cxn ang="0">
                  <a:pos x="T8" y="T9"/>
                </a:cxn>
              </a:cxnLst>
              <a:rect l="0" t="0" r="r" b="b"/>
              <a:pathLst>
                <a:path w="100" h="95">
                  <a:moveTo>
                    <a:pt x="11" y="2"/>
                  </a:moveTo>
                  <a:cubicBezTo>
                    <a:pt x="0" y="84"/>
                    <a:pt x="0" y="84"/>
                    <a:pt x="0" y="84"/>
                  </a:cubicBezTo>
                  <a:cubicBezTo>
                    <a:pt x="96" y="95"/>
                    <a:pt x="96" y="95"/>
                    <a:pt x="96" y="95"/>
                  </a:cubicBezTo>
                  <a:cubicBezTo>
                    <a:pt x="96" y="95"/>
                    <a:pt x="100" y="32"/>
                    <a:pt x="84" y="0"/>
                  </a:cubicBezTo>
                  <a:lnTo>
                    <a:pt x="11" y="2"/>
                  </a:lnTo>
                  <a:close/>
                </a:path>
              </a:pathLst>
            </a:custGeom>
            <a:gradFill>
              <a:gsLst>
                <a:gs pos="4400">
                  <a:srgbClr val="AE5382"/>
                </a:gs>
                <a:gs pos="100000">
                  <a:srgbClr val="714091"/>
                </a:gs>
              </a:gsLst>
              <a:lin ang="5400000" scaled="0"/>
            </a:gradFill>
            <a:ln>
              <a:noFill/>
            </a:ln>
          </p:spPr>
          <p:txBody>
            <a:bodyPr wrap="square" lIns="91440" tIns="45720" rIns="91440" bIns="45720" anchor="ctr">
              <a:normAutofit/>
            </a:bodyPr>
            <a:lstStyle/>
            <a:p>
              <a:pPr algn="ctr"/>
              <a:endParaRPr/>
            </a:p>
          </p:txBody>
        </p:sp>
        <p:sp>
          <p:nvSpPr>
            <p:cNvPr id="998" name="íṩḻíḍe"/>
            <p:cNvSpPr/>
            <p:nvPr/>
          </p:nvSpPr>
          <p:spPr bwMode="auto">
            <a:xfrm>
              <a:off x="4119563" y="4110038"/>
              <a:ext cx="65088" cy="65088"/>
            </a:xfrm>
            <a:custGeom>
              <a:avLst/>
              <a:gdLst>
                <a:gd name="T0" fmla="*/ 15 w 15"/>
                <a:gd name="T1" fmla="*/ 14 h 15"/>
                <a:gd name="T2" fmla="*/ 12 w 15"/>
                <a:gd name="T3" fmla="*/ 14 h 15"/>
                <a:gd name="T4" fmla="*/ 4 w 15"/>
                <a:gd name="T5" fmla="*/ 11 h 15"/>
                <a:gd name="T6" fmla="*/ 0 w 15"/>
                <a:gd name="T7" fmla="*/ 4 h 15"/>
                <a:gd name="T8" fmla="*/ 0 w 15"/>
                <a:gd name="T9" fmla="*/ 0 h 15"/>
                <a:gd name="T10" fmla="*/ 1 w 15"/>
                <a:gd name="T11" fmla="*/ 4 h 15"/>
                <a:gd name="T12" fmla="*/ 5 w 15"/>
                <a:gd name="T13" fmla="*/ 10 h 15"/>
                <a:gd name="T14" fmla="*/ 12 w 15"/>
                <a:gd name="T15" fmla="*/ 14 h 15"/>
                <a:gd name="T16" fmla="*/ 15 w 15"/>
                <a:gd name="T17"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15" y="14"/>
                  </a:moveTo>
                  <a:cubicBezTo>
                    <a:pt x="15" y="14"/>
                    <a:pt x="14" y="15"/>
                    <a:pt x="12" y="14"/>
                  </a:cubicBezTo>
                  <a:cubicBezTo>
                    <a:pt x="10" y="14"/>
                    <a:pt x="7" y="13"/>
                    <a:pt x="4" y="11"/>
                  </a:cubicBezTo>
                  <a:cubicBezTo>
                    <a:pt x="2" y="9"/>
                    <a:pt x="0" y="6"/>
                    <a:pt x="0" y="4"/>
                  </a:cubicBezTo>
                  <a:cubicBezTo>
                    <a:pt x="0" y="2"/>
                    <a:pt x="0" y="0"/>
                    <a:pt x="0" y="0"/>
                  </a:cubicBezTo>
                  <a:cubicBezTo>
                    <a:pt x="0" y="0"/>
                    <a:pt x="0" y="2"/>
                    <a:pt x="1" y="4"/>
                  </a:cubicBezTo>
                  <a:cubicBezTo>
                    <a:pt x="1" y="6"/>
                    <a:pt x="2" y="8"/>
                    <a:pt x="5" y="10"/>
                  </a:cubicBezTo>
                  <a:cubicBezTo>
                    <a:pt x="7" y="13"/>
                    <a:pt x="10" y="13"/>
                    <a:pt x="12" y="14"/>
                  </a:cubicBezTo>
                  <a:cubicBezTo>
                    <a:pt x="14" y="14"/>
                    <a:pt x="15" y="14"/>
                    <a:pt x="15" y="14"/>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99" name="íṧľïḓê"/>
            <p:cNvSpPr/>
            <p:nvPr/>
          </p:nvSpPr>
          <p:spPr bwMode="auto">
            <a:xfrm>
              <a:off x="3846513" y="4127501"/>
              <a:ext cx="74613" cy="104775"/>
            </a:xfrm>
            <a:custGeom>
              <a:avLst/>
              <a:gdLst>
                <a:gd name="T0" fmla="*/ 16 w 17"/>
                <a:gd name="T1" fmla="*/ 0 h 24"/>
                <a:gd name="T2" fmla="*/ 16 w 17"/>
                <a:gd name="T3" fmla="*/ 1 h 24"/>
                <a:gd name="T4" fmla="*/ 17 w 17"/>
                <a:gd name="T5" fmla="*/ 5 h 24"/>
                <a:gd name="T6" fmla="*/ 13 w 17"/>
                <a:gd name="T7" fmla="*/ 15 h 24"/>
                <a:gd name="T8" fmla="*/ 4 w 17"/>
                <a:gd name="T9" fmla="*/ 23 h 24"/>
                <a:gd name="T10" fmla="*/ 1 w 17"/>
                <a:gd name="T11" fmla="*/ 24 h 24"/>
                <a:gd name="T12" fmla="*/ 0 w 17"/>
                <a:gd name="T13" fmla="*/ 24 h 24"/>
                <a:gd name="T14" fmla="*/ 4 w 17"/>
                <a:gd name="T15" fmla="*/ 22 h 24"/>
                <a:gd name="T16" fmla="*/ 12 w 17"/>
                <a:gd name="T17" fmla="*/ 15 h 24"/>
                <a:gd name="T18" fmla="*/ 16 w 17"/>
                <a:gd name="T19" fmla="*/ 4 h 24"/>
                <a:gd name="T20" fmla="*/ 16 w 17"/>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24">
                  <a:moveTo>
                    <a:pt x="16" y="0"/>
                  </a:moveTo>
                  <a:cubicBezTo>
                    <a:pt x="16" y="0"/>
                    <a:pt x="16" y="0"/>
                    <a:pt x="16" y="1"/>
                  </a:cubicBezTo>
                  <a:cubicBezTo>
                    <a:pt x="17" y="2"/>
                    <a:pt x="17" y="3"/>
                    <a:pt x="17" y="5"/>
                  </a:cubicBezTo>
                  <a:cubicBezTo>
                    <a:pt x="17" y="7"/>
                    <a:pt x="16" y="12"/>
                    <a:pt x="13" y="15"/>
                  </a:cubicBezTo>
                  <a:cubicBezTo>
                    <a:pt x="10" y="19"/>
                    <a:pt x="7" y="21"/>
                    <a:pt x="4" y="23"/>
                  </a:cubicBezTo>
                  <a:cubicBezTo>
                    <a:pt x="3" y="23"/>
                    <a:pt x="2" y="23"/>
                    <a:pt x="1" y="24"/>
                  </a:cubicBezTo>
                  <a:cubicBezTo>
                    <a:pt x="0" y="24"/>
                    <a:pt x="0" y="24"/>
                    <a:pt x="0" y="24"/>
                  </a:cubicBezTo>
                  <a:cubicBezTo>
                    <a:pt x="0" y="24"/>
                    <a:pt x="1" y="23"/>
                    <a:pt x="4" y="22"/>
                  </a:cubicBezTo>
                  <a:cubicBezTo>
                    <a:pt x="7" y="21"/>
                    <a:pt x="10" y="18"/>
                    <a:pt x="12" y="15"/>
                  </a:cubicBezTo>
                  <a:cubicBezTo>
                    <a:pt x="15" y="11"/>
                    <a:pt x="16" y="7"/>
                    <a:pt x="16" y="4"/>
                  </a:cubicBezTo>
                  <a:cubicBezTo>
                    <a:pt x="16" y="2"/>
                    <a:pt x="16" y="0"/>
                    <a:pt x="16"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0" name="iSļíḍe"/>
            <p:cNvSpPr/>
            <p:nvPr/>
          </p:nvSpPr>
          <p:spPr bwMode="auto">
            <a:xfrm>
              <a:off x="4017963" y="4110038"/>
              <a:ext cx="26988" cy="57150"/>
            </a:xfrm>
            <a:custGeom>
              <a:avLst/>
              <a:gdLst>
                <a:gd name="T0" fmla="*/ 6 w 6"/>
                <a:gd name="T1" fmla="*/ 11 h 13"/>
                <a:gd name="T2" fmla="*/ 4 w 6"/>
                <a:gd name="T3" fmla="*/ 13 h 13"/>
                <a:gd name="T4" fmla="*/ 1 w 6"/>
                <a:gd name="T5" fmla="*/ 13 h 13"/>
                <a:gd name="T6" fmla="*/ 0 w 6"/>
                <a:gd name="T7" fmla="*/ 9 h 13"/>
                <a:gd name="T8" fmla="*/ 0 w 6"/>
                <a:gd name="T9" fmla="*/ 0 h 13"/>
                <a:gd name="T10" fmla="*/ 1 w 6"/>
                <a:gd name="T11" fmla="*/ 9 h 13"/>
                <a:gd name="T12" fmla="*/ 1 w 6"/>
                <a:gd name="T13" fmla="*/ 12 h 13"/>
                <a:gd name="T14" fmla="*/ 4 w 6"/>
                <a:gd name="T15" fmla="*/ 12 h 13"/>
                <a:gd name="T16" fmla="*/ 6 w 6"/>
                <a:gd name="T17"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1"/>
                  </a:moveTo>
                  <a:cubicBezTo>
                    <a:pt x="6" y="12"/>
                    <a:pt x="6" y="12"/>
                    <a:pt x="4" y="13"/>
                  </a:cubicBezTo>
                  <a:cubicBezTo>
                    <a:pt x="3" y="13"/>
                    <a:pt x="2" y="13"/>
                    <a:pt x="1" y="13"/>
                  </a:cubicBezTo>
                  <a:cubicBezTo>
                    <a:pt x="0" y="12"/>
                    <a:pt x="0" y="10"/>
                    <a:pt x="0" y="9"/>
                  </a:cubicBezTo>
                  <a:cubicBezTo>
                    <a:pt x="0" y="4"/>
                    <a:pt x="0" y="0"/>
                    <a:pt x="0" y="0"/>
                  </a:cubicBezTo>
                  <a:cubicBezTo>
                    <a:pt x="1" y="0"/>
                    <a:pt x="1" y="4"/>
                    <a:pt x="1" y="9"/>
                  </a:cubicBezTo>
                  <a:cubicBezTo>
                    <a:pt x="1" y="10"/>
                    <a:pt x="1" y="11"/>
                    <a:pt x="1" y="12"/>
                  </a:cubicBezTo>
                  <a:cubicBezTo>
                    <a:pt x="2" y="13"/>
                    <a:pt x="3" y="13"/>
                    <a:pt x="4" y="12"/>
                  </a:cubicBezTo>
                  <a:cubicBezTo>
                    <a:pt x="5" y="12"/>
                    <a:pt x="6" y="11"/>
                    <a:pt x="6" y="1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1" name="ïŝliďé"/>
            <p:cNvSpPr/>
            <p:nvPr/>
          </p:nvSpPr>
          <p:spPr bwMode="auto">
            <a:xfrm>
              <a:off x="3841751" y="3640138"/>
              <a:ext cx="338138" cy="492125"/>
            </a:xfrm>
            <a:custGeom>
              <a:avLst/>
              <a:gdLst>
                <a:gd name="T0" fmla="*/ 6 w 77"/>
                <a:gd name="T1" fmla="*/ 42 h 112"/>
                <a:gd name="T2" fmla="*/ 9 w 77"/>
                <a:gd name="T3" fmla="*/ 6 h 112"/>
                <a:gd name="T4" fmla="*/ 23 w 77"/>
                <a:gd name="T5" fmla="*/ 0 h 112"/>
                <a:gd name="T6" fmla="*/ 41 w 77"/>
                <a:gd name="T7" fmla="*/ 31 h 112"/>
                <a:gd name="T8" fmla="*/ 62 w 77"/>
                <a:gd name="T9" fmla="*/ 2 h 112"/>
                <a:gd name="T10" fmla="*/ 74 w 77"/>
                <a:gd name="T11" fmla="*/ 7 h 112"/>
                <a:gd name="T12" fmla="*/ 72 w 77"/>
                <a:gd name="T13" fmla="*/ 83 h 112"/>
                <a:gd name="T14" fmla="*/ 77 w 77"/>
                <a:gd name="T15" fmla="*/ 106 h 112"/>
                <a:gd name="T16" fmla="*/ 0 w 77"/>
                <a:gd name="T17" fmla="*/ 112 h 112"/>
                <a:gd name="T18" fmla="*/ 6 w 77"/>
                <a:gd name="T19" fmla="*/ 4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112">
                  <a:moveTo>
                    <a:pt x="6" y="42"/>
                  </a:moveTo>
                  <a:cubicBezTo>
                    <a:pt x="9" y="6"/>
                    <a:pt x="9" y="6"/>
                    <a:pt x="9" y="6"/>
                  </a:cubicBezTo>
                  <a:cubicBezTo>
                    <a:pt x="9" y="6"/>
                    <a:pt x="16" y="1"/>
                    <a:pt x="23" y="0"/>
                  </a:cubicBezTo>
                  <a:cubicBezTo>
                    <a:pt x="23" y="0"/>
                    <a:pt x="24" y="33"/>
                    <a:pt x="41" y="31"/>
                  </a:cubicBezTo>
                  <a:cubicBezTo>
                    <a:pt x="59" y="30"/>
                    <a:pt x="62" y="2"/>
                    <a:pt x="62" y="2"/>
                  </a:cubicBezTo>
                  <a:cubicBezTo>
                    <a:pt x="74" y="7"/>
                    <a:pt x="74" y="7"/>
                    <a:pt x="74" y="7"/>
                  </a:cubicBezTo>
                  <a:cubicBezTo>
                    <a:pt x="74" y="7"/>
                    <a:pt x="65" y="61"/>
                    <a:pt x="72" y="83"/>
                  </a:cubicBezTo>
                  <a:cubicBezTo>
                    <a:pt x="77" y="106"/>
                    <a:pt x="77" y="106"/>
                    <a:pt x="77" y="106"/>
                  </a:cubicBezTo>
                  <a:cubicBezTo>
                    <a:pt x="0" y="112"/>
                    <a:pt x="0" y="112"/>
                    <a:pt x="0" y="112"/>
                  </a:cubicBezTo>
                  <a:lnTo>
                    <a:pt x="6" y="4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02" name="iSlíḓé"/>
            <p:cNvSpPr/>
            <p:nvPr/>
          </p:nvSpPr>
          <p:spPr bwMode="auto">
            <a:xfrm>
              <a:off x="3938588" y="3302001"/>
              <a:ext cx="193675" cy="149225"/>
            </a:xfrm>
            <a:custGeom>
              <a:avLst/>
              <a:gdLst>
                <a:gd name="T0" fmla="*/ 1 w 44"/>
                <a:gd name="T1" fmla="*/ 23 h 34"/>
                <a:gd name="T2" fmla="*/ 17 w 44"/>
                <a:gd name="T3" fmla="*/ 23 h 34"/>
                <a:gd name="T4" fmla="*/ 19 w 44"/>
                <a:gd name="T5" fmla="*/ 18 h 34"/>
                <a:gd name="T6" fmla="*/ 19 w 44"/>
                <a:gd name="T7" fmla="*/ 23 h 34"/>
                <a:gd name="T8" fmla="*/ 33 w 44"/>
                <a:gd name="T9" fmla="*/ 25 h 34"/>
                <a:gd name="T10" fmla="*/ 33 w 44"/>
                <a:gd name="T11" fmla="*/ 20 h 34"/>
                <a:gd name="T12" fmla="*/ 36 w 44"/>
                <a:gd name="T13" fmla="*/ 34 h 34"/>
                <a:gd name="T14" fmla="*/ 40 w 44"/>
                <a:gd name="T15" fmla="*/ 33 h 34"/>
                <a:gd name="T16" fmla="*/ 26 w 44"/>
                <a:gd name="T17" fmla="*/ 7 h 34"/>
                <a:gd name="T18" fmla="*/ 1 w 44"/>
                <a:gd name="T19" fmla="*/ 11 h 34"/>
                <a:gd name="T20" fmla="*/ 1 w 44"/>
                <a:gd name="T21"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34">
                  <a:moveTo>
                    <a:pt x="1" y="23"/>
                  </a:moveTo>
                  <a:cubicBezTo>
                    <a:pt x="17" y="23"/>
                    <a:pt x="17" y="23"/>
                    <a:pt x="17" y="23"/>
                  </a:cubicBezTo>
                  <a:cubicBezTo>
                    <a:pt x="19" y="18"/>
                    <a:pt x="19" y="18"/>
                    <a:pt x="19" y="18"/>
                  </a:cubicBezTo>
                  <a:cubicBezTo>
                    <a:pt x="19" y="23"/>
                    <a:pt x="19" y="23"/>
                    <a:pt x="19" y="23"/>
                  </a:cubicBezTo>
                  <a:cubicBezTo>
                    <a:pt x="33" y="25"/>
                    <a:pt x="33" y="25"/>
                    <a:pt x="33" y="25"/>
                  </a:cubicBezTo>
                  <a:cubicBezTo>
                    <a:pt x="33" y="20"/>
                    <a:pt x="33" y="20"/>
                    <a:pt x="33" y="20"/>
                  </a:cubicBezTo>
                  <a:cubicBezTo>
                    <a:pt x="36" y="34"/>
                    <a:pt x="36" y="34"/>
                    <a:pt x="36" y="34"/>
                  </a:cubicBezTo>
                  <a:cubicBezTo>
                    <a:pt x="40" y="33"/>
                    <a:pt x="40" y="33"/>
                    <a:pt x="40" y="33"/>
                  </a:cubicBezTo>
                  <a:cubicBezTo>
                    <a:pt x="40" y="33"/>
                    <a:pt x="44" y="5"/>
                    <a:pt x="26" y="7"/>
                  </a:cubicBezTo>
                  <a:cubicBezTo>
                    <a:pt x="26" y="7"/>
                    <a:pt x="4" y="0"/>
                    <a:pt x="1" y="11"/>
                  </a:cubicBezTo>
                  <a:cubicBezTo>
                    <a:pt x="0" y="18"/>
                    <a:pt x="1" y="18"/>
                    <a:pt x="1" y="23"/>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3" name="iSḻïďé"/>
            <p:cNvSpPr/>
            <p:nvPr/>
          </p:nvSpPr>
          <p:spPr bwMode="auto">
            <a:xfrm>
              <a:off x="3429001" y="5308601"/>
              <a:ext cx="298450" cy="79375"/>
            </a:xfrm>
            <a:custGeom>
              <a:avLst/>
              <a:gdLst>
                <a:gd name="T0" fmla="*/ 0 w 68"/>
                <a:gd name="T1" fmla="*/ 14 h 18"/>
                <a:gd name="T2" fmla="*/ 54 w 68"/>
                <a:gd name="T3" fmla="*/ 0 h 18"/>
                <a:gd name="T4" fmla="*/ 68 w 68"/>
                <a:gd name="T5" fmla="*/ 7 h 18"/>
                <a:gd name="T6" fmla="*/ 68 w 68"/>
                <a:gd name="T7" fmla="*/ 18 h 18"/>
                <a:gd name="T8" fmla="*/ 1 w 68"/>
                <a:gd name="T9" fmla="*/ 18 h 18"/>
                <a:gd name="T10" fmla="*/ 0 w 68"/>
                <a:gd name="T11" fmla="*/ 14 h 18"/>
              </a:gdLst>
              <a:ahLst/>
              <a:cxnLst>
                <a:cxn ang="0">
                  <a:pos x="T0" y="T1"/>
                </a:cxn>
                <a:cxn ang="0">
                  <a:pos x="T2" y="T3"/>
                </a:cxn>
                <a:cxn ang="0">
                  <a:pos x="T4" y="T5"/>
                </a:cxn>
                <a:cxn ang="0">
                  <a:pos x="T6" y="T7"/>
                </a:cxn>
                <a:cxn ang="0">
                  <a:pos x="T8" y="T9"/>
                </a:cxn>
                <a:cxn ang="0">
                  <a:pos x="T10" y="T11"/>
                </a:cxn>
              </a:cxnLst>
              <a:rect l="0" t="0" r="r" b="b"/>
              <a:pathLst>
                <a:path w="68" h="18">
                  <a:moveTo>
                    <a:pt x="0" y="14"/>
                  </a:moveTo>
                  <a:cubicBezTo>
                    <a:pt x="0" y="14"/>
                    <a:pt x="40" y="11"/>
                    <a:pt x="54" y="0"/>
                  </a:cubicBezTo>
                  <a:cubicBezTo>
                    <a:pt x="68" y="7"/>
                    <a:pt x="68" y="7"/>
                    <a:pt x="68" y="7"/>
                  </a:cubicBezTo>
                  <a:cubicBezTo>
                    <a:pt x="68" y="18"/>
                    <a:pt x="68" y="18"/>
                    <a:pt x="68" y="18"/>
                  </a:cubicBezTo>
                  <a:cubicBezTo>
                    <a:pt x="1" y="18"/>
                    <a:pt x="1" y="18"/>
                    <a:pt x="1" y="18"/>
                  </a:cubicBezTo>
                  <a:lnTo>
                    <a:pt x="0" y="14"/>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4" name="íṣļiḋè"/>
            <p:cNvSpPr/>
            <p:nvPr/>
          </p:nvSpPr>
          <p:spPr bwMode="auto">
            <a:xfrm>
              <a:off x="3429001" y="5380038"/>
              <a:ext cx="303213" cy="3175"/>
            </a:xfrm>
            <a:custGeom>
              <a:avLst/>
              <a:gdLst>
                <a:gd name="T0" fmla="*/ 69 w 69"/>
                <a:gd name="T1" fmla="*/ 1 h 1"/>
                <a:gd name="T2" fmla="*/ 66 w 69"/>
                <a:gd name="T3" fmla="*/ 1 h 1"/>
                <a:gd name="T4" fmla="*/ 59 w 69"/>
                <a:gd name="T5" fmla="*/ 1 h 1"/>
                <a:gd name="T6" fmla="*/ 34 w 69"/>
                <a:gd name="T7" fmla="*/ 1 h 1"/>
                <a:gd name="T8" fmla="*/ 10 w 69"/>
                <a:gd name="T9" fmla="*/ 1 h 1"/>
                <a:gd name="T10" fmla="*/ 3 w 69"/>
                <a:gd name="T11" fmla="*/ 1 h 1"/>
                <a:gd name="T12" fmla="*/ 0 w 69"/>
                <a:gd name="T13" fmla="*/ 1 h 1"/>
                <a:gd name="T14" fmla="*/ 3 w 69"/>
                <a:gd name="T15" fmla="*/ 1 h 1"/>
                <a:gd name="T16" fmla="*/ 10 w 69"/>
                <a:gd name="T17" fmla="*/ 1 h 1"/>
                <a:gd name="T18" fmla="*/ 34 w 69"/>
                <a:gd name="T19" fmla="*/ 0 h 1"/>
                <a:gd name="T20" fmla="*/ 59 w 69"/>
                <a:gd name="T21" fmla="*/ 0 h 1"/>
                <a:gd name="T22" fmla="*/ 66 w 69"/>
                <a:gd name="T23" fmla="*/ 1 h 1"/>
                <a:gd name="T24" fmla="*/ 69 w 69"/>
                <a:gd name="T25"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1">
                  <a:moveTo>
                    <a:pt x="69" y="1"/>
                  </a:moveTo>
                  <a:cubicBezTo>
                    <a:pt x="69" y="1"/>
                    <a:pt x="68" y="1"/>
                    <a:pt x="66" y="1"/>
                  </a:cubicBezTo>
                  <a:cubicBezTo>
                    <a:pt x="64" y="1"/>
                    <a:pt x="61" y="1"/>
                    <a:pt x="59" y="1"/>
                  </a:cubicBezTo>
                  <a:cubicBezTo>
                    <a:pt x="52" y="1"/>
                    <a:pt x="43" y="1"/>
                    <a:pt x="34" y="1"/>
                  </a:cubicBezTo>
                  <a:cubicBezTo>
                    <a:pt x="25" y="1"/>
                    <a:pt x="17" y="1"/>
                    <a:pt x="10" y="1"/>
                  </a:cubicBezTo>
                  <a:cubicBezTo>
                    <a:pt x="7" y="1"/>
                    <a:pt x="5" y="1"/>
                    <a:pt x="3" y="1"/>
                  </a:cubicBezTo>
                  <a:cubicBezTo>
                    <a:pt x="1" y="1"/>
                    <a:pt x="0" y="1"/>
                    <a:pt x="0" y="1"/>
                  </a:cubicBezTo>
                  <a:cubicBezTo>
                    <a:pt x="0" y="1"/>
                    <a:pt x="1" y="1"/>
                    <a:pt x="3" y="1"/>
                  </a:cubicBezTo>
                  <a:cubicBezTo>
                    <a:pt x="5" y="1"/>
                    <a:pt x="7" y="1"/>
                    <a:pt x="10" y="1"/>
                  </a:cubicBezTo>
                  <a:cubicBezTo>
                    <a:pt x="17" y="0"/>
                    <a:pt x="25" y="0"/>
                    <a:pt x="34" y="0"/>
                  </a:cubicBezTo>
                  <a:cubicBezTo>
                    <a:pt x="43" y="0"/>
                    <a:pt x="52" y="0"/>
                    <a:pt x="59" y="0"/>
                  </a:cubicBezTo>
                  <a:cubicBezTo>
                    <a:pt x="61" y="0"/>
                    <a:pt x="64" y="0"/>
                    <a:pt x="66" y="1"/>
                  </a:cubicBezTo>
                  <a:cubicBezTo>
                    <a:pt x="68" y="1"/>
                    <a:pt x="69" y="1"/>
                    <a:pt x="69"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5" name="iṣļíḍe"/>
            <p:cNvSpPr/>
            <p:nvPr/>
          </p:nvSpPr>
          <p:spPr bwMode="auto">
            <a:xfrm>
              <a:off x="3640138" y="5357813"/>
              <a:ext cx="52388" cy="7938"/>
            </a:xfrm>
            <a:custGeom>
              <a:avLst/>
              <a:gdLst>
                <a:gd name="T0" fmla="*/ 12 w 12"/>
                <a:gd name="T1" fmla="*/ 0 h 2"/>
                <a:gd name="T2" fmla="*/ 6 w 12"/>
                <a:gd name="T3" fmla="*/ 1 h 2"/>
                <a:gd name="T4" fmla="*/ 0 w 12"/>
                <a:gd name="T5" fmla="*/ 2 h 2"/>
                <a:gd name="T6" fmla="*/ 6 w 12"/>
                <a:gd name="T7" fmla="*/ 0 h 2"/>
                <a:gd name="T8" fmla="*/ 12 w 12"/>
                <a:gd name="T9" fmla="*/ 0 h 2"/>
              </a:gdLst>
              <a:ahLst/>
              <a:cxnLst>
                <a:cxn ang="0">
                  <a:pos x="T0" y="T1"/>
                </a:cxn>
                <a:cxn ang="0">
                  <a:pos x="T2" y="T3"/>
                </a:cxn>
                <a:cxn ang="0">
                  <a:pos x="T4" y="T5"/>
                </a:cxn>
                <a:cxn ang="0">
                  <a:pos x="T6" y="T7"/>
                </a:cxn>
                <a:cxn ang="0">
                  <a:pos x="T8" y="T9"/>
                </a:cxn>
              </a:cxnLst>
              <a:rect l="0" t="0" r="r" b="b"/>
              <a:pathLst>
                <a:path w="12" h="2">
                  <a:moveTo>
                    <a:pt x="12" y="0"/>
                  </a:moveTo>
                  <a:cubicBezTo>
                    <a:pt x="12" y="0"/>
                    <a:pt x="9" y="1"/>
                    <a:pt x="6" y="1"/>
                  </a:cubicBezTo>
                  <a:cubicBezTo>
                    <a:pt x="3" y="2"/>
                    <a:pt x="0" y="2"/>
                    <a:pt x="0" y="2"/>
                  </a:cubicBezTo>
                  <a:cubicBezTo>
                    <a:pt x="0" y="1"/>
                    <a:pt x="3" y="1"/>
                    <a:pt x="6" y="0"/>
                  </a:cubicBezTo>
                  <a:cubicBezTo>
                    <a:pt x="9" y="0"/>
                    <a:pt x="12" y="0"/>
                    <a:pt x="12"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6" name="îṥ1idê"/>
            <p:cNvSpPr/>
            <p:nvPr/>
          </p:nvSpPr>
          <p:spPr bwMode="auto">
            <a:xfrm>
              <a:off x="3578226" y="5340351"/>
              <a:ext cx="14288" cy="30163"/>
            </a:xfrm>
            <a:custGeom>
              <a:avLst/>
              <a:gdLst>
                <a:gd name="T0" fmla="*/ 3 w 3"/>
                <a:gd name="T1" fmla="*/ 6 h 7"/>
                <a:gd name="T2" fmla="*/ 1 w 3"/>
                <a:gd name="T3" fmla="*/ 4 h 7"/>
                <a:gd name="T4" fmla="*/ 0 w 3"/>
                <a:gd name="T5" fmla="*/ 0 h 7"/>
                <a:gd name="T6" fmla="*/ 2 w 3"/>
                <a:gd name="T7" fmla="*/ 3 h 7"/>
                <a:gd name="T8" fmla="*/ 3 w 3"/>
                <a:gd name="T9" fmla="*/ 6 h 7"/>
              </a:gdLst>
              <a:ahLst/>
              <a:cxnLst>
                <a:cxn ang="0">
                  <a:pos x="T0" y="T1"/>
                </a:cxn>
                <a:cxn ang="0">
                  <a:pos x="T2" y="T3"/>
                </a:cxn>
                <a:cxn ang="0">
                  <a:pos x="T4" y="T5"/>
                </a:cxn>
                <a:cxn ang="0">
                  <a:pos x="T6" y="T7"/>
                </a:cxn>
                <a:cxn ang="0">
                  <a:pos x="T8" y="T9"/>
                </a:cxn>
              </a:cxnLst>
              <a:rect l="0" t="0" r="r" b="b"/>
              <a:pathLst>
                <a:path w="3" h="7">
                  <a:moveTo>
                    <a:pt x="3" y="6"/>
                  </a:moveTo>
                  <a:cubicBezTo>
                    <a:pt x="3" y="7"/>
                    <a:pt x="2" y="5"/>
                    <a:pt x="1" y="4"/>
                  </a:cubicBezTo>
                  <a:cubicBezTo>
                    <a:pt x="0" y="2"/>
                    <a:pt x="0" y="1"/>
                    <a:pt x="0" y="0"/>
                  </a:cubicBezTo>
                  <a:cubicBezTo>
                    <a:pt x="0" y="0"/>
                    <a:pt x="1" y="2"/>
                    <a:pt x="2" y="3"/>
                  </a:cubicBezTo>
                  <a:cubicBezTo>
                    <a:pt x="3" y="5"/>
                    <a:pt x="3" y="6"/>
                    <a:pt x="3"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7" name="i$ľídè"/>
            <p:cNvSpPr/>
            <p:nvPr/>
          </p:nvSpPr>
          <p:spPr bwMode="auto">
            <a:xfrm>
              <a:off x="3592513" y="5335588"/>
              <a:ext cx="12700" cy="26988"/>
            </a:xfrm>
            <a:custGeom>
              <a:avLst/>
              <a:gdLst>
                <a:gd name="T0" fmla="*/ 3 w 3"/>
                <a:gd name="T1" fmla="*/ 6 h 6"/>
                <a:gd name="T2" fmla="*/ 2 w 3"/>
                <a:gd name="T3" fmla="*/ 3 h 6"/>
                <a:gd name="T4" fmla="*/ 1 w 3"/>
                <a:gd name="T5" fmla="*/ 0 h 6"/>
                <a:gd name="T6" fmla="*/ 2 w 3"/>
                <a:gd name="T7" fmla="*/ 3 h 6"/>
                <a:gd name="T8" fmla="*/ 3 w 3"/>
                <a:gd name="T9" fmla="*/ 6 h 6"/>
              </a:gdLst>
              <a:ahLst/>
              <a:cxnLst>
                <a:cxn ang="0">
                  <a:pos x="T0" y="T1"/>
                </a:cxn>
                <a:cxn ang="0">
                  <a:pos x="T2" y="T3"/>
                </a:cxn>
                <a:cxn ang="0">
                  <a:pos x="T4" y="T5"/>
                </a:cxn>
                <a:cxn ang="0">
                  <a:pos x="T6" y="T7"/>
                </a:cxn>
                <a:cxn ang="0">
                  <a:pos x="T8" y="T9"/>
                </a:cxn>
              </a:cxnLst>
              <a:rect l="0" t="0" r="r" b="b"/>
              <a:pathLst>
                <a:path w="3" h="6">
                  <a:moveTo>
                    <a:pt x="3" y="6"/>
                  </a:moveTo>
                  <a:cubicBezTo>
                    <a:pt x="3" y="6"/>
                    <a:pt x="2" y="5"/>
                    <a:pt x="2" y="3"/>
                  </a:cubicBezTo>
                  <a:cubicBezTo>
                    <a:pt x="1" y="2"/>
                    <a:pt x="0" y="0"/>
                    <a:pt x="1" y="0"/>
                  </a:cubicBezTo>
                  <a:cubicBezTo>
                    <a:pt x="1" y="0"/>
                    <a:pt x="2" y="1"/>
                    <a:pt x="2" y="3"/>
                  </a:cubicBezTo>
                  <a:cubicBezTo>
                    <a:pt x="3" y="5"/>
                    <a:pt x="3" y="6"/>
                    <a:pt x="3"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8" name="ïS1ïḓê"/>
            <p:cNvSpPr/>
            <p:nvPr/>
          </p:nvSpPr>
          <p:spPr bwMode="auto">
            <a:xfrm>
              <a:off x="3609976" y="5330826"/>
              <a:ext cx="17463" cy="26988"/>
            </a:xfrm>
            <a:custGeom>
              <a:avLst/>
              <a:gdLst>
                <a:gd name="T0" fmla="*/ 4 w 4"/>
                <a:gd name="T1" fmla="*/ 6 h 6"/>
                <a:gd name="T2" fmla="*/ 2 w 4"/>
                <a:gd name="T3" fmla="*/ 3 h 6"/>
                <a:gd name="T4" fmla="*/ 1 w 4"/>
                <a:gd name="T5" fmla="*/ 0 h 6"/>
                <a:gd name="T6" fmla="*/ 3 w 4"/>
                <a:gd name="T7" fmla="*/ 3 h 6"/>
                <a:gd name="T8" fmla="*/ 4 w 4"/>
                <a:gd name="T9" fmla="*/ 6 h 6"/>
              </a:gdLst>
              <a:ahLst/>
              <a:cxnLst>
                <a:cxn ang="0">
                  <a:pos x="T0" y="T1"/>
                </a:cxn>
                <a:cxn ang="0">
                  <a:pos x="T2" y="T3"/>
                </a:cxn>
                <a:cxn ang="0">
                  <a:pos x="T4" y="T5"/>
                </a:cxn>
                <a:cxn ang="0">
                  <a:pos x="T6" y="T7"/>
                </a:cxn>
                <a:cxn ang="0">
                  <a:pos x="T8" y="T9"/>
                </a:cxn>
              </a:cxnLst>
              <a:rect l="0" t="0" r="r" b="b"/>
              <a:pathLst>
                <a:path w="4" h="6">
                  <a:moveTo>
                    <a:pt x="4" y="6"/>
                  </a:moveTo>
                  <a:cubicBezTo>
                    <a:pt x="4" y="6"/>
                    <a:pt x="3" y="5"/>
                    <a:pt x="2" y="3"/>
                  </a:cubicBezTo>
                  <a:cubicBezTo>
                    <a:pt x="1" y="2"/>
                    <a:pt x="0" y="0"/>
                    <a:pt x="1" y="0"/>
                  </a:cubicBezTo>
                  <a:cubicBezTo>
                    <a:pt x="1" y="0"/>
                    <a:pt x="2" y="1"/>
                    <a:pt x="3" y="3"/>
                  </a:cubicBezTo>
                  <a:cubicBezTo>
                    <a:pt x="4" y="5"/>
                    <a:pt x="4" y="6"/>
                    <a:pt x="4"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9" name="ïs1ïďê"/>
            <p:cNvSpPr/>
            <p:nvPr/>
          </p:nvSpPr>
          <p:spPr bwMode="auto">
            <a:xfrm>
              <a:off x="3587751" y="5260976"/>
              <a:ext cx="44450" cy="74613"/>
            </a:xfrm>
            <a:custGeom>
              <a:avLst/>
              <a:gdLst>
                <a:gd name="T0" fmla="*/ 10 w 10"/>
                <a:gd name="T1" fmla="*/ 17 h 17"/>
                <a:gd name="T2" fmla="*/ 8 w 10"/>
                <a:gd name="T3" fmla="*/ 15 h 17"/>
                <a:gd name="T4" fmla="*/ 6 w 10"/>
                <a:gd name="T5" fmla="*/ 9 h 17"/>
                <a:gd name="T6" fmla="*/ 6 w 10"/>
                <a:gd name="T7" fmla="*/ 4 h 17"/>
                <a:gd name="T8" fmla="*/ 6 w 10"/>
                <a:gd name="T9" fmla="*/ 2 h 17"/>
                <a:gd name="T10" fmla="*/ 6 w 10"/>
                <a:gd name="T11" fmla="*/ 1 h 17"/>
                <a:gd name="T12" fmla="*/ 8 w 10"/>
                <a:gd name="T13" fmla="*/ 0 h 17"/>
                <a:gd name="T14" fmla="*/ 10 w 10"/>
                <a:gd name="T15" fmla="*/ 12 h 17"/>
                <a:gd name="T16" fmla="*/ 10 w 10"/>
                <a:gd name="T17" fmla="*/ 14 h 17"/>
                <a:gd name="T18" fmla="*/ 8 w 10"/>
                <a:gd name="T19" fmla="*/ 16 h 17"/>
                <a:gd name="T20" fmla="*/ 6 w 10"/>
                <a:gd name="T21" fmla="*/ 15 h 17"/>
                <a:gd name="T22" fmla="*/ 5 w 10"/>
                <a:gd name="T23" fmla="*/ 13 h 17"/>
                <a:gd name="T24" fmla="*/ 0 w 10"/>
                <a:gd name="T25" fmla="*/ 7 h 17"/>
                <a:gd name="T26" fmla="*/ 0 w 10"/>
                <a:gd name="T27" fmla="*/ 6 h 17"/>
                <a:gd name="T28" fmla="*/ 1 w 10"/>
                <a:gd name="T29" fmla="*/ 6 h 17"/>
                <a:gd name="T30" fmla="*/ 8 w 10"/>
                <a:gd name="T31" fmla="*/ 12 h 17"/>
                <a:gd name="T32" fmla="*/ 9 w 10"/>
                <a:gd name="T33" fmla="*/ 16 h 17"/>
                <a:gd name="T34" fmla="*/ 8 w 10"/>
                <a:gd name="T35" fmla="*/ 13 h 17"/>
                <a:gd name="T36" fmla="*/ 0 w 10"/>
                <a:gd name="T37" fmla="*/ 7 h 17"/>
                <a:gd name="T38" fmla="*/ 1 w 10"/>
                <a:gd name="T39" fmla="*/ 6 h 17"/>
                <a:gd name="T40" fmla="*/ 5 w 10"/>
                <a:gd name="T41" fmla="*/ 13 h 17"/>
                <a:gd name="T42" fmla="*/ 8 w 10"/>
                <a:gd name="T43" fmla="*/ 15 h 17"/>
                <a:gd name="T44" fmla="*/ 9 w 10"/>
                <a:gd name="T45" fmla="*/ 12 h 17"/>
                <a:gd name="T46" fmla="*/ 7 w 10"/>
                <a:gd name="T47" fmla="*/ 1 h 17"/>
                <a:gd name="T48" fmla="*/ 6 w 10"/>
                <a:gd name="T49" fmla="*/ 2 h 17"/>
                <a:gd name="T50" fmla="*/ 6 w 10"/>
                <a:gd name="T51" fmla="*/ 4 h 17"/>
                <a:gd name="T52" fmla="*/ 7 w 10"/>
                <a:gd name="T53" fmla="*/ 9 h 17"/>
                <a:gd name="T54" fmla="*/ 10 w 10"/>
                <a:gd name="T55"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 h="17">
                  <a:moveTo>
                    <a:pt x="10" y="17"/>
                  </a:moveTo>
                  <a:cubicBezTo>
                    <a:pt x="10" y="17"/>
                    <a:pt x="9" y="16"/>
                    <a:pt x="8" y="15"/>
                  </a:cubicBezTo>
                  <a:cubicBezTo>
                    <a:pt x="8" y="14"/>
                    <a:pt x="7" y="12"/>
                    <a:pt x="6" y="9"/>
                  </a:cubicBezTo>
                  <a:cubicBezTo>
                    <a:pt x="6" y="8"/>
                    <a:pt x="6" y="6"/>
                    <a:pt x="6" y="4"/>
                  </a:cubicBezTo>
                  <a:cubicBezTo>
                    <a:pt x="6" y="4"/>
                    <a:pt x="6" y="3"/>
                    <a:pt x="6" y="2"/>
                  </a:cubicBezTo>
                  <a:cubicBezTo>
                    <a:pt x="6" y="2"/>
                    <a:pt x="6" y="1"/>
                    <a:pt x="6" y="1"/>
                  </a:cubicBezTo>
                  <a:cubicBezTo>
                    <a:pt x="6" y="0"/>
                    <a:pt x="7" y="0"/>
                    <a:pt x="8" y="0"/>
                  </a:cubicBezTo>
                  <a:cubicBezTo>
                    <a:pt x="9" y="4"/>
                    <a:pt x="10" y="8"/>
                    <a:pt x="10" y="12"/>
                  </a:cubicBezTo>
                  <a:cubicBezTo>
                    <a:pt x="10" y="13"/>
                    <a:pt x="10" y="13"/>
                    <a:pt x="10" y="14"/>
                  </a:cubicBezTo>
                  <a:cubicBezTo>
                    <a:pt x="10" y="15"/>
                    <a:pt x="9" y="16"/>
                    <a:pt x="8" y="16"/>
                  </a:cubicBezTo>
                  <a:cubicBezTo>
                    <a:pt x="7" y="16"/>
                    <a:pt x="7" y="15"/>
                    <a:pt x="6" y="15"/>
                  </a:cubicBezTo>
                  <a:cubicBezTo>
                    <a:pt x="6" y="14"/>
                    <a:pt x="5" y="14"/>
                    <a:pt x="5" y="13"/>
                  </a:cubicBezTo>
                  <a:cubicBezTo>
                    <a:pt x="3" y="11"/>
                    <a:pt x="1" y="9"/>
                    <a:pt x="0" y="7"/>
                  </a:cubicBezTo>
                  <a:cubicBezTo>
                    <a:pt x="0" y="6"/>
                    <a:pt x="0" y="6"/>
                    <a:pt x="0" y="6"/>
                  </a:cubicBezTo>
                  <a:cubicBezTo>
                    <a:pt x="1" y="6"/>
                    <a:pt x="1" y="6"/>
                    <a:pt x="1" y="6"/>
                  </a:cubicBezTo>
                  <a:cubicBezTo>
                    <a:pt x="5" y="7"/>
                    <a:pt x="7" y="10"/>
                    <a:pt x="8" y="12"/>
                  </a:cubicBezTo>
                  <a:cubicBezTo>
                    <a:pt x="9" y="14"/>
                    <a:pt x="9" y="16"/>
                    <a:pt x="9" y="16"/>
                  </a:cubicBezTo>
                  <a:cubicBezTo>
                    <a:pt x="9" y="16"/>
                    <a:pt x="9" y="15"/>
                    <a:pt x="8" y="13"/>
                  </a:cubicBezTo>
                  <a:cubicBezTo>
                    <a:pt x="7" y="11"/>
                    <a:pt x="4" y="8"/>
                    <a:pt x="0" y="7"/>
                  </a:cubicBezTo>
                  <a:cubicBezTo>
                    <a:pt x="1" y="6"/>
                    <a:pt x="1" y="6"/>
                    <a:pt x="1" y="6"/>
                  </a:cubicBezTo>
                  <a:cubicBezTo>
                    <a:pt x="2" y="8"/>
                    <a:pt x="3" y="11"/>
                    <a:pt x="5" y="13"/>
                  </a:cubicBezTo>
                  <a:cubicBezTo>
                    <a:pt x="6" y="14"/>
                    <a:pt x="7" y="15"/>
                    <a:pt x="8" y="15"/>
                  </a:cubicBezTo>
                  <a:cubicBezTo>
                    <a:pt x="9" y="15"/>
                    <a:pt x="9" y="13"/>
                    <a:pt x="9" y="12"/>
                  </a:cubicBezTo>
                  <a:cubicBezTo>
                    <a:pt x="9" y="8"/>
                    <a:pt x="9" y="4"/>
                    <a:pt x="7" y="1"/>
                  </a:cubicBezTo>
                  <a:cubicBezTo>
                    <a:pt x="7" y="0"/>
                    <a:pt x="6" y="1"/>
                    <a:pt x="6" y="2"/>
                  </a:cubicBezTo>
                  <a:cubicBezTo>
                    <a:pt x="6" y="3"/>
                    <a:pt x="6" y="4"/>
                    <a:pt x="6" y="4"/>
                  </a:cubicBezTo>
                  <a:cubicBezTo>
                    <a:pt x="6" y="6"/>
                    <a:pt x="6" y="7"/>
                    <a:pt x="7" y="9"/>
                  </a:cubicBezTo>
                  <a:cubicBezTo>
                    <a:pt x="8" y="14"/>
                    <a:pt x="10" y="17"/>
                    <a:pt x="10" y="17"/>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10" name="îŝľïďè"/>
            <p:cNvSpPr/>
            <p:nvPr/>
          </p:nvSpPr>
          <p:spPr bwMode="auto">
            <a:xfrm>
              <a:off x="4035426" y="5313363"/>
              <a:ext cx="303213" cy="79375"/>
            </a:xfrm>
            <a:custGeom>
              <a:avLst/>
              <a:gdLst>
                <a:gd name="T0" fmla="*/ 69 w 69"/>
                <a:gd name="T1" fmla="*/ 13 h 18"/>
                <a:gd name="T2" fmla="*/ 14 w 69"/>
                <a:gd name="T3" fmla="*/ 0 h 18"/>
                <a:gd name="T4" fmla="*/ 0 w 69"/>
                <a:gd name="T5" fmla="*/ 6 h 18"/>
                <a:gd name="T6" fmla="*/ 0 w 69"/>
                <a:gd name="T7" fmla="*/ 18 h 18"/>
                <a:gd name="T8" fmla="*/ 67 w 69"/>
                <a:gd name="T9" fmla="*/ 18 h 18"/>
                <a:gd name="T10" fmla="*/ 69 w 69"/>
                <a:gd name="T11" fmla="*/ 13 h 18"/>
              </a:gdLst>
              <a:ahLst/>
              <a:cxnLst>
                <a:cxn ang="0">
                  <a:pos x="T0" y="T1"/>
                </a:cxn>
                <a:cxn ang="0">
                  <a:pos x="T2" y="T3"/>
                </a:cxn>
                <a:cxn ang="0">
                  <a:pos x="T4" y="T5"/>
                </a:cxn>
                <a:cxn ang="0">
                  <a:pos x="T6" y="T7"/>
                </a:cxn>
                <a:cxn ang="0">
                  <a:pos x="T8" y="T9"/>
                </a:cxn>
                <a:cxn ang="0">
                  <a:pos x="T10" y="T11"/>
                </a:cxn>
              </a:cxnLst>
              <a:rect l="0" t="0" r="r" b="b"/>
              <a:pathLst>
                <a:path w="69" h="18">
                  <a:moveTo>
                    <a:pt x="69" y="13"/>
                  </a:moveTo>
                  <a:cubicBezTo>
                    <a:pt x="69" y="13"/>
                    <a:pt x="29" y="10"/>
                    <a:pt x="14" y="0"/>
                  </a:cubicBezTo>
                  <a:cubicBezTo>
                    <a:pt x="0" y="6"/>
                    <a:pt x="0" y="6"/>
                    <a:pt x="0" y="6"/>
                  </a:cubicBezTo>
                  <a:cubicBezTo>
                    <a:pt x="0" y="18"/>
                    <a:pt x="0" y="18"/>
                    <a:pt x="0" y="18"/>
                  </a:cubicBezTo>
                  <a:cubicBezTo>
                    <a:pt x="67" y="18"/>
                    <a:pt x="67" y="18"/>
                    <a:pt x="67" y="18"/>
                  </a:cubicBezTo>
                  <a:lnTo>
                    <a:pt x="69" y="13"/>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11" name="işļíḓe"/>
            <p:cNvSpPr/>
            <p:nvPr/>
          </p:nvSpPr>
          <p:spPr bwMode="auto">
            <a:xfrm>
              <a:off x="4035426" y="5383213"/>
              <a:ext cx="303213" cy="4763"/>
            </a:xfrm>
            <a:custGeom>
              <a:avLst/>
              <a:gdLst>
                <a:gd name="T0" fmla="*/ 0 w 69"/>
                <a:gd name="T1" fmla="*/ 0 h 1"/>
                <a:gd name="T2" fmla="*/ 2 w 69"/>
                <a:gd name="T3" fmla="*/ 0 h 1"/>
                <a:gd name="T4" fmla="*/ 10 w 69"/>
                <a:gd name="T5" fmla="*/ 0 h 1"/>
                <a:gd name="T6" fmla="*/ 34 w 69"/>
                <a:gd name="T7" fmla="*/ 0 h 1"/>
                <a:gd name="T8" fmla="*/ 58 w 69"/>
                <a:gd name="T9" fmla="*/ 0 h 1"/>
                <a:gd name="T10" fmla="*/ 66 w 69"/>
                <a:gd name="T11" fmla="*/ 0 h 1"/>
                <a:gd name="T12" fmla="*/ 69 w 69"/>
                <a:gd name="T13" fmla="*/ 1 h 1"/>
                <a:gd name="T14" fmla="*/ 66 w 69"/>
                <a:gd name="T15" fmla="*/ 1 h 1"/>
                <a:gd name="T16" fmla="*/ 58 w 69"/>
                <a:gd name="T17" fmla="*/ 1 h 1"/>
                <a:gd name="T18" fmla="*/ 34 w 69"/>
                <a:gd name="T19" fmla="*/ 1 h 1"/>
                <a:gd name="T20" fmla="*/ 10 w 69"/>
                <a:gd name="T21" fmla="*/ 1 h 1"/>
                <a:gd name="T22" fmla="*/ 2 w 69"/>
                <a:gd name="T23" fmla="*/ 1 h 1"/>
                <a:gd name="T24" fmla="*/ 0 w 69"/>
                <a:gd name="T25"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1">
                  <a:moveTo>
                    <a:pt x="0" y="0"/>
                  </a:moveTo>
                  <a:cubicBezTo>
                    <a:pt x="0" y="0"/>
                    <a:pt x="1" y="0"/>
                    <a:pt x="2" y="0"/>
                  </a:cubicBezTo>
                  <a:cubicBezTo>
                    <a:pt x="5" y="0"/>
                    <a:pt x="7" y="0"/>
                    <a:pt x="10" y="0"/>
                  </a:cubicBezTo>
                  <a:cubicBezTo>
                    <a:pt x="17" y="0"/>
                    <a:pt x="25" y="0"/>
                    <a:pt x="34" y="0"/>
                  </a:cubicBezTo>
                  <a:cubicBezTo>
                    <a:pt x="43" y="0"/>
                    <a:pt x="51" y="0"/>
                    <a:pt x="58" y="0"/>
                  </a:cubicBezTo>
                  <a:cubicBezTo>
                    <a:pt x="61" y="0"/>
                    <a:pt x="64" y="0"/>
                    <a:pt x="66" y="0"/>
                  </a:cubicBezTo>
                  <a:cubicBezTo>
                    <a:pt x="68" y="1"/>
                    <a:pt x="69" y="1"/>
                    <a:pt x="69" y="1"/>
                  </a:cubicBezTo>
                  <a:cubicBezTo>
                    <a:pt x="69" y="1"/>
                    <a:pt x="68" y="1"/>
                    <a:pt x="66" y="1"/>
                  </a:cubicBezTo>
                  <a:cubicBezTo>
                    <a:pt x="64" y="1"/>
                    <a:pt x="61" y="1"/>
                    <a:pt x="58" y="1"/>
                  </a:cubicBezTo>
                  <a:cubicBezTo>
                    <a:pt x="51" y="1"/>
                    <a:pt x="43" y="1"/>
                    <a:pt x="34" y="1"/>
                  </a:cubicBezTo>
                  <a:cubicBezTo>
                    <a:pt x="25" y="1"/>
                    <a:pt x="17" y="1"/>
                    <a:pt x="10" y="1"/>
                  </a:cubicBezTo>
                  <a:cubicBezTo>
                    <a:pt x="7" y="1"/>
                    <a:pt x="5" y="1"/>
                    <a:pt x="2" y="1"/>
                  </a:cubicBezTo>
                  <a:cubicBezTo>
                    <a:pt x="1" y="1"/>
                    <a:pt x="0" y="1"/>
                    <a:pt x="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12" name="íšḻiďé"/>
            <p:cNvSpPr/>
            <p:nvPr/>
          </p:nvSpPr>
          <p:spPr bwMode="auto">
            <a:xfrm>
              <a:off x="4075113" y="5362576"/>
              <a:ext cx="47625" cy="7938"/>
            </a:xfrm>
            <a:custGeom>
              <a:avLst/>
              <a:gdLst>
                <a:gd name="T0" fmla="*/ 0 w 11"/>
                <a:gd name="T1" fmla="*/ 0 h 2"/>
                <a:gd name="T2" fmla="*/ 6 w 11"/>
                <a:gd name="T3" fmla="*/ 0 h 2"/>
                <a:gd name="T4" fmla="*/ 11 w 11"/>
                <a:gd name="T5" fmla="*/ 1 h 2"/>
                <a:gd name="T6" fmla="*/ 5 w 11"/>
                <a:gd name="T7" fmla="*/ 1 h 2"/>
                <a:gd name="T8" fmla="*/ 0 w 11"/>
                <a:gd name="T9" fmla="*/ 0 h 2"/>
              </a:gdLst>
              <a:ahLst/>
              <a:cxnLst>
                <a:cxn ang="0">
                  <a:pos x="T0" y="T1"/>
                </a:cxn>
                <a:cxn ang="0">
                  <a:pos x="T2" y="T3"/>
                </a:cxn>
                <a:cxn ang="0">
                  <a:pos x="T4" y="T5"/>
                </a:cxn>
                <a:cxn ang="0">
                  <a:pos x="T6" y="T7"/>
                </a:cxn>
                <a:cxn ang="0">
                  <a:pos x="T8" y="T9"/>
                </a:cxn>
              </a:cxnLst>
              <a:rect l="0" t="0" r="r" b="b"/>
              <a:pathLst>
                <a:path w="11" h="2">
                  <a:moveTo>
                    <a:pt x="0" y="0"/>
                  </a:moveTo>
                  <a:cubicBezTo>
                    <a:pt x="0" y="0"/>
                    <a:pt x="2" y="0"/>
                    <a:pt x="6" y="0"/>
                  </a:cubicBezTo>
                  <a:cubicBezTo>
                    <a:pt x="9" y="1"/>
                    <a:pt x="11" y="1"/>
                    <a:pt x="11" y="1"/>
                  </a:cubicBezTo>
                  <a:cubicBezTo>
                    <a:pt x="11" y="2"/>
                    <a:pt x="9" y="2"/>
                    <a:pt x="5" y="1"/>
                  </a:cubicBezTo>
                  <a:cubicBezTo>
                    <a:pt x="2" y="1"/>
                    <a:pt x="0" y="0"/>
                    <a:pt x="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13" name="iSľíḋe"/>
            <p:cNvSpPr/>
            <p:nvPr/>
          </p:nvSpPr>
          <p:spPr bwMode="auto">
            <a:xfrm>
              <a:off x="4171951" y="5343526"/>
              <a:ext cx="17463" cy="26988"/>
            </a:xfrm>
            <a:custGeom>
              <a:avLst/>
              <a:gdLst>
                <a:gd name="T0" fmla="*/ 1 w 4"/>
                <a:gd name="T1" fmla="*/ 6 h 6"/>
                <a:gd name="T2" fmla="*/ 2 w 4"/>
                <a:gd name="T3" fmla="*/ 3 h 6"/>
                <a:gd name="T4" fmla="*/ 4 w 4"/>
                <a:gd name="T5" fmla="*/ 0 h 6"/>
                <a:gd name="T6" fmla="*/ 3 w 4"/>
                <a:gd name="T7" fmla="*/ 3 h 6"/>
                <a:gd name="T8" fmla="*/ 1 w 4"/>
                <a:gd name="T9" fmla="*/ 6 h 6"/>
              </a:gdLst>
              <a:ahLst/>
              <a:cxnLst>
                <a:cxn ang="0">
                  <a:pos x="T0" y="T1"/>
                </a:cxn>
                <a:cxn ang="0">
                  <a:pos x="T2" y="T3"/>
                </a:cxn>
                <a:cxn ang="0">
                  <a:pos x="T4" y="T5"/>
                </a:cxn>
                <a:cxn ang="0">
                  <a:pos x="T6" y="T7"/>
                </a:cxn>
                <a:cxn ang="0">
                  <a:pos x="T8" y="T9"/>
                </a:cxn>
              </a:cxnLst>
              <a:rect l="0" t="0" r="r" b="b"/>
              <a:pathLst>
                <a:path w="4" h="6">
                  <a:moveTo>
                    <a:pt x="1" y="6"/>
                  </a:moveTo>
                  <a:cubicBezTo>
                    <a:pt x="0" y="6"/>
                    <a:pt x="1" y="5"/>
                    <a:pt x="2" y="3"/>
                  </a:cubicBezTo>
                  <a:cubicBezTo>
                    <a:pt x="3" y="1"/>
                    <a:pt x="4" y="0"/>
                    <a:pt x="4" y="0"/>
                  </a:cubicBezTo>
                  <a:cubicBezTo>
                    <a:pt x="4" y="0"/>
                    <a:pt x="3" y="2"/>
                    <a:pt x="3" y="3"/>
                  </a:cubicBezTo>
                  <a:cubicBezTo>
                    <a:pt x="2" y="5"/>
                    <a:pt x="1" y="6"/>
                    <a:pt x="1"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14" name="iśḷîḍe"/>
            <p:cNvSpPr/>
            <p:nvPr/>
          </p:nvSpPr>
          <p:spPr bwMode="auto">
            <a:xfrm>
              <a:off x="4157663" y="5340351"/>
              <a:ext cx="14288" cy="25400"/>
            </a:xfrm>
            <a:custGeom>
              <a:avLst/>
              <a:gdLst>
                <a:gd name="T0" fmla="*/ 0 w 3"/>
                <a:gd name="T1" fmla="*/ 6 h 6"/>
                <a:gd name="T2" fmla="*/ 1 w 3"/>
                <a:gd name="T3" fmla="*/ 3 h 6"/>
                <a:gd name="T4" fmla="*/ 3 w 3"/>
                <a:gd name="T5" fmla="*/ 0 h 6"/>
                <a:gd name="T6" fmla="*/ 2 w 3"/>
                <a:gd name="T7" fmla="*/ 3 h 6"/>
                <a:gd name="T8" fmla="*/ 0 w 3"/>
                <a:gd name="T9" fmla="*/ 6 h 6"/>
              </a:gdLst>
              <a:ahLst/>
              <a:cxnLst>
                <a:cxn ang="0">
                  <a:pos x="T0" y="T1"/>
                </a:cxn>
                <a:cxn ang="0">
                  <a:pos x="T2" y="T3"/>
                </a:cxn>
                <a:cxn ang="0">
                  <a:pos x="T4" y="T5"/>
                </a:cxn>
                <a:cxn ang="0">
                  <a:pos x="T6" y="T7"/>
                </a:cxn>
                <a:cxn ang="0">
                  <a:pos x="T8" y="T9"/>
                </a:cxn>
              </a:cxnLst>
              <a:rect l="0" t="0" r="r" b="b"/>
              <a:pathLst>
                <a:path w="3" h="6">
                  <a:moveTo>
                    <a:pt x="0" y="6"/>
                  </a:moveTo>
                  <a:cubicBezTo>
                    <a:pt x="0" y="6"/>
                    <a:pt x="0" y="5"/>
                    <a:pt x="1" y="3"/>
                  </a:cubicBezTo>
                  <a:cubicBezTo>
                    <a:pt x="2" y="1"/>
                    <a:pt x="3" y="0"/>
                    <a:pt x="3" y="0"/>
                  </a:cubicBezTo>
                  <a:cubicBezTo>
                    <a:pt x="3" y="0"/>
                    <a:pt x="3" y="2"/>
                    <a:pt x="2" y="3"/>
                  </a:cubicBezTo>
                  <a:cubicBezTo>
                    <a:pt x="1" y="5"/>
                    <a:pt x="0" y="6"/>
                    <a:pt x="0"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15" name="ïṧļíḑè"/>
            <p:cNvSpPr/>
            <p:nvPr/>
          </p:nvSpPr>
          <p:spPr bwMode="auto">
            <a:xfrm>
              <a:off x="4137026" y="5335588"/>
              <a:ext cx="17463" cy="26988"/>
            </a:xfrm>
            <a:custGeom>
              <a:avLst/>
              <a:gdLst>
                <a:gd name="T0" fmla="*/ 1 w 4"/>
                <a:gd name="T1" fmla="*/ 6 h 6"/>
                <a:gd name="T2" fmla="*/ 2 w 4"/>
                <a:gd name="T3" fmla="*/ 3 h 6"/>
                <a:gd name="T4" fmla="*/ 4 w 4"/>
                <a:gd name="T5" fmla="*/ 0 h 6"/>
                <a:gd name="T6" fmla="*/ 3 w 4"/>
                <a:gd name="T7" fmla="*/ 3 h 6"/>
                <a:gd name="T8" fmla="*/ 1 w 4"/>
                <a:gd name="T9" fmla="*/ 6 h 6"/>
              </a:gdLst>
              <a:ahLst/>
              <a:cxnLst>
                <a:cxn ang="0">
                  <a:pos x="T0" y="T1"/>
                </a:cxn>
                <a:cxn ang="0">
                  <a:pos x="T2" y="T3"/>
                </a:cxn>
                <a:cxn ang="0">
                  <a:pos x="T4" y="T5"/>
                </a:cxn>
                <a:cxn ang="0">
                  <a:pos x="T6" y="T7"/>
                </a:cxn>
                <a:cxn ang="0">
                  <a:pos x="T8" y="T9"/>
                </a:cxn>
              </a:cxnLst>
              <a:rect l="0" t="0" r="r" b="b"/>
              <a:pathLst>
                <a:path w="4" h="6">
                  <a:moveTo>
                    <a:pt x="1" y="6"/>
                  </a:moveTo>
                  <a:cubicBezTo>
                    <a:pt x="0" y="6"/>
                    <a:pt x="1" y="5"/>
                    <a:pt x="2" y="3"/>
                  </a:cubicBezTo>
                  <a:cubicBezTo>
                    <a:pt x="3" y="1"/>
                    <a:pt x="4" y="0"/>
                    <a:pt x="4" y="0"/>
                  </a:cubicBezTo>
                  <a:cubicBezTo>
                    <a:pt x="4" y="0"/>
                    <a:pt x="4" y="1"/>
                    <a:pt x="3" y="3"/>
                  </a:cubicBezTo>
                  <a:cubicBezTo>
                    <a:pt x="2" y="5"/>
                    <a:pt x="1" y="6"/>
                    <a:pt x="1"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16" name="ísliḋe"/>
            <p:cNvSpPr/>
            <p:nvPr/>
          </p:nvSpPr>
          <p:spPr bwMode="auto">
            <a:xfrm>
              <a:off x="4132263" y="5265738"/>
              <a:ext cx="47625" cy="74613"/>
            </a:xfrm>
            <a:custGeom>
              <a:avLst/>
              <a:gdLst>
                <a:gd name="T0" fmla="*/ 1 w 11"/>
                <a:gd name="T1" fmla="*/ 17 h 17"/>
                <a:gd name="T2" fmla="*/ 4 w 11"/>
                <a:gd name="T3" fmla="*/ 9 h 17"/>
                <a:gd name="T4" fmla="*/ 4 w 11"/>
                <a:gd name="T5" fmla="*/ 4 h 17"/>
                <a:gd name="T6" fmla="*/ 4 w 11"/>
                <a:gd name="T7" fmla="*/ 2 h 17"/>
                <a:gd name="T8" fmla="*/ 3 w 11"/>
                <a:gd name="T9" fmla="*/ 1 h 17"/>
                <a:gd name="T10" fmla="*/ 1 w 11"/>
                <a:gd name="T11" fmla="*/ 12 h 17"/>
                <a:gd name="T12" fmla="*/ 2 w 11"/>
                <a:gd name="T13" fmla="*/ 15 h 17"/>
                <a:gd name="T14" fmla="*/ 5 w 11"/>
                <a:gd name="T15" fmla="*/ 12 h 17"/>
                <a:gd name="T16" fmla="*/ 10 w 11"/>
                <a:gd name="T17" fmla="*/ 6 h 17"/>
                <a:gd name="T18" fmla="*/ 10 w 11"/>
                <a:gd name="T19" fmla="*/ 7 h 17"/>
                <a:gd name="T20" fmla="*/ 3 w 11"/>
                <a:gd name="T21" fmla="*/ 12 h 17"/>
                <a:gd name="T22" fmla="*/ 1 w 11"/>
                <a:gd name="T23" fmla="*/ 16 h 17"/>
                <a:gd name="T24" fmla="*/ 2 w 11"/>
                <a:gd name="T25" fmla="*/ 12 h 17"/>
                <a:gd name="T26" fmla="*/ 10 w 11"/>
                <a:gd name="T27" fmla="*/ 6 h 17"/>
                <a:gd name="T28" fmla="*/ 11 w 11"/>
                <a:gd name="T29" fmla="*/ 6 h 17"/>
                <a:gd name="T30" fmla="*/ 10 w 11"/>
                <a:gd name="T31" fmla="*/ 7 h 17"/>
                <a:gd name="T32" fmla="*/ 6 w 11"/>
                <a:gd name="T33" fmla="*/ 13 h 17"/>
                <a:gd name="T34" fmla="*/ 4 w 11"/>
                <a:gd name="T35" fmla="*/ 14 h 17"/>
                <a:gd name="T36" fmla="*/ 2 w 11"/>
                <a:gd name="T37" fmla="*/ 16 h 17"/>
                <a:gd name="T38" fmla="*/ 0 w 11"/>
                <a:gd name="T39" fmla="*/ 14 h 17"/>
                <a:gd name="T40" fmla="*/ 0 w 11"/>
                <a:gd name="T41" fmla="*/ 12 h 17"/>
                <a:gd name="T42" fmla="*/ 3 w 11"/>
                <a:gd name="T43" fmla="*/ 0 h 17"/>
                <a:gd name="T44" fmla="*/ 4 w 11"/>
                <a:gd name="T45" fmla="*/ 0 h 17"/>
                <a:gd name="T46" fmla="*/ 5 w 11"/>
                <a:gd name="T47" fmla="*/ 2 h 17"/>
                <a:gd name="T48" fmla="*/ 5 w 11"/>
                <a:gd name="T49" fmla="*/ 4 h 17"/>
                <a:gd name="T50" fmla="*/ 4 w 11"/>
                <a:gd name="T51" fmla="*/ 9 h 17"/>
                <a:gd name="T52" fmla="*/ 2 w 11"/>
                <a:gd name="T53" fmla="*/ 15 h 17"/>
                <a:gd name="T54" fmla="*/ 1 w 11"/>
                <a:gd name="T55"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 h="17">
                  <a:moveTo>
                    <a:pt x="1" y="17"/>
                  </a:moveTo>
                  <a:cubicBezTo>
                    <a:pt x="1" y="17"/>
                    <a:pt x="3" y="14"/>
                    <a:pt x="4" y="9"/>
                  </a:cubicBezTo>
                  <a:cubicBezTo>
                    <a:pt x="4" y="7"/>
                    <a:pt x="4" y="6"/>
                    <a:pt x="4" y="4"/>
                  </a:cubicBezTo>
                  <a:cubicBezTo>
                    <a:pt x="4" y="3"/>
                    <a:pt x="4" y="3"/>
                    <a:pt x="4" y="2"/>
                  </a:cubicBezTo>
                  <a:cubicBezTo>
                    <a:pt x="4" y="1"/>
                    <a:pt x="4" y="0"/>
                    <a:pt x="3" y="1"/>
                  </a:cubicBezTo>
                  <a:cubicBezTo>
                    <a:pt x="2" y="4"/>
                    <a:pt x="1" y="8"/>
                    <a:pt x="1" y="12"/>
                  </a:cubicBezTo>
                  <a:cubicBezTo>
                    <a:pt x="1" y="13"/>
                    <a:pt x="1" y="15"/>
                    <a:pt x="2" y="15"/>
                  </a:cubicBezTo>
                  <a:cubicBezTo>
                    <a:pt x="3" y="15"/>
                    <a:pt x="4" y="13"/>
                    <a:pt x="5" y="12"/>
                  </a:cubicBezTo>
                  <a:cubicBezTo>
                    <a:pt x="7" y="10"/>
                    <a:pt x="9" y="8"/>
                    <a:pt x="10" y="6"/>
                  </a:cubicBezTo>
                  <a:cubicBezTo>
                    <a:pt x="10" y="7"/>
                    <a:pt x="10" y="7"/>
                    <a:pt x="10" y="7"/>
                  </a:cubicBezTo>
                  <a:cubicBezTo>
                    <a:pt x="6" y="8"/>
                    <a:pt x="4" y="10"/>
                    <a:pt x="3" y="12"/>
                  </a:cubicBezTo>
                  <a:cubicBezTo>
                    <a:pt x="1" y="14"/>
                    <a:pt x="1" y="16"/>
                    <a:pt x="1" y="16"/>
                  </a:cubicBezTo>
                  <a:cubicBezTo>
                    <a:pt x="1" y="16"/>
                    <a:pt x="1" y="14"/>
                    <a:pt x="2" y="12"/>
                  </a:cubicBezTo>
                  <a:cubicBezTo>
                    <a:pt x="3" y="10"/>
                    <a:pt x="6" y="7"/>
                    <a:pt x="10" y="6"/>
                  </a:cubicBezTo>
                  <a:cubicBezTo>
                    <a:pt x="11" y="6"/>
                    <a:pt x="11" y="6"/>
                    <a:pt x="11" y="6"/>
                  </a:cubicBezTo>
                  <a:cubicBezTo>
                    <a:pt x="10" y="7"/>
                    <a:pt x="10" y="7"/>
                    <a:pt x="10" y="7"/>
                  </a:cubicBezTo>
                  <a:cubicBezTo>
                    <a:pt x="9" y="9"/>
                    <a:pt x="8" y="11"/>
                    <a:pt x="6" y="13"/>
                  </a:cubicBezTo>
                  <a:cubicBezTo>
                    <a:pt x="5" y="13"/>
                    <a:pt x="5" y="14"/>
                    <a:pt x="4" y="14"/>
                  </a:cubicBezTo>
                  <a:cubicBezTo>
                    <a:pt x="4" y="15"/>
                    <a:pt x="3" y="16"/>
                    <a:pt x="2" y="16"/>
                  </a:cubicBezTo>
                  <a:cubicBezTo>
                    <a:pt x="1" y="16"/>
                    <a:pt x="0" y="15"/>
                    <a:pt x="0" y="14"/>
                  </a:cubicBezTo>
                  <a:cubicBezTo>
                    <a:pt x="0" y="13"/>
                    <a:pt x="0" y="12"/>
                    <a:pt x="0" y="12"/>
                  </a:cubicBezTo>
                  <a:cubicBezTo>
                    <a:pt x="0" y="7"/>
                    <a:pt x="1" y="4"/>
                    <a:pt x="3" y="0"/>
                  </a:cubicBezTo>
                  <a:cubicBezTo>
                    <a:pt x="3" y="0"/>
                    <a:pt x="4" y="0"/>
                    <a:pt x="4" y="0"/>
                  </a:cubicBezTo>
                  <a:cubicBezTo>
                    <a:pt x="5" y="1"/>
                    <a:pt x="5" y="1"/>
                    <a:pt x="5" y="2"/>
                  </a:cubicBezTo>
                  <a:cubicBezTo>
                    <a:pt x="5" y="3"/>
                    <a:pt x="5" y="3"/>
                    <a:pt x="5" y="4"/>
                  </a:cubicBezTo>
                  <a:cubicBezTo>
                    <a:pt x="5" y="6"/>
                    <a:pt x="5" y="7"/>
                    <a:pt x="4" y="9"/>
                  </a:cubicBezTo>
                  <a:cubicBezTo>
                    <a:pt x="4" y="11"/>
                    <a:pt x="3" y="13"/>
                    <a:pt x="2" y="15"/>
                  </a:cubicBezTo>
                  <a:cubicBezTo>
                    <a:pt x="1" y="16"/>
                    <a:pt x="1" y="17"/>
                    <a:pt x="1" y="17"/>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17" name="îṩlïḑê"/>
            <p:cNvSpPr/>
            <p:nvPr/>
          </p:nvSpPr>
          <p:spPr bwMode="auto">
            <a:xfrm>
              <a:off x="3582988" y="4197351"/>
              <a:ext cx="131763" cy="163513"/>
            </a:xfrm>
            <a:custGeom>
              <a:avLst/>
              <a:gdLst>
                <a:gd name="T0" fmla="*/ 30 w 30"/>
                <a:gd name="T1" fmla="*/ 24 h 37"/>
                <a:gd name="T2" fmla="*/ 25 w 30"/>
                <a:gd name="T3" fmla="*/ 25 h 37"/>
                <a:gd name="T4" fmla="*/ 20 w 30"/>
                <a:gd name="T5" fmla="*/ 20 h 37"/>
                <a:gd name="T6" fmla="*/ 18 w 30"/>
                <a:gd name="T7" fmla="*/ 29 h 37"/>
                <a:gd name="T8" fmla="*/ 21 w 30"/>
                <a:gd name="T9" fmla="*/ 30 h 37"/>
                <a:gd name="T10" fmla="*/ 13 w 30"/>
                <a:gd name="T11" fmla="*/ 30 h 37"/>
                <a:gd name="T12" fmla="*/ 7 w 30"/>
                <a:gd name="T13" fmla="*/ 27 h 37"/>
                <a:gd name="T14" fmla="*/ 2 w 30"/>
                <a:gd name="T15" fmla="*/ 25 h 37"/>
                <a:gd name="T16" fmla="*/ 10 w 30"/>
                <a:gd name="T17" fmla="*/ 0 h 37"/>
                <a:gd name="T18" fmla="*/ 24 w 30"/>
                <a:gd name="T19" fmla="*/ 5 h 37"/>
                <a:gd name="T20" fmla="*/ 30 w 30"/>
                <a:gd name="T21" fmla="*/ 2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37">
                  <a:moveTo>
                    <a:pt x="30" y="24"/>
                  </a:moveTo>
                  <a:cubicBezTo>
                    <a:pt x="30" y="24"/>
                    <a:pt x="29" y="29"/>
                    <a:pt x="25" y="25"/>
                  </a:cubicBezTo>
                  <a:cubicBezTo>
                    <a:pt x="21" y="21"/>
                    <a:pt x="20" y="20"/>
                    <a:pt x="20" y="20"/>
                  </a:cubicBezTo>
                  <a:cubicBezTo>
                    <a:pt x="20" y="20"/>
                    <a:pt x="16" y="29"/>
                    <a:pt x="18" y="29"/>
                  </a:cubicBezTo>
                  <a:cubicBezTo>
                    <a:pt x="21" y="30"/>
                    <a:pt x="21" y="30"/>
                    <a:pt x="21" y="30"/>
                  </a:cubicBezTo>
                  <a:cubicBezTo>
                    <a:pt x="21" y="30"/>
                    <a:pt x="16" y="37"/>
                    <a:pt x="13" y="30"/>
                  </a:cubicBezTo>
                  <a:cubicBezTo>
                    <a:pt x="13" y="30"/>
                    <a:pt x="10" y="36"/>
                    <a:pt x="7" y="27"/>
                  </a:cubicBezTo>
                  <a:cubicBezTo>
                    <a:pt x="7" y="27"/>
                    <a:pt x="3" y="31"/>
                    <a:pt x="2" y="25"/>
                  </a:cubicBezTo>
                  <a:cubicBezTo>
                    <a:pt x="0" y="19"/>
                    <a:pt x="1" y="12"/>
                    <a:pt x="10" y="0"/>
                  </a:cubicBezTo>
                  <a:cubicBezTo>
                    <a:pt x="24" y="5"/>
                    <a:pt x="24" y="5"/>
                    <a:pt x="24" y="5"/>
                  </a:cubicBezTo>
                  <a:cubicBezTo>
                    <a:pt x="24" y="5"/>
                    <a:pt x="20" y="17"/>
                    <a:pt x="30" y="24"/>
                  </a:cubicBez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18" name="ïšlíḓê"/>
            <p:cNvSpPr/>
            <p:nvPr/>
          </p:nvSpPr>
          <p:spPr bwMode="auto">
            <a:xfrm>
              <a:off x="3617913" y="3811588"/>
              <a:ext cx="238125" cy="407988"/>
            </a:xfrm>
            <a:custGeom>
              <a:avLst/>
              <a:gdLst>
                <a:gd name="T0" fmla="*/ 54 w 54"/>
                <a:gd name="T1" fmla="*/ 15 h 93"/>
                <a:gd name="T2" fmla="*/ 16 w 54"/>
                <a:gd name="T3" fmla="*/ 93 h 93"/>
                <a:gd name="T4" fmla="*/ 0 w 54"/>
                <a:gd name="T5" fmla="*/ 93 h 93"/>
                <a:gd name="T6" fmla="*/ 37 w 54"/>
                <a:gd name="T7" fmla="*/ 0 h 93"/>
                <a:gd name="T8" fmla="*/ 54 w 54"/>
                <a:gd name="T9" fmla="*/ 15 h 93"/>
              </a:gdLst>
              <a:ahLst/>
              <a:cxnLst>
                <a:cxn ang="0">
                  <a:pos x="T0" y="T1"/>
                </a:cxn>
                <a:cxn ang="0">
                  <a:pos x="T2" y="T3"/>
                </a:cxn>
                <a:cxn ang="0">
                  <a:pos x="T4" y="T5"/>
                </a:cxn>
                <a:cxn ang="0">
                  <a:pos x="T6" y="T7"/>
                </a:cxn>
                <a:cxn ang="0">
                  <a:pos x="T8" y="T9"/>
                </a:cxn>
              </a:cxnLst>
              <a:rect l="0" t="0" r="r" b="b"/>
              <a:pathLst>
                <a:path w="54" h="93">
                  <a:moveTo>
                    <a:pt x="54" y="15"/>
                  </a:moveTo>
                  <a:cubicBezTo>
                    <a:pt x="54" y="15"/>
                    <a:pt x="15" y="85"/>
                    <a:pt x="16" y="93"/>
                  </a:cubicBezTo>
                  <a:cubicBezTo>
                    <a:pt x="0" y="93"/>
                    <a:pt x="0" y="93"/>
                    <a:pt x="0" y="93"/>
                  </a:cubicBezTo>
                  <a:cubicBezTo>
                    <a:pt x="0" y="93"/>
                    <a:pt x="24" y="16"/>
                    <a:pt x="37" y="0"/>
                  </a:cubicBezTo>
                  <a:lnTo>
                    <a:pt x="54" y="15"/>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1019" name="í$ľiḑé"/>
            <p:cNvSpPr/>
            <p:nvPr/>
          </p:nvSpPr>
          <p:spPr bwMode="auto">
            <a:xfrm>
              <a:off x="4211638" y="4386263"/>
              <a:ext cx="187325" cy="188913"/>
            </a:xfrm>
            <a:custGeom>
              <a:avLst/>
              <a:gdLst>
                <a:gd name="T0" fmla="*/ 2 w 43"/>
                <a:gd name="T1" fmla="*/ 43 h 43"/>
                <a:gd name="T2" fmla="*/ 21 w 43"/>
                <a:gd name="T3" fmla="*/ 2 h 43"/>
                <a:gd name="T4" fmla="*/ 42 w 43"/>
                <a:gd name="T5" fmla="*/ 43 h 43"/>
                <a:gd name="T6" fmla="*/ 36 w 43"/>
                <a:gd name="T7" fmla="*/ 43 h 43"/>
                <a:gd name="T8" fmla="*/ 22 w 43"/>
                <a:gd name="T9" fmla="*/ 5 h 43"/>
                <a:gd name="T10" fmla="*/ 8 w 43"/>
                <a:gd name="T11" fmla="*/ 43 h 43"/>
                <a:gd name="T12" fmla="*/ 2 w 43"/>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43" h="43">
                  <a:moveTo>
                    <a:pt x="2" y="43"/>
                  </a:moveTo>
                  <a:cubicBezTo>
                    <a:pt x="2" y="43"/>
                    <a:pt x="0" y="4"/>
                    <a:pt x="21" y="2"/>
                  </a:cubicBezTo>
                  <a:cubicBezTo>
                    <a:pt x="43" y="0"/>
                    <a:pt x="42" y="43"/>
                    <a:pt x="42" y="43"/>
                  </a:cubicBezTo>
                  <a:cubicBezTo>
                    <a:pt x="36" y="43"/>
                    <a:pt x="36" y="43"/>
                    <a:pt x="36" y="43"/>
                  </a:cubicBezTo>
                  <a:cubicBezTo>
                    <a:pt x="36" y="43"/>
                    <a:pt x="39" y="4"/>
                    <a:pt x="22" y="5"/>
                  </a:cubicBezTo>
                  <a:cubicBezTo>
                    <a:pt x="5" y="5"/>
                    <a:pt x="8" y="43"/>
                    <a:pt x="8" y="43"/>
                  </a:cubicBezTo>
                  <a:lnTo>
                    <a:pt x="2" y="43"/>
                  </a:lnTo>
                  <a:close/>
                </a:path>
              </a:pathLst>
            </a:custGeom>
            <a:solidFill>
              <a:srgbClr val="E2B28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020" name="îṡļíḍe"/>
            <p:cNvSpPr/>
            <p:nvPr/>
          </p:nvSpPr>
          <p:spPr bwMode="auto">
            <a:xfrm>
              <a:off x="4119563" y="4567238"/>
              <a:ext cx="381000" cy="452438"/>
            </a:xfrm>
            <a:custGeom>
              <a:avLst/>
              <a:gdLst>
                <a:gd name="T0" fmla="*/ 5 w 240"/>
                <a:gd name="T1" fmla="*/ 0 h 285"/>
                <a:gd name="T2" fmla="*/ 240 w 240"/>
                <a:gd name="T3" fmla="*/ 0 h 285"/>
                <a:gd name="T4" fmla="*/ 240 w 240"/>
                <a:gd name="T5" fmla="*/ 271 h 285"/>
                <a:gd name="T6" fmla="*/ 0 w 240"/>
                <a:gd name="T7" fmla="*/ 285 h 285"/>
                <a:gd name="T8" fmla="*/ 5 w 240"/>
                <a:gd name="T9" fmla="*/ 0 h 285"/>
              </a:gdLst>
              <a:ahLst/>
              <a:cxnLst>
                <a:cxn ang="0">
                  <a:pos x="T0" y="T1"/>
                </a:cxn>
                <a:cxn ang="0">
                  <a:pos x="T2" y="T3"/>
                </a:cxn>
                <a:cxn ang="0">
                  <a:pos x="T4" y="T5"/>
                </a:cxn>
                <a:cxn ang="0">
                  <a:pos x="T6" y="T7"/>
                </a:cxn>
                <a:cxn ang="0">
                  <a:pos x="T8" y="T9"/>
                </a:cxn>
              </a:cxnLst>
              <a:rect l="0" t="0" r="r" b="b"/>
              <a:pathLst>
                <a:path w="240" h="285">
                  <a:moveTo>
                    <a:pt x="5" y="0"/>
                  </a:moveTo>
                  <a:lnTo>
                    <a:pt x="240" y="0"/>
                  </a:lnTo>
                  <a:lnTo>
                    <a:pt x="240" y="271"/>
                  </a:lnTo>
                  <a:lnTo>
                    <a:pt x="0" y="285"/>
                  </a:lnTo>
                  <a:lnTo>
                    <a:pt x="5" y="0"/>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21" name="îslîḓê"/>
            <p:cNvSpPr/>
            <p:nvPr/>
          </p:nvSpPr>
          <p:spPr bwMode="auto">
            <a:xfrm>
              <a:off x="4214813" y="4381501"/>
              <a:ext cx="193675" cy="188913"/>
            </a:xfrm>
            <a:custGeom>
              <a:avLst/>
              <a:gdLst>
                <a:gd name="T0" fmla="*/ 3 w 44"/>
                <a:gd name="T1" fmla="*/ 42 h 43"/>
                <a:gd name="T2" fmla="*/ 22 w 44"/>
                <a:gd name="T3" fmla="*/ 1 h 43"/>
                <a:gd name="T4" fmla="*/ 43 w 44"/>
                <a:gd name="T5" fmla="*/ 42 h 43"/>
                <a:gd name="T6" fmla="*/ 37 w 44"/>
                <a:gd name="T7" fmla="*/ 43 h 43"/>
                <a:gd name="T8" fmla="*/ 23 w 44"/>
                <a:gd name="T9" fmla="*/ 4 h 43"/>
                <a:gd name="T10" fmla="*/ 9 w 44"/>
                <a:gd name="T11" fmla="*/ 42 h 43"/>
                <a:gd name="T12" fmla="*/ 3 w 44"/>
                <a:gd name="T13" fmla="*/ 42 h 43"/>
              </a:gdLst>
              <a:ahLst/>
              <a:cxnLst>
                <a:cxn ang="0">
                  <a:pos x="T0" y="T1"/>
                </a:cxn>
                <a:cxn ang="0">
                  <a:pos x="T2" y="T3"/>
                </a:cxn>
                <a:cxn ang="0">
                  <a:pos x="T4" y="T5"/>
                </a:cxn>
                <a:cxn ang="0">
                  <a:pos x="T6" y="T7"/>
                </a:cxn>
                <a:cxn ang="0">
                  <a:pos x="T8" y="T9"/>
                </a:cxn>
                <a:cxn ang="0">
                  <a:pos x="T10" y="T11"/>
                </a:cxn>
                <a:cxn ang="0">
                  <a:pos x="T12" y="T13"/>
                </a:cxn>
              </a:cxnLst>
              <a:rect l="0" t="0" r="r" b="b"/>
              <a:pathLst>
                <a:path w="44" h="43">
                  <a:moveTo>
                    <a:pt x="3" y="42"/>
                  </a:moveTo>
                  <a:cubicBezTo>
                    <a:pt x="3" y="42"/>
                    <a:pt x="0" y="3"/>
                    <a:pt x="22" y="1"/>
                  </a:cubicBezTo>
                  <a:cubicBezTo>
                    <a:pt x="44" y="0"/>
                    <a:pt x="43" y="42"/>
                    <a:pt x="43" y="42"/>
                  </a:cubicBezTo>
                  <a:cubicBezTo>
                    <a:pt x="37" y="43"/>
                    <a:pt x="37" y="43"/>
                    <a:pt x="37" y="43"/>
                  </a:cubicBezTo>
                  <a:cubicBezTo>
                    <a:pt x="37" y="43"/>
                    <a:pt x="40" y="4"/>
                    <a:pt x="23" y="4"/>
                  </a:cubicBezTo>
                  <a:cubicBezTo>
                    <a:pt x="6" y="5"/>
                    <a:pt x="9" y="42"/>
                    <a:pt x="9" y="42"/>
                  </a:cubicBezTo>
                  <a:lnTo>
                    <a:pt x="3" y="42"/>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022" name="íşḷíḑê"/>
            <p:cNvSpPr/>
            <p:nvPr/>
          </p:nvSpPr>
          <p:spPr bwMode="auto">
            <a:xfrm>
              <a:off x="4237038" y="4298951"/>
              <a:ext cx="136525" cy="149225"/>
            </a:xfrm>
            <a:custGeom>
              <a:avLst/>
              <a:gdLst>
                <a:gd name="T0" fmla="*/ 0 w 31"/>
                <a:gd name="T1" fmla="*/ 18 h 34"/>
                <a:gd name="T2" fmla="*/ 5 w 31"/>
                <a:gd name="T3" fmla="*/ 20 h 34"/>
                <a:gd name="T4" fmla="*/ 11 w 31"/>
                <a:gd name="T5" fmla="*/ 17 h 34"/>
                <a:gd name="T6" fmla="*/ 10 w 31"/>
                <a:gd name="T7" fmla="*/ 25 h 34"/>
                <a:gd name="T8" fmla="*/ 7 w 31"/>
                <a:gd name="T9" fmla="*/ 26 h 34"/>
                <a:gd name="T10" fmla="*/ 15 w 31"/>
                <a:gd name="T11" fmla="*/ 28 h 34"/>
                <a:gd name="T12" fmla="*/ 21 w 31"/>
                <a:gd name="T13" fmla="*/ 27 h 34"/>
                <a:gd name="T14" fmla="*/ 27 w 31"/>
                <a:gd name="T15" fmla="*/ 26 h 34"/>
                <a:gd name="T16" fmla="*/ 26 w 31"/>
                <a:gd name="T17" fmla="*/ 0 h 34"/>
                <a:gd name="T18" fmla="*/ 11 w 31"/>
                <a:gd name="T19" fmla="*/ 1 h 34"/>
                <a:gd name="T20" fmla="*/ 0 w 31"/>
                <a:gd name="T21"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34">
                  <a:moveTo>
                    <a:pt x="0" y="18"/>
                  </a:moveTo>
                  <a:cubicBezTo>
                    <a:pt x="0" y="18"/>
                    <a:pt x="0" y="22"/>
                    <a:pt x="5" y="20"/>
                  </a:cubicBezTo>
                  <a:cubicBezTo>
                    <a:pt x="9" y="17"/>
                    <a:pt x="11" y="17"/>
                    <a:pt x="11" y="17"/>
                  </a:cubicBezTo>
                  <a:cubicBezTo>
                    <a:pt x="11" y="17"/>
                    <a:pt x="12" y="26"/>
                    <a:pt x="10" y="25"/>
                  </a:cubicBezTo>
                  <a:cubicBezTo>
                    <a:pt x="7" y="26"/>
                    <a:pt x="7" y="26"/>
                    <a:pt x="7" y="26"/>
                  </a:cubicBezTo>
                  <a:cubicBezTo>
                    <a:pt x="7" y="26"/>
                    <a:pt x="10" y="33"/>
                    <a:pt x="15" y="28"/>
                  </a:cubicBezTo>
                  <a:cubicBezTo>
                    <a:pt x="15" y="28"/>
                    <a:pt x="16" y="34"/>
                    <a:pt x="21" y="27"/>
                  </a:cubicBezTo>
                  <a:cubicBezTo>
                    <a:pt x="21" y="27"/>
                    <a:pt x="24" y="32"/>
                    <a:pt x="27" y="26"/>
                  </a:cubicBezTo>
                  <a:cubicBezTo>
                    <a:pt x="30" y="21"/>
                    <a:pt x="31" y="13"/>
                    <a:pt x="26" y="0"/>
                  </a:cubicBezTo>
                  <a:cubicBezTo>
                    <a:pt x="11" y="1"/>
                    <a:pt x="11" y="1"/>
                    <a:pt x="11" y="1"/>
                  </a:cubicBezTo>
                  <a:cubicBezTo>
                    <a:pt x="11" y="1"/>
                    <a:pt x="12" y="13"/>
                    <a:pt x="0" y="18"/>
                  </a:cubicBez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23" name="iśḷïḓè"/>
            <p:cNvSpPr/>
            <p:nvPr/>
          </p:nvSpPr>
          <p:spPr bwMode="auto">
            <a:xfrm>
              <a:off x="8112126" y="3670301"/>
              <a:ext cx="315913" cy="325438"/>
            </a:xfrm>
            <a:custGeom>
              <a:avLst/>
              <a:gdLst>
                <a:gd name="T0" fmla="*/ 55 w 72"/>
                <a:gd name="T1" fmla="*/ 29 h 74"/>
                <a:gd name="T2" fmla="*/ 42 w 72"/>
                <a:gd name="T3" fmla="*/ 42 h 74"/>
                <a:gd name="T4" fmla="*/ 13 w 72"/>
                <a:gd name="T5" fmla="*/ 0 h 74"/>
                <a:gd name="T6" fmla="*/ 0 w 72"/>
                <a:gd name="T7" fmla="*/ 6 h 74"/>
                <a:gd name="T8" fmla="*/ 42 w 72"/>
                <a:gd name="T9" fmla="*/ 67 h 74"/>
                <a:gd name="T10" fmla="*/ 72 w 72"/>
                <a:gd name="T11" fmla="*/ 43 h 74"/>
                <a:gd name="T12" fmla="*/ 55 w 72"/>
                <a:gd name="T13" fmla="*/ 29 h 74"/>
              </a:gdLst>
              <a:ahLst/>
              <a:cxnLst>
                <a:cxn ang="0">
                  <a:pos x="T0" y="T1"/>
                </a:cxn>
                <a:cxn ang="0">
                  <a:pos x="T2" y="T3"/>
                </a:cxn>
                <a:cxn ang="0">
                  <a:pos x="T4" y="T5"/>
                </a:cxn>
                <a:cxn ang="0">
                  <a:pos x="T6" y="T7"/>
                </a:cxn>
                <a:cxn ang="0">
                  <a:pos x="T8" y="T9"/>
                </a:cxn>
                <a:cxn ang="0">
                  <a:pos x="T10" y="T11"/>
                </a:cxn>
                <a:cxn ang="0">
                  <a:pos x="T12" y="T13"/>
                </a:cxn>
              </a:cxnLst>
              <a:rect l="0" t="0" r="r" b="b"/>
              <a:pathLst>
                <a:path w="72" h="74">
                  <a:moveTo>
                    <a:pt x="55" y="29"/>
                  </a:moveTo>
                  <a:cubicBezTo>
                    <a:pt x="53" y="31"/>
                    <a:pt x="42" y="42"/>
                    <a:pt x="42" y="42"/>
                  </a:cubicBezTo>
                  <a:cubicBezTo>
                    <a:pt x="13" y="0"/>
                    <a:pt x="13" y="0"/>
                    <a:pt x="13" y="0"/>
                  </a:cubicBezTo>
                  <a:cubicBezTo>
                    <a:pt x="0" y="6"/>
                    <a:pt x="0" y="6"/>
                    <a:pt x="0" y="6"/>
                  </a:cubicBezTo>
                  <a:cubicBezTo>
                    <a:pt x="0" y="6"/>
                    <a:pt x="31" y="74"/>
                    <a:pt x="42" y="67"/>
                  </a:cubicBezTo>
                  <a:cubicBezTo>
                    <a:pt x="59" y="58"/>
                    <a:pt x="72" y="43"/>
                    <a:pt x="72" y="43"/>
                  </a:cubicBezTo>
                  <a:cubicBezTo>
                    <a:pt x="55" y="29"/>
                    <a:pt x="55" y="29"/>
                    <a:pt x="55" y="29"/>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24" name="iṡḻîḓè"/>
            <p:cNvSpPr/>
            <p:nvPr/>
          </p:nvSpPr>
          <p:spPr bwMode="auto">
            <a:xfrm>
              <a:off x="7989888" y="5308601"/>
              <a:ext cx="303213" cy="84138"/>
            </a:xfrm>
            <a:custGeom>
              <a:avLst/>
              <a:gdLst>
                <a:gd name="T0" fmla="*/ 0 w 69"/>
                <a:gd name="T1" fmla="*/ 14 h 19"/>
                <a:gd name="T2" fmla="*/ 55 w 69"/>
                <a:gd name="T3" fmla="*/ 0 h 19"/>
                <a:gd name="T4" fmla="*/ 69 w 69"/>
                <a:gd name="T5" fmla="*/ 7 h 19"/>
                <a:gd name="T6" fmla="*/ 69 w 69"/>
                <a:gd name="T7" fmla="*/ 19 h 19"/>
                <a:gd name="T8" fmla="*/ 2 w 69"/>
                <a:gd name="T9" fmla="*/ 19 h 19"/>
                <a:gd name="T10" fmla="*/ 0 w 69"/>
                <a:gd name="T11" fmla="*/ 14 h 19"/>
              </a:gdLst>
              <a:ahLst/>
              <a:cxnLst>
                <a:cxn ang="0">
                  <a:pos x="T0" y="T1"/>
                </a:cxn>
                <a:cxn ang="0">
                  <a:pos x="T2" y="T3"/>
                </a:cxn>
                <a:cxn ang="0">
                  <a:pos x="T4" y="T5"/>
                </a:cxn>
                <a:cxn ang="0">
                  <a:pos x="T6" y="T7"/>
                </a:cxn>
                <a:cxn ang="0">
                  <a:pos x="T8" y="T9"/>
                </a:cxn>
                <a:cxn ang="0">
                  <a:pos x="T10" y="T11"/>
                </a:cxn>
              </a:cxnLst>
              <a:rect l="0" t="0" r="r" b="b"/>
              <a:pathLst>
                <a:path w="69" h="19">
                  <a:moveTo>
                    <a:pt x="0" y="14"/>
                  </a:moveTo>
                  <a:cubicBezTo>
                    <a:pt x="0" y="14"/>
                    <a:pt x="40" y="11"/>
                    <a:pt x="55" y="0"/>
                  </a:cubicBezTo>
                  <a:cubicBezTo>
                    <a:pt x="69" y="7"/>
                    <a:pt x="69" y="7"/>
                    <a:pt x="69" y="7"/>
                  </a:cubicBezTo>
                  <a:cubicBezTo>
                    <a:pt x="69" y="19"/>
                    <a:pt x="69" y="19"/>
                    <a:pt x="69" y="19"/>
                  </a:cubicBezTo>
                  <a:cubicBezTo>
                    <a:pt x="2" y="19"/>
                    <a:pt x="2" y="19"/>
                    <a:pt x="2" y="19"/>
                  </a:cubicBezTo>
                  <a:lnTo>
                    <a:pt x="0" y="14"/>
                  </a:lnTo>
                  <a:close/>
                </a:path>
              </a:pathLst>
            </a:custGeom>
            <a:solidFill>
              <a:srgbClr val="D8E6E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25" name="isļîḑê"/>
            <p:cNvSpPr/>
            <p:nvPr/>
          </p:nvSpPr>
          <p:spPr bwMode="auto">
            <a:xfrm>
              <a:off x="7994651" y="5383213"/>
              <a:ext cx="298450" cy="4763"/>
            </a:xfrm>
            <a:custGeom>
              <a:avLst/>
              <a:gdLst>
                <a:gd name="T0" fmla="*/ 68 w 68"/>
                <a:gd name="T1" fmla="*/ 0 h 1"/>
                <a:gd name="T2" fmla="*/ 66 w 68"/>
                <a:gd name="T3" fmla="*/ 1 h 1"/>
                <a:gd name="T4" fmla="*/ 58 w 68"/>
                <a:gd name="T5" fmla="*/ 1 h 1"/>
                <a:gd name="T6" fmla="*/ 34 w 68"/>
                <a:gd name="T7" fmla="*/ 1 h 1"/>
                <a:gd name="T8" fmla="*/ 10 w 68"/>
                <a:gd name="T9" fmla="*/ 1 h 1"/>
                <a:gd name="T10" fmla="*/ 2 w 68"/>
                <a:gd name="T11" fmla="*/ 1 h 1"/>
                <a:gd name="T12" fmla="*/ 0 w 68"/>
                <a:gd name="T13" fmla="*/ 1 h 1"/>
                <a:gd name="T14" fmla="*/ 2 w 68"/>
                <a:gd name="T15" fmla="*/ 0 h 1"/>
                <a:gd name="T16" fmla="*/ 10 w 68"/>
                <a:gd name="T17" fmla="*/ 0 h 1"/>
                <a:gd name="T18" fmla="*/ 34 w 68"/>
                <a:gd name="T19" fmla="*/ 0 h 1"/>
                <a:gd name="T20" fmla="*/ 58 w 68"/>
                <a:gd name="T21" fmla="*/ 0 h 1"/>
                <a:gd name="T22" fmla="*/ 66 w 68"/>
                <a:gd name="T23" fmla="*/ 0 h 1"/>
                <a:gd name="T24" fmla="*/ 68 w 68"/>
                <a:gd name="T25"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1">
                  <a:moveTo>
                    <a:pt x="68" y="0"/>
                  </a:moveTo>
                  <a:cubicBezTo>
                    <a:pt x="68" y="0"/>
                    <a:pt x="67" y="1"/>
                    <a:pt x="66" y="1"/>
                  </a:cubicBezTo>
                  <a:cubicBezTo>
                    <a:pt x="63" y="1"/>
                    <a:pt x="61" y="1"/>
                    <a:pt x="58" y="1"/>
                  </a:cubicBezTo>
                  <a:cubicBezTo>
                    <a:pt x="51" y="1"/>
                    <a:pt x="43" y="1"/>
                    <a:pt x="34" y="1"/>
                  </a:cubicBezTo>
                  <a:cubicBezTo>
                    <a:pt x="25" y="1"/>
                    <a:pt x="17" y="1"/>
                    <a:pt x="10" y="1"/>
                  </a:cubicBezTo>
                  <a:cubicBezTo>
                    <a:pt x="7" y="1"/>
                    <a:pt x="4" y="1"/>
                    <a:pt x="2" y="1"/>
                  </a:cubicBezTo>
                  <a:cubicBezTo>
                    <a:pt x="1" y="1"/>
                    <a:pt x="0" y="1"/>
                    <a:pt x="0" y="1"/>
                  </a:cubicBezTo>
                  <a:cubicBezTo>
                    <a:pt x="0" y="1"/>
                    <a:pt x="1" y="0"/>
                    <a:pt x="2" y="0"/>
                  </a:cubicBezTo>
                  <a:cubicBezTo>
                    <a:pt x="4" y="0"/>
                    <a:pt x="7" y="0"/>
                    <a:pt x="10" y="0"/>
                  </a:cubicBezTo>
                  <a:cubicBezTo>
                    <a:pt x="17" y="0"/>
                    <a:pt x="25" y="0"/>
                    <a:pt x="34" y="0"/>
                  </a:cubicBezTo>
                  <a:cubicBezTo>
                    <a:pt x="43" y="0"/>
                    <a:pt x="51" y="0"/>
                    <a:pt x="58" y="0"/>
                  </a:cubicBezTo>
                  <a:cubicBezTo>
                    <a:pt x="61" y="0"/>
                    <a:pt x="63" y="0"/>
                    <a:pt x="66" y="0"/>
                  </a:cubicBezTo>
                  <a:cubicBezTo>
                    <a:pt x="67" y="0"/>
                    <a:pt x="68" y="0"/>
                    <a:pt x="68"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26" name="îś1iḍè"/>
            <p:cNvSpPr/>
            <p:nvPr/>
          </p:nvSpPr>
          <p:spPr bwMode="auto">
            <a:xfrm>
              <a:off x="8204201" y="5362576"/>
              <a:ext cx="49213" cy="7938"/>
            </a:xfrm>
            <a:custGeom>
              <a:avLst/>
              <a:gdLst>
                <a:gd name="T0" fmla="*/ 11 w 11"/>
                <a:gd name="T1" fmla="*/ 0 h 2"/>
                <a:gd name="T2" fmla="*/ 6 w 11"/>
                <a:gd name="T3" fmla="*/ 1 h 2"/>
                <a:gd name="T4" fmla="*/ 0 w 11"/>
                <a:gd name="T5" fmla="*/ 1 h 2"/>
                <a:gd name="T6" fmla="*/ 5 w 11"/>
                <a:gd name="T7" fmla="*/ 0 h 2"/>
                <a:gd name="T8" fmla="*/ 11 w 11"/>
                <a:gd name="T9" fmla="*/ 0 h 2"/>
              </a:gdLst>
              <a:ahLst/>
              <a:cxnLst>
                <a:cxn ang="0">
                  <a:pos x="T0" y="T1"/>
                </a:cxn>
                <a:cxn ang="0">
                  <a:pos x="T2" y="T3"/>
                </a:cxn>
                <a:cxn ang="0">
                  <a:pos x="T4" y="T5"/>
                </a:cxn>
                <a:cxn ang="0">
                  <a:pos x="T6" y="T7"/>
                </a:cxn>
                <a:cxn ang="0">
                  <a:pos x="T8" y="T9"/>
                </a:cxn>
              </a:cxnLst>
              <a:rect l="0" t="0" r="r" b="b"/>
              <a:pathLst>
                <a:path w="11" h="2">
                  <a:moveTo>
                    <a:pt x="11" y="0"/>
                  </a:moveTo>
                  <a:cubicBezTo>
                    <a:pt x="11" y="0"/>
                    <a:pt x="9" y="1"/>
                    <a:pt x="6" y="1"/>
                  </a:cubicBezTo>
                  <a:cubicBezTo>
                    <a:pt x="3" y="1"/>
                    <a:pt x="0" y="2"/>
                    <a:pt x="0" y="1"/>
                  </a:cubicBezTo>
                  <a:cubicBezTo>
                    <a:pt x="0" y="1"/>
                    <a:pt x="2" y="1"/>
                    <a:pt x="5" y="0"/>
                  </a:cubicBezTo>
                  <a:cubicBezTo>
                    <a:pt x="9" y="0"/>
                    <a:pt x="11" y="0"/>
                    <a:pt x="1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27" name="îṡlídê"/>
            <p:cNvSpPr/>
            <p:nvPr/>
          </p:nvSpPr>
          <p:spPr bwMode="auto">
            <a:xfrm>
              <a:off x="8139113" y="5343526"/>
              <a:ext cx="17463" cy="26988"/>
            </a:xfrm>
            <a:custGeom>
              <a:avLst/>
              <a:gdLst>
                <a:gd name="T0" fmla="*/ 3 w 4"/>
                <a:gd name="T1" fmla="*/ 6 h 6"/>
                <a:gd name="T2" fmla="*/ 2 w 4"/>
                <a:gd name="T3" fmla="*/ 3 h 6"/>
                <a:gd name="T4" fmla="*/ 0 w 4"/>
                <a:gd name="T5" fmla="*/ 0 h 6"/>
                <a:gd name="T6" fmla="*/ 2 w 4"/>
                <a:gd name="T7" fmla="*/ 3 h 6"/>
                <a:gd name="T8" fmla="*/ 3 w 4"/>
                <a:gd name="T9" fmla="*/ 6 h 6"/>
              </a:gdLst>
              <a:ahLst/>
              <a:cxnLst>
                <a:cxn ang="0">
                  <a:pos x="T0" y="T1"/>
                </a:cxn>
                <a:cxn ang="0">
                  <a:pos x="T2" y="T3"/>
                </a:cxn>
                <a:cxn ang="0">
                  <a:pos x="T4" y="T5"/>
                </a:cxn>
                <a:cxn ang="0">
                  <a:pos x="T6" y="T7"/>
                </a:cxn>
                <a:cxn ang="0">
                  <a:pos x="T8" y="T9"/>
                </a:cxn>
              </a:cxnLst>
              <a:rect l="0" t="0" r="r" b="b"/>
              <a:pathLst>
                <a:path w="4" h="6">
                  <a:moveTo>
                    <a:pt x="3" y="6"/>
                  </a:moveTo>
                  <a:cubicBezTo>
                    <a:pt x="3" y="6"/>
                    <a:pt x="2" y="5"/>
                    <a:pt x="2" y="3"/>
                  </a:cubicBezTo>
                  <a:cubicBezTo>
                    <a:pt x="1" y="2"/>
                    <a:pt x="0" y="0"/>
                    <a:pt x="0" y="0"/>
                  </a:cubicBezTo>
                  <a:cubicBezTo>
                    <a:pt x="1" y="0"/>
                    <a:pt x="1" y="1"/>
                    <a:pt x="2" y="3"/>
                  </a:cubicBezTo>
                  <a:cubicBezTo>
                    <a:pt x="3" y="5"/>
                    <a:pt x="4" y="6"/>
                    <a:pt x="3"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28" name="i$ļîḋè"/>
            <p:cNvSpPr/>
            <p:nvPr/>
          </p:nvSpPr>
          <p:spPr bwMode="auto">
            <a:xfrm>
              <a:off x="8156576" y="5340351"/>
              <a:ext cx="12700" cy="25400"/>
            </a:xfrm>
            <a:custGeom>
              <a:avLst/>
              <a:gdLst>
                <a:gd name="T0" fmla="*/ 3 w 3"/>
                <a:gd name="T1" fmla="*/ 6 h 6"/>
                <a:gd name="T2" fmla="*/ 1 w 3"/>
                <a:gd name="T3" fmla="*/ 3 h 6"/>
                <a:gd name="T4" fmla="*/ 0 w 3"/>
                <a:gd name="T5" fmla="*/ 0 h 6"/>
                <a:gd name="T6" fmla="*/ 2 w 3"/>
                <a:gd name="T7" fmla="*/ 3 h 6"/>
                <a:gd name="T8" fmla="*/ 3 w 3"/>
                <a:gd name="T9" fmla="*/ 6 h 6"/>
              </a:gdLst>
              <a:ahLst/>
              <a:cxnLst>
                <a:cxn ang="0">
                  <a:pos x="T0" y="T1"/>
                </a:cxn>
                <a:cxn ang="0">
                  <a:pos x="T2" y="T3"/>
                </a:cxn>
                <a:cxn ang="0">
                  <a:pos x="T4" y="T5"/>
                </a:cxn>
                <a:cxn ang="0">
                  <a:pos x="T6" y="T7"/>
                </a:cxn>
                <a:cxn ang="0">
                  <a:pos x="T8" y="T9"/>
                </a:cxn>
              </a:cxnLst>
              <a:rect l="0" t="0" r="r" b="b"/>
              <a:pathLst>
                <a:path w="3" h="6">
                  <a:moveTo>
                    <a:pt x="3" y="6"/>
                  </a:moveTo>
                  <a:cubicBezTo>
                    <a:pt x="3" y="6"/>
                    <a:pt x="2" y="5"/>
                    <a:pt x="1" y="3"/>
                  </a:cubicBezTo>
                  <a:cubicBezTo>
                    <a:pt x="0" y="1"/>
                    <a:pt x="0" y="0"/>
                    <a:pt x="0" y="0"/>
                  </a:cubicBezTo>
                  <a:cubicBezTo>
                    <a:pt x="0" y="0"/>
                    <a:pt x="1" y="1"/>
                    <a:pt x="2" y="3"/>
                  </a:cubicBezTo>
                  <a:cubicBezTo>
                    <a:pt x="3" y="5"/>
                    <a:pt x="3" y="6"/>
                    <a:pt x="3"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29" name="ïŝļiḍê"/>
            <p:cNvSpPr/>
            <p:nvPr/>
          </p:nvSpPr>
          <p:spPr bwMode="auto">
            <a:xfrm>
              <a:off x="8174038" y="5335588"/>
              <a:ext cx="17463" cy="26988"/>
            </a:xfrm>
            <a:custGeom>
              <a:avLst/>
              <a:gdLst>
                <a:gd name="T0" fmla="*/ 4 w 4"/>
                <a:gd name="T1" fmla="*/ 6 h 6"/>
                <a:gd name="T2" fmla="*/ 1 w 4"/>
                <a:gd name="T3" fmla="*/ 3 h 6"/>
                <a:gd name="T4" fmla="*/ 0 w 4"/>
                <a:gd name="T5" fmla="*/ 0 h 6"/>
                <a:gd name="T6" fmla="*/ 2 w 4"/>
                <a:gd name="T7" fmla="*/ 3 h 6"/>
                <a:gd name="T8" fmla="*/ 4 w 4"/>
                <a:gd name="T9" fmla="*/ 6 h 6"/>
              </a:gdLst>
              <a:ahLst/>
              <a:cxnLst>
                <a:cxn ang="0">
                  <a:pos x="T0" y="T1"/>
                </a:cxn>
                <a:cxn ang="0">
                  <a:pos x="T2" y="T3"/>
                </a:cxn>
                <a:cxn ang="0">
                  <a:pos x="T4" y="T5"/>
                </a:cxn>
                <a:cxn ang="0">
                  <a:pos x="T6" y="T7"/>
                </a:cxn>
                <a:cxn ang="0">
                  <a:pos x="T8" y="T9"/>
                </a:cxn>
              </a:cxnLst>
              <a:rect l="0" t="0" r="r" b="b"/>
              <a:pathLst>
                <a:path w="4" h="6">
                  <a:moveTo>
                    <a:pt x="4" y="6"/>
                  </a:moveTo>
                  <a:cubicBezTo>
                    <a:pt x="3" y="6"/>
                    <a:pt x="2" y="5"/>
                    <a:pt x="1" y="3"/>
                  </a:cubicBezTo>
                  <a:cubicBezTo>
                    <a:pt x="1" y="1"/>
                    <a:pt x="0" y="0"/>
                    <a:pt x="0" y="0"/>
                  </a:cubicBezTo>
                  <a:cubicBezTo>
                    <a:pt x="0" y="0"/>
                    <a:pt x="1" y="1"/>
                    <a:pt x="2" y="3"/>
                  </a:cubicBezTo>
                  <a:cubicBezTo>
                    <a:pt x="3" y="4"/>
                    <a:pt x="4" y="6"/>
                    <a:pt x="4" y="6"/>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30" name="iṧlïḍé"/>
            <p:cNvSpPr/>
            <p:nvPr/>
          </p:nvSpPr>
          <p:spPr bwMode="auto">
            <a:xfrm>
              <a:off x="8147051" y="5260976"/>
              <a:ext cx="49213" cy="79375"/>
            </a:xfrm>
            <a:custGeom>
              <a:avLst/>
              <a:gdLst>
                <a:gd name="T0" fmla="*/ 10 w 11"/>
                <a:gd name="T1" fmla="*/ 18 h 18"/>
                <a:gd name="T2" fmla="*/ 9 w 11"/>
                <a:gd name="T3" fmla="*/ 16 h 18"/>
                <a:gd name="T4" fmla="*/ 7 w 11"/>
                <a:gd name="T5" fmla="*/ 10 h 18"/>
                <a:gd name="T6" fmla="*/ 6 w 11"/>
                <a:gd name="T7" fmla="*/ 5 h 18"/>
                <a:gd name="T8" fmla="*/ 6 w 11"/>
                <a:gd name="T9" fmla="*/ 3 h 18"/>
                <a:gd name="T10" fmla="*/ 7 w 11"/>
                <a:gd name="T11" fmla="*/ 1 h 18"/>
                <a:gd name="T12" fmla="*/ 8 w 11"/>
                <a:gd name="T13" fmla="*/ 1 h 18"/>
                <a:gd name="T14" fmla="*/ 11 w 11"/>
                <a:gd name="T15" fmla="*/ 13 h 18"/>
                <a:gd name="T16" fmla="*/ 11 w 11"/>
                <a:gd name="T17" fmla="*/ 15 h 18"/>
                <a:gd name="T18" fmla="*/ 9 w 11"/>
                <a:gd name="T19" fmla="*/ 17 h 18"/>
                <a:gd name="T20" fmla="*/ 7 w 11"/>
                <a:gd name="T21" fmla="*/ 15 h 18"/>
                <a:gd name="T22" fmla="*/ 5 w 11"/>
                <a:gd name="T23" fmla="*/ 14 h 18"/>
                <a:gd name="T24" fmla="*/ 1 w 11"/>
                <a:gd name="T25" fmla="*/ 7 h 18"/>
                <a:gd name="T26" fmla="*/ 0 w 11"/>
                <a:gd name="T27" fmla="*/ 7 h 18"/>
                <a:gd name="T28" fmla="*/ 1 w 11"/>
                <a:gd name="T29" fmla="*/ 7 h 18"/>
                <a:gd name="T30" fmla="*/ 9 w 11"/>
                <a:gd name="T31" fmla="*/ 13 h 18"/>
                <a:gd name="T32" fmla="*/ 10 w 11"/>
                <a:gd name="T33" fmla="*/ 17 h 18"/>
                <a:gd name="T34" fmla="*/ 8 w 11"/>
                <a:gd name="T35" fmla="*/ 13 h 18"/>
                <a:gd name="T36" fmla="*/ 1 w 11"/>
                <a:gd name="T37" fmla="*/ 8 h 18"/>
                <a:gd name="T38" fmla="*/ 1 w 11"/>
                <a:gd name="T39" fmla="*/ 7 h 18"/>
                <a:gd name="T40" fmla="*/ 6 w 11"/>
                <a:gd name="T41" fmla="*/ 13 h 18"/>
                <a:gd name="T42" fmla="*/ 9 w 11"/>
                <a:gd name="T43" fmla="*/ 16 h 18"/>
                <a:gd name="T44" fmla="*/ 10 w 11"/>
                <a:gd name="T45" fmla="*/ 13 h 18"/>
                <a:gd name="T46" fmla="*/ 8 w 11"/>
                <a:gd name="T47" fmla="*/ 2 h 18"/>
                <a:gd name="T48" fmla="*/ 7 w 11"/>
                <a:gd name="T49" fmla="*/ 3 h 18"/>
                <a:gd name="T50" fmla="*/ 7 w 11"/>
                <a:gd name="T51" fmla="*/ 5 h 18"/>
                <a:gd name="T52" fmla="*/ 7 w 11"/>
                <a:gd name="T53" fmla="*/ 9 h 18"/>
                <a:gd name="T54" fmla="*/ 10 w 11"/>
                <a:gd name="T5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 h="18">
                  <a:moveTo>
                    <a:pt x="10" y="18"/>
                  </a:moveTo>
                  <a:cubicBezTo>
                    <a:pt x="10" y="18"/>
                    <a:pt x="10" y="17"/>
                    <a:pt x="9" y="16"/>
                  </a:cubicBezTo>
                  <a:cubicBezTo>
                    <a:pt x="8" y="14"/>
                    <a:pt x="7" y="12"/>
                    <a:pt x="7" y="10"/>
                  </a:cubicBezTo>
                  <a:cubicBezTo>
                    <a:pt x="6" y="8"/>
                    <a:pt x="6" y="7"/>
                    <a:pt x="6" y="5"/>
                  </a:cubicBezTo>
                  <a:cubicBezTo>
                    <a:pt x="6" y="4"/>
                    <a:pt x="6" y="4"/>
                    <a:pt x="6" y="3"/>
                  </a:cubicBezTo>
                  <a:cubicBezTo>
                    <a:pt x="6" y="2"/>
                    <a:pt x="6" y="2"/>
                    <a:pt x="7" y="1"/>
                  </a:cubicBezTo>
                  <a:cubicBezTo>
                    <a:pt x="7" y="1"/>
                    <a:pt x="8" y="0"/>
                    <a:pt x="8" y="1"/>
                  </a:cubicBezTo>
                  <a:cubicBezTo>
                    <a:pt x="10" y="4"/>
                    <a:pt x="11" y="8"/>
                    <a:pt x="11" y="13"/>
                  </a:cubicBezTo>
                  <a:cubicBezTo>
                    <a:pt x="11" y="13"/>
                    <a:pt x="11" y="14"/>
                    <a:pt x="11" y="15"/>
                  </a:cubicBezTo>
                  <a:cubicBezTo>
                    <a:pt x="11" y="16"/>
                    <a:pt x="10" y="17"/>
                    <a:pt x="9" y="17"/>
                  </a:cubicBezTo>
                  <a:cubicBezTo>
                    <a:pt x="8" y="16"/>
                    <a:pt x="7" y="16"/>
                    <a:pt x="7" y="15"/>
                  </a:cubicBezTo>
                  <a:cubicBezTo>
                    <a:pt x="6" y="15"/>
                    <a:pt x="6" y="14"/>
                    <a:pt x="5" y="14"/>
                  </a:cubicBezTo>
                  <a:cubicBezTo>
                    <a:pt x="3" y="12"/>
                    <a:pt x="2" y="10"/>
                    <a:pt x="1" y="7"/>
                  </a:cubicBezTo>
                  <a:cubicBezTo>
                    <a:pt x="0" y="7"/>
                    <a:pt x="0" y="7"/>
                    <a:pt x="0" y="7"/>
                  </a:cubicBezTo>
                  <a:cubicBezTo>
                    <a:pt x="1" y="7"/>
                    <a:pt x="1" y="7"/>
                    <a:pt x="1" y="7"/>
                  </a:cubicBezTo>
                  <a:cubicBezTo>
                    <a:pt x="5" y="8"/>
                    <a:pt x="8" y="11"/>
                    <a:pt x="9" y="13"/>
                  </a:cubicBezTo>
                  <a:cubicBezTo>
                    <a:pt x="10" y="15"/>
                    <a:pt x="10" y="17"/>
                    <a:pt x="10" y="17"/>
                  </a:cubicBezTo>
                  <a:cubicBezTo>
                    <a:pt x="10" y="17"/>
                    <a:pt x="10" y="15"/>
                    <a:pt x="8" y="13"/>
                  </a:cubicBezTo>
                  <a:cubicBezTo>
                    <a:pt x="7" y="11"/>
                    <a:pt x="5" y="9"/>
                    <a:pt x="1" y="8"/>
                  </a:cubicBezTo>
                  <a:cubicBezTo>
                    <a:pt x="1" y="7"/>
                    <a:pt x="1" y="7"/>
                    <a:pt x="1" y="7"/>
                  </a:cubicBezTo>
                  <a:cubicBezTo>
                    <a:pt x="3" y="9"/>
                    <a:pt x="4" y="11"/>
                    <a:pt x="6" y="13"/>
                  </a:cubicBezTo>
                  <a:cubicBezTo>
                    <a:pt x="7" y="14"/>
                    <a:pt x="8" y="16"/>
                    <a:pt x="9" y="16"/>
                  </a:cubicBezTo>
                  <a:cubicBezTo>
                    <a:pt x="10" y="16"/>
                    <a:pt x="10" y="14"/>
                    <a:pt x="10" y="13"/>
                  </a:cubicBezTo>
                  <a:cubicBezTo>
                    <a:pt x="10" y="9"/>
                    <a:pt x="9" y="4"/>
                    <a:pt x="8" y="2"/>
                  </a:cubicBezTo>
                  <a:cubicBezTo>
                    <a:pt x="7" y="1"/>
                    <a:pt x="7" y="2"/>
                    <a:pt x="7" y="3"/>
                  </a:cubicBezTo>
                  <a:cubicBezTo>
                    <a:pt x="7" y="4"/>
                    <a:pt x="7" y="4"/>
                    <a:pt x="7" y="5"/>
                  </a:cubicBezTo>
                  <a:cubicBezTo>
                    <a:pt x="7" y="7"/>
                    <a:pt x="7" y="8"/>
                    <a:pt x="7" y="9"/>
                  </a:cubicBezTo>
                  <a:cubicBezTo>
                    <a:pt x="8" y="15"/>
                    <a:pt x="10" y="18"/>
                    <a:pt x="10" y="18"/>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31" name="iṣľïḓè"/>
            <p:cNvSpPr/>
            <p:nvPr/>
          </p:nvSpPr>
          <p:spPr bwMode="auto">
            <a:xfrm>
              <a:off x="8191501" y="4062413"/>
              <a:ext cx="728663" cy="1300163"/>
            </a:xfrm>
            <a:custGeom>
              <a:avLst/>
              <a:gdLst>
                <a:gd name="T0" fmla="*/ 62 w 166"/>
                <a:gd name="T1" fmla="*/ 11 h 296"/>
                <a:gd name="T2" fmla="*/ 37 w 166"/>
                <a:gd name="T3" fmla="*/ 147 h 296"/>
                <a:gd name="T4" fmla="*/ 0 w 166"/>
                <a:gd name="T5" fmla="*/ 284 h 296"/>
                <a:gd name="T6" fmla="*/ 6 w 166"/>
                <a:gd name="T7" fmla="*/ 288 h 296"/>
                <a:gd name="T8" fmla="*/ 29 w 166"/>
                <a:gd name="T9" fmla="*/ 294 h 296"/>
                <a:gd name="T10" fmla="*/ 80 w 166"/>
                <a:gd name="T11" fmla="*/ 121 h 296"/>
                <a:gd name="T12" fmla="*/ 99 w 166"/>
                <a:gd name="T13" fmla="*/ 33 h 296"/>
                <a:gd name="T14" fmla="*/ 94 w 166"/>
                <a:gd name="T15" fmla="*/ 291 h 296"/>
                <a:gd name="T16" fmla="*/ 123 w 166"/>
                <a:gd name="T17" fmla="*/ 296 h 296"/>
                <a:gd name="T18" fmla="*/ 126 w 166"/>
                <a:gd name="T19" fmla="*/ 0 h 296"/>
                <a:gd name="T20" fmla="*/ 62 w 166"/>
                <a:gd name="T21" fmla="*/ 11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6" h="296">
                  <a:moveTo>
                    <a:pt x="62" y="11"/>
                  </a:moveTo>
                  <a:cubicBezTo>
                    <a:pt x="62" y="11"/>
                    <a:pt x="46" y="112"/>
                    <a:pt x="37" y="147"/>
                  </a:cubicBezTo>
                  <a:cubicBezTo>
                    <a:pt x="31" y="171"/>
                    <a:pt x="0" y="284"/>
                    <a:pt x="0" y="284"/>
                  </a:cubicBezTo>
                  <a:cubicBezTo>
                    <a:pt x="0" y="284"/>
                    <a:pt x="3" y="287"/>
                    <a:pt x="6" y="288"/>
                  </a:cubicBezTo>
                  <a:cubicBezTo>
                    <a:pt x="13" y="291"/>
                    <a:pt x="21" y="294"/>
                    <a:pt x="29" y="294"/>
                  </a:cubicBezTo>
                  <a:cubicBezTo>
                    <a:pt x="29" y="294"/>
                    <a:pt x="65" y="185"/>
                    <a:pt x="80" y="121"/>
                  </a:cubicBezTo>
                  <a:cubicBezTo>
                    <a:pt x="91" y="76"/>
                    <a:pt x="95" y="34"/>
                    <a:pt x="99" y="33"/>
                  </a:cubicBezTo>
                  <a:cubicBezTo>
                    <a:pt x="114" y="29"/>
                    <a:pt x="94" y="291"/>
                    <a:pt x="94" y="291"/>
                  </a:cubicBezTo>
                  <a:cubicBezTo>
                    <a:pt x="123" y="296"/>
                    <a:pt x="123" y="296"/>
                    <a:pt x="123" y="296"/>
                  </a:cubicBezTo>
                  <a:cubicBezTo>
                    <a:pt x="123" y="296"/>
                    <a:pt x="166" y="59"/>
                    <a:pt x="126" y="0"/>
                  </a:cubicBezTo>
                  <a:cubicBezTo>
                    <a:pt x="62" y="11"/>
                    <a:pt x="62" y="11"/>
                    <a:pt x="62" y="11"/>
                  </a:cubicBezTo>
                </a:path>
              </a:pathLst>
            </a:custGeom>
            <a:solidFill>
              <a:srgbClr val="42287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32" name="îṧḻíḋè"/>
            <p:cNvSpPr/>
            <p:nvPr/>
          </p:nvSpPr>
          <p:spPr bwMode="auto">
            <a:xfrm>
              <a:off x="8801101" y="3881438"/>
              <a:ext cx="153988" cy="434975"/>
            </a:xfrm>
            <a:custGeom>
              <a:avLst/>
              <a:gdLst>
                <a:gd name="T0" fmla="*/ 0 w 35"/>
                <a:gd name="T1" fmla="*/ 11 h 99"/>
                <a:gd name="T2" fmla="*/ 20 w 35"/>
                <a:gd name="T3" fmla="*/ 96 h 99"/>
                <a:gd name="T4" fmla="*/ 35 w 35"/>
                <a:gd name="T5" fmla="*/ 99 h 99"/>
                <a:gd name="T6" fmla="*/ 20 w 35"/>
                <a:gd name="T7" fmla="*/ 0 h 99"/>
                <a:gd name="T8" fmla="*/ 0 w 35"/>
                <a:gd name="T9" fmla="*/ 11 h 99"/>
              </a:gdLst>
              <a:ahLst/>
              <a:cxnLst>
                <a:cxn ang="0">
                  <a:pos x="T0" y="T1"/>
                </a:cxn>
                <a:cxn ang="0">
                  <a:pos x="T2" y="T3"/>
                </a:cxn>
                <a:cxn ang="0">
                  <a:pos x="T4" y="T5"/>
                </a:cxn>
                <a:cxn ang="0">
                  <a:pos x="T6" y="T7"/>
                </a:cxn>
                <a:cxn ang="0">
                  <a:pos x="T8" y="T9"/>
                </a:cxn>
              </a:cxnLst>
              <a:rect l="0" t="0" r="r" b="b"/>
              <a:pathLst>
                <a:path w="35" h="99">
                  <a:moveTo>
                    <a:pt x="0" y="11"/>
                  </a:moveTo>
                  <a:cubicBezTo>
                    <a:pt x="0" y="11"/>
                    <a:pt x="23" y="88"/>
                    <a:pt x="20" y="96"/>
                  </a:cubicBezTo>
                  <a:cubicBezTo>
                    <a:pt x="35" y="99"/>
                    <a:pt x="35" y="99"/>
                    <a:pt x="35" y="99"/>
                  </a:cubicBezTo>
                  <a:cubicBezTo>
                    <a:pt x="35" y="99"/>
                    <a:pt x="29" y="19"/>
                    <a:pt x="20" y="0"/>
                  </a:cubicBezTo>
                  <a:cubicBezTo>
                    <a:pt x="0" y="11"/>
                    <a:pt x="0" y="11"/>
                    <a:pt x="0" y="11"/>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33" name="íṥliḑé"/>
            <p:cNvSpPr/>
            <p:nvPr/>
          </p:nvSpPr>
          <p:spPr bwMode="auto">
            <a:xfrm>
              <a:off x="8293101" y="5300663"/>
              <a:ext cx="12700" cy="39688"/>
            </a:xfrm>
            <a:custGeom>
              <a:avLst/>
              <a:gdLst>
                <a:gd name="T0" fmla="*/ 3 w 3"/>
                <a:gd name="T1" fmla="*/ 0 h 9"/>
                <a:gd name="T2" fmla="*/ 2 w 3"/>
                <a:gd name="T3" fmla="*/ 5 h 9"/>
                <a:gd name="T4" fmla="*/ 0 w 3"/>
                <a:gd name="T5" fmla="*/ 9 h 9"/>
                <a:gd name="T6" fmla="*/ 1 w 3"/>
                <a:gd name="T7" fmla="*/ 5 h 9"/>
                <a:gd name="T8" fmla="*/ 3 w 3"/>
                <a:gd name="T9" fmla="*/ 0 h 9"/>
              </a:gdLst>
              <a:ahLst/>
              <a:cxnLst>
                <a:cxn ang="0">
                  <a:pos x="T0" y="T1"/>
                </a:cxn>
                <a:cxn ang="0">
                  <a:pos x="T2" y="T3"/>
                </a:cxn>
                <a:cxn ang="0">
                  <a:pos x="T4" y="T5"/>
                </a:cxn>
                <a:cxn ang="0">
                  <a:pos x="T6" y="T7"/>
                </a:cxn>
                <a:cxn ang="0">
                  <a:pos x="T8" y="T9"/>
                </a:cxn>
              </a:cxnLst>
              <a:rect l="0" t="0" r="r" b="b"/>
              <a:pathLst>
                <a:path w="3" h="9">
                  <a:moveTo>
                    <a:pt x="3" y="0"/>
                  </a:moveTo>
                  <a:cubicBezTo>
                    <a:pt x="3" y="0"/>
                    <a:pt x="3" y="2"/>
                    <a:pt x="2" y="5"/>
                  </a:cubicBezTo>
                  <a:cubicBezTo>
                    <a:pt x="1" y="7"/>
                    <a:pt x="0" y="9"/>
                    <a:pt x="0" y="9"/>
                  </a:cubicBezTo>
                  <a:cubicBezTo>
                    <a:pt x="0" y="9"/>
                    <a:pt x="0" y="7"/>
                    <a:pt x="1" y="5"/>
                  </a:cubicBezTo>
                  <a:cubicBezTo>
                    <a:pt x="2" y="2"/>
                    <a:pt x="3" y="0"/>
                    <a:pt x="3"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34" name="ïṩḻiďê"/>
            <p:cNvSpPr/>
            <p:nvPr/>
          </p:nvSpPr>
          <p:spPr bwMode="auto">
            <a:xfrm>
              <a:off x="8328026" y="5141913"/>
              <a:ext cx="25400" cy="79375"/>
            </a:xfrm>
            <a:custGeom>
              <a:avLst/>
              <a:gdLst>
                <a:gd name="T0" fmla="*/ 6 w 6"/>
                <a:gd name="T1" fmla="*/ 0 h 18"/>
                <a:gd name="T2" fmla="*/ 4 w 6"/>
                <a:gd name="T3" fmla="*/ 9 h 18"/>
                <a:gd name="T4" fmla="*/ 0 w 6"/>
                <a:gd name="T5" fmla="*/ 18 h 18"/>
                <a:gd name="T6" fmla="*/ 3 w 6"/>
                <a:gd name="T7" fmla="*/ 9 h 18"/>
                <a:gd name="T8" fmla="*/ 6 w 6"/>
                <a:gd name="T9" fmla="*/ 0 h 18"/>
              </a:gdLst>
              <a:ahLst/>
              <a:cxnLst>
                <a:cxn ang="0">
                  <a:pos x="T0" y="T1"/>
                </a:cxn>
                <a:cxn ang="0">
                  <a:pos x="T2" y="T3"/>
                </a:cxn>
                <a:cxn ang="0">
                  <a:pos x="T4" y="T5"/>
                </a:cxn>
                <a:cxn ang="0">
                  <a:pos x="T6" y="T7"/>
                </a:cxn>
                <a:cxn ang="0">
                  <a:pos x="T8" y="T9"/>
                </a:cxn>
              </a:cxnLst>
              <a:rect l="0" t="0" r="r" b="b"/>
              <a:pathLst>
                <a:path w="6" h="18">
                  <a:moveTo>
                    <a:pt x="6" y="0"/>
                  </a:moveTo>
                  <a:cubicBezTo>
                    <a:pt x="6" y="0"/>
                    <a:pt x="5" y="4"/>
                    <a:pt x="4" y="9"/>
                  </a:cubicBezTo>
                  <a:cubicBezTo>
                    <a:pt x="2" y="14"/>
                    <a:pt x="1" y="18"/>
                    <a:pt x="0" y="18"/>
                  </a:cubicBezTo>
                  <a:cubicBezTo>
                    <a:pt x="0" y="18"/>
                    <a:pt x="1" y="14"/>
                    <a:pt x="3" y="9"/>
                  </a:cubicBezTo>
                  <a:cubicBezTo>
                    <a:pt x="4" y="4"/>
                    <a:pt x="6" y="0"/>
                    <a:pt x="6"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35" name="íṩḻidé"/>
            <p:cNvSpPr/>
            <p:nvPr/>
          </p:nvSpPr>
          <p:spPr bwMode="auto">
            <a:xfrm>
              <a:off x="8375651" y="4987926"/>
              <a:ext cx="26988" cy="79375"/>
            </a:xfrm>
            <a:custGeom>
              <a:avLst/>
              <a:gdLst>
                <a:gd name="T0" fmla="*/ 6 w 6"/>
                <a:gd name="T1" fmla="*/ 0 h 18"/>
                <a:gd name="T2" fmla="*/ 4 w 6"/>
                <a:gd name="T3" fmla="*/ 9 h 18"/>
                <a:gd name="T4" fmla="*/ 1 w 6"/>
                <a:gd name="T5" fmla="*/ 18 h 18"/>
                <a:gd name="T6" fmla="*/ 3 w 6"/>
                <a:gd name="T7" fmla="*/ 8 h 18"/>
                <a:gd name="T8" fmla="*/ 6 w 6"/>
                <a:gd name="T9" fmla="*/ 0 h 18"/>
              </a:gdLst>
              <a:ahLst/>
              <a:cxnLst>
                <a:cxn ang="0">
                  <a:pos x="T0" y="T1"/>
                </a:cxn>
                <a:cxn ang="0">
                  <a:pos x="T2" y="T3"/>
                </a:cxn>
                <a:cxn ang="0">
                  <a:pos x="T4" y="T5"/>
                </a:cxn>
                <a:cxn ang="0">
                  <a:pos x="T6" y="T7"/>
                </a:cxn>
                <a:cxn ang="0">
                  <a:pos x="T8" y="T9"/>
                </a:cxn>
              </a:cxnLst>
              <a:rect l="0" t="0" r="r" b="b"/>
              <a:pathLst>
                <a:path w="6" h="18">
                  <a:moveTo>
                    <a:pt x="6" y="0"/>
                  </a:moveTo>
                  <a:cubicBezTo>
                    <a:pt x="6" y="0"/>
                    <a:pt x="5" y="4"/>
                    <a:pt x="4" y="9"/>
                  </a:cubicBezTo>
                  <a:cubicBezTo>
                    <a:pt x="2" y="14"/>
                    <a:pt x="1" y="18"/>
                    <a:pt x="1" y="18"/>
                  </a:cubicBezTo>
                  <a:cubicBezTo>
                    <a:pt x="0" y="17"/>
                    <a:pt x="1" y="13"/>
                    <a:pt x="3" y="8"/>
                  </a:cubicBezTo>
                  <a:cubicBezTo>
                    <a:pt x="4" y="4"/>
                    <a:pt x="6" y="0"/>
                    <a:pt x="6"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36" name="iŝḻîḋè"/>
            <p:cNvSpPr/>
            <p:nvPr/>
          </p:nvSpPr>
          <p:spPr bwMode="auto">
            <a:xfrm>
              <a:off x="8423276" y="4830763"/>
              <a:ext cx="26988" cy="79375"/>
            </a:xfrm>
            <a:custGeom>
              <a:avLst/>
              <a:gdLst>
                <a:gd name="T0" fmla="*/ 5 w 6"/>
                <a:gd name="T1" fmla="*/ 0 h 18"/>
                <a:gd name="T2" fmla="*/ 3 w 6"/>
                <a:gd name="T3" fmla="*/ 9 h 18"/>
                <a:gd name="T4" fmla="*/ 0 w 6"/>
                <a:gd name="T5" fmla="*/ 18 h 18"/>
                <a:gd name="T6" fmla="*/ 2 w 6"/>
                <a:gd name="T7" fmla="*/ 9 h 18"/>
                <a:gd name="T8" fmla="*/ 5 w 6"/>
                <a:gd name="T9" fmla="*/ 0 h 18"/>
              </a:gdLst>
              <a:ahLst/>
              <a:cxnLst>
                <a:cxn ang="0">
                  <a:pos x="T0" y="T1"/>
                </a:cxn>
                <a:cxn ang="0">
                  <a:pos x="T2" y="T3"/>
                </a:cxn>
                <a:cxn ang="0">
                  <a:pos x="T4" y="T5"/>
                </a:cxn>
                <a:cxn ang="0">
                  <a:pos x="T6" y="T7"/>
                </a:cxn>
                <a:cxn ang="0">
                  <a:pos x="T8" y="T9"/>
                </a:cxn>
              </a:cxnLst>
              <a:rect l="0" t="0" r="r" b="b"/>
              <a:pathLst>
                <a:path w="6" h="18">
                  <a:moveTo>
                    <a:pt x="5" y="0"/>
                  </a:moveTo>
                  <a:cubicBezTo>
                    <a:pt x="6" y="0"/>
                    <a:pt x="5" y="4"/>
                    <a:pt x="3" y="9"/>
                  </a:cubicBezTo>
                  <a:cubicBezTo>
                    <a:pt x="2" y="14"/>
                    <a:pt x="0" y="18"/>
                    <a:pt x="0" y="18"/>
                  </a:cubicBezTo>
                  <a:cubicBezTo>
                    <a:pt x="0" y="18"/>
                    <a:pt x="1" y="14"/>
                    <a:pt x="2" y="9"/>
                  </a:cubicBezTo>
                  <a:cubicBezTo>
                    <a:pt x="4" y="4"/>
                    <a:pt x="5" y="0"/>
                    <a:pt x="5"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37" name="ísļiďè"/>
            <p:cNvSpPr/>
            <p:nvPr/>
          </p:nvSpPr>
          <p:spPr bwMode="auto">
            <a:xfrm>
              <a:off x="8467726" y="4672013"/>
              <a:ext cx="26988" cy="79375"/>
            </a:xfrm>
            <a:custGeom>
              <a:avLst/>
              <a:gdLst>
                <a:gd name="T0" fmla="*/ 6 w 6"/>
                <a:gd name="T1" fmla="*/ 0 h 18"/>
                <a:gd name="T2" fmla="*/ 3 w 6"/>
                <a:gd name="T3" fmla="*/ 9 h 18"/>
                <a:gd name="T4" fmla="*/ 1 w 6"/>
                <a:gd name="T5" fmla="*/ 18 h 18"/>
                <a:gd name="T6" fmla="*/ 3 w 6"/>
                <a:gd name="T7" fmla="*/ 9 h 18"/>
                <a:gd name="T8" fmla="*/ 6 w 6"/>
                <a:gd name="T9" fmla="*/ 0 h 18"/>
              </a:gdLst>
              <a:ahLst/>
              <a:cxnLst>
                <a:cxn ang="0">
                  <a:pos x="T0" y="T1"/>
                </a:cxn>
                <a:cxn ang="0">
                  <a:pos x="T2" y="T3"/>
                </a:cxn>
                <a:cxn ang="0">
                  <a:pos x="T4" y="T5"/>
                </a:cxn>
                <a:cxn ang="0">
                  <a:pos x="T6" y="T7"/>
                </a:cxn>
                <a:cxn ang="0">
                  <a:pos x="T8" y="T9"/>
                </a:cxn>
              </a:cxnLst>
              <a:rect l="0" t="0" r="r" b="b"/>
              <a:pathLst>
                <a:path w="6" h="18">
                  <a:moveTo>
                    <a:pt x="6" y="0"/>
                  </a:moveTo>
                  <a:cubicBezTo>
                    <a:pt x="6" y="0"/>
                    <a:pt x="5" y="4"/>
                    <a:pt x="3" y="9"/>
                  </a:cubicBezTo>
                  <a:cubicBezTo>
                    <a:pt x="2" y="14"/>
                    <a:pt x="1" y="18"/>
                    <a:pt x="1" y="18"/>
                  </a:cubicBezTo>
                  <a:cubicBezTo>
                    <a:pt x="0" y="18"/>
                    <a:pt x="1" y="14"/>
                    <a:pt x="3" y="9"/>
                  </a:cubicBezTo>
                  <a:cubicBezTo>
                    <a:pt x="4" y="4"/>
                    <a:pt x="5" y="0"/>
                    <a:pt x="6"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38" name="íṩľiḓê"/>
            <p:cNvSpPr/>
            <p:nvPr/>
          </p:nvSpPr>
          <p:spPr bwMode="auto">
            <a:xfrm>
              <a:off x="8512176" y="4514851"/>
              <a:ext cx="22225" cy="77788"/>
            </a:xfrm>
            <a:custGeom>
              <a:avLst/>
              <a:gdLst>
                <a:gd name="T0" fmla="*/ 5 w 5"/>
                <a:gd name="T1" fmla="*/ 0 h 18"/>
                <a:gd name="T2" fmla="*/ 3 w 5"/>
                <a:gd name="T3" fmla="*/ 9 h 18"/>
                <a:gd name="T4" fmla="*/ 0 w 5"/>
                <a:gd name="T5" fmla="*/ 18 h 18"/>
                <a:gd name="T6" fmla="*/ 2 w 5"/>
                <a:gd name="T7" fmla="*/ 9 h 18"/>
                <a:gd name="T8" fmla="*/ 5 w 5"/>
                <a:gd name="T9" fmla="*/ 0 h 18"/>
              </a:gdLst>
              <a:ahLst/>
              <a:cxnLst>
                <a:cxn ang="0">
                  <a:pos x="T0" y="T1"/>
                </a:cxn>
                <a:cxn ang="0">
                  <a:pos x="T2" y="T3"/>
                </a:cxn>
                <a:cxn ang="0">
                  <a:pos x="T4" y="T5"/>
                </a:cxn>
                <a:cxn ang="0">
                  <a:pos x="T6" y="T7"/>
                </a:cxn>
                <a:cxn ang="0">
                  <a:pos x="T8" y="T9"/>
                </a:cxn>
              </a:cxnLst>
              <a:rect l="0" t="0" r="r" b="b"/>
              <a:pathLst>
                <a:path w="5" h="18">
                  <a:moveTo>
                    <a:pt x="5" y="0"/>
                  </a:moveTo>
                  <a:cubicBezTo>
                    <a:pt x="5" y="0"/>
                    <a:pt x="4" y="4"/>
                    <a:pt x="3" y="9"/>
                  </a:cubicBezTo>
                  <a:cubicBezTo>
                    <a:pt x="2" y="14"/>
                    <a:pt x="1" y="18"/>
                    <a:pt x="0" y="18"/>
                  </a:cubicBezTo>
                  <a:cubicBezTo>
                    <a:pt x="0" y="18"/>
                    <a:pt x="1" y="14"/>
                    <a:pt x="2" y="9"/>
                  </a:cubicBezTo>
                  <a:cubicBezTo>
                    <a:pt x="3" y="4"/>
                    <a:pt x="5" y="0"/>
                    <a:pt x="5"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39" name="îş1îde"/>
            <p:cNvSpPr/>
            <p:nvPr/>
          </p:nvSpPr>
          <p:spPr bwMode="auto">
            <a:xfrm>
              <a:off x="8551863" y="4356101"/>
              <a:ext cx="17463" cy="79375"/>
            </a:xfrm>
            <a:custGeom>
              <a:avLst/>
              <a:gdLst>
                <a:gd name="T0" fmla="*/ 4 w 4"/>
                <a:gd name="T1" fmla="*/ 0 h 18"/>
                <a:gd name="T2" fmla="*/ 2 w 4"/>
                <a:gd name="T3" fmla="*/ 9 h 18"/>
                <a:gd name="T4" fmla="*/ 0 w 4"/>
                <a:gd name="T5" fmla="*/ 18 h 18"/>
                <a:gd name="T6" fmla="*/ 2 w 4"/>
                <a:gd name="T7" fmla="*/ 9 h 18"/>
                <a:gd name="T8" fmla="*/ 4 w 4"/>
                <a:gd name="T9" fmla="*/ 0 h 18"/>
              </a:gdLst>
              <a:ahLst/>
              <a:cxnLst>
                <a:cxn ang="0">
                  <a:pos x="T0" y="T1"/>
                </a:cxn>
                <a:cxn ang="0">
                  <a:pos x="T2" y="T3"/>
                </a:cxn>
                <a:cxn ang="0">
                  <a:pos x="T4" y="T5"/>
                </a:cxn>
                <a:cxn ang="0">
                  <a:pos x="T6" y="T7"/>
                </a:cxn>
                <a:cxn ang="0">
                  <a:pos x="T8" y="T9"/>
                </a:cxn>
              </a:cxnLst>
              <a:rect l="0" t="0" r="r" b="b"/>
              <a:pathLst>
                <a:path w="4" h="18">
                  <a:moveTo>
                    <a:pt x="4" y="0"/>
                  </a:moveTo>
                  <a:cubicBezTo>
                    <a:pt x="4" y="0"/>
                    <a:pt x="3" y="4"/>
                    <a:pt x="2" y="9"/>
                  </a:cubicBezTo>
                  <a:cubicBezTo>
                    <a:pt x="1" y="14"/>
                    <a:pt x="0" y="18"/>
                    <a:pt x="0" y="18"/>
                  </a:cubicBezTo>
                  <a:cubicBezTo>
                    <a:pt x="0" y="18"/>
                    <a:pt x="1" y="14"/>
                    <a:pt x="2" y="9"/>
                  </a:cubicBezTo>
                  <a:cubicBezTo>
                    <a:pt x="3" y="4"/>
                    <a:pt x="4" y="0"/>
                    <a:pt x="4"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0" name="îSḷîḑe"/>
            <p:cNvSpPr/>
            <p:nvPr/>
          </p:nvSpPr>
          <p:spPr bwMode="auto">
            <a:xfrm>
              <a:off x="8577263" y="4229101"/>
              <a:ext cx="9525" cy="42863"/>
            </a:xfrm>
            <a:custGeom>
              <a:avLst/>
              <a:gdLst>
                <a:gd name="T0" fmla="*/ 1 w 2"/>
                <a:gd name="T1" fmla="*/ 0 h 10"/>
                <a:gd name="T2" fmla="*/ 1 w 2"/>
                <a:gd name="T3" fmla="*/ 5 h 10"/>
                <a:gd name="T4" fmla="*/ 1 w 2"/>
                <a:gd name="T5" fmla="*/ 10 h 10"/>
                <a:gd name="T6" fmla="*/ 1 w 2"/>
                <a:gd name="T7" fmla="*/ 5 h 10"/>
                <a:gd name="T8" fmla="*/ 1 w 2"/>
                <a:gd name="T9" fmla="*/ 0 h 10"/>
              </a:gdLst>
              <a:ahLst/>
              <a:cxnLst>
                <a:cxn ang="0">
                  <a:pos x="T0" y="T1"/>
                </a:cxn>
                <a:cxn ang="0">
                  <a:pos x="T2" y="T3"/>
                </a:cxn>
                <a:cxn ang="0">
                  <a:pos x="T4" y="T5"/>
                </a:cxn>
                <a:cxn ang="0">
                  <a:pos x="T6" y="T7"/>
                </a:cxn>
                <a:cxn ang="0">
                  <a:pos x="T8" y="T9"/>
                </a:cxn>
              </a:cxnLst>
              <a:rect l="0" t="0" r="r" b="b"/>
              <a:pathLst>
                <a:path w="2" h="10">
                  <a:moveTo>
                    <a:pt x="1" y="0"/>
                  </a:moveTo>
                  <a:cubicBezTo>
                    <a:pt x="2" y="0"/>
                    <a:pt x="2" y="2"/>
                    <a:pt x="1" y="5"/>
                  </a:cubicBezTo>
                  <a:cubicBezTo>
                    <a:pt x="1" y="8"/>
                    <a:pt x="1" y="10"/>
                    <a:pt x="1" y="10"/>
                  </a:cubicBezTo>
                  <a:cubicBezTo>
                    <a:pt x="1" y="10"/>
                    <a:pt x="0" y="8"/>
                    <a:pt x="1" y="5"/>
                  </a:cubicBezTo>
                  <a:cubicBezTo>
                    <a:pt x="1" y="2"/>
                    <a:pt x="1" y="0"/>
                    <a:pt x="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1" name="îṥḷiḋè"/>
            <p:cNvSpPr/>
            <p:nvPr/>
          </p:nvSpPr>
          <p:spPr bwMode="auto">
            <a:xfrm>
              <a:off x="8704263" y="5273676"/>
              <a:ext cx="14288" cy="88900"/>
            </a:xfrm>
            <a:custGeom>
              <a:avLst/>
              <a:gdLst>
                <a:gd name="T0" fmla="*/ 3 w 3"/>
                <a:gd name="T1" fmla="*/ 0 h 20"/>
                <a:gd name="T2" fmla="*/ 2 w 3"/>
                <a:gd name="T3" fmla="*/ 10 h 20"/>
                <a:gd name="T4" fmla="*/ 0 w 3"/>
                <a:gd name="T5" fmla="*/ 20 h 20"/>
                <a:gd name="T6" fmla="*/ 1 w 3"/>
                <a:gd name="T7" fmla="*/ 10 h 20"/>
                <a:gd name="T8" fmla="*/ 3 w 3"/>
                <a:gd name="T9" fmla="*/ 0 h 20"/>
              </a:gdLst>
              <a:ahLst/>
              <a:cxnLst>
                <a:cxn ang="0">
                  <a:pos x="T0" y="T1"/>
                </a:cxn>
                <a:cxn ang="0">
                  <a:pos x="T2" y="T3"/>
                </a:cxn>
                <a:cxn ang="0">
                  <a:pos x="T4" y="T5"/>
                </a:cxn>
                <a:cxn ang="0">
                  <a:pos x="T6" y="T7"/>
                </a:cxn>
                <a:cxn ang="0">
                  <a:pos x="T8" y="T9"/>
                </a:cxn>
              </a:cxnLst>
              <a:rect l="0" t="0" r="r" b="b"/>
              <a:pathLst>
                <a:path w="3" h="20">
                  <a:moveTo>
                    <a:pt x="3" y="0"/>
                  </a:moveTo>
                  <a:cubicBezTo>
                    <a:pt x="3" y="0"/>
                    <a:pt x="3" y="4"/>
                    <a:pt x="2" y="10"/>
                  </a:cubicBezTo>
                  <a:cubicBezTo>
                    <a:pt x="1" y="15"/>
                    <a:pt x="0" y="20"/>
                    <a:pt x="0" y="20"/>
                  </a:cubicBezTo>
                  <a:cubicBezTo>
                    <a:pt x="0" y="19"/>
                    <a:pt x="0" y="15"/>
                    <a:pt x="1" y="10"/>
                  </a:cubicBezTo>
                  <a:cubicBezTo>
                    <a:pt x="2" y="4"/>
                    <a:pt x="3" y="0"/>
                    <a:pt x="3"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2" name="îŝľïḓé"/>
            <p:cNvSpPr/>
            <p:nvPr/>
          </p:nvSpPr>
          <p:spPr bwMode="auto">
            <a:xfrm>
              <a:off x="8726488" y="5099051"/>
              <a:ext cx="12700" cy="87313"/>
            </a:xfrm>
            <a:custGeom>
              <a:avLst/>
              <a:gdLst>
                <a:gd name="T0" fmla="*/ 3 w 3"/>
                <a:gd name="T1" fmla="*/ 0 h 20"/>
                <a:gd name="T2" fmla="*/ 2 w 3"/>
                <a:gd name="T3" fmla="*/ 10 h 20"/>
                <a:gd name="T4" fmla="*/ 0 w 3"/>
                <a:gd name="T5" fmla="*/ 20 h 20"/>
                <a:gd name="T6" fmla="*/ 1 w 3"/>
                <a:gd name="T7" fmla="*/ 10 h 20"/>
                <a:gd name="T8" fmla="*/ 3 w 3"/>
                <a:gd name="T9" fmla="*/ 0 h 20"/>
              </a:gdLst>
              <a:ahLst/>
              <a:cxnLst>
                <a:cxn ang="0">
                  <a:pos x="T0" y="T1"/>
                </a:cxn>
                <a:cxn ang="0">
                  <a:pos x="T2" y="T3"/>
                </a:cxn>
                <a:cxn ang="0">
                  <a:pos x="T4" y="T5"/>
                </a:cxn>
                <a:cxn ang="0">
                  <a:pos x="T6" y="T7"/>
                </a:cxn>
                <a:cxn ang="0">
                  <a:pos x="T8" y="T9"/>
                </a:cxn>
              </a:cxnLst>
              <a:rect l="0" t="0" r="r" b="b"/>
              <a:pathLst>
                <a:path w="3" h="20">
                  <a:moveTo>
                    <a:pt x="3" y="0"/>
                  </a:moveTo>
                  <a:cubicBezTo>
                    <a:pt x="3" y="0"/>
                    <a:pt x="3" y="5"/>
                    <a:pt x="2" y="10"/>
                  </a:cubicBezTo>
                  <a:cubicBezTo>
                    <a:pt x="1" y="16"/>
                    <a:pt x="1" y="20"/>
                    <a:pt x="0" y="20"/>
                  </a:cubicBezTo>
                  <a:cubicBezTo>
                    <a:pt x="0" y="20"/>
                    <a:pt x="1" y="15"/>
                    <a:pt x="1" y="10"/>
                  </a:cubicBezTo>
                  <a:cubicBezTo>
                    <a:pt x="2" y="4"/>
                    <a:pt x="3" y="0"/>
                    <a:pt x="3"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3" name="iṣļîḓè"/>
            <p:cNvSpPr/>
            <p:nvPr/>
          </p:nvSpPr>
          <p:spPr bwMode="auto">
            <a:xfrm>
              <a:off x="8748713" y="4922838"/>
              <a:ext cx="9525" cy="87313"/>
            </a:xfrm>
            <a:custGeom>
              <a:avLst/>
              <a:gdLst>
                <a:gd name="T0" fmla="*/ 2 w 2"/>
                <a:gd name="T1" fmla="*/ 0 h 20"/>
                <a:gd name="T2" fmla="*/ 2 w 2"/>
                <a:gd name="T3" fmla="*/ 10 h 20"/>
                <a:gd name="T4" fmla="*/ 0 w 2"/>
                <a:gd name="T5" fmla="*/ 20 h 20"/>
                <a:gd name="T6" fmla="*/ 1 w 2"/>
                <a:gd name="T7" fmla="*/ 10 h 20"/>
                <a:gd name="T8" fmla="*/ 2 w 2"/>
                <a:gd name="T9" fmla="*/ 0 h 20"/>
              </a:gdLst>
              <a:ahLst/>
              <a:cxnLst>
                <a:cxn ang="0">
                  <a:pos x="T0" y="T1"/>
                </a:cxn>
                <a:cxn ang="0">
                  <a:pos x="T2" y="T3"/>
                </a:cxn>
                <a:cxn ang="0">
                  <a:pos x="T4" y="T5"/>
                </a:cxn>
                <a:cxn ang="0">
                  <a:pos x="T6" y="T7"/>
                </a:cxn>
                <a:cxn ang="0">
                  <a:pos x="T8" y="T9"/>
                </a:cxn>
              </a:cxnLst>
              <a:rect l="0" t="0" r="r" b="b"/>
              <a:pathLst>
                <a:path w="2" h="20">
                  <a:moveTo>
                    <a:pt x="2" y="0"/>
                  </a:moveTo>
                  <a:cubicBezTo>
                    <a:pt x="2" y="0"/>
                    <a:pt x="2" y="5"/>
                    <a:pt x="2" y="10"/>
                  </a:cubicBezTo>
                  <a:cubicBezTo>
                    <a:pt x="1" y="16"/>
                    <a:pt x="0" y="20"/>
                    <a:pt x="0" y="20"/>
                  </a:cubicBezTo>
                  <a:cubicBezTo>
                    <a:pt x="0" y="20"/>
                    <a:pt x="0" y="16"/>
                    <a:pt x="1" y="10"/>
                  </a:cubicBezTo>
                  <a:cubicBezTo>
                    <a:pt x="1" y="5"/>
                    <a:pt x="2" y="0"/>
                    <a:pt x="2"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4" name="í$ļiḍe"/>
            <p:cNvSpPr/>
            <p:nvPr/>
          </p:nvSpPr>
          <p:spPr bwMode="auto">
            <a:xfrm>
              <a:off x="8766176" y="4746626"/>
              <a:ext cx="4763" cy="88900"/>
            </a:xfrm>
            <a:custGeom>
              <a:avLst/>
              <a:gdLst>
                <a:gd name="T0" fmla="*/ 1 w 1"/>
                <a:gd name="T1" fmla="*/ 0 h 20"/>
                <a:gd name="T2" fmla="*/ 1 w 1"/>
                <a:gd name="T3" fmla="*/ 10 h 20"/>
                <a:gd name="T4" fmla="*/ 0 w 1"/>
                <a:gd name="T5" fmla="*/ 20 h 20"/>
                <a:gd name="T6" fmla="*/ 0 w 1"/>
                <a:gd name="T7" fmla="*/ 10 h 20"/>
                <a:gd name="T8" fmla="*/ 1 w 1"/>
                <a:gd name="T9" fmla="*/ 0 h 20"/>
              </a:gdLst>
              <a:ahLst/>
              <a:cxnLst>
                <a:cxn ang="0">
                  <a:pos x="T0" y="T1"/>
                </a:cxn>
                <a:cxn ang="0">
                  <a:pos x="T2" y="T3"/>
                </a:cxn>
                <a:cxn ang="0">
                  <a:pos x="T4" y="T5"/>
                </a:cxn>
                <a:cxn ang="0">
                  <a:pos x="T6" y="T7"/>
                </a:cxn>
                <a:cxn ang="0">
                  <a:pos x="T8" y="T9"/>
                </a:cxn>
              </a:cxnLst>
              <a:rect l="0" t="0" r="r" b="b"/>
              <a:pathLst>
                <a:path w="1" h="20">
                  <a:moveTo>
                    <a:pt x="1" y="0"/>
                  </a:moveTo>
                  <a:cubicBezTo>
                    <a:pt x="1" y="0"/>
                    <a:pt x="1" y="5"/>
                    <a:pt x="1" y="10"/>
                  </a:cubicBezTo>
                  <a:cubicBezTo>
                    <a:pt x="1" y="16"/>
                    <a:pt x="0" y="20"/>
                    <a:pt x="0" y="20"/>
                  </a:cubicBezTo>
                  <a:cubicBezTo>
                    <a:pt x="0" y="20"/>
                    <a:pt x="0" y="16"/>
                    <a:pt x="0" y="10"/>
                  </a:cubicBezTo>
                  <a:cubicBezTo>
                    <a:pt x="1" y="5"/>
                    <a:pt x="1" y="0"/>
                    <a:pt x="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5" name="îṩļïďe"/>
            <p:cNvSpPr/>
            <p:nvPr/>
          </p:nvSpPr>
          <p:spPr bwMode="auto">
            <a:xfrm>
              <a:off x="8775701" y="4570413"/>
              <a:ext cx="3175" cy="88900"/>
            </a:xfrm>
            <a:custGeom>
              <a:avLst/>
              <a:gdLst>
                <a:gd name="T0" fmla="*/ 1 w 1"/>
                <a:gd name="T1" fmla="*/ 0 h 20"/>
                <a:gd name="T2" fmla="*/ 1 w 1"/>
                <a:gd name="T3" fmla="*/ 10 h 20"/>
                <a:gd name="T4" fmla="*/ 0 w 1"/>
                <a:gd name="T5" fmla="*/ 20 h 20"/>
                <a:gd name="T6" fmla="*/ 0 w 1"/>
                <a:gd name="T7" fmla="*/ 10 h 20"/>
                <a:gd name="T8" fmla="*/ 1 w 1"/>
                <a:gd name="T9" fmla="*/ 0 h 20"/>
              </a:gdLst>
              <a:ahLst/>
              <a:cxnLst>
                <a:cxn ang="0">
                  <a:pos x="T0" y="T1"/>
                </a:cxn>
                <a:cxn ang="0">
                  <a:pos x="T2" y="T3"/>
                </a:cxn>
                <a:cxn ang="0">
                  <a:pos x="T4" y="T5"/>
                </a:cxn>
                <a:cxn ang="0">
                  <a:pos x="T6" y="T7"/>
                </a:cxn>
                <a:cxn ang="0">
                  <a:pos x="T8" y="T9"/>
                </a:cxn>
              </a:cxnLst>
              <a:rect l="0" t="0" r="r" b="b"/>
              <a:pathLst>
                <a:path w="1" h="20">
                  <a:moveTo>
                    <a:pt x="1" y="0"/>
                  </a:moveTo>
                  <a:cubicBezTo>
                    <a:pt x="1" y="0"/>
                    <a:pt x="1" y="5"/>
                    <a:pt x="1" y="10"/>
                  </a:cubicBezTo>
                  <a:cubicBezTo>
                    <a:pt x="1" y="16"/>
                    <a:pt x="1" y="20"/>
                    <a:pt x="0" y="20"/>
                  </a:cubicBezTo>
                  <a:cubicBezTo>
                    <a:pt x="0" y="20"/>
                    <a:pt x="0" y="16"/>
                    <a:pt x="0" y="10"/>
                  </a:cubicBezTo>
                  <a:cubicBezTo>
                    <a:pt x="1" y="5"/>
                    <a:pt x="1" y="0"/>
                    <a:pt x="1"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6" name="îṧļíḑè"/>
            <p:cNvSpPr/>
            <p:nvPr/>
          </p:nvSpPr>
          <p:spPr bwMode="auto">
            <a:xfrm>
              <a:off x="8778876" y="4395788"/>
              <a:ext cx="4763" cy="87313"/>
            </a:xfrm>
            <a:custGeom>
              <a:avLst/>
              <a:gdLst>
                <a:gd name="T0" fmla="*/ 0 w 1"/>
                <a:gd name="T1" fmla="*/ 0 h 20"/>
                <a:gd name="T2" fmla="*/ 0 w 1"/>
                <a:gd name="T3" fmla="*/ 10 h 20"/>
                <a:gd name="T4" fmla="*/ 0 w 1"/>
                <a:gd name="T5" fmla="*/ 20 h 20"/>
                <a:gd name="T6" fmla="*/ 0 w 1"/>
                <a:gd name="T7" fmla="*/ 10 h 20"/>
                <a:gd name="T8" fmla="*/ 0 w 1"/>
                <a:gd name="T9" fmla="*/ 0 h 20"/>
              </a:gdLst>
              <a:ahLst/>
              <a:cxnLst>
                <a:cxn ang="0">
                  <a:pos x="T0" y="T1"/>
                </a:cxn>
                <a:cxn ang="0">
                  <a:pos x="T2" y="T3"/>
                </a:cxn>
                <a:cxn ang="0">
                  <a:pos x="T4" y="T5"/>
                </a:cxn>
                <a:cxn ang="0">
                  <a:pos x="T6" y="T7"/>
                </a:cxn>
                <a:cxn ang="0">
                  <a:pos x="T8" y="T9"/>
                </a:cxn>
              </a:cxnLst>
              <a:rect l="0" t="0" r="r" b="b"/>
              <a:pathLst>
                <a:path w="1" h="20">
                  <a:moveTo>
                    <a:pt x="0" y="0"/>
                  </a:moveTo>
                  <a:cubicBezTo>
                    <a:pt x="0" y="0"/>
                    <a:pt x="0" y="5"/>
                    <a:pt x="0" y="10"/>
                  </a:cubicBezTo>
                  <a:cubicBezTo>
                    <a:pt x="1" y="16"/>
                    <a:pt x="1" y="20"/>
                    <a:pt x="0" y="20"/>
                  </a:cubicBezTo>
                  <a:cubicBezTo>
                    <a:pt x="0" y="20"/>
                    <a:pt x="0" y="16"/>
                    <a:pt x="0" y="10"/>
                  </a:cubicBezTo>
                  <a:cubicBezTo>
                    <a:pt x="0" y="5"/>
                    <a:pt x="0" y="0"/>
                    <a:pt x="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7" name="î$lïḑe"/>
            <p:cNvSpPr/>
            <p:nvPr/>
          </p:nvSpPr>
          <p:spPr bwMode="auto">
            <a:xfrm>
              <a:off x="8761413" y="4224338"/>
              <a:ext cx="14288" cy="87313"/>
            </a:xfrm>
            <a:custGeom>
              <a:avLst/>
              <a:gdLst>
                <a:gd name="T0" fmla="*/ 0 w 3"/>
                <a:gd name="T1" fmla="*/ 0 h 20"/>
                <a:gd name="T2" fmla="*/ 2 w 3"/>
                <a:gd name="T3" fmla="*/ 10 h 20"/>
                <a:gd name="T4" fmla="*/ 3 w 3"/>
                <a:gd name="T5" fmla="*/ 20 h 20"/>
                <a:gd name="T6" fmla="*/ 1 w 3"/>
                <a:gd name="T7" fmla="*/ 10 h 20"/>
                <a:gd name="T8" fmla="*/ 0 w 3"/>
                <a:gd name="T9" fmla="*/ 0 h 20"/>
              </a:gdLst>
              <a:ahLst/>
              <a:cxnLst>
                <a:cxn ang="0">
                  <a:pos x="T0" y="T1"/>
                </a:cxn>
                <a:cxn ang="0">
                  <a:pos x="T2" y="T3"/>
                </a:cxn>
                <a:cxn ang="0">
                  <a:pos x="T4" y="T5"/>
                </a:cxn>
                <a:cxn ang="0">
                  <a:pos x="T6" y="T7"/>
                </a:cxn>
                <a:cxn ang="0">
                  <a:pos x="T8" y="T9"/>
                </a:cxn>
              </a:cxnLst>
              <a:rect l="0" t="0" r="r" b="b"/>
              <a:pathLst>
                <a:path w="3" h="20">
                  <a:moveTo>
                    <a:pt x="0" y="0"/>
                  </a:moveTo>
                  <a:cubicBezTo>
                    <a:pt x="0" y="0"/>
                    <a:pt x="1" y="4"/>
                    <a:pt x="2" y="10"/>
                  </a:cubicBezTo>
                  <a:cubicBezTo>
                    <a:pt x="2" y="15"/>
                    <a:pt x="3" y="19"/>
                    <a:pt x="3" y="20"/>
                  </a:cubicBezTo>
                  <a:cubicBezTo>
                    <a:pt x="2" y="20"/>
                    <a:pt x="2" y="15"/>
                    <a:pt x="1" y="10"/>
                  </a:cubicBezTo>
                  <a:cubicBezTo>
                    <a:pt x="0" y="4"/>
                    <a:pt x="0" y="0"/>
                    <a:pt x="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8" name="íṧlîḑé"/>
            <p:cNvSpPr/>
            <p:nvPr/>
          </p:nvSpPr>
          <p:spPr bwMode="auto">
            <a:xfrm>
              <a:off x="8731251" y="4114801"/>
              <a:ext cx="7938" cy="22225"/>
            </a:xfrm>
            <a:custGeom>
              <a:avLst/>
              <a:gdLst>
                <a:gd name="T0" fmla="*/ 0 w 2"/>
                <a:gd name="T1" fmla="*/ 0 h 5"/>
                <a:gd name="T2" fmla="*/ 1 w 2"/>
                <a:gd name="T3" fmla="*/ 3 h 5"/>
                <a:gd name="T4" fmla="*/ 2 w 2"/>
                <a:gd name="T5" fmla="*/ 5 h 5"/>
                <a:gd name="T6" fmla="*/ 0 w 2"/>
                <a:gd name="T7" fmla="*/ 3 h 5"/>
                <a:gd name="T8" fmla="*/ 0 w 2"/>
                <a:gd name="T9" fmla="*/ 0 h 5"/>
              </a:gdLst>
              <a:ahLst/>
              <a:cxnLst>
                <a:cxn ang="0">
                  <a:pos x="T0" y="T1"/>
                </a:cxn>
                <a:cxn ang="0">
                  <a:pos x="T2" y="T3"/>
                </a:cxn>
                <a:cxn ang="0">
                  <a:pos x="T4" y="T5"/>
                </a:cxn>
                <a:cxn ang="0">
                  <a:pos x="T6" y="T7"/>
                </a:cxn>
                <a:cxn ang="0">
                  <a:pos x="T8" y="T9"/>
                </a:cxn>
              </a:cxnLst>
              <a:rect l="0" t="0" r="r" b="b"/>
              <a:pathLst>
                <a:path w="2" h="5">
                  <a:moveTo>
                    <a:pt x="0" y="0"/>
                  </a:moveTo>
                  <a:cubicBezTo>
                    <a:pt x="0" y="0"/>
                    <a:pt x="1" y="1"/>
                    <a:pt x="1" y="3"/>
                  </a:cubicBezTo>
                  <a:cubicBezTo>
                    <a:pt x="2" y="4"/>
                    <a:pt x="2" y="5"/>
                    <a:pt x="2" y="5"/>
                  </a:cubicBezTo>
                  <a:cubicBezTo>
                    <a:pt x="2" y="5"/>
                    <a:pt x="1" y="4"/>
                    <a:pt x="0" y="3"/>
                  </a:cubicBezTo>
                  <a:cubicBezTo>
                    <a:pt x="0" y="2"/>
                    <a:pt x="0" y="1"/>
                    <a:pt x="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9" name="íslíḋè"/>
            <p:cNvSpPr/>
            <p:nvPr/>
          </p:nvSpPr>
          <p:spPr bwMode="auto">
            <a:xfrm>
              <a:off x="8718551" y="4110038"/>
              <a:ext cx="69850" cy="65088"/>
            </a:xfrm>
            <a:custGeom>
              <a:avLst/>
              <a:gdLst>
                <a:gd name="T0" fmla="*/ 16 w 16"/>
                <a:gd name="T1" fmla="*/ 14 h 15"/>
                <a:gd name="T2" fmla="*/ 12 w 16"/>
                <a:gd name="T3" fmla="*/ 15 h 15"/>
                <a:gd name="T4" fmla="*/ 5 w 16"/>
                <a:gd name="T5" fmla="*/ 11 h 15"/>
                <a:gd name="T6" fmla="*/ 0 w 16"/>
                <a:gd name="T7" fmla="*/ 4 h 15"/>
                <a:gd name="T8" fmla="*/ 0 w 16"/>
                <a:gd name="T9" fmla="*/ 0 h 15"/>
                <a:gd name="T10" fmla="*/ 1 w 16"/>
                <a:gd name="T11" fmla="*/ 4 h 15"/>
                <a:gd name="T12" fmla="*/ 5 w 16"/>
                <a:gd name="T13" fmla="*/ 11 h 15"/>
                <a:gd name="T14" fmla="*/ 12 w 16"/>
                <a:gd name="T15" fmla="*/ 14 h 15"/>
                <a:gd name="T16" fmla="*/ 16 w 16"/>
                <a:gd name="T17"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5">
                  <a:moveTo>
                    <a:pt x="16" y="14"/>
                  </a:moveTo>
                  <a:cubicBezTo>
                    <a:pt x="16" y="14"/>
                    <a:pt x="14" y="15"/>
                    <a:pt x="12" y="15"/>
                  </a:cubicBezTo>
                  <a:cubicBezTo>
                    <a:pt x="10" y="14"/>
                    <a:pt x="7" y="13"/>
                    <a:pt x="5" y="11"/>
                  </a:cubicBezTo>
                  <a:cubicBezTo>
                    <a:pt x="2" y="9"/>
                    <a:pt x="1" y="6"/>
                    <a:pt x="0" y="4"/>
                  </a:cubicBezTo>
                  <a:cubicBezTo>
                    <a:pt x="0" y="2"/>
                    <a:pt x="0" y="0"/>
                    <a:pt x="0" y="0"/>
                  </a:cubicBezTo>
                  <a:cubicBezTo>
                    <a:pt x="1" y="0"/>
                    <a:pt x="0" y="2"/>
                    <a:pt x="1" y="4"/>
                  </a:cubicBezTo>
                  <a:cubicBezTo>
                    <a:pt x="2" y="6"/>
                    <a:pt x="3" y="8"/>
                    <a:pt x="5" y="11"/>
                  </a:cubicBezTo>
                  <a:cubicBezTo>
                    <a:pt x="7" y="13"/>
                    <a:pt x="10" y="14"/>
                    <a:pt x="12" y="14"/>
                  </a:cubicBezTo>
                  <a:cubicBezTo>
                    <a:pt x="14" y="14"/>
                    <a:pt x="16" y="14"/>
                    <a:pt x="16" y="14"/>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0" name="îṩ1îḓê"/>
            <p:cNvSpPr/>
            <p:nvPr/>
          </p:nvSpPr>
          <p:spPr bwMode="auto">
            <a:xfrm>
              <a:off x="8445501" y="4127501"/>
              <a:ext cx="74613" cy="104775"/>
            </a:xfrm>
            <a:custGeom>
              <a:avLst/>
              <a:gdLst>
                <a:gd name="T0" fmla="*/ 16 w 17"/>
                <a:gd name="T1" fmla="*/ 0 h 24"/>
                <a:gd name="T2" fmla="*/ 17 w 17"/>
                <a:gd name="T3" fmla="*/ 1 h 24"/>
                <a:gd name="T4" fmla="*/ 17 w 17"/>
                <a:gd name="T5" fmla="*/ 5 h 24"/>
                <a:gd name="T6" fmla="*/ 13 w 17"/>
                <a:gd name="T7" fmla="*/ 16 h 24"/>
                <a:gd name="T8" fmla="*/ 5 w 17"/>
                <a:gd name="T9" fmla="*/ 23 h 24"/>
                <a:gd name="T10" fmla="*/ 1 w 17"/>
                <a:gd name="T11" fmla="*/ 24 h 24"/>
                <a:gd name="T12" fmla="*/ 0 w 17"/>
                <a:gd name="T13" fmla="*/ 24 h 24"/>
                <a:gd name="T14" fmla="*/ 4 w 17"/>
                <a:gd name="T15" fmla="*/ 22 h 24"/>
                <a:gd name="T16" fmla="*/ 13 w 17"/>
                <a:gd name="T17" fmla="*/ 15 h 24"/>
                <a:gd name="T18" fmla="*/ 16 w 17"/>
                <a:gd name="T19" fmla="*/ 5 h 24"/>
                <a:gd name="T20" fmla="*/ 16 w 17"/>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24">
                  <a:moveTo>
                    <a:pt x="16" y="0"/>
                  </a:moveTo>
                  <a:cubicBezTo>
                    <a:pt x="17" y="0"/>
                    <a:pt x="17" y="0"/>
                    <a:pt x="17" y="1"/>
                  </a:cubicBezTo>
                  <a:cubicBezTo>
                    <a:pt x="17" y="2"/>
                    <a:pt x="17" y="3"/>
                    <a:pt x="17" y="5"/>
                  </a:cubicBezTo>
                  <a:cubicBezTo>
                    <a:pt x="17" y="8"/>
                    <a:pt x="16" y="12"/>
                    <a:pt x="13" y="16"/>
                  </a:cubicBezTo>
                  <a:cubicBezTo>
                    <a:pt x="11" y="19"/>
                    <a:pt x="7" y="22"/>
                    <a:pt x="5" y="23"/>
                  </a:cubicBezTo>
                  <a:cubicBezTo>
                    <a:pt x="3" y="23"/>
                    <a:pt x="2" y="24"/>
                    <a:pt x="1" y="24"/>
                  </a:cubicBezTo>
                  <a:cubicBezTo>
                    <a:pt x="0" y="24"/>
                    <a:pt x="0" y="24"/>
                    <a:pt x="0" y="24"/>
                  </a:cubicBezTo>
                  <a:cubicBezTo>
                    <a:pt x="0" y="24"/>
                    <a:pt x="2" y="23"/>
                    <a:pt x="4" y="22"/>
                  </a:cubicBezTo>
                  <a:cubicBezTo>
                    <a:pt x="7" y="21"/>
                    <a:pt x="10" y="19"/>
                    <a:pt x="13" y="15"/>
                  </a:cubicBezTo>
                  <a:cubicBezTo>
                    <a:pt x="15" y="11"/>
                    <a:pt x="16" y="8"/>
                    <a:pt x="16" y="5"/>
                  </a:cubicBezTo>
                  <a:cubicBezTo>
                    <a:pt x="17" y="2"/>
                    <a:pt x="16" y="0"/>
                    <a:pt x="16"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1" name="ïṣḷidê"/>
            <p:cNvSpPr/>
            <p:nvPr/>
          </p:nvSpPr>
          <p:spPr bwMode="auto">
            <a:xfrm>
              <a:off x="8616951" y="4110038"/>
              <a:ext cx="30163" cy="61913"/>
            </a:xfrm>
            <a:custGeom>
              <a:avLst/>
              <a:gdLst>
                <a:gd name="T0" fmla="*/ 7 w 7"/>
                <a:gd name="T1" fmla="*/ 12 h 14"/>
                <a:gd name="T2" fmla="*/ 5 w 7"/>
                <a:gd name="T3" fmla="*/ 13 h 14"/>
                <a:gd name="T4" fmla="*/ 1 w 7"/>
                <a:gd name="T5" fmla="*/ 13 h 14"/>
                <a:gd name="T6" fmla="*/ 0 w 7"/>
                <a:gd name="T7" fmla="*/ 9 h 14"/>
                <a:gd name="T8" fmla="*/ 1 w 7"/>
                <a:gd name="T9" fmla="*/ 0 h 14"/>
                <a:gd name="T10" fmla="*/ 1 w 7"/>
                <a:gd name="T11" fmla="*/ 9 h 14"/>
                <a:gd name="T12" fmla="*/ 2 w 7"/>
                <a:gd name="T13" fmla="*/ 12 h 14"/>
                <a:gd name="T14" fmla="*/ 4 w 7"/>
                <a:gd name="T15" fmla="*/ 13 h 14"/>
                <a:gd name="T16" fmla="*/ 7 w 7"/>
                <a:gd name="T17"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4">
                  <a:moveTo>
                    <a:pt x="7" y="12"/>
                  </a:moveTo>
                  <a:cubicBezTo>
                    <a:pt x="7" y="12"/>
                    <a:pt x="6" y="13"/>
                    <a:pt x="5" y="13"/>
                  </a:cubicBezTo>
                  <a:cubicBezTo>
                    <a:pt x="4" y="13"/>
                    <a:pt x="2" y="14"/>
                    <a:pt x="1" y="13"/>
                  </a:cubicBezTo>
                  <a:cubicBezTo>
                    <a:pt x="0" y="12"/>
                    <a:pt x="0" y="10"/>
                    <a:pt x="0" y="9"/>
                  </a:cubicBezTo>
                  <a:cubicBezTo>
                    <a:pt x="0" y="4"/>
                    <a:pt x="1" y="0"/>
                    <a:pt x="1" y="0"/>
                  </a:cubicBezTo>
                  <a:cubicBezTo>
                    <a:pt x="1" y="0"/>
                    <a:pt x="1" y="4"/>
                    <a:pt x="1" y="9"/>
                  </a:cubicBezTo>
                  <a:cubicBezTo>
                    <a:pt x="1" y="10"/>
                    <a:pt x="1" y="12"/>
                    <a:pt x="2" y="12"/>
                  </a:cubicBezTo>
                  <a:cubicBezTo>
                    <a:pt x="3" y="13"/>
                    <a:pt x="4" y="13"/>
                    <a:pt x="4" y="13"/>
                  </a:cubicBezTo>
                  <a:cubicBezTo>
                    <a:pt x="6" y="12"/>
                    <a:pt x="7" y="12"/>
                    <a:pt x="7" y="12"/>
                  </a:cubicBezTo>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2" name="ïṧḻíḓé"/>
            <p:cNvSpPr/>
            <p:nvPr/>
          </p:nvSpPr>
          <p:spPr bwMode="auto">
            <a:xfrm>
              <a:off x="8199438" y="5268913"/>
              <a:ext cx="131763" cy="53975"/>
            </a:xfrm>
            <a:custGeom>
              <a:avLst/>
              <a:gdLst>
                <a:gd name="T0" fmla="*/ 30 w 30"/>
                <a:gd name="T1" fmla="*/ 12 h 12"/>
                <a:gd name="T2" fmla="*/ 29 w 30"/>
                <a:gd name="T3" fmla="*/ 12 h 12"/>
                <a:gd name="T4" fmla="*/ 25 w 30"/>
                <a:gd name="T5" fmla="*/ 12 h 12"/>
                <a:gd name="T6" fmla="*/ 14 w 30"/>
                <a:gd name="T7" fmla="*/ 9 h 12"/>
                <a:gd name="T8" fmla="*/ 4 w 30"/>
                <a:gd name="T9" fmla="*/ 4 h 12"/>
                <a:gd name="T10" fmla="*/ 1 w 30"/>
                <a:gd name="T11" fmla="*/ 1 h 12"/>
                <a:gd name="T12" fmla="*/ 0 w 30"/>
                <a:gd name="T13" fmla="*/ 1 h 12"/>
                <a:gd name="T14" fmla="*/ 4 w 30"/>
                <a:gd name="T15" fmla="*/ 3 h 12"/>
                <a:gd name="T16" fmla="*/ 14 w 30"/>
                <a:gd name="T17" fmla="*/ 8 h 12"/>
                <a:gd name="T18" fmla="*/ 25 w 30"/>
                <a:gd name="T19" fmla="*/ 11 h 12"/>
                <a:gd name="T20" fmla="*/ 30 w 30"/>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12">
                  <a:moveTo>
                    <a:pt x="30" y="12"/>
                  </a:moveTo>
                  <a:cubicBezTo>
                    <a:pt x="30" y="12"/>
                    <a:pt x="29" y="12"/>
                    <a:pt x="29" y="12"/>
                  </a:cubicBezTo>
                  <a:cubicBezTo>
                    <a:pt x="28" y="12"/>
                    <a:pt x="27" y="12"/>
                    <a:pt x="25" y="12"/>
                  </a:cubicBezTo>
                  <a:cubicBezTo>
                    <a:pt x="22" y="11"/>
                    <a:pt x="18" y="10"/>
                    <a:pt x="14" y="9"/>
                  </a:cubicBezTo>
                  <a:cubicBezTo>
                    <a:pt x="10" y="7"/>
                    <a:pt x="6" y="5"/>
                    <a:pt x="4" y="4"/>
                  </a:cubicBezTo>
                  <a:cubicBezTo>
                    <a:pt x="3" y="3"/>
                    <a:pt x="2" y="2"/>
                    <a:pt x="1" y="1"/>
                  </a:cubicBezTo>
                  <a:cubicBezTo>
                    <a:pt x="0" y="1"/>
                    <a:pt x="0" y="1"/>
                    <a:pt x="0" y="1"/>
                  </a:cubicBezTo>
                  <a:cubicBezTo>
                    <a:pt x="0" y="0"/>
                    <a:pt x="2" y="2"/>
                    <a:pt x="4" y="3"/>
                  </a:cubicBezTo>
                  <a:cubicBezTo>
                    <a:pt x="7" y="5"/>
                    <a:pt x="10" y="6"/>
                    <a:pt x="14" y="8"/>
                  </a:cubicBezTo>
                  <a:cubicBezTo>
                    <a:pt x="18" y="10"/>
                    <a:pt x="22" y="10"/>
                    <a:pt x="25" y="11"/>
                  </a:cubicBezTo>
                  <a:cubicBezTo>
                    <a:pt x="28" y="11"/>
                    <a:pt x="30" y="12"/>
                    <a:pt x="30" y="12"/>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3" name="iṡļîḑé"/>
            <p:cNvSpPr/>
            <p:nvPr/>
          </p:nvSpPr>
          <p:spPr bwMode="auto">
            <a:xfrm>
              <a:off x="8604251" y="5313363"/>
              <a:ext cx="139700" cy="17463"/>
            </a:xfrm>
            <a:custGeom>
              <a:avLst/>
              <a:gdLst>
                <a:gd name="T0" fmla="*/ 32 w 32"/>
                <a:gd name="T1" fmla="*/ 3 h 4"/>
                <a:gd name="T2" fmla="*/ 16 w 32"/>
                <a:gd name="T3" fmla="*/ 2 h 4"/>
                <a:gd name="T4" fmla="*/ 0 w 32"/>
                <a:gd name="T5" fmla="*/ 0 h 4"/>
                <a:gd name="T6" fmla="*/ 16 w 32"/>
                <a:gd name="T7" fmla="*/ 1 h 4"/>
                <a:gd name="T8" fmla="*/ 32 w 32"/>
                <a:gd name="T9" fmla="*/ 3 h 4"/>
              </a:gdLst>
              <a:ahLst/>
              <a:cxnLst>
                <a:cxn ang="0">
                  <a:pos x="T0" y="T1"/>
                </a:cxn>
                <a:cxn ang="0">
                  <a:pos x="T2" y="T3"/>
                </a:cxn>
                <a:cxn ang="0">
                  <a:pos x="T4" y="T5"/>
                </a:cxn>
                <a:cxn ang="0">
                  <a:pos x="T6" y="T7"/>
                </a:cxn>
                <a:cxn ang="0">
                  <a:pos x="T8" y="T9"/>
                </a:cxn>
              </a:cxnLst>
              <a:rect l="0" t="0" r="r" b="b"/>
              <a:pathLst>
                <a:path w="32" h="4">
                  <a:moveTo>
                    <a:pt x="32" y="3"/>
                  </a:moveTo>
                  <a:cubicBezTo>
                    <a:pt x="32" y="4"/>
                    <a:pt x="24" y="3"/>
                    <a:pt x="16" y="2"/>
                  </a:cubicBezTo>
                  <a:cubicBezTo>
                    <a:pt x="7" y="1"/>
                    <a:pt x="0" y="0"/>
                    <a:pt x="0" y="0"/>
                  </a:cubicBezTo>
                  <a:cubicBezTo>
                    <a:pt x="0" y="0"/>
                    <a:pt x="7" y="0"/>
                    <a:pt x="16" y="1"/>
                  </a:cubicBezTo>
                  <a:cubicBezTo>
                    <a:pt x="25" y="2"/>
                    <a:pt x="32" y="3"/>
                    <a:pt x="32" y="3"/>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4" name="ïšḻiḑê"/>
            <p:cNvSpPr/>
            <p:nvPr/>
          </p:nvSpPr>
          <p:spPr bwMode="auto">
            <a:xfrm>
              <a:off x="8340726" y="3627438"/>
              <a:ext cx="584200" cy="504825"/>
            </a:xfrm>
            <a:custGeom>
              <a:avLst/>
              <a:gdLst>
                <a:gd name="T0" fmla="*/ 0 w 133"/>
                <a:gd name="T1" fmla="*/ 37 h 115"/>
                <a:gd name="T2" fmla="*/ 22 w 133"/>
                <a:gd name="T3" fmla="*/ 12 h 115"/>
                <a:gd name="T4" fmla="*/ 58 w 133"/>
                <a:gd name="T5" fmla="*/ 2 h 115"/>
                <a:gd name="T6" fmla="*/ 123 w 133"/>
                <a:gd name="T7" fmla="*/ 35 h 115"/>
                <a:gd name="T8" fmla="*/ 133 w 133"/>
                <a:gd name="T9" fmla="*/ 65 h 115"/>
                <a:gd name="T10" fmla="*/ 104 w 133"/>
                <a:gd name="T11" fmla="*/ 70 h 115"/>
                <a:gd name="T12" fmla="*/ 95 w 133"/>
                <a:gd name="T13" fmla="*/ 49 h 115"/>
                <a:gd name="T14" fmla="*/ 94 w 133"/>
                <a:gd name="T15" fmla="*/ 79 h 115"/>
                <a:gd name="T16" fmla="*/ 100 w 133"/>
                <a:gd name="T17" fmla="*/ 109 h 115"/>
                <a:gd name="T18" fmla="*/ 23 w 133"/>
                <a:gd name="T19" fmla="*/ 115 h 115"/>
                <a:gd name="T20" fmla="*/ 30 w 133"/>
                <a:gd name="T21" fmla="*/ 48 h 115"/>
                <a:gd name="T22" fmla="*/ 21 w 133"/>
                <a:gd name="T23" fmla="*/ 56 h 115"/>
                <a:gd name="T24" fmla="*/ 0 w 133"/>
                <a:gd name="T25" fmla="*/ 3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15">
                  <a:moveTo>
                    <a:pt x="0" y="37"/>
                  </a:moveTo>
                  <a:cubicBezTo>
                    <a:pt x="0" y="37"/>
                    <a:pt x="18" y="16"/>
                    <a:pt x="22" y="12"/>
                  </a:cubicBezTo>
                  <a:cubicBezTo>
                    <a:pt x="27" y="9"/>
                    <a:pt x="39" y="0"/>
                    <a:pt x="58" y="2"/>
                  </a:cubicBezTo>
                  <a:cubicBezTo>
                    <a:pt x="76" y="5"/>
                    <a:pt x="111" y="4"/>
                    <a:pt x="123" y="35"/>
                  </a:cubicBezTo>
                  <a:cubicBezTo>
                    <a:pt x="131" y="54"/>
                    <a:pt x="133" y="65"/>
                    <a:pt x="133" y="65"/>
                  </a:cubicBezTo>
                  <a:cubicBezTo>
                    <a:pt x="133" y="65"/>
                    <a:pt x="116" y="72"/>
                    <a:pt x="104" y="70"/>
                  </a:cubicBezTo>
                  <a:cubicBezTo>
                    <a:pt x="95" y="49"/>
                    <a:pt x="95" y="49"/>
                    <a:pt x="95" y="49"/>
                  </a:cubicBezTo>
                  <a:cubicBezTo>
                    <a:pt x="95" y="49"/>
                    <a:pt x="89" y="50"/>
                    <a:pt x="94" y="79"/>
                  </a:cubicBezTo>
                  <a:cubicBezTo>
                    <a:pt x="100" y="109"/>
                    <a:pt x="100" y="109"/>
                    <a:pt x="100" y="109"/>
                  </a:cubicBezTo>
                  <a:cubicBezTo>
                    <a:pt x="23" y="115"/>
                    <a:pt x="23" y="115"/>
                    <a:pt x="23" y="115"/>
                  </a:cubicBezTo>
                  <a:cubicBezTo>
                    <a:pt x="30" y="48"/>
                    <a:pt x="30" y="48"/>
                    <a:pt x="30" y="48"/>
                  </a:cubicBezTo>
                  <a:cubicBezTo>
                    <a:pt x="21" y="56"/>
                    <a:pt x="21" y="56"/>
                    <a:pt x="21" y="56"/>
                  </a:cubicBezTo>
                  <a:cubicBezTo>
                    <a:pt x="0" y="37"/>
                    <a:pt x="0" y="37"/>
                    <a:pt x="0" y="37"/>
                  </a:cubicBezTo>
                </a:path>
              </a:pathLst>
            </a:custGeom>
            <a:gradFill>
              <a:gsLst>
                <a:gs pos="4400">
                  <a:srgbClr val="4AB9E1"/>
                </a:gs>
                <a:gs pos="100000">
                  <a:srgbClr val="66ECF2"/>
                </a:gs>
              </a:gsLst>
              <a:lin ang="5400000" scaled="0"/>
            </a:gradFill>
            <a:ln>
              <a:noFill/>
            </a:ln>
          </p:spPr>
          <p:txBody>
            <a:bodyPr wrap="square" lIns="91440" tIns="45720" rIns="91440" bIns="45720" anchor="ctr">
              <a:normAutofit/>
            </a:bodyPr>
            <a:lstStyle/>
            <a:p>
              <a:pPr algn="ctr"/>
              <a:endParaRPr/>
            </a:p>
          </p:txBody>
        </p:sp>
        <p:sp>
          <p:nvSpPr>
            <p:cNvPr id="1055" name="ïṡļíḓe"/>
            <p:cNvSpPr/>
            <p:nvPr/>
          </p:nvSpPr>
          <p:spPr bwMode="auto">
            <a:xfrm>
              <a:off x="8348663" y="3771901"/>
              <a:ext cx="4763" cy="4763"/>
            </a:xfrm>
            <a:custGeom>
              <a:avLst/>
              <a:gdLst>
                <a:gd name="T0" fmla="*/ 0 w 1"/>
                <a:gd name="T1" fmla="*/ 0 h 1"/>
                <a:gd name="T2" fmla="*/ 0 w 1"/>
                <a:gd name="T3" fmla="*/ 0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0"/>
                    <a:pt x="0" y="0"/>
                    <a:pt x="0" y="1"/>
                  </a:cubicBezTo>
                  <a:cubicBezTo>
                    <a:pt x="0" y="1"/>
                    <a:pt x="0" y="1"/>
                    <a:pt x="1" y="1"/>
                  </a:cubicBezTo>
                  <a:cubicBezTo>
                    <a:pt x="0" y="0"/>
                    <a:pt x="0" y="0"/>
                    <a:pt x="0" y="0"/>
                  </a:cubicBezTo>
                </a:path>
              </a:pathLst>
            </a:custGeom>
            <a:solidFill>
              <a:srgbClr val="CDC9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6" name="isļîde"/>
            <p:cNvSpPr/>
            <p:nvPr/>
          </p:nvSpPr>
          <p:spPr bwMode="auto">
            <a:xfrm>
              <a:off x="8348663" y="3776663"/>
              <a:ext cx="101600" cy="77788"/>
            </a:xfrm>
            <a:custGeom>
              <a:avLst/>
              <a:gdLst>
                <a:gd name="T0" fmla="*/ 1 w 23"/>
                <a:gd name="T1" fmla="*/ 0 h 18"/>
                <a:gd name="T2" fmla="*/ 0 w 23"/>
                <a:gd name="T3" fmla="*/ 0 h 18"/>
                <a:gd name="T4" fmla="*/ 3 w 23"/>
                <a:gd name="T5" fmla="*/ 2 h 18"/>
                <a:gd name="T6" fmla="*/ 10 w 23"/>
                <a:gd name="T7" fmla="*/ 10 h 18"/>
                <a:gd name="T8" fmla="*/ 19 w 23"/>
                <a:gd name="T9" fmla="*/ 16 h 18"/>
                <a:gd name="T10" fmla="*/ 23 w 23"/>
                <a:gd name="T11" fmla="*/ 18 h 18"/>
                <a:gd name="T12" fmla="*/ 23 w 23"/>
                <a:gd name="T13" fmla="*/ 18 h 18"/>
                <a:gd name="T14" fmla="*/ 19 w 23"/>
                <a:gd name="T15" fmla="*/ 15 h 18"/>
                <a:gd name="T16" fmla="*/ 11 w 23"/>
                <a:gd name="T17" fmla="*/ 9 h 18"/>
                <a:gd name="T18" fmla="*/ 3 w 23"/>
                <a:gd name="T19" fmla="*/ 2 h 18"/>
                <a:gd name="T20" fmla="*/ 1 w 23"/>
                <a:gd name="T2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18">
                  <a:moveTo>
                    <a:pt x="1" y="0"/>
                  </a:moveTo>
                  <a:cubicBezTo>
                    <a:pt x="0" y="0"/>
                    <a:pt x="0" y="0"/>
                    <a:pt x="0" y="0"/>
                  </a:cubicBezTo>
                  <a:cubicBezTo>
                    <a:pt x="1" y="1"/>
                    <a:pt x="2" y="1"/>
                    <a:pt x="3" y="2"/>
                  </a:cubicBezTo>
                  <a:cubicBezTo>
                    <a:pt x="4" y="4"/>
                    <a:pt x="7" y="7"/>
                    <a:pt x="10" y="10"/>
                  </a:cubicBezTo>
                  <a:cubicBezTo>
                    <a:pt x="14" y="12"/>
                    <a:pt x="17" y="14"/>
                    <a:pt x="19" y="16"/>
                  </a:cubicBezTo>
                  <a:cubicBezTo>
                    <a:pt x="21" y="17"/>
                    <a:pt x="22" y="18"/>
                    <a:pt x="23" y="18"/>
                  </a:cubicBezTo>
                  <a:cubicBezTo>
                    <a:pt x="23" y="18"/>
                    <a:pt x="23" y="18"/>
                    <a:pt x="23" y="18"/>
                  </a:cubicBezTo>
                  <a:cubicBezTo>
                    <a:pt x="23" y="18"/>
                    <a:pt x="21" y="17"/>
                    <a:pt x="19" y="15"/>
                  </a:cubicBezTo>
                  <a:cubicBezTo>
                    <a:pt x="17" y="14"/>
                    <a:pt x="14" y="12"/>
                    <a:pt x="11" y="9"/>
                  </a:cubicBezTo>
                  <a:cubicBezTo>
                    <a:pt x="8" y="6"/>
                    <a:pt x="5" y="4"/>
                    <a:pt x="3" y="2"/>
                  </a:cubicBezTo>
                  <a:cubicBezTo>
                    <a:pt x="2" y="1"/>
                    <a:pt x="1" y="0"/>
                    <a:pt x="1" y="0"/>
                  </a:cubicBezTo>
                </a:path>
              </a:pathLst>
            </a:custGeom>
            <a:solidFill>
              <a:srgbClr val="6BB5C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7" name="íśḷíḓé"/>
            <p:cNvSpPr/>
            <p:nvPr/>
          </p:nvSpPr>
          <p:spPr bwMode="auto">
            <a:xfrm>
              <a:off x="8643938" y="3819526"/>
              <a:ext cx="57150" cy="71438"/>
            </a:xfrm>
            <a:custGeom>
              <a:avLst/>
              <a:gdLst>
                <a:gd name="T0" fmla="*/ 13 w 13"/>
                <a:gd name="T1" fmla="*/ 0 h 16"/>
                <a:gd name="T2" fmla="*/ 13 w 13"/>
                <a:gd name="T3" fmla="*/ 0 h 16"/>
                <a:gd name="T4" fmla="*/ 6 w 13"/>
                <a:gd name="T5" fmla="*/ 0 h 16"/>
                <a:gd name="T6" fmla="*/ 4 w 13"/>
                <a:gd name="T7" fmla="*/ 0 h 16"/>
                <a:gd name="T8" fmla="*/ 0 w 13"/>
                <a:gd name="T9" fmla="*/ 0 h 16"/>
                <a:gd name="T10" fmla="*/ 0 w 13"/>
                <a:gd name="T11" fmla="*/ 0 h 16"/>
                <a:gd name="T12" fmla="*/ 1 w 13"/>
                <a:gd name="T13" fmla="*/ 0 h 16"/>
                <a:gd name="T14" fmla="*/ 4 w 13"/>
                <a:gd name="T15" fmla="*/ 0 h 16"/>
                <a:gd name="T16" fmla="*/ 8 w 13"/>
                <a:gd name="T17" fmla="*/ 1 h 16"/>
                <a:gd name="T18" fmla="*/ 13 w 13"/>
                <a:gd name="T19" fmla="*/ 0 h 16"/>
                <a:gd name="T20" fmla="*/ 12 w 13"/>
                <a:gd name="T21" fmla="*/ 12 h 16"/>
                <a:gd name="T22" fmla="*/ 10 w 13"/>
                <a:gd name="T23" fmla="*/ 15 h 16"/>
                <a:gd name="T24" fmla="*/ 9 w 13"/>
                <a:gd name="T25" fmla="*/ 16 h 16"/>
                <a:gd name="T26" fmla="*/ 6 w 13"/>
                <a:gd name="T27" fmla="*/ 14 h 16"/>
                <a:gd name="T28" fmla="*/ 2 w 13"/>
                <a:gd name="T29" fmla="*/ 8 h 16"/>
                <a:gd name="T30" fmla="*/ 1 w 13"/>
                <a:gd name="T31" fmla="*/ 1 h 16"/>
                <a:gd name="T32" fmla="*/ 1 w 13"/>
                <a:gd name="T33" fmla="*/ 1 h 16"/>
                <a:gd name="T34" fmla="*/ 1 w 13"/>
                <a:gd name="T35" fmla="*/ 1 h 16"/>
                <a:gd name="T36" fmla="*/ 1 w 13"/>
                <a:gd name="T37" fmla="*/ 3 h 16"/>
                <a:gd name="T38" fmla="*/ 2 w 13"/>
                <a:gd name="T39" fmla="*/ 8 h 16"/>
                <a:gd name="T40" fmla="*/ 5 w 13"/>
                <a:gd name="T41" fmla="*/ 15 h 16"/>
                <a:gd name="T42" fmla="*/ 9 w 13"/>
                <a:gd name="T43" fmla="*/ 16 h 16"/>
                <a:gd name="T44" fmla="*/ 10 w 13"/>
                <a:gd name="T45" fmla="*/ 16 h 16"/>
                <a:gd name="T46" fmla="*/ 13 w 13"/>
                <a:gd name="T47" fmla="*/ 12 h 16"/>
                <a:gd name="T48" fmla="*/ 13 w 13"/>
                <a:gd name="T49" fmla="*/ 0 h 16"/>
                <a:gd name="T50" fmla="*/ 13 w 13"/>
                <a:gd name="T5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16">
                  <a:moveTo>
                    <a:pt x="13" y="0"/>
                  </a:moveTo>
                  <a:cubicBezTo>
                    <a:pt x="13" y="0"/>
                    <a:pt x="13" y="0"/>
                    <a:pt x="13" y="0"/>
                  </a:cubicBezTo>
                  <a:cubicBezTo>
                    <a:pt x="10" y="0"/>
                    <a:pt x="8" y="0"/>
                    <a:pt x="6" y="0"/>
                  </a:cubicBezTo>
                  <a:cubicBezTo>
                    <a:pt x="5" y="0"/>
                    <a:pt x="4" y="0"/>
                    <a:pt x="4" y="0"/>
                  </a:cubicBezTo>
                  <a:cubicBezTo>
                    <a:pt x="2" y="0"/>
                    <a:pt x="1" y="0"/>
                    <a:pt x="0" y="0"/>
                  </a:cubicBezTo>
                  <a:cubicBezTo>
                    <a:pt x="0" y="0"/>
                    <a:pt x="0" y="0"/>
                    <a:pt x="0" y="0"/>
                  </a:cubicBezTo>
                  <a:cubicBezTo>
                    <a:pt x="0" y="0"/>
                    <a:pt x="0" y="0"/>
                    <a:pt x="1" y="0"/>
                  </a:cubicBezTo>
                  <a:cubicBezTo>
                    <a:pt x="2" y="0"/>
                    <a:pt x="2" y="0"/>
                    <a:pt x="4" y="0"/>
                  </a:cubicBezTo>
                  <a:cubicBezTo>
                    <a:pt x="5" y="0"/>
                    <a:pt x="6" y="1"/>
                    <a:pt x="8" y="1"/>
                  </a:cubicBezTo>
                  <a:cubicBezTo>
                    <a:pt x="9" y="1"/>
                    <a:pt x="11" y="0"/>
                    <a:pt x="13" y="0"/>
                  </a:cubicBezTo>
                  <a:cubicBezTo>
                    <a:pt x="13" y="4"/>
                    <a:pt x="13" y="8"/>
                    <a:pt x="12" y="12"/>
                  </a:cubicBezTo>
                  <a:cubicBezTo>
                    <a:pt x="12" y="13"/>
                    <a:pt x="11" y="15"/>
                    <a:pt x="10" y="15"/>
                  </a:cubicBezTo>
                  <a:cubicBezTo>
                    <a:pt x="9" y="16"/>
                    <a:pt x="9" y="16"/>
                    <a:pt x="9" y="16"/>
                  </a:cubicBezTo>
                  <a:cubicBezTo>
                    <a:pt x="8" y="16"/>
                    <a:pt x="7" y="15"/>
                    <a:pt x="6" y="14"/>
                  </a:cubicBezTo>
                  <a:cubicBezTo>
                    <a:pt x="4" y="12"/>
                    <a:pt x="3" y="10"/>
                    <a:pt x="2" y="8"/>
                  </a:cubicBezTo>
                  <a:cubicBezTo>
                    <a:pt x="1" y="4"/>
                    <a:pt x="1" y="1"/>
                    <a:pt x="1" y="1"/>
                  </a:cubicBezTo>
                  <a:cubicBezTo>
                    <a:pt x="1" y="1"/>
                    <a:pt x="1" y="1"/>
                    <a:pt x="1" y="1"/>
                  </a:cubicBezTo>
                  <a:cubicBezTo>
                    <a:pt x="1" y="1"/>
                    <a:pt x="1" y="1"/>
                    <a:pt x="1" y="1"/>
                  </a:cubicBezTo>
                  <a:cubicBezTo>
                    <a:pt x="1" y="1"/>
                    <a:pt x="1" y="1"/>
                    <a:pt x="1" y="3"/>
                  </a:cubicBezTo>
                  <a:cubicBezTo>
                    <a:pt x="1" y="4"/>
                    <a:pt x="1" y="6"/>
                    <a:pt x="2" y="8"/>
                  </a:cubicBezTo>
                  <a:cubicBezTo>
                    <a:pt x="2" y="10"/>
                    <a:pt x="3" y="13"/>
                    <a:pt x="5" y="15"/>
                  </a:cubicBezTo>
                  <a:cubicBezTo>
                    <a:pt x="6" y="16"/>
                    <a:pt x="7" y="16"/>
                    <a:pt x="9" y="16"/>
                  </a:cubicBezTo>
                  <a:cubicBezTo>
                    <a:pt x="9" y="16"/>
                    <a:pt x="10" y="16"/>
                    <a:pt x="10" y="16"/>
                  </a:cubicBezTo>
                  <a:cubicBezTo>
                    <a:pt x="12" y="16"/>
                    <a:pt x="13" y="13"/>
                    <a:pt x="13" y="12"/>
                  </a:cubicBezTo>
                  <a:cubicBezTo>
                    <a:pt x="13" y="7"/>
                    <a:pt x="13" y="3"/>
                    <a:pt x="13" y="0"/>
                  </a:cubicBezTo>
                  <a:cubicBezTo>
                    <a:pt x="13" y="0"/>
                    <a:pt x="13" y="0"/>
                    <a:pt x="13" y="0"/>
                  </a:cubicBezTo>
                </a:path>
              </a:pathLst>
            </a:custGeom>
            <a:solidFill>
              <a:srgbClr val="6BB5C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8" name="îSlîdê"/>
            <p:cNvSpPr/>
            <p:nvPr/>
          </p:nvSpPr>
          <p:spPr bwMode="auto">
            <a:xfrm>
              <a:off x="8783638" y="3908426"/>
              <a:ext cx="0" cy="3175"/>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0"/>
                    <a:pt x="0" y="0"/>
                    <a:pt x="0" y="0"/>
                  </a:cubicBezTo>
                </a:path>
              </a:pathLst>
            </a:custGeom>
            <a:solidFill>
              <a:srgbClr val="CDC9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59" name="îsḻíḓê"/>
            <p:cNvSpPr/>
            <p:nvPr/>
          </p:nvSpPr>
          <p:spPr bwMode="auto">
            <a:xfrm>
              <a:off x="8783638" y="3868738"/>
              <a:ext cx="127000" cy="42863"/>
            </a:xfrm>
            <a:custGeom>
              <a:avLst/>
              <a:gdLst>
                <a:gd name="T0" fmla="*/ 29 w 29"/>
                <a:gd name="T1" fmla="*/ 0 h 10"/>
                <a:gd name="T2" fmla="*/ 25 w 29"/>
                <a:gd name="T3" fmla="*/ 3 h 10"/>
                <a:gd name="T4" fmla="*/ 15 w 29"/>
                <a:gd name="T5" fmla="*/ 7 h 10"/>
                <a:gd name="T6" fmla="*/ 5 w 29"/>
                <a:gd name="T7" fmla="*/ 9 h 10"/>
                <a:gd name="T8" fmla="*/ 0 w 29"/>
                <a:gd name="T9" fmla="*/ 9 h 10"/>
                <a:gd name="T10" fmla="*/ 0 w 29"/>
                <a:gd name="T11" fmla="*/ 10 h 10"/>
                <a:gd name="T12" fmla="*/ 2 w 29"/>
                <a:gd name="T13" fmla="*/ 10 h 10"/>
                <a:gd name="T14" fmla="*/ 5 w 29"/>
                <a:gd name="T15" fmla="*/ 10 h 10"/>
                <a:gd name="T16" fmla="*/ 16 w 29"/>
                <a:gd name="T17" fmla="*/ 8 h 10"/>
                <a:gd name="T18" fmla="*/ 26 w 29"/>
                <a:gd name="T19" fmla="*/ 3 h 10"/>
                <a:gd name="T20" fmla="*/ 28 w 29"/>
                <a:gd name="T21" fmla="*/ 1 h 10"/>
                <a:gd name="T22" fmla="*/ 29 w 29"/>
                <a:gd name="T23" fmla="*/ 0 h 10"/>
                <a:gd name="T24" fmla="*/ 29 w 29"/>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10">
                  <a:moveTo>
                    <a:pt x="29" y="0"/>
                  </a:moveTo>
                  <a:cubicBezTo>
                    <a:pt x="28" y="0"/>
                    <a:pt x="27" y="1"/>
                    <a:pt x="25" y="3"/>
                  </a:cubicBezTo>
                  <a:cubicBezTo>
                    <a:pt x="23" y="4"/>
                    <a:pt x="20" y="6"/>
                    <a:pt x="15" y="7"/>
                  </a:cubicBezTo>
                  <a:cubicBezTo>
                    <a:pt x="11" y="8"/>
                    <a:pt x="7" y="9"/>
                    <a:pt x="5" y="9"/>
                  </a:cubicBezTo>
                  <a:cubicBezTo>
                    <a:pt x="2" y="9"/>
                    <a:pt x="1" y="9"/>
                    <a:pt x="0" y="9"/>
                  </a:cubicBezTo>
                  <a:cubicBezTo>
                    <a:pt x="0" y="10"/>
                    <a:pt x="0" y="10"/>
                    <a:pt x="0" y="10"/>
                  </a:cubicBezTo>
                  <a:cubicBezTo>
                    <a:pt x="1" y="10"/>
                    <a:pt x="1" y="10"/>
                    <a:pt x="2" y="10"/>
                  </a:cubicBezTo>
                  <a:cubicBezTo>
                    <a:pt x="3" y="10"/>
                    <a:pt x="4" y="10"/>
                    <a:pt x="5" y="10"/>
                  </a:cubicBezTo>
                  <a:cubicBezTo>
                    <a:pt x="8" y="9"/>
                    <a:pt x="11" y="9"/>
                    <a:pt x="16" y="8"/>
                  </a:cubicBezTo>
                  <a:cubicBezTo>
                    <a:pt x="20" y="7"/>
                    <a:pt x="23" y="5"/>
                    <a:pt x="26" y="3"/>
                  </a:cubicBezTo>
                  <a:cubicBezTo>
                    <a:pt x="27" y="2"/>
                    <a:pt x="28" y="1"/>
                    <a:pt x="28" y="1"/>
                  </a:cubicBezTo>
                  <a:cubicBezTo>
                    <a:pt x="28" y="0"/>
                    <a:pt x="29" y="0"/>
                    <a:pt x="29" y="0"/>
                  </a:cubicBezTo>
                  <a:cubicBezTo>
                    <a:pt x="29" y="0"/>
                    <a:pt x="29" y="0"/>
                    <a:pt x="29" y="0"/>
                  </a:cubicBezTo>
                </a:path>
              </a:pathLst>
            </a:custGeom>
            <a:solidFill>
              <a:srgbClr val="6BB5C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0" name="ïṧ1ïḋé"/>
            <p:cNvSpPr/>
            <p:nvPr/>
          </p:nvSpPr>
          <p:spPr bwMode="auto">
            <a:xfrm>
              <a:off x="8437563" y="4114801"/>
              <a:ext cx="7938" cy="3175"/>
            </a:xfrm>
            <a:custGeom>
              <a:avLst/>
              <a:gdLst>
                <a:gd name="T0" fmla="*/ 2 w 2"/>
                <a:gd name="T1" fmla="*/ 0 h 1"/>
                <a:gd name="T2" fmla="*/ 0 w 2"/>
                <a:gd name="T3" fmla="*/ 1 h 1"/>
                <a:gd name="T4" fmla="*/ 1 w 2"/>
                <a:gd name="T5" fmla="*/ 1 h 1"/>
                <a:gd name="T6" fmla="*/ 2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0" y="1"/>
                    <a:pt x="0" y="1"/>
                  </a:cubicBezTo>
                  <a:cubicBezTo>
                    <a:pt x="0" y="1"/>
                    <a:pt x="1" y="1"/>
                    <a:pt x="1" y="1"/>
                  </a:cubicBezTo>
                  <a:cubicBezTo>
                    <a:pt x="1" y="1"/>
                    <a:pt x="1" y="1"/>
                    <a:pt x="2" y="1"/>
                  </a:cubicBezTo>
                  <a:cubicBezTo>
                    <a:pt x="2" y="0"/>
                    <a:pt x="2" y="0"/>
                    <a:pt x="2" y="0"/>
                  </a:cubicBezTo>
                </a:path>
              </a:pathLst>
            </a:custGeom>
            <a:solidFill>
              <a:srgbClr val="CDC9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1" name="íṣ1ïdé"/>
            <p:cNvSpPr/>
            <p:nvPr/>
          </p:nvSpPr>
          <p:spPr bwMode="auto">
            <a:xfrm>
              <a:off x="8445501" y="4092576"/>
              <a:ext cx="330200" cy="25400"/>
            </a:xfrm>
            <a:custGeom>
              <a:avLst/>
              <a:gdLst>
                <a:gd name="T0" fmla="*/ 74 w 75"/>
                <a:gd name="T1" fmla="*/ 0 h 6"/>
                <a:gd name="T2" fmla="*/ 37 w 75"/>
                <a:gd name="T3" fmla="*/ 2 h 6"/>
                <a:gd name="T4" fmla="*/ 0 w 75"/>
                <a:gd name="T5" fmla="*/ 5 h 6"/>
                <a:gd name="T6" fmla="*/ 0 w 75"/>
                <a:gd name="T7" fmla="*/ 6 h 6"/>
                <a:gd name="T8" fmla="*/ 37 w 75"/>
                <a:gd name="T9" fmla="*/ 3 h 6"/>
                <a:gd name="T10" fmla="*/ 75 w 75"/>
                <a:gd name="T11" fmla="*/ 0 h 6"/>
                <a:gd name="T12" fmla="*/ 74 w 7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75" h="6">
                  <a:moveTo>
                    <a:pt x="74" y="0"/>
                  </a:moveTo>
                  <a:cubicBezTo>
                    <a:pt x="71" y="0"/>
                    <a:pt x="56" y="1"/>
                    <a:pt x="37" y="2"/>
                  </a:cubicBezTo>
                  <a:cubicBezTo>
                    <a:pt x="19" y="4"/>
                    <a:pt x="4" y="5"/>
                    <a:pt x="0" y="5"/>
                  </a:cubicBezTo>
                  <a:cubicBezTo>
                    <a:pt x="0" y="6"/>
                    <a:pt x="0" y="6"/>
                    <a:pt x="0" y="6"/>
                  </a:cubicBezTo>
                  <a:cubicBezTo>
                    <a:pt x="4" y="5"/>
                    <a:pt x="19" y="5"/>
                    <a:pt x="37" y="3"/>
                  </a:cubicBezTo>
                  <a:cubicBezTo>
                    <a:pt x="58" y="2"/>
                    <a:pt x="75" y="0"/>
                    <a:pt x="75" y="0"/>
                  </a:cubicBezTo>
                  <a:cubicBezTo>
                    <a:pt x="75" y="0"/>
                    <a:pt x="75" y="0"/>
                    <a:pt x="74" y="0"/>
                  </a:cubicBezTo>
                </a:path>
              </a:pathLst>
            </a:custGeom>
            <a:solidFill>
              <a:srgbClr val="6BB5C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2" name="iŝlîdè"/>
            <p:cNvSpPr/>
            <p:nvPr/>
          </p:nvSpPr>
          <p:spPr bwMode="auto">
            <a:xfrm>
              <a:off x="8480426" y="3267076"/>
              <a:ext cx="250825" cy="263525"/>
            </a:xfrm>
            <a:custGeom>
              <a:avLst/>
              <a:gdLst>
                <a:gd name="T0" fmla="*/ 16 w 57"/>
                <a:gd name="T1" fmla="*/ 53 h 60"/>
                <a:gd name="T2" fmla="*/ 9 w 57"/>
                <a:gd name="T3" fmla="*/ 32 h 60"/>
                <a:gd name="T4" fmla="*/ 3 w 57"/>
                <a:gd name="T5" fmla="*/ 21 h 60"/>
                <a:gd name="T6" fmla="*/ 3 w 57"/>
                <a:gd name="T7" fmla="*/ 5 h 60"/>
                <a:gd name="T8" fmla="*/ 19 w 57"/>
                <a:gd name="T9" fmla="*/ 1 h 60"/>
                <a:gd name="T10" fmla="*/ 28 w 57"/>
                <a:gd name="T11" fmla="*/ 7 h 60"/>
                <a:gd name="T12" fmla="*/ 33 w 57"/>
                <a:gd name="T13" fmla="*/ 15 h 60"/>
                <a:gd name="T14" fmla="*/ 39 w 57"/>
                <a:gd name="T15" fmla="*/ 12 h 60"/>
                <a:gd name="T16" fmla="*/ 45 w 57"/>
                <a:gd name="T17" fmla="*/ 15 h 60"/>
                <a:gd name="T18" fmla="*/ 47 w 57"/>
                <a:gd name="T19" fmla="*/ 21 h 60"/>
                <a:gd name="T20" fmla="*/ 56 w 57"/>
                <a:gd name="T21" fmla="*/ 26 h 60"/>
                <a:gd name="T22" fmla="*/ 54 w 57"/>
                <a:gd name="T23" fmla="*/ 39 h 60"/>
                <a:gd name="T24" fmla="*/ 47 w 57"/>
                <a:gd name="T25"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16" y="53"/>
                  </a:moveTo>
                  <a:cubicBezTo>
                    <a:pt x="16" y="46"/>
                    <a:pt x="13" y="38"/>
                    <a:pt x="9" y="32"/>
                  </a:cubicBezTo>
                  <a:cubicBezTo>
                    <a:pt x="7" y="28"/>
                    <a:pt x="4" y="25"/>
                    <a:pt x="3" y="21"/>
                  </a:cubicBezTo>
                  <a:cubicBezTo>
                    <a:pt x="1" y="16"/>
                    <a:pt x="0" y="9"/>
                    <a:pt x="3" y="5"/>
                  </a:cubicBezTo>
                  <a:cubicBezTo>
                    <a:pt x="7" y="1"/>
                    <a:pt x="14" y="0"/>
                    <a:pt x="19" y="1"/>
                  </a:cubicBezTo>
                  <a:cubicBezTo>
                    <a:pt x="23" y="2"/>
                    <a:pt x="25" y="4"/>
                    <a:pt x="28" y="7"/>
                  </a:cubicBezTo>
                  <a:cubicBezTo>
                    <a:pt x="30" y="9"/>
                    <a:pt x="32" y="12"/>
                    <a:pt x="33" y="15"/>
                  </a:cubicBezTo>
                  <a:cubicBezTo>
                    <a:pt x="34" y="13"/>
                    <a:pt x="36" y="11"/>
                    <a:pt x="39" y="12"/>
                  </a:cubicBezTo>
                  <a:cubicBezTo>
                    <a:pt x="41" y="12"/>
                    <a:pt x="43" y="13"/>
                    <a:pt x="45" y="15"/>
                  </a:cubicBezTo>
                  <a:cubicBezTo>
                    <a:pt x="46" y="17"/>
                    <a:pt x="47" y="19"/>
                    <a:pt x="47" y="21"/>
                  </a:cubicBezTo>
                  <a:cubicBezTo>
                    <a:pt x="50" y="19"/>
                    <a:pt x="55" y="23"/>
                    <a:pt x="56" y="26"/>
                  </a:cubicBezTo>
                  <a:cubicBezTo>
                    <a:pt x="57" y="29"/>
                    <a:pt x="56" y="35"/>
                    <a:pt x="54" y="39"/>
                  </a:cubicBezTo>
                  <a:cubicBezTo>
                    <a:pt x="51" y="43"/>
                    <a:pt x="51" y="54"/>
                    <a:pt x="47" y="60"/>
                  </a:cubicBezTo>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063" name="ïṣ1iḑè"/>
            <p:cNvSpPr/>
            <p:nvPr/>
          </p:nvSpPr>
          <p:spPr bwMode="auto">
            <a:xfrm>
              <a:off x="8547101" y="3332163"/>
              <a:ext cx="157163" cy="338138"/>
            </a:xfrm>
            <a:custGeom>
              <a:avLst/>
              <a:gdLst>
                <a:gd name="T0" fmla="*/ 0 w 36"/>
                <a:gd name="T1" fmla="*/ 0 h 77"/>
                <a:gd name="T2" fmla="*/ 0 w 36"/>
                <a:gd name="T3" fmla="*/ 54 h 77"/>
                <a:gd name="T4" fmla="*/ 9 w 36"/>
                <a:gd name="T5" fmla="*/ 57 h 77"/>
                <a:gd name="T6" fmla="*/ 8 w 36"/>
                <a:gd name="T7" fmla="*/ 74 h 77"/>
                <a:gd name="T8" fmla="*/ 29 w 36"/>
                <a:gd name="T9" fmla="*/ 77 h 77"/>
                <a:gd name="T10" fmla="*/ 36 w 36"/>
                <a:gd name="T11" fmla="*/ 13 h 77"/>
                <a:gd name="T12" fmla="*/ 0 w 36"/>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36" h="77">
                  <a:moveTo>
                    <a:pt x="0" y="0"/>
                  </a:moveTo>
                  <a:cubicBezTo>
                    <a:pt x="0" y="54"/>
                    <a:pt x="0" y="54"/>
                    <a:pt x="0" y="54"/>
                  </a:cubicBezTo>
                  <a:cubicBezTo>
                    <a:pt x="9" y="57"/>
                    <a:pt x="9" y="57"/>
                    <a:pt x="9" y="57"/>
                  </a:cubicBezTo>
                  <a:cubicBezTo>
                    <a:pt x="8" y="74"/>
                    <a:pt x="8" y="74"/>
                    <a:pt x="8" y="74"/>
                  </a:cubicBezTo>
                  <a:cubicBezTo>
                    <a:pt x="29" y="77"/>
                    <a:pt x="29" y="77"/>
                    <a:pt x="29" y="77"/>
                  </a:cubicBezTo>
                  <a:cubicBezTo>
                    <a:pt x="29" y="77"/>
                    <a:pt x="36" y="14"/>
                    <a:pt x="36" y="13"/>
                  </a:cubicBezTo>
                  <a:cubicBezTo>
                    <a:pt x="36" y="12"/>
                    <a:pt x="0" y="0"/>
                    <a:pt x="0" y="0"/>
                  </a:cubicBez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1064" name="î$lïḑé"/>
            <p:cNvSpPr/>
            <p:nvPr/>
          </p:nvSpPr>
          <p:spPr bwMode="auto">
            <a:xfrm>
              <a:off x="8555038" y="3416301"/>
              <a:ext cx="34925" cy="17463"/>
            </a:xfrm>
            <a:custGeom>
              <a:avLst/>
              <a:gdLst>
                <a:gd name="T0" fmla="*/ 8 w 8"/>
                <a:gd name="T1" fmla="*/ 1 h 4"/>
                <a:gd name="T2" fmla="*/ 4 w 8"/>
                <a:gd name="T3" fmla="*/ 2 h 4"/>
                <a:gd name="T4" fmla="*/ 0 w 8"/>
                <a:gd name="T5" fmla="*/ 3 h 4"/>
                <a:gd name="T6" fmla="*/ 4 w 8"/>
                <a:gd name="T7" fmla="*/ 1 h 4"/>
                <a:gd name="T8" fmla="*/ 8 w 8"/>
                <a:gd name="T9" fmla="*/ 1 h 4"/>
              </a:gdLst>
              <a:ahLst/>
              <a:cxnLst>
                <a:cxn ang="0">
                  <a:pos x="T0" y="T1"/>
                </a:cxn>
                <a:cxn ang="0">
                  <a:pos x="T2" y="T3"/>
                </a:cxn>
                <a:cxn ang="0">
                  <a:pos x="T4" y="T5"/>
                </a:cxn>
                <a:cxn ang="0">
                  <a:pos x="T6" y="T7"/>
                </a:cxn>
                <a:cxn ang="0">
                  <a:pos x="T8" y="T9"/>
                </a:cxn>
              </a:cxnLst>
              <a:rect l="0" t="0" r="r" b="b"/>
              <a:pathLst>
                <a:path w="8" h="4">
                  <a:moveTo>
                    <a:pt x="8" y="1"/>
                  </a:moveTo>
                  <a:cubicBezTo>
                    <a:pt x="8" y="1"/>
                    <a:pt x="6" y="1"/>
                    <a:pt x="4" y="2"/>
                  </a:cubicBezTo>
                  <a:cubicBezTo>
                    <a:pt x="2" y="3"/>
                    <a:pt x="1" y="4"/>
                    <a:pt x="0" y="3"/>
                  </a:cubicBezTo>
                  <a:cubicBezTo>
                    <a:pt x="0" y="3"/>
                    <a:pt x="2" y="2"/>
                    <a:pt x="4" y="1"/>
                  </a:cubicBezTo>
                  <a:cubicBezTo>
                    <a:pt x="6" y="0"/>
                    <a:pt x="8" y="1"/>
                    <a:pt x="8"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5" name="íṧľîḑè"/>
            <p:cNvSpPr/>
            <p:nvPr/>
          </p:nvSpPr>
          <p:spPr bwMode="auto">
            <a:xfrm>
              <a:off x="8572501" y="3451226"/>
              <a:ext cx="14288" cy="7938"/>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6" name="ïṩ1ïďe"/>
            <p:cNvSpPr/>
            <p:nvPr/>
          </p:nvSpPr>
          <p:spPr bwMode="auto">
            <a:xfrm>
              <a:off x="8647113" y="3451226"/>
              <a:ext cx="14288" cy="12700"/>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7" name="îṧḻîḓè"/>
            <p:cNvSpPr/>
            <p:nvPr/>
          </p:nvSpPr>
          <p:spPr bwMode="auto">
            <a:xfrm>
              <a:off x="8643938" y="3421063"/>
              <a:ext cx="30163" cy="7938"/>
            </a:xfrm>
            <a:custGeom>
              <a:avLst/>
              <a:gdLst>
                <a:gd name="T0" fmla="*/ 7 w 7"/>
                <a:gd name="T1" fmla="*/ 2 h 2"/>
                <a:gd name="T2" fmla="*/ 3 w 7"/>
                <a:gd name="T3" fmla="*/ 1 h 2"/>
                <a:gd name="T4" fmla="*/ 0 w 7"/>
                <a:gd name="T5" fmla="*/ 0 h 2"/>
                <a:gd name="T6" fmla="*/ 3 w 7"/>
                <a:gd name="T7" fmla="*/ 0 h 2"/>
                <a:gd name="T8" fmla="*/ 7 w 7"/>
                <a:gd name="T9" fmla="*/ 2 h 2"/>
              </a:gdLst>
              <a:ahLst/>
              <a:cxnLst>
                <a:cxn ang="0">
                  <a:pos x="T0" y="T1"/>
                </a:cxn>
                <a:cxn ang="0">
                  <a:pos x="T2" y="T3"/>
                </a:cxn>
                <a:cxn ang="0">
                  <a:pos x="T4" y="T5"/>
                </a:cxn>
                <a:cxn ang="0">
                  <a:pos x="T6" y="T7"/>
                </a:cxn>
                <a:cxn ang="0">
                  <a:pos x="T8" y="T9"/>
                </a:cxn>
              </a:cxnLst>
              <a:rect l="0" t="0" r="r" b="b"/>
              <a:pathLst>
                <a:path w="7" h="2">
                  <a:moveTo>
                    <a:pt x="7" y="2"/>
                  </a:moveTo>
                  <a:cubicBezTo>
                    <a:pt x="6" y="2"/>
                    <a:pt x="5" y="1"/>
                    <a:pt x="3" y="1"/>
                  </a:cubicBezTo>
                  <a:cubicBezTo>
                    <a:pt x="1" y="0"/>
                    <a:pt x="0" y="1"/>
                    <a:pt x="0" y="0"/>
                  </a:cubicBezTo>
                  <a:cubicBezTo>
                    <a:pt x="0" y="0"/>
                    <a:pt x="1" y="0"/>
                    <a:pt x="3" y="0"/>
                  </a:cubicBezTo>
                  <a:cubicBezTo>
                    <a:pt x="5" y="1"/>
                    <a:pt x="7" y="2"/>
                    <a:pt x="7" y="2"/>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8" name="ísḻîḍe"/>
            <p:cNvSpPr/>
            <p:nvPr/>
          </p:nvSpPr>
          <p:spPr bwMode="auto">
            <a:xfrm>
              <a:off x="8616951" y="3503613"/>
              <a:ext cx="34925" cy="30163"/>
            </a:xfrm>
            <a:custGeom>
              <a:avLst/>
              <a:gdLst>
                <a:gd name="T0" fmla="*/ 7 w 8"/>
                <a:gd name="T1" fmla="*/ 0 h 7"/>
                <a:gd name="T2" fmla="*/ 6 w 8"/>
                <a:gd name="T3" fmla="*/ 5 h 7"/>
                <a:gd name="T4" fmla="*/ 0 w 8"/>
                <a:gd name="T5" fmla="*/ 6 h 7"/>
                <a:gd name="T6" fmla="*/ 5 w 8"/>
                <a:gd name="T7" fmla="*/ 4 h 7"/>
                <a:gd name="T8" fmla="*/ 7 w 8"/>
                <a:gd name="T9" fmla="*/ 0 h 7"/>
              </a:gdLst>
              <a:ahLst/>
              <a:cxnLst>
                <a:cxn ang="0">
                  <a:pos x="T0" y="T1"/>
                </a:cxn>
                <a:cxn ang="0">
                  <a:pos x="T2" y="T3"/>
                </a:cxn>
                <a:cxn ang="0">
                  <a:pos x="T4" y="T5"/>
                </a:cxn>
                <a:cxn ang="0">
                  <a:pos x="T6" y="T7"/>
                </a:cxn>
                <a:cxn ang="0">
                  <a:pos x="T8" y="T9"/>
                </a:cxn>
              </a:cxnLst>
              <a:rect l="0" t="0" r="r" b="b"/>
              <a:pathLst>
                <a:path w="8" h="7">
                  <a:moveTo>
                    <a:pt x="7" y="0"/>
                  </a:moveTo>
                  <a:cubicBezTo>
                    <a:pt x="7" y="0"/>
                    <a:pt x="8" y="2"/>
                    <a:pt x="6" y="5"/>
                  </a:cubicBezTo>
                  <a:cubicBezTo>
                    <a:pt x="3" y="7"/>
                    <a:pt x="0" y="6"/>
                    <a:pt x="0" y="6"/>
                  </a:cubicBezTo>
                  <a:cubicBezTo>
                    <a:pt x="0" y="6"/>
                    <a:pt x="3" y="6"/>
                    <a:pt x="5" y="4"/>
                  </a:cubicBezTo>
                  <a:cubicBezTo>
                    <a:pt x="7" y="2"/>
                    <a:pt x="7" y="0"/>
                    <a:pt x="7"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9" name="îŝlîḋe"/>
            <p:cNvSpPr/>
            <p:nvPr/>
          </p:nvSpPr>
          <p:spPr bwMode="auto">
            <a:xfrm>
              <a:off x="8639176" y="3498851"/>
              <a:ext cx="12700" cy="9525"/>
            </a:xfrm>
            <a:custGeom>
              <a:avLst/>
              <a:gdLst>
                <a:gd name="T0" fmla="*/ 3 w 3"/>
                <a:gd name="T1" fmla="*/ 2 h 2"/>
                <a:gd name="T2" fmla="*/ 2 w 3"/>
                <a:gd name="T3" fmla="*/ 1 h 2"/>
                <a:gd name="T4" fmla="*/ 0 w 3"/>
                <a:gd name="T5" fmla="*/ 1 h 2"/>
                <a:gd name="T6" fmla="*/ 2 w 3"/>
                <a:gd name="T7" fmla="*/ 1 h 2"/>
                <a:gd name="T8" fmla="*/ 3 w 3"/>
                <a:gd name="T9" fmla="*/ 2 h 2"/>
              </a:gdLst>
              <a:ahLst/>
              <a:cxnLst>
                <a:cxn ang="0">
                  <a:pos x="T0" y="T1"/>
                </a:cxn>
                <a:cxn ang="0">
                  <a:pos x="T2" y="T3"/>
                </a:cxn>
                <a:cxn ang="0">
                  <a:pos x="T4" y="T5"/>
                </a:cxn>
                <a:cxn ang="0">
                  <a:pos x="T6" y="T7"/>
                </a:cxn>
                <a:cxn ang="0">
                  <a:pos x="T8" y="T9"/>
                </a:cxn>
              </a:cxnLst>
              <a:rect l="0" t="0" r="r" b="b"/>
              <a:pathLst>
                <a:path w="3" h="2">
                  <a:moveTo>
                    <a:pt x="3" y="2"/>
                  </a:moveTo>
                  <a:cubicBezTo>
                    <a:pt x="3" y="2"/>
                    <a:pt x="2" y="2"/>
                    <a:pt x="2" y="1"/>
                  </a:cubicBezTo>
                  <a:cubicBezTo>
                    <a:pt x="1" y="1"/>
                    <a:pt x="0" y="1"/>
                    <a:pt x="0" y="1"/>
                  </a:cubicBezTo>
                  <a:cubicBezTo>
                    <a:pt x="0" y="1"/>
                    <a:pt x="1" y="0"/>
                    <a:pt x="2" y="1"/>
                  </a:cubicBezTo>
                  <a:cubicBezTo>
                    <a:pt x="3" y="1"/>
                    <a:pt x="3" y="2"/>
                    <a:pt x="3" y="2"/>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0" name="íṥ1îḍè"/>
            <p:cNvSpPr/>
            <p:nvPr/>
          </p:nvSpPr>
          <p:spPr bwMode="auto">
            <a:xfrm>
              <a:off x="8559801" y="3481388"/>
              <a:ext cx="34925" cy="9525"/>
            </a:xfrm>
            <a:custGeom>
              <a:avLst/>
              <a:gdLst>
                <a:gd name="T0" fmla="*/ 8 w 8"/>
                <a:gd name="T1" fmla="*/ 0 h 2"/>
                <a:gd name="T2" fmla="*/ 4 w 8"/>
                <a:gd name="T3" fmla="*/ 2 h 2"/>
                <a:gd name="T4" fmla="*/ 0 w 8"/>
                <a:gd name="T5" fmla="*/ 1 h 2"/>
                <a:gd name="T6" fmla="*/ 4 w 8"/>
                <a:gd name="T7" fmla="*/ 0 h 2"/>
                <a:gd name="T8" fmla="*/ 8 w 8"/>
                <a:gd name="T9" fmla="*/ 0 h 2"/>
              </a:gdLst>
              <a:ahLst/>
              <a:cxnLst>
                <a:cxn ang="0">
                  <a:pos x="T0" y="T1"/>
                </a:cxn>
                <a:cxn ang="0">
                  <a:pos x="T2" y="T3"/>
                </a:cxn>
                <a:cxn ang="0">
                  <a:pos x="T4" y="T5"/>
                </a:cxn>
                <a:cxn ang="0">
                  <a:pos x="T6" y="T7"/>
                </a:cxn>
                <a:cxn ang="0">
                  <a:pos x="T8" y="T9"/>
                </a:cxn>
              </a:cxnLst>
              <a:rect l="0" t="0" r="r" b="b"/>
              <a:pathLst>
                <a:path w="8" h="2">
                  <a:moveTo>
                    <a:pt x="8" y="0"/>
                  </a:moveTo>
                  <a:cubicBezTo>
                    <a:pt x="8" y="1"/>
                    <a:pt x="6" y="2"/>
                    <a:pt x="4" y="2"/>
                  </a:cubicBezTo>
                  <a:cubicBezTo>
                    <a:pt x="2" y="2"/>
                    <a:pt x="0" y="1"/>
                    <a:pt x="0" y="1"/>
                  </a:cubicBezTo>
                  <a:cubicBezTo>
                    <a:pt x="0" y="0"/>
                    <a:pt x="1" y="0"/>
                    <a:pt x="4" y="0"/>
                  </a:cubicBezTo>
                  <a:cubicBezTo>
                    <a:pt x="6" y="0"/>
                    <a:pt x="8" y="0"/>
                    <a:pt x="8" y="0"/>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1" name="iṡ1ïḑé"/>
            <p:cNvSpPr/>
            <p:nvPr/>
          </p:nvSpPr>
          <p:spPr bwMode="auto">
            <a:xfrm>
              <a:off x="8604251" y="3451226"/>
              <a:ext cx="17463" cy="61913"/>
            </a:xfrm>
            <a:custGeom>
              <a:avLst/>
              <a:gdLst>
                <a:gd name="T0" fmla="*/ 4 w 4"/>
                <a:gd name="T1" fmla="*/ 12 h 14"/>
                <a:gd name="T2" fmla="*/ 1 w 4"/>
                <a:gd name="T3" fmla="*/ 13 h 14"/>
                <a:gd name="T4" fmla="*/ 0 w 4"/>
                <a:gd name="T5" fmla="*/ 10 h 14"/>
                <a:gd name="T6" fmla="*/ 3 w 4"/>
                <a:gd name="T7" fmla="*/ 8 h 14"/>
                <a:gd name="T8" fmla="*/ 4 w 4"/>
                <a:gd name="T9" fmla="*/ 8 h 14"/>
                <a:gd name="T10" fmla="*/ 3 w 4"/>
                <a:gd name="T11" fmla="*/ 9 h 14"/>
                <a:gd name="T12" fmla="*/ 3 w 4"/>
                <a:gd name="T13" fmla="*/ 0 h 14"/>
                <a:gd name="T14" fmla="*/ 4 w 4"/>
                <a:gd name="T15" fmla="*/ 8 h 14"/>
                <a:gd name="T16" fmla="*/ 4 w 4"/>
                <a:gd name="T17" fmla="*/ 9 h 14"/>
                <a:gd name="T18" fmla="*/ 4 w 4"/>
                <a:gd name="T19" fmla="*/ 9 h 14"/>
                <a:gd name="T20" fmla="*/ 3 w 4"/>
                <a:gd name="T21" fmla="*/ 9 h 14"/>
                <a:gd name="T22" fmla="*/ 1 w 4"/>
                <a:gd name="T23" fmla="*/ 10 h 14"/>
                <a:gd name="T24" fmla="*/ 2 w 4"/>
                <a:gd name="T25" fmla="*/ 12 h 14"/>
                <a:gd name="T26" fmla="*/ 4 w 4"/>
                <a:gd name="T27"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14">
                  <a:moveTo>
                    <a:pt x="4" y="12"/>
                  </a:moveTo>
                  <a:cubicBezTo>
                    <a:pt x="4" y="12"/>
                    <a:pt x="3" y="14"/>
                    <a:pt x="1" y="13"/>
                  </a:cubicBezTo>
                  <a:cubicBezTo>
                    <a:pt x="0" y="13"/>
                    <a:pt x="0" y="11"/>
                    <a:pt x="0" y="10"/>
                  </a:cubicBezTo>
                  <a:cubicBezTo>
                    <a:pt x="0" y="9"/>
                    <a:pt x="2" y="8"/>
                    <a:pt x="3" y="8"/>
                  </a:cubicBezTo>
                  <a:cubicBezTo>
                    <a:pt x="4" y="8"/>
                    <a:pt x="4" y="8"/>
                    <a:pt x="4" y="8"/>
                  </a:cubicBezTo>
                  <a:cubicBezTo>
                    <a:pt x="3" y="9"/>
                    <a:pt x="3" y="9"/>
                    <a:pt x="3" y="9"/>
                  </a:cubicBezTo>
                  <a:cubicBezTo>
                    <a:pt x="2" y="4"/>
                    <a:pt x="3" y="0"/>
                    <a:pt x="3" y="0"/>
                  </a:cubicBezTo>
                  <a:cubicBezTo>
                    <a:pt x="3" y="0"/>
                    <a:pt x="3" y="4"/>
                    <a:pt x="4" y="8"/>
                  </a:cubicBezTo>
                  <a:cubicBezTo>
                    <a:pt x="4" y="9"/>
                    <a:pt x="4" y="9"/>
                    <a:pt x="4" y="9"/>
                  </a:cubicBezTo>
                  <a:cubicBezTo>
                    <a:pt x="4" y="9"/>
                    <a:pt x="4" y="9"/>
                    <a:pt x="4" y="9"/>
                  </a:cubicBezTo>
                  <a:cubicBezTo>
                    <a:pt x="3" y="9"/>
                    <a:pt x="3" y="9"/>
                    <a:pt x="3" y="9"/>
                  </a:cubicBezTo>
                  <a:cubicBezTo>
                    <a:pt x="2" y="8"/>
                    <a:pt x="1" y="9"/>
                    <a:pt x="1" y="10"/>
                  </a:cubicBezTo>
                  <a:cubicBezTo>
                    <a:pt x="0" y="11"/>
                    <a:pt x="1" y="12"/>
                    <a:pt x="2" y="12"/>
                  </a:cubicBezTo>
                  <a:cubicBezTo>
                    <a:pt x="3" y="13"/>
                    <a:pt x="4" y="12"/>
                    <a:pt x="4" y="12"/>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2" name="iSḷïḑê"/>
            <p:cNvSpPr/>
            <p:nvPr/>
          </p:nvSpPr>
          <p:spPr bwMode="auto">
            <a:xfrm>
              <a:off x="8643938" y="3476626"/>
              <a:ext cx="25400" cy="9525"/>
            </a:xfrm>
            <a:custGeom>
              <a:avLst/>
              <a:gdLst>
                <a:gd name="T0" fmla="*/ 6 w 6"/>
                <a:gd name="T1" fmla="*/ 1 h 2"/>
                <a:gd name="T2" fmla="*/ 3 w 6"/>
                <a:gd name="T3" fmla="*/ 2 h 2"/>
                <a:gd name="T4" fmla="*/ 0 w 6"/>
                <a:gd name="T5" fmla="*/ 1 h 2"/>
                <a:gd name="T6" fmla="*/ 3 w 6"/>
                <a:gd name="T7" fmla="*/ 0 h 2"/>
                <a:gd name="T8" fmla="*/ 6 w 6"/>
                <a:gd name="T9" fmla="*/ 1 h 2"/>
              </a:gdLst>
              <a:ahLst/>
              <a:cxnLst>
                <a:cxn ang="0">
                  <a:pos x="T0" y="T1"/>
                </a:cxn>
                <a:cxn ang="0">
                  <a:pos x="T2" y="T3"/>
                </a:cxn>
                <a:cxn ang="0">
                  <a:pos x="T4" y="T5"/>
                </a:cxn>
                <a:cxn ang="0">
                  <a:pos x="T6" y="T7"/>
                </a:cxn>
                <a:cxn ang="0">
                  <a:pos x="T8" y="T9"/>
                </a:cxn>
              </a:cxnLst>
              <a:rect l="0" t="0" r="r" b="b"/>
              <a:pathLst>
                <a:path w="6" h="2">
                  <a:moveTo>
                    <a:pt x="6" y="1"/>
                  </a:moveTo>
                  <a:cubicBezTo>
                    <a:pt x="6" y="2"/>
                    <a:pt x="5" y="2"/>
                    <a:pt x="3" y="2"/>
                  </a:cubicBezTo>
                  <a:cubicBezTo>
                    <a:pt x="1" y="2"/>
                    <a:pt x="0" y="2"/>
                    <a:pt x="0" y="1"/>
                  </a:cubicBezTo>
                  <a:cubicBezTo>
                    <a:pt x="0" y="0"/>
                    <a:pt x="1" y="0"/>
                    <a:pt x="3" y="0"/>
                  </a:cubicBezTo>
                  <a:cubicBezTo>
                    <a:pt x="5" y="0"/>
                    <a:pt x="6" y="1"/>
                    <a:pt x="6" y="1"/>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3" name="îşľïḋè"/>
            <p:cNvSpPr/>
            <p:nvPr/>
          </p:nvSpPr>
          <p:spPr bwMode="auto">
            <a:xfrm>
              <a:off x="8634413" y="3521076"/>
              <a:ext cx="17463" cy="17463"/>
            </a:xfrm>
            <a:custGeom>
              <a:avLst/>
              <a:gdLst>
                <a:gd name="T0" fmla="*/ 3 w 4"/>
                <a:gd name="T1" fmla="*/ 0 h 4"/>
                <a:gd name="T2" fmla="*/ 3 w 4"/>
                <a:gd name="T3" fmla="*/ 3 h 4"/>
                <a:gd name="T4" fmla="*/ 0 w 4"/>
                <a:gd name="T5" fmla="*/ 3 h 4"/>
                <a:gd name="T6" fmla="*/ 1 w 4"/>
                <a:gd name="T7" fmla="*/ 1 h 4"/>
                <a:gd name="T8" fmla="*/ 3 w 4"/>
                <a:gd name="T9" fmla="*/ 0 h 4"/>
              </a:gdLst>
              <a:ahLst/>
              <a:cxnLst>
                <a:cxn ang="0">
                  <a:pos x="T0" y="T1"/>
                </a:cxn>
                <a:cxn ang="0">
                  <a:pos x="T2" y="T3"/>
                </a:cxn>
                <a:cxn ang="0">
                  <a:pos x="T4" y="T5"/>
                </a:cxn>
                <a:cxn ang="0">
                  <a:pos x="T6" y="T7"/>
                </a:cxn>
                <a:cxn ang="0">
                  <a:pos x="T8" y="T9"/>
                </a:cxn>
              </a:cxnLst>
              <a:rect l="0" t="0" r="r" b="b"/>
              <a:pathLst>
                <a:path w="4" h="4">
                  <a:moveTo>
                    <a:pt x="3" y="0"/>
                  </a:moveTo>
                  <a:cubicBezTo>
                    <a:pt x="4" y="0"/>
                    <a:pt x="4" y="2"/>
                    <a:pt x="3" y="3"/>
                  </a:cubicBezTo>
                  <a:cubicBezTo>
                    <a:pt x="2" y="4"/>
                    <a:pt x="0" y="4"/>
                    <a:pt x="0" y="3"/>
                  </a:cubicBezTo>
                  <a:cubicBezTo>
                    <a:pt x="0" y="3"/>
                    <a:pt x="1" y="2"/>
                    <a:pt x="1" y="1"/>
                  </a:cubicBezTo>
                  <a:cubicBezTo>
                    <a:pt x="2" y="1"/>
                    <a:pt x="3" y="0"/>
                    <a:pt x="3" y="0"/>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4" name="îŝľíďê"/>
            <p:cNvSpPr/>
            <p:nvPr/>
          </p:nvSpPr>
          <p:spPr bwMode="auto">
            <a:xfrm>
              <a:off x="8586788" y="3582988"/>
              <a:ext cx="42863" cy="17463"/>
            </a:xfrm>
            <a:custGeom>
              <a:avLst/>
              <a:gdLst>
                <a:gd name="T0" fmla="*/ 10 w 10"/>
                <a:gd name="T1" fmla="*/ 4 h 4"/>
                <a:gd name="T2" fmla="*/ 5 w 10"/>
                <a:gd name="T3" fmla="*/ 3 h 4"/>
                <a:gd name="T4" fmla="*/ 0 w 10"/>
                <a:gd name="T5" fmla="*/ 0 h 4"/>
                <a:gd name="T6" fmla="*/ 5 w 10"/>
                <a:gd name="T7" fmla="*/ 1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cubicBezTo>
                    <a:pt x="10" y="4"/>
                    <a:pt x="8" y="4"/>
                    <a:pt x="5" y="3"/>
                  </a:cubicBezTo>
                  <a:cubicBezTo>
                    <a:pt x="2" y="2"/>
                    <a:pt x="0" y="1"/>
                    <a:pt x="0" y="0"/>
                  </a:cubicBezTo>
                  <a:cubicBezTo>
                    <a:pt x="0" y="0"/>
                    <a:pt x="3" y="0"/>
                    <a:pt x="5" y="1"/>
                  </a:cubicBezTo>
                  <a:cubicBezTo>
                    <a:pt x="8" y="2"/>
                    <a:pt x="10" y="3"/>
                    <a:pt x="10" y="4"/>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5" name="iśliḍè"/>
            <p:cNvSpPr/>
            <p:nvPr/>
          </p:nvSpPr>
          <p:spPr bwMode="auto">
            <a:xfrm>
              <a:off x="8691563" y="3438526"/>
              <a:ext cx="39688" cy="60325"/>
            </a:xfrm>
            <a:custGeom>
              <a:avLst/>
              <a:gdLst>
                <a:gd name="T0" fmla="*/ 1 w 9"/>
                <a:gd name="T1" fmla="*/ 4 h 14"/>
                <a:gd name="T2" fmla="*/ 9 w 9"/>
                <a:gd name="T3" fmla="*/ 6 h 14"/>
                <a:gd name="T4" fmla="*/ 0 w 9"/>
                <a:gd name="T5" fmla="*/ 14 h 14"/>
              </a:gdLst>
              <a:ahLst/>
              <a:cxnLst>
                <a:cxn ang="0">
                  <a:pos x="T0" y="T1"/>
                </a:cxn>
                <a:cxn ang="0">
                  <a:pos x="T2" y="T3"/>
                </a:cxn>
                <a:cxn ang="0">
                  <a:pos x="T4" y="T5"/>
                </a:cxn>
              </a:cxnLst>
              <a:rect l="0" t="0" r="r" b="b"/>
              <a:pathLst>
                <a:path w="9" h="14">
                  <a:moveTo>
                    <a:pt x="1" y="4"/>
                  </a:moveTo>
                  <a:cubicBezTo>
                    <a:pt x="1" y="4"/>
                    <a:pt x="9" y="0"/>
                    <a:pt x="9" y="6"/>
                  </a:cubicBezTo>
                  <a:cubicBezTo>
                    <a:pt x="9" y="12"/>
                    <a:pt x="7" y="14"/>
                    <a:pt x="0" y="14"/>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6" name="işlîḍè"/>
            <p:cNvSpPr/>
            <p:nvPr/>
          </p:nvSpPr>
          <p:spPr bwMode="auto">
            <a:xfrm>
              <a:off x="8701088" y="3463926"/>
              <a:ext cx="17463" cy="22225"/>
            </a:xfrm>
            <a:custGeom>
              <a:avLst/>
              <a:gdLst>
                <a:gd name="T0" fmla="*/ 0 w 4"/>
                <a:gd name="T1" fmla="*/ 4 h 5"/>
                <a:gd name="T2" fmla="*/ 2 w 4"/>
                <a:gd name="T3" fmla="*/ 4 h 5"/>
                <a:gd name="T4" fmla="*/ 3 w 4"/>
                <a:gd name="T5" fmla="*/ 2 h 5"/>
                <a:gd name="T6" fmla="*/ 2 w 4"/>
                <a:gd name="T7" fmla="*/ 0 h 5"/>
                <a:gd name="T8" fmla="*/ 1 w 4"/>
                <a:gd name="T9" fmla="*/ 0 h 5"/>
                <a:gd name="T10" fmla="*/ 2 w 4"/>
                <a:gd name="T11" fmla="*/ 0 h 5"/>
                <a:gd name="T12" fmla="*/ 4 w 4"/>
                <a:gd name="T13" fmla="*/ 2 h 5"/>
                <a:gd name="T14" fmla="*/ 2 w 4"/>
                <a:gd name="T15" fmla="*/ 5 h 5"/>
                <a:gd name="T16" fmla="*/ 0 w 4"/>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0" y="4"/>
                  </a:moveTo>
                  <a:cubicBezTo>
                    <a:pt x="1" y="4"/>
                    <a:pt x="1" y="4"/>
                    <a:pt x="2" y="4"/>
                  </a:cubicBezTo>
                  <a:cubicBezTo>
                    <a:pt x="2" y="4"/>
                    <a:pt x="3" y="3"/>
                    <a:pt x="3" y="2"/>
                  </a:cubicBezTo>
                  <a:cubicBezTo>
                    <a:pt x="3" y="1"/>
                    <a:pt x="2" y="1"/>
                    <a:pt x="2" y="0"/>
                  </a:cubicBezTo>
                  <a:cubicBezTo>
                    <a:pt x="1" y="0"/>
                    <a:pt x="1" y="0"/>
                    <a:pt x="1" y="0"/>
                  </a:cubicBezTo>
                  <a:cubicBezTo>
                    <a:pt x="0" y="0"/>
                    <a:pt x="1" y="0"/>
                    <a:pt x="2" y="0"/>
                  </a:cubicBezTo>
                  <a:cubicBezTo>
                    <a:pt x="3" y="0"/>
                    <a:pt x="4" y="1"/>
                    <a:pt x="4" y="2"/>
                  </a:cubicBezTo>
                  <a:cubicBezTo>
                    <a:pt x="4" y="4"/>
                    <a:pt x="3" y="5"/>
                    <a:pt x="2" y="5"/>
                  </a:cubicBezTo>
                  <a:cubicBezTo>
                    <a:pt x="1" y="5"/>
                    <a:pt x="0" y="4"/>
                    <a:pt x="0" y="4"/>
                  </a:cubicBezTo>
                  <a:close/>
                </a:path>
              </a:pathLst>
            </a:custGeom>
            <a:solidFill>
              <a:srgbClr val="FCB19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7" name="íṥľíḍè"/>
            <p:cNvSpPr/>
            <p:nvPr/>
          </p:nvSpPr>
          <p:spPr bwMode="auto">
            <a:xfrm>
              <a:off x="8524876" y="3309938"/>
              <a:ext cx="188913" cy="149225"/>
            </a:xfrm>
            <a:custGeom>
              <a:avLst/>
              <a:gdLst>
                <a:gd name="T0" fmla="*/ 1 w 43"/>
                <a:gd name="T1" fmla="*/ 18 h 34"/>
                <a:gd name="T2" fmla="*/ 14 w 43"/>
                <a:gd name="T3" fmla="*/ 18 h 34"/>
                <a:gd name="T4" fmla="*/ 38 w 43"/>
                <a:gd name="T5" fmla="*/ 21 h 34"/>
                <a:gd name="T6" fmla="*/ 38 w 43"/>
                <a:gd name="T7" fmla="*/ 34 h 34"/>
                <a:gd name="T8" fmla="*/ 41 w 43"/>
                <a:gd name="T9" fmla="*/ 30 h 34"/>
                <a:gd name="T10" fmla="*/ 43 w 43"/>
                <a:gd name="T11" fmla="*/ 17 h 34"/>
                <a:gd name="T12" fmla="*/ 6 w 43"/>
                <a:gd name="T13" fmla="*/ 0 h 34"/>
                <a:gd name="T14" fmla="*/ 0 w 43"/>
                <a:gd name="T15" fmla="*/ 1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4">
                  <a:moveTo>
                    <a:pt x="1" y="18"/>
                  </a:moveTo>
                  <a:cubicBezTo>
                    <a:pt x="1" y="17"/>
                    <a:pt x="5" y="20"/>
                    <a:pt x="14" y="18"/>
                  </a:cubicBezTo>
                  <a:cubicBezTo>
                    <a:pt x="22" y="15"/>
                    <a:pt x="38" y="21"/>
                    <a:pt x="38" y="21"/>
                  </a:cubicBezTo>
                  <a:cubicBezTo>
                    <a:pt x="38" y="34"/>
                    <a:pt x="38" y="34"/>
                    <a:pt x="38" y="34"/>
                  </a:cubicBezTo>
                  <a:cubicBezTo>
                    <a:pt x="41" y="30"/>
                    <a:pt x="41" y="30"/>
                    <a:pt x="41" y="30"/>
                  </a:cubicBezTo>
                  <a:cubicBezTo>
                    <a:pt x="43" y="17"/>
                    <a:pt x="43" y="17"/>
                    <a:pt x="43" y="17"/>
                  </a:cubicBezTo>
                  <a:cubicBezTo>
                    <a:pt x="6" y="0"/>
                    <a:pt x="6" y="0"/>
                    <a:pt x="6" y="0"/>
                  </a:cubicBezTo>
                  <a:cubicBezTo>
                    <a:pt x="0" y="14"/>
                    <a:pt x="0" y="14"/>
                    <a:pt x="0" y="14"/>
                  </a:cubicBezTo>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8" name="íŝlídè"/>
            <p:cNvSpPr/>
            <p:nvPr/>
          </p:nvSpPr>
          <p:spPr bwMode="auto">
            <a:xfrm>
              <a:off x="8701088" y="4729163"/>
              <a:ext cx="38100" cy="34925"/>
            </a:xfrm>
            <a:custGeom>
              <a:avLst/>
              <a:gdLst>
                <a:gd name="T0" fmla="*/ 9 w 9"/>
                <a:gd name="T1" fmla="*/ 0 h 8"/>
                <a:gd name="T2" fmla="*/ 5 w 9"/>
                <a:gd name="T3" fmla="*/ 4 h 8"/>
                <a:gd name="T4" fmla="*/ 0 w 9"/>
                <a:gd name="T5" fmla="*/ 8 h 8"/>
                <a:gd name="T6" fmla="*/ 4 w 9"/>
                <a:gd name="T7" fmla="*/ 4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cubicBezTo>
                    <a:pt x="9" y="0"/>
                    <a:pt x="7" y="2"/>
                    <a:pt x="5" y="4"/>
                  </a:cubicBezTo>
                  <a:cubicBezTo>
                    <a:pt x="2" y="6"/>
                    <a:pt x="0" y="8"/>
                    <a:pt x="0" y="8"/>
                  </a:cubicBezTo>
                  <a:cubicBezTo>
                    <a:pt x="0" y="8"/>
                    <a:pt x="2" y="6"/>
                    <a:pt x="4" y="4"/>
                  </a:cubicBezTo>
                  <a:cubicBezTo>
                    <a:pt x="7" y="1"/>
                    <a:pt x="9" y="0"/>
                    <a:pt x="9"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9" name="îṣlîďê"/>
            <p:cNvSpPr/>
            <p:nvPr/>
          </p:nvSpPr>
          <p:spPr bwMode="auto">
            <a:xfrm>
              <a:off x="8696326" y="4773613"/>
              <a:ext cx="52388" cy="42863"/>
            </a:xfrm>
            <a:custGeom>
              <a:avLst/>
              <a:gdLst>
                <a:gd name="T0" fmla="*/ 12 w 12"/>
                <a:gd name="T1" fmla="*/ 0 h 10"/>
                <a:gd name="T2" fmla="*/ 6 w 12"/>
                <a:gd name="T3" fmla="*/ 5 h 10"/>
                <a:gd name="T4" fmla="*/ 0 w 12"/>
                <a:gd name="T5" fmla="*/ 10 h 10"/>
                <a:gd name="T6" fmla="*/ 5 w 12"/>
                <a:gd name="T7" fmla="*/ 4 h 10"/>
                <a:gd name="T8" fmla="*/ 12 w 12"/>
                <a:gd name="T9" fmla="*/ 0 h 10"/>
              </a:gdLst>
              <a:ahLst/>
              <a:cxnLst>
                <a:cxn ang="0">
                  <a:pos x="T0" y="T1"/>
                </a:cxn>
                <a:cxn ang="0">
                  <a:pos x="T2" y="T3"/>
                </a:cxn>
                <a:cxn ang="0">
                  <a:pos x="T4" y="T5"/>
                </a:cxn>
                <a:cxn ang="0">
                  <a:pos x="T6" y="T7"/>
                </a:cxn>
                <a:cxn ang="0">
                  <a:pos x="T8" y="T9"/>
                </a:cxn>
              </a:cxnLst>
              <a:rect l="0" t="0" r="r" b="b"/>
              <a:pathLst>
                <a:path w="12" h="10">
                  <a:moveTo>
                    <a:pt x="12" y="0"/>
                  </a:moveTo>
                  <a:cubicBezTo>
                    <a:pt x="12" y="0"/>
                    <a:pt x="9" y="2"/>
                    <a:pt x="6" y="5"/>
                  </a:cubicBezTo>
                  <a:cubicBezTo>
                    <a:pt x="3" y="8"/>
                    <a:pt x="1" y="10"/>
                    <a:pt x="0" y="10"/>
                  </a:cubicBezTo>
                  <a:cubicBezTo>
                    <a:pt x="0" y="10"/>
                    <a:pt x="2" y="7"/>
                    <a:pt x="5" y="4"/>
                  </a:cubicBezTo>
                  <a:cubicBezTo>
                    <a:pt x="8" y="1"/>
                    <a:pt x="12" y="0"/>
                    <a:pt x="12"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0" name="iṧľiďè"/>
            <p:cNvSpPr/>
            <p:nvPr/>
          </p:nvSpPr>
          <p:spPr bwMode="auto">
            <a:xfrm>
              <a:off x="8432801" y="4552951"/>
              <a:ext cx="34925" cy="36513"/>
            </a:xfrm>
            <a:custGeom>
              <a:avLst/>
              <a:gdLst>
                <a:gd name="T0" fmla="*/ 8 w 8"/>
                <a:gd name="T1" fmla="*/ 0 h 8"/>
                <a:gd name="T2" fmla="*/ 4 w 8"/>
                <a:gd name="T3" fmla="*/ 4 h 8"/>
                <a:gd name="T4" fmla="*/ 0 w 8"/>
                <a:gd name="T5" fmla="*/ 8 h 8"/>
                <a:gd name="T6" fmla="*/ 4 w 8"/>
                <a:gd name="T7" fmla="*/ 4 h 8"/>
                <a:gd name="T8" fmla="*/ 8 w 8"/>
                <a:gd name="T9" fmla="*/ 0 h 8"/>
              </a:gdLst>
              <a:ahLst/>
              <a:cxnLst>
                <a:cxn ang="0">
                  <a:pos x="T0" y="T1"/>
                </a:cxn>
                <a:cxn ang="0">
                  <a:pos x="T2" y="T3"/>
                </a:cxn>
                <a:cxn ang="0">
                  <a:pos x="T4" y="T5"/>
                </a:cxn>
                <a:cxn ang="0">
                  <a:pos x="T6" y="T7"/>
                </a:cxn>
                <a:cxn ang="0">
                  <a:pos x="T8" y="T9"/>
                </a:cxn>
              </a:cxnLst>
              <a:rect l="0" t="0" r="r" b="b"/>
              <a:pathLst>
                <a:path w="8" h="8">
                  <a:moveTo>
                    <a:pt x="8" y="0"/>
                  </a:moveTo>
                  <a:cubicBezTo>
                    <a:pt x="8" y="0"/>
                    <a:pt x="6" y="2"/>
                    <a:pt x="4" y="4"/>
                  </a:cubicBezTo>
                  <a:cubicBezTo>
                    <a:pt x="2" y="6"/>
                    <a:pt x="0" y="8"/>
                    <a:pt x="0" y="8"/>
                  </a:cubicBezTo>
                  <a:cubicBezTo>
                    <a:pt x="0" y="8"/>
                    <a:pt x="2" y="6"/>
                    <a:pt x="4" y="4"/>
                  </a:cubicBezTo>
                  <a:cubicBezTo>
                    <a:pt x="6" y="1"/>
                    <a:pt x="7" y="0"/>
                    <a:pt x="8"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1" name="ísļíďé"/>
            <p:cNvSpPr/>
            <p:nvPr/>
          </p:nvSpPr>
          <p:spPr bwMode="auto">
            <a:xfrm>
              <a:off x="8410576" y="4606926"/>
              <a:ext cx="61913" cy="47625"/>
            </a:xfrm>
            <a:custGeom>
              <a:avLst/>
              <a:gdLst>
                <a:gd name="T0" fmla="*/ 14 w 14"/>
                <a:gd name="T1" fmla="*/ 0 h 11"/>
                <a:gd name="T2" fmla="*/ 7 w 14"/>
                <a:gd name="T3" fmla="*/ 6 h 11"/>
                <a:gd name="T4" fmla="*/ 1 w 14"/>
                <a:gd name="T5" fmla="*/ 11 h 11"/>
                <a:gd name="T6" fmla="*/ 7 w 14"/>
                <a:gd name="T7" fmla="*/ 5 h 11"/>
                <a:gd name="T8" fmla="*/ 14 w 14"/>
                <a:gd name="T9" fmla="*/ 0 h 11"/>
              </a:gdLst>
              <a:ahLst/>
              <a:cxnLst>
                <a:cxn ang="0">
                  <a:pos x="T0" y="T1"/>
                </a:cxn>
                <a:cxn ang="0">
                  <a:pos x="T2" y="T3"/>
                </a:cxn>
                <a:cxn ang="0">
                  <a:pos x="T4" y="T5"/>
                </a:cxn>
                <a:cxn ang="0">
                  <a:pos x="T6" y="T7"/>
                </a:cxn>
                <a:cxn ang="0">
                  <a:pos x="T8" y="T9"/>
                </a:cxn>
              </a:cxnLst>
              <a:rect l="0" t="0" r="r" b="b"/>
              <a:pathLst>
                <a:path w="14" h="11">
                  <a:moveTo>
                    <a:pt x="14" y="0"/>
                  </a:moveTo>
                  <a:cubicBezTo>
                    <a:pt x="14" y="0"/>
                    <a:pt x="11" y="3"/>
                    <a:pt x="7" y="6"/>
                  </a:cubicBezTo>
                  <a:cubicBezTo>
                    <a:pt x="4" y="9"/>
                    <a:pt x="1" y="11"/>
                    <a:pt x="1" y="11"/>
                  </a:cubicBezTo>
                  <a:cubicBezTo>
                    <a:pt x="0" y="11"/>
                    <a:pt x="3" y="8"/>
                    <a:pt x="7" y="5"/>
                  </a:cubicBezTo>
                  <a:cubicBezTo>
                    <a:pt x="11" y="2"/>
                    <a:pt x="14" y="0"/>
                    <a:pt x="14"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2" name="îSļiḍê"/>
            <p:cNvSpPr/>
            <p:nvPr/>
          </p:nvSpPr>
          <p:spPr bwMode="auto">
            <a:xfrm>
              <a:off x="8604251" y="5340351"/>
              <a:ext cx="219075" cy="69850"/>
            </a:xfrm>
            <a:custGeom>
              <a:avLst/>
              <a:gdLst>
                <a:gd name="T0" fmla="*/ 0 w 138"/>
                <a:gd name="T1" fmla="*/ 41 h 44"/>
                <a:gd name="T2" fmla="*/ 5 w 138"/>
                <a:gd name="T3" fmla="*/ 2 h 44"/>
                <a:gd name="T4" fmla="*/ 47 w 138"/>
                <a:gd name="T5" fmla="*/ 0 h 44"/>
                <a:gd name="T6" fmla="*/ 138 w 138"/>
                <a:gd name="T7" fmla="*/ 36 h 44"/>
                <a:gd name="T8" fmla="*/ 138 w 138"/>
                <a:gd name="T9" fmla="*/ 44 h 44"/>
                <a:gd name="T10" fmla="*/ 0 w 138"/>
                <a:gd name="T11" fmla="*/ 41 h 44"/>
              </a:gdLst>
              <a:ahLst/>
              <a:cxnLst>
                <a:cxn ang="0">
                  <a:pos x="T0" y="T1"/>
                </a:cxn>
                <a:cxn ang="0">
                  <a:pos x="T2" y="T3"/>
                </a:cxn>
                <a:cxn ang="0">
                  <a:pos x="T4" y="T5"/>
                </a:cxn>
                <a:cxn ang="0">
                  <a:pos x="T6" y="T7"/>
                </a:cxn>
                <a:cxn ang="0">
                  <a:pos x="T8" y="T9"/>
                </a:cxn>
                <a:cxn ang="0">
                  <a:pos x="T10" y="T11"/>
                </a:cxn>
              </a:cxnLst>
              <a:rect l="0" t="0" r="r" b="b"/>
              <a:pathLst>
                <a:path w="138" h="44">
                  <a:moveTo>
                    <a:pt x="0" y="41"/>
                  </a:moveTo>
                  <a:lnTo>
                    <a:pt x="5" y="2"/>
                  </a:lnTo>
                  <a:lnTo>
                    <a:pt x="47" y="0"/>
                  </a:lnTo>
                  <a:lnTo>
                    <a:pt x="138" y="36"/>
                  </a:lnTo>
                  <a:lnTo>
                    <a:pt x="138" y="44"/>
                  </a:lnTo>
                  <a:lnTo>
                    <a:pt x="0" y="41"/>
                  </a:lnTo>
                  <a:close/>
                </a:path>
              </a:pathLst>
            </a:custGeom>
            <a:solidFill>
              <a:srgbClr val="D8E6E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3" name="ïślïde"/>
            <p:cNvSpPr/>
            <p:nvPr/>
          </p:nvSpPr>
          <p:spPr bwMode="auto">
            <a:xfrm>
              <a:off x="8599488" y="5397501"/>
              <a:ext cx="219075" cy="7938"/>
            </a:xfrm>
            <a:custGeom>
              <a:avLst/>
              <a:gdLst>
                <a:gd name="T0" fmla="*/ 50 w 50"/>
                <a:gd name="T1" fmla="*/ 0 h 2"/>
                <a:gd name="T2" fmla="*/ 48 w 50"/>
                <a:gd name="T3" fmla="*/ 1 h 2"/>
                <a:gd name="T4" fmla="*/ 43 w 50"/>
                <a:gd name="T5" fmla="*/ 1 h 2"/>
                <a:gd name="T6" fmla="*/ 25 w 50"/>
                <a:gd name="T7" fmla="*/ 2 h 2"/>
                <a:gd name="T8" fmla="*/ 7 w 50"/>
                <a:gd name="T9" fmla="*/ 1 h 2"/>
                <a:gd name="T10" fmla="*/ 2 w 50"/>
                <a:gd name="T11" fmla="*/ 0 h 2"/>
                <a:gd name="T12" fmla="*/ 0 w 50"/>
                <a:gd name="T13" fmla="*/ 0 h 2"/>
                <a:gd name="T14" fmla="*/ 2 w 50"/>
                <a:gd name="T15" fmla="*/ 0 h 2"/>
                <a:gd name="T16" fmla="*/ 7 w 50"/>
                <a:gd name="T17" fmla="*/ 0 h 2"/>
                <a:gd name="T18" fmla="*/ 25 w 50"/>
                <a:gd name="T19" fmla="*/ 1 h 2"/>
                <a:gd name="T20" fmla="*/ 43 w 50"/>
                <a:gd name="T21" fmla="*/ 1 h 2"/>
                <a:gd name="T22" fmla="*/ 48 w 50"/>
                <a:gd name="T23" fmla="*/ 0 h 2"/>
                <a:gd name="T24" fmla="*/ 50 w 50"/>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2">
                  <a:moveTo>
                    <a:pt x="50" y="0"/>
                  </a:moveTo>
                  <a:cubicBezTo>
                    <a:pt x="50" y="0"/>
                    <a:pt x="50" y="0"/>
                    <a:pt x="48" y="1"/>
                  </a:cubicBezTo>
                  <a:cubicBezTo>
                    <a:pt x="47" y="1"/>
                    <a:pt x="45" y="1"/>
                    <a:pt x="43" y="1"/>
                  </a:cubicBezTo>
                  <a:cubicBezTo>
                    <a:pt x="38" y="2"/>
                    <a:pt x="32" y="2"/>
                    <a:pt x="25" y="2"/>
                  </a:cubicBezTo>
                  <a:cubicBezTo>
                    <a:pt x="18" y="2"/>
                    <a:pt x="12" y="2"/>
                    <a:pt x="7" y="1"/>
                  </a:cubicBezTo>
                  <a:cubicBezTo>
                    <a:pt x="5" y="1"/>
                    <a:pt x="3" y="0"/>
                    <a:pt x="2" y="0"/>
                  </a:cubicBezTo>
                  <a:cubicBezTo>
                    <a:pt x="0" y="0"/>
                    <a:pt x="0" y="0"/>
                    <a:pt x="0" y="0"/>
                  </a:cubicBezTo>
                  <a:cubicBezTo>
                    <a:pt x="0" y="0"/>
                    <a:pt x="0" y="0"/>
                    <a:pt x="2" y="0"/>
                  </a:cubicBezTo>
                  <a:cubicBezTo>
                    <a:pt x="3" y="0"/>
                    <a:pt x="5" y="0"/>
                    <a:pt x="7" y="0"/>
                  </a:cubicBezTo>
                  <a:cubicBezTo>
                    <a:pt x="12" y="1"/>
                    <a:pt x="18" y="1"/>
                    <a:pt x="25" y="1"/>
                  </a:cubicBezTo>
                  <a:cubicBezTo>
                    <a:pt x="32" y="2"/>
                    <a:pt x="38" y="1"/>
                    <a:pt x="43" y="1"/>
                  </a:cubicBezTo>
                  <a:cubicBezTo>
                    <a:pt x="45" y="1"/>
                    <a:pt x="47" y="1"/>
                    <a:pt x="48" y="0"/>
                  </a:cubicBezTo>
                  <a:cubicBezTo>
                    <a:pt x="50" y="0"/>
                    <a:pt x="50" y="0"/>
                    <a:pt x="50" y="0"/>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4" name="îṣlïḑê"/>
            <p:cNvSpPr/>
            <p:nvPr/>
          </p:nvSpPr>
          <p:spPr bwMode="auto">
            <a:xfrm>
              <a:off x="8656638" y="5375276"/>
              <a:ext cx="74613" cy="4763"/>
            </a:xfrm>
            <a:prstGeom prst="ellipse">
              <a:avLst/>
            </a:pr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5" name="iṣ1íḑé"/>
            <p:cNvSpPr/>
            <p:nvPr/>
          </p:nvSpPr>
          <p:spPr bwMode="auto">
            <a:xfrm>
              <a:off x="8656638" y="5362576"/>
              <a:ext cx="65088" cy="3175"/>
            </a:xfrm>
            <a:custGeom>
              <a:avLst/>
              <a:gdLst>
                <a:gd name="T0" fmla="*/ 15 w 15"/>
                <a:gd name="T1" fmla="*/ 1 h 1"/>
                <a:gd name="T2" fmla="*/ 7 w 15"/>
                <a:gd name="T3" fmla="*/ 1 h 1"/>
                <a:gd name="T4" fmla="*/ 0 w 15"/>
                <a:gd name="T5" fmla="*/ 0 h 1"/>
                <a:gd name="T6" fmla="*/ 7 w 15"/>
                <a:gd name="T7" fmla="*/ 0 h 1"/>
                <a:gd name="T8" fmla="*/ 15 w 15"/>
                <a:gd name="T9" fmla="*/ 1 h 1"/>
              </a:gdLst>
              <a:ahLst/>
              <a:cxnLst>
                <a:cxn ang="0">
                  <a:pos x="T0" y="T1"/>
                </a:cxn>
                <a:cxn ang="0">
                  <a:pos x="T2" y="T3"/>
                </a:cxn>
                <a:cxn ang="0">
                  <a:pos x="T4" y="T5"/>
                </a:cxn>
                <a:cxn ang="0">
                  <a:pos x="T6" y="T7"/>
                </a:cxn>
                <a:cxn ang="0">
                  <a:pos x="T8" y="T9"/>
                </a:cxn>
              </a:cxnLst>
              <a:rect l="0" t="0" r="r" b="b"/>
              <a:pathLst>
                <a:path w="15" h="1">
                  <a:moveTo>
                    <a:pt x="15" y="1"/>
                  </a:moveTo>
                  <a:cubicBezTo>
                    <a:pt x="15" y="1"/>
                    <a:pt x="12" y="1"/>
                    <a:pt x="7" y="1"/>
                  </a:cubicBezTo>
                  <a:cubicBezTo>
                    <a:pt x="3" y="1"/>
                    <a:pt x="0" y="0"/>
                    <a:pt x="0" y="0"/>
                  </a:cubicBezTo>
                  <a:cubicBezTo>
                    <a:pt x="0" y="0"/>
                    <a:pt x="3" y="0"/>
                    <a:pt x="7" y="0"/>
                  </a:cubicBezTo>
                  <a:cubicBezTo>
                    <a:pt x="12" y="0"/>
                    <a:pt x="15" y="1"/>
                    <a:pt x="15" y="1"/>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6" name="ïśḷiďè"/>
            <p:cNvSpPr/>
            <p:nvPr/>
          </p:nvSpPr>
          <p:spPr bwMode="auto">
            <a:xfrm>
              <a:off x="8651876" y="5308601"/>
              <a:ext cx="61913" cy="53975"/>
            </a:xfrm>
            <a:custGeom>
              <a:avLst/>
              <a:gdLst>
                <a:gd name="T0" fmla="*/ 9 w 14"/>
                <a:gd name="T1" fmla="*/ 12 h 12"/>
                <a:gd name="T2" fmla="*/ 9 w 14"/>
                <a:gd name="T3" fmla="*/ 10 h 12"/>
                <a:gd name="T4" fmla="*/ 9 w 14"/>
                <a:gd name="T5" fmla="*/ 4 h 12"/>
                <a:gd name="T6" fmla="*/ 11 w 14"/>
                <a:gd name="T7" fmla="*/ 1 h 12"/>
                <a:gd name="T8" fmla="*/ 13 w 14"/>
                <a:gd name="T9" fmla="*/ 2 h 12"/>
                <a:gd name="T10" fmla="*/ 14 w 14"/>
                <a:gd name="T11" fmla="*/ 4 h 12"/>
                <a:gd name="T12" fmla="*/ 13 w 14"/>
                <a:gd name="T13" fmla="*/ 9 h 12"/>
                <a:gd name="T14" fmla="*/ 11 w 14"/>
                <a:gd name="T15" fmla="*/ 11 h 12"/>
                <a:gd name="T16" fmla="*/ 9 w 14"/>
                <a:gd name="T17" fmla="*/ 10 h 12"/>
                <a:gd name="T18" fmla="*/ 1 w 14"/>
                <a:gd name="T19" fmla="*/ 3 h 12"/>
                <a:gd name="T20" fmla="*/ 0 w 14"/>
                <a:gd name="T21" fmla="*/ 1 h 12"/>
                <a:gd name="T22" fmla="*/ 1 w 14"/>
                <a:gd name="T23" fmla="*/ 0 h 12"/>
                <a:gd name="T24" fmla="*/ 2 w 14"/>
                <a:gd name="T25" fmla="*/ 1 h 12"/>
                <a:gd name="T26" fmla="*/ 5 w 14"/>
                <a:gd name="T27" fmla="*/ 3 h 12"/>
                <a:gd name="T28" fmla="*/ 7 w 14"/>
                <a:gd name="T29" fmla="*/ 8 h 12"/>
                <a:gd name="T30" fmla="*/ 8 w 14"/>
                <a:gd name="T31" fmla="*/ 10 h 12"/>
                <a:gd name="T32" fmla="*/ 5 w 14"/>
                <a:gd name="T33" fmla="*/ 4 h 12"/>
                <a:gd name="T34" fmla="*/ 2 w 14"/>
                <a:gd name="T35" fmla="*/ 1 h 12"/>
                <a:gd name="T36" fmla="*/ 1 w 14"/>
                <a:gd name="T37" fmla="*/ 1 h 12"/>
                <a:gd name="T38" fmla="*/ 2 w 14"/>
                <a:gd name="T39" fmla="*/ 3 h 12"/>
                <a:gd name="T40" fmla="*/ 9 w 14"/>
                <a:gd name="T41" fmla="*/ 9 h 12"/>
                <a:gd name="T42" fmla="*/ 11 w 14"/>
                <a:gd name="T43" fmla="*/ 10 h 12"/>
                <a:gd name="T44" fmla="*/ 13 w 14"/>
                <a:gd name="T45" fmla="*/ 9 h 12"/>
                <a:gd name="T46" fmla="*/ 13 w 14"/>
                <a:gd name="T47" fmla="*/ 4 h 12"/>
                <a:gd name="T48" fmla="*/ 11 w 14"/>
                <a:gd name="T49" fmla="*/ 1 h 12"/>
                <a:gd name="T50" fmla="*/ 9 w 14"/>
                <a:gd name="T51" fmla="*/ 4 h 12"/>
                <a:gd name="T52" fmla="*/ 9 w 14"/>
                <a:gd name="T5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12">
                  <a:moveTo>
                    <a:pt x="9" y="12"/>
                  </a:moveTo>
                  <a:cubicBezTo>
                    <a:pt x="9" y="12"/>
                    <a:pt x="9" y="11"/>
                    <a:pt x="9" y="10"/>
                  </a:cubicBezTo>
                  <a:cubicBezTo>
                    <a:pt x="8" y="8"/>
                    <a:pt x="8" y="6"/>
                    <a:pt x="9" y="4"/>
                  </a:cubicBezTo>
                  <a:cubicBezTo>
                    <a:pt x="9" y="3"/>
                    <a:pt x="9" y="1"/>
                    <a:pt x="11" y="1"/>
                  </a:cubicBezTo>
                  <a:cubicBezTo>
                    <a:pt x="12" y="0"/>
                    <a:pt x="13" y="1"/>
                    <a:pt x="13" y="2"/>
                  </a:cubicBezTo>
                  <a:cubicBezTo>
                    <a:pt x="14" y="3"/>
                    <a:pt x="14" y="3"/>
                    <a:pt x="14" y="4"/>
                  </a:cubicBezTo>
                  <a:cubicBezTo>
                    <a:pt x="14" y="6"/>
                    <a:pt x="14" y="7"/>
                    <a:pt x="13" y="9"/>
                  </a:cubicBezTo>
                  <a:cubicBezTo>
                    <a:pt x="13" y="10"/>
                    <a:pt x="13" y="11"/>
                    <a:pt x="11" y="11"/>
                  </a:cubicBezTo>
                  <a:cubicBezTo>
                    <a:pt x="10" y="11"/>
                    <a:pt x="9" y="11"/>
                    <a:pt x="9" y="10"/>
                  </a:cubicBezTo>
                  <a:cubicBezTo>
                    <a:pt x="6" y="8"/>
                    <a:pt x="3" y="5"/>
                    <a:pt x="1" y="3"/>
                  </a:cubicBezTo>
                  <a:cubicBezTo>
                    <a:pt x="1" y="2"/>
                    <a:pt x="0" y="2"/>
                    <a:pt x="0" y="1"/>
                  </a:cubicBezTo>
                  <a:cubicBezTo>
                    <a:pt x="0" y="0"/>
                    <a:pt x="1" y="0"/>
                    <a:pt x="1" y="0"/>
                  </a:cubicBezTo>
                  <a:cubicBezTo>
                    <a:pt x="2" y="0"/>
                    <a:pt x="2" y="0"/>
                    <a:pt x="2" y="1"/>
                  </a:cubicBezTo>
                  <a:cubicBezTo>
                    <a:pt x="3" y="1"/>
                    <a:pt x="4" y="2"/>
                    <a:pt x="5" y="3"/>
                  </a:cubicBezTo>
                  <a:cubicBezTo>
                    <a:pt x="7" y="5"/>
                    <a:pt x="7" y="7"/>
                    <a:pt x="7" y="8"/>
                  </a:cubicBezTo>
                  <a:cubicBezTo>
                    <a:pt x="8" y="10"/>
                    <a:pt x="8" y="10"/>
                    <a:pt x="8" y="10"/>
                  </a:cubicBezTo>
                  <a:cubicBezTo>
                    <a:pt x="7" y="11"/>
                    <a:pt x="8" y="7"/>
                    <a:pt x="5" y="4"/>
                  </a:cubicBezTo>
                  <a:cubicBezTo>
                    <a:pt x="4" y="3"/>
                    <a:pt x="3" y="2"/>
                    <a:pt x="2" y="1"/>
                  </a:cubicBezTo>
                  <a:cubicBezTo>
                    <a:pt x="1" y="1"/>
                    <a:pt x="1" y="1"/>
                    <a:pt x="1" y="1"/>
                  </a:cubicBezTo>
                  <a:cubicBezTo>
                    <a:pt x="1" y="1"/>
                    <a:pt x="2" y="2"/>
                    <a:pt x="2" y="3"/>
                  </a:cubicBezTo>
                  <a:cubicBezTo>
                    <a:pt x="4" y="5"/>
                    <a:pt x="6" y="7"/>
                    <a:pt x="9" y="9"/>
                  </a:cubicBezTo>
                  <a:cubicBezTo>
                    <a:pt x="10" y="10"/>
                    <a:pt x="11" y="10"/>
                    <a:pt x="11" y="10"/>
                  </a:cubicBezTo>
                  <a:cubicBezTo>
                    <a:pt x="12" y="10"/>
                    <a:pt x="12" y="10"/>
                    <a:pt x="13" y="9"/>
                  </a:cubicBezTo>
                  <a:cubicBezTo>
                    <a:pt x="13" y="7"/>
                    <a:pt x="13" y="6"/>
                    <a:pt x="13" y="4"/>
                  </a:cubicBezTo>
                  <a:cubicBezTo>
                    <a:pt x="13" y="3"/>
                    <a:pt x="12" y="1"/>
                    <a:pt x="11" y="1"/>
                  </a:cubicBezTo>
                  <a:cubicBezTo>
                    <a:pt x="10" y="2"/>
                    <a:pt x="10" y="3"/>
                    <a:pt x="9" y="4"/>
                  </a:cubicBezTo>
                  <a:cubicBezTo>
                    <a:pt x="8" y="9"/>
                    <a:pt x="9" y="12"/>
                    <a:pt x="9" y="12"/>
                  </a:cubicBezTo>
                  <a:close/>
                </a:path>
              </a:pathLst>
            </a:custGeom>
            <a:solidFill>
              <a:srgbClr val="2D1E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7" name="ïSḻîďê"/>
            <p:cNvSpPr/>
            <p:nvPr/>
          </p:nvSpPr>
          <p:spPr bwMode="auto">
            <a:xfrm>
              <a:off x="8054976" y="3570288"/>
              <a:ext cx="136525" cy="134938"/>
            </a:xfrm>
            <a:custGeom>
              <a:avLst/>
              <a:gdLst>
                <a:gd name="T0" fmla="*/ 0 w 31"/>
                <a:gd name="T1" fmla="*/ 18 h 31"/>
                <a:gd name="T2" fmla="*/ 8 w 31"/>
                <a:gd name="T3" fmla="*/ 28 h 31"/>
                <a:gd name="T4" fmla="*/ 14 w 31"/>
                <a:gd name="T5" fmla="*/ 30 h 31"/>
                <a:gd name="T6" fmla="*/ 27 w 31"/>
                <a:gd name="T7" fmla="*/ 24 h 31"/>
                <a:gd name="T8" fmla="*/ 28 w 31"/>
                <a:gd name="T9" fmla="*/ 21 h 31"/>
                <a:gd name="T10" fmla="*/ 27 w 31"/>
                <a:gd name="T11" fmla="*/ 8 h 31"/>
                <a:gd name="T12" fmla="*/ 30 w 31"/>
                <a:gd name="T13" fmla="*/ 2 h 31"/>
                <a:gd name="T14" fmla="*/ 20 w 31"/>
                <a:gd name="T15" fmla="*/ 15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0" y="18"/>
                  </a:moveTo>
                  <a:cubicBezTo>
                    <a:pt x="1" y="20"/>
                    <a:pt x="5" y="25"/>
                    <a:pt x="8" y="28"/>
                  </a:cubicBezTo>
                  <a:cubicBezTo>
                    <a:pt x="9" y="30"/>
                    <a:pt x="12" y="31"/>
                    <a:pt x="14" y="30"/>
                  </a:cubicBezTo>
                  <a:cubicBezTo>
                    <a:pt x="27" y="24"/>
                    <a:pt x="27" y="24"/>
                    <a:pt x="27" y="24"/>
                  </a:cubicBezTo>
                  <a:cubicBezTo>
                    <a:pt x="28" y="24"/>
                    <a:pt x="29" y="22"/>
                    <a:pt x="28" y="21"/>
                  </a:cubicBezTo>
                  <a:cubicBezTo>
                    <a:pt x="27" y="17"/>
                    <a:pt x="26" y="10"/>
                    <a:pt x="27" y="8"/>
                  </a:cubicBezTo>
                  <a:cubicBezTo>
                    <a:pt x="30" y="4"/>
                    <a:pt x="31" y="3"/>
                    <a:pt x="30" y="2"/>
                  </a:cubicBezTo>
                  <a:cubicBezTo>
                    <a:pt x="27" y="0"/>
                    <a:pt x="20" y="3"/>
                    <a:pt x="20" y="15"/>
                  </a:cubicBezTo>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8" name="ïṩlíḑé"/>
            <p:cNvSpPr/>
            <p:nvPr/>
          </p:nvSpPr>
          <p:spPr bwMode="auto">
            <a:xfrm>
              <a:off x="8007351" y="3543301"/>
              <a:ext cx="149225" cy="122238"/>
            </a:xfrm>
            <a:custGeom>
              <a:avLst/>
              <a:gdLst>
                <a:gd name="T0" fmla="*/ 34 w 34"/>
                <a:gd name="T1" fmla="*/ 23 h 28"/>
                <a:gd name="T2" fmla="*/ 18 w 34"/>
                <a:gd name="T3" fmla="*/ 1 h 28"/>
                <a:gd name="T4" fmla="*/ 23 w 34"/>
                <a:gd name="T5" fmla="*/ 18 h 28"/>
                <a:gd name="T6" fmla="*/ 8 w 34"/>
                <a:gd name="T7" fmla="*/ 4 h 28"/>
                <a:gd name="T8" fmla="*/ 17 w 34"/>
                <a:gd name="T9" fmla="*/ 20 h 28"/>
                <a:gd name="T10" fmla="*/ 3 w 34"/>
                <a:gd name="T11" fmla="*/ 8 h 28"/>
                <a:gd name="T12" fmla="*/ 11 w 34"/>
                <a:gd name="T13" fmla="*/ 20 h 28"/>
                <a:gd name="T14" fmla="*/ 0 w 34"/>
                <a:gd name="T15" fmla="*/ 17 h 28"/>
                <a:gd name="T16" fmla="*/ 15 w 34"/>
                <a:gd name="T17" fmla="*/ 28 h 28"/>
                <a:gd name="T18" fmla="*/ 34 w 34"/>
                <a:gd name="T19" fmla="*/ 2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8">
                  <a:moveTo>
                    <a:pt x="34" y="23"/>
                  </a:moveTo>
                  <a:cubicBezTo>
                    <a:pt x="34" y="23"/>
                    <a:pt x="21" y="2"/>
                    <a:pt x="18" y="1"/>
                  </a:cubicBezTo>
                  <a:cubicBezTo>
                    <a:pt x="16" y="0"/>
                    <a:pt x="21" y="15"/>
                    <a:pt x="23" y="18"/>
                  </a:cubicBezTo>
                  <a:cubicBezTo>
                    <a:pt x="23" y="18"/>
                    <a:pt x="11" y="3"/>
                    <a:pt x="8" y="4"/>
                  </a:cubicBezTo>
                  <a:cubicBezTo>
                    <a:pt x="6" y="5"/>
                    <a:pt x="17" y="20"/>
                    <a:pt x="17" y="20"/>
                  </a:cubicBezTo>
                  <a:cubicBezTo>
                    <a:pt x="17" y="20"/>
                    <a:pt x="4" y="6"/>
                    <a:pt x="3" y="8"/>
                  </a:cubicBezTo>
                  <a:cubicBezTo>
                    <a:pt x="2" y="9"/>
                    <a:pt x="11" y="20"/>
                    <a:pt x="11" y="20"/>
                  </a:cubicBezTo>
                  <a:cubicBezTo>
                    <a:pt x="11" y="20"/>
                    <a:pt x="1" y="15"/>
                    <a:pt x="0" y="17"/>
                  </a:cubicBezTo>
                  <a:cubicBezTo>
                    <a:pt x="0" y="18"/>
                    <a:pt x="15" y="28"/>
                    <a:pt x="15" y="28"/>
                  </a:cubicBezTo>
                  <a:lnTo>
                    <a:pt x="34" y="23"/>
                  </a:ln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9" name="ísḷiḍe"/>
            <p:cNvSpPr/>
            <p:nvPr/>
          </p:nvSpPr>
          <p:spPr bwMode="auto">
            <a:xfrm>
              <a:off x="8810626" y="4373563"/>
              <a:ext cx="192088" cy="188913"/>
            </a:xfrm>
            <a:custGeom>
              <a:avLst/>
              <a:gdLst>
                <a:gd name="T0" fmla="*/ 3 w 44"/>
                <a:gd name="T1" fmla="*/ 42 h 43"/>
                <a:gd name="T2" fmla="*/ 22 w 44"/>
                <a:gd name="T3" fmla="*/ 1 h 43"/>
                <a:gd name="T4" fmla="*/ 43 w 44"/>
                <a:gd name="T5" fmla="*/ 42 h 43"/>
                <a:gd name="T6" fmla="*/ 37 w 44"/>
                <a:gd name="T7" fmla="*/ 43 h 43"/>
                <a:gd name="T8" fmla="*/ 23 w 44"/>
                <a:gd name="T9" fmla="*/ 4 h 43"/>
                <a:gd name="T10" fmla="*/ 8 w 44"/>
                <a:gd name="T11" fmla="*/ 42 h 43"/>
                <a:gd name="T12" fmla="*/ 3 w 44"/>
                <a:gd name="T13" fmla="*/ 42 h 43"/>
              </a:gdLst>
              <a:ahLst/>
              <a:cxnLst>
                <a:cxn ang="0">
                  <a:pos x="T0" y="T1"/>
                </a:cxn>
                <a:cxn ang="0">
                  <a:pos x="T2" y="T3"/>
                </a:cxn>
                <a:cxn ang="0">
                  <a:pos x="T4" y="T5"/>
                </a:cxn>
                <a:cxn ang="0">
                  <a:pos x="T6" y="T7"/>
                </a:cxn>
                <a:cxn ang="0">
                  <a:pos x="T8" y="T9"/>
                </a:cxn>
                <a:cxn ang="0">
                  <a:pos x="T10" y="T11"/>
                </a:cxn>
                <a:cxn ang="0">
                  <a:pos x="T12" y="T13"/>
                </a:cxn>
              </a:cxnLst>
              <a:rect l="0" t="0" r="r" b="b"/>
              <a:pathLst>
                <a:path w="44" h="43">
                  <a:moveTo>
                    <a:pt x="3" y="42"/>
                  </a:moveTo>
                  <a:cubicBezTo>
                    <a:pt x="3" y="42"/>
                    <a:pt x="0" y="3"/>
                    <a:pt x="22" y="1"/>
                  </a:cubicBezTo>
                  <a:cubicBezTo>
                    <a:pt x="44" y="0"/>
                    <a:pt x="43" y="42"/>
                    <a:pt x="43" y="42"/>
                  </a:cubicBezTo>
                  <a:cubicBezTo>
                    <a:pt x="37" y="43"/>
                    <a:pt x="37" y="43"/>
                    <a:pt x="37" y="43"/>
                  </a:cubicBezTo>
                  <a:cubicBezTo>
                    <a:pt x="37" y="43"/>
                    <a:pt x="40" y="4"/>
                    <a:pt x="23" y="4"/>
                  </a:cubicBezTo>
                  <a:cubicBezTo>
                    <a:pt x="6" y="5"/>
                    <a:pt x="8" y="42"/>
                    <a:pt x="8" y="42"/>
                  </a:cubicBezTo>
                  <a:lnTo>
                    <a:pt x="3" y="42"/>
                  </a:lnTo>
                  <a:close/>
                </a:path>
              </a:pathLst>
            </a:custGeom>
            <a:solidFill>
              <a:srgbClr val="E2B28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090" name="iṣļîde"/>
            <p:cNvSpPr/>
            <p:nvPr/>
          </p:nvSpPr>
          <p:spPr bwMode="auto">
            <a:xfrm>
              <a:off x="8718551" y="4552951"/>
              <a:ext cx="385763" cy="449263"/>
            </a:xfrm>
            <a:custGeom>
              <a:avLst/>
              <a:gdLst>
                <a:gd name="T0" fmla="*/ 8 w 243"/>
                <a:gd name="T1" fmla="*/ 0 h 283"/>
                <a:gd name="T2" fmla="*/ 243 w 243"/>
                <a:gd name="T3" fmla="*/ 0 h 283"/>
                <a:gd name="T4" fmla="*/ 243 w 243"/>
                <a:gd name="T5" fmla="*/ 269 h 283"/>
                <a:gd name="T6" fmla="*/ 0 w 243"/>
                <a:gd name="T7" fmla="*/ 283 h 283"/>
                <a:gd name="T8" fmla="*/ 8 w 243"/>
                <a:gd name="T9" fmla="*/ 0 h 283"/>
              </a:gdLst>
              <a:ahLst/>
              <a:cxnLst>
                <a:cxn ang="0">
                  <a:pos x="T0" y="T1"/>
                </a:cxn>
                <a:cxn ang="0">
                  <a:pos x="T2" y="T3"/>
                </a:cxn>
                <a:cxn ang="0">
                  <a:pos x="T4" y="T5"/>
                </a:cxn>
                <a:cxn ang="0">
                  <a:pos x="T6" y="T7"/>
                </a:cxn>
                <a:cxn ang="0">
                  <a:pos x="T8" y="T9"/>
                </a:cxn>
              </a:cxnLst>
              <a:rect l="0" t="0" r="r" b="b"/>
              <a:pathLst>
                <a:path w="243" h="283">
                  <a:moveTo>
                    <a:pt x="8" y="0"/>
                  </a:moveTo>
                  <a:lnTo>
                    <a:pt x="243" y="0"/>
                  </a:lnTo>
                  <a:lnTo>
                    <a:pt x="243" y="269"/>
                  </a:lnTo>
                  <a:lnTo>
                    <a:pt x="0" y="283"/>
                  </a:lnTo>
                  <a:lnTo>
                    <a:pt x="8" y="0"/>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91" name="îSļïde"/>
            <p:cNvSpPr/>
            <p:nvPr/>
          </p:nvSpPr>
          <p:spPr bwMode="auto">
            <a:xfrm>
              <a:off x="8818563" y="4364038"/>
              <a:ext cx="193675" cy="188913"/>
            </a:xfrm>
            <a:custGeom>
              <a:avLst/>
              <a:gdLst>
                <a:gd name="T0" fmla="*/ 3 w 44"/>
                <a:gd name="T1" fmla="*/ 43 h 43"/>
                <a:gd name="T2" fmla="*/ 22 w 44"/>
                <a:gd name="T3" fmla="*/ 2 h 43"/>
                <a:gd name="T4" fmla="*/ 43 w 44"/>
                <a:gd name="T5" fmla="*/ 43 h 43"/>
                <a:gd name="T6" fmla="*/ 37 w 44"/>
                <a:gd name="T7" fmla="*/ 43 h 43"/>
                <a:gd name="T8" fmla="*/ 23 w 44"/>
                <a:gd name="T9" fmla="*/ 5 h 43"/>
                <a:gd name="T10" fmla="*/ 8 w 44"/>
                <a:gd name="T11" fmla="*/ 43 h 43"/>
                <a:gd name="T12" fmla="*/ 3 w 44"/>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44" h="43">
                  <a:moveTo>
                    <a:pt x="3" y="43"/>
                  </a:moveTo>
                  <a:cubicBezTo>
                    <a:pt x="3" y="43"/>
                    <a:pt x="0" y="4"/>
                    <a:pt x="22" y="2"/>
                  </a:cubicBezTo>
                  <a:cubicBezTo>
                    <a:pt x="44" y="0"/>
                    <a:pt x="43" y="43"/>
                    <a:pt x="43" y="43"/>
                  </a:cubicBezTo>
                  <a:cubicBezTo>
                    <a:pt x="37" y="43"/>
                    <a:pt x="37" y="43"/>
                    <a:pt x="37" y="43"/>
                  </a:cubicBezTo>
                  <a:cubicBezTo>
                    <a:pt x="37" y="43"/>
                    <a:pt x="39" y="4"/>
                    <a:pt x="23" y="5"/>
                  </a:cubicBezTo>
                  <a:cubicBezTo>
                    <a:pt x="6" y="5"/>
                    <a:pt x="8" y="43"/>
                    <a:pt x="8" y="43"/>
                  </a:cubicBezTo>
                  <a:lnTo>
                    <a:pt x="3" y="43"/>
                  </a:lnTo>
                  <a:close/>
                </a:path>
              </a:pathLst>
            </a:custGeom>
            <a:solidFill>
              <a:srgbClr val="F8C48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092" name="iṧľidê"/>
            <p:cNvSpPr/>
            <p:nvPr/>
          </p:nvSpPr>
          <p:spPr bwMode="auto">
            <a:xfrm>
              <a:off x="8840788" y="4289426"/>
              <a:ext cx="136525" cy="149225"/>
            </a:xfrm>
            <a:custGeom>
              <a:avLst/>
              <a:gdLst>
                <a:gd name="T0" fmla="*/ 0 w 31"/>
                <a:gd name="T1" fmla="*/ 18 h 34"/>
                <a:gd name="T2" fmla="*/ 4 w 31"/>
                <a:gd name="T3" fmla="*/ 20 h 34"/>
                <a:gd name="T4" fmla="*/ 11 w 31"/>
                <a:gd name="T5" fmla="*/ 17 h 34"/>
                <a:gd name="T6" fmla="*/ 10 w 31"/>
                <a:gd name="T7" fmla="*/ 25 h 34"/>
                <a:gd name="T8" fmla="*/ 7 w 31"/>
                <a:gd name="T9" fmla="*/ 26 h 34"/>
                <a:gd name="T10" fmla="*/ 14 w 31"/>
                <a:gd name="T11" fmla="*/ 28 h 34"/>
                <a:gd name="T12" fmla="*/ 21 w 31"/>
                <a:gd name="T13" fmla="*/ 27 h 34"/>
                <a:gd name="T14" fmla="*/ 27 w 31"/>
                <a:gd name="T15" fmla="*/ 26 h 34"/>
                <a:gd name="T16" fmla="*/ 26 w 31"/>
                <a:gd name="T17" fmla="*/ 0 h 34"/>
                <a:gd name="T18" fmla="*/ 11 w 31"/>
                <a:gd name="T19" fmla="*/ 1 h 34"/>
                <a:gd name="T20" fmla="*/ 0 w 31"/>
                <a:gd name="T21"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34">
                  <a:moveTo>
                    <a:pt x="0" y="18"/>
                  </a:moveTo>
                  <a:cubicBezTo>
                    <a:pt x="0" y="18"/>
                    <a:pt x="0" y="22"/>
                    <a:pt x="4" y="20"/>
                  </a:cubicBezTo>
                  <a:cubicBezTo>
                    <a:pt x="9" y="17"/>
                    <a:pt x="11" y="17"/>
                    <a:pt x="11" y="17"/>
                  </a:cubicBezTo>
                  <a:cubicBezTo>
                    <a:pt x="11" y="17"/>
                    <a:pt x="11" y="26"/>
                    <a:pt x="10" y="25"/>
                  </a:cubicBezTo>
                  <a:cubicBezTo>
                    <a:pt x="7" y="26"/>
                    <a:pt x="7" y="26"/>
                    <a:pt x="7" y="26"/>
                  </a:cubicBezTo>
                  <a:cubicBezTo>
                    <a:pt x="7" y="26"/>
                    <a:pt x="9" y="33"/>
                    <a:pt x="14" y="28"/>
                  </a:cubicBezTo>
                  <a:cubicBezTo>
                    <a:pt x="14" y="28"/>
                    <a:pt x="16" y="34"/>
                    <a:pt x="21" y="27"/>
                  </a:cubicBezTo>
                  <a:cubicBezTo>
                    <a:pt x="21" y="27"/>
                    <a:pt x="23" y="32"/>
                    <a:pt x="27" y="26"/>
                  </a:cubicBezTo>
                  <a:cubicBezTo>
                    <a:pt x="30" y="21"/>
                    <a:pt x="31" y="13"/>
                    <a:pt x="26" y="0"/>
                  </a:cubicBezTo>
                  <a:cubicBezTo>
                    <a:pt x="11" y="1"/>
                    <a:pt x="11" y="1"/>
                    <a:pt x="11" y="1"/>
                  </a:cubicBezTo>
                  <a:cubicBezTo>
                    <a:pt x="11" y="1"/>
                    <a:pt x="12" y="13"/>
                    <a:pt x="0" y="18"/>
                  </a:cubicBezTo>
                  <a:close/>
                </a:path>
              </a:pathLst>
            </a:custGeom>
            <a:solidFill>
              <a:srgbClr val="F7C0B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grpSp>
      <p:sp>
        <p:nvSpPr>
          <p:cNvPr id="16" name="文本框 15"/>
          <p:cNvSpPr txBox="1"/>
          <p:nvPr/>
        </p:nvSpPr>
        <p:spPr>
          <a:xfrm>
            <a:off x="724535" y="175260"/>
            <a:ext cx="5329555" cy="460375"/>
          </a:xfrm>
          <a:prstGeom prst="rect">
            <a:avLst/>
          </a:prstGeom>
          <a:noFill/>
        </p:spPr>
        <p:txBody>
          <a:bodyPr wrap="square" rtlCol="0">
            <a:spAutoFit/>
          </a:bodyPr>
          <a:lstStyle/>
          <a:p>
            <a:pPr lvl="0" algn="l">
              <a:buClrTx/>
              <a:buSzTx/>
              <a:buFontTx/>
            </a:pP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校园学习生活</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6" name="组合 465"/>
          <p:cNvGrpSpPr/>
          <p:nvPr/>
        </p:nvGrpSpPr>
        <p:grpSpPr>
          <a:xfrm>
            <a:off x="673100" y="1190625"/>
            <a:ext cx="10845800" cy="583565"/>
            <a:chOff x="1060" y="1875"/>
            <a:chExt cx="17080" cy="919"/>
          </a:xfrm>
        </p:grpSpPr>
        <p:cxnSp>
          <p:nvCxnSpPr>
            <p:cNvPr id="467" name="直接连接符 466"/>
            <p:cNvCxnSpPr/>
            <p:nvPr/>
          </p:nvCxnSpPr>
          <p:spPr>
            <a:xfrm>
              <a:off x="1060" y="2794"/>
              <a:ext cx="17080" cy="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68" name="îSlïḋê"/>
            <p:cNvSpPr txBox="1"/>
            <p:nvPr/>
          </p:nvSpPr>
          <p:spPr>
            <a:xfrm>
              <a:off x="1700" y="1875"/>
              <a:ext cx="12659" cy="919"/>
            </a:xfrm>
            <a:prstGeom prst="rect">
              <a:avLst/>
            </a:prstGeom>
            <a:noFill/>
          </p:spPr>
          <p:txBody>
            <a:bodyPr wrap="square" lIns="91440" tIns="45720" rIns="91440" bIns="45720" rtlCol="0" anchor="t" anchorCtr="0">
              <a:spAutoFit/>
            </a:bodyPr>
            <a:lstStyle/>
            <a:p>
              <a:pPr lvl="0" algn="just">
                <a:buClrTx/>
                <a:buSzTx/>
                <a:buFontTx/>
              </a:pPr>
              <a:r>
                <a:rPr lang="zh-CN" altLang="en-US" sz="3200" b="1" dirty="0">
                  <a:solidFill>
                    <a:srgbClr val="4794B7"/>
                  </a:solidFill>
                  <a:latin typeface="微软雅黑" panose="020B0503020204020204" pitchFamily="34" charset="-122"/>
                  <a:ea typeface="微软雅黑" panose="020B0503020204020204" pitchFamily="34" charset="-122"/>
                  <a:sym typeface="+mn-ea"/>
                </a:rPr>
                <a:t>宿舍服务</a:t>
              </a:r>
            </a:p>
          </p:txBody>
        </p:sp>
      </p:grpSp>
      <p:grpSp>
        <p:nvGrpSpPr>
          <p:cNvPr id="3" name="ïṩḷïďe"/>
          <p:cNvGrpSpPr/>
          <p:nvPr/>
        </p:nvGrpSpPr>
        <p:grpSpPr>
          <a:xfrm>
            <a:off x="1012190" y="4603115"/>
            <a:ext cx="1860550" cy="227330"/>
            <a:chOff x="1222167" y="4304931"/>
            <a:chExt cx="1860551" cy="227167"/>
          </a:xfrm>
        </p:grpSpPr>
        <p:cxnSp>
          <p:nvCxnSpPr>
            <p:cNvPr id="4" name="直接连接符 3"/>
            <p:cNvCxnSpPr/>
            <p:nvPr/>
          </p:nvCxnSpPr>
          <p:spPr>
            <a:xfrm flipH="1">
              <a:off x="1222167" y="4360366"/>
              <a:ext cx="78134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ï$líḋé"/>
            <p:cNvSpPr/>
            <p:nvPr/>
          </p:nvSpPr>
          <p:spPr>
            <a:xfrm rot="18914935">
              <a:off x="2072805" y="4304931"/>
              <a:ext cx="63914" cy="227167"/>
            </a:xfrm>
            <a:custGeom>
              <a:avLst/>
              <a:gdLst>
                <a:gd name="connsiteX0" fmla="*/ 125628 w 125628"/>
                <a:gd name="connsiteY0" fmla="*/ 446518 h 446518"/>
                <a:gd name="connsiteX1" fmla="*/ 0 w 125628"/>
                <a:gd name="connsiteY1" fmla="*/ 446518 h 446518"/>
                <a:gd name="connsiteX2" fmla="*/ 0 w 125628"/>
                <a:gd name="connsiteY2" fmla="*/ 0 h 446518"/>
                <a:gd name="connsiteX3" fmla="*/ 125628 w 125628"/>
                <a:gd name="connsiteY3" fmla="*/ 124541 h 446518"/>
              </a:gdLst>
              <a:ahLst/>
              <a:cxnLst>
                <a:cxn ang="0">
                  <a:pos x="connsiteX0" y="connsiteY0"/>
                </a:cxn>
                <a:cxn ang="0">
                  <a:pos x="connsiteX1" y="connsiteY1"/>
                </a:cxn>
                <a:cxn ang="0">
                  <a:pos x="connsiteX2" y="connsiteY2"/>
                </a:cxn>
                <a:cxn ang="0">
                  <a:pos x="connsiteX3" y="connsiteY3"/>
                </a:cxn>
              </a:cxnLst>
              <a:rect l="l" t="t" r="r" b="b"/>
              <a:pathLst>
                <a:path w="125628" h="446518">
                  <a:moveTo>
                    <a:pt x="125628" y="446518"/>
                  </a:moveTo>
                  <a:lnTo>
                    <a:pt x="0" y="446518"/>
                  </a:lnTo>
                  <a:lnTo>
                    <a:pt x="0" y="0"/>
                  </a:lnTo>
                  <a:lnTo>
                    <a:pt x="125628" y="12454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1">
                <a:solidFill>
                  <a:schemeClr val="tx2"/>
                </a:solidFill>
                <a:latin typeface="微软雅黑" panose="020B0503020204020204" pitchFamily="34" charset="-122"/>
                <a:ea typeface="微软雅黑" panose="020B0503020204020204" pitchFamily="34" charset="-122"/>
              </a:endParaRPr>
            </a:p>
          </p:txBody>
        </p:sp>
        <p:sp>
          <p:nvSpPr>
            <p:cNvPr id="6" name="íṡḷiḓè"/>
            <p:cNvSpPr/>
            <p:nvPr/>
          </p:nvSpPr>
          <p:spPr>
            <a:xfrm rot="2703745">
              <a:off x="2188924" y="4304067"/>
              <a:ext cx="63914" cy="229239"/>
            </a:xfrm>
            <a:custGeom>
              <a:avLst/>
              <a:gdLst>
                <a:gd name="connsiteX0" fmla="*/ 125628 w 125628"/>
                <a:gd name="connsiteY0" fmla="*/ 0 h 450590"/>
                <a:gd name="connsiteX1" fmla="*/ 125628 w 125628"/>
                <a:gd name="connsiteY1" fmla="*/ 450590 h 450590"/>
                <a:gd name="connsiteX2" fmla="*/ 0 w 125628"/>
                <a:gd name="connsiteY2" fmla="*/ 450590 h 450590"/>
                <a:gd name="connsiteX3" fmla="*/ 0 w 125628"/>
                <a:gd name="connsiteY3" fmla="*/ 125902 h 450590"/>
              </a:gdLst>
              <a:ahLst/>
              <a:cxnLst>
                <a:cxn ang="0">
                  <a:pos x="connsiteX0" y="connsiteY0"/>
                </a:cxn>
                <a:cxn ang="0">
                  <a:pos x="connsiteX1" y="connsiteY1"/>
                </a:cxn>
                <a:cxn ang="0">
                  <a:pos x="connsiteX2" y="connsiteY2"/>
                </a:cxn>
                <a:cxn ang="0">
                  <a:pos x="connsiteX3" y="connsiteY3"/>
                </a:cxn>
              </a:cxnLst>
              <a:rect l="l" t="t" r="r" b="b"/>
              <a:pathLst>
                <a:path w="125628" h="450590">
                  <a:moveTo>
                    <a:pt x="125628" y="0"/>
                  </a:moveTo>
                  <a:lnTo>
                    <a:pt x="125628" y="450590"/>
                  </a:lnTo>
                  <a:lnTo>
                    <a:pt x="0" y="450590"/>
                  </a:lnTo>
                  <a:lnTo>
                    <a:pt x="0" y="125902"/>
                  </a:lnTo>
                  <a:close/>
                </a:path>
              </a:pathLst>
            </a:custGeom>
            <a:solidFill>
              <a:schemeClr val="accent1">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1">
                <a:solidFill>
                  <a:schemeClr val="tx2"/>
                </a:solidFill>
                <a:latin typeface="微软雅黑" panose="020B0503020204020204" pitchFamily="34" charset="-122"/>
                <a:ea typeface="微软雅黑" panose="020B0503020204020204" pitchFamily="34" charset="-122"/>
              </a:endParaRPr>
            </a:p>
          </p:txBody>
        </p:sp>
        <p:cxnSp>
          <p:nvCxnSpPr>
            <p:cNvPr id="8" name="直接连接符 7"/>
            <p:cNvCxnSpPr/>
            <p:nvPr/>
          </p:nvCxnSpPr>
          <p:spPr>
            <a:xfrm flipH="1">
              <a:off x="2315323" y="4360367"/>
              <a:ext cx="76739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 name="组合 1" descr="本素材由iSlide™ 提供&#13;&#10;iSlide™尊重知识产权并注重保护用户享有的各项权利。郑重提醒您：&#13;&#10;iSlide™插件中提供的任何信息内容的所有权、知识产权归其原始权利人或权利受让人所有，您免费/购买获得的是信息内容的使用权，并受下述条款的约束；&#13;&#10;1. 您仅可以个人非商业用途使用该等信息内容，不可将信息内容的全部或部分用于出售，或以出租、出借、转让、分销、发布等其他任何方式供他人使用；&#13;&#10;2. 禁止在接入互联网或移动互联网的任何网站、平台、应用或程序上以任何方式为他人提供iSlide™插件资源内容的下载。&#13;&#10;The resource is supplied by iSlide™.&#13;&#10;iSlide™ respects all intellectual property rights and protects all the rights its users acquired.Solemnly remind you:&#13;&#10;The ownership and intellectual property of the resources supplied in iSlide Add-in belongs to its owner or the assignee of this ownership.you only acquired the usage of the resources supplied in iSlide Add-in, as well as respected the following restrain terms:&#13;&#10;1.You are only allowed to use such resource for personal and non-commercial aim, not allowed to use such resource or part of it for the sale; or rent, lend, transfer to others; or distribution or release it in any way.&#13;&#10;2.You are not permitted to provide the resource of iSlide Add-in in any website, platform, application access to the Internet or mobile Internet."/>
          <p:cNvGrpSpPr/>
          <p:nvPr/>
        </p:nvGrpSpPr>
        <p:grpSpPr>
          <a:xfrm>
            <a:off x="1113527" y="2041525"/>
            <a:ext cx="1657877" cy="1860550"/>
            <a:chOff x="3681413" y="798513"/>
            <a:chExt cx="4687887" cy="5260976"/>
          </a:xfrm>
        </p:grpSpPr>
        <p:sp>
          <p:nvSpPr>
            <p:cNvPr id="7" name="îṣļiḍe"/>
            <p:cNvSpPr/>
            <p:nvPr/>
          </p:nvSpPr>
          <p:spPr bwMode="auto">
            <a:xfrm>
              <a:off x="3681413" y="798513"/>
              <a:ext cx="4367213" cy="5026025"/>
            </a:xfrm>
            <a:custGeom>
              <a:avLst/>
              <a:gdLst>
                <a:gd name="T0" fmla="*/ 418 w 464"/>
                <a:gd name="T1" fmla="*/ 408 h 535"/>
                <a:gd name="T2" fmla="*/ 424 w 464"/>
                <a:gd name="T3" fmla="*/ 374 h 535"/>
                <a:gd name="T4" fmla="*/ 392 w 464"/>
                <a:gd name="T5" fmla="*/ 365 h 535"/>
                <a:gd name="T6" fmla="*/ 302 w 464"/>
                <a:gd name="T7" fmla="*/ 387 h 535"/>
                <a:gd name="T8" fmla="*/ 384 w 464"/>
                <a:gd name="T9" fmla="*/ 338 h 535"/>
                <a:gd name="T10" fmla="*/ 454 w 464"/>
                <a:gd name="T11" fmla="*/ 277 h 535"/>
                <a:gd name="T12" fmla="*/ 460 w 464"/>
                <a:gd name="T13" fmla="*/ 241 h 535"/>
                <a:gd name="T14" fmla="*/ 407 w 464"/>
                <a:gd name="T15" fmla="*/ 221 h 535"/>
                <a:gd name="T16" fmla="*/ 303 w 464"/>
                <a:gd name="T17" fmla="*/ 233 h 535"/>
                <a:gd name="T18" fmla="*/ 290 w 464"/>
                <a:gd name="T19" fmla="*/ 224 h 535"/>
                <a:gd name="T20" fmla="*/ 302 w 464"/>
                <a:gd name="T21" fmla="*/ 197 h 535"/>
                <a:gd name="T22" fmla="*/ 353 w 464"/>
                <a:gd name="T23" fmla="*/ 152 h 535"/>
                <a:gd name="T24" fmla="*/ 382 w 464"/>
                <a:gd name="T25" fmla="*/ 120 h 535"/>
                <a:gd name="T26" fmla="*/ 374 w 464"/>
                <a:gd name="T27" fmla="*/ 81 h 535"/>
                <a:gd name="T28" fmla="*/ 346 w 464"/>
                <a:gd name="T29" fmla="*/ 77 h 535"/>
                <a:gd name="T30" fmla="*/ 233 w 464"/>
                <a:gd name="T31" fmla="*/ 96 h 535"/>
                <a:gd name="T32" fmla="*/ 220 w 464"/>
                <a:gd name="T33" fmla="*/ 91 h 535"/>
                <a:gd name="T34" fmla="*/ 219 w 464"/>
                <a:gd name="T35" fmla="*/ 75 h 535"/>
                <a:gd name="T36" fmla="*/ 268 w 464"/>
                <a:gd name="T37" fmla="*/ 6 h 535"/>
                <a:gd name="T38" fmla="*/ 237 w 464"/>
                <a:gd name="T39" fmla="*/ 5 h 535"/>
                <a:gd name="T40" fmla="*/ 138 w 464"/>
                <a:gd name="T41" fmla="*/ 63 h 535"/>
                <a:gd name="T42" fmla="*/ 17 w 464"/>
                <a:gd name="T43" fmla="*/ 215 h 535"/>
                <a:gd name="T44" fmla="*/ 143 w 464"/>
                <a:gd name="T45" fmla="*/ 183 h 535"/>
                <a:gd name="T46" fmla="*/ 163 w 464"/>
                <a:gd name="T47" fmla="*/ 174 h 535"/>
                <a:gd name="T48" fmla="*/ 179 w 464"/>
                <a:gd name="T49" fmla="*/ 185 h 535"/>
                <a:gd name="T50" fmla="*/ 168 w 464"/>
                <a:gd name="T51" fmla="*/ 202 h 535"/>
                <a:gd name="T52" fmla="*/ 98 w 464"/>
                <a:gd name="T53" fmla="*/ 259 h 535"/>
                <a:gd name="T54" fmla="*/ 69 w 464"/>
                <a:gd name="T55" fmla="*/ 352 h 535"/>
                <a:gd name="T56" fmla="*/ 160 w 464"/>
                <a:gd name="T57" fmla="*/ 319 h 535"/>
                <a:gd name="T58" fmla="*/ 212 w 464"/>
                <a:gd name="T59" fmla="*/ 298 h 535"/>
                <a:gd name="T60" fmla="*/ 224 w 464"/>
                <a:gd name="T61" fmla="*/ 304 h 535"/>
                <a:gd name="T62" fmla="*/ 225 w 464"/>
                <a:gd name="T63" fmla="*/ 324 h 535"/>
                <a:gd name="T64" fmla="*/ 210 w 464"/>
                <a:gd name="T65" fmla="*/ 339 h 535"/>
                <a:gd name="T66" fmla="*/ 142 w 464"/>
                <a:gd name="T67" fmla="*/ 386 h 535"/>
                <a:gd name="T68" fmla="*/ 98 w 464"/>
                <a:gd name="T69" fmla="*/ 473 h 535"/>
                <a:gd name="T70" fmla="*/ 418 w 464"/>
                <a:gd name="T71" fmla="*/ 408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4" h="535">
                  <a:moveTo>
                    <a:pt x="418" y="408"/>
                  </a:moveTo>
                  <a:cubicBezTo>
                    <a:pt x="428" y="400"/>
                    <a:pt x="432" y="384"/>
                    <a:pt x="424" y="374"/>
                  </a:cubicBezTo>
                  <a:cubicBezTo>
                    <a:pt x="417" y="365"/>
                    <a:pt x="403" y="364"/>
                    <a:pt x="392" y="365"/>
                  </a:cubicBezTo>
                  <a:cubicBezTo>
                    <a:pt x="372" y="366"/>
                    <a:pt x="312" y="405"/>
                    <a:pt x="302" y="387"/>
                  </a:cubicBezTo>
                  <a:cubicBezTo>
                    <a:pt x="298" y="371"/>
                    <a:pt x="356" y="354"/>
                    <a:pt x="384" y="338"/>
                  </a:cubicBezTo>
                  <a:cubicBezTo>
                    <a:pt x="411" y="323"/>
                    <a:pt x="438" y="304"/>
                    <a:pt x="454" y="277"/>
                  </a:cubicBezTo>
                  <a:cubicBezTo>
                    <a:pt x="460" y="266"/>
                    <a:pt x="464" y="252"/>
                    <a:pt x="460" y="241"/>
                  </a:cubicBezTo>
                  <a:cubicBezTo>
                    <a:pt x="452" y="222"/>
                    <a:pt x="427" y="218"/>
                    <a:pt x="407" y="221"/>
                  </a:cubicBezTo>
                  <a:cubicBezTo>
                    <a:pt x="372" y="226"/>
                    <a:pt x="337" y="244"/>
                    <a:pt x="303" y="233"/>
                  </a:cubicBezTo>
                  <a:cubicBezTo>
                    <a:pt x="298" y="232"/>
                    <a:pt x="293" y="229"/>
                    <a:pt x="290" y="224"/>
                  </a:cubicBezTo>
                  <a:cubicBezTo>
                    <a:pt x="285" y="215"/>
                    <a:pt x="294" y="204"/>
                    <a:pt x="302" y="197"/>
                  </a:cubicBezTo>
                  <a:cubicBezTo>
                    <a:pt x="318" y="182"/>
                    <a:pt x="336" y="167"/>
                    <a:pt x="353" y="152"/>
                  </a:cubicBezTo>
                  <a:cubicBezTo>
                    <a:pt x="364" y="143"/>
                    <a:pt x="376" y="133"/>
                    <a:pt x="382" y="120"/>
                  </a:cubicBezTo>
                  <a:cubicBezTo>
                    <a:pt x="388" y="107"/>
                    <a:pt x="386" y="89"/>
                    <a:pt x="374" y="81"/>
                  </a:cubicBezTo>
                  <a:cubicBezTo>
                    <a:pt x="366" y="76"/>
                    <a:pt x="356" y="76"/>
                    <a:pt x="346" y="77"/>
                  </a:cubicBezTo>
                  <a:cubicBezTo>
                    <a:pt x="308" y="82"/>
                    <a:pt x="271" y="100"/>
                    <a:pt x="233" y="96"/>
                  </a:cubicBezTo>
                  <a:cubicBezTo>
                    <a:pt x="228" y="96"/>
                    <a:pt x="223" y="95"/>
                    <a:pt x="220" y="91"/>
                  </a:cubicBezTo>
                  <a:cubicBezTo>
                    <a:pt x="216" y="87"/>
                    <a:pt x="217" y="81"/>
                    <a:pt x="219" y="75"/>
                  </a:cubicBezTo>
                  <a:cubicBezTo>
                    <a:pt x="229" y="49"/>
                    <a:pt x="298" y="32"/>
                    <a:pt x="268" y="6"/>
                  </a:cubicBezTo>
                  <a:cubicBezTo>
                    <a:pt x="259" y="0"/>
                    <a:pt x="247" y="2"/>
                    <a:pt x="237" y="5"/>
                  </a:cubicBezTo>
                  <a:cubicBezTo>
                    <a:pt x="199" y="14"/>
                    <a:pt x="166" y="37"/>
                    <a:pt x="138" y="63"/>
                  </a:cubicBezTo>
                  <a:cubicBezTo>
                    <a:pt x="109" y="88"/>
                    <a:pt x="0" y="191"/>
                    <a:pt x="17" y="215"/>
                  </a:cubicBezTo>
                  <a:cubicBezTo>
                    <a:pt x="41" y="249"/>
                    <a:pt x="108" y="207"/>
                    <a:pt x="143" y="183"/>
                  </a:cubicBezTo>
                  <a:cubicBezTo>
                    <a:pt x="149" y="179"/>
                    <a:pt x="155" y="175"/>
                    <a:pt x="163" y="174"/>
                  </a:cubicBezTo>
                  <a:cubicBezTo>
                    <a:pt x="170" y="173"/>
                    <a:pt x="178" y="178"/>
                    <a:pt x="179" y="185"/>
                  </a:cubicBezTo>
                  <a:cubicBezTo>
                    <a:pt x="180" y="192"/>
                    <a:pt x="174" y="197"/>
                    <a:pt x="168" y="202"/>
                  </a:cubicBezTo>
                  <a:cubicBezTo>
                    <a:pt x="144" y="220"/>
                    <a:pt x="120" y="237"/>
                    <a:pt x="98" y="259"/>
                  </a:cubicBezTo>
                  <a:cubicBezTo>
                    <a:pt x="76" y="280"/>
                    <a:pt x="34" y="322"/>
                    <a:pt x="69" y="352"/>
                  </a:cubicBezTo>
                  <a:cubicBezTo>
                    <a:pt x="93" y="373"/>
                    <a:pt x="132" y="337"/>
                    <a:pt x="160" y="319"/>
                  </a:cubicBezTo>
                  <a:cubicBezTo>
                    <a:pt x="176" y="308"/>
                    <a:pt x="193" y="296"/>
                    <a:pt x="212" y="298"/>
                  </a:cubicBezTo>
                  <a:cubicBezTo>
                    <a:pt x="217" y="299"/>
                    <a:pt x="221" y="301"/>
                    <a:pt x="224" y="304"/>
                  </a:cubicBezTo>
                  <a:cubicBezTo>
                    <a:pt x="229" y="309"/>
                    <a:pt x="229" y="318"/>
                    <a:pt x="225" y="324"/>
                  </a:cubicBezTo>
                  <a:cubicBezTo>
                    <a:pt x="222" y="330"/>
                    <a:pt x="216" y="335"/>
                    <a:pt x="210" y="339"/>
                  </a:cubicBezTo>
                  <a:cubicBezTo>
                    <a:pt x="188" y="355"/>
                    <a:pt x="163" y="368"/>
                    <a:pt x="142" y="386"/>
                  </a:cubicBezTo>
                  <a:cubicBezTo>
                    <a:pt x="121" y="404"/>
                    <a:pt x="84" y="448"/>
                    <a:pt x="98" y="473"/>
                  </a:cubicBezTo>
                  <a:cubicBezTo>
                    <a:pt x="134" y="535"/>
                    <a:pt x="409" y="417"/>
                    <a:pt x="418" y="408"/>
                  </a:cubicBezTo>
                  <a:close/>
                </a:path>
              </a:pathLst>
            </a:custGeom>
            <a:solidFill>
              <a:srgbClr val="D2D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 name="iṥļíďé"/>
            <p:cNvSpPr/>
            <p:nvPr/>
          </p:nvSpPr>
          <p:spPr bwMode="auto">
            <a:xfrm>
              <a:off x="6280150" y="865188"/>
              <a:ext cx="752475" cy="525463"/>
            </a:xfrm>
            <a:custGeom>
              <a:avLst/>
              <a:gdLst>
                <a:gd name="T0" fmla="*/ 64 w 80"/>
                <a:gd name="T1" fmla="*/ 1 h 56"/>
                <a:gd name="T2" fmla="*/ 62 w 80"/>
                <a:gd name="T3" fmla="*/ 1 h 56"/>
                <a:gd name="T4" fmla="*/ 11 w 80"/>
                <a:gd name="T5" fmla="*/ 29 h 56"/>
                <a:gd name="T6" fmla="*/ 34 w 80"/>
                <a:gd name="T7" fmla="*/ 55 h 56"/>
                <a:gd name="T8" fmla="*/ 77 w 80"/>
                <a:gd name="T9" fmla="*/ 30 h 56"/>
                <a:gd name="T10" fmla="*/ 64 w 80"/>
                <a:gd name="T11" fmla="*/ 1 h 56"/>
              </a:gdLst>
              <a:ahLst/>
              <a:cxnLst>
                <a:cxn ang="0">
                  <a:pos x="T0" y="T1"/>
                </a:cxn>
                <a:cxn ang="0">
                  <a:pos x="T2" y="T3"/>
                </a:cxn>
                <a:cxn ang="0">
                  <a:pos x="T4" y="T5"/>
                </a:cxn>
                <a:cxn ang="0">
                  <a:pos x="T6" y="T7"/>
                </a:cxn>
                <a:cxn ang="0">
                  <a:pos x="T8" y="T9"/>
                </a:cxn>
                <a:cxn ang="0">
                  <a:pos x="T10" y="T11"/>
                </a:cxn>
              </a:cxnLst>
              <a:rect l="0" t="0" r="r" b="b"/>
              <a:pathLst>
                <a:path w="80" h="56">
                  <a:moveTo>
                    <a:pt x="64" y="1"/>
                  </a:moveTo>
                  <a:cubicBezTo>
                    <a:pt x="64" y="1"/>
                    <a:pt x="63" y="0"/>
                    <a:pt x="62" y="1"/>
                  </a:cubicBezTo>
                  <a:cubicBezTo>
                    <a:pt x="45" y="5"/>
                    <a:pt x="22" y="14"/>
                    <a:pt x="11" y="29"/>
                  </a:cubicBezTo>
                  <a:cubicBezTo>
                    <a:pt x="0" y="45"/>
                    <a:pt x="21" y="54"/>
                    <a:pt x="34" y="55"/>
                  </a:cubicBezTo>
                  <a:cubicBezTo>
                    <a:pt x="52" y="56"/>
                    <a:pt x="72" y="49"/>
                    <a:pt x="77" y="30"/>
                  </a:cubicBezTo>
                  <a:cubicBezTo>
                    <a:pt x="80" y="20"/>
                    <a:pt x="75" y="1"/>
                    <a:pt x="64" y="1"/>
                  </a:cubicBezTo>
                  <a:close/>
                </a:path>
              </a:pathLst>
            </a:custGeom>
            <a:solidFill>
              <a:srgbClr val="D2D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 name="íSľïḓè"/>
            <p:cNvSpPr/>
            <p:nvPr/>
          </p:nvSpPr>
          <p:spPr bwMode="auto">
            <a:xfrm>
              <a:off x="7202488" y="2132013"/>
              <a:ext cx="809625" cy="658813"/>
            </a:xfrm>
            <a:custGeom>
              <a:avLst/>
              <a:gdLst>
                <a:gd name="T0" fmla="*/ 21 w 86"/>
                <a:gd name="T1" fmla="*/ 68 h 70"/>
                <a:gd name="T2" fmla="*/ 23 w 86"/>
                <a:gd name="T3" fmla="*/ 68 h 70"/>
                <a:gd name="T4" fmla="*/ 76 w 86"/>
                <a:gd name="T5" fmla="*/ 26 h 70"/>
                <a:gd name="T6" fmla="*/ 45 w 86"/>
                <a:gd name="T7" fmla="*/ 1 h 70"/>
                <a:gd name="T8" fmla="*/ 1 w 86"/>
                <a:gd name="T9" fmla="*/ 37 h 70"/>
                <a:gd name="T10" fmla="*/ 21 w 86"/>
                <a:gd name="T11" fmla="*/ 68 h 70"/>
              </a:gdLst>
              <a:ahLst/>
              <a:cxnLst>
                <a:cxn ang="0">
                  <a:pos x="T0" y="T1"/>
                </a:cxn>
                <a:cxn ang="0">
                  <a:pos x="T2" y="T3"/>
                </a:cxn>
                <a:cxn ang="0">
                  <a:pos x="T4" y="T5"/>
                </a:cxn>
                <a:cxn ang="0">
                  <a:pos x="T6" y="T7"/>
                </a:cxn>
                <a:cxn ang="0">
                  <a:pos x="T8" y="T9"/>
                </a:cxn>
                <a:cxn ang="0">
                  <a:pos x="T10" y="T11"/>
                </a:cxn>
              </a:cxnLst>
              <a:rect l="0" t="0" r="r" b="b"/>
              <a:pathLst>
                <a:path w="86" h="70">
                  <a:moveTo>
                    <a:pt x="21" y="68"/>
                  </a:moveTo>
                  <a:cubicBezTo>
                    <a:pt x="22" y="68"/>
                    <a:pt x="22" y="68"/>
                    <a:pt x="23" y="68"/>
                  </a:cubicBezTo>
                  <a:cubicBezTo>
                    <a:pt x="42" y="60"/>
                    <a:pt x="66" y="45"/>
                    <a:pt x="76" y="26"/>
                  </a:cubicBezTo>
                  <a:cubicBezTo>
                    <a:pt x="86" y="5"/>
                    <a:pt x="60" y="0"/>
                    <a:pt x="45" y="1"/>
                  </a:cubicBezTo>
                  <a:cubicBezTo>
                    <a:pt x="24" y="3"/>
                    <a:pt x="3" y="15"/>
                    <a:pt x="1" y="37"/>
                  </a:cubicBezTo>
                  <a:cubicBezTo>
                    <a:pt x="0" y="48"/>
                    <a:pt x="8" y="70"/>
                    <a:pt x="21" y="68"/>
                  </a:cubicBezTo>
                  <a:close/>
                </a:path>
              </a:pathLst>
            </a:custGeom>
            <a:solidFill>
              <a:srgbClr val="D2D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 name="íṣḷídè"/>
            <p:cNvSpPr/>
            <p:nvPr/>
          </p:nvSpPr>
          <p:spPr bwMode="auto">
            <a:xfrm>
              <a:off x="7485063" y="1023938"/>
              <a:ext cx="395288" cy="376238"/>
            </a:xfrm>
            <a:custGeom>
              <a:avLst/>
              <a:gdLst>
                <a:gd name="T0" fmla="*/ 11 w 42"/>
                <a:gd name="T1" fmla="*/ 39 h 40"/>
                <a:gd name="T2" fmla="*/ 12 w 42"/>
                <a:gd name="T3" fmla="*/ 39 h 40"/>
                <a:gd name="T4" fmla="*/ 37 w 42"/>
                <a:gd name="T5" fmla="*/ 15 h 40"/>
                <a:gd name="T6" fmla="*/ 22 w 42"/>
                <a:gd name="T7" fmla="*/ 1 h 40"/>
                <a:gd name="T8" fmla="*/ 0 w 42"/>
                <a:gd name="T9" fmla="*/ 21 h 40"/>
                <a:gd name="T10" fmla="*/ 11 w 42"/>
                <a:gd name="T11" fmla="*/ 39 h 40"/>
              </a:gdLst>
              <a:ahLst/>
              <a:cxnLst>
                <a:cxn ang="0">
                  <a:pos x="T0" y="T1"/>
                </a:cxn>
                <a:cxn ang="0">
                  <a:pos x="T2" y="T3"/>
                </a:cxn>
                <a:cxn ang="0">
                  <a:pos x="T4" y="T5"/>
                </a:cxn>
                <a:cxn ang="0">
                  <a:pos x="T6" y="T7"/>
                </a:cxn>
                <a:cxn ang="0">
                  <a:pos x="T8" y="T9"/>
                </a:cxn>
                <a:cxn ang="0">
                  <a:pos x="T10" y="T11"/>
                </a:cxn>
              </a:cxnLst>
              <a:rect l="0" t="0" r="r" b="b"/>
              <a:pathLst>
                <a:path w="42" h="40">
                  <a:moveTo>
                    <a:pt x="11" y="39"/>
                  </a:moveTo>
                  <a:cubicBezTo>
                    <a:pt x="11" y="39"/>
                    <a:pt x="11" y="39"/>
                    <a:pt x="12" y="39"/>
                  </a:cubicBezTo>
                  <a:cubicBezTo>
                    <a:pt x="21" y="35"/>
                    <a:pt x="33" y="27"/>
                    <a:pt x="37" y="15"/>
                  </a:cubicBezTo>
                  <a:cubicBezTo>
                    <a:pt x="42" y="4"/>
                    <a:pt x="29" y="0"/>
                    <a:pt x="22" y="1"/>
                  </a:cubicBezTo>
                  <a:cubicBezTo>
                    <a:pt x="11" y="2"/>
                    <a:pt x="1" y="8"/>
                    <a:pt x="0" y="21"/>
                  </a:cubicBezTo>
                  <a:cubicBezTo>
                    <a:pt x="0" y="27"/>
                    <a:pt x="5" y="40"/>
                    <a:pt x="11" y="39"/>
                  </a:cubicBezTo>
                  <a:close/>
                </a:path>
              </a:pathLst>
            </a:custGeom>
            <a:solidFill>
              <a:srgbClr val="D2D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7" name="îSḷíḑê"/>
            <p:cNvSpPr/>
            <p:nvPr/>
          </p:nvSpPr>
          <p:spPr bwMode="auto">
            <a:xfrm>
              <a:off x="3786188" y="3100388"/>
              <a:ext cx="1674813" cy="2676525"/>
            </a:xfrm>
            <a:custGeom>
              <a:avLst/>
              <a:gdLst>
                <a:gd name="T0" fmla="*/ 173 w 178"/>
                <a:gd name="T1" fmla="*/ 222 h 285"/>
                <a:gd name="T2" fmla="*/ 163 w 178"/>
                <a:gd name="T3" fmla="*/ 167 h 285"/>
                <a:gd name="T4" fmla="*/ 148 w 178"/>
                <a:gd name="T5" fmla="*/ 151 h 285"/>
                <a:gd name="T6" fmla="*/ 109 w 178"/>
                <a:gd name="T7" fmla="*/ 159 h 285"/>
                <a:gd name="T8" fmla="*/ 111 w 178"/>
                <a:gd name="T9" fmla="*/ 88 h 285"/>
                <a:gd name="T10" fmla="*/ 84 w 178"/>
                <a:gd name="T11" fmla="*/ 73 h 285"/>
                <a:gd name="T12" fmla="*/ 73 w 178"/>
                <a:gd name="T13" fmla="*/ 87 h 285"/>
                <a:gd name="T14" fmla="*/ 43 w 178"/>
                <a:gd name="T15" fmla="*/ 13 h 285"/>
                <a:gd name="T16" fmla="*/ 35 w 178"/>
                <a:gd name="T17" fmla="*/ 3 h 285"/>
                <a:gd name="T18" fmla="*/ 16 w 178"/>
                <a:gd name="T19" fmla="*/ 7 h 285"/>
                <a:gd name="T20" fmla="*/ 8 w 178"/>
                <a:gd name="T21" fmla="*/ 25 h 285"/>
                <a:gd name="T22" fmla="*/ 32 w 178"/>
                <a:gd name="T23" fmla="*/ 111 h 285"/>
                <a:gd name="T24" fmla="*/ 7 w 178"/>
                <a:gd name="T25" fmla="*/ 117 h 285"/>
                <a:gd name="T26" fmla="*/ 15 w 178"/>
                <a:gd name="T27" fmla="*/ 154 h 285"/>
                <a:gd name="T28" fmla="*/ 44 w 178"/>
                <a:gd name="T29" fmla="*/ 187 h 285"/>
                <a:gd name="T30" fmla="*/ 17 w 178"/>
                <a:gd name="T31" fmla="*/ 191 h 285"/>
                <a:gd name="T32" fmla="*/ 5 w 178"/>
                <a:gd name="T33" fmla="*/ 216 h 285"/>
                <a:gd name="T34" fmla="*/ 17 w 178"/>
                <a:gd name="T35" fmla="*/ 242 h 285"/>
                <a:gd name="T36" fmla="*/ 118 w 178"/>
                <a:gd name="T37" fmla="*/ 271 h 285"/>
                <a:gd name="T38" fmla="*/ 173 w 178"/>
                <a:gd name="T39" fmla="*/ 22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8" h="285">
                  <a:moveTo>
                    <a:pt x="173" y="222"/>
                  </a:moveTo>
                  <a:cubicBezTo>
                    <a:pt x="178" y="204"/>
                    <a:pt x="172" y="184"/>
                    <a:pt x="163" y="167"/>
                  </a:cubicBezTo>
                  <a:cubicBezTo>
                    <a:pt x="159" y="161"/>
                    <a:pt x="155" y="154"/>
                    <a:pt x="148" y="151"/>
                  </a:cubicBezTo>
                  <a:cubicBezTo>
                    <a:pt x="136" y="145"/>
                    <a:pt x="121" y="152"/>
                    <a:pt x="109" y="159"/>
                  </a:cubicBezTo>
                  <a:cubicBezTo>
                    <a:pt x="116" y="136"/>
                    <a:pt x="122" y="110"/>
                    <a:pt x="111" y="88"/>
                  </a:cubicBezTo>
                  <a:cubicBezTo>
                    <a:pt x="106" y="78"/>
                    <a:pt x="95" y="69"/>
                    <a:pt x="84" y="73"/>
                  </a:cubicBezTo>
                  <a:cubicBezTo>
                    <a:pt x="78" y="75"/>
                    <a:pt x="74" y="81"/>
                    <a:pt x="73" y="87"/>
                  </a:cubicBezTo>
                  <a:cubicBezTo>
                    <a:pt x="67" y="61"/>
                    <a:pt x="56" y="36"/>
                    <a:pt x="43" y="13"/>
                  </a:cubicBezTo>
                  <a:cubicBezTo>
                    <a:pt x="41" y="9"/>
                    <a:pt x="38" y="5"/>
                    <a:pt x="35" y="3"/>
                  </a:cubicBezTo>
                  <a:cubicBezTo>
                    <a:pt x="29" y="0"/>
                    <a:pt x="21" y="2"/>
                    <a:pt x="16" y="7"/>
                  </a:cubicBezTo>
                  <a:cubicBezTo>
                    <a:pt x="11" y="12"/>
                    <a:pt x="9" y="19"/>
                    <a:pt x="8" y="25"/>
                  </a:cubicBezTo>
                  <a:cubicBezTo>
                    <a:pt x="4" y="55"/>
                    <a:pt x="18" y="84"/>
                    <a:pt x="32" y="111"/>
                  </a:cubicBezTo>
                  <a:cubicBezTo>
                    <a:pt x="24" y="106"/>
                    <a:pt x="12" y="109"/>
                    <a:pt x="7" y="117"/>
                  </a:cubicBezTo>
                  <a:cubicBezTo>
                    <a:pt x="0" y="129"/>
                    <a:pt x="7" y="143"/>
                    <a:pt x="15" y="154"/>
                  </a:cubicBezTo>
                  <a:cubicBezTo>
                    <a:pt x="24" y="166"/>
                    <a:pt x="34" y="176"/>
                    <a:pt x="44" y="187"/>
                  </a:cubicBezTo>
                  <a:cubicBezTo>
                    <a:pt x="35" y="183"/>
                    <a:pt x="24" y="185"/>
                    <a:pt x="17" y="191"/>
                  </a:cubicBezTo>
                  <a:cubicBezTo>
                    <a:pt x="9" y="197"/>
                    <a:pt x="5" y="206"/>
                    <a:pt x="5" y="216"/>
                  </a:cubicBezTo>
                  <a:cubicBezTo>
                    <a:pt x="6" y="226"/>
                    <a:pt x="11" y="234"/>
                    <a:pt x="17" y="242"/>
                  </a:cubicBezTo>
                  <a:cubicBezTo>
                    <a:pt x="35" y="266"/>
                    <a:pt x="78" y="285"/>
                    <a:pt x="118" y="271"/>
                  </a:cubicBezTo>
                  <a:cubicBezTo>
                    <a:pt x="136" y="264"/>
                    <a:pt x="169" y="241"/>
                    <a:pt x="173" y="222"/>
                  </a:cubicBezTo>
                  <a:close/>
                </a:path>
              </a:pathLst>
            </a:custGeom>
            <a:solidFill>
              <a:srgbClr val="B3CE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8" name="îṧľiďe"/>
            <p:cNvSpPr/>
            <p:nvPr/>
          </p:nvSpPr>
          <p:spPr bwMode="auto">
            <a:xfrm>
              <a:off x="4208463" y="3935413"/>
              <a:ext cx="876300" cy="1879600"/>
            </a:xfrm>
            <a:custGeom>
              <a:avLst/>
              <a:gdLst>
                <a:gd name="T0" fmla="*/ 76 w 93"/>
                <a:gd name="T1" fmla="*/ 76 h 200"/>
                <a:gd name="T2" fmla="*/ 59 w 93"/>
                <a:gd name="T3" fmla="*/ 107 h 200"/>
                <a:gd name="T4" fmla="*/ 55 w 93"/>
                <a:gd name="T5" fmla="*/ 98 h 200"/>
                <a:gd name="T6" fmla="*/ 33 w 93"/>
                <a:gd name="T7" fmla="*/ 48 h 200"/>
                <a:gd name="T8" fmla="*/ 45 w 93"/>
                <a:gd name="T9" fmla="*/ 24 h 200"/>
                <a:gd name="T10" fmla="*/ 43 w 93"/>
                <a:gd name="T11" fmla="*/ 24 h 200"/>
                <a:gd name="T12" fmla="*/ 32 w 93"/>
                <a:gd name="T13" fmla="*/ 45 h 200"/>
                <a:gd name="T14" fmla="*/ 10 w 93"/>
                <a:gd name="T15" fmla="*/ 1 h 200"/>
                <a:gd name="T16" fmla="*/ 8 w 93"/>
                <a:gd name="T17" fmla="*/ 2 h 200"/>
                <a:gd name="T18" fmla="*/ 19 w 93"/>
                <a:gd name="T19" fmla="*/ 27 h 200"/>
                <a:gd name="T20" fmla="*/ 1 w 93"/>
                <a:gd name="T21" fmla="*/ 20 h 200"/>
                <a:gd name="T22" fmla="*/ 0 w 93"/>
                <a:gd name="T23" fmla="*/ 21 h 200"/>
                <a:gd name="T24" fmla="*/ 11 w 93"/>
                <a:gd name="T25" fmla="*/ 26 h 200"/>
                <a:gd name="T26" fmla="*/ 21 w 93"/>
                <a:gd name="T27" fmla="*/ 31 h 200"/>
                <a:gd name="T28" fmla="*/ 38 w 93"/>
                <a:gd name="T29" fmla="*/ 68 h 200"/>
                <a:gd name="T30" fmla="*/ 28 w 93"/>
                <a:gd name="T31" fmla="*/ 63 h 200"/>
                <a:gd name="T32" fmla="*/ 12 w 93"/>
                <a:gd name="T33" fmla="*/ 57 h 200"/>
                <a:gd name="T34" fmla="*/ 11 w 93"/>
                <a:gd name="T35" fmla="*/ 58 h 200"/>
                <a:gd name="T36" fmla="*/ 27 w 93"/>
                <a:gd name="T37" fmla="*/ 65 h 200"/>
                <a:gd name="T38" fmla="*/ 39 w 93"/>
                <a:gd name="T39" fmla="*/ 71 h 200"/>
                <a:gd name="T40" fmla="*/ 51 w 93"/>
                <a:gd name="T41" fmla="*/ 99 h 200"/>
                <a:gd name="T42" fmla="*/ 63 w 93"/>
                <a:gd name="T43" fmla="*/ 128 h 200"/>
                <a:gd name="T44" fmla="*/ 18 w 93"/>
                <a:gd name="T45" fmla="*/ 112 h 200"/>
                <a:gd name="T46" fmla="*/ 17 w 93"/>
                <a:gd name="T47" fmla="*/ 114 h 200"/>
                <a:gd name="T48" fmla="*/ 64 w 93"/>
                <a:gd name="T49" fmla="*/ 133 h 200"/>
                <a:gd name="T50" fmla="*/ 65 w 93"/>
                <a:gd name="T51" fmla="*/ 133 h 200"/>
                <a:gd name="T52" fmla="*/ 70 w 93"/>
                <a:gd name="T53" fmla="*/ 148 h 200"/>
                <a:gd name="T54" fmla="*/ 89 w 93"/>
                <a:gd name="T55" fmla="*/ 199 h 200"/>
                <a:gd name="T56" fmla="*/ 93 w 93"/>
                <a:gd name="T57" fmla="*/ 197 h 200"/>
                <a:gd name="T58" fmla="*/ 76 w 93"/>
                <a:gd name="T59" fmla="*/ 148 h 200"/>
                <a:gd name="T60" fmla="*/ 62 w 93"/>
                <a:gd name="T61" fmla="*/ 114 h 200"/>
                <a:gd name="T62" fmla="*/ 78 w 93"/>
                <a:gd name="T63" fmla="*/ 77 h 200"/>
                <a:gd name="T64" fmla="*/ 76 w 93"/>
                <a:gd name="T65" fmla="*/ 7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3" h="200">
                  <a:moveTo>
                    <a:pt x="76" y="76"/>
                  </a:moveTo>
                  <a:cubicBezTo>
                    <a:pt x="67" y="85"/>
                    <a:pt x="61" y="96"/>
                    <a:pt x="59" y="107"/>
                  </a:cubicBezTo>
                  <a:cubicBezTo>
                    <a:pt x="58" y="104"/>
                    <a:pt x="57" y="101"/>
                    <a:pt x="55" y="98"/>
                  </a:cubicBezTo>
                  <a:cubicBezTo>
                    <a:pt x="48" y="81"/>
                    <a:pt x="41" y="65"/>
                    <a:pt x="33" y="48"/>
                  </a:cubicBezTo>
                  <a:cubicBezTo>
                    <a:pt x="37" y="40"/>
                    <a:pt x="42" y="32"/>
                    <a:pt x="45" y="24"/>
                  </a:cubicBezTo>
                  <a:cubicBezTo>
                    <a:pt x="46" y="23"/>
                    <a:pt x="44" y="23"/>
                    <a:pt x="43" y="24"/>
                  </a:cubicBezTo>
                  <a:cubicBezTo>
                    <a:pt x="38" y="30"/>
                    <a:pt x="35" y="38"/>
                    <a:pt x="32" y="45"/>
                  </a:cubicBezTo>
                  <a:cubicBezTo>
                    <a:pt x="25" y="30"/>
                    <a:pt x="18" y="15"/>
                    <a:pt x="10" y="1"/>
                  </a:cubicBezTo>
                  <a:cubicBezTo>
                    <a:pt x="9" y="0"/>
                    <a:pt x="7" y="0"/>
                    <a:pt x="8" y="2"/>
                  </a:cubicBezTo>
                  <a:cubicBezTo>
                    <a:pt x="12" y="10"/>
                    <a:pt x="15" y="18"/>
                    <a:pt x="19" y="27"/>
                  </a:cubicBezTo>
                  <a:cubicBezTo>
                    <a:pt x="14" y="24"/>
                    <a:pt x="8" y="21"/>
                    <a:pt x="1" y="20"/>
                  </a:cubicBezTo>
                  <a:cubicBezTo>
                    <a:pt x="0" y="20"/>
                    <a:pt x="0" y="21"/>
                    <a:pt x="0" y="21"/>
                  </a:cubicBezTo>
                  <a:cubicBezTo>
                    <a:pt x="3" y="23"/>
                    <a:pt x="7" y="25"/>
                    <a:pt x="11" y="26"/>
                  </a:cubicBezTo>
                  <a:cubicBezTo>
                    <a:pt x="14" y="28"/>
                    <a:pt x="18" y="29"/>
                    <a:pt x="21" y="31"/>
                  </a:cubicBezTo>
                  <a:cubicBezTo>
                    <a:pt x="27" y="43"/>
                    <a:pt x="32" y="56"/>
                    <a:pt x="38" y="68"/>
                  </a:cubicBezTo>
                  <a:cubicBezTo>
                    <a:pt x="35" y="66"/>
                    <a:pt x="31" y="64"/>
                    <a:pt x="28" y="63"/>
                  </a:cubicBezTo>
                  <a:cubicBezTo>
                    <a:pt x="23" y="60"/>
                    <a:pt x="18" y="58"/>
                    <a:pt x="12" y="57"/>
                  </a:cubicBezTo>
                  <a:cubicBezTo>
                    <a:pt x="11" y="57"/>
                    <a:pt x="10" y="58"/>
                    <a:pt x="11" y="58"/>
                  </a:cubicBezTo>
                  <a:cubicBezTo>
                    <a:pt x="16" y="61"/>
                    <a:pt x="22" y="63"/>
                    <a:pt x="27" y="65"/>
                  </a:cubicBezTo>
                  <a:cubicBezTo>
                    <a:pt x="31" y="67"/>
                    <a:pt x="35" y="69"/>
                    <a:pt x="39" y="71"/>
                  </a:cubicBezTo>
                  <a:cubicBezTo>
                    <a:pt x="43" y="81"/>
                    <a:pt x="47" y="90"/>
                    <a:pt x="51" y="99"/>
                  </a:cubicBezTo>
                  <a:cubicBezTo>
                    <a:pt x="55" y="109"/>
                    <a:pt x="59" y="119"/>
                    <a:pt x="63" y="128"/>
                  </a:cubicBezTo>
                  <a:cubicBezTo>
                    <a:pt x="50" y="121"/>
                    <a:pt x="35" y="114"/>
                    <a:pt x="18" y="112"/>
                  </a:cubicBezTo>
                  <a:cubicBezTo>
                    <a:pt x="17" y="112"/>
                    <a:pt x="16" y="114"/>
                    <a:pt x="17" y="114"/>
                  </a:cubicBezTo>
                  <a:cubicBezTo>
                    <a:pt x="33" y="120"/>
                    <a:pt x="50" y="125"/>
                    <a:pt x="64" y="133"/>
                  </a:cubicBezTo>
                  <a:cubicBezTo>
                    <a:pt x="64" y="133"/>
                    <a:pt x="64" y="133"/>
                    <a:pt x="65" y="133"/>
                  </a:cubicBezTo>
                  <a:cubicBezTo>
                    <a:pt x="66" y="138"/>
                    <a:pt x="68" y="143"/>
                    <a:pt x="70" y="148"/>
                  </a:cubicBezTo>
                  <a:cubicBezTo>
                    <a:pt x="77" y="165"/>
                    <a:pt x="81" y="182"/>
                    <a:pt x="89" y="199"/>
                  </a:cubicBezTo>
                  <a:cubicBezTo>
                    <a:pt x="90" y="200"/>
                    <a:pt x="93" y="199"/>
                    <a:pt x="93" y="197"/>
                  </a:cubicBezTo>
                  <a:cubicBezTo>
                    <a:pt x="89" y="180"/>
                    <a:pt x="82" y="164"/>
                    <a:pt x="76" y="148"/>
                  </a:cubicBezTo>
                  <a:cubicBezTo>
                    <a:pt x="71" y="137"/>
                    <a:pt x="67" y="125"/>
                    <a:pt x="62" y="114"/>
                  </a:cubicBezTo>
                  <a:cubicBezTo>
                    <a:pt x="65" y="101"/>
                    <a:pt x="70" y="90"/>
                    <a:pt x="78" y="77"/>
                  </a:cubicBezTo>
                  <a:cubicBezTo>
                    <a:pt x="79" y="76"/>
                    <a:pt x="77" y="75"/>
                    <a:pt x="76" y="76"/>
                  </a:cubicBezTo>
                  <a:close/>
                </a:path>
              </a:pathLst>
            </a:custGeom>
            <a:solidFill>
              <a:srgbClr val="97BA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0" name="îṧļïḓe"/>
            <p:cNvSpPr/>
            <p:nvPr/>
          </p:nvSpPr>
          <p:spPr bwMode="auto">
            <a:xfrm>
              <a:off x="6572250" y="3551238"/>
              <a:ext cx="1797050" cy="2273300"/>
            </a:xfrm>
            <a:custGeom>
              <a:avLst/>
              <a:gdLst>
                <a:gd name="T0" fmla="*/ 110 w 191"/>
                <a:gd name="T1" fmla="*/ 235 h 242"/>
                <a:gd name="T2" fmla="*/ 144 w 191"/>
                <a:gd name="T3" fmla="*/ 196 h 242"/>
                <a:gd name="T4" fmla="*/ 148 w 191"/>
                <a:gd name="T5" fmla="*/ 177 h 242"/>
                <a:gd name="T6" fmla="*/ 120 w 191"/>
                <a:gd name="T7" fmla="*/ 153 h 242"/>
                <a:gd name="T8" fmla="*/ 172 w 191"/>
                <a:gd name="T9" fmla="*/ 115 h 242"/>
                <a:gd name="T10" fmla="*/ 168 w 191"/>
                <a:gd name="T11" fmla="*/ 86 h 242"/>
                <a:gd name="T12" fmla="*/ 152 w 191"/>
                <a:gd name="T13" fmla="*/ 86 h 242"/>
                <a:gd name="T14" fmla="*/ 188 w 191"/>
                <a:gd name="T15" fmla="*/ 23 h 242"/>
                <a:gd name="T16" fmla="*/ 191 w 191"/>
                <a:gd name="T17" fmla="*/ 12 h 242"/>
                <a:gd name="T18" fmla="*/ 177 w 191"/>
                <a:gd name="T19" fmla="*/ 0 h 242"/>
                <a:gd name="T20" fmla="*/ 160 w 191"/>
                <a:gd name="T21" fmla="*/ 5 h 242"/>
                <a:gd name="T22" fmla="*/ 111 w 191"/>
                <a:gd name="T23" fmla="*/ 70 h 242"/>
                <a:gd name="T24" fmla="*/ 93 w 191"/>
                <a:gd name="T25" fmla="*/ 55 h 242"/>
                <a:gd name="T26" fmla="*/ 71 w 191"/>
                <a:gd name="T27" fmla="*/ 82 h 242"/>
                <a:gd name="T28" fmla="*/ 63 w 191"/>
                <a:gd name="T29" fmla="*/ 121 h 242"/>
                <a:gd name="T30" fmla="*/ 45 w 191"/>
                <a:gd name="T31" fmla="*/ 104 h 242"/>
                <a:gd name="T32" fmla="*/ 20 w 191"/>
                <a:gd name="T33" fmla="*/ 109 h 242"/>
                <a:gd name="T34" fmla="*/ 8 w 191"/>
                <a:gd name="T35" fmla="*/ 133 h 242"/>
                <a:gd name="T36" fmla="*/ 44 w 191"/>
                <a:gd name="T37" fmla="*/ 221 h 242"/>
                <a:gd name="T38" fmla="*/ 110 w 191"/>
                <a:gd name="T39" fmla="*/ 23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242">
                  <a:moveTo>
                    <a:pt x="110" y="235"/>
                  </a:moveTo>
                  <a:cubicBezTo>
                    <a:pt x="126" y="228"/>
                    <a:pt x="137" y="212"/>
                    <a:pt x="144" y="196"/>
                  </a:cubicBezTo>
                  <a:cubicBezTo>
                    <a:pt x="147" y="190"/>
                    <a:pt x="149" y="183"/>
                    <a:pt x="148" y="177"/>
                  </a:cubicBezTo>
                  <a:cubicBezTo>
                    <a:pt x="145" y="164"/>
                    <a:pt x="132" y="158"/>
                    <a:pt x="120" y="153"/>
                  </a:cubicBezTo>
                  <a:cubicBezTo>
                    <a:pt x="140" y="145"/>
                    <a:pt x="163" y="135"/>
                    <a:pt x="172" y="115"/>
                  </a:cubicBezTo>
                  <a:cubicBezTo>
                    <a:pt x="177" y="105"/>
                    <a:pt x="177" y="92"/>
                    <a:pt x="168" y="86"/>
                  </a:cubicBezTo>
                  <a:cubicBezTo>
                    <a:pt x="163" y="83"/>
                    <a:pt x="156" y="83"/>
                    <a:pt x="152" y="86"/>
                  </a:cubicBezTo>
                  <a:cubicBezTo>
                    <a:pt x="167" y="67"/>
                    <a:pt x="179" y="46"/>
                    <a:pt x="188" y="23"/>
                  </a:cubicBezTo>
                  <a:cubicBezTo>
                    <a:pt x="190" y="19"/>
                    <a:pt x="191" y="15"/>
                    <a:pt x="191" y="12"/>
                  </a:cubicBezTo>
                  <a:cubicBezTo>
                    <a:pt x="190" y="5"/>
                    <a:pt x="184" y="1"/>
                    <a:pt x="177" y="0"/>
                  </a:cubicBezTo>
                  <a:cubicBezTo>
                    <a:pt x="171" y="0"/>
                    <a:pt x="165" y="2"/>
                    <a:pt x="160" y="5"/>
                  </a:cubicBezTo>
                  <a:cubicBezTo>
                    <a:pt x="136" y="18"/>
                    <a:pt x="123" y="45"/>
                    <a:pt x="111" y="70"/>
                  </a:cubicBezTo>
                  <a:cubicBezTo>
                    <a:pt x="110" y="61"/>
                    <a:pt x="101" y="54"/>
                    <a:pt x="93" y="55"/>
                  </a:cubicBezTo>
                  <a:cubicBezTo>
                    <a:pt x="80" y="57"/>
                    <a:pt x="74" y="70"/>
                    <a:pt x="71" y="82"/>
                  </a:cubicBezTo>
                  <a:cubicBezTo>
                    <a:pt x="67" y="95"/>
                    <a:pt x="65" y="108"/>
                    <a:pt x="63" y="121"/>
                  </a:cubicBezTo>
                  <a:cubicBezTo>
                    <a:pt x="60" y="113"/>
                    <a:pt x="53" y="106"/>
                    <a:pt x="45" y="104"/>
                  </a:cubicBezTo>
                  <a:cubicBezTo>
                    <a:pt x="36" y="101"/>
                    <a:pt x="27" y="104"/>
                    <a:pt x="20" y="109"/>
                  </a:cubicBezTo>
                  <a:cubicBezTo>
                    <a:pt x="14" y="115"/>
                    <a:pt x="10" y="124"/>
                    <a:pt x="8" y="133"/>
                  </a:cubicBezTo>
                  <a:cubicBezTo>
                    <a:pt x="0" y="159"/>
                    <a:pt x="11" y="201"/>
                    <a:pt x="44" y="221"/>
                  </a:cubicBezTo>
                  <a:cubicBezTo>
                    <a:pt x="59" y="231"/>
                    <a:pt x="94" y="242"/>
                    <a:pt x="110" y="235"/>
                  </a:cubicBezTo>
                  <a:close/>
                </a:path>
              </a:pathLst>
            </a:custGeom>
            <a:solidFill>
              <a:srgbClr val="B3CE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6" name="ïṡlide"/>
            <p:cNvSpPr/>
            <p:nvPr/>
          </p:nvSpPr>
          <p:spPr bwMode="auto">
            <a:xfrm>
              <a:off x="6948488" y="4237038"/>
              <a:ext cx="968375" cy="1624013"/>
            </a:xfrm>
            <a:custGeom>
              <a:avLst/>
              <a:gdLst>
                <a:gd name="T0" fmla="*/ 82 w 103"/>
                <a:gd name="T1" fmla="*/ 92 h 173"/>
                <a:gd name="T2" fmla="*/ 50 w 103"/>
                <a:gd name="T3" fmla="*/ 97 h 173"/>
                <a:gd name="T4" fmla="*/ 55 w 103"/>
                <a:gd name="T5" fmla="*/ 89 h 173"/>
                <a:gd name="T6" fmla="*/ 78 w 103"/>
                <a:gd name="T7" fmla="*/ 45 h 173"/>
                <a:gd name="T8" fmla="*/ 102 w 103"/>
                <a:gd name="T9" fmla="*/ 40 h 173"/>
                <a:gd name="T10" fmla="*/ 101 w 103"/>
                <a:gd name="T11" fmla="*/ 39 h 173"/>
                <a:gd name="T12" fmla="*/ 80 w 103"/>
                <a:gd name="T13" fmla="*/ 42 h 173"/>
                <a:gd name="T14" fmla="*/ 99 w 103"/>
                <a:gd name="T15" fmla="*/ 2 h 173"/>
                <a:gd name="T16" fmla="*/ 97 w 103"/>
                <a:gd name="T17" fmla="*/ 1 h 173"/>
                <a:gd name="T18" fmla="*/ 86 w 103"/>
                <a:gd name="T19" fmla="*/ 23 h 173"/>
                <a:gd name="T20" fmla="*/ 80 w 103"/>
                <a:gd name="T21" fmla="*/ 6 h 173"/>
                <a:gd name="T22" fmla="*/ 79 w 103"/>
                <a:gd name="T23" fmla="*/ 6 h 173"/>
                <a:gd name="T24" fmla="*/ 81 w 103"/>
                <a:gd name="T25" fmla="*/ 16 h 173"/>
                <a:gd name="T26" fmla="*/ 84 w 103"/>
                <a:gd name="T27" fmla="*/ 27 h 173"/>
                <a:gd name="T28" fmla="*/ 66 w 103"/>
                <a:gd name="T29" fmla="*/ 59 h 173"/>
                <a:gd name="T30" fmla="*/ 65 w 103"/>
                <a:gd name="T31" fmla="*/ 50 h 173"/>
                <a:gd name="T32" fmla="*/ 59 w 103"/>
                <a:gd name="T33" fmla="*/ 35 h 173"/>
                <a:gd name="T34" fmla="*/ 58 w 103"/>
                <a:gd name="T35" fmla="*/ 35 h 173"/>
                <a:gd name="T36" fmla="*/ 62 w 103"/>
                <a:gd name="T37" fmla="*/ 50 h 173"/>
                <a:gd name="T38" fmla="*/ 65 w 103"/>
                <a:gd name="T39" fmla="*/ 62 h 173"/>
                <a:gd name="T40" fmla="*/ 51 w 103"/>
                <a:gd name="T41" fmla="*/ 87 h 173"/>
                <a:gd name="T42" fmla="*/ 37 w 103"/>
                <a:gd name="T43" fmla="*/ 111 h 173"/>
                <a:gd name="T44" fmla="*/ 23 w 103"/>
                <a:gd name="T45" fmla="*/ 70 h 173"/>
                <a:gd name="T46" fmla="*/ 21 w 103"/>
                <a:gd name="T47" fmla="*/ 71 h 173"/>
                <a:gd name="T48" fmla="*/ 34 w 103"/>
                <a:gd name="T49" fmla="*/ 115 h 173"/>
                <a:gd name="T50" fmla="*/ 34 w 103"/>
                <a:gd name="T51" fmla="*/ 115 h 173"/>
                <a:gd name="T52" fmla="*/ 27 w 103"/>
                <a:gd name="T53" fmla="*/ 128 h 173"/>
                <a:gd name="T54" fmla="*/ 1 w 103"/>
                <a:gd name="T55" fmla="*/ 170 h 173"/>
                <a:gd name="T56" fmla="*/ 4 w 103"/>
                <a:gd name="T57" fmla="*/ 172 h 173"/>
                <a:gd name="T58" fmla="*/ 30 w 103"/>
                <a:gd name="T59" fmla="*/ 132 h 173"/>
                <a:gd name="T60" fmla="*/ 47 w 103"/>
                <a:gd name="T61" fmla="*/ 103 h 173"/>
                <a:gd name="T62" fmla="*/ 82 w 103"/>
                <a:gd name="T63" fmla="*/ 94 h 173"/>
                <a:gd name="T64" fmla="*/ 82 w 103"/>
                <a:gd name="T65" fmla="*/ 9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3" h="173">
                  <a:moveTo>
                    <a:pt x="82" y="92"/>
                  </a:moveTo>
                  <a:cubicBezTo>
                    <a:pt x="70" y="90"/>
                    <a:pt x="59" y="92"/>
                    <a:pt x="50" y="97"/>
                  </a:cubicBezTo>
                  <a:cubicBezTo>
                    <a:pt x="52" y="94"/>
                    <a:pt x="53" y="92"/>
                    <a:pt x="55" y="89"/>
                  </a:cubicBezTo>
                  <a:cubicBezTo>
                    <a:pt x="63" y="75"/>
                    <a:pt x="71" y="60"/>
                    <a:pt x="78" y="45"/>
                  </a:cubicBezTo>
                  <a:cubicBezTo>
                    <a:pt x="86" y="44"/>
                    <a:pt x="95" y="43"/>
                    <a:pt x="102" y="40"/>
                  </a:cubicBezTo>
                  <a:cubicBezTo>
                    <a:pt x="103" y="40"/>
                    <a:pt x="103" y="39"/>
                    <a:pt x="101" y="39"/>
                  </a:cubicBezTo>
                  <a:cubicBezTo>
                    <a:pt x="94" y="38"/>
                    <a:pt x="86" y="40"/>
                    <a:pt x="80" y="42"/>
                  </a:cubicBezTo>
                  <a:cubicBezTo>
                    <a:pt x="86" y="29"/>
                    <a:pt x="93" y="16"/>
                    <a:pt x="99" y="2"/>
                  </a:cubicBezTo>
                  <a:cubicBezTo>
                    <a:pt x="100" y="1"/>
                    <a:pt x="98" y="0"/>
                    <a:pt x="97" y="1"/>
                  </a:cubicBezTo>
                  <a:cubicBezTo>
                    <a:pt x="93" y="8"/>
                    <a:pt x="90" y="16"/>
                    <a:pt x="86" y="23"/>
                  </a:cubicBezTo>
                  <a:cubicBezTo>
                    <a:pt x="85" y="18"/>
                    <a:pt x="83" y="11"/>
                    <a:pt x="80" y="6"/>
                  </a:cubicBezTo>
                  <a:cubicBezTo>
                    <a:pt x="80" y="6"/>
                    <a:pt x="79" y="6"/>
                    <a:pt x="79" y="6"/>
                  </a:cubicBezTo>
                  <a:cubicBezTo>
                    <a:pt x="79" y="10"/>
                    <a:pt x="81" y="13"/>
                    <a:pt x="81" y="16"/>
                  </a:cubicBezTo>
                  <a:cubicBezTo>
                    <a:pt x="82" y="20"/>
                    <a:pt x="83" y="23"/>
                    <a:pt x="84" y="27"/>
                  </a:cubicBezTo>
                  <a:cubicBezTo>
                    <a:pt x="78" y="38"/>
                    <a:pt x="72" y="49"/>
                    <a:pt x="66" y="59"/>
                  </a:cubicBezTo>
                  <a:cubicBezTo>
                    <a:pt x="66" y="56"/>
                    <a:pt x="65" y="53"/>
                    <a:pt x="65" y="50"/>
                  </a:cubicBezTo>
                  <a:cubicBezTo>
                    <a:pt x="63" y="45"/>
                    <a:pt x="62" y="40"/>
                    <a:pt x="59" y="35"/>
                  </a:cubicBezTo>
                  <a:cubicBezTo>
                    <a:pt x="59" y="34"/>
                    <a:pt x="58" y="34"/>
                    <a:pt x="58" y="35"/>
                  </a:cubicBezTo>
                  <a:cubicBezTo>
                    <a:pt x="59" y="40"/>
                    <a:pt x="61" y="45"/>
                    <a:pt x="62" y="50"/>
                  </a:cubicBezTo>
                  <a:cubicBezTo>
                    <a:pt x="63" y="54"/>
                    <a:pt x="64" y="58"/>
                    <a:pt x="65" y="62"/>
                  </a:cubicBezTo>
                  <a:cubicBezTo>
                    <a:pt x="60" y="70"/>
                    <a:pt x="56" y="79"/>
                    <a:pt x="51" y="87"/>
                  </a:cubicBezTo>
                  <a:cubicBezTo>
                    <a:pt x="46" y="95"/>
                    <a:pt x="42" y="103"/>
                    <a:pt x="37" y="111"/>
                  </a:cubicBezTo>
                  <a:cubicBezTo>
                    <a:pt x="35" y="98"/>
                    <a:pt x="31" y="83"/>
                    <a:pt x="23" y="70"/>
                  </a:cubicBezTo>
                  <a:cubicBezTo>
                    <a:pt x="23" y="69"/>
                    <a:pt x="21" y="69"/>
                    <a:pt x="21" y="71"/>
                  </a:cubicBezTo>
                  <a:cubicBezTo>
                    <a:pt x="26" y="86"/>
                    <a:pt x="32" y="100"/>
                    <a:pt x="34" y="115"/>
                  </a:cubicBezTo>
                  <a:cubicBezTo>
                    <a:pt x="34" y="115"/>
                    <a:pt x="34" y="115"/>
                    <a:pt x="34" y="115"/>
                  </a:cubicBezTo>
                  <a:cubicBezTo>
                    <a:pt x="32" y="120"/>
                    <a:pt x="29" y="124"/>
                    <a:pt x="27" y="128"/>
                  </a:cubicBezTo>
                  <a:cubicBezTo>
                    <a:pt x="18" y="142"/>
                    <a:pt x="8" y="155"/>
                    <a:pt x="1" y="170"/>
                  </a:cubicBezTo>
                  <a:cubicBezTo>
                    <a:pt x="0" y="171"/>
                    <a:pt x="3" y="173"/>
                    <a:pt x="4" y="172"/>
                  </a:cubicBezTo>
                  <a:cubicBezTo>
                    <a:pt x="14" y="160"/>
                    <a:pt x="21" y="145"/>
                    <a:pt x="30" y="132"/>
                  </a:cubicBezTo>
                  <a:cubicBezTo>
                    <a:pt x="36" y="122"/>
                    <a:pt x="41" y="113"/>
                    <a:pt x="47" y="103"/>
                  </a:cubicBezTo>
                  <a:cubicBezTo>
                    <a:pt x="58" y="97"/>
                    <a:pt x="69" y="95"/>
                    <a:pt x="82" y="94"/>
                  </a:cubicBezTo>
                  <a:cubicBezTo>
                    <a:pt x="84" y="94"/>
                    <a:pt x="83" y="92"/>
                    <a:pt x="82" y="92"/>
                  </a:cubicBezTo>
                  <a:close/>
                </a:path>
              </a:pathLst>
            </a:custGeom>
            <a:solidFill>
              <a:srgbClr val="97BA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7" name="ïṩlïḋè"/>
            <p:cNvSpPr/>
            <p:nvPr/>
          </p:nvSpPr>
          <p:spPr bwMode="auto">
            <a:xfrm>
              <a:off x="6138863" y="1973263"/>
              <a:ext cx="1758950" cy="2855913"/>
            </a:xfrm>
            <a:custGeom>
              <a:avLst/>
              <a:gdLst>
                <a:gd name="T0" fmla="*/ 5 w 187"/>
                <a:gd name="T1" fmla="*/ 240 h 304"/>
                <a:gd name="T2" fmla="*/ 15 w 187"/>
                <a:gd name="T3" fmla="*/ 181 h 304"/>
                <a:gd name="T4" fmla="*/ 30 w 187"/>
                <a:gd name="T5" fmla="*/ 163 h 304"/>
                <a:gd name="T6" fmla="*/ 71 w 187"/>
                <a:gd name="T7" fmla="*/ 171 h 304"/>
                <a:gd name="T8" fmla="*/ 68 w 187"/>
                <a:gd name="T9" fmla="*/ 96 h 304"/>
                <a:gd name="T10" fmla="*/ 96 w 187"/>
                <a:gd name="T11" fmla="*/ 79 h 304"/>
                <a:gd name="T12" fmla="*/ 108 w 187"/>
                <a:gd name="T13" fmla="*/ 94 h 304"/>
                <a:gd name="T14" fmla="*/ 138 w 187"/>
                <a:gd name="T15" fmla="*/ 14 h 304"/>
                <a:gd name="T16" fmla="*/ 147 w 187"/>
                <a:gd name="T17" fmla="*/ 4 h 304"/>
                <a:gd name="T18" fmla="*/ 167 w 187"/>
                <a:gd name="T19" fmla="*/ 8 h 304"/>
                <a:gd name="T20" fmla="*/ 175 w 187"/>
                <a:gd name="T21" fmla="*/ 27 h 304"/>
                <a:gd name="T22" fmla="*/ 152 w 187"/>
                <a:gd name="T23" fmla="*/ 118 h 304"/>
                <a:gd name="T24" fmla="*/ 179 w 187"/>
                <a:gd name="T25" fmla="*/ 124 h 304"/>
                <a:gd name="T26" fmla="*/ 171 w 187"/>
                <a:gd name="T27" fmla="*/ 163 h 304"/>
                <a:gd name="T28" fmla="*/ 142 w 187"/>
                <a:gd name="T29" fmla="*/ 199 h 304"/>
                <a:gd name="T30" fmla="*/ 171 w 187"/>
                <a:gd name="T31" fmla="*/ 202 h 304"/>
                <a:gd name="T32" fmla="*/ 183 w 187"/>
                <a:gd name="T33" fmla="*/ 229 h 304"/>
                <a:gd name="T34" fmla="*/ 172 w 187"/>
                <a:gd name="T35" fmla="*/ 257 h 304"/>
                <a:gd name="T36" fmla="*/ 65 w 187"/>
                <a:gd name="T37" fmla="*/ 289 h 304"/>
                <a:gd name="T38" fmla="*/ 5 w 187"/>
                <a:gd name="T39" fmla="*/ 24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 h="304">
                  <a:moveTo>
                    <a:pt x="5" y="240"/>
                  </a:moveTo>
                  <a:cubicBezTo>
                    <a:pt x="0" y="220"/>
                    <a:pt x="6" y="199"/>
                    <a:pt x="15" y="181"/>
                  </a:cubicBezTo>
                  <a:cubicBezTo>
                    <a:pt x="19" y="174"/>
                    <a:pt x="23" y="167"/>
                    <a:pt x="30" y="163"/>
                  </a:cubicBezTo>
                  <a:cubicBezTo>
                    <a:pt x="43" y="156"/>
                    <a:pt x="59" y="164"/>
                    <a:pt x="71" y="171"/>
                  </a:cubicBezTo>
                  <a:cubicBezTo>
                    <a:pt x="64" y="147"/>
                    <a:pt x="57" y="119"/>
                    <a:pt x="68" y="96"/>
                  </a:cubicBezTo>
                  <a:cubicBezTo>
                    <a:pt x="73" y="85"/>
                    <a:pt x="85" y="75"/>
                    <a:pt x="96" y="79"/>
                  </a:cubicBezTo>
                  <a:cubicBezTo>
                    <a:pt x="103" y="81"/>
                    <a:pt x="108" y="87"/>
                    <a:pt x="108" y="94"/>
                  </a:cubicBezTo>
                  <a:cubicBezTo>
                    <a:pt x="114" y="66"/>
                    <a:pt x="125" y="39"/>
                    <a:pt x="138" y="14"/>
                  </a:cubicBezTo>
                  <a:cubicBezTo>
                    <a:pt x="141" y="10"/>
                    <a:pt x="143" y="6"/>
                    <a:pt x="147" y="4"/>
                  </a:cubicBezTo>
                  <a:cubicBezTo>
                    <a:pt x="153" y="0"/>
                    <a:pt x="162" y="3"/>
                    <a:pt x="167" y="8"/>
                  </a:cubicBezTo>
                  <a:cubicBezTo>
                    <a:pt x="172" y="13"/>
                    <a:pt x="174" y="20"/>
                    <a:pt x="175" y="27"/>
                  </a:cubicBezTo>
                  <a:cubicBezTo>
                    <a:pt x="181" y="58"/>
                    <a:pt x="167" y="89"/>
                    <a:pt x="152" y="118"/>
                  </a:cubicBezTo>
                  <a:cubicBezTo>
                    <a:pt x="161" y="112"/>
                    <a:pt x="174" y="115"/>
                    <a:pt x="179" y="124"/>
                  </a:cubicBezTo>
                  <a:cubicBezTo>
                    <a:pt x="187" y="136"/>
                    <a:pt x="179" y="152"/>
                    <a:pt x="171" y="163"/>
                  </a:cubicBezTo>
                  <a:cubicBezTo>
                    <a:pt x="162" y="176"/>
                    <a:pt x="152" y="188"/>
                    <a:pt x="142" y="199"/>
                  </a:cubicBezTo>
                  <a:cubicBezTo>
                    <a:pt x="151" y="195"/>
                    <a:pt x="162" y="197"/>
                    <a:pt x="171" y="202"/>
                  </a:cubicBezTo>
                  <a:cubicBezTo>
                    <a:pt x="179" y="208"/>
                    <a:pt x="184" y="219"/>
                    <a:pt x="183" y="229"/>
                  </a:cubicBezTo>
                  <a:cubicBezTo>
                    <a:pt x="183" y="239"/>
                    <a:pt x="178" y="249"/>
                    <a:pt x="172" y="257"/>
                  </a:cubicBezTo>
                  <a:cubicBezTo>
                    <a:pt x="153" y="283"/>
                    <a:pt x="107" y="304"/>
                    <a:pt x="65" y="289"/>
                  </a:cubicBezTo>
                  <a:cubicBezTo>
                    <a:pt x="46" y="283"/>
                    <a:pt x="10" y="260"/>
                    <a:pt x="5" y="240"/>
                  </a:cubicBezTo>
                  <a:close/>
                </a:path>
              </a:pathLst>
            </a:custGeom>
            <a:solidFill>
              <a:srgbClr val="97BA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8" name="ïśľíḍè"/>
            <p:cNvSpPr/>
            <p:nvPr/>
          </p:nvSpPr>
          <p:spPr bwMode="auto">
            <a:xfrm>
              <a:off x="6553200" y="2865438"/>
              <a:ext cx="893763" cy="2019300"/>
            </a:xfrm>
            <a:custGeom>
              <a:avLst/>
              <a:gdLst>
                <a:gd name="T0" fmla="*/ 15 w 95"/>
                <a:gd name="T1" fmla="*/ 83 h 215"/>
                <a:gd name="T2" fmla="*/ 34 w 95"/>
                <a:gd name="T3" fmla="*/ 115 h 215"/>
                <a:gd name="T4" fmla="*/ 38 w 95"/>
                <a:gd name="T5" fmla="*/ 105 h 215"/>
                <a:gd name="T6" fmla="*/ 60 w 95"/>
                <a:gd name="T7" fmla="*/ 52 h 215"/>
                <a:gd name="T8" fmla="*/ 47 w 95"/>
                <a:gd name="T9" fmla="*/ 27 h 215"/>
                <a:gd name="T10" fmla="*/ 49 w 95"/>
                <a:gd name="T11" fmla="*/ 26 h 215"/>
                <a:gd name="T12" fmla="*/ 61 w 95"/>
                <a:gd name="T13" fmla="*/ 49 h 215"/>
                <a:gd name="T14" fmla="*/ 83 w 95"/>
                <a:gd name="T15" fmla="*/ 1 h 215"/>
                <a:gd name="T16" fmla="*/ 86 w 95"/>
                <a:gd name="T17" fmla="*/ 2 h 215"/>
                <a:gd name="T18" fmla="*/ 74 w 95"/>
                <a:gd name="T19" fmla="*/ 29 h 215"/>
                <a:gd name="T20" fmla="*/ 93 w 95"/>
                <a:gd name="T21" fmla="*/ 21 h 215"/>
                <a:gd name="T22" fmla="*/ 94 w 95"/>
                <a:gd name="T23" fmla="*/ 23 h 215"/>
                <a:gd name="T24" fmla="*/ 83 w 95"/>
                <a:gd name="T25" fmla="*/ 28 h 215"/>
                <a:gd name="T26" fmla="*/ 72 w 95"/>
                <a:gd name="T27" fmla="*/ 33 h 215"/>
                <a:gd name="T28" fmla="*/ 56 w 95"/>
                <a:gd name="T29" fmla="*/ 73 h 215"/>
                <a:gd name="T30" fmla="*/ 66 w 95"/>
                <a:gd name="T31" fmla="*/ 68 h 215"/>
                <a:gd name="T32" fmla="*/ 83 w 95"/>
                <a:gd name="T33" fmla="*/ 61 h 215"/>
                <a:gd name="T34" fmla="*/ 84 w 95"/>
                <a:gd name="T35" fmla="*/ 62 h 215"/>
                <a:gd name="T36" fmla="*/ 67 w 95"/>
                <a:gd name="T37" fmla="*/ 70 h 215"/>
                <a:gd name="T38" fmla="*/ 54 w 95"/>
                <a:gd name="T39" fmla="*/ 77 h 215"/>
                <a:gd name="T40" fmla="*/ 42 w 95"/>
                <a:gd name="T41" fmla="*/ 107 h 215"/>
                <a:gd name="T42" fmla="*/ 31 w 95"/>
                <a:gd name="T43" fmla="*/ 138 h 215"/>
                <a:gd name="T44" fmla="*/ 78 w 95"/>
                <a:gd name="T45" fmla="*/ 120 h 215"/>
                <a:gd name="T46" fmla="*/ 79 w 95"/>
                <a:gd name="T47" fmla="*/ 122 h 215"/>
                <a:gd name="T48" fmla="*/ 29 w 95"/>
                <a:gd name="T49" fmla="*/ 143 h 215"/>
                <a:gd name="T50" fmla="*/ 29 w 95"/>
                <a:gd name="T51" fmla="*/ 143 h 215"/>
                <a:gd name="T52" fmla="*/ 23 w 95"/>
                <a:gd name="T53" fmla="*/ 159 h 215"/>
                <a:gd name="T54" fmla="*/ 4 w 95"/>
                <a:gd name="T55" fmla="*/ 213 h 215"/>
                <a:gd name="T56" fmla="*/ 0 w 95"/>
                <a:gd name="T57" fmla="*/ 212 h 215"/>
                <a:gd name="T58" fmla="*/ 17 w 95"/>
                <a:gd name="T59" fmla="*/ 159 h 215"/>
                <a:gd name="T60" fmla="*/ 31 w 95"/>
                <a:gd name="T61" fmla="*/ 122 h 215"/>
                <a:gd name="T62" fmla="*/ 13 w 95"/>
                <a:gd name="T63" fmla="*/ 84 h 215"/>
                <a:gd name="T64" fmla="*/ 15 w 95"/>
                <a:gd name="T65" fmla="*/ 8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 h="215">
                  <a:moveTo>
                    <a:pt x="15" y="83"/>
                  </a:moveTo>
                  <a:cubicBezTo>
                    <a:pt x="25" y="92"/>
                    <a:pt x="32" y="104"/>
                    <a:pt x="34" y="115"/>
                  </a:cubicBezTo>
                  <a:cubicBezTo>
                    <a:pt x="35" y="112"/>
                    <a:pt x="36" y="108"/>
                    <a:pt x="38" y="105"/>
                  </a:cubicBezTo>
                  <a:cubicBezTo>
                    <a:pt x="45" y="87"/>
                    <a:pt x="52" y="70"/>
                    <a:pt x="60" y="52"/>
                  </a:cubicBezTo>
                  <a:cubicBezTo>
                    <a:pt x="55" y="44"/>
                    <a:pt x="50" y="35"/>
                    <a:pt x="47" y="27"/>
                  </a:cubicBezTo>
                  <a:cubicBezTo>
                    <a:pt x="46" y="26"/>
                    <a:pt x="48" y="25"/>
                    <a:pt x="49" y="26"/>
                  </a:cubicBezTo>
                  <a:cubicBezTo>
                    <a:pt x="55" y="33"/>
                    <a:pt x="58" y="41"/>
                    <a:pt x="61" y="49"/>
                  </a:cubicBezTo>
                  <a:cubicBezTo>
                    <a:pt x="68" y="33"/>
                    <a:pt x="76" y="17"/>
                    <a:pt x="83" y="1"/>
                  </a:cubicBezTo>
                  <a:cubicBezTo>
                    <a:pt x="84" y="0"/>
                    <a:pt x="87" y="1"/>
                    <a:pt x="86" y="2"/>
                  </a:cubicBezTo>
                  <a:cubicBezTo>
                    <a:pt x="82" y="11"/>
                    <a:pt x="78" y="20"/>
                    <a:pt x="74" y="29"/>
                  </a:cubicBezTo>
                  <a:cubicBezTo>
                    <a:pt x="80" y="26"/>
                    <a:pt x="87" y="23"/>
                    <a:pt x="93" y="21"/>
                  </a:cubicBezTo>
                  <a:cubicBezTo>
                    <a:pt x="94" y="21"/>
                    <a:pt x="95" y="22"/>
                    <a:pt x="94" y="23"/>
                  </a:cubicBezTo>
                  <a:cubicBezTo>
                    <a:pt x="91" y="25"/>
                    <a:pt x="87" y="26"/>
                    <a:pt x="83" y="28"/>
                  </a:cubicBezTo>
                  <a:cubicBezTo>
                    <a:pt x="80" y="30"/>
                    <a:pt x="76" y="32"/>
                    <a:pt x="72" y="33"/>
                  </a:cubicBezTo>
                  <a:cubicBezTo>
                    <a:pt x="67" y="47"/>
                    <a:pt x="61" y="60"/>
                    <a:pt x="56" y="73"/>
                  </a:cubicBezTo>
                  <a:cubicBezTo>
                    <a:pt x="59" y="71"/>
                    <a:pt x="62" y="69"/>
                    <a:pt x="66" y="68"/>
                  </a:cubicBezTo>
                  <a:cubicBezTo>
                    <a:pt x="71" y="65"/>
                    <a:pt x="77" y="62"/>
                    <a:pt x="83" y="61"/>
                  </a:cubicBezTo>
                  <a:cubicBezTo>
                    <a:pt x="84" y="61"/>
                    <a:pt x="85" y="62"/>
                    <a:pt x="84" y="62"/>
                  </a:cubicBezTo>
                  <a:cubicBezTo>
                    <a:pt x="79" y="65"/>
                    <a:pt x="73" y="67"/>
                    <a:pt x="67" y="70"/>
                  </a:cubicBezTo>
                  <a:cubicBezTo>
                    <a:pt x="63" y="72"/>
                    <a:pt x="59" y="75"/>
                    <a:pt x="54" y="77"/>
                  </a:cubicBezTo>
                  <a:cubicBezTo>
                    <a:pt x="50" y="87"/>
                    <a:pt x="46" y="97"/>
                    <a:pt x="42" y="107"/>
                  </a:cubicBezTo>
                  <a:cubicBezTo>
                    <a:pt x="38" y="117"/>
                    <a:pt x="35" y="127"/>
                    <a:pt x="31" y="138"/>
                  </a:cubicBezTo>
                  <a:cubicBezTo>
                    <a:pt x="44" y="130"/>
                    <a:pt x="60" y="122"/>
                    <a:pt x="78" y="120"/>
                  </a:cubicBezTo>
                  <a:cubicBezTo>
                    <a:pt x="79" y="120"/>
                    <a:pt x="80" y="121"/>
                    <a:pt x="79" y="122"/>
                  </a:cubicBezTo>
                  <a:cubicBezTo>
                    <a:pt x="61" y="128"/>
                    <a:pt x="44" y="134"/>
                    <a:pt x="29" y="143"/>
                  </a:cubicBezTo>
                  <a:cubicBezTo>
                    <a:pt x="29" y="143"/>
                    <a:pt x="29" y="143"/>
                    <a:pt x="29" y="143"/>
                  </a:cubicBezTo>
                  <a:cubicBezTo>
                    <a:pt x="27" y="148"/>
                    <a:pt x="25" y="154"/>
                    <a:pt x="23" y="159"/>
                  </a:cubicBezTo>
                  <a:cubicBezTo>
                    <a:pt x="17" y="177"/>
                    <a:pt x="12" y="195"/>
                    <a:pt x="4" y="213"/>
                  </a:cubicBezTo>
                  <a:cubicBezTo>
                    <a:pt x="4" y="215"/>
                    <a:pt x="0" y="214"/>
                    <a:pt x="0" y="212"/>
                  </a:cubicBezTo>
                  <a:cubicBezTo>
                    <a:pt x="4" y="194"/>
                    <a:pt x="11" y="176"/>
                    <a:pt x="17" y="159"/>
                  </a:cubicBezTo>
                  <a:cubicBezTo>
                    <a:pt x="22" y="147"/>
                    <a:pt x="26" y="135"/>
                    <a:pt x="31" y="122"/>
                  </a:cubicBezTo>
                  <a:cubicBezTo>
                    <a:pt x="28" y="109"/>
                    <a:pt x="22" y="97"/>
                    <a:pt x="13" y="84"/>
                  </a:cubicBezTo>
                  <a:cubicBezTo>
                    <a:pt x="12" y="83"/>
                    <a:pt x="14" y="82"/>
                    <a:pt x="15" y="83"/>
                  </a:cubicBezTo>
                  <a:close/>
                </a:path>
              </a:pathLst>
            </a:custGeom>
            <a:solidFill>
              <a:srgbClr val="89A5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9" name="íṣḻïḑe"/>
            <p:cNvSpPr/>
            <p:nvPr/>
          </p:nvSpPr>
          <p:spPr bwMode="auto">
            <a:xfrm>
              <a:off x="4886325" y="1709738"/>
              <a:ext cx="2230438" cy="4198938"/>
            </a:xfrm>
            <a:custGeom>
              <a:avLst/>
              <a:gdLst>
                <a:gd name="T0" fmla="*/ 215 w 237"/>
                <a:gd name="T1" fmla="*/ 0 h 447"/>
                <a:gd name="T2" fmla="*/ 23 w 237"/>
                <a:gd name="T3" fmla="*/ 0 h 447"/>
                <a:gd name="T4" fmla="*/ 0 w 237"/>
                <a:gd name="T5" fmla="*/ 22 h 447"/>
                <a:gd name="T6" fmla="*/ 0 w 237"/>
                <a:gd name="T7" fmla="*/ 425 h 447"/>
                <a:gd name="T8" fmla="*/ 23 w 237"/>
                <a:gd name="T9" fmla="*/ 447 h 447"/>
                <a:gd name="T10" fmla="*/ 215 w 237"/>
                <a:gd name="T11" fmla="*/ 447 h 447"/>
                <a:gd name="T12" fmla="*/ 237 w 237"/>
                <a:gd name="T13" fmla="*/ 425 h 447"/>
                <a:gd name="T14" fmla="*/ 237 w 237"/>
                <a:gd name="T15" fmla="*/ 22 h 447"/>
                <a:gd name="T16" fmla="*/ 215 w 237"/>
                <a:gd name="T17"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447">
                  <a:moveTo>
                    <a:pt x="215" y="0"/>
                  </a:moveTo>
                  <a:cubicBezTo>
                    <a:pt x="23" y="0"/>
                    <a:pt x="23" y="0"/>
                    <a:pt x="23" y="0"/>
                  </a:cubicBezTo>
                  <a:cubicBezTo>
                    <a:pt x="10" y="0"/>
                    <a:pt x="0" y="10"/>
                    <a:pt x="0" y="22"/>
                  </a:cubicBezTo>
                  <a:cubicBezTo>
                    <a:pt x="0" y="425"/>
                    <a:pt x="0" y="425"/>
                    <a:pt x="0" y="425"/>
                  </a:cubicBezTo>
                  <a:cubicBezTo>
                    <a:pt x="0" y="437"/>
                    <a:pt x="10" y="447"/>
                    <a:pt x="23" y="447"/>
                  </a:cubicBezTo>
                  <a:cubicBezTo>
                    <a:pt x="215" y="447"/>
                    <a:pt x="215" y="447"/>
                    <a:pt x="215" y="447"/>
                  </a:cubicBezTo>
                  <a:cubicBezTo>
                    <a:pt x="227" y="447"/>
                    <a:pt x="237" y="437"/>
                    <a:pt x="237" y="425"/>
                  </a:cubicBezTo>
                  <a:cubicBezTo>
                    <a:pt x="237" y="22"/>
                    <a:pt x="237" y="22"/>
                    <a:pt x="237" y="22"/>
                  </a:cubicBezTo>
                  <a:cubicBezTo>
                    <a:pt x="237" y="10"/>
                    <a:pt x="227" y="0"/>
                    <a:pt x="215" y="0"/>
                  </a:cubicBezTo>
                  <a:close/>
                </a:path>
              </a:pathLst>
            </a:custGeom>
            <a:solidFill>
              <a:srgbClr val="505E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0" name="iṡ1íḍê"/>
            <p:cNvSpPr/>
            <p:nvPr/>
          </p:nvSpPr>
          <p:spPr bwMode="auto">
            <a:xfrm>
              <a:off x="4999038" y="1973263"/>
              <a:ext cx="2014538" cy="3409950"/>
            </a:xfrm>
            <a:custGeom>
              <a:avLst/>
              <a:gdLst>
                <a:gd name="T0" fmla="*/ 196 w 214"/>
                <a:gd name="T1" fmla="*/ 0 h 363"/>
                <a:gd name="T2" fmla="*/ 17 w 214"/>
                <a:gd name="T3" fmla="*/ 0 h 363"/>
                <a:gd name="T4" fmla="*/ 0 w 214"/>
                <a:gd name="T5" fmla="*/ 17 h 363"/>
                <a:gd name="T6" fmla="*/ 0 w 214"/>
                <a:gd name="T7" fmla="*/ 346 h 363"/>
                <a:gd name="T8" fmla="*/ 17 w 214"/>
                <a:gd name="T9" fmla="*/ 363 h 363"/>
                <a:gd name="T10" fmla="*/ 196 w 214"/>
                <a:gd name="T11" fmla="*/ 363 h 363"/>
                <a:gd name="T12" fmla="*/ 214 w 214"/>
                <a:gd name="T13" fmla="*/ 346 h 363"/>
                <a:gd name="T14" fmla="*/ 214 w 214"/>
                <a:gd name="T15" fmla="*/ 17 h 363"/>
                <a:gd name="T16" fmla="*/ 196 w 214"/>
                <a:gd name="T17" fmla="*/ 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4" h="363">
                  <a:moveTo>
                    <a:pt x="196" y="0"/>
                  </a:moveTo>
                  <a:cubicBezTo>
                    <a:pt x="17" y="0"/>
                    <a:pt x="17" y="0"/>
                    <a:pt x="17" y="0"/>
                  </a:cubicBezTo>
                  <a:cubicBezTo>
                    <a:pt x="7" y="0"/>
                    <a:pt x="0" y="7"/>
                    <a:pt x="0" y="17"/>
                  </a:cubicBezTo>
                  <a:cubicBezTo>
                    <a:pt x="0" y="346"/>
                    <a:pt x="0" y="346"/>
                    <a:pt x="0" y="346"/>
                  </a:cubicBezTo>
                  <a:cubicBezTo>
                    <a:pt x="0" y="356"/>
                    <a:pt x="7" y="363"/>
                    <a:pt x="17" y="363"/>
                  </a:cubicBezTo>
                  <a:cubicBezTo>
                    <a:pt x="196" y="363"/>
                    <a:pt x="196" y="363"/>
                    <a:pt x="196" y="363"/>
                  </a:cubicBezTo>
                  <a:cubicBezTo>
                    <a:pt x="206" y="363"/>
                    <a:pt x="214" y="356"/>
                    <a:pt x="214" y="346"/>
                  </a:cubicBezTo>
                  <a:cubicBezTo>
                    <a:pt x="214" y="17"/>
                    <a:pt x="214" y="17"/>
                    <a:pt x="214" y="17"/>
                  </a:cubicBezTo>
                  <a:cubicBezTo>
                    <a:pt x="214" y="7"/>
                    <a:pt x="206" y="0"/>
                    <a:pt x="19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1" name="ïŝḻíḍê"/>
            <p:cNvSpPr/>
            <p:nvPr/>
          </p:nvSpPr>
          <p:spPr bwMode="auto">
            <a:xfrm>
              <a:off x="5602288" y="1822451"/>
              <a:ext cx="800100" cy="65088"/>
            </a:xfrm>
            <a:custGeom>
              <a:avLst/>
              <a:gdLst>
                <a:gd name="T0" fmla="*/ 81 w 85"/>
                <a:gd name="T1" fmla="*/ 0 h 7"/>
                <a:gd name="T2" fmla="*/ 4 w 85"/>
                <a:gd name="T3" fmla="*/ 0 h 7"/>
                <a:gd name="T4" fmla="*/ 0 w 85"/>
                <a:gd name="T5" fmla="*/ 3 h 7"/>
                <a:gd name="T6" fmla="*/ 4 w 85"/>
                <a:gd name="T7" fmla="*/ 7 h 7"/>
                <a:gd name="T8" fmla="*/ 81 w 85"/>
                <a:gd name="T9" fmla="*/ 7 h 7"/>
                <a:gd name="T10" fmla="*/ 85 w 85"/>
                <a:gd name="T11" fmla="*/ 3 h 7"/>
                <a:gd name="T12" fmla="*/ 81 w 8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85" h="7">
                  <a:moveTo>
                    <a:pt x="81" y="0"/>
                  </a:moveTo>
                  <a:cubicBezTo>
                    <a:pt x="4" y="0"/>
                    <a:pt x="4" y="0"/>
                    <a:pt x="4" y="0"/>
                  </a:cubicBezTo>
                  <a:cubicBezTo>
                    <a:pt x="2" y="0"/>
                    <a:pt x="0" y="1"/>
                    <a:pt x="0" y="3"/>
                  </a:cubicBezTo>
                  <a:cubicBezTo>
                    <a:pt x="0" y="5"/>
                    <a:pt x="2" y="7"/>
                    <a:pt x="4" y="7"/>
                  </a:cubicBezTo>
                  <a:cubicBezTo>
                    <a:pt x="81" y="7"/>
                    <a:pt x="81" y="7"/>
                    <a:pt x="81" y="7"/>
                  </a:cubicBezTo>
                  <a:cubicBezTo>
                    <a:pt x="83" y="7"/>
                    <a:pt x="85" y="5"/>
                    <a:pt x="85" y="3"/>
                  </a:cubicBezTo>
                  <a:cubicBezTo>
                    <a:pt x="85" y="1"/>
                    <a:pt x="83" y="0"/>
                    <a:pt x="81" y="0"/>
                  </a:cubicBezTo>
                  <a:close/>
                </a:path>
              </a:pathLst>
            </a:custGeom>
            <a:solidFill>
              <a:srgbClr val="3B47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 name="ïṩḻîḑe"/>
            <p:cNvSpPr/>
            <p:nvPr/>
          </p:nvSpPr>
          <p:spPr bwMode="auto">
            <a:xfrm>
              <a:off x="5130800" y="3362326"/>
              <a:ext cx="509588" cy="508000"/>
            </a:xfrm>
            <a:prstGeom prst="ellipse">
              <a:avLst/>
            </a:prstGeom>
            <a:solidFill>
              <a:srgbClr val="CC8DB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 name="îšļiḋé"/>
            <p:cNvSpPr/>
            <p:nvPr/>
          </p:nvSpPr>
          <p:spPr bwMode="auto">
            <a:xfrm>
              <a:off x="5743575" y="3362326"/>
              <a:ext cx="517525" cy="508000"/>
            </a:xfrm>
            <a:prstGeom prst="ellipse">
              <a:avLst/>
            </a:prstGeom>
            <a:solidFill>
              <a:srgbClr val="FEB6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 name="î$ľiḍe"/>
            <p:cNvSpPr/>
            <p:nvPr/>
          </p:nvSpPr>
          <p:spPr bwMode="auto">
            <a:xfrm>
              <a:off x="6364288" y="3354388"/>
              <a:ext cx="517525" cy="515938"/>
            </a:xfrm>
            <a:custGeom>
              <a:avLst/>
              <a:gdLst>
                <a:gd name="T0" fmla="*/ 27 w 55"/>
                <a:gd name="T1" fmla="*/ 55 h 55"/>
                <a:gd name="T2" fmla="*/ 27 w 55"/>
                <a:gd name="T3" fmla="*/ 52 h 55"/>
                <a:gd name="T4" fmla="*/ 33 w 55"/>
                <a:gd name="T5" fmla="*/ 52 h 55"/>
                <a:gd name="T6" fmla="*/ 33 w 55"/>
                <a:gd name="T7" fmla="*/ 55 h 55"/>
                <a:gd name="T8" fmla="*/ 21 w 55"/>
                <a:gd name="T9" fmla="*/ 54 h 55"/>
                <a:gd name="T10" fmla="*/ 15 w 55"/>
                <a:gd name="T11" fmla="*/ 52 h 55"/>
                <a:gd name="T12" fmla="*/ 16 w 55"/>
                <a:gd name="T13" fmla="*/ 50 h 55"/>
                <a:gd name="T14" fmla="*/ 23 w 55"/>
                <a:gd name="T15" fmla="*/ 53 h 55"/>
                <a:gd name="T16" fmla="*/ 38 w 55"/>
                <a:gd name="T17" fmla="*/ 53 h 55"/>
                <a:gd name="T18" fmla="*/ 38 w 55"/>
                <a:gd name="T19" fmla="*/ 50 h 55"/>
                <a:gd name="T20" fmla="*/ 45 w 55"/>
                <a:gd name="T21" fmla="*/ 47 h 55"/>
                <a:gd name="T22" fmla="*/ 39 w 55"/>
                <a:gd name="T23" fmla="*/ 53 h 55"/>
                <a:gd name="T24" fmla="*/ 11 w 55"/>
                <a:gd name="T25" fmla="*/ 49 h 55"/>
                <a:gd name="T26" fmla="*/ 6 w 55"/>
                <a:gd name="T27" fmla="*/ 44 h 55"/>
                <a:gd name="T28" fmla="*/ 8 w 55"/>
                <a:gd name="T29" fmla="*/ 42 h 55"/>
                <a:gd name="T30" fmla="*/ 12 w 55"/>
                <a:gd name="T31" fmla="*/ 49 h 55"/>
                <a:gd name="T32" fmla="*/ 48 w 55"/>
                <a:gd name="T33" fmla="*/ 46 h 55"/>
                <a:gd name="T34" fmla="*/ 46 w 55"/>
                <a:gd name="T35" fmla="*/ 43 h 55"/>
                <a:gd name="T36" fmla="*/ 51 w 55"/>
                <a:gd name="T37" fmla="*/ 38 h 55"/>
                <a:gd name="T38" fmla="*/ 49 w 55"/>
                <a:gd name="T39" fmla="*/ 45 h 55"/>
                <a:gd name="T40" fmla="*/ 4 w 55"/>
                <a:gd name="T41" fmla="*/ 40 h 55"/>
                <a:gd name="T42" fmla="*/ 1 w 55"/>
                <a:gd name="T43" fmla="*/ 33 h 55"/>
                <a:gd name="T44" fmla="*/ 4 w 55"/>
                <a:gd name="T45" fmla="*/ 32 h 55"/>
                <a:gd name="T46" fmla="*/ 4 w 55"/>
                <a:gd name="T47" fmla="*/ 40 h 55"/>
                <a:gd name="T48" fmla="*/ 53 w 55"/>
                <a:gd name="T49" fmla="*/ 35 h 55"/>
                <a:gd name="T50" fmla="*/ 51 w 55"/>
                <a:gd name="T51" fmla="*/ 33 h 55"/>
                <a:gd name="T52" fmla="*/ 53 w 55"/>
                <a:gd name="T53" fmla="*/ 26 h 55"/>
                <a:gd name="T54" fmla="*/ 54 w 55"/>
                <a:gd name="T55" fmla="*/ 34 h 55"/>
                <a:gd name="T56" fmla="*/ 2 w 55"/>
                <a:gd name="T57" fmla="*/ 28 h 55"/>
                <a:gd name="T58" fmla="*/ 0 w 55"/>
                <a:gd name="T59" fmla="*/ 27 h 55"/>
                <a:gd name="T60" fmla="*/ 3 w 55"/>
                <a:gd name="T61" fmla="*/ 20 h 55"/>
                <a:gd name="T62" fmla="*/ 3 w 55"/>
                <a:gd name="T63" fmla="*/ 27 h 55"/>
                <a:gd name="T64" fmla="*/ 53 w 55"/>
                <a:gd name="T65" fmla="*/ 25 h 55"/>
                <a:gd name="T66" fmla="*/ 50 w 55"/>
                <a:gd name="T67" fmla="*/ 19 h 55"/>
                <a:gd name="T68" fmla="*/ 53 w 55"/>
                <a:gd name="T69" fmla="*/ 18 h 55"/>
                <a:gd name="T70" fmla="*/ 53 w 55"/>
                <a:gd name="T71" fmla="*/ 25 h 55"/>
                <a:gd name="T72" fmla="*/ 5 w 55"/>
                <a:gd name="T73" fmla="*/ 17 h 55"/>
                <a:gd name="T74" fmla="*/ 3 w 55"/>
                <a:gd name="T75" fmla="*/ 15 h 55"/>
                <a:gd name="T76" fmla="*/ 9 w 55"/>
                <a:gd name="T77" fmla="*/ 10 h 55"/>
                <a:gd name="T78" fmla="*/ 6 w 55"/>
                <a:gd name="T79" fmla="*/ 16 h 55"/>
                <a:gd name="T80" fmla="*/ 49 w 55"/>
                <a:gd name="T81" fmla="*/ 15 h 55"/>
                <a:gd name="T82" fmla="*/ 44 w 55"/>
                <a:gd name="T83" fmla="*/ 10 h 55"/>
                <a:gd name="T84" fmla="*/ 46 w 55"/>
                <a:gd name="T85" fmla="*/ 8 h 55"/>
                <a:gd name="T86" fmla="*/ 49 w 55"/>
                <a:gd name="T87" fmla="*/ 14 h 55"/>
                <a:gd name="T88" fmla="*/ 12 w 55"/>
                <a:gd name="T89" fmla="*/ 8 h 55"/>
                <a:gd name="T90" fmla="*/ 11 w 55"/>
                <a:gd name="T91" fmla="*/ 6 h 55"/>
                <a:gd name="T92" fmla="*/ 19 w 55"/>
                <a:gd name="T93" fmla="*/ 4 h 55"/>
                <a:gd name="T94" fmla="*/ 13 w 55"/>
                <a:gd name="T95" fmla="*/ 8 h 55"/>
                <a:gd name="T96" fmla="*/ 40 w 55"/>
                <a:gd name="T97" fmla="*/ 7 h 55"/>
                <a:gd name="T98" fmla="*/ 34 w 55"/>
                <a:gd name="T99" fmla="*/ 4 h 55"/>
                <a:gd name="T100" fmla="*/ 35 w 55"/>
                <a:gd name="T101" fmla="*/ 2 h 55"/>
                <a:gd name="T102" fmla="*/ 41 w 55"/>
                <a:gd name="T103" fmla="*/ 6 h 55"/>
                <a:gd name="T104" fmla="*/ 23 w 55"/>
                <a:gd name="T105" fmla="*/ 4 h 55"/>
                <a:gd name="T106" fmla="*/ 23 w 55"/>
                <a:gd name="T107" fmla="*/ 1 h 55"/>
                <a:gd name="T108" fmla="*/ 30 w 55"/>
                <a:gd name="T109" fmla="*/ 2 h 55"/>
                <a:gd name="T110" fmla="*/ 23 w 55"/>
                <a:gd name="T11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5" h="55">
                  <a:moveTo>
                    <a:pt x="27" y="55"/>
                  </a:moveTo>
                  <a:cubicBezTo>
                    <a:pt x="27" y="55"/>
                    <a:pt x="27" y="55"/>
                    <a:pt x="27" y="55"/>
                  </a:cubicBezTo>
                  <a:cubicBezTo>
                    <a:pt x="26" y="55"/>
                    <a:pt x="26" y="54"/>
                    <a:pt x="26" y="54"/>
                  </a:cubicBezTo>
                  <a:cubicBezTo>
                    <a:pt x="26" y="53"/>
                    <a:pt x="26" y="52"/>
                    <a:pt x="27" y="52"/>
                  </a:cubicBezTo>
                  <a:cubicBezTo>
                    <a:pt x="27" y="52"/>
                    <a:pt x="27" y="52"/>
                    <a:pt x="27" y="52"/>
                  </a:cubicBezTo>
                  <a:cubicBezTo>
                    <a:pt x="29" y="52"/>
                    <a:pt x="31" y="52"/>
                    <a:pt x="33" y="52"/>
                  </a:cubicBezTo>
                  <a:cubicBezTo>
                    <a:pt x="33" y="51"/>
                    <a:pt x="34" y="52"/>
                    <a:pt x="34" y="53"/>
                  </a:cubicBezTo>
                  <a:cubicBezTo>
                    <a:pt x="34" y="54"/>
                    <a:pt x="34" y="54"/>
                    <a:pt x="33" y="55"/>
                  </a:cubicBezTo>
                  <a:cubicBezTo>
                    <a:pt x="31" y="55"/>
                    <a:pt x="29" y="55"/>
                    <a:pt x="27" y="55"/>
                  </a:cubicBezTo>
                  <a:close/>
                  <a:moveTo>
                    <a:pt x="21" y="54"/>
                  </a:moveTo>
                  <a:cubicBezTo>
                    <a:pt x="21" y="54"/>
                    <a:pt x="21" y="54"/>
                    <a:pt x="21" y="54"/>
                  </a:cubicBezTo>
                  <a:cubicBezTo>
                    <a:pt x="19" y="54"/>
                    <a:pt x="17" y="53"/>
                    <a:pt x="15" y="52"/>
                  </a:cubicBezTo>
                  <a:cubicBezTo>
                    <a:pt x="14" y="52"/>
                    <a:pt x="14" y="51"/>
                    <a:pt x="14" y="50"/>
                  </a:cubicBezTo>
                  <a:cubicBezTo>
                    <a:pt x="15" y="49"/>
                    <a:pt x="16" y="49"/>
                    <a:pt x="16" y="50"/>
                  </a:cubicBezTo>
                  <a:cubicBezTo>
                    <a:pt x="18" y="50"/>
                    <a:pt x="20" y="51"/>
                    <a:pt x="22" y="51"/>
                  </a:cubicBezTo>
                  <a:cubicBezTo>
                    <a:pt x="22" y="52"/>
                    <a:pt x="23" y="52"/>
                    <a:pt x="23" y="53"/>
                  </a:cubicBezTo>
                  <a:cubicBezTo>
                    <a:pt x="22" y="54"/>
                    <a:pt x="22" y="54"/>
                    <a:pt x="21" y="54"/>
                  </a:cubicBezTo>
                  <a:close/>
                  <a:moveTo>
                    <a:pt x="38" y="53"/>
                  </a:moveTo>
                  <a:cubicBezTo>
                    <a:pt x="38" y="53"/>
                    <a:pt x="37" y="52"/>
                    <a:pt x="37" y="52"/>
                  </a:cubicBezTo>
                  <a:cubicBezTo>
                    <a:pt x="37" y="51"/>
                    <a:pt x="37" y="50"/>
                    <a:pt x="38" y="50"/>
                  </a:cubicBezTo>
                  <a:cubicBezTo>
                    <a:pt x="39" y="49"/>
                    <a:pt x="41" y="48"/>
                    <a:pt x="42" y="47"/>
                  </a:cubicBezTo>
                  <a:cubicBezTo>
                    <a:pt x="43" y="47"/>
                    <a:pt x="44" y="47"/>
                    <a:pt x="45" y="47"/>
                  </a:cubicBezTo>
                  <a:cubicBezTo>
                    <a:pt x="45" y="48"/>
                    <a:pt x="45" y="49"/>
                    <a:pt x="44" y="49"/>
                  </a:cubicBezTo>
                  <a:cubicBezTo>
                    <a:pt x="43" y="51"/>
                    <a:pt x="41" y="52"/>
                    <a:pt x="39" y="53"/>
                  </a:cubicBezTo>
                  <a:cubicBezTo>
                    <a:pt x="39" y="53"/>
                    <a:pt x="39" y="53"/>
                    <a:pt x="38" y="53"/>
                  </a:cubicBezTo>
                  <a:close/>
                  <a:moveTo>
                    <a:pt x="11" y="49"/>
                  </a:moveTo>
                  <a:cubicBezTo>
                    <a:pt x="11" y="49"/>
                    <a:pt x="10" y="49"/>
                    <a:pt x="10" y="49"/>
                  </a:cubicBezTo>
                  <a:cubicBezTo>
                    <a:pt x="8" y="47"/>
                    <a:pt x="7" y="46"/>
                    <a:pt x="6" y="44"/>
                  </a:cubicBezTo>
                  <a:cubicBezTo>
                    <a:pt x="5" y="44"/>
                    <a:pt x="5" y="43"/>
                    <a:pt x="6" y="42"/>
                  </a:cubicBezTo>
                  <a:cubicBezTo>
                    <a:pt x="7" y="42"/>
                    <a:pt x="8" y="42"/>
                    <a:pt x="8" y="42"/>
                  </a:cubicBezTo>
                  <a:cubicBezTo>
                    <a:pt x="9" y="44"/>
                    <a:pt x="10" y="45"/>
                    <a:pt x="12" y="46"/>
                  </a:cubicBezTo>
                  <a:cubicBezTo>
                    <a:pt x="12" y="47"/>
                    <a:pt x="13" y="48"/>
                    <a:pt x="12" y="49"/>
                  </a:cubicBezTo>
                  <a:cubicBezTo>
                    <a:pt x="12" y="49"/>
                    <a:pt x="11" y="49"/>
                    <a:pt x="11" y="49"/>
                  </a:cubicBezTo>
                  <a:close/>
                  <a:moveTo>
                    <a:pt x="48" y="46"/>
                  </a:moveTo>
                  <a:cubicBezTo>
                    <a:pt x="47" y="46"/>
                    <a:pt x="47" y="45"/>
                    <a:pt x="47" y="45"/>
                  </a:cubicBezTo>
                  <a:cubicBezTo>
                    <a:pt x="46" y="45"/>
                    <a:pt x="46" y="44"/>
                    <a:pt x="46" y="43"/>
                  </a:cubicBezTo>
                  <a:cubicBezTo>
                    <a:pt x="48" y="42"/>
                    <a:pt x="49" y="40"/>
                    <a:pt x="49" y="39"/>
                  </a:cubicBezTo>
                  <a:cubicBezTo>
                    <a:pt x="50" y="38"/>
                    <a:pt x="51" y="37"/>
                    <a:pt x="51" y="38"/>
                  </a:cubicBezTo>
                  <a:cubicBezTo>
                    <a:pt x="52" y="38"/>
                    <a:pt x="52" y="39"/>
                    <a:pt x="52" y="40"/>
                  </a:cubicBezTo>
                  <a:cubicBezTo>
                    <a:pt x="51" y="42"/>
                    <a:pt x="50" y="43"/>
                    <a:pt x="49" y="45"/>
                  </a:cubicBezTo>
                  <a:cubicBezTo>
                    <a:pt x="48" y="45"/>
                    <a:pt x="48" y="46"/>
                    <a:pt x="48" y="46"/>
                  </a:cubicBezTo>
                  <a:close/>
                  <a:moveTo>
                    <a:pt x="4" y="40"/>
                  </a:moveTo>
                  <a:cubicBezTo>
                    <a:pt x="3" y="40"/>
                    <a:pt x="3" y="39"/>
                    <a:pt x="3" y="39"/>
                  </a:cubicBezTo>
                  <a:cubicBezTo>
                    <a:pt x="2" y="37"/>
                    <a:pt x="1" y="35"/>
                    <a:pt x="1" y="33"/>
                  </a:cubicBezTo>
                  <a:cubicBezTo>
                    <a:pt x="1" y="32"/>
                    <a:pt x="1" y="31"/>
                    <a:pt x="2" y="31"/>
                  </a:cubicBezTo>
                  <a:cubicBezTo>
                    <a:pt x="3" y="31"/>
                    <a:pt x="3" y="32"/>
                    <a:pt x="4" y="32"/>
                  </a:cubicBezTo>
                  <a:cubicBezTo>
                    <a:pt x="4" y="34"/>
                    <a:pt x="4" y="36"/>
                    <a:pt x="5" y="38"/>
                  </a:cubicBezTo>
                  <a:cubicBezTo>
                    <a:pt x="6" y="38"/>
                    <a:pt x="5" y="39"/>
                    <a:pt x="4" y="40"/>
                  </a:cubicBezTo>
                  <a:cubicBezTo>
                    <a:pt x="4" y="40"/>
                    <a:pt x="4" y="40"/>
                    <a:pt x="4" y="40"/>
                  </a:cubicBezTo>
                  <a:close/>
                  <a:moveTo>
                    <a:pt x="53" y="35"/>
                  </a:moveTo>
                  <a:cubicBezTo>
                    <a:pt x="53" y="35"/>
                    <a:pt x="52" y="35"/>
                    <a:pt x="52" y="35"/>
                  </a:cubicBezTo>
                  <a:cubicBezTo>
                    <a:pt x="52" y="35"/>
                    <a:pt x="51" y="34"/>
                    <a:pt x="51" y="33"/>
                  </a:cubicBezTo>
                  <a:cubicBezTo>
                    <a:pt x="52" y="32"/>
                    <a:pt x="52" y="30"/>
                    <a:pt x="52" y="28"/>
                  </a:cubicBezTo>
                  <a:cubicBezTo>
                    <a:pt x="52" y="27"/>
                    <a:pt x="52" y="26"/>
                    <a:pt x="53" y="26"/>
                  </a:cubicBezTo>
                  <a:cubicBezTo>
                    <a:pt x="54" y="26"/>
                    <a:pt x="55" y="27"/>
                    <a:pt x="55" y="28"/>
                  </a:cubicBezTo>
                  <a:cubicBezTo>
                    <a:pt x="55" y="30"/>
                    <a:pt x="55" y="32"/>
                    <a:pt x="54" y="34"/>
                  </a:cubicBezTo>
                  <a:cubicBezTo>
                    <a:pt x="54" y="35"/>
                    <a:pt x="53" y="35"/>
                    <a:pt x="53" y="35"/>
                  </a:cubicBezTo>
                  <a:close/>
                  <a:moveTo>
                    <a:pt x="2" y="28"/>
                  </a:moveTo>
                  <a:cubicBezTo>
                    <a:pt x="2" y="28"/>
                    <a:pt x="2" y="28"/>
                    <a:pt x="2" y="28"/>
                  </a:cubicBezTo>
                  <a:cubicBezTo>
                    <a:pt x="1" y="28"/>
                    <a:pt x="0" y="28"/>
                    <a:pt x="0" y="27"/>
                  </a:cubicBezTo>
                  <a:cubicBezTo>
                    <a:pt x="0" y="25"/>
                    <a:pt x="1" y="23"/>
                    <a:pt x="1" y="21"/>
                  </a:cubicBezTo>
                  <a:cubicBezTo>
                    <a:pt x="1" y="20"/>
                    <a:pt x="2" y="20"/>
                    <a:pt x="3" y="20"/>
                  </a:cubicBezTo>
                  <a:cubicBezTo>
                    <a:pt x="4" y="20"/>
                    <a:pt x="4" y="21"/>
                    <a:pt x="4" y="22"/>
                  </a:cubicBezTo>
                  <a:cubicBezTo>
                    <a:pt x="3" y="23"/>
                    <a:pt x="3" y="25"/>
                    <a:pt x="3" y="27"/>
                  </a:cubicBezTo>
                  <a:cubicBezTo>
                    <a:pt x="3" y="28"/>
                    <a:pt x="2" y="28"/>
                    <a:pt x="2" y="28"/>
                  </a:cubicBezTo>
                  <a:close/>
                  <a:moveTo>
                    <a:pt x="53" y="25"/>
                  </a:moveTo>
                  <a:cubicBezTo>
                    <a:pt x="52" y="25"/>
                    <a:pt x="52" y="25"/>
                    <a:pt x="52" y="24"/>
                  </a:cubicBezTo>
                  <a:cubicBezTo>
                    <a:pt x="51" y="22"/>
                    <a:pt x="51" y="20"/>
                    <a:pt x="50" y="19"/>
                  </a:cubicBezTo>
                  <a:cubicBezTo>
                    <a:pt x="50" y="18"/>
                    <a:pt x="50" y="17"/>
                    <a:pt x="51" y="17"/>
                  </a:cubicBezTo>
                  <a:cubicBezTo>
                    <a:pt x="52" y="17"/>
                    <a:pt x="52" y="17"/>
                    <a:pt x="53" y="18"/>
                  </a:cubicBezTo>
                  <a:cubicBezTo>
                    <a:pt x="54" y="20"/>
                    <a:pt x="54" y="22"/>
                    <a:pt x="54" y="24"/>
                  </a:cubicBezTo>
                  <a:cubicBezTo>
                    <a:pt x="55" y="24"/>
                    <a:pt x="54" y="25"/>
                    <a:pt x="53" y="25"/>
                  </a:cubicBezTo>
                  <a:cubicBezTo>
                    <a:pt x="53" y="25"/>
                    <a:pt x="53" y="25"/>
                    <a:pt x="53" y="25"/>
                  </a:cubicBezTo>
                  <a:close/>
                  <a:moveTo>
                    <a:pt x="5" y="17"/>
                  </a:moveTo>
                  <a:cubicBezTo>
                    <a:pt x="4" y="17"/>
                    <a:pt x="4" y="17"/>
                    <a:pt x="4" y="17"/>
                  </a:cubicBezTo>
                  <a:cubicBezTo>
                    <a:pt x="3" y="17"/>
                    <a:pt x="3" y="16"/>
                    <a:pt x="3" y="15"/>
                  </a:cubicBezTo>
                  <a:cubicBezTo>
                    <a:pt x="4" y="13"/>
                    <a:pt x="6" y="12"/>
                    <a:pt x="7" y="10"/>
                  </a:cubicBezTo>
                  <a:cubicBezTo>
                    <a:pt x="7" y="9"/>
                    <a:pt x="8" y="9"/>
                    <a:pt x="9" y="10"/>
                  </a:cubicBezTo>
                  <a:cubicBezTo>
                    <a:pt x="10" y="10"/>
                    <a:pt x="10" y="11"/>
                    <a:pt x="9" y="12"/>
                  </a:cubicBezTo>
                  <a:cubicBezTo>
                    <a:pt x="8" y="13"/>
                    <a:pt x="7" y="15"/>
                    <a:pt x="6" y="16"/>
                  </a:cubicBezTo>
                  <a:cubicBezTo>
                    <a:pt x="6" y="17"/>
                    <a:pt x="5" y="17"/>
                    <a:pt x="5" y="17"/>
                  </a:cubicBezTo>
                  <a:close/>
                  <a:moveTo>
                    <a:pt x="49" y="15"/>
                  </a:moveTo>
                  <a:cubicBezTo>
                    <a:pt x="48" y="15"/>
                    <a:pt x="48" y="14"/>
                    <a:pt x="47" y="14"/>
                  </a:cubicBezTo>
                  <a:cubicBezTo>
                    <a:pt x="46" y="12"/>
                    <a:pt x="45" y="11"/>
                    <a:pt x="44" y="10"/>
                  </a:cubicBezTo>
                  <a:cubicBezTo>
                    <a:pt x="43" y="9"/>
                    <a:pt x="43" y="8"/>
                    <a:pt x="44" y="8"/>
                  </a:cubicBezTo>
                  <a:cubicBezTo>
                    <a:pt x="44" y="7"/>
                    <a:pt x="45" y="7"/>
                    <a:pt x="46" y="8"/>
                  </a:cubicBezTo>
                  <a:cubicBezTo>
                    <a:pt x="47" y="9"/>
                    <a:pt x="49" y="11"/>
                    <a:pt x="50" y="12"/>
                  </a:cubicBezTo>
                  <a:cubicBezTo>
                    <a:pt x="50" y="13"/>
                    <a:pt x="50" y="14"/>
                    <a:pt x="49" y="14"/>
                  </a:cubicBezTo>
                  <a:cubicBezTo>
                    <a:pt x="49" y="14"/>
                    <a:pt x="49" y="15"/>
                    <a:pt x="49" y="15"/>
                  </a:cubicBezTo>
                  <a:close/>
                  <a:moveTo>
                    <a:pt x="12" y="8"/>
                  </a:moveTo>
                  <a:cubicBezTo>
                    <a:pt x="12" y="8"/>
                    <a:pt x="11" y="8"/>
                    <a:pt x="11" y="8"/>
                  </a:cubicBezTo>
                  <a:cubicBezTo>
                    <a:pt x="11" y="7"/>
                    <a:pt x="11" y="6"/>
                    <a:pt x="11" y="6"/>
                  </a:cubicBezTo>
                  <a:cubicBezTo>
                    <a:pt x="13" y="5"/>
                    <a:pt x="15" y="4"/>
                    <a:pt x="17" y="3"/>
                  </a:cubicBezTo>
                  <a:cubicBezTo>
                    <a:pt x="18" y="2"/>
                    <a:pt x="18" y="3"/>
                    <a:pt x="19" y="4"/>
                  </a:cubicBezTo>
                  <a:cubicBezTo>
                    <a:pt x="19" y="4"/>
                    <a:pt x="19" y="5"/>
                    <a:pt x="18" y="5"/>
                  </a:cubicBezTo>
                  <a:cubicBezTo>
                    <a:pt x="16" y="6"/>
                    <a:pt x="15" y="7"/>
                    <a:pt x="13" y="8"/>
                  </a:cubicBezTo>
                  <a:cubicBezTo>
                    <a:pt x="13" y="8"/>
                    <a:pt x="13" y="8"/>
                    <a:pt x="12" y="8"/>
                  </a:cubicBezTo>
                  <a:close/>
                  <a:moveTo>
                    <a:pt x="40" y="7"/>
                  </a:moveTo>
                  <a:cubicBezTo>
                    <a:pt x="40" y="7"/>
                    <a:pt x="40" y="7"/>
                    <a:pt x="39" y="7"/>
                  </a:cubicBezTo>
                  <a:cubicBezTo>
                    <a:pt x="38" y="6"/>
                    <a:pt x="36" y="5"/>
                    <a:pt x="34" y="4"/>
                  </a:cubicBezTo>
                  <a:cubicBezTo>
                    <a:pt x="33" y="4"/>
                    <a:pt x="33" y="3"/>
                    <a:pt x="33" y="3"/>
                  </a:cubicBezTo>
                  <a:cubicBezTo>
                    <a:pt x="33" y="2"/>
                    <a:pt x="34" y="1"/>
                    <a:pt x="35" y="2"/>
                  </a:cubicBezTo>
                  <a:cubicBezTo>
                    <a:pt x="37" y="2"/>
                    <a:pt x="39" y="3"/>
                    <a:pt x="41" y="4"/>
                  </a:cubicBezTo>
                  <a:cubicBezTo>
                    <a:pt x="41" y="4"/>
                    <a:pt x="42" y="5"/>
                    <a:pt x="41" y="6"/>
                  </a:cubicBezTo>
                  <a:cubicBezTo>
                    <a:pt x="41" y="6"/>
                    <a:pt x="41" y="7"/>
                    <a:pt x="40" y="7"/>
                  </a:cubicBezTo>
                  <a:close/>
                  <a:moveTo>
                    <a:pt x="23" y="4"/>
                  </a:moveTo>
                  <a:cubicBezTo>
                    <a:pt x="22" y="4"/>
                    <a:pt x="22" y="3"/>
                    <a:pt x="22" y="3"/>
                  </a:cubicBezTo>
                  <a:cubicBezTo>
                    <a:pt x="21" y="2"/>
                    <a:pt x="22" y="1"/>
                    <a:pt x="23" y="1"/>
                  </a:cubicBezTo>
                  <a:cubicBezTo>
                    <a:pt x="25" y="1"/>
                    <a:pt x="27" y="0"/>
                    <a:pt x="29" y="1"/>
                  </a:cubicBezTo>
                  <a:cubicBezTo>
                    <a:pt x="30" y="1"/>
                    <a:pt x="30" y="1"/>
                    <a:pt x="30" y="2"/>
                  </a:cubicBezTo>
                  <a:cubicBezTo>
                    <a:pt x="30" y="3"/>
                    <a:pt x="30" y="4"/>
                    <a:pt x="29" y="4"/>
                  </a:cubicBezTo>
                  <a:cubicBezTo>
                    <a:pt x="27" y="3"/>
                    <a:pt x="25" y="4"/>
                    <a:pt x="23" y="4"/>
                  </a:cubicBezTo>
                  <a:cubicBezTo>
                    <a:pt x="23" y="4"/>
                    <a:pt x="23" y="4"/>
                    <a:pt x="23" y="4"/>
                  </a:cubicBezTo>
                  <a:close/>
                </a:path>
              </a:pathLst>
            </a:custGeom>
            <a:solidFill>
              <a:srgbClr val="5D5D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 name="íSḷíďé"/>
            <p:cNvSpPr/>
            <p:nvPr/>
          </p:nvSpPr>
          <p:spPr bwMode="auto">
            <a:xfrm>
              <a:off x="5140325" y="2338388"/>
              <a:ext cx="1722438" cy="865188"/>
            </a:xfrm>
            <a:custGeom>
              <a:avLst/>
              <a:gdLst>
                <a:gd name="T0" fmla="*/ 173 w 183"/>
                <a:gd name="T1" fmla="*/ 0 h 92"/>
                <a:gd name="T2" fmla="*/ 10 w 183"/>
                <a:gd name="T3" fmla="*/ 0 h 92"/>
                <a:gd name="T4" fmla="*/ 0 w 183"/>
                <a:gd name="T5" fmla="*/ 10 h 92"/>
                <a:gd name="T6" fmla="*/ 0 w 183"/>
                <a:gd name="T7" fmla="*/ 82 h 92"/>
                <a:gd name="T8" fmla="*/ 10 w 183"/>
                <a:gd name="T9" fmla="*/ 92 h 92"/>
                <a:gd name="T10" fmla="*/ 173 w 183"/>
                <a:gd name="T11" fmla="*/ 92 h 92"/>
                <a:gd name="T12" fmla="*/ 183 w 183"/>
                <a:gd name="T13" fmla="*/ 82 h 92"/>
                <a:gd name="T14" fmla="*/ 183 w 183"/>
                <a:gd name="T15" fmla="*/ 10 h 92"/>
                <a:gd name="T16" fmla="*/ 173 w 183"/>
                <a:gd name="T1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92">
                  <a:moveTo>
                    <a:pt x="173" y="0"/>
                  </a:moveTo>
                  <a:cubicBezTo>
                    <a:pt x="10" y="0"/>
                    <a:pt x="10" y="0"/>
                    <a:pt x="10" y="0"/>
                  </a:cubicBezTo>
                  <a:cubicBezTo>
                    <a:pt x="4" y="0"/>
                    <a:pt x="0" y="4"/>
                    <a:pt x="0" y="10"/>
                  </a:cubicBezTo>
                  <a:cubicBezTo>
                    <a:pt x="0" y="82"/>
                    <a:pt x="0" y="82"/>
                    <a:pt x="0" y="82"/>
                  </a:cubicBezTo>
                  <a:cubicBezTo>
                    <a:pt x="0" y="87"/>
                    <a:pt x="4" y="92"/>
                    <a:pt x="10" y="92"/>
                  </a:cubicBezTo>
                  <a:cubicBezTo>
                    <a:pt x="173" y="92"/>
                    <a:pt x="173" y="92"/>
                    <a:pt x="173" y="92"/>
                  </a:cubicBezTo>
                  <a:cubicBezTo>
                    <a:pt x="179" y="92"/>
                    <a:pt x="183" y="87"/>
                    <a:pt x="183" y="82"/>
                  </a:cubicBezTo>
                  <a:cubicBezTo>
                    <a:pt x="183" y="10"/>
                    <a:pt x="183" y="10"/>
                    <a:pt x="183" y="10"/>
                  </a:cubicBezTo>
                  <a:cubicBezTo>
                    <a:pt x="183" y="4"/>
                    <a:pt x="179" y="0"/>
                    <a:pt x="173" y="0"/>
                  </a:cubicBezTo>
                  <a:close/>
                </a:path>
              </a:pathLst>
            </a:custGeom>
            <a:solidFill>
              <a:srgbClr val="FEB6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 name="iṩ1íďé"/>
            <p:cNvSpPr/>
            <p:nvPr/>
          </p:nvSpPr>
          <p:spPr bwMode="auto">
            <a:xfrm>
              <a:off x="5197475" y="2386013"/>
              <a:ext cx="1609725" cy="760413"/>
            </a:xfrm>
            <a:custGeom>
              <a:avLst/>
              <a:gdLst>
                <a:gd name="T0" fmla="*/ 4 w 171"/>
                <a:gd name="T1" fmla="*/ 81 h 81"/>
                <a:gd name="T2" fmla="*/ 0 w 171"/>
                <a:gd name="T3" fmla="*/ 77 h 81"/>
                <a:gd name="T4" fmla="*/ 0 w 171"/>
                <a:gd name="T5" fmla="*/ 5 h 81"/>
                <a:gd name="T6" fmla="*/ 4 w 171"/>
                <a:gd name="T7" fmla="*/ 0 h 81"/>
                <a:gd name="T8" fmla="*/ 167 w 171"/>
                <a:gd name="T9" fmla="*/ 0 h 81"/>
                <a:gd name="T10" fmla="*/ 171 w 171"/>
                <a:gd name="T11" fmla="*/ 5 h 81"/>
                <a:gd name="T12" fmla="*/ 171 w 171"/>
                <a:gd name="T13" fmla="*/ 77 h 81"/>
                <a:gd name="T14" fmla="*/ 167 w 171"/>
                <a:gd name="T15" fmla="*/ 81 h 81"/>
                <a:gd name="T16" fmla="*/ 4 w 171"/>
                <a:gd name="T17"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81">
                  <a:moveTo>
                    <a:pt x="4" y="81"/>
                  </a:moveTo>
                  <a:cubicBezTo>
                    <a:pt x="2" y="81"/>
                    <a:pt x="0" y="79"/>
                    <a:pt x="0" y="77"/>
                  </a:cubicBezTo>
                  <a:cubicBezTo>
                    <a:pt x="0" y="5"/>
                    <a:pt x="0" y="5"/>
                    <a:pt x="0" y="5"/>
                  </a:cubicBezTo>
                  <a:cubicBezTo>
                    <a:pt x="0" y="2"/>
                    <a:pt x="2" y="0"/>
                    <a:pt x="4" y="0"/>
                  </a:cubicBezTo>
                  <a:cubicBezTo>
                    <a:pt x="167" y="0"/>
                    <a:pt x="167" y="0"/>
                    <a:pt x="167" y="0"/>
                  </a:cubicBezTo>
                  <a:cubicBezTo>
                    <a:pt x="170" y="0"/>
                    <a:pt x="171" y="2"/>
                    <a:pt x="171" y="5"/>
                  </a:cubicBezTo>
                  <a:cubicBezTo>
                    <a:pt x="171" y="77"/>
                    <a:pt x="171" y="77"/>
                    <a:pt x="171" y="77"/>
                  </a:cubicBezTo>
                  <a:cubicBezTo>
                    <a:pt x="171" y="79"/>
                    <a:pt x="170" y="81"/>
                    <a:pt x="167" y="81"/>
                  </a:cubicBezTo>
                  <a:lnTo>
                    <a:pt x="4" y="81"/>
                  </a:lnTo>
                  <a:close/>
                </a:path>
              </a:pathLst>
            </a:custGeom>
            <a:solidFill>
              <a:srgbClr val="FFFAF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 name="íṡḻîḍê"/>
            <p:cNvSpPr/>
            <p:nvPr/>
          </p:nvSpPr>
          <p:spPr bwMode="auto">
            <a:xfrm>
              <a:off x="5367338" y="2546351"/>
              <a:ext cx="234950" cy="225425"/>
            </a:xfrm>
            <a:prstGeom prst="ellipse">
              <a:avLst/>
            </a:prstGeom>
            <a:solidFill>
              <a:srgbClr val="FEB6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 name="íṧ1ïḋé"/>
            <p:cNvSpPr/>
            <p:nvPr/>
          </p:nvSpPr>
          <p:spPr bwMode="auto">
            <a:xfrm>
              <a:off x="5197475" y="2443163"/>
              <a:ext cx="1609725" cy="703263"/>
            </a:xfrm>
            <a:custGeom>
              <a:avLst/>
              <a:gdLst>
                <a:gd name="T0" fmla="*/ 171 w 171"/>
                <a:gd name="T1" fmla="*/ 7 h 75"/>
                <a:gd name="T2" fmla="*/ 171 w 171"/>
                <a:gd name="T3" fmla="*/ 71 h 75"/>
                <a:gd name="T4" fmla="*/ 167 w 171"/>
                <a:gd name="T5" fmla="*/ 75 h 75"/>
                <a:gd name="T6" fmla="*/ 4 w 171"/>
                <a:gd name="T7" fmla="*/ 75 h 75"/>
                <a:gd name="T8" fmla="*/ 0 w 171"/>
                <a:gd name="T9" fmla="*/ 71 h 75"/>
                <a:gd name="T10" fmla="*/ 0 w 171"/>
                <a:gd name="T11" fmla="*/ 58 h 75"/>
                <a:gd name="T12" fmla="*/ 28 w 171"/>
                <a:gd name="T13" fmla="*/ 46 h 75"/>
                <a:gd name="T14" fmla="*/ 56 w 171"/>
                <a:gd name="T15" fmla="*/ 20 h 75"/>
                <a:gd name="T16" fmla="*/ 74 w 171"/>
                <a:gd name="T17" fmla="*/ 16 h 75"/>
                <a:gd name="T18" fmla="*/ 81 w 171"/>
                <a:gd name="T19" fmla="*/ 28 h 75"/>
                <a:gd name="T20" fmla="*/ 109 w 171"/>
                <a:gd name="T21" fmla="*/ 29 h 75"/>
                <a:gd name="T22" fmla="*/ 132 w 171"/>
                <a:gd name="T23" fmla="*/ 9 h 75"/>
                <a:gd name="T24" fmla="*/ 159 w 171"/>
                <a:gd name="T25" fmla="*/ 2 h 75"/>
                <a:gd name="T26" fmla="*/ 171 w 171"/>
                <a:gd name="T27" fmla="*/ 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75">
                  <a:moveTo>
                    <a:pt x="171" y="7"/>
                  </a:moveTo>
                  <a:cubicBezTo>
                    <a:pt x="171" y="71"/>
                    <a:pt x="171" y="71"/>
                    <a:pt x="171" y="71"/>
                  </a:cubicBezTo>
                  <a:cubicBezTo>
                    <a:pt x="171" y="73"/>
                    <a:pt x="170" y="75"/>
                    <a:pt x="167" y="75"/>
                  </a:cubicBezTo>
                  <a:cubicBezTo>
                    <a:pt x="4" y="75"/>
                    <a:pt x="4" y="75"/>
                    <a:pt x="4" y="75"/>
                  </a:cubicBezTo>
                  <a:cubicBezTo>
                    <a:pt x="2" y="75"/>
                    <a:pt x="0" y="73"/>
                    <a:pt x="0" y="71"/>
                  </a:cubicBezTo>
                  <a:cubicBezTo>
                    <a:pt x="0" y="58"/>
                    <a:pt x="0" y="58"/>
                    <a:pt x="0" y="58"/>
                  </a:cubicBezTo>
                  <a:cubicBezTo>
                    <a:pt x="10" y="57"/>
                    <a:pt x="20" y="52"/>
                    <a:pt x="28" y="46"/>
                  </a:cubicBezTo>
                  <a:cubicBezTo>
                    <a:pt x="38" y="38"/>
                    <a:pt x="46" y="28"/>
                    <a:pt x="56" y="20"/>
                  </a:cubicBezTo>
                  <a:cubicBezTo>
                    <a:pt x="62" y="16"/>
                    <a:pt x="69" y="12"/>
                    <a:pt x="74" y="16"/>
                  </a:cubicBezTo>
                  <a:cubicBezTo>
                    <a:pt x="78" y="19"/>
                    <a:pt x="79" y="24"/>
                    <a:pt x="81" y="28"/>
                  </a:cubicBezTo>
                  <a:cubicBezTo>
                    <a:pt x="87" y="36"/>
                    <a:pt x="100" y="35"/>
                    <a:pt x="109" y="29"/>
                  </a:cubicBezTo>
                  <a:cubicBezTo>
                    <a:pt x="118" y="24"/>
                    <a:pt x="124" y="15"/>
                    <a:pt x="132" y="9"/>
                  </a:cubicBezTo>
                  <a:cubicBezTo>
                    <a:pt x="140" y="3"/>
                    <a:pt x="150" y="0"/>
                    <a:pt x="159" y="2"/>
                  </a:cubicBezTo>
                  <a:cubicBezTo>
                    <a:pt x="164" y="3"/>
                    <a:pt x="168" y="5"/>
                    <a:pt x="171" y="7"/>
                  </a:cubicBezTo>
                  <a:close/>
                </a:path>
              </a:pathLst>
            </a:custGeom>
            <a:solidFill>
              <a:srgbClr val="E247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 name="íslíḓe"/>
            <p:cNvSpPr/>
            <p:nvPr/>
          </p:nvSpPr>
          <p:spPr bwMode="auto">
            <a:xfrm>
              <a:off x="5827713" y="5467351"/>
              <a:ext cx="357188" cy="357188"/>
            </a:xfrm>
            <a:prstGeom prst="ellipse">
              <a:avLst/>
            </a:prstGeom>
            <a:solidFill>
              <a:srgbClr val="3B47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 name="îŝlîḋè"/>
            <p:cNvSpPr/>
            <p:nvPr/>
          </p:nvSpPr>
          <p:spPr bwMode="auto">
            <a:xfrm>
              <a:off x="5140325" y="4038601"/>
              <a:ext cx="1722438" cy="479425"/>
            </a:xfrm>
            <a:custGeom>
              <a:avLst/>
              <a:gdLst>
                <a:gd name="T0" fmla="*/ 173 w 183"/>
                <a:gd name="T1" fmla="*/ 0 h 51"/>
                <a:gd name="T2" fmla="*/ 10 w 183"/>
                <a:gd name="T3" fmla="*/ 0 h 51"/>
                <a:gd name="T4" fmla="*/ 0 w 183"/>
                <a:gd name="T5" fmla="*/ 10 h 51"/>
                <a:gd name="T6" fmla="*/ 0 w 183"/>
                <a:gd name="T7" fmla="*/ 41 h 51"/>
                <a:gd name="T8" fmla="*/ 10 w 183"/>
                <a:gd name="T9" fmla="*/ 51 h 51"/>
                <a:gd name="T10" fmla="*/ 173 w 183"/>
                <a:gd name="T11" fmla="*/ 51 h 51"/>
                <a:gd name="T12" fmla="*/ 183 w 183"/>
                <a:gd name="T13" fmla="*/ 41 h 51"/>
                <a:gd name="T14" fmla="*/ 183 w 183"/>
                <a:gd name="T15" fmla="*/ 10 h 51"/>
                <a:gd name="T16" fmla="*/ 173 w 18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51">
                  <a:moveTo>
                    <a:pt x="173" y="0"/>
                  </a:moveTo>
                  <a:cubicBezTo>
                    <a:pt x="10" y="0"/>
                    <a:pt x="10" y="0"/>
                    <a:pt x="10" y="0"/>
                  </a:cubicBezTo>
                  <a:cubicBezTo>
                    <a:pt x="4" y="0"/>
                    <a:pt x="0" y="5"/>
                    <a:pt x="0" y="10"/>
                  </a:cubicBezTo>
                  <a:cubicBezTo>
                    <a:pt x="0" y="41"/>
                    <a:pt x="0" y="41"/>
                    <a:pt x="0" y="41"/>
                  </a:cubicBezTo>
                  <a:cubicBezTo>
                    <a:pt x="0" y="47"/>
                    <a:pt x="4" y="51"/>
                    <a:pt x="10" y="51"/>
                  </a:cubicBezTo>
                  <a:cubicBezTo>
                    <a:pt x="173" y="51"/>
                    <a:pt x="173" y="51"/>
                    <a:pt x="173" y="51"/>
                  </a:cubicBezTo>
                  <a:cubicBezTo>
                    <a:pt x="179" y="51"/>
                    <a:pt x="183" y="47"/>
                    <a:pt x="183" y="41"/>
                  </a:cubicBezTo>
                  <a:cubicBezTo>
                    <a:pt x="183" y="10"/>
                    <a:pt x="183" y="10"/>
                    <a:pt x="183" y="10"/>
                  </a:cubicBezTo>
                  <a:cubicBezTo>
                    <a:pt x="183" y="5"/>
                    <a:pt x="179" y="0"/>
                    <a:pt x="173" y="0"/>
                  </a:cubicBezTo>
                  <a:close/>
                </a:path>
              </a:pathLst>
            </a:custGeom>
            <a:solidFill>
              <a:srgbClr val="E8DD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 name="iŝľíḍe"/>
            <p:cNvSpPr/>
            <p:nvPr/>
          </p:nvSpPr>
          <p:spPr bwMode="auto">
            <a:xfrm>
              <a:off x="5715000" y="4114801"/>
              <a:ext cx="1035050" cy="74613"/>
            </a:xfrm>
            <a:custGeom>
              <a:avLst/>
              <a:gdLst>
                <a:gd name="T0" fmla="*/ 4 w 110"/>
                <a:gd name="T1" fmla="*/ 8 h 8"/>
                <a:gd name="T2" fmla="*/ 107 w 110"/>
                <a:gd name="T3" fmla="*/ 8 h 8"/>
                <a:gd name="T4" fmla="*/ 110 w 110"/>
                <a:gd name="T5" fmla="*/ 4 h 8"/>
                <a:gd name="T6" fmla="*/ 107 w 110"/>
                <a:gd name="T7" fmla="*/ 0 h 8"/>
                <a:gd name="T8" fmla="*/ 4 w 110"/>
                <a:gd name="T9" fmla="*/ 0 h 8"/>
                <a:gd name="T10" fmla="*/ 0 w 110"/>
                <a:gd name="T11" fmla="*/ 4 h 8"/>
                <a:gd name="T12" fmla="*/ 4 w 11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10" h="8">
                  <a:moveTo>
                    <a:pt x="4" y="8"/>
                  </a:moveTo>
                  <a:cubicBezTo>
                    <a:pt x="107" y="8"/>
                    <a:pt x="107" y="8"/>
                    <a:pt x="107" y="8"/>
                  </a:cubicBezTo>
                  <a:cubicBezTo>
                    <a:pt x="109" y="8"/>
                    <a:pt x="110" y="6"/>
                    <a:pt x="110" y="4"/>
                  </a:cubicBezTo>
                  <a:cubicBezTo>
                    <a:pt x="110" y="2"/>
                    <a:pt x="109" y="0"/>
                    <a:pt x="107" y="0"/>
                  </a:cubicBezTo>
                  <a:cubicBezTo>
                    <a:pt x="4" y="0"/>
                    <a:pt x="4" y="0"/>
                    <a:pt x="4" y="0"/>
                  </a:cubicBezTo>
                  <a:cubicBezTo>
                    <a:pt x="2" y="0"/>
                    <a:pt x="0" y="2"/>
                    <a:pt x="0" y="4"/>
                  </a:cubicBezTo>
                  <a:cubicBezTo>
                    <a:pt x="0" y="6"/>
                    <a:pt x="2" y="8"/>
                    <a:pt x="4" y="8"/>
                  </a:cubicBezTo>
                  <a:close/>
                </a:path>
              </a:pathLst>
            </a:custGeom>
            <a:solidFill>
              <a:srgbClr val="FFFAF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 name="ïsḻiḓê"/>
            <p:cNvSpPr/>
            <p:nvPr/>
          </p:nvSpPr>
          <p:spPr bwMode="auto">
            <a:xfrm>
              <a:off x="5715000" y="4246563"/>
              <a:ext cx="1035050" cy="65088"/>
            </a:xfrm>
            <a:custGeom>
              <a:avLst/>
              <a:gdLst>
                <a:gd name="T0" fmla="*/ 107 w 110"/>
                <a:gd name="T1" fmla="*/ 0 h 7"/>
                <a:gd name="T2" fmla="*/ 4 w 110"/>
                <a:gd name="T3" fmla="*/ 0 h 7"/>
                <a:gd name="T4" fmla="*/ 0 w 110"/>
                <a:gd name="T5" fmla="*/ 4 h 7"/>
                <a:gd name="T6" fmla="*/ 4 w 110"/>
                <a:gd name="T7" fmla="*/ 7 h 7"/>
                <a:gd name="T8" fmla="*/ 107 w 110"/>
                <a:gd name="T9" fmla="*/ 7 h 7"/>
                <a:gd name="T10" fmla="*/ 110 w 110"/>
                <a:gd name="T11" fmla="*/ 4 h 7"/>
                <a:gd name="T12" fmla="*/ 107 w 1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10" h="7">
                  <a:moveTo>
                    <a:pt x="107" y="0"/>
                  </a:moveTo>
                  <a:cubicBezTo>
                    <a:pt x="4" y="0"/>
                    <a:pt x="4" y="0"/>
                    <a:pt x="4" y="0"/>
                  </a:cubicBezTo>
                  <a:cubicBezTo>
                    <a:pt x="2" y="0"/>
                    <a:pt x="0" y="2"/>
                    <a:pt x="0" y="4"/>
                  </a:cubicBezTo>
                  <a:cubicBezTo>
                    <a:pt x="0" y="6"/>
                    <a:pt x="2" y="7"/>
                    <a:pt x="4" y="7"/>
                  </a:cubicBezTo>
                  <a:cubicBezTo>
                    <a:pt x="107" y="7"/>
                    <a:pt x="107" y="7"/>
                    <a:pt x="107" y="7"/>
                  </a:cubicBezTo>
                  <a:cubicBezTo>
                    <a:pt x="109" y="7"/>
                    <a:pt x="110" y="6"/>
                    <a:pt x="110" y="4"/>
                  </a:cubicBezTo>
                  <a:cubicBezTo>
                    <a:pt x="110" y="2"/>
                    <a:pt x="109" y="0"/>
                    <a:pt x="107" y="0"/>
                  </a:cubicBezTo>
                  <a:close/>
                </a:path>
              </a:pathLst>
            </a:custGeom>
            <a:solidFill>
              <a:srgbClr val="FFFAF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 name="ïšḻíḓé"/>
            <p:cNvSpPr/>
            <p:nvPr/>
          </p:nvSpPr>
          <p:spPr bwMode="auto">
            <a:xfrm>
              <a:off x="5715000" y="4376738"/>
              <a:ext cx="1035050" cy="66675"/>
            </a:xfrm>
            <a:custGeom>
              <a:avLst/>
              <a:gdLst>
                <a:gd name="T0" fmla="*/ 107 w 110"/>
                <a:gd name="T1" fmla="*/ 0 h 7"/>
                <a:gd name="T2" fmla="*/ 4 w 110"/>
                <a:gd name="T3" fmla="*/ 0 h 7"/>
                <a:gd name="T4" fmla="*/ 0 w 110"/>
                <a:gd name="T5" fmla="*/ 4 h 7"/>
                <a:gd name="T6" fmla="*/ 4 w 110"/>
                <a:gd name="T7" fmla="*/ 7 h 7"/>
                <a:gd name="T8" fmla="*/ 107 w 110"/>
                <a:gd name="T9" fmla="*/ 7 h 7"/>
                <a:gd name="T10" fmla="*/ 110 w 110"/>
                <a:gd name="T11" fmla="*/ 4 h 7"/>
                <a:gd name="T12" fmla="*/ 107 w 1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10" h="7">
                  <a:moveTo>
                    <a:pt x="107" y="0"/>
                  </a:moveTo>
                  <a:cubicBezTo>
                    <a:pt x="4" y="0"/>
                    <a:pt x="4" y="0"/>
                    <a:pt x="4" y="0"/>
                  </a:cubicBezTo>
                  <a:cubicBezTo>
                    <a:pt x="2" y="0"/>
                    <a:pt x="0" y="2"/>
                    <a:pt x="0" y="4"/>
                  </a:cubicBezTo>
                  <a:cubicBezTo>
                    <a:pt x="0" y="6"/>
                    <a:pt x="2" y="7"/>
                    <a:pt x="4" y="7"/>
                  </a:cubicBezTo>
                  <a:cubicBezTo>
                    <a:pt x="107" y="7"/>
                    <a:pt x="107" y="7"/>
                    <a:pt x="107" y="7"/>
                  </a:cubicBezTo>
                  <a:cubicBezTo>
                    <a:pt x="109" y="7"/>
                    <a:pt x="110" y="6"/>
                    <a:pt x="110" y="4"/>
                  </a:cubicBezTo>
                  <a:cubicBezTo>
                    <a:pt x="110" y="2"/>
                    <a:pt x="109" y="0"/>
                    <a:pt x="107" y="0"/>
                  </a:cubicBezTo>
                  <a:close/>
                </a:path>
              </a:pathLst>
            </a:custGeom>
            <a:solidFill>
              <a:srgbClr val="FFFAF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 name="iṡḷiďê"/>
            <p:cNvSpPr/>
            <p:nvPr/>
          </p:nvSpPr>
          <p:spPr bwMode="auto">
            <a:xfrm>
              <a:off x="5254625" y="4105276"/>
              <a:ext cx="357188" cy="357188"/>
            </a:xfrm>
            <a:prstGeom prst="ellipse">
              <a:avLst/>
            </a:prstGeom>
            <a:solidFill>
              <a:srgbClr val="E247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 name="íṧļïḓè"/>
            <p:cNvSpPr/>
            <p:nvPr/>
          </p:nvSpPr>
          <p:spPr bwMode="auto">
            <a:xfrm>
              <a:off x="5140325" y="4659313"/>
              <a:ext cx="1722438" cy="479425"/>
            </a:xfrm>
            <a:custGeom>
              <a:avLst/>
              <a:gdLst>
                <a:gd name="T0" fmla="*/ 173 w 183"/>
                <a:gd name="T1" fmla="*/ 0 h 51"/>
                <a:gd name="T2" fmla="*/ 10 w 183"/>
                <a:gd name="T3" fmla="*/ 0 h 51"/>
                <a:gd name="T4" fmla="*/ 0 w 183"/>
                <a:gd name="T5" fmla="*/ 10 h 51"/>
                <a:gd name="T6" fmla="*/ 0 w 183"/>
                <a:gd name="T7" fmla="*/ 41 h 51"/>
                <a:gd name="T8" fmla="*/ 10 w 183"/>
                <a:gd name="T9" fmla="*/ 51 h 51"/>
                <a:gd name="T10" fmla="*/ 173 w 183"/>
                <a:gd name="T11" fmla="*/ 51 h 51"/>
                <a:gd name="T12" fmla="*/ 183 w 183"/>
                <a:gd name="T13" fmla="*/ 41 h 51"/>
                <a:gd name="T14" fmla="*/ 183 w 183"/>
                <a:gd name="T15" fmla="*/ 10 h 51"/>
                <a:gd name="T16" fmla="*/ 173 w 18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51">
                  <a:moveTo>
                    <a:pt x="173" y="0"/>
                  </a:moveTo>
                  <a:cubicBezTo>
                    <a:pt x="10" y="0"/>
                    <a:pt x="10" y="0"/>
                    <a:pt x="10" y="0"/>
                  </a:cubicBezTo>
                  <a:cubicBezTo>
                    <a:pt x="4" y="0"/>
                    <a:pt x="0" y="4"/>
                    <a:pt x="0" y="10"/>
                  </a:cubicBezTo>
                  <a:cubicBezTo>
                    <a:pt x="0" y="41"/>
                    <a:pt x="0" y="41"/>
                    <a:pt x="0" y="41"/>
                  </a:cubicBezTo>
                  <a:cubicBezTo>
                    <a:pt x="0" y="46"/>
                    <a:pt x="4" y="51"/>
                    <a:pt x="10" y="51"/>
                  </a:cubicBezTo>
                  <a:cubicBezTo>
                    <a:pt x="173" y="51"/>
                    <a:pt x="173" y="51"/>
                    <a:pt x="173" y="51"/>
                  </a:cubicBezTo>
                  <a:cubicBezTo>
                    <a:pt x="179" y="51"/>
                    <a:pt x="183" y="46"/>
                    <a:pt x="183" y="41"/>
                  </a:cubicBezTo>
                  <a:cubicBezTo>
                    <a:pt x="183" y="10"/>
                    <a:pt x="183" y="10"/>
                    <a:pt x="183" y="10"/>
                  </a:cubicBezTo>
                  <a:cubicBezTo>
                    <a:pt x="183" y="4"/>
                    <a:pt x="179" y="0"/>
                    <a:pt x="173" y="0"/>
                  </a:cubicBezTo>
                  <a:close/>
                </a:path>
              </a:pathLst>
            </a:custGeom>
            <a:solidFill>
              <a:srgbClr val="E8DD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 name="íŝ1íḑé"/>
            <p:cNvSpPr/>
            <p:nvPr/>
          </p:nvSpPr>
          <p:spPr bwMode="auto">
            <a:xfrm>
              <a:off x="5715000" y="4733926"/>
              <a:ext cx="1035050" cy="66675"/>
            </a:xfrm>
            <a:custGeom>
              <a:avLst/>
              <a:gdLst>
                <a:gd name="T0" fmla="*/ 4 w 110"/>
                <a:gd name="T1" fmla="*/ 7 h 7"/>
                <a:gd name="T2" fmla="*/ 107 w 110"/>
                <a:gd name="T3" fmla="*/ 7 h 7"/>
                <a:gd name="T4" fmla="*/ 110 w 110"/>
                <a:gd name="T5" fmla="*/ 3 h 7"/>
                <a:gd name="T6" fmla="*/ 107 w 110"/>
                <a:gd name="T7" fmla="*/ 0 h 7"/>
                <a:gd name="T8" fmla="*/ 4 w 110"/>
                <a:gd name="T9" fmla="*/ 0 h 7"/>
                <a:gd name="T10" fmla="*/ 0 w 110"/>
                <a:gd name="T11" fmla="*/ 3 h 7"/>
                <a:gd name="T12" fmla="*/ 4 w 11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10" h="7">
                  <a:moveTo>
                    <a:pt x="4" y="7"/>
                  </a:moveTo>
                  <a:cubicBezTo>
                    <a:pt x="107" y="7"/>
                    <a:pt x="107" y="7"/>
                    <a:pt x="107" y="7"/>
                  </a:cubicBezTo>
                  <a:cubicBezTo>
                    <a:pt x="109" y="7"/>
                    <a:pt x="110" y="5"/>
                    <a:pt x="110" y="3"/>
                  </a:cubicBezTo>
                  <a:cubicBezTo>
                    <a:pt x="110" y="1"/>
                    <a:pt x="109" y="0"/>
                    <a:pt x="107" y="0"/>
                  </a:cubicBezTo>
                  <a:cubicBezTo>
                    <a:pt x="4" y="0"/>
                    <a:pt x="4" y="0"/>
                    <a:pt x="4" y="0"/>
                  </a:cubicBezTo>
                  <a:cubicBezTo>
                    <a:pt x="2" y="0"/>
                    <a:pt x="0" y="1"/>
                    <a:pt x="0" y="3"/>
                  </a:cubicBezTo>
                  <a:cubicBezTo>
                    <a:pt x="0" y="5"/>
                    <a:pt x="2" y="7"/>
                    <a:pt x="4" y="7"/>
                  </a:cubicBezTo>
                  <a:close/>
                </a:path>
              </a:pathLst>
            </a:custGeom>
            <a:solidFill>
              <a:srgbClr val="FFFAF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 name="îSľiďe"/>
            <p:cNvSpPr/>
            <p:nvPr/>
          </p:nvSpPr>
          <p:spPr bwMode="auto">
            <a:xfrm>
              <a:off x="5715000" y="4865688"/>
              <a:ext cx="1035050" cy="66675"/>
            </a:xfrm>
            <a:custGeom>
              <a:avLst/>
              <a:gdLst>
                <a:gd name="T0" fmla="*/ 107 w 110"/>
                <a:gd name="T1" fmla="*/ 0 h 7"/>
                <a:gd name="T2" fmla="*/ 4 w 110"/>
                <a:gd name="T3" fmla="*/ 0 h 7"/>
                <a:gd name="T4" fmla="*/ 0 w 110"/>
                <a:gd name="T5" fmla="*/ 3 h 7"/>
                <a:gd name="T6" fmla="*/ 4 w 110"/>
                <a:gd name="T7" fmla="*/ 7 h 7"/>
                <a:gd name="T8" fmla="*/ 107 w 110"/>
                <a:gd name="T9" fmla="*/ 7 h 7"/>
                <a:gd name="T10" fmla="*/ 110 w 110"/>
                <a:gd name="T11" fmla="*/ 3 h 7"/>
                <a:gd name="T12" fmla="*/ 107 w 1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10" h="7">
                  <a:moveTo>
                    <a:pt x="107" y="0"/>
                  </a:moveTo>
                  <a:cubicBezTo>
                    <a:pt x="4" y="0"/>
                    <a:pt x="4" y="0"/>
                    <a:pt x="4" y="0"/>
                  </a:cubicBezTo>
                  <a:cubicBezTo>
                    <a:pt x="2" y="0"/>
                    <a:pt x="0" y="1"/>
                    <a:pt x="0" y="3"/>
                  </a:cubicBezTo>
                  <a:cubicBezTo>
                    <a:pt x="0" y="5"/>
                    <a:pt x="2" y="7"/>
                    <a:pt x="4" y="7"/>
                  </a:cubicBezTo>
                  <a:cubicBezTo>
                    <a:pt x="107" y="7"/>
                    <a:pt x="107" y="7"/>
                    <a:pt x="107" y="7"/>
                  </a:cubicBezTo>
                  <a:cubicBezTo>
                    <a:pt x="109" y="7"/>
                    <a:pt x="110" y="5"/>
                    <a:pt x="110" y="3"/>
                  </a:cubicBezTo>
                  <a:cubicBezTo>
                    <a:pt x="110" y="1"/>
                    <a:pt x="109" y="0"/>
                    <a:pt x="107" y="0"/>
                  </a:cubicBezTo>
                  <a:close/>
                </a:path>
              </a:pathLst>
            </a:custGeom>
            <a:solidFill>
              <a:srgbClr val="FFFAF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 name="îśľíḑê"/>
            <p:cNvSpPr/>
            <p:nvPr/>
          </p:nvSpPr>
          <p:spPr bwMode="auto">
            <a:xfrm>
              <a:off x="5715000" y="4987926"/>
              <a:ext cx="1035050" cy="74613"/>
            </a:xfrm>
            <a:custGeom>
              <a:avLst/>
              <a:gdLst>
                <a:gd name="T0" fmla="*/ 107 w 110"/>
                <a:gd name="T1" fmla="*/ 0 h 8"/>
                <a:gd name="T2" fmla="*/ 4 w 110"/>
                <a:gd name="T3" fmla="*/ 0 h 8"/>
                <a:gd name="T4" fmla="*/ 0 w 110"/>
                <a:gd name="T5" fmla="*/ 4 h 8"/>
                <a:gd name="T6" fmla="*/ 4 w 110"/>
                <a:gd name="T7" fmla="*/ 8 h 8"/>
                <a:gd name="T8" fmla="*/ 107 w 110"/>
                <a:gd name="T9" fmla="*/ 8 h 8"/>
                <a:gd name="T10" fmla="*/ 110 w 110"/>
                <a:gd name="T11" fmla="*/ 4 h 8"/>
                <a:gd name="T12" fmla="*/ 107 w 110"/>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10" h="8">
                  <a:moveTo>
                    <a:pt x="107" y="0"/>
                  </a:moveTo>
                  <a:cubicBezTo>
                    <a:pt x="4" y="0"/>
                    <a:pt x="4" y="0"/>
                    <a:pt x="4" y="0"/>
                  </a:cubicBezTo>
                  <a:cubicBezTo>
                    <a:pt x="2" y="0"/>
                    <a:pt x="0" y="2"/>
                    <a:pt x="0" y="4"/>
                  </a:cubicBezTo>
                  <a:cubicBezTo>
                    <a:pt x="0" y="6"/>
                    <a:pt x="2" y="8"/>
                    <a:pt x="4" y="8"/>
                  </a:cubicBezTo>
                  <a:cubicBezTo>
                    <a:pt x="107" y="8"/>
                    <a:pt x="107" y="8"/>
                    <a:pt x="107" y="8"/>
                  </a:cubicBezTo>
                  <a:cubicBezTo>
                    <a:pt x="109" y="8"/>
                    <a:pt x="110" y="6"/>
                    <a:pt x="110" y="4"/>
                  </a:cubicBezTo>
                  <a:cubicBezTo>
                    <a:pt x="110" y="2"/>
                    <a:pt x="109" y="0"/>
                    <a:pt x="107" y="0"/>
                  </a:cubicBezTo>
                  <a:close/>
                </a:path>
              </a:pathLst>
            </a:custGeom>
            <a:solidFill>
              <a:srgbClr val="FFFAF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 name="í$ḻîḓê"/>
            <p:cNvSpPr/>
            <p:nvPr/>
          </p:nvSpPr>
          <p:spPr bwMode="auto">
            <a:xfrm>
              <a:off x="5254625" y="4714876"/>
              <a:ext cx="357188" cy="357188"/>
            </a:xfrm>
            <a:prstGeom prst="ellipse">
              <a:avLst/>
            </a:prstGeom>
            <a:solidFill>
              <a:srgbClr val="0CB0B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 name="îšḷîďé"/>
            <p:cNvSpPr/>
            <p:nvPr/>
          </p:nvSpPr>
          <p:spPr bwMode="auto">
            <a:xfrm>
              <a:off x="6835775" y="3709988"/>
              <a:ext cx="733425" cy="488950"/>
            </a:xfrm>
            <a:custGeom>
              <a:avLst/>
              <a:gdLst>
                <a:gd name="T0" fmla="*/ 78 w 78"/>
                <a:gd name="T1" fmla="*/ 21 h 52"/>
                <a:gd name="T2" fmla="*/ 50 w 78"/>
                <a:gd name="T3" fmla="*/ 50 h 52"/>
                <a:gd name="T4" fmla="*/ 16 w 78"/>
                <a:gd name="T5" fmla="*/ 28 h 52"/>
                <a:gd name="T6" fmla="*/ 0 w 78"/>
                <a:gd name="T7" fmla="*/ 15 h 52"/>
                <a:gd name="T8" fmla="*/ 14 w 78"/>
                <a:gd name="T9" fmla="*/ 18 h 52"/>
                <a:gd name="T10" fmla="*/ 13 w 78"/>
                <a:gd name="T11" fmla="*/ 11 h 52"/>
                <a:gd name="T12" fmla="*/ 20 w 78"/>
                <a:gd name="T13" fmla="*/ 20 h 52"/>
                <a:gd name="T14" fmla="*/ 47 w 78"/>
                <a:gd name="T15" fmla="*/ 36 h 52"/>
                <a:gd name="T16" fmla="*/ 71 w 78"/>
                <a:gd name="T17" fmla="*/ 16 h 52"/>
                <a:gd name="T18" fmla="*/ 78 w 78"/>
                <a:gd name="T19" fmla="*/ 2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52">
                  <a:moveTo>
                    <a:pt x="78" y="21"/>
                  </a:moveTo>
                  <a:cubicBezTo>
                    <a:pt x="78" y="21"/>
                    <a:pt x="57" y="47"/>
                    <a:pt x="50" y="50"/>
                  </a:cubicBezTo>
                  <a:cubicBezTo>
                    <a:pt x="43" y="52"/>
                    <a:pt x="16" y="28"/>
                    <a:pt x="16" y="28"/>
                  </a:cubicBezTo>
                  <a:cubicBezTo>
                    <a:pt x="16" y="28"/>
                    <a:pt x="0" y="27"/>
                    <a:pt x="0" y="15"/>
                  </a:cubicBezTo>
                  <a:cubicBezTo>
                    <a:pt x="0" y="0"/>
                    <a:pt x="6" y="16"/>
                    <a:pt x="14" y="18"/>
                  </a:cubicBezTo>
                  <a:cubicBezTo>
                    <a:pt x="14" y="18"/>
                    <a:pt x="10" y="12"/>
                    <a:pt x="13" y="11"/>
                  </a:cubicBezTo>
                  <a:cubicBezTo>
                    <a:pt x="16" y="11"/>
                    <a:pt x="20" y="20"/>
                    <a:pt x="20" y="20"/>
                  </a:cubicBezTo>
                  <a:cubicBezTo>
                    <a:pt x="20" y="20"/>
                    <a:pt x="39" y="36"/>
                    <a:pt x="47" y="36"/>
                  </a:cubicBezTo>
                  <a:cubicBezTo>
                    <a:pt x="56" y="36"/>
                    <a:pt x="71" y="16"/>
                    <a:pt x="71" y="16"/>
                  </a:cubicBezTo>
                  <a:lnTo>
                    <a:pt x="78" y="21"/>
                  </a:lnTo>
                  <a:close/>
                </a:path>
              </a:pathLst>
            </a:custGeom>
            <a:solidFill>
              <a:srgbClr val="FFB2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 name="íşľîďê"/>
            <p:cNvSpPr/>
            <p:nvPr/>
          </p:nvSpPr>
          <p:spPr bwMode="auto">
            <a:xfrm>
              <a:off x="7315200" y="3860801"/>
              <a:ext cx="254000" cy="300038"/>
            </a:xfrm>
            <a:custGeom>
              <a:avLst/>
              <a:gdLst>
                <a:gd name="T0" fmla="*/ 27 w 27"/>
                <a:gd name="T1" fmla="*/ 10 h 32"/>
                <a:gd name="T2" fmla="*/ 18 w 27"/>
                <a:gd name="T3" fmla="*/ 31 h 32"/>
                <a:gd name="T4" fmla="*/ 0 w 27"/>
                <a:gd name="T5" fmla="*/ 18 h 32"/>
                <a:gd name="T6" fmla="*/ 17 w 27"/>
                <a:gd name="T7" fmla="*/ 0 h 32"/>
                <a:gd name="T8" fmla="*/ 27 w 27"/>
                <a:gd name="T9" fmla="*/ 10 h 32"/>
              </a:gdLst>
              <a:ahLst/>
              <a:cxnLst>
                <a:cxn ang="0">
                  <a:pos x="T0" y="T1"/>
                </a:cxn>
                <a:cxn ang="0">
                  <a:pos x="T2" y="T3"/>
                </a:cxn>
                <a:cxn ang="0">
                  <a:pos x="T4" y="T5"/>
                </a:cxn>
                <a:cxn ang="0">
                  <a:pos x="T6" y="T7"/>
                </a:cxn>
                <a:cxn ang="0">
                  <a:pos x="T8" y="T9"/>
                </a:cxn>
              </a:cxnLst>
              <a:rect l="0" t="0" r="r" b="b"/>
              <a:pathLst>
                <a:path w="27" h="32">
                  <a:moveTo>
                    <a:pt x="27" y="10"/>
                  </a:moveTo>
                  <a:cubicBezTo>
                    <a:pt x="18" y="31"/>
                    <a:pt x="18" y="31"/>
                    <a:pt x="18" y="31"/>
                  </a:cubicBezTo>
                  <a:cubicBezTo>
                    <a:pt x="18" y="31"/>
                    <a:pt x="1" y="32"/>
                    <a:pt x="0" y="18"/>
                  </a:cubicBezTo>
                  <a:cubicBezTo>
                    <a:pt x="0" y="16"/>
                    <a:pt x="17" y="0"/>
                    <a:pt x="17" y="0"/>
                  </a:cubicBezTo>
                  <a:cubicBezTo>
                    <a:pt x="17" y="0"/>
                    <a:pt x="27" y="1"/>
                    <a:pt x="27" y="10"/>
                  </a:cubicBezTo>
                  <a:close/>
                </a:path>
              </a:pathLst>
            </a:custGeom>
            <a:solidFill>
              <a:srgbClr val="F25A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2" name="îṡliďê"/>
            <p:cNvSpPr/>
            <p:nvPr/>
          </p:nvSpPr>
          <p:spPr bwMode="auto">
            <a:xfrm>
              <a:off x="6608763" y="3673476"/>
              <a:ext cx="517525" cy="506413"/>
            </a:xfrm>
            <a:prstGeom prst="ellipse">
              <a:avLst/>
            </a:prstGeom>
            <a:solidFill>
              <a:srgbClr val="E247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 name="íşľîḍé"/>
            <p:cNvSpPr/>
            <p:nvPr/>
          </p:nvSpPr>
          <p:spPr bwMode="auto">
            <a:xfrm>
              <a:off x="7550150" y="4829176"/>
              <a:ext cx="536575" cy="825500"/>
            </a:xfrm>
            <a:custGeom>
              <a:avLst/>
              <a:gdLst>
                <a:gd name="T0" fmla="*/ 0 w 57"/>
                <a:gd name="T1" fmla="*/ 0 h 88"/>
                <a:gd name="T2" fmla="*/ 9 w 57"/>
                <a:gd name="T3" fmla="*/ 56 h 88"/>
                <a:gd name="T4" fmla="*/ 54 w 57"/>
                <a:gd name="T5" fmla="*/ 88 h 88"/>
                <a:gd name="T6" fmla="*/ 57 w 57"/>
                <a:gd name="T7" fmla="*/ 81 h 88"/>
                <a:gd name="T8" fmla="*/ 27 w 57"/>
                <a:gd name="T9" fmla="*/ 47 h 88"/>
                <a:gd name="T10" fmla="*/ 23 w 57"/>
                <a:gd name="T11" fmla="*/ 0 h 88"/>
                <a:gd name="T12" fmla="*/ 0 w 57"/>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57" h="88">
                  <a:moveTo>
                    <a:pt x="0" y="0"/>
                  </a:moveTo>
                  <a:cubicBezTo>
                    <a:pt x="0" y="0"/>
                    <a:pt x="5" y="43"/>
                    <a:pt x="9" y="56"/>
                  </a:cubicBezTo>
                  <a:cubicBezTo>
                    <a:pt x="16" y="75"/>
                    <a:pt x="54" y="88"/>
                    <a:pt x="54" y="88"/>
                  </a:cubicBezTo>
                  <a:cubicBezTo>
                    <a:pt x="57" y="81"/>
                    <a:pt x="57" y="81"/>
                    <a:pt x="57" y="81"/>
                  </a:cubicBezTo>
                  <a:cubicBezTo>
                    <a:pt x="57" y="81"/>
                    <a:pt x="31" y="66"/>
                    <a:pt x="27" y="47"/>
                  </a:cubicBezTo>
                  <a:cubicBezTo>
                    <a:pt x="25" y="36"/>
                    <a:pt x="23" y="0"/>
                    <a:pt x="23" y="0"/>
                  </a:cubicBezTo>
                  <a:lnTo>
                    <a:pt x="0" y="0"/>
                  </a:lnTo>
                  <a:close/>
                </a:path>
              </a:pathLst>
            </a:custGeom>
            <a:solidFill>
              <a:srgbClr val="402C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 name="íslîḓé"/>
            <p:cNvSpPr/>
            <p:nvPr/>
          </p:nvSpPr>
          <p:spPr bwMode="auto">
            <a:xfrm>
              <a:off x="7334250" y="4829176"/>
              <a:ext cx="215900" cy="1135063"/>
            </a:xfrm>
            <a:custGeom>
              <a:avLst/>
              <a:gdLst>
                <a:gd name="T0" fmla="*/ 1 w 23"/>
                <a:gd name="T1" fmla="*/ 7 h 121"/>
                <a:gd name="T2" fmla="*/ 1 w 23"/>
                <a:gd name="T3" fmla="*/ 63 h 121"/>
                <a:gd name="T4" fmla="*/ 6 w 23"/>
                <a:gd name="T5" fmla="*/ 121 h 121"/>
                <a:gd name="T6" fmla="*/ 12 w 23"/>
                <a:gd name="T7" fmla="*/ 120 h 121"/>
                <a:gd name="T8" fmla="*/ 23 w 23"/>
                <a:gd name="T9" fmla="*/ 0 h 121"/>
                <a:gd name="T10" fmla="*/ 1 w 23"/>
                <a:gd name="T11" fmla="*/ 7 h 121"/>
              </a:gdLst>
              <a:ahLst/>
              <a:cxnLst>
                <a:cxn ang="0">
                  <a:pos x="T0" y="T1"/>
                </a:cxn>
                <a:cxn ang="0">
                  <a:pos x="T2" y="T3"/>
                </a:cxn>
                <a:cxn ang="0">
                  <a:pos x="T4" y="T5"/>
                </a:cxn>
                <a:cxn ang="0">
                  <a:pos x="T6" y="T7"/>
                </a:cxn>
                <a:cxn ang="0">
                  <a:pos x="T8" y="T9"/>
                </a:cxn>
                <a:cxn ang="0">
                  <a:pos x="T10" y="T11"/>
                </a:cxn>
              </a:cxnLst>
              <a:rect l="0" t="0" r="r" b="b"/>
              <a:pathLst>
                <a:path w="23" h="121">
                  <a:moveTo>
                    <a:pt x="1" y="7"/>
                  </a:moveTo>
                  <a:cubicBezTo>
                    <a:pt x="1" y="7"/>
                    <a:pt x="0" y="49"/>
                    <a:pt x="1" y="63"/>
                  </a:cubicBezTo>
                  <a:cubicBezTo>
                    <a:pt x="1" y="78"/>
                    <a:pt x="6" y="121"/>
                    <a:pt x="6" y="121"/>
                  </a:cubicBezTo>
                  <a:cubicBezTo>
                    <a:pt x="12" y="120"/>
                    <a:pt x="12" y="120"/>
                    <a:pt x="12" y="120"/>
                  </a:cubicBezTo>
                  <a:cubicBezTo>
                    <a:pt x="23" y="0"/>
                    <a:pt x="23" y="0"/>
                    <a:pt x="23" y="0"/>
                  </a:cubicBezTo>
                  <a:lnTo>
                    <a:pt x="1" y="7"/>
                  </a:lnTo>
                  <a:close/>
                </a:path>
              </a:pathLst>
            </a:custGeom>
            <a:solidFill>
              <a:srgbClr val="402C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 name="íṣ1íḓé"/>
            <p:cNvSpPr/>
            <p:nvPr/>
          </p:nvSpPr>
          <p:spPr bwMode="auto">
            <a:xfrm>
              <a:off x="7267575" y="4546601"/>
              <a:ext cx="584200" cy="525463"/>
            </a:xfrm>
            <a:custGeom>
              <a:avLst/>
              <a:gdLst>
                <a:gd name="T0" fmla="*/ 2 w 62"/>
                <a:gd name="T1" fmla="*/ 45 h 56"/>
                <a:gd name="T2" fmla="*/ 60 w 62"/>
                <a:gd name="T3" fmla="*/ 46 h 56"/>
                <a:gd name="T4" fmla="*/ 52 w 62"/>
                <a:gd name="T5" fmla="*/ 1 h 56"/>
                <a:gd name="T6" fmla="*/ 7 w 62"/>
                <a:gd name="T7" fmla="*/ 0 h 56"/>
                <a:gd name="T8" fmla="*/ 2 w 62"/>
                <a:gd name="T9" fmla="*/ 45 h 56"/>
              </a:gdLst>
              <a:ahLst/>
              <a:cxnLst>
                <a:cxn ang="0">
                  <a:pos x="T0" y="T1"/>
                </a:cxn>
                <a:cxn ang="0">
                  <a:pos x="T2" y="T3"/>
                </a:cxn>
                <a:cxn ang="0">
                  <a:pos x="T4" y="T5"/>
                </a:cxn>
                <a:cxn ang="0">
                  <a:pos x="T6" y="T7"/>
                </a:cxn>
                <a:cxn ang="0">
                  <a:pos x="T8" y="T9"/>
                </a:cxn>
              </a:cxnLst>
              <a:rect l="0" t="0" r="r" b="b"/>
              <a:pathLst>
                <a:path w="62" h="56">
                  <a:moveTo>
                    <a:pt x="2" y="45"/>
                  </a:moveTo>
                  <a:cubicBezTo>
                    <a:pt x="12" y="56"/>
                    <a:pt x="49" y="55"/>
                    <a:pt x="60" y="46"/>
                  </a:cubicBezTo>
                  <a:cubicBezTo>
                    <a:pt x="62" y="45"/>
                    <a:pt x="52" y="1"/>
                    <a:pt x="52" y="1"/>
                  </a:cubicBezTo>
                  <a:cubicBezTo>
                    <a:pt x="7" y="0"/>
                    <a:pt x="7" y="0"/>
                    <a:pt x="7" y="0"/>
                  </a:cubicBezTo>
                  <a:cubicBezTo>
                    <a:pt x="7" y="0"/>
                    <a:pt x="0" y="43"/>
                    <a:pt x="2" y="45"/>
                  </a:cubicBezTo>
                  <a:close/>
                </a:path>
              </a:pathLst>
            </a:custGeom>
            <a:solidFill>
              <a:srgbClr val="D8D5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 name="ïṧ1îḑê"/>
            <p:cNvSpPr/>
            <p:nvPr/>
          </p:nvSpPr>
          <p:spPr bwMode="auto">
            <a:xfrm>
              <a:off x="7305675" y="4546601"/>
              <a:ext cx="460375" cy="177800"/>
            </a:xfrm>
            <a:custGeom>
              <a:avLst/>
              <a:gdLst>
                <a:gd name="T0" fmla="*/ 49 w 49"/>
                <a:gd name="T1" fmla="*/ 7 h 19"/>
                <a:gd name="T2" fmla="*/ 0 w 49"/>
                <a:gd name="T3" fmla="*/ 16 h 19"/>
                <a:gd name="T4" fmla="*/ 3 w 49"/>
                <a:gd name="T5" fmla="*/ 0 h 19"/>
                <a:gd name="T6" fmla="*/ 48 w 49"/>
                <a:gd name="T7" fmla="*/ 1 h 19"/>
                <a:gd name="T8" fmla="*/ 49 w 49"/>
                <a:gd name="T9" fmla="*/ 7 h 19"/>
              </a:gdLst>
              <a:ahLst/>
              <a:cxnLst>
                <a:cxn ang="0">
                  <a:pos x="T0" y="T1"/>
                </a:cxn>
                <a:cxn ang="0">
                  <a:pos x="T2" y="T3"/>
                </a:cxn>
                <a:cxn ang="0">
                  <a:pos x="T4" y="T5"/>
                </a:cxn>
                <a:cxn ang="0">
                  <a:pos x="T6" y="T7"/>
                </a:cxn>
                <a:cxn ang="0">
                  <a:pos x="T8" y="T9"/>
                </a:cxn>
              </a:cxnLst>
              <a:rect l="0" t="0" r="r" b="b"/>
              <a:pathLst>
                <a:path w="49" h="19">
                  <a:moveTo>
                    <a:pt x="49" y="7"/>
                  </a:moveTo>
                  <a:cubicBezTo>
                    <a:pt x="39" y="19"/>
                    <a:pt x="13" y="18"/>
                    <a:pt x="0" y="16"/>
                  </a:cubicBezTo>
                  <a:cubicBezTo>
                    <a:pt x="2" y="8"/>
                    <a:pt x="3" y="0"/>
                    <a:pt x="3" y="0"/>
                  </a:cubicBezTo>
                  <a:cubicBezTo>
                    <a:pt x="48" y="1"/>
                    <a:pt x="48" y="1"/>
                    <a:pt x="48" y="1"/>
                  </a:cubicBezTo>
                  <a:cubicBezTo>
                    <a:pt x="48" y="1"/>
                    <a:pt x="48" y="4"/>
                    <a:pt x="49" y="7"/>
                  </a:cubicBezTo>
                  <a:close/>
                </a:path>
              </a:pathLst>
            </a:custGeom>
            <a:solidFill>
              <a:srgbClr val="BCB5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 name="ïSľíḑe"/>
            <p:cNvSpPr/>
            <p:nvPr/>
          </p:nvSpPr>
          <p:spPr bwMode="auto">
            <a:xfrm>
              <a:off x="7231063" y="5956301"/>
              <a:ext cx="234950" cy="103188"/>
            </a:xfrm>
            <a:custGeom>
              <a:avLst/>
              <a:gdLst>
                <a:gd name="T0" fmla="*/ 23 w 25"/>
                <a:gd name="T1" fmla="*/ 0 h 11"/>
                <a:gd name="T2" fmla="*/ 24 w 25"/>
                <a:gd name="T3" fmla="*/ 7 h 11"/>
                <a:gd name="T4" fmla="*/ 21 w 25"/>
                <a:gd name="T5" fmla="*/ 10 h 11"/>
                <a:gd name="T6" fmla="*/ 2 w 25"/>
                <a:gd name="T7" fmla="*/ 11 h 11"/>
                <a:gd name="T8" fmla="*/ 1 w 25"/>
                <a:gd name="T9" fmla="*/ 8 h 11"/>
                <a:gd name="T10" fmla="*/ 16 w 25"/>
                <a:gd name="T11" fmla="*/ 2 h 11"/>
                <a:gd name="T12" fmla="*/ 23 w 25"/>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5" h="11">
                  <a:moveTo>
                    <a:pt x="23" y="0"/>
                  </a:moveTo>
                  <a:cubicBezTo>
                    <a:pt x="24" y="7"/>
                    <a:pt x="24" y="7"/>
                    <a:pt x="24" y="7"/>
                  </a:cubicBezTo>
                  <a:cubicBezTo>
                    <a:pt x="25" y="8"/>
                    <a:pt x="23" y="10"/>
                    <a:pt x="21" y="10"/>
                  </a:cubicBezTo>
                  <a:cubicBezTo>
                    <a:pt x="17" y="10"/>
                    <a:pt x="8" y="11"/>
                    <a:pt x="2" y="11"/>
                  </a:cubicBezTo>
                  <a:cubicBezTo>
                    <a:pt x="0" y="11"/>
                    <a:pt x="0" y="8"/>
                    <a:pt x="1" y="8"/>
                  </a:cubicBezTo>
                  <a:cubicBezTo>
                    <a:pt x="16" y="2"/>
                    <a:pt x="16" y="2"/>
                    <a:pt x="16" y="2"/>
                  </a:cubicBezTo>
                  <a:lnTo>
                    <a:pt x="23" y="0"/>
                  </a:lnTo>
                  <a:close/>
                </a:path>
              </a:pathLst>
            </a:custGeom>
            <a:solidFill>
              <a:srgbClr val="FF6B6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 name="îSliḍé"/>
            <p:cNvSpPr/>
            <p:nvPr/>
          </p:nvSpPr>
          <p:spPr bwMode="auto">
            <a:xfrm>
              <a:off x="8029575" y="5589588"/>
              <a:ext cx="131763" cy="244475"/>
            </a:xfrm>
            <a:custGeom>
              <a:avLst/>
              <a:gdLst>
                <a:gd name="T0" fmla="*/ 6 w 14"/>
                <a:gd name="T1" fmla="*/ 0 h 26"/>
                <a:gd name="T2" fmla="*/ 12 w 14"/>
                <a:gd name="T3" fmla="*/ 3 h 26"/>
                <a:gd name="T4" fmla="*/ 13 w 14"/>
                <a:gd name="T5" fmla="*/ 8 h 26"/>
                <a:gd name="T6" fmla="*/ 3 w 14"/>
                <a:gd name="T7" fmla="*/ 24 h 26"/>
                <a:gd name="T8" fmla="*/ 0 w 14"/>
                <a:gd name="T9" fmla="*/ 23 h 26"/>
                <a:gd name="T10" fmla="*/ 3 w 14"/>
                <a:gd name="T11" fmla="*/ 7 h 26"/>
                <a:gd name="T12" fmla="*/ 6 w 14"/>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14" h="26">
                  <a:moveTo>
                    <a:pt x="6" y="0"/>
                  </a:moveTo>
                  <a:cubicBezTo>
                    <a:pt x="12" y="3"/>
                    <a:pt x="12" y="3"/>
                    <a:pt x="12" y="3"/>
                  </a:cubicBezTo>
                  <a:cubicBezTo>
                    <a:pt x="14" y="4"/>
                    <a:pt x="14" y="6"/>
                    <a:pt x="13" y="8"/>
                  </a:cubicBezTo>
                  <a:cubicBezTo>
                    <a:pt x="11" y="12"/>
                    <a:pt x="7" y="19"/>
                    <a:pt x="3" y="24"/>
                  </a:cubicBezTo>
                  <a:cubicBezTo>
                    <a:pt x="2" y="26"/>
                    <a:pt x="0" y="25"/>
                    <a:pt x="0" y="23"/>
                  </a:cubicBezTo>
                  <a:cubicBezTo>
                    <a:pt x="3" y="7"/>
                    <a:pt x="3" y="7"/>
                    <a:pt x="3" y="7"/>
                  </a:cubicBezTo>
                  <a:lnTo>
                    <a:pt x="6" y="0"/>
                  </a:lnTo>
                  <a:close/>
                </a:path>
              </a:pathLst>
            </a:custGeom>
            <a:solidFill>
              <a:srgbClr val="FF6B6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 name="ísļíḋé"/>
            <p:cNvSpPr/>
            <p:nvPr/>
          </p:nvSpPr>
          <p:spPr bwMode="auto">
            <a:xfrm>
              <a:off x="7221538" y="3371851"/>
              <a:ext cx="517525" cy="517525"/>
            </a:xfrm>
            <a:custGeom>
              <a:avLst/>
              <a:gdLst>
                <a:gd name="T0" fmla="*/ 8 w 55"/>
                <a:gd name="T1" fmla="*/ 18 h 55"/>
                <a:gd name="T2" fmla="*/ 24 w 55"/>
                <a:gd name="T3" fmla="*/ 1 h 55"/>
                <a:gd name="T4" fmla="*/ 36 w 55"/>
                <a:gd name="T5" fmla="*/ 44 h 55"/>
                <a:gd name="T6" fmla="*/ 38 w 55"/>
                <a:gd name="T7" fmla="*/ 52 h 55"/>
                <a:gd name="T8" fmla="*/ 25 w 55"/>
                <a:gd name="T9" fmla="*/ 55 h 55"/>
                <a:gd name="T10" fmla="*/ 25 w 55"/>
                <a:gd name="T11" fmla="*/ 47 h 55"/>
                <a:gd name="T12" fmla="*/ 9 w 55"/>
                <a:gd name="T13" fmla="*/ 36 h 55"/>
                <a:gd name="T14" fmla="*/ 9 w 55"/>
                <a:gd name="T15" fmla="*/ 35 h 55"/>
                <a:gd name="T16" fmla="*/ 2 w 55"/>
                <a:gd name="T17" fmla="*/ 33 h 55"/>
                <a:gd name="T18" fmla="*/ 8 w 55"/>
                <a:gd name="T19" fmla="*/ 1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55">
                  <a:moveTo>
                    <a:pt x="8" y="18"/>
                  </a:moveTo>
                  <a:cubicBezTo>
                    <a:pt x="9" y="10"/>
                    <a:pt x="13" y="2"/>
                    <a:pt x="24" y="1"/>
                  </a:cubicBezTo>
                  <a:cubicBezTo>
                    <a:pt x="45" y="0"/>
                    <a:pt x="55" y="30"/>
                    <a:pt x="36" y="44"/>
                  </a:cubicBezTo>
                  <a:cubicBezTo>
                    <a:pt x="38" y="52"/>
                    <a:pt x="38" y="52"/>
                    <a:pt x="38" y="52"/>
                  </a:cubicBezTo>
                  <a:cubicBezTo>
                    <a:pt x="25" y="55"/>
                    <a:pt x="25" y="55"/>
                    <a:pt x="25" y="55"/>
                  </a:cubicBezTo>
                  <a:cubicBezTo>
                    <a:pt x="25" y="47"/>
                    <a:pt x="25" y="47"/>
                    <a:pt x="25" y="47"/>
                  </a:cubicBezTo>
                  <a:cubicBezTo>
                    <a:pt x="25" y="47"/>
                    <a:pt x="11" y="49"/>
                    <a:pt x="9" y="36"/>
                  </a:cubicBezTo>
                  <a:cubicBezTo>
                    <a:pt x="9" y="35"/>
                    <a:pt x="9" y="35"/>
                    <a:pt x="9" y="35"/>
                  </a:cubicBezTo>
                  <a:cubicBezTo>
                    <a:pt x="8" y="35"/>
                    <a:pt x="4" y="34"/>
                    <a:pt x="2" y="33"/>
                  </a:cubicBezTo>
                  <a:cubicBezTo>
                    <a:pt x="0" y="30"/>
                    <a:pt x="7" y="20"/>
                    <a:pt x="8" y="18"/>
                  </a:cubicBezTo>
                  <a:close/>
                </a:path>
              </a:pathLst>
            </a:custGeom>
            <a:solidFill>
              <a:srgbClr val="FFB2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 name="íŝlîḋe"/>
            <p:cNvSpPr/>
            <p:nvPr/>
          </p:nvSpPr>
          <p:spPr bwMode="auto">
            <a:xfrm>
              <a:off x="7258050" y="3813176"/>
              <a:ext cx="527050" cy="874713"/>
            </a:xfrm>
            <a:custGeom>
              <a:avLst/>
              <a:gdLst>
                <a:gd name="T0" fmla="*/ 35 w 56"/>
                <a:gd name="T1" fmla="*/ 1 h 93"/>
                <a:gd name="T2" fmla="*/ 49 w 56"/>
                <a:gd name="T3" fmla="*/ 38 h 93"/>
                <a:gd name="T4" fmla="*/ 56 w 56"/>
                <a:gd name="T5" fmla="*/ 83 h 93"/>
                <a:gd name="T6" fmla="*/ 4 w 56"/>
                <a:gd name="T7" fmla="*/ 84 h 93"/>
                <a:gd name="T8" fmla="*/ 35 w 56"/>
                <a:gd name="T9" fmla="*/ 1 h 93"/>
              </a:gdLst>
              <a:ahLst/>
              <a:cxnLst>
                <a:cxn ang="0">
                  <a:pos x="T0" y="T1"/>
                </a:cxn>
                <a:cxn ang="0">
                  <a:pos x="T2" y="T3"/>
                </a:cxn>
                <a:cxn ang="0">
                  <a:pos x="T4" y="T5"/>
                </a:cxn>
                <a:cxn ang="0">
                  <a:pos x="T6" y="T7"/>
                </a:cxn>
                <a:cxn ang="0">
                  <a:pos x="T8" y="T9"/>
                </a:cxn>
              </a:cxnLst>
              <a:rect l="0" t="0" r="r" b="b"/>
              <a:pathLst>
                <a:path w="56" h="93">
                  <a:moveTo>
                    <a:pt x="35" y="1"/>
                  </a:moveTo>
                  <a:cubicBezTo>
                    <a:pt x="35" y="1"/>
                    <a:pt x="46" y="16"/>
                    <a:pt x="49" y="38"/>
                  </a:cubicBezTo>
                  <a:cubicBezTo>
                    <a:pt x="51" y="59"/>
                    <a:pt x="56" y="83"/>
                    <a:pt x="56" y="83"/>
                  </a:cubicBezTo>
                  <a:cubicBezTo>
                    <a:pt x="56" y="83"/>
                    <a:pt x="25" y="93"/>
                    <a:pt x="4" y="84"/>
                  </a:cubicBezTo>
                  <a:cubicBezTo>
                    <a:pt x="4" y="83"/>
                    <a:pt x="0" y="0"/>
                    <a:pt x="35" y="1"/>
                  </a:cubicBezTo>
                  <a:close/>
                </a:path>
              </a:pathLst>
            </a:custGeom>
            <a:solidFill>
              <a:srgbClr val="FF6B6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1" name="ïṡļîḍe"/>
            <p:cNvSpPr/>
            <p:nvPr/>
          </p:nvSpPr>
          <p:spPr bwMode="auto">
            <a:xfrm>
              <a:off x="7418388" y="3513138"/>
              <a:ext cx="122238" cy="179388"/>
            </a:xfrm>
            <a:custGeom>
              <a:avLst/>
              <a:gdLst>
                <a:gd name="T0" fmla="*/ 6 w 13"/>
                <a:gd name="T1" fmla="*/ 2 h 19"/>
                <a:gd name="T2" fmla="*/ 4 w 13"/>
                <a:gd name="T3" fmla="*/ 19 h 19"/>
                <a:gd name="T4" fmla="*/ 10 w 13"/>
                <a:gd name="T5" fmla="*/ 7 h 19"/>
                <a:gd name="T6" fmla="*/ 13 w 13"/>
                <a:gd name="T7" fmla="*/ 0 h 19"/>
                <a:gd name="T8" fmla="*/ 6 w 13"/>
                <a:gd name="T9" fmla="*/ 2 h 19"/>
              </a:gdLst>
              <a:ahLst/>
              <a:cxnLst>
                <a:cxn ang="0">
                  <a:pos x="T0" y="T1"/>
                </a:cxn>
                <a:cxn ang="0">
                  <a:pos x="T2" y="T3"/>
                </a:cxn>
                <a:cxn ang="0">
                  <a:pos x="T4" y="T5"/>
                </a:cxn>
                <a:cxn ang="0">
                  <a:pos x="T6" y="T7"/>
                </a:cxn>
                <a:cxn ang="0">
                  <a:pos x="T8" y="T9"/>
                </a:cxn>
              </a:cxnLst>
              <a:rect l="0" t="0" r="r" b="b"/>
              <a:pathLst>
                <a:path w="13" h="19">
                  <a:moveTo>
                    <a:pt x="6" y="2"/>
                  </a:moveTo>
                  <a:cubicBezTo>
                    <a:pt x="6" y="2"/>
                    <a:pt x="0" y="15"/>
                    <a:pt x="4" y="19"/>
                  </a:cubicBezTo>
                  <a:cubicBezTo>
                    <a:pt x="4" y="19"/>
                    <a:pt x="6" y="8"/>
                    <a:pt x="10" y="7"/>
                  </a:cubicBezTo>
                  <a:cubicBezTo>
                    <a:pt x="13" y="5"/>
                    <a:pt x="13" y="0"/>
                    <a:pt x="13" y="0"/>
                  </a:cubicBezTo>
                  <a:lnTo>
                    <a:pt x="6" y="2"/>
                  </a:lnTo>
                  <a:close/>
                </a:path>
              </a:pathLst>
            </a:custGeom>
            <a:solidFill>
              <a:srgbClr val="FFB2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 name="îṥľîḓè"/>
            <p:cNvSpPr/>
            <p:nvPr/>
          </p:nvSpPr>
          <p:spPr bwMode="auto">
            <a:xfrm>
              <a:off x="6826250" y="3879851"/>
              <a:ext cx="742950" cy="488950"/>
            </a:xfrm>
            <a:custGeom>
              <a:avLst/>
              <a:gdLst>
                <a:gd name="T0" fmla="*/ 79 w 79"/>
                <a:gd name="T1" fmla="*/ 22 h 52"/>
                <a:gd name="T2" fmla="*/ 50 w 79"/>
                <a:gd name="T3" fmla="*/ 50 h 52"/>
                <a:gd name="T4" fmla="*/ 17 w 79"/>
                <a:gd name="T5" fmla="*/ 28 h 52"/>
                <a:gd name="T6" fmla="*/ 1 w 79"/>
                <a:gd name="T7" fmla="*/ 15 h 52"/>
                <a:gd name="T8" fmla="*/ 14 w 79"/>
                <a:gd name="T9" fmla="*/ 18 h 52"/>
                <a:gd name="T10" fmla="*/ 13 w 79"/>
                <a:gd name="T11" fmla="*/ 11 h 52"/>
                <a:gd name="T12" fmla="*/ 20 w 79"/>
                <a:gd name="T13" fmla="*/ 20 h 52"/>
                <a:gd name="T14" fmla="*/ 48 w 79"/>
                <a:gd name="T15" fmla="*/ 36 h 52"/>
                <a:gd name="T16" fmla="*/ 67 w 79"/>
                <a:gd name="T17" fmla="*/ 13 h 52"/>
                <a:gd name="T18" fmla="*/ 79 w 79"/>
                <a:gd name="T19" fmla="*/ 2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52">
                  <a:moveTo>
                    <a:pt x="79" y="22"/>
                  </a:moveTo>
                  <a:cubicBezTo>
                    <a:pt x="79" y="22"/>
                    <a:pt x="57" y="47"/>
                    <a:pt x="50" y="50"/>
                  </a:cubicBezTo>
                  <a:cubicBezTo>
                    <a:pt x="44" y="52"/>
                    <a:pt x="17" y="28"/>
                    <a:pt x="17" y="28"/>
                  </a:cubicBezTo>
                  <a:cubicBezTo>
                    <a:pt x="17" y="28"/>
                    <a:pt x="0" y="26"/>
                    <a:pt x="1" y="15"/>
                  </a:cubicBezTo>
                  <a:cubicBezTo>
                    <a:pt x="1" y="0"/>
                    <a:pt x="7" y="16"/>
                    <a:pt x="14" y="18"/>
                  </a:cubicBezTo>
                  <a:cubicBezTo>
                    <a:pt x="14" y="18"/>
                    <a:pt x="11" y="12"/>
                    <a:pt x="13" y="11"/>
                  </a:cubicBezTo>
                  <a:cubicBezTo>
                    <a:pt x="16" y="11"/>
                    <a:pt x="20" y="20"/>
                    <a:pt x="20" y="20"/>
                  </a:cubicBezTo>
                  <a:cubicBezTo>
                    <a:pt x="20" y="20"/>
                    <a:pt x="39" y="36"/>
                    <a:pt x="48" y="36"/>
                  </a:cubicBezTo>
                  <a:cubicBezTo>
                    <a:pt x="56" y="36"/>
                    <a:pt x="67" y="13"/>
                    <a:pt x="67" y="13"/>
                  </a:cubicBezTo>
                  <a:lnTo>
                    <a:pt x="79" y="22"/>
                  </a:lnTo>
                  <a:close/>
                </a:path>
              </a:pathLst>
            </a:custGeom>
            <a:solidFill>
              <a:srgbClr val="FFB2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3" name="işļidé"/>
            <p:cNvSpPr/>
            <p:nvPr/>
          </p:nvSpPr>
          <p:spPr bwMode="auto">
            <a:xfrm>
              <a:off x="7343775" y="3908426"/>
              <a:ext cx="273050" cy="319088"/>
            </a:xfrm>
            <a:custGeom>
              <a:avLst/>
              <a:gdLst>
                <a:gd name="T0" fmla="*/ 16 w 29"/>
                <a:gd name="T1" fmla="*/ 0 h 34"/>
                <a:gd name="T2" fmla="*/ 0 w 29"/>
                <a:gd name="T3" fmla="*/ 22 h 34"/>
                <a:gd name="T4" fmla="*/ 9 w 29"/>
                <a:gd name="T5" fmla="*/ 32 h 34"/>
                <a:gd name="T6" fmla="*/ 21 w 29"/>
                <a:gd name="T7" fmla="*/ 32 h 34"/>
                <a:gd name="T8" fmla="*/ 29 w 29"/>
                <a:gd name="T9" fmla="*/ 13 h 34"/>
                <a:gd name="T10" fmla="*/ 16 w 29"/>
                <a:gd name="T11" fmla="*/ 0 h 34"/>
              </a:gdLst>
              <a:ahLst/>
              <a:cxnLst>
                <a:cxn ang="0">
                  <a:pos x="T0" y="T1"/>
                </a:cxn>
                <a:cxn ang="0">
                  <a:pos x="T2" y="T3"/>
                </a:cxn>
                <a:cxn ang="0">
                  <a:pos x="T4" y="T5"/>
                </a:cxn>
                <a:cxn ang="0">
                  <a:pos x="T6" y="T7"/>
                </a:cxn>
                <a:cxn ang="0">
                  <a:pos x="T8" y="T9"/>
                </a:cxn>
                <a:cxn ang="0">
                  <a:pos x="T10" y="T11"/>
                </a:cxn>
              </a:cxnLst>
              <a:rect l="0" t="0" r="r" b="b"/>
              <a:pathLst>
                <a:path w="29" h="34">
                  <a:moveTo>
                    <a:pt x="16" y="0"/>
                  </a:moveTo>
                  <a:cubicBezTo>
                    <a:pt x="16" y="0"/>
                    <a:pt x="1" y="14"/>
                    <a:pt x="0" y="22"/>
                  </a:cubicBezTo>
                  <a:cubicBezTo>
                    <a:pt x="0" y="22"/>
                    <a:pt x="2" y="30"/>
                    <a:pt x="9" y="32"/>
                  </a:cubicBezTo>
                  <a:cubicBezTo>
                    <a:pt x="9" y="32"/>
                    <a:pt x="17" y="34"/>
                    <a:pt x="21" y="32"/>
                  </a:cubicBezTo>
                  <a:cubicBezTo>
                    <a:pt x="22" y="31"/>
                    <a:pt x="29" y="17"/>
                    <a:pt x="29" y="13"/>
                  </a:cubicBezTo>
                  <a:cubicBezTo>
                    <a:pt x="29" y="5"/>
                    <a:pt x="16" y="0"/>
                    <a:pt x="16" y="0"/>
                  </a:cubicBezTo>
                  <a:close/>
                </a:path>
              </a:pathLst>
            </a:custGeom>
            <a:solidFill>
              <a:srgbClr val="F25A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4" name="íṡlíďé"/>
            <p:cNvSpPr/>
            <p:nvPr/>
          </p:nvSpPr>
          <p:spPr bwMode="auto">
            <a:xfrm>
              <a:off x="7343775" y="3889376"/>
              <a:ext cx="282575" cy="347663"/>
            </a:xfrm>
            <a:custGeom>
              <a:avLst/>
              <a:gdLst>
                <a:gd name="T0" fmla="*/ 30 w 30"/>
                <a:gd name="T1" fmla="*/ 12 h 37"/>
                <a:gd name="T2" fmla="*/ 21 w 30"/>
                <a:gd name="T3" fmla="*/ 34 h 37"/>
                <a:gd name="T4" fmla="*/ 1 w 30"/>
                <a:gd name="T5" fmla="*/ 25 h 37"/>
                <a:gd name="T6" fmla="*/ 18 w 30"/>
                <a:gd name="T7" fmla="*/ 0 h 37"/>
                <a:gd name="T8" fmla="*/ 30 w 30"/>
                <a:gd name="T9" fmla="*/ 12 h 37"/>
              </a:gdLst>
              <a:ahLst/>
              <a:cxnLst>
                <a:cxn ang="0">
                  <a:pos x="T0" y="T1"/>
                </a:cxn>
                <a:cxn ang="0">
                  <a:pos x="T2" y="T3"/>
                </a:cxn>
                <a:cxn ang="0">
                  <a:pos x="T4" y="T5"/>
                </a:cxn>
                <a:cxn ang="0">
                  <a:pos x="T6" y="T7"/>
                </a:cxn>
                <a:cxn ang="0">
                  <a:pos x="T8" y="T9"/>
                </a:cxn>
              </a:cxnLst>
              <a:rect l="0" t="0" r="r" b="b"/>
              <a:pathLst>
                <a:path w="30" h="37">
                  <a:moveTo>
                    <a:pt x="30" y="12"/>
                  </a:moveTo>
                  <a:cubicBezTo>
                    <a:pt x="21" y="34"/>
                    <a:pt x="21" y="34"/>
                    <a:pt x="21" y="34"/>
                  </a:cubicBezTo>
                  <a:cubicBezTo>
                    <a:pt x="21" y="34"/>
                    <a:pt x="7" y="37"/>
                    <a:pt x="1" y="25"/>
                  </a:cubicBezTo>
                  <a:cubicBezTo>
                    <a:pt x="0" y="21"/>
                    <a:pt x="18" y="0"/>
                    <a:pt x="18" y="0"/>
                  </a:cubicBezTo>
                  <a:cubicBezTo>
                    <a:pt x="18" y="0"/>
                    <a:pt x="30" y="3"/>
                    <a:pt x="30" y="12"/>
                  </a:cubicBezTo>
                  <a:close/>
                </a:path>
              </a:pathLst>
            </a:custGeom>
            <a:solidFill>
              <a:srgbClr val="FF6B6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5" name="iṥļíḍê"/>
            <p:cNvSpPr/>
            <p:nvPr/>
          </p:nvSpPr>
          <p:spPr bwMode="auto">
            <a:xfrm>
              <a:off x="7258050" y="3297238"/>
              <a:ext cx="1008063" cy="976313"/>
            </a:xfrm>
            <a:custGeom>
              <a:avLst/>
              <a:gdLst>
                <a:gd name="T0" fmla="*/ 106 w 107"/>
                <a:gd name="T1" fmla="*/ 77 h 104"/>
                <a:gd name="T2" fmla="*/ 77 w 107"/>
                <a:gd name="T3" fmla="*/ 63 h 104"/>
                <a:gd name="T4" fmla="*/ 57 w 107"/>
                <a:gd name="T5" fmla="*/ 31 h 104"/>
                <a:gd name="T6" fmla="*/ 71 w 107"/>
                <a:gd name="T7" fmla="*/ 54 h 104"/>
                <a:gd name="T8" fmla="*/ 103 w 107"/>
                <a:gd name="T9" fmla="*/ 71 h 104"/>
                <a:gd name="T10" fmla="*/ 103 w 107"/>
                <a:gd name="T11" fmla="*/ 69 h 104"/>
                <a:gd name="T12" fmla="*/ 54 w 107"/>
                <a:gd name="T13" fmla="*/ 12 h 104"/>
                <a:gd name="T14" fmla="*/ 31 w 107"/>
                <a:gd name="T15" fmla="*/ 0 h 104"/>
                <a:gd name="T16" fmla="*/ 18 w 107"/>
                <a:gd name="T17" fmla="*/ 3 h 104"/>
                <a:gd name="T18" fmla="*/ 13 w 107"/>
                <a:gd name="T19" fmla="*/ 3 h 104"/>
                <a:gd name="T20" fmla="*/ 6 w 107"/>
                <a:gd name="T21" fmla="*/ 5 h 104"/>
                <a:gd name="T22" fmla="*/ 3 w 107"/>
                <a:gd name="T23" fmla="*/ 12 h 104"/>
                <a:gd name="T24" fmla="*/ 3 w 107"/>
                <a:gd name="T25" fmla="*/ 18 h 104"/>
                <a:gd name="T26" fmla="*/ 10 w 107"/>
                <a:gd name="T27" fmla="*/ 22 h 104"/>
                <a:gd name="T28" fmla="*/ 14 w 107"/>
                <a:gd name="T29" fmla="*/ 20 h 104"/>
                <a:gd name="T30" fmla="*/ 19 w 107"/>
                <a:gd name="T31" fmla="*/ 25 h 104"/>
                <a:gd name="T32" fmla="*/ 27 w 107"/>
                <a:gd name="T33" fmla="*/ 27 h 104"/>
                <a:gd name="T34" fmla="*/ 48 w 107"/>
                <a:gd name="T35" fmla="*/ 83 h 104"/>
                <a:gd name="T36" fmla="*/ 81 w 107"/>
                <a:gd name="T37" fmla="*/ 103 h 104"/>
                <a:gd name="T38" fmla="*/ 104 w 107"/>
                <a:gd name="T39" fmla="*/ 92 h 104"/>
                <a:gd name="T40" fmla="*/ 104 w 107"/>
                <a:gd name="T41" fmla="*/ 91 h 104"/>
                <a:gd name="T42" fmla="*/ 73 w 107"/>
                <a:gd name="T43" fmla="*/ 70 h 104"/>
                <a:gd name="T44" fmla="*/ 78 w 107"/>
                <a:gd name="T45" fmla="*/ 75 h 104"/>
                <a:gd name="T46" fmla="*/ 105 w 107"/>
                <a:gd name="T47" fmla="*/ 84 h 104"/>
                <a:gd name="T48" fmla="*/ 106 w 107"/>
                <a:gd name="T49"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7" h="104">
                  <a:moveTo>
                    <a:pt x="106" y="77"/>
                  </a:moveTo>
                  <a:cubicBezTo>
                    <a:pt x="106" y="77"/>
                    <a:pt x="85" y="71"/>
                    <a:pt x="77" y="63"/>
                  </a:cubicBezTo>
                  <a:cubicBezTo>
                    <a:pt x="69" y="56"/>
                    <a:pt x="58" y="33"/>
                    <a:pt x="57" y="31"/>
                  </a:cubicBezTo>
                  <a:cubicBezTo>
                    <a:pt x="60" y="39"/>
                    <a:pt x="65" y="47"/>
                    <a:pt x="71" y="54"/>
                  </a:cubicBezTo>
                  <a:cubicBezTo>
                    <a:pt x="78" y="62"/>
                    <a:pt x="91" y="72"/>
                    <a:pt x="103" y="71"/>
                  </a:cubicBezTo>
                  <a:cubicBezTo>
                    <a:pt x="104" y="71"/>
                    <a:pt x="103" y="69"/>
                    <a:pt x="103" y="69"/>
                  </a:cubicBezTo>
                  <a:cubicBezTo>
                    <a:pt x="81" y="68"/>
                    <a:pt x="57" y="18"/>
                    <a:pt x="54" y="12"/>
                  </a:cubicBezTo>
                  <a:cubicBezTo>
                    <a:pt x="50" y="4"/>
                    <a:pt x="40" y="1"/>
                    <a:pt x="31" y="0"/>
                  </a:cubicBezTo>
                  <a:cubicBezTo>
                    <a:pt x="27" y="0"/>
                    <a:pt x="23" y="1"/>
                    <a:pt x="18" y="3"/>
                  </a:cubicBezTo>
                  <a:cubicBezTo>
                    <a:pt x="16" y="3"/>
                    <a:pt x="15" y="3"/>
                    <a:pt x="13" y="3"/>
                  </a:cubicBezTo>
                  <a:cubicBezTo>
                    <a:pt x="10" y="3"/>
                    <a:pt x="8" y="4"/>
                    <a:pt x="6" y="5"/>
                  </a:cubicBezTo>
                  <a:cubicBezTo>
                    <a:pt x="4" y="7"/>
                    <a:pt x="2" y="10"/>
                    <a:pt x="3" y="12"/>
                  </a:cubicBezTo>
                  <a:cubicBezTo>
                    <a:pt x="3" y="12"/>
                    <a:pt x="0" y="14"/>
                    <a:pt x="3" y="18"/>
                  </a:cubicBezTo>
                  <a:cubicBezTo>
                    <a:pt x="3" y="19"/>
                    <a:pt x="5" y="22"/>
                    <a:pt x="10" y="22"/>
                  </a:cubicBezTo>
                  <a:cubicBezTo>
                    <a:pt x="13" y="23"/>
                    <a:pt x="14" y="20"/>
                    <a:pt x="14" y="20"/>
                  </a:cubicBezTo>
                  <a:cubicBezTo>
                    <a:pt x="14" y="20"/>
                    <a:pt x="16" y="23"/>
                    <a:pt x="19" y="25"/>
                  </a:cubicBezTo>
                  <a:cubicBezTo>
                    <a:pt x="21" y="26"/>
                    <a:pt x="27" y="26"/>
                    <a:pt x="27" y="27"/>
                  </a:cubicBezTo>
                  <a:cubicBezTo>
                    <a:pt x="23" y="57"/>
                    <a:pt x="39" y="75"/>
                    <a:pt x="48" y="83"/>
                  </a:cubicBezTo>
                  <a:cubicBezTo>
                    <a:pt x="64" y="98"/>
                    <a:pt x="80" y="103"/>
                    <a:pt x="81" y="103"/>
                  </a:cubicBezTo>
                  <a:cubicBezTo>
                    <a:pt x="89" y="104"/>
                    <a:pt x="104" y="92"/>
                    <a:pt x="104" y="92"/>
                  </a:cubicBezTo>
                  <a:cubicBezTo>
                    <a:pt x="104" y="92"/>
                    <a:pt x="104" y="91"/>
                    <a:pt x="104" y="91"/>
                  </a:cubicBezTo>
                  <a:cubicBezTo>
                    <a:pt x="91" y="89"/>
                    <a:pt x="80" y="81"/>
                    <a:pt x="73" y="70"/>
                  </a:cubicBezTo>
                  <a:cubicBezTo>
                    <a:pt x="75" y="72"/>
                    <a:pt x="76" y="73"/>
                    <a:pt x="78" y="75"/>
                  </a:cubicBezTo>
                  <a:cubicBezTo>
                    <a:pt x="85" y="80"/>
                    <a:pt x="96" y="86"/>
                    <a:pt x="105" y="84"/>
                  </a:cubicBezTo>
                  <a:cubicBezTo>
                    <a:pt x="106" y="84"/>
                    <a:pt x="107" y="77"/>
                    <a:pt x="106" y="77"/>
                  </a:cubicBezTo>
                  <a:close/>
                </a:path>
              </a:pathLst>
            </a:custGeom>
            <a:solidFill>
              <a:srgbClr val="402C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6" name="îsḷiḍe"/>
            <p:cNvSpPr/>
            <p:nvPr/>
          </p:nvSpPr>
          <p:spPr bwMode="auto">
            <a:xfrm>
              <a:off x="7485063" y="3532188"/>
              <a:ext cx="93663" cy="150813"/>
            </a:xfrm>
            <a:custGeom>
              <a:avLst/>
              <a:gdLst>
                <a:gd name="T0" fmla="*/ 2 w 10"/>
                <a:gd name="T1" fmla="*/ 5 h 16"/>
                <a:gd name="T2" fmla="*/ 9 w 10"/>
                <a:gd name="T3" fmla="*/ 7 h 16"/>
                <a:gd name="T4" fmla="*/ 1 w 10"/>
                <a:gd name="T5" fmla="*/ 16 h 16"/>
                <a:gd name="T6" fmla="*/ 2 w 10"/>
                <a:gd name="T7" fmla="*/ 5 h 16"/>
              </a:gdLst>
              <a:ahLst/>
              <a:cxnLst>
                <a:cxn ang="0">
                  <a:pos x="T0" y="T1"/>
                </a:cxn>
                <a:cxn ang="0">
                  <a:pos x="T2" y="T3"/>
                </a:cxn>
                <a:cxn ang="0">
                  <a:pos x="T4" y="T5"/>
                </a:cxn>
                <a:cxn ang="0">
                  <a:pos x="T6" y="T7"/>
                </a:cxn>
              </a:cxnLst>
              <a:rect l="0" t="0" r="r" b="b"/>
              <a:pathLst>
                <a:path w="10" h="16">
                  <a:moveTo>
                    <a:pt x="2" y="5"/>
                  </a:moveTo>
                  <a:cubicBezTo>
                    <a:pt x="2" y="5"/>
                    <a:pt x="8" y="0"/>
                    <a:pt x="9" y="7"/>
                  </a:cubicBezTo>
                  <a:cubicBezTo>
                    <a:pt x="10" y="13"/>
                    <a:pt x="2" y="16"/>
                    <a:pt x="1" y="16"/>
                  </a:cubicBezTo>
                  <a:cubicBezTo>
                    <a:pt x="0" y="15"/>
                    <a:pt x="2" y="5"/>
                    <a:pt x="2" y="5"/>
                  </a:cubicBezTo>
                  <a:close/>
                </a:path>
              </a:pathLst>
            </a:custGeom>
            <a:solidFill>
              <a:srgbClr val="FFB2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sp>
        <p:nvSpPr>
          <p:cNvPr id="10" name="ïŝliḋe"/>
          <p:cNvSpPr/>
          <p:nvPr/>
        </p:nvSpPr>
        <p:spPr>
          <a:xfrm>
            <a:off x="904240" y="4820285"/>
            <a:ext cx="2539365" cy="968375"/>
          </a:xfrm>
          <a:prstGeom prst="rect">
            <a:avLst/>
          </a:prstGeom>
        </p:spPr>
        <p:txBody>
          <a:bodyPr wrap="square">
            <a:normAutofit/>
          </a:bodyPr>
          <a:lstStyle/>
          <a:p>
            <a:pPr marL="285750" indent="-285750" algn="l">
              <a:lnSpc>
                <a:spcPct val="150000"/>
              </a:lnSpc>
              <a:buFont typeface="Arial" panose="020B0604020202090204" pitchFamily="34" charset="0"/>
              <a:buChar char="•"/>
              <a:tabLst>
                <a:tab pos="227965" algn="l"/>
              </a:tabLst>
              <a:defRPr/>
            </a:pPr>
            <a:r>
              <a:rPr lang="zh-CN" altLang="en-US" sz="1400" b="1" dirty="0">
                <a:solidFill>
                  <a:schemeClr val="tx2"/>
                </a:solidFill>
                <a:latin typeface="微软雅黑" panose="020B0503020204020204" pitchFamily="34" charset="-122"/>
                <a:ea typeface="微软雅黑" panose="020B0503020204020204" pitchFamily="34" charset="-122"/>
              </a:rPr>
              <a:t>宿舍房源平台图</a:t>
            </a:r>
          </a:p>
          <a:p>
            <a:pPr marL="285750" indent="-285750" algn="l">
              <a:lnSpc>
                <a:spcPct val="150000"/>
              </a:lnSpc>
              <a:buFont typeface="Arial" panose="020B0604020202090204" pitchFamily="34" charset="0"/>
              <a:buChar char="•"/>
              <a:tabLst>
                <a:tab pos="227965" algn="l"/>
              </a:tabLst>
              <a:defRPr/>
            </a:pPr>
            <a:r>
              <a:rPr lang="zh-CN" altLang="en-US" sz="1400" b="1" dirty="0">
                <a:solidFill>
                  <a:schemeClr val="tx2"/>
                </a:solidFill>
                <a:latin typeface="微软雅黑" panose="020B0503020204020204" pitchFamily="34" charset="-122"/>
                <a:ea typeface="微软雅黑" panose="020B0503020204020204" pitchFamily="34" charset="-122"/>
              </a:rPr>
              <a:t>添加删除入住信息</a:t>
            </a:r>
          </a:p>
        </p:txBody>
      </p:sp>
      <p:sp>
        <p:nvSpPr>
          <p:cNvPr id="11" name="íslîḑé"/>
          <p:cNvSpPr/>
          <p:nvPr/>
        </p:nvSpPr>
        <p:spPr>
          <a:xfrm>
            <a:off x="673100" y="4018280"/>
            <a:ext cx="2538095" cy="338455"/>
          </a:xfrm>
          <a:prstGeom prst="rect">
            <a:avLst/>
          </a:prstGeom>
        </p:spPr>
        <p:txBody>
          <a:bodyPr wrap="none">
            <a:normAutofit fontScale="80000"/>
          </a:bodyPr>
          <a:lstStyle/>
          <a:p>
            <a:pPr algn="ctr"/>
            <a:r>
              <a:rPr lang="zh-CN" altLang="en-US" b="1" dirty="0">
                <a:solidFill>
                  <a:schemeClr val="tx2"/>
                </a:solidFill>
                <a:latin typeface="微软雅黑" panose="020B0503020204020204" pitchFamily="34" charset="-122"/>
                <a:ea typeface="微软雅黑" panose="020B0503020204020204" pitchFamily="34" charset="-122"/>
              </a:rPr>
              <a:t>房源管理</a:t>
            </a:r>
          </a:p>
        </p:txBody>
      </p:sp>
      <p:sp>
        <p:nvSpPr>
          <p:cNvPr id="12" name="ïsḻîdê"/>
          <p:cNvSpPr/>
          <p:nvPr/>
        </p:nvSpPr>
        <p:spPr>
          <a:xfrm>
            <a:off x="673100" y="4356735"/>
            <a:ext cx="2538095" cy="307975"/>
          </a:xfrm>
          <a:prstGeom prst="rect">
            <a:avLst/>
          </a:prstGeom>
          <a:noFill/>
        </p:spPr>
        <p:txBody>
          <a:bodyPr wrap="none">
            <a:normAutofit/>
          </a:bodyPr>
          <a:lstStyle/>
          <a:p>
            <a:pPr algn="ctr">
              <a:buClr>
                <a:srgbClr val="E24848"/>
              </a:buClr>
            </a:pPr>
            <a:r>
              <a:rPr lang="zh-CN" sz="1200" b="1" noProof="1">
                <a:solidFill>
                  <a:schemeClr val="tx2"/>
                </a:solidFill>
                <a:latin typeface="微软雅黑" panose="020B0503020204020204" pitchFamily="34" charset="-122"/>
                <a:ea typeface="微软雅黑" panose="020B0503020204020204" pitchFamily="34" charset="-122"/>
              </a:rPr>
              <a:t>宿舍管理员</a:t>
            </a:r>
          </a:p>
        </p:txBody>
      </p:sp>
      <p:sp>
        <p:nvSpPr>
          <p:cNvPr id="13" name="ïṧľïḋé"/>
          <p:cNvSpPr/>
          <p:nvPr/>
        </p:nvSpPr>
        <p:spPr>
          <a:xfrm>
            <a:off x="3673475" y="4820285"/>
            <a:ext cx="2390140" cy="1562100"/>
          </a:xfrm>
          <a:prstGeom prst="rect">
            <a:avLst/>
          </a:prstGeom>
        </p:spPr>
        <p:txBody>
          <a:bodyPr wrap="square"/>
          <a:lstStyle/>
          <a:p>
            <a:pPr marL="285750" indent="-285750" algn="l">
              <a:lnSpc>
                <a:spcPct val="150000"/>
              </a:lnSpc>
              <a:buFont typeface="Arial" panose="020B0604020202090204" pitchFamily="34" charset="0"/>
              <a:buChar char="•"/>
              <a:tabLst>
                <a:tab pos="227965" algn="l"/>
              </a:tabLst>
              <a:defRPr/>
            </a:pPr>
            <a:r>
              <a:rPr lang="zh-CN" altLang="en-US" sz="1400" b="1" dirty="0">
                <a:solidFill>
                  <a:schemeClr val="tx2"/>
                </a:solidFill>
                <a:latin typeface="微软雅黑" panose="020B0503020204020204" pitchFamily="34" charset="-122"/>
                <a:ea typeface="微软雅黑" panose="020B0503020204020204" pitchFamily="34" charset="-122"/>
              </a:rPr>
              <a:t>入住、调整、退宿申请</a:t>
            </a:r>
          </a:p>
          <a:p>
            <a:pPr marL="285750" indent="-285750" algn="l">
              <a:lnSpc>
                <a:spcPct val="150000"/>
              </a:lnSpc>
              <a:buFont typeface="Arial" panose="020B0604020202090204" pitchFamily="34" charset="0"/>
              <a:buChar char="•"/>
              <a:tabLst>
                <a:tab pos="227965" algn="l"/>
              </a:tabLst>
              <a:defRPr/>
            </a:pPr>
            <a:r>
              <a:rPr lang="zh-CN" altLang="en-US" sz="1400" b="1" dirty="0">
                <a:solidFill>
                  <a:schemeClr val="tx2"/>
                </a:solidFill>
                <a:latin typeface="微软雅黑" panose="020B0503020204020204" pitchFamily="34" charset="-122"/>
                <a:ea typeface="微软雅黑" panose="020B0503020204020204" pitchFamily="34" charset="-122"/>
                <a:sym typeface="+mn-ea"/>
              </a:rPr>
              <a:t>维修上报</a:t>
            </a:r>
            <a:r>
              <a:rPr lang="zh-CN" altLang="en-US" sz="1400" b="1" dirty="0">
                <a:solidFill>
                  <a:schemeClr val="tx2"/>
                </a:solidFill>
                <a:latin typeface="微软雅黑" panose="020B0503020204020204" pitchFamily="34" charset="-122"/>
                <a:ea typeface="微软雅黑" panose="020B0503020204020204" pitchFamily="34" charset="-122"/>
              </a:rPr>
              <a:t>申请</a:t>
            </a:r>
          </a:p>
          <a:p>
            <a:pPr marL="285750" indent="-285750" algn="l">
              <a:lnSpc>
                <a:spcPct val="150000"/>
              </a:lnSpc>
              <a:buFont typeface="Arial" panose="020B0604020202090204" pitchFamily="34" charset="0"/>
              <a:buChar char="•"/>
              <a:tabLst>
                <a:tab pos="227965" algn="l"/>
              </a:tabLst>
              <a:defRPr/>
            </a:pPr>
            <a:r>
              <a:rPr lang="zh-CN" altLang="en-US" sz="1400" b="1" dirty="0">
                <a:solidFill>
                  <a:schemeClr val="tx2"/>
                </a:solidFill>
                <a:latin typeface="微软雅黑" panose="020B0503020204020204" pitchFamily="34" charset="-122"/>
                <a:ea typeface="微软雅黑" panose="020B0503020204020204" pitchFamily="34" charset="-122"/>
              </a:rPr>
              <a:t>在线查看卫生检查、违纪记录</a:t>
            </a:r>
          </a:p>
        </p:txBody>
      </p:sp>
      <p:sp>
        <p:nvSpPr>
          <p:cNvPr id="14" name="îŝliḋè"/>
          <p:cNvSpPr/>
          <p:nvPr/>
        </p:nvSpPr>
        <p:spPr>
          <a:xfrm>
            <a:off x="3443605" y="4018280"/>
            <a:ext cx="2538095" cy="338455"/>
          </a:xfrm>
          <a:prstGeom prst="rect">
            <a:avLst/>
          </a:prstGeom>
        </p:spPr>
        <p:txBody>
          <a:bodyPr wrap="none">
            <a:normAutofit fontScale="80000"/>
          </a:bodyPr>
          <a:lstStyle/>
          <a:p>
            <a:pPr algn="ctr"/>
            <a:r>
              <a:rPr lang="zh-CN" altLang="en-US" b="1" dirty="0">
                <a:solidFill>
                  <a:schemeClr val="tx2"/>
                </a:solidFill>
                <a:latin typeface="微软雅黑" panose="020B0503020204020204" pitchFamily="34" charset="-122"/>
                <a:ea typeface="微软雅黑" panose="020B0503020204020204" pitchFamily="34" charset="-122"/>
              </a:rPr>
              <a:t>学生宿舍服务</a:t>
            </a:r>
          </a:p>
        </p:txBody>
      </p:sp>
      <p:sp>
        <p:nvSpPr>
          <p:cNvPr id="15" name="í$ľiḍe"/>
          <p:cNvSpPr/>
          <p:nvPr/>
        </p:nvSpPr>
        <p:spPr>
          <a:xfrm>
            <a:off x="3443605" y="4356735"/>
            <a:ext cx="2538095" cy="307975"/>
          </a:xfrm>
          <a:prstGeom prst="rect">
            <a:avLst/>
          </a:prstGeom>
          <a:noFill/>
        </p:spPr>
        <p:txBody>
          <a:bodyPr wrap="none">
            <a:normAutofit/>
          </a:bodyPr>
          <a:lstStyle/>
          <a:p>
            <a:pPr algn="ctr">
              <a:buClr>
                <a:srgbClr val="E24848"/>
              </a:buClr>
            </a:pPr>
            <a:r>
              <a:rPr lang="zh-CN" sz="1200" b="1" noProof="1">
                <a:solidFill>
                  <a:schemeClr val="tx2"/>
                </a:solidFill>
                <a:latin typeface="微软雅黑" panose="020B0503020204020204" pitchFamily="34" charset="-122"/>
                <a:ea typeface="微软雅黑" panose="020B0503020204020204" pitchFamily="34" charset="-122"/>
              </a:rPr>
              <a:t>学生</a:t>
            </a:r>
          </a:p>
        </p:txBody>
      </p:sp>
      <p:sp>
        <p:nvSpPr>
          <p:cNvPr id="16" name="ïṧḻïde"/>
          <p:cNvSpPr/>
          <p:nvPr/>
        </p:nvSpPr>
        <p:spPr>
          <a:xfrm>
            <a:off x="6443980" y="4820285"/>
            <a:ext cx="2539365" cy="968375"/>
          </a:xfrm>
          <a:prstGeom prst="rect">
            <a:avLst/>
          </a:prstGeom>
        </p:spPr>
        <p:txBody>
          <a:bodyPr wrap="square">
            <a:normAutofit/>
          </a:bodyPr>
          <a:lstStyle/>
          <a:p>
            <a:pPr marL="285750" indent="-285750" algn="l">
              <a:lnSpc>
                <a:spcPct val="150000"/>
              </a:lnSpc>
              <a:buFont typeface="Arial" panose="020B0604020202090204" pitchFamily="34" charset="0"/>
              <a:buChar char="•"/>
              <a:tabLst>
                <a:tab pos="227965" algn="l"/>
              </a:tabLst>
              <a:defRPr/>
            </a:pPr>
            <a:r>
              <a:rPr lang="en-US" altLang="zh-CN" sz="1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WIFI</a:t>
            </a:r>
            <a:r>
              <a:rPr lang="zh-CN" altLang="en-US" sz="1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定位考勤</a:t>
            </a:r>
          </a:p>
          <a:p>
            <a:pPr marL="285750" indent="-285750" algn="l">
              <a:lnSpc>
                <a:spcPct val="150000"/>
              </a:lnSpc>
              <a:buFont typeface="Arial" panose="020B0604020202090204" pitchFamily="34" charset="0"/>
              <a:buChar char="•"/>
              <a:tabLst>
                <a:tab pos="227965" algn="l"/>
              </a:tabLst>
              <a:defRPr/>
            </a:pPr>
            <a:r>
              <a:rPr lang="zh-CN" altLang="en-US" sz="1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在线查看考勤情况</a:t>
            </a:r>
            <a:endParaRPr lang="zh-CN" altLang="en-US" sz="1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buFont typeface="Arial" panose="020B0604020202090204" pitchFamily="34" charset="0"/>
              <a:buChar char="•"/>
              <a:tabLst>
                <a:tab pos="227965" algn="l"/>
              </a:tabLst>
              <a:defRPr/>
            </a:pPr>
            <a:endParaRPr lang="zh-CN" altLang="en-US" sz="1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buFont typeface="Arial" panose="020B0604020202090204" pitchFamily="34" charset="0"/>
              <a:buChar char="•"/>
              <a:tabLst>
                <a:tab pos="227965" algn="l"/>
              </a:tabLst>
              <a:defRPr/>
            </a:pPr>
            <a:endParaRPr lang="zh-CN" altLang="en-US" sz="1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íṣḻidé"/>
          <p:cNvSpPr/>
          <p:nvPr/>
        </p:nvSpPr>
        <p:spPr>
          <a:xfrm>
            <a:off x="6213475" y="4018280"/>
            <a:ext cx="2538095" cy="338455"/>
          </a:xfrm>
          <a:prstGeom prst="rect">
            <a:avLst/>
          </a:prstGeom>
        </p:spPr>
        <p:txBody>
          <a:bodyPr wrap="none">
            <a:normAutofit fontScale="80000"/>
          </a:bodyPr>
          <a:lstStyle/>
          <a:p>
            <a:pPr algn="ctr"/>
            <a:r>
              <a:rPr lang="zh-CN" altLang="en-US" b="1" dirty="0">
                <a:solidFill>
                  <a:schemeClr val="tx2"/>
                </a:solidFill>
                <a:latin typeface="微软雅黑" panose="020B0503020204020204" pitchFamily="34" charset="-122"/>
                <a:ea typeface="微软雅黑" panose="020B0503020204020204" pitchFamily="34" charset="-122"/>
              </a:rPr>
              <a:t>宿舍考勤</a:t>
            </a:r>
          </a:p>
        </p:txBody>
      </p:sp>
      <p:sp>
        <p:nvSpPr>
          <p:cNvPr id="18" name="î$ḻïḍé"/>
          <p:cNvSpPr/>
          <p:nvPr/>
        </p:nvSpPr>
        <p:spPr>
          <a:xfrm>
            <a:off x="6213475" y="4356735"/>
            <a:ext cx="2538095" cy="307975"/>
          </a:xfrm>
          <a:prstGeom prst="rect">
            <a:avLst/>
          </a:prstGeom>
          <a:noFill/>
        </p:spPr>
        <p:txBody>
          <a:bodyPr wrap="none">
            <a:normAutofit/>
          </a:bodyPr>
          <a:lstStyle/>
          <a:p>
            <a:pPr algn="ctr">
              <a:buClr>
                <a:srgbClr val="E24848"/>
              </a:buClr>
            </a:pPr>
            <a:r>
              <a:rPr lang="zh-CN" sz="1200" b="1" noProof="1">
                <a:solidFill>
                  <a:schemeClr val="tx2"/>
                </a:solidFill>
                <a:latin typeface="微软雅黑" panose="020B0503020204020204" pitchFamily="34" charset="-122"/>
                <a:ea typeface="微软雅黑" panose="020B0503020204020204" pitchFamily="34" charset="-122"/>
              </a:rPr>
              <a:t>学生</a:t>
            </a:r>
          </a:p>
        </p:txBody>
      </p:sp>
      <p:sp>
        <p:nvSpPr>
          <p:cNvPr id="19" name="íSľîḍé"/>
          <p:cNvSpPr/>
          <p:nvPr/>
        </p:nvSpPr>
        <p:spPr>
          <a:xfrm>
            <a:off x="9213850" y="4820285"/>
            <a:ext cx="2539365" cy="968375"/>
          </a:xfrm>
          <a:prstGeom prst="rect">
            <a:avLst/>
          </a:prstGeom>
        </p:spPr>
        <p:txBody>
          <a:bodyPr wrap="square">
            <a:noAutofit/>
          </a:bodyPr>
          <a:lstStyle/>
          <a:p>
            <a:pPr marL="285750" indent="-285750" algn="l">
              <a:lnSpc>
                <a:spcPct val="150000"/>
              </a:lnSpc>
              <a:buFont typeface="Arial" panose="020B0604020202090204" pitchFamily="34" charset="0"/>
              <a:buChar char="•"/>
              <a:tabLst>
                <a:tab pos="227965" algn="l"/>
              </a:tabLst>
              <a:defRPr/>
            </a:pPr>
            <a:r>
              <a:rPr lang="zh-CN" altLang="en-US" sz="1400" b="1" dirty="0">
                <a:solidFill>
                  <a:schemeClr val="tx2"/>
                </a:solidFill>
                <a:latin typeface="微软雅黑" panose="020B0503020204020204" pitchFamily="34" charset="-122"/>
                <a:ea typeface="微软雅黑" panose="020B0503020204020204" pitchFamily="34" charset="-122"/>
              </a:rPr>
              <a:t>卫生检查记录</a:t>
            </a:r>
          </a:p>
          <a:p>
            <a:pPr marL="285750" indent="-285750" algn="l">
              <a:lnSpc>
                <a:spcPct val="150000"/>
              </a:lnSpc>
              <a:buFont typeface="Arial" panose="020B0604020202090204" pitchFamily="34" charset="0"/>
              <a:buChar char="•"/>
              <a:tabLst>
                <a:tab pos="227965" algn="l"/>
              </a:tabLst>
              <a:defRPr/>
            </a:pPr>
            <a:r>
              <a:rPr lang="zh-CN" altLang="en-US" sz="1400" b="1" dirty="0">
                <a:solidFill>
                  <a:schemeClr val="tx2"/>
                </a:solidFill>
                <a:latin typeface="微软雅黑" panose="020B0503020204020204" pitchFamily="34" charset="-122"/>
                <a:ea typeface="微软雅黑" panose="020B0503020204020204" pitchFamily="34" charset="-122"/>
              </a:rPr>
              <a:t>宿舍违纪记录</a:t>
            </a:r>
          </a:p>
          <a:p>
            <a:pPr marL="285750" indent="-285750" algn="l">
              <a:lnSpc>
                <a:spcPct val="150000"/>
              </a:lnSpc>
              <a:buFont typeface="Arial" panose="020B0604020202090204" pitchFamily="34" charset="0"/>
              <a:buChar char="•"/>
              <a:tabLst>
                <a:tab pos="227965" algn="l"/>
              </a:tabLst>
              <a:defRPr/>
            </a:pPr>
            <a:r>
              <a:rPr lang="zh-CN" altLang="en-US" sz="1400" b="1" dirty="0">
                <a:solidFill>
                  <a:schemeClr val="tx2"/>
                </a:solidFill>
                <a:latin typeface="微软雅黑" panose="020B0503020204020204" pitchFamily="34" charset="-122"/>
                <a:ea typeface="微软雅黑" panose="020B0503020204020204" pitchFamily="34" charset="-122"/>
              </a:rPr>
              <a:t>上传拍照</a:t>
            </a:r>
          </a:p>
        </p:txBody>
      </p:sp>
      <p:sp>
        <p:nvSpPr>
          <p:cNvPr id="20" name="ïśḷïḍè"/>
          <p:cNvSpPr/>
          <p:nvPr/>
        </p:nvSpPr>
        <p:spPr>
          <a:xfrm>
            <a:off x="8983345" y="4018280"/>
            <a:ext cx="2538095" cy="338455"/>
          </a:xfrm>
          <a:prstGeom prst="rect">
            <a:avLst/>
          </a:prstGeom>
        </p:spPr>
        <p:txBody>
          <a:bodyPr wrap="none">
            <a:normAutofit fontScale="80000"/>
          </a:bodyPr>
          <a:lstStyle/>
          <a:p>
            <a:pPr algn="ctr"/>
            <a:r>
              <a:rPr lang="zh-CN" altLang="en-US" b="1" dirty="0">
                <a:solidFill>
                  <a:schemeClr val="tx2"/>
                </a:solidFill>
                <a:latin typeface="微软雅黑" panose="020B0503020204020204" pitchFamily="34" charset="-122"/>
                <a:ea typeface="微软雅黑" panose="020B0503020204020204" pitchFamily="34" charset="-122"/>
              </a:rPr>
              <a:t>宿舍检查</a:t>
            </a:r>
          </a:p>
        </p:txBody>
      </p:sp>
      <p:sp>
        <p:nvSpPr>
          <p:cNvPr id="21" name="íŝḷîḓè"/>
          <p:cNvSpPr/>
          <p:nvPr/>
        </p:nvSpPr>
        <p:spPr>
          <a:xfrm>
            <a:off x="8983345" y="4356735"/>
            <a:ext cx="2538095" cy="307975"/>
          </a:xfrm>
          <a:prstGeom prst="rect">
            <a:avLst/>
          </a:prstGeom>
          <a:noFill/>
        </p:spPr>
        <p:txBody>
          <a:bodyPr wrap="none">
            <a:normAutofit/>
          </a:bodyPr>
          <a:lstStyle/>
          <a:p>
            <a:pPr algn="ctr">
              <a:buClr>
                <a:srgbClr val="E24848"/>
              </a:buClr>
            </a:pPr>
            <a:r>
              <a:rPr lang="zh-CN" sz="1200" b="1" noProof="1">
                <a:solidFill>
                  <a:schemeClr val="tx2"/>
                </a:solidFill>
                <a:latin typeface="微软雅黑" panose="020B0503020204020204" pitchFamily="34" charset="-122"/>
                <a:ea typeface="微软雅黑" panose="020B0503020204020204" pitchFamily="34" charset="-122"/>
              </a:rPr>
              <a:t>教师</a:t>
            </a:r>
          </a:p>
        </p:txBody>
      </p:sp>
      <p:grpSp>
        <p:nvGrpSpPr>
          <p:cNvPr id="87" name="组合 86" descr="本素材由iSlide™ 提供&#13;&#10;iSlide™尊重知识产权并注重保护用户享有的各项权利。郑重提醒您：&#13;&#10;iSlide™插件中提供的任何信息内容的所有权、知识产权归其原始权利人或权利受让人所有，您免费/购买获得的是信息内容的使用权，并受下述条款的约束；&#13;&#10;1. 您仅可以个人非商业用途使用该等信息内容，不可将信息内容的全部或部分用于出售，或以出租、出借、转让、分销、发布等其他任何方式供他人使用；&#13;&#10;2. 禁止在接入互联网或移动互联网的任何网站、平台、应用或程序上以任何方式为他人提供iSlide™插件资源内容的下载。&#13;&#10;The resource is supplied by iSlide™.&#13;&#10;iSlide™ respects all intellectual property rights and protects all the rights its users acquired.Solemnly remind you:&#13;&#10;The ownership and intellectual property of the resources supplied in iSlide Add-in belongs to its owner or the assignee of this ownership.you only acquired the usage of the resources supplied in iSlide Add-in, as well as respected the following restrain terms:&#13;&#10;1.You are only allowed to use such resource for personal and non-commercial aim, not allowed to use such resource or part of it for the sale; or rent, lend, transfer to others; or distribution or release it in any way.&#13;&#10;2.You are not permitted to provide the resource of iSlide Add-in in any website, platform, application access to the Internet or mobile Internet."/>
          <p:cNvGrpSpPr/>
          <p:nvPr/>
        </p:nvGrpSpPr>
        <p:grpSpPr>
          <a:xfrm>
            <a:off x="3782060" y="2404603"/>
            <a:ext cx="1860550" cy="1134394"/>
            <a:chOff x="2593975" y="1173163"/>
            <a:chExt cx="7423151" cy="4525963"/>
          </a:xfrm>
        </p:grpSpPr>
        <p:sp>
          <p:nvSpPr>
            <p:cNvPr id="88" name="îsḷíḍê"/>
            <p:cNvSpPr/>
            <p:nvPr/>
          </p:nvSpPr>
          <p:spPr bwMode="auto">
            <a:xfrm>
              <a:off x="2754313" y="1173163"/>
              <a:ext cx="7262813" cy="4189413"/>
            </a:xfrm>
            <a:custGeom>
              <a:avLst/>
              <a:gdLst>
                <a:gd name="T0" fmla="*/ 1341 w 1856"/>
                <a:gd name="T1" fmla="*/ 1071 h 1071"/>
                <a:gd name="T2" fmla="*/ 1606 w 1856"/>
                <a:gd name="T3" fmla="*/ 645 h 1071"/>
                <a:gd name="T4" fmla="*/ 1608 w 1856"/>
                <a:gd name="T5" fmla="*/ 644 h 1071"/>
                <a:gd name="T6" fmla="*/ 1608 w 1856"/>
                <a:gd name="T7" fmla="*/ 643 h 1071"/>
                <a:gd name="T8" fmla="*/ 1609 w 1856"/>
                <a:gd name="T9" fmla="*/ 643 h 1071"/>
                <a:gd name="T10" fmla="*/ 1609 w 1856"/>
                <a:gd name="T11" fmla="*/ 643 h 1071"/>
                <a:gd name="T12" fmla="*/ 1610 w 1856"/>
                <a:gd name="T13" fmla="*/ 642 h 1071"/>
                <a:gd name="T14" fmla="*/ 1611 w 1856"/>
                <a:gd name="T15" fmla="*/ 641 h 1071"/>
                <a:gd name="T16" fmla="*/ 1611 w 1856"/>
                <a:gd name="T17" fmla="*/ 641 h 1071"/>
                <a:gd name="T18" fmla="*/ 1612 w 1856"/>
                <a:gd name="T19" fmla="*/ 640 h 1071"/>
                <a:gd name="T20" fmla="*/ 1613 w 1856"/>
                <a:gd name="T21" fmla="*/ 640 h 1071"/>
                <a:gd name="T22" fmla="*/ 1613 w 1856"/>
                <a:gd name="T23" fmla="*/ 639 h 1071"/>
                <a:gd name="T24" fmla="*/ 1614 w 1856"/>
                <a:gd name="T25" fmla="*/ 638 h 1071"/>
                <a:gd name="T26" fmla="*/ 1615 w 1856"/>
                <a:gd name="T27" fmla="*/ 638 h 1071"/>
                <a:gd name="T28" fmla="*/ 1615 w 1856"/>
                <a:gd name="T29" fmla="*/ 637 h 1071"/>
                <a:gd name="T30" fmla="*/ 1616 w 1856"/>
                <a:gd name="T31" fmla="*/ 637 h 1071"/>
                <a:gd name="T32" fmla="*/ 1617 w 1856"/>
                <a:gd name="T33" fmla="*/ 636 h 1071"/>
                <a:gd name="T34" fmla="*/ 1617 w 1856"/>
                <a:gd name="T35" fmla="*/ 636 h 1071"/>
                <a:gd name="T36" fmla="*/ 1618 w 1856"/>
                <a:gd name="T37" fmla="*/ 635 h 1071"/>
                <a:gd name="T38" fmla="*/ 1619 w 1856"/>
                <a:gd name="T39" fmla="*/ 635 h 1071"/>
                <a:gd name="T40" fmla="*/ 1619 w 1856"/>
                <a:gd name="T41" fmla="*/ 634 h 1071"/>
                <a:gd name="T42" fmla="*/ 1620 w 1856"/>
                <a:gd name="T43" fmla="*/ 633 h 1071"/>
                <a:gd name="T44" fmla="*/ 1621 w 1856"/>
                <a:gd name="T45" fmla="*/ 633 h 1071"/>
                <a:gd name="T46" fmla="*/ 1621 w 1856"/>
                <a:gd name="T47" fmla="*/ 632 h 1071"/>
                <a:gd name="T48" fmla="*/ 1622 w 1856"/>
                <a:gd name="T49" fmla="*/ 631 h 1071"/>
                <a:gd name="T50" fmla="*/ 1623 w 1856"/>
                <a:gd name="T51" fmla="*/ 631 h 1071"/>
                <a:gd name="T52" fmla="*/ 1623 w 1856"/>
                <a:gd name="T53" fmla="*/ 630 h 1071"/>
                <a:gd name="T54" fmla="*/ 1624 w 1856"/>
                <a:gd name="T55" fmla="*/ 629 h 1071"/>
                <a:gd name="T56" fmla="*/ 1625 w 1856"/>
                <a:gd name="T57" fmla="*/ 629 h 1071"/>
                <a:gd name="T58" fmla="*/ 1625 w 1856"/>
                <a:gd name="T59" fmla="*/ 628 h 1071"/>
                <a:gd name="T60" fmla="*/ 1626 w 1856"/>
                <a:gd name="T61" fmla="*/ 628 h 1071"/>
                <a:gd name="T62" fmla="*/ 1626 w 1856"/>
                <a:gd name="T63" fmla="*/ 627 h 1071"/>
                <a:gd name="T64" fmla="*/ 1627 w 1856"/>
                <a:gd name="T65" fmla="*/ 627 h 1071"/>
                <a:gd name="T66" fmla="*/ 1628 w 1856"/>
                <a:gd name="T67" fmla="*/ 626 h 1071"/>
                <a:gd name="T68" fmla="*/ 1628 w 1856"/>
                <a:gd name="T69" fmla="*/ 626 h 1071"/>
                <a:gd name="T70" fmla="*/ 1629 w 1856"/>
                <a:gd name="T71" fmla="*/ 625 h 1071"/>
                <a:gd name="T72" fmla="*/ 1630 w 1856"/>
                <a:gd name="T73" fmla="*/ 624 h 1071"/>
                <a:gd name="T74" fmla="*/ 1630 w 1856"/>
                <a:gd name="T75" fmla="*/ 624 h 1071"/>
                <a:gd name="T76" fmla="*/ 1631 w 1856"/>
                <a:gd name="T77" fmla="*/ 623 h 1071"/>
                <a:gd name="T78" fmla="*/ 1631 w 1856"/>
                <a:gd name="T79" fmla="*/ 622 h 1071"/>
                <a:gd name="T80" fmla="*/ 1632 w 1856"/>
                <a:gd name="T81" fmla="*/ 622 h 1071"/>
                <a:gd name="T82" fmla="*/ 1632 w 1856"/>
                <a:gd name="T83" fmla="*/ 621 h 1071"/>
                <a:gd name="T84" fmla="*/ 1633 w 1856"/>
                <a:gd name="T85" fmla="*/ 621 h 1071"/>
                <a:gd name="T86" fmla="*/ 1634 w 1856"/>
                <a:gd name="T87" fmla="*/ 620 h 1071"/>
                <a:gd name="T88" fmla="*/ 1634 w 1856"/>
                <a:gd name="T89" fmla="*/ 620 h 1071"/>
                <a:gd name="T90" fmla="*/ 1635 w 1856"/>
                <a:gd name="T91" fmla="*/ 618 h 1071"/>
                <a:gd name="T92" fmla="*/ 1636 w 1856"/>
                <a:gd name="T93" fmla="*/ 618 h 1071"/>
                <a:gd name="T94" fmla="*/ 1637 w 1856"/>
                <a:gd name="T95" fmla="*/ 617 h 1071"/>
                <a:gd name="T96" fmla="*/ 1114 w 1856"/>
                <a:gd name="T97" fmla="*/ 0 h 1071"/>
                <a:gd name="T98" fmla="*/ 174 w 1856"/>
                <a:gd name="T99" fmla="*/ 814 h 1071"/>
                <a:gd name="T100" fmla="*/ 178 w 1856"/>
                <a:gd name="T101" fmla="*/ 1038 h 1071"/>
                <a:gd name="T102" fmla="*/ 309 w 1856"/>
                <a:gd name="T103" fmla="*/ 679 h 1071"/>
                <a:gd name="T104" fmla="*/ 356 w 1856"/>
                <a:gd name="T105" fmla="*/ 600 h 1071"/>
                <a:gd name="T106" fmla="*/ 417 w 1856"/>
                <a:gd name="T107" fmla="*/ 644 h 1071"/>
                <a:gd name="T108" fmla="*/ 341 w 1856"/>
                <a:gd name="T109" fmla="*/ 687 h 1071"/>
                <a:gd name="T110" fmla="*/ 350 w 1856"/>
                <a:gd name="T111" fmla="*/ 732 h 1071"/>
                <a:gd name="T112" fmla="*/ 424 w 1856"/>
                <a:gd name="T113" fmla="*/ 769 h 1071"/>
                <a:gd name="T114" fmla="*/ 995 w 1856"/>
                <a:gd name="T115" fmla="*/ 613 h 1071"/>
                <a:gd name="T116" fmla="*/ 1157 w 1856"/>
                <a:gd name="T117" fmla="*/ 466 h 1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56" h="1071">
                  <a:moveTo>
                    <a:pt x="1341" y="1071"/>
                  </a:moveTo>
                  <a:cubicBezTo>
                    <a:pt x="1341" y="1071"/>
                    <a:pt x="1341" y="1071"/>
                    <a:pt x="1341" y="1071"/>
                  </a:cubicBezTo>
                  <a:cubicBezTo>
                    <a:pt x="1341" y="1071"/>
                    <a:pt x="1341" y="1071"/>
                    <a:pt x="1341" y="1071"/>
                  </a:cubicBezTo>
                  <a:cubicBezTo>
                    <a:pt x="1341" y="1071"/>
                    <a:pt x="1341" y="1071"/>
                    <a:pt x="1341" y="1071"/>
                  </a:cubicBezTo>
                  <a:moveTo>
                    <a:pt x="1276" y="1071"/>
                  </a:moveTo>
                  <a:cubicBezTo>
                    <a:pt x="1276" y="1071"/>
                    <a:pt x="1276" y="1071"/>
                    <a:pt x="1276" y="1071"/>
                  </a:cubicBezTo>
                  <a:cubicBezTo>
                    <a:pt x="1296" y="1071"/>
                    <a:pt x="1316" y="1071"/>
                    <a:pt x="1334" y="1071"/>
                  </a:cubicBezTo>
                  <a:cubicBezTo>
                    <a:pt x="1337" y="1071"/>
                    <a:pt x="1339" y="1071"/>
                    <a:pt x="1341" y="1071"/>
                  </a:cubicBezTo>
                  <a:cubicBezTo>
                    <a:pt x="1339" y="1071"/>
                    <a:pt x="1336" y="1071"/>
                    <a:pt x="1334" y="1071"/>
                  </a:cubicBezTo>
                  <a:cubicBezTo>
                    <a:pt x="1316" y="1071"/>
                    <a:pt x="1296" y="1071"/>
                    <a:pt x="1276" y="1071"/>
                  </a:cubicBezTo>
                  <a:moveTo>
                    <a:pt x="373" y="806"/>
                  </a:moveTo>
                  <a:cubicBezTo>
                    <a:pt x="385" y="818"/>
                    <a:pt x="405" y="837"/>
                    <a:pt x="418" y="847"/>
                  </a:cubicBezTo>
                  <a:cubicBezTo>
                    <a:pt x="418" y="824"/>
                    <a:pt x="418" y="824"/>
                    <a:pt x="418" y="824"/>
                  </a:cubicBezTo>
                  <a:cubicBezTo>
                    <a:pt x="405" y="820"/>
                    <a:pt x="387" y="812"/>
                    <a:pt x="373" y="806"/>
                  </a:cubicBezTo>
                  <a:moveTo>
                    <a:pt x="1606" y="645"/>
                  </a:moveTo>
                  <a:cubicBezTo>
                    <a:pt x="1606" y="645"/>
                    <a:pt x="1606" y="645"/>
                    <a:pt x="1606" y="645"/>
                  </a:cubicBezTo>
                  <a:cubicBezTo>
                    <a:pt x="1606" y="645"/>
                    <a:pt x="1606" y="645"/>
                    <a:pt x="1606" y="645"/>
                  </a:cubicBezTo>
                  <a:moveTo>
                    <a:pt x="1607" y="645"/>
                  </a:moveTo>
                  <a:cubicBezTo>
                    <a:pt x="1607" y="645"/>
                    <a:pt x="1607" y="645"/>
                    <a:pt x="1607" y="645"/>
                  </a:cubicBezTo>
                  <a:cubicBezTo>
                    <a:pt x="1607" y="645"/>
                    <a:pt x="1607" y="645"/>
                    <a:pt x="1607" y="645"/>
                  </a:cubicBezTo>
                  <a:moveTo>
                    <a:pt x="1607" y="644"/>
                  </a:moveTo>
                  <a:cubicBezTo>
                    <a:pt x="1607" y="644"/>
                    <a:pt x="1607" y="644"/>
                    <a:pt x="1607" y="645"/>
                  </a:cubicBezTo>
                  <a:cubicBezTo>
                    <a:pt x="1607" y="644"/>
                    <a:pt x="1607" y="644"/>
                    <a:pt x="1607" y="644"/>
                  </a:cubicBezTo>
                  <a:moveTo>
                    <a:pt x="1608" y="644"/>
                  </a:moveTo>
                  <a:cubicBezTo>
                    <a:pt x="1608" y="644"/>
                    <a:pt x="1608" y="644"/>
                    <a:pt x="1608" y="644"/>
                  </a:cubicBezTo>
                  <a:cubicBezTo>
                    <a:pt x="1608" y="644"/>
                    <a:pt x="1608" y="644"/>
                    <a:pt x="1608" y="644"/>
                  </a:cubicBezTo>
                  <a:cubicBezTo>
                    <a:pt x="1608" y="644"/>
                    <a:pt x="1608" y="644"/>
                    <a:pt x="1608" y="644"/>
                  </a:cubicBezTo>
                  <a:cubicBezTo>
                    <a:pt x="1608" y="644"/>
                    <a:pt x="1608" y="644"/>
                    <a:pt x="1608" y="644"/>
                  </a:cubicBezTo>
                  <a:moveTo>
                    <a:pt x="1608" y="644"/>
                  </a:moveTo>
                  <a:cubicBezTo>
                    <a:pt x="1608" y="644"/>
                    <a:pt x="1608" y="644"/>
                    <a:pt x="1608" y="644"/>
                  </a:cubicBezTo>
                  <a:cubicBezTo>
                    <a:pt x="1608" y="644"/>
                    <a:pt x="1608" y="644"/>
                    <a:pt x="1608" y="644"/>
                  </a:cubicBezTo>
                  <a:moveTo>
                    <a:pt x="1608" y="643"/>
                  </a:moveTo>
                  <a:cubicBezTo>
                    <a:pt x="1608" y="643"/>
                    <a:pt x="1608" y="644"/>
                    <a:pt x="1608" y="644"/>
                  </a:cubicBezTo>
                  <a:cubicBezTo>
                    <a:pt x="1608" y="644"/>
                    <a:pt x="1608" y="643"/>
                    <a:pt x="1608" y="643"/>
                  </a:cubicBezTo>
                  <a:moveTo>
                    <a:pt x="1609" y="643"/>
                  </a:moveTo>
                  <a:cubicBezTo>
                    <a:pt x="1609" y="643"/>
                    <a:pt x="1608" y="643"/>
                    <a:pt x="1608" y="643"/>
                  </a:cubicBezTo>
                  <a:cubicBezTo>
                    <a:pt x="1608" y="643"/>
                    <a:pt x="1609" y="643"/>
                    <a:pt x="1609" y="643"/>
                  </a:cubicBezTo>
                  <a:moveTo>
                    <a:pt x="1609" y="643"/>
                  </a:moveTo>
                  <a:cubicBezTo>
                    <a:pt x="1609" y="643"/>
                    <a:pt x="1609" y="643"/>
                    <a:pt x="1609" y="643"/>
                  </a:cubicBezTo>
                  <a:cubicBezTo>
                    <a:pt x="1609" y="643"/>
                    <a:pt x="1609" y="643"/>
                    <a:pt x="1609" y="643"/>
                  </a:cubicBezTo>
                  <a:moveTo>
                    <a:pt x="1609" y="643"/>
                  </a:moveTo>
                  <a:cubicBezTo>
                    <a:pt x="1609" y="643"/>
                    <a:pt x="1609" y="643"/>
                    <a:pt x="1609" y="643"/>
                  </a:cubicBezTo>
                  <a:cubicBezTo>
                    <a:pt x="1609" y="643"/>
                    <a:pt x="1609" y="643"/>
                    <a:pt x="1609" y="643"/>
                  </a:cubicBezTo>
                  <a:moveTo>
                    <a:pt x="1609" y="643"/>
                  </a:moveTo>
                  <a:cubicBezTo>
                    <a:pt x="1609" y="643"/>
                    <a:pt x="1609" y="643"/>
                    <a:pt x="1609" y="643"/>
                  </a:cubicBezTo>
                  <a:cubicBezTo>
                    <a:pt x="1609" y="643"/>
                    <a:pt x="1609" y="643"/>
                    <a:pt x="1609" y="643"/>
                  </a:cubicBezTo>
                  <a:moveTo>
                    <a:pt x="1610" y="642"/>
                  </a:moveTo>
                  <a:cubicBezTo>
                    <a:pt x="1610" y="642"/>
                    <a:pt x="1609" y="642"/>
                    <a:pt x="1609" y="643"/>
                  </a:cubicBezTo>
                  <a:cubicBezTo>
                    <a:pt x="1609" y="643"/>
                    <a:pt x="1610" y="642"/>
                    <a:pt x="1610" y="642"/>
                  </a:cubicBezTo>
                  <a:moveTo>
                    <a:pt x="1610" y="642"/>
                  </a:moveTo>
                  <a:cubicBezTo>
                    <a:pt x="1610" y="642"/>
                    <a:pt x="1610" y="642"/>
                    <a:pt x="1610" y="642"/>
                  </a:cubicBezTo>
                  <a:cubicBezTo>
                    <a:pt x="1610" y="642"/>
                    <a:pt x="1610" y="642"/>
                    <a:pt x="1610" y="642"/>
                  </a:cubicBezTo>
                  <a:moveTo>
                    <a:pt x="1610" y="642"/>
                  </a:moveTo>
                  <a:cubicBezTo>
                    <a:pt x="1610" y="642"/>
                    <a:pt x="1610" y="642"/>
                    <a:pt x="1610" y="642"/>
                  </a:cubicBezTo>
                  <a:cubicBezTo>
                    <a:pt x="1610" y="642"/>
                    <a:pt x="1610" y="642"/>
                    <a:pt x="1610" y="642"/>
                  </a:cubicBezTo>
                  <a:moveTo>
                    <a:pt x="1610" y="642"/>
                  </a:moveTo>
                  <a:cubicBezTo>
                    <a:pt x="1610" y="642"/>
                    <a:pt x="1610" y="642"/>
                    <a:pt x="1610" y="642"/>
                  </a:cubicBezTo>
                  <a:cubicBezTo>
                    <a:pt x="1610" y="642"/>
                    <a:pt x="1610" y="642"/>
                    <a:pt x="1610" y="642"/>
                  </a:cubicBezTo>
                  <a:moveTo>
                    <a:pt x="1611" y="642"/>
                  </a:moveTo>
                  <a:cubicBezTo>
                    <a:pt x="1611" y="642"/>
                    <a:pt x="1610" y="642"/>
                    <a:pt x="1610" y="642"/>
                  </a:cubicBezTo>
                  <a:cubicBezTo>
                    <a:pt x="1610" y="642"/>
                    <a:pt x="1611" y="642"/>
                    <a:pt x="1611" y="642"/>
                  </a:cubicBezTo>
                  <a:moveTo>
                    <a:pt x="1611" y="641"/>
                  </a:moveTo>
                  <a:cubicBezTo>
                    <a:pt x="1611" y="641"/>
                    <a:pt x="1611" y="641"/>
                    <a:pt x="1611" y="641"/>
                  </a:cubicBezTo>
                  <a:cubicBezTo>
                    <a:pt x="1611" y="641"/>
                    <a:pt x="1611" y="641"/>
                    <a:pt x="1611" y="641"/>
                  </a:cubicBezTo>
                  <a:moveTo>
                    <a:pt x="1611" y="641"/>
                  </a:moveTo>
                  <a:cubicBezTo>
                    <a:pt x="1611" y="641"/>
                    <a:pt x="1611" y="641"/>
                    <a:pt x="1611" y="641"/>
                  </a:cubicBezTo>
                  <a:cubicBezTo>
                    <a:pt x="1611" y="641"/>
                    <a:pt x="1611" y="641"/>
                    <a:pt x="1611" y="641"/>
                  </a:cubicBezTo>
                  <a:moveTo>
                    <a:pt x="1611" y="641"/>
                  </a:moveTo>
                  <a:cubicBezTo>
                    <a:pt x="1611" y="641"/>
                    <a:pt x="1611" y="641"/>
                    <a:pt x="1611" y="641"/>
                  </a:cubicBezTo>
                  <a:cubicBezTo>
                    <a:pt x="1611" y="641"/>
                    <a:pt x="1611" y="641"/>
                    <a:pt x="1611" y="641"/>
                  </a:cubicBezTo>
                  <a:moveTo>
                    <a:pt x="1612" y="641"/>
                  </a:moveTo>
                  <a:cubicBezTo>
                    <a:pt x="1612" y="641"/>
                    <a:pt x="1611" y="641"/>
                    <a:pt x="1611" y="641"/>
                  </a:cubicBezTo>
                  <a:cubicBezTo>
                    <a:pt x="1611" y="641"/>
                    <a:pt x="1612" y="641"/>
                    <a:pt x="1612" y="641"/>
                  </a:cubicBezTo>
                  <a:moveTo>
                    <a:pt x="1612" y="640"/>
                  </a:moveTo>
                  <a:cubicBezTo>
                    <a:pt x="1612" y="641"/>
                    <a:pt x="1612" y="641"/>
                    <a:pt x="1612" y="641"/>
                  </a:cubicBezTo>
                  <a:cubicBezTo>
                    <a:pt x="1612" y="641"/>
                    <a:pt x="1612" y="641"/>
                    <a:pt x="1612" y="640"/>
                  </a:cubicBezTo>
                  <a:moveTo>
                    <a:pt x="1612" y="640"/>
                  </a:moveTo>
                  <a:cubicBezTo>
                    <a:pt x="1612" y="640"/>
                    <a:pt x="1612" y="640"/>
                    <a:pt x="1612" y="640"/>
                  </a:cubicBezTo>
                  <a:cubicBezTo>
                    <a:pt x="1612" y="640"/>
                    <a:pt x="1612" y="640"/>
                    <a:pt x="1612" y="640"/>
                  </a:cubicBezTo>
                  <a:moveTo>
                    <a:pt x="1612" y="640"/>
                  </a:moveTo>
                  <a:cubicBezTo>
                    <a:pt x="1612" y="640"/>
                    <a:pt x="1612" y="640"/>
                    <a:pt x="1612" y="640"/>
                  </a:cubicBezTo>
                  <a:cubicBezTo>
                    <a:pt x="1612" y="640"/>
                    <a:pt x="1612" y="640"/>
                    <a:pt x="1612" y="640"/>
                  </a:cubicBezTo>
                  <a:moveTo>
                    <a:pt x="1613" y="640"/>
                  </a:moveTo>
                  <a:cubicBezTo>
                    <a:pt x="1613" y="640"/>
                    <a:pt x="1612" y="640"/>
                    <a:pt x="1612" y="640"/>
                  </a:cubicBezTo>
                  <a:cubicBezTo>
                    <a:pt x="1612" y="640"/>
                    <a:pt x="1613" y="640"/>
                    <a:pt x="1613" y="640"/>
                  </a:cubicBezTo>
                  <a:moveTo>
                    <a:pt x="1613" y="640"/>
                  </a:moveTo>
                  <a:cubicBezTo>
                    <a:pt x="1613" y="640"/>
                    <a:pt x="1613" y="640"/>
                    <a:pt x="1613" y="640"/>
                  </a:cubicBezTo>
                  <a:cubicBezTo>
                    <a:pt x="1613" y="640"/>
                    <a:pt x="1613" y="640"/>
                    <a:pt x="1613" y="640"/>
                  </a:cubicBezTo>
                  <a:moveTo>
                    <a:pt x="1613" y="639"/>
                  </a:moveTo>
                  <a:cubicBezTo>
                    <a:pt x="1613" y="639"/>
                    <a:pt x="1613" y="640"/>
                    <a:pt x="1613" y="640"/>
                  </a:cubicBezTo>
                  <a:cubicBezTo>
                    <a:pt x="1613" y="640"/>
                    <a:pt x="1613" y="639"/>
                    <a:pt x="1613" y="639"/>
                  </a:cubicBezTo>
                  <a:moveTo>
                    <a:pt x="1613" y="639"/>
                  </a:moveTo>
                  <a:cubicBezTo>
                    <a:pt x="1613" y="639"/>
                    <a:pt x="1613" y="639"/>
                    <a:pt x="1613" y="639"/>
                  </a:cubicBezTo>
                  <a:cubicBezTo>
                    <a:pt x="1613" y="639"/>
                    <a:pt x="1613" y="639"/>
                    <a:pt x="1613" y="639"/>
                  </a:cubicBezTo>
                  <a:moveTo>
                    <a:pt x="1614" y="639"/>
                  </a:moveTo>
                  <a:cubicBezTo>
                    <a:pt x="1613" y="639"/>
                    <a:pt x="1613" y="639"/>
                    <a:pt x="1613" y="639"/>
                  </a:cubicBezTo>
                  <a:cubicBezTo>
                    <a:pt x="1613" y="639"/>
                    <a:pt x="1613" y="639"/>
                    <a:pt x="1614" y="639"/>
                  </a:cubicBezTo>
                  <a:moveTo>
                    <a:pt x="1614" y="639"/>
                  </a:moveTo>
                  <a:cubicBezTo>
                    <a:pt x="1614" y="639"/>
                    <a:pt x="1614" y="639"/>
                    <a:pt x="1614" y="639"/>
                  </a:cubicBezTo>
                  <a:cubicBezTo>
                    <a:pt x="1614" y="639"/>
                    <a:pt x="1614" y="639"/>
                    <a:pt x="1614" y="639"/>
                  </a:cubicBezTo>
                  <a:moveTo>
                    <a:pt x="1614" y="639"/>
                  </a:moveTo>
                  <a:cubicBezTo>
                    <a:pt x="1614" y="639"/>
                    <a:pt x="1614" y="639"/>
                    <a:pt x="1614" y="639"/>
                  </a:cubicBezTo>
                  <a:cubicBezTo>
                    <a:pt x="1614" y="639"/>
                    <a:pt x="1614" y="639"/>
                    <a:pt x="1614" y="639"/>
                  </a:cubicBezTo>
                  <a:moveTo>
                    <a:pt x="1614" y="638"/>
                  </a:moveTo>
                  <a:cubicBezTo>
                    <a:pt x="1614" y="638"/>
                    <a:pt x="1614" y="638"/>
                    <a:pt x="1614" y="639"/>
                  </a:cubicBezTo>
                  <a:cubicBezTo>
                    <a:pt x="1614" y="638"/>
                    <a:pt x="1614" y="638"/>
                    <a:pt x="1614" y="638"/>
                  </a:cubicBezTo>
                  <a:moveTo>
                    <a:pt x="1614" y="638"/>
                  </a:moveTo>
                  <a:cubicBezTo>
                    <a:pt x="1614" y="638"/>
                    <a:pt x="1614" y="638"/>
                    <a:pt x="1614" y="638"/>
                  </a:cubicBezTo>
                  <a:cubicBezTo>
                    <a:pt x="1614" y="638"/>
                    <a:pt x="1614" y="638"/>
                    <a:pt x="1614" y="638"/>
                  </a:cubicBezTo>
                  <a:moveTo>
                    <a:pt x="1615" y="638"/>
                  </a:moveTo>
                  <a:cubicBezTo>
                    <a:pt x="1615" y="638"/>
                    <a:pt x="1615" y="638"/>
                    <a:pt x="1615" y="638"/>
                  </a:cubicBezTo>
                  <a:cubicBezTo>
                    <a:pt x="1615" y="638"/>
                    <a:pt x="1615" y="638"/>
                    <a:pt x="1615" y="638"/>
                  </a:cubicBezTo>
                  <a:moveTo>
                    <a:pt x="1615" y="638"/>
                  </a:moveTo>
                  <a:cubicBezTo>
                    <a:pt x="1615" y="638"/>
                    <a:pt x="1615" y="638"/>
                    <a:pt x="1615" y="638"/>
                  </a:cubicBezTo>
                  <a:cubicBezTo>
                    <a:pt x="1615" y="638"/>
                    <a:pt x="1615" y="638"/>
                    <a:pt x="1615" y="638"/>
                  </a:cubicBezTo>
                  <a:moveTo>
                    <a:pt x="1615" y="638"/>
                  </a:moveTo>
                  <a:cubicBezTo>
                    <a:pt x="1615" y="638"/>
                    <a:pt x="1615" y="638"/>
                    <a:pt x="1615" y="638"/>
                  </a:cubicBezTo>
                  <a:cubicBezTo>
                    <a:pt x="1615" y="638"/>
                    <a:pt x="1615" y="638"/>
                    <a:pt x="1615" y="638"/>
                  </a:cubicBezTo>
                  <a:moveTo>
                    <a:pt x="1615" y="637"/>
                  </a:moveTo>
                  <a:cubicBezTo>
                    <a:pt x="1615" y="637"/>
                    <a:pt x="1615" y="637"/>
                    <a:pt x="1615" y="637"/>
                  </a:cubicBezTo>
                  <a:cubicBezTo>
                    <a:pt x="1615" y="637"/>
                    <a:pt x="1615" y="637"/>
                    <a:pt x="1615" y="637"/>
                  </a:cubicBezTo>
                  <a:moveTo>
                    <a:pt x="1616" y="637"/>
                  </a:moveTo>
                  <a:cubicBezTo>
                    <a:pt x="1616" y="637"/>
                    <a:pt x="1616" y="637"/>
                    <a:pt x="1616" y="637"/>
                  </a:cubicBezTo>
                  <a:cubicBezTo>
                    <a:pt x="1616" y="637"/>
                    <a:pt x="1616" y="637"/>
                    <a:pt x="1616" y="637"/>
                  </a:cubicBezTo>
                  <a:moveTo>
                    <a:pt x="1616" y="637"/>
                  </a:moveTo>
                  <a:cubicBezTo>
                    <a:pt x="1616" y="637"/>
                    <a:pt x="1616" y="637"/>
                    <a:pt x="1616" y="637"/>
                  </a:cubicBezTo>
                  <a:cubicBezTo>
                    <a:pt x="1616" y="637"/>
                    <a:pt x="1616" y="637"/>
                    <a:pt x="1616" y="637"/>
                  </a:cubicBezTo>
                  <a:moveTo>
                    <a:pt x="1616" y="637"/>
                  </a:moveTo>
                  <a:cubicBezTo>
                    <a:pt x="1616" y="637"/>
                    <a:pt x="1616" y="637"/>
                    <a:pt x="1616" y="637"/>
                  </a:cubicBezTo>
                  <a:cubicBezTo>
                    <a:pt x="1616" y="637"/>
                    <a:pt x="1616" y="637"/>
                    <a:pt x="1616" y="637"/>
                  </a:cubicBezTo>
                  <a:moveTo>
                    <a:pt x="1616" y="637"/>
                  </a:moveTo>
                  <a:cubicBezTo>
                    <a:pt x="1616" y="637"/>
                    <a:pt x="1616" y="637"/>
                    <a:pt x="1616" y="637"/>
                  </a:cubicBezTo>
                  <a:cubicBezTo>
                    <a:pt x="1616" y="637"/>
                    <a:pt x="1616" y="637"/>
                    <a:pt x="1616" y="637"/>
                  </a:cubicBezTo>
                  <a:moveTo>
                    <a:pt x="1617" y="636"/>
                  </a:moveTo>
                  <a:cubicBezTo>
                    <a:pt x="1617" y="636"/>
                    <a:pt x="1617" y="636"/>
                    <a:pt x="1617" y="636"/>
                  </a:cubicBezTo>
                  <a:cubicBezTo>
                    <a:pt x="1617" y="636"/>
                    <a:pt x="1617" y="636"/>
                    <a:pt x="1617" y="636"/>
                  </a:cubicBezTo>
                  <a:moveTo>
                    <a:pt x="1617" y="636"/>
                  </a:moveTo>
                  <a:cubicBezTo>
                    <a:pt x="1617" y="636"/>
                    <a:pt x="1617" y="636"/>
                    <a:pt x="1617" y="636"/>
                  </a:cubicBezTo>
                  <a:cubicBezTo>
                    <a:pt x="1617" y="636"/>
                    <a:pt x="1617" y="636"/>
                    <a:pt x="1617" y="636"/>
                  </a:cubicBezTo>
                  <a:moveTo>
                    <a:pt x="1617" y="636"/>
                  </a:moveTo>
                  <a:cubicBezTo>
                    <a:pt x="1617" y="636"/>
                    <a:pt x="1617" y="636"/>
                    <a:pt x="1617" y="636"/>
                  </a:cubicBezTo>
                  <a:cubicBezTo>
                    <a:pt x="1617" y="636"/>
                    <a:pt x="1617" y="636"/>
                    <a:pt x="1617" y="636"/>
                  </a:cubicBezTo>
                  <a:moveTo>
                    <a:pt x="1617" y="636"/>
                  </a:moveTo>
                  <a:cubicBezTo>
                    <a:pt x="1617" y="636"/>
                    <a:pt x="1617" y="636"/>
                    <a:pt x="1617" y="636"/>
                  </a:cubicBezTo>
                  <a:cubicBezTo>
                    <a:pt x="1617" y="636"/>
                    <a:pt x="1617" y="636"/>
                    <a:pt x="1617" y="636"/>
                  </a:cubicBezTo>
                  <a:moveTo>
                    <a:pt x="1618" y="635"/>
                  </a:moveTo>
                  <a:cubicBezTo>
                    <a:pt x="1618" y="635"/>
                    <a:pt x="1618" y="635"/>
                    <a:pt x="1618" y="635"/>
                  </a:cubicBezTo>
                  <a:cubicBezTo>
                    <a:pt x="1618" y="635"/>
                    <a:pt x="1618" y="635"/>
                    <a:pt x="1618" y="635"/>
                  </a:cubicBezTo>
                  <a:moveTo>
                    <a:pt x="1618" y="635"/>
                  </a:moveTo>
                  <a:cubicBezTo>
                    <a:pt x="1618" y="635"/>
                    <a:pt x="1618" y="635"/>
                    <a:pt x="1618" y="635"/>
                  </a:cubicBezTo>
                  <a:cubicBezTo>
                    <a:pt x="1618" y="635"/>
                    <a:pt x="1618" y="635"/>
                    <a:pt x="1618" y="635"/>
                  </a:cubicBezTo>
                  <a:moveTo>
                    <a:pt x="1618" y="635"/>
                  </a:moveTo>
                  <a:cubicBezTo>
                    <a:pt x="1618" y="635"/>
                    <a:pt x="1618" y="635"/>
                    <a:pt x="1618" y="635"/>
                  </a:cubicBezTo>
                  <a:cubicBezTo>
                    <a:pt x="1618" y="635"/>
                    <a:pt x="1618" y="635"/>
                    <a:pt x="1618" y="635"/>
                  </a:cubicBezTo>
                  <a:moveTo>
                    <a:pt x="1618" y="635"/>
                  </a:moveTo>
                  <a:cubicBezTo>
                    <a:pt x="1618" y="635"/>
                    <a:pt x="1618" y="635"/>
                    <a:pt x="1618" y="635"/>
                  </a:cubicBezTo>
                  <a:cubicBezTo>
                    <a:pt x="1618" y="635"/>
                    <a:pt x="1618" y="635"/>
                    <a:pt x="1618" y="635"/>
                  </a:cubicBezTo>
                  <a:moveTo>
                    <a:pt x="1619" y="635"/>
                  </a:moveTo>
                  <a:cubicBezTo>
                    <a:pt x="1619" y="635"/>
                    <a:pt x="1619" y="635"/>
                    <a:pt x="1619" y="635"/>
                  </a:cubicBezTo>
                  <a:cubicBezTo>
                    <a:pt x="1619" y="635"/>
                    <a:pt x="1619" y="635"/>
                    <a:pt x="1619" y="635"/>
                  </a:cubicBezTo>
                  <a:moveTo>
                    <a:pt x="1619" y="634"/>
                  </a:moveTo>
                  <a:cubicBezTo>
                    <a:pt x="1619" y="634"/>
                    <a:pt x="1619" y="634"/>
                    <a:pt x="1619" y="634"/>
                  </a:cubicBezTo>
                  <a:cubicBezTo>
                    <a:pt x="1619" y="634"/>
                    <a:pt x="1619" y="634"/>
                    <a:pt x="1619" y="634"/>
                  </a:cubicBezTo>
                  <a:moveTo>
                    <a:pt x="1619" y="634"/>
                  </a:moveTo>
                  <a:cubicBezTo>
                    <a:pt x="1619" y="634"/>
                    <a:pt x="1619" y="634"/>
                    <a:pt x="1619" y="634"/>
                  </a:cubicBezTo>
                  <a:cubicBezTo>
                    <a:pt x="1619" y="634"/>
                    <a:pt x="1619" y="634"/>
                    <a:pt x="1619" y="634"/>
                  </a:cubicBezTo>
                  <a:moveTo>
                    <a:pt x="1619" y="634"/>
                  </a:moveTo>
                  <a:cubicBezTo>
                    <a:pt x="1619" y="634"/>
                    <a:pt x="1619" y="634"/>
                    <a:pt x="1619" y="634"/>
                  </a:cubicBezTo>
                  <a:cubicBezTo>
                    <a:pt x="1619" y="634"/>
                    <a:pt x="1619" y="634"/>
                    <a:pt x="1619" y="634"/>
                  </a:cubicBezTo>
                  <a:moveTo>
                    <a:pt x="1620" y="634"/>
                  </a:moveTo>
                  <a:cubicBezTo>
                    <a:pt x="1620" y="634"/>
                    <a:pt x="1620" y="634"/>
                    <a:pt x="1620" y="634"/>
                  </a:cubicBezTo>
                  <a:cubicBezTo>
                    <a:pt x="1620" y="634"/>
                    <a:pt x="1620" y="634"/>
                    <a:pt x="1620" y="634"/>
                  </a:cubicBezTo>
                  <a:moveTo>
                    <a:pt x="1620" y="634"/>
                  </a:moveTo>
                  <a:cubicBezTo>
                    <a:pt x="1620" y="634"/>
                    <a:pt x="1620" y="634"/>
                    <a:pt x="1620" y="634"/>
                  </a:cubicBezTo>
                  <a:cubicBezTo>
                    <a:pt x="1620" y="634"/>
                    <a:pt x="1620" y="634"/>
                    <a:pt x="1620" y="634"/>
                  </a:cubicBezTo>
                  <a:moveTo>
                    <a:pt x="1620" y="633"/>
                  </a:moveTo>
                  <a:cubicBezTo>
                    <a:pt x="1620" y="633"/>
                    <a:pt x="1620" y="633"/>
                    <a:pt x="1620" y="633"/>
                  </a:cubicBezTo>
                  <a:cubicBezTo>
                    <a:pt x="1620" y="633"/>
                    <a:pt x="1620" y="633"/>
                    <a:pt x="1620" y="633"/>
                  </a:cubicBezTo>
                  <a:moveTo>
                    <a:pt x="1620" y="633"/>
                  </a:moveTo>
                  <a:cubicBezTo>
                    <a:pt x="1620" y="633"/>
                    <a:pt x="1620" y="633"/>
                    <a:pt x="1620" y="633"/>
                  </a:cubicBezTo>
                  <a:cubicBezTo>
                    <a:pt x="1620" y="633"/>
                    <a:pt x="1620" y="633"/>
                    <a:pt x="1620" y="633"/>
                  </a:cubicBezTo>
                  <a:moveTo>
                    <a:pt x="1621" y="633"/>
                  </a:moveTo>
                  <a:cubicBezTo>
                    <a:pt x="1621" y="633"/>
                    <a:pt x="1621" y="633"/>
                    <a:pt x="1620" y="633"/>
                  </a:cubicBezTo>
                  <a:cubicBezTo>
                    <a:pt x="1621" y="633"/>
                    <a:pt x="1621" y="633"/>
                    <a:pt x="1621" y="633"/>
                  </a:cubicBezTo>
                  <a:moveTo>
                    <a:pt x="1621" y="633"/>
                  </a:moveTo>
                  <a:cubicBezTo>
                    <a:pt x="1621" y="633"/>
                    <a:pt x="1621" y="633"/>
                    <a:pt x="1621" y="633"/>
                  </a:cubicBezTo>
                  <a:cubicBezTo>
                    <a:pt x="1621" y="633"/>
                    <a:pt x="1621" y="633"/>
                    <a:pt x="1621" y="633"/>
                  </a:cubicBezTo>
                  <a:moveTo>
                    <a:pt x="1621" y="632"/>
                  </a:moveTo>
                  <a:cubicBezTo>
                    <a:pt x="1621" y="632"/>
                    <a:pt x="1621" y="632"/>
                    <a:pt x="1621" y="633"/>
                  </a:cubicBezTo>
                  <a:cubicBezTo>
                    <a:pt x="1621" y="633"/>
                    <a:pt x="1621" y="632"/>
                    <a:pt x="1621" y="632"/>
                  </a:cubicBezTo>
                  <a:moveTo>
                    <a:pt x="1621" y="632"/>
                  </a:moveTo>
                  <a:cubicBezTo>
                    <a:pt x="1621" y="632"/>
                    <a:pt x="1621" y="632"/>
                    <a:pt x="1621" y="632"/>
                  </a:cubicBezTo>
                  <a:cubicBezTo>
                    <a:pt x="1621" y="632"/>
                    <a:pt x="1621" y="632"/>
                    <a:pt x="1621" y="632"/>
                  </a:cubicBezTo>
                  <a:moveTo>
                    <a:pt x="1622" y="632"/>
                  </a:moveTo>
                  <a:cubicBezTo>
                    <a:pt x="1622" y="632"/>
                    <a:pt x="1622" y="632"/>
                    <a:pt x="1622" y="632"/>
                  </a:cubicBezTo>
                  <a:cubicBezTo>
                    <a:pt x="1622" y="632"/>
                    <a:pt x="1622" y="632"/>
                    <a:pt x="1622" y="632"/>
                  </a:cubicBezTo>
                  <a:moveTo>
                    <a:pt x="1622" y="632"/>
                  </a:moveTo>
                  <a:cubicBezTo>
                    <a:pt x="1622" y="632"/>
                    <a:pt x="1622" y="632"/>
                    <a:pt x="1622" y="632"/>
                  </a:cubicBezTo>
                  <a:cubicBezTo>
                    <a:pt x="1622" y="632"/>
                    <a:pt x="1622" y="632"/>
                    <a:pt x="1622" y="632"/>
                  </a:cubicBezTo>
                  <a:moveTo>
                    <a:pt x="1622" y="631"/>
                  </a:moveTo>
                  <a:cubicBezTo>
                    <a:pt x="1622" y="631"/>
                    <a:pt x="1622" y="631"/>
                    <a:pt x="1622" y="631"/>
                  </a:cubicBezTo>
                  <a:cubicBezTo>
                    <a:pt x="1622" y="631"/>
                    <a:pt x="1622" y="631"/>
                    <a:pt x="1622" y="631"/>
                  </a:cubicBezTo>
                  <a:moveTo>
                    <a:pt x="1622" y="631"/>
                  </a:moveTo>
                  <a:cubicBezTo>
                    <a:pt x="1622" y="631"/>
                    <a:pt x="1622" y="631"/>
                    <a:pt x="1622" y="631"/>
                  </a:cubicBezTo>
                  <a:cubicBezTo>
                    <a:pt x="1622" y="631"/>
                    <a:pt x="1622" y="631"/>
                    <a:pt x="1622" y="631"/>
                  </a:cubicBezTo>
                  <a:moveTo>
                    <a:pt x="1623" y="631"/>
                  </a:moveTo>
                  <a:cubicBezTo>
                    <a:pt x="1623" y="631"/>
                    <a:pt x="1623" y="631"/>
                    <a:pt x="1623" y="631"/>
                  </a:cubicBezTo>
                  <a:cubicBezTo>
                    <a:pt x="1623" y="631"/>
                    <a:pt x="1623" y="631"/>
                    <a:pt x="1623" y="631"/>
                  </a:cubicBezTo>
                  <a:moveTo>
                    <a:pt x="1623" y="631"/>
                  </a:moveTo>
                  <a:cubicBezTo>
                    <a:pt x="1623" y="631"/>
                    <a:pt x="1623" y="631"/>
                    <a:pt x="1623" y="631"/>
                  </a:cubicBezTo>
                  <a:cubicBezTo>
                    <a:pt x="1623" y="631"/>
                    <a:pt x="1623" y="631"/>
                    <a:pt x="1623" y="631"/>
                  </a:cubicBezTo>
                  <a:moveTo>
                    <a:pt x="1623" y="631"/>
                  </a:moveTo>
                  <a:cubicBezTo>
                    <a:pt x="1623" y="631"/>
                    <a:pt x="1623" y="631"/>
                    <a:pt x="1623" y="631"/>
                  </a:cubicBezTo>
                  <a:cubicBezTo>
                    <a:pt x="1623" y="631"/>
                    <a:pt x="1623" y="631"/>
                    <a:pt x="1623" y="631"/>
                  </a:cubicBezTo>
                  <a:moveTo>
                    <a:pt x="1624" y="630"/>
                  </a:moveTo>
                  <a:cubicBezTo>
                    <a:pt x="1623" y="630"/>
                    <a:pt x="1623" y="630"/>
                    <a:pt x="1623" y="630"/>
                  </a:cubicBezTo>
                  <a:cubicBezTo>
                    <a:pt x="1623" y="630"/>
                    <a:pt x="1624" y="630"/>
                    <a:pt x="1624" y="630"/>
                  </a:cubicBezTo>
                  <a:moveTo>
                    <a:pt x="1624" y="630"/>
                  </a:moveTo>
                  <a:cubicBezTo>
                    <a:pt x="1624" y="630"/>
                    <a:pt x="1624" y="630"/>
                    <a:pt x="1624" y="630"/>
                  </a:cubicBezTo>
                  <a:cubicBezTo>
                    <a:pt x="1624" y="630"/>
                    <a:pt x="1624" y="630"/>
                    <a:pt x="1624" y="630"/>
                  </a:cubicBezTo>
                  <a:moveTo>
                    <a:pt x="1624" y="630"/>
                  </a:moveTo>
                  <a:cubicBezTo>
                    <a:pt x="1624" y="630"/>
                    <a:pt x="1624" y="630"/>
                    <a:pt x="1624" y="630"/>
                  </a:cubicBezTo>
                  <a:cubicBezTo>
                    <a:pt x="1624" y="630"/>
                    <a:pt x="1624" y="630"/>
                    <a:pt x="1624" y="630"/>
                  </a:cubicBezTo>
                  <a:moveTo>
                    <a:pt x="1624" y="629"/>
                  </a:moveTo>
                  <a:cubicBezTo>
                    <a:pt x="1624" y="629"/>
                    <a:pt x="1624" y="629"/>
                    <a:pt x="1624" y="629"/>
                  </a:cubicBezTo>
                  <a:cubicBezTo>
                    <a:pt x="1624" y="629"/>
                    <a:pt x="1624" y="629"/>
                    <a:pt x="1624" y="629"/>
                  </a:cubicBezTo>
                  <a:moveTo>
                    <a:pt x="1624" y="629"/>
                  </a:moveTo>
                  <a:cubicBezTo>
                    <a:pt x="1624" y="629"/>
                    <a:pt x="1624" y="629"/>
                    <a:pt x="1624" y="629"/>
                  </a:cubicBezTo>
                  <a:cubicBezTo>
                    <a:pt x="1624" y="629"/>
                    <a:pt x="1624" y="629"/>
                    <a:pt x="1624" y="629"/>
                  </a:cubicBezTo>
                  <a:moveTo>
                    <a:pt x="1625" y="629"/>
                  </a:moveTo>
                  <a:cubicBezTo>
                    <a:pt x="1625" y="629"/>
                    <a:pt x="1625" y="629"/>
                    <a:pt x="1625" y="629"/>
                  </a:cubicBezTo>
                  <a:cubicBezTo>
                    <a:pt x="1625" y="629"/>
                    <a:pt x="1625" y="629"/>
                    <a:pt x="1625" y="629"/>
                  </a:cubicBezTo>
                  <a:moveTo>
                    <a:pt x="1625" y="629"/>
                  </a:moveTo>
                  <a:cubicBezTo>
                    <a:pt x="1625" y="629"/>
                    <a:pt x="1625" y="629"/>
                    <a:pt x="1625" y="629"/>
                  </a:cubicBezTo>
                  <a:cubicBezTo>
                    <a:pt x="1625" y="629"/>
                    <a:pt x="1625" y="629"/>
                    <a:pt x="1625" y="629"/>
                  </a:cubicBezTo>
                  <a:moveTo>
                    <a:pt x="1625" y="629"/>
                  </a:moveTo>
                  <a:cubicBezTo>
                    <a:pt x="1625" y="629"/>
                    <a:pt x="1625" y="629"/>
                    <a:pt x="1625" y="629"/>
                  </a:cubicBezTo>
                  <a:cubicBezTo>
                    <a:pt x="1625" y="629"/>
                    <a:pt x="1625" y="629"/>
                    <a:pt x="1625" y="629"/>
                  </a:cubicBezTo>
                  <a:moveTo>
                    <a:pt x="1625" y="628"/>
                  </a:moveTo>
                  <a:cubicBezTo>
                    <a:pt x="1625" y="628"/>
                    <a:pt x="1625" y="628"/>
                    <a:pt x="1625" y="628"/>
                  </a:cubicBezTo>
                  <a:cubicBezTo>
                    <a:pt x="1625" y="628"/>
                    <a:pt x="1625" y="628"/>
                    <a:pt x="1625" y="628"/>
                  </a:cubicBezTo>
                  <a:moveTo>
                    <a:pt x="1626" y="628"/>
                  </a:moveTo>
                  <a:cubicBezTo>
                    <a:pt x="1626" y="628"/>
                    <a:pt x="1626" y="628"/>
                    <a:pt x="1625" y="628"/>
                  </a:cubicBezTo>
                  <a:cubicBezTo>
                    <a:pt x="1626" y="628"/>
                    <a:pt x="1626" y="628"/>
                    <a:pt x="1626" y="628"/>
                  </a:cubicBezTo>
                  <a:moveTo>
                    <a:pt x="1626" y="628"/>
                  </a:moveTo>
                  <a:cubicBezTo>
                    <a:pt x="1626" y="628"/>
                    <a:pt x="1626" y="628"/>
                    <a:pt x="1626" y="628"/>
                  </a:cubicBezTo>
                  <a:cubicBezTo>
                    <a:pt x="1626" y="628"/>
                    <a:pt x="1626" y="628"/>
                    <a:pt x="1626" y="628"/>
                  </a:cubicBezTo>
                  <a:moveTo>
                    <a:pt x="1626" y="628"/>
                  </a:moveTo>
                  <a:cubicBezTo>
                    <a:pt x="1626" y="628"/>
                    <a:pt x="1626" y="628"/>
                    <a:pt x="1626" y="628"/>
                  </a:cubicBezTo>
                  <a:cubicBezTo>
                    <a:pt x="1626" y="628"/>
                    <a:pt x="1626" y="628"/>
                    <a:pt x="1626" y="628"/>
                  </a:cubicBezTo>
                  <a:moveTo>
                    <a:pt x="1626" y="627"/>
                  </a:moveTo>
                  <a:cubicBezTo>
                    <a:pt x="1626" y="627"/>
                    <a:pt x="1626" y="628"/>
                    <a:pt x="1626" y="628"/>
                  </a:cubicBezTo>
                  <a:cubicBezTo>
                    <a:pt x="1626" y="628"/>
                    <a:pt x="1626" y="627"/>
                    <a:pt x="1626" y="627"/>
                  </a:cubicBezTo>
                  <a:moveTo>
                    <a:pt x="1626" y="627"/>
                  </a:moveTo>
                  <a:cubicBezTo>
                    <a:pt x="1626" y="627"/>
                    <a:pt x="1626" y="627"/>
                    <a:pt x="1626" y="627"/>
                  </a:cubicBezTo>
                  <a:cubicBezTo>
                    <a:pt x="1626" y="627"/>
                    <a:pt x="1626" y="627"/>
                    <a:pt x="1626" y="627"/>
                  </a:cubicBezTo>
                  <a:moveTo>
                    <a:pt x="1627" y="627"/>
                  </a:moveTo>
                  <a:cubicBezTo>
                    <a:pt x="1627" y="627"/>
                    <a:pt x="1627" y="627"/>
                    <a:pt x="1627" y="627"/>
                  </a:cubicBezTo>
                  <a:cubicBezTo>
                    <a:pt x="1627" y="627"/>
                    <a:pt x="1627" y="627"/>
                    <a:pt x="1627" y="627"/>
                  </a:cubicBezTo>
                  <a:moveTo>
                    <a:pt x="1627" y="627"/>
                  </a:moveTo>
                  <a:cubicBezTo>
                    <a:pt x="1627" y="627"/>
                    <a:pt x="1627" y="627"/>
                    <a:pt x="1627" y="627"/>
                  </a:cubicBezTo>
                  <a:cubicBezTo>
                    <a:pt x="1627" y="627"/>
                    <a:pt x="1627" y="627"/>
                    <a:pt x="1627" y="627"/>
                  </a:cubicBezTo>
                  <a:moveTo>
                    <a:pt x="1627" y="627"/>
                  </a:moveTo>
                  <a:cubicBezTo>
                    <a:pt x="1627" y="627"/>
                    <a:pt x="1627" y="627"/>
                    <a:pt x="1627" y="627"/>
                  </a:cubicBezTo>
                  <a:cubicBezTo>
                    <a:pt x="1627" y="627"/>
                    <a:pt x="1627" y="627"/>
                    <a:pt x="1627" y="627"/>
                  </a:cubicBezTo>
                  <a:moveTo>
                    <a:pt x="1627" y="626"/>
                  </a:moveTo>
                  <a:cubicBezTo>
                    <a:pt x="1627" y="626"/>
                    <a:pt x="1627" y="626"/>
                    <a:pt x="1627" y="626"/>
                  </a:cubicBezTo>
                  <a:cubicBezTo>
                    <a:pt x="1627" y="626"/>
                    <a:pt x="1627" y="626"/>
                    <a:pt x="1627" y="626"/>
                  </a:cubicBezTo>
                  <a:moveTo>
                    <a:pt x="1628" y="626"/>
                  </a:moveTo>
                  <a:cubicBezTo>
                    <a:pt x="1628" y="626"/>
                    <a:pt x="1628" y="626"/>
                    <a:pt x="1627" y="626"/>
                  </a:cubicBezTo>
                  <a:cubicBezTo>
                    <a:pt x="1628" y="626"/>
                    <a:pt x="1628" y="626"/>
                    <a:pt x="1628" y="626"/>
                  </a:cubicBezTo>
                  <a:moveTo>
                    <a:pt x="1628" y="626"/>
                  </a:moveTo>
                  <a:cubicBezTo>
                    <a:pt x="1628" y="626"/>
                    <a:pt x="1628" y="626"/>
                    <a:pt x="1628" y="626"/>
                  </a:cubicBezTo>
                  <a:cubicBezTo>
                    <a:pt x="1628" y="626"/>
                    <a:pt x="1628" y="626"/>
                    <a:pt x="1628" y="626"/>
                  </a:cubicBezTo>
                  <a:moveTo>
                    <a:pt x="1628" y="626"/>
                  </a:moveTo>
                  <a:cubicBezTo>
                    <a:pt x="1628" y="626"/>
                    <a:pt x="1628" y="626"/>
                    <a:pt x="1628" y="626"/>
                  </a:cubicBezTo>
                  <a:cubicBezTo>
                    <a:pt x="1628" y="626"/>
                    <a:pt x="1628" y="626"/>
                    <a:pt x="1628" y="626"/>
                  </a:cubicBezTo>
                  <a:moveTo>
                    <a:pt x="1628" y="626"/>
                  </a:moveTo>
                  <a:cubicBezTo>
                    <a:pt x="1628" y="626"/>
                    <a:pt x="1628" y="626"/>
                    <a:pt x="1628" y="626"/>
                  </a:cubicBezTo>
                  <a:cubicBezTo>
                    <a:pt x="1628" y="626"/>
                    <a:pt x="1628" y="626"/>
                    <a:pt x="1628" y="626"/>
                  </a:cubicBezTo>
                  <a:moveTo>
                    <a:pt x="1628" y="625"/>
                  </a:moveTo>
                  <a:cubicBezTo>
                    <a:pt x="1628" y="625"/>
                    <a:pt x="1628" y="625"/>
                    <a:pt x="1628" y="625"/>
                  </a:cubicBezTo>
                  <a:cubicBezTo>
                    <a:pt x="1628" y="625"/>
                    <a:pt x="1628" y="625"/>
                    <a:pt x="1628" y="625"/>
                  </a:cubicBezTo>
                  <a:moveTo>
                    <a:pt x="1629" y="625"/>
                  </a:moveTo>
                  <a:cubicBezTo>
                    <a:pt x="1629" y="625"/>
                    <a:pt x="1629" y="625"/>
                    <a:pt x="1629" y="625"/>
                  </a:cubicBezTo>
                  <a:cubicBezTo>
                    <a:pt x="1629" y="625"/>
                    <a:pt x="1629" y="625"/>
                    <a:pt x="1629" y="625"/>
                  </a:cubicBezTo>
                  <a:moveTo>
                    <a:pt x="1629" y="625"/>
                  </a:moveTo>
                  <a:cubicBezTo>
                    <a:pt x="1629" y="625"/>
                    <a:pt x="1629" y="625"/>
                    <a:pt x="1629" y="625"/>
                  </a:cubicBezTo>
                  <a:cubicBezTo>
                    <a:pt x="1629" y="625"/>
                    <a:pt x="1629" y="625"/>
                    <a:pt x="1629" y="625"/>
                  </a:cubicBezTo>
                  <a:moveTo>
                    <a:pt x="1629" y="625"/>
                  </a:moveTo>
                  <a:cubicBezTo>
                    <a:pt x="1629" y="625"/>
                    <a:pt x="1629" y="625"/>
                    <a:pt x="1629" y="625"/>
                  </a:cubicBezTo>
                  <a:cubicBezTo>
                    <a:pt x="1629" y="625"/>
                    <a:pt x="1629" y="625"/>
                    <a:pt x="1629" y="625"/>
                  </a:cubicBezTo>
                  <a:moveTo>
                    <a:pt x="1629" y="624"/>
                  </a:moveTo>
                  <a:cubicBezTo>
                    <a:pt x="1629" y="624"/>
                    <a:pt x="1629" y="625"/>
                    <a:pt x="1629" y="625"/>
                  </a:cubicBezTo>
                  <a:cubicBezTo>
                    <a:pt x="1629" y="625"/>
                    <a:pt x="1629" y="624"/>
                    <a:pt x="1629" y="624"/>
                  </a:cubicBezTo>
                  <a:moveTo>
                    <a:pt x="1630" y="624"/>
                  </a:moveTo>
                  <a:cubicBezTo>
                    <a:pt x="1630" y="624"/>
                    <a:pt x="1630" y="624"/>
                    <a:pt x="1630" y="624"/>
                  </a:cubicBezTo>
                  <a:cubicBezTo>
                    <a:pt x="1630" y="624"/>
                    <a:pt x="1630" y="624"/>
                    <a:pt x="1630" y="624"/>
                  </a:cubicBezTo>
                  <a:moveTo>
                    <a:pt x="1630" y="624"/>
                  </a:moveTo>
                  <a:cubicBezTo>
                    <a:pt x="1630" y="624"/>
                    <a:pt x="1630" y="624"/>
                    <a:pt x="1630" y="624"/>
                  </a:cubicBezTo>
                  <a:cubicBezTo>
                    <a:pt x="1630" y="624"/>
                    <a:pt x="1630" y="624"/>
                    <a:pt x="1630" y="624"/>
                  </a:cubicBezTo>
                  <a:moveTo>
                    <a:pt x="1630" y="624"/>
                  </a:moveTo>
                  <a:cubicBezTo>
                    <a:pt x="1630" y="624"/>
                    <a:pt x="1630" y="624"/>
                    <a:pt x="1630" y="624"/>
                  </a:cubicBezTo>
                  <a:cubicBezTo>
                    <a:pt x="1630" y="624"/>
                    <a:pt x="1630" y="624"/>
                    <a:pt x="1630" y="624"/>
                  </a:cubicBezTo>
                  <a:moveTo>
                    <a:pt x="1630" y="624"/>
                  </a:moveTo>
                  <a:cubicBezTo>
                    <a:pt x="1630" y="624"/>
                    <a:pt x="1630" y="624"/>
                    <a:pt x="1630" y="624"/>
                  </a:cubicBezTo>
                  <a:cubicBezTo>
                    <a:pt x="1630" y="624"/>
                    <a:pt x="1630" y="624"/>
                    <a:pt x="1630" y="624"/>
                  </a:cubicBezTo>
                  <a:moveTo>
                    <a:pt x="1631" y="623"/>
                  </a:moveTo>
                  <a:cubicBezTo>
                    <a:pt x="1630" y="623"/>
                    <a:pt x="1630" y="623"/>
                    <a:pt x="1630" y="623"/>
                  </a:cubicBezTo>
                  <a:cubicBezTo>
                    <a:pt x="1630" y="623"/>
                    <a:pt x="1630" y="623"/>
                    <a:pt x="1631" y="623"/>
                  </a:cubicBezTo>
                  <a:moveTo>
                    <a:pt x="1631" y="623"/>
                  </a:moveTo>
                  <a:cubicBezTo>
                    <a:pt x="1631" y="623"/>
                    <a:pt x="1631" y="623"/>
                    <a:pt x="1631" y="623"/>
                  </a:cubicBezTo>
                  <a:cubicBezTo>
                    <a:pt x="1631" y="623"/>
                    <a:pt x="1631" y="623"/>
                    <a:pt x="1631" y="623"/>
                  </a:cubicBezTo>
                  <a:moveTo>
                    <a:pt x="1631" y="623"/>
                  </a:moveTo>
                  <a:cubicBezTo>
                    <a:pt x="1631" y="623"/>
                    <a:pt x="1631" y="623"/>
                    <a:pt x="1631" y="623"/>
                  </a:cubicBezTo>
                  <a:cubicBezTo>
                    <a:pt x="1631" y="623"/>
                    <a:pt x="1631" y="623"/>
                    <a:pt x="1631" y="623"/>
                  </a:cubicBezTo>
                  <a:moveTo>
                    <a:pt x="1631" y="623"/>
                  </a:moveTo>
                  <a:cubicBezTo>
                    <a:pt x="1631" y="623"/>
                    <a:pt x="1631" y="623"/>
                    <a:pt x="1631" y="623"/>
                  </a:cubicBezTo>
                  <a:cubicBezTo>
                    <a:pt x="1631" y="623"/>
                    <a:pt x="1631" y="623"/>
                    <a:pt x="1631" y="623"/>
                  </a:cubicBezTo>
                  <a:moveTo>
                    <a:pt x="1631" y="622"/>
                  </a:moveTo>
                  <a:cubicBezTo>
                    <a:pt x="1631" y="622"/>
                    <a:pt x="1631" y="623"/>
                    <a:pt x="1631" y="623"/>
                  </a:cubicBezTo>
                  <a:cubicBezTo>
                    <a:pt x="1631" y="623"/>
                    <a:pt x="1631" y="622"/>
                    <a:pt x="1631" y="622"/>
                  </a:cubicBezTo>
                  <a:moveTo>
                    <a:pt x="1632" y="622"/>
                  </a:moveTo>
                  <a:cubicBezTo>
                    <a:pt x="1632" y="622"/>
                    <a:pt x="1632" y="622"/>
                    <a:pt x="1631" y="622"/>
                  </a:cubicBezTo>
                  <a:cubicBezTo>
                    <a:pt x="1632" y="622"/>
                    <a:pt x="1632" y="622"/>
                    <a:pt x="1632" y="622"/>
                  </a:cubicBezTo>
                  <a:moveTo>
                    <a:pt x="1632" y="622"/>
                  </a:moveTo>
                  <a:cubicBezTo>
                    <a:pt x="1632" y="622"/>
                    <a:pt x="1632" y="622"/>
                    <a:pt x="1632" y="622"/>
                  </a:cubicBezTo>
                  <a:cubicBezTo>
                    <a:pt x="1632" y="622"/>
                    <a:pt x="1632" y="622"/>
                    <a:pt x="1632" y="622"/>
                  </a:cubicBezTo>
                  <a:moveTo>
                    <a:pt x="1632" y="622"/>
                  </a:moveTo>
                  <a:cubicBezTo>
                    <a:pt x="1632" y="622"/>
                    <a:pt x="1632" y="622"/>
                    <a:pt x="1632" y="622"/>
                  </a:cubicBezTo>
                  <a:cubicBezTo>
                    <a:pt x="1632" y="622"/>
                    <a:pt x="1632" y="622"/>
                    <a:pt x="1632" y="622"/>
                  </a:cubicBezTo>
                  <a:moveTo>
                    <a:pt x="1632" y="622"/>
                  </a:moveTo>
                  <a:cubicBezTo>
                    <a:pt x="1632" y="622"/>
                    <a:pt x="1632" y="622"/>
                    <a:pt x="1632" y="622"/>
                  </a:cubicBezTo>
                  <a:cubicBezTo>
                    <a:pt x="1632" y="622"/>
                    <a:pt x="1632" y="622"/>
                    <a:pt x="1632" y="622"/>
                  </a:cubicBezTo>
                  <a:moveTo>
                    <a:pt x="1632" y="621"/>
                  </a:moveTo>
                  <a:cubicBezTo>
                    <a:pt x="1632" y="621"/>
                    <a:pt x="1632" y="621"/>
                    <a:pt x="1632" y="621"/>
                  </a:cubicBezTo>
                  <a:cubicBezTo>
                    <a:pt x="1632" y="621"/>
                    <a:pt x="1632" y="621"/>
                    <a:pt x="1632" y="621"/>
                  </a:cubicBezTo>
                  <a:moveTo>
                    <a:pt x="1633" y="621"/>
                  </a:moveTo>
                  <a:cubicBezTo>
                    <a:pt x="1633" y="621"/>
                    <a:pt x="1633" y="621"/>
                    <a:pt x="1633" y="621"/>
                  </a:cubicBezTo>
                  <a:cubicBezTo>
                    <a:pt x="1633" y="621"/>
                    <a:pt x="1633" y="621"/>
                    <a:pt x="1633" y="621"/>
                  </a:cubicBezTo>
                  <a:moveTo>
                    <a:pt x="1633" y="621"/>
                  </a:moveTo>
                  <a:cubicBezTo>
                    <a:pt x="1633" y="621"/>
                    <a:pt x="1633" y="621"/>
                    <a:pt x="1633" y="621"/>
                  </a:cubicBezTo>
                  <a:cubicBezTo>
                    <a:pt x="1633" y="621"/>
                    <a:pt x="1633" y="621"/>
                    <a:pt x="1633" y="621"/>
                  </a:cubicBezTo>
                  <a:moveTo>
                    <a:pt x="1633" y="621"/>
                  </a:moveTo>
                  <a:cubicBezTo>
                    <a:pt x="1633" y="621"/>
                    <a:pt x="1633" y="621"/>
                    <a:pt x="1633" y="621"/>
                  </a:cubicBezTo>
                  <a:cubicBezTo>
                    <a:pt x="1633" y="621"/>
                    <a:pt x="1633" y="621"/>
                    <a:pt x="1633" y="621"/>
                  </a:cubicBezTo>
                  <a:moveTo>
                    <a:pt x="1633" y="620"/>
                  </a:moveTo>
                  <a:cubicBezTo>
                    <a:pt x="1633" y="620"/>
                    <a:pt x="1633" y="621"/>
                    <a:pt x="1633" y="621"/>
                  </a:cubicBezTo>
                  <a:cubicBezTo>
                    <a:pt x="1633" y="621"/>
                    <a:pt x="1633" y="620"/>
                    <a:pt x="1633" y="620"/>
                  </a:cubicBezTo>
                  <a:moveTo>
                    <a:pt x="1634" y="620"/>
                  </a:moveTo>
                  <a:cubicBezTo>
                    <a:pt x="1634" y="620"/>
                    <a:pt x="1633" y="620"/>
                    <a:pt x="1633" y="620"/>
                  </a:cubicBezTo>
                  <a:cubicBezTo>
                    <a:pt x="1633" y="620"/>
                    <a:pt x="1634" y="620"/>
                    <a:pt x="1634" y="620"/>
                  </a:cubicBezTo>
                  <a:moveTo>
                    <a:pt x="1634" y="620"/>
                  </a:moveTo>
                  <a:cubicBezTo>
                    <a:pt x="1634" y="620"/>
                    <a:pt x="1634" y="620"/>
                    <a:pt x="1634" y="620"/>
                  </a:cubicBezTo>
                  <a:cubicBezTo>
                    <a:pt x="1634" y="620"/>
                    <a:pt x="1634" y="620"/>
                    <a:pt x="1634" y="620"/>
                  </a:cubicBezTo>
                  <a:moveTo>
                    <a:pt x="1634" y="620"/>
                  </a:moveTo>
                  <a:cubicBezTo>
                    <a:pt x="1634" y="620"/>
                    <a:pt x="1634" y="620"/>
                    <a:pt x="1634" y="620"/>
                  </a:cubicBezTo>
                  <a:cubicBezTo>
                    <a:pt x="1634" y="620"/>
                    <a:pt x="1634" y="620"/>
                    <a:pt x="1634" y="620"/>
                  </a:cubicBezTo>
                  <a:moveTo>
                    <a:pt x="1634" y="619"/>
                  </a:moveTo>
                  <a:cubicBezTo>
                    <a:pt x="1634" y="619"/>
                    <a:pt x="1634" y="619"/>
                    <a:pt x="1634" y="620"/>
                  </a:cubicBezTo>
                  <a:cubicBezTo>
                    <a:pt x="1634" y="619"/>
                    <a:pt x="1634" y="619"/>
                    <a:pt x="1634" y="619"/>
                  </a:cubicBezTo>
                  <a:moveTo>
                    <a:pt x="1635" y="619"/>
                  </a:moveTo>
                  <a:cubicBezTo>
                    <a:pt x="1635" y="619"/>
                    <a:pt x="1635" y="619"/>
                    <a:pt x="1634" y="619"/>
                  </a:cubicBezTo>
                  <a:cubicBezTo>
                    <a:pt x="1635" y="619"/>
                    <a:pt x="1635" y="619"/>
                    <a:pt x="1635" y="619"/>
                  </a:cubicBezTo>
                  <a:moveTo>
                    <a:pt x="1635" y="619"/>
                  </a:moveTo>
                  <a:cubicBezTo>
                    <a:pt x="1635" y="619"/>
                    <a:pt x="1635" y="619"/>
                    <a:pt x="1635" y="619"/>
                  </a:cubicBezTo>
                  <a:cubicBezTo>
                    <a:pt x="1635" y="619"/>
                    <a:pt x="1635" y="619"/>
                    <a:pt x="1635" y="619"/>
                  </a:cubicBezTo>
                  <a:moveTo>
                    <a:pt x="1635" y="618"/>
                  </a:moveTo>
                  <a:cubicBezTo>
                    <a:pt x="1635" y="619"/>
                    <a:pt x="1635" y="619"/>
                    <a:pt x="1635" y="619"/>
                  </a:cubicBezTo>
                  <a:cubicBezTo>
                    <a:pt x="1635" y="619"/>
                    <a:pt x="1635" y="619"/>
                    <a:pt x="1635" y="618"/>
                  </a:cubicBezTo>
                  <a:moveTo>
                    <a:pt x="1636" y="618"/>
                  </a:moveTo>
                  <a:cubicBezTo>
                    <a:pt x="1636" y="618"/>
                    <a:pt x="1635" y="618"/>
                    <a:pt x="1635" y="618"/>
                  </a:cubicBezTo>
                  <a:cubicBezTo>
                    <a:pt x="1635" y="618"/>
                    <a:pt x="1636" y="618"/>
                    <a:pt x="1636" y="618"/>
                  </a:cubicBezTo>
                  <a:moveTo>
                    <a:pt x="1636" y="618"/>
                  </a:moveTo>
                  <a:cubicBezTo>
                    <a:pt x="1636" y="618"/>
                    <a:pt x="1636" y="618"/>
                    <a:pt x="1636" y="618"/>
                  </a:cubicBezTo>
                  <a:cubicBezTo>
                    <a:pt x="1636" y="618"/>
                    <a:pt x="1636" y="618"/>
                    <a:pt x="1636" y="618"/>
                  </a:cubicBezTo>
                  <a:moveTo>
                    <a:pt x="1636" y="618"/>
                  </a:moveTo>
                  <a:cubicBezTo>
                    <a:pt x="1636" y="618"/>
                    <a:pt x="1636" y="618"/>
                    <a:pt x="1636" y="618"/>
                  </a:cubicBezTo>
                  <a:cubicBezTo>
                    <a:pt x="1636" y="618"/>
                    <a:pt x="1636" y="618"/>
                    <a:pt x="1636" y="618"/>
                  </a:cubicBezTo>
                  <a:moveTo>
                    <a:pt x="1637" y="617"/>
                  </a:moveTo>
                  <a:cubicBezTo>
                    <a:pt x="1636" y="617"/>
                    <a:pt x="1636" y="617"/>
                    <a:pt x="1636" y="618"/>
                  </a:cubicBezTo>
                  <a:cubicBezTo>
                    <a:pt x="1636" y="617"/>
                    <a:pt x="1636" y="617"/>
                    <a:pt x="1637" y="617"/>
                  </a:cubicBezTo>
                  <a:moveTo>
                    <a:pt x="1637" y="617"/>
                  </a:moveTo>
                  <a:cubicBezTo>
                    <a:pt x="1637" y="617"/>
                    <a:pt x="1637" y="617"/>
                    <a:pt x="1637" y="617"/>
                  </a:cubicBezTo>
                  <a:cubicBezTo>
                    <a:pt x="1637" y="617"/>
                    <a:pt x="1637" y="617"/>
                    <a:pt x="1637" y="617"/>
                  </a:cubicBezTo>
                  <a:moveTo>
                    <a:pt x="1637" y="617"/>
                  </a:moveTo>
                  <a:cubicBezTo>
                    <a:pt x="1637" y="617"/>
                    <a:pt x="1637" y="617"/>
                    <a:pt x="1637" y="617"/>
                  </a:cubicBezTo>
                  <a:cubicBezTo>
                    <a:pt x="1637" y="617"/>
                    <a:pt x="1637" y="617"/>
                    <a:pt x="1637" y="617"/>
                  </a:cubicBezTo>
                  <a:moveTo>
                    <a:pt x="1638" y="616"/>
                  </a:moveTo>
                  <a:cubicBezTo>
                    <a:pt x="1637" y="616"/>
                    <a:pt x="1637" y="616"/>
                    <a:pt x="1637" y="617"/>
                  </a:cubicBezTo>
                  <a:cubicBezTo>
                    <a:pt x="1637" y="616"/>
                    <a:pt x="1637" y="616"/>
                    <a:pt x="1638" y="616"/>
                  </a:cubicBezTo>
                  <a:moveTo>
                    <a:pt x="1114" y="0"/>
                  </a:moveTo>
                  <a:cubicBezTo>
                    <a:pt x="1105" y="0"/>
                    <a:pt x="1095" y="0"/>
                    <a:pt x="1086" y="0"/>
                  </a:cubicBezTo>
                  <a:cubicBezTo>
                    <a:pt x="762" y="15"/>
                    <a:pt x="688" y="148"/>
                    <a:pt x="661" y="285"/>
                  </a:cubicBezTo>
                  <a:cubicBezTo>
                    <a:pt x="633" y="422"/>
                    <a:pt x="227" y="464"/>
                    <a:pt x="102" y="616"/>
                  </a:cubicBezTo>
                  <a:cubicBezTo>
                    <a:pt x="0" y="741"/>
                    <a:pt x="23" y="864"/>
                    <a:pt x="84" y="949"/>
                  </a:cubicBezTo>
                  <a:cubicBezTo>
                    <a:pt x="84" y="949"/>
                    <a:pt x="85" y="949"/>
                    <a:pt x="85" y="949"/>
                  </a:cubicBezTo>
                  <a:cubicBezTo>
                    <a:pt x="86" y="940"/>
                    <a:pt x="95" y="924"/>
                    <a:pt x="106" y="905"/>
                  </a:cubicBezTo>
                  <a:cubicBezTo>
                    <a:pt x="112" y="895"/>
                    <a:pt x="119" y="885"/>
                    <a:pt x="126" y="874"/>
                  </a:cubicBezTo>
                  <a:cubicBezTo>
                    <a:pt x="145" y="843"/>
                    <a:pt x="174" y="814"/>
                    <a:pt x="174" y="814"/>
                  </a:cubicBezTo>
                  <a:cubicBezTo>
                    <a:pt x="227" y="879"/>
                    <a:pt x="227" y="879"/>
                    <a:pt x="227" y="879"/>
                  </a:cubicBezTo>
                  <a:cubicBezTo>
                    <a:pt x="227" y="879"/>
                    <a:pt x="227" y="879"/>
                    <a:pt x="227" y="879"/>
                  </a:cubicBezTo>
                  <a:cubicBezTo>
                    <a:pt x="227" y="879"/>
                    <a:pt x="151" y="940"/>
                    <a:pt x="127" y="954"/>
                  </a:cubicBezTo>
                  <a:cubicBezTo>
                    <a:pt x="125" y="955"/>
                    <a:pt x="123" y="956"/>
                    <a:pt x="122" y="957"/>
                  </a:cubicBezTo>
                  <a:cubicBezTo>
                    <a:pt x="121" y="958"/>
                    <a:pt x="114" y="964"/>
                    <a:pt x="103" y="973"/>
                  </a:cubicBezTo>
                  <a:cubicBezTo>
                    <a:pt x="136" y="1012"/>
                    <a:pt x="178" y="1042"/>
                    <a:pt x="216" y="1057"/>
                  </a:cubicBezTo>
                  <a:cubicBezTo>
                    <a:pt x="216" y="1057"/>
                    <a:pt x="216" y="1057"/>
                    <a:pt x="216" y="1057"/>
                  </a:cubicBezTo>
                  <a:cubicBezTo>
                    <a:pt x="203" y="1052"/>
                    <a:pt x="191" y="1045"/>
                    <a:pt x="178" y="1038"/>
                  </a:cubicBezTo>
                  <a:cubicBezTo>
                    <a:pt x="261" y="1012"/>
                    <a:pt x="341" y="982"/>
                    <a:pt x="418" y="948"/>
                  </a:cubicBezTo>
                  <a:cubicBezTo>
                    <a:pt x="418" y="864"/>
                    <a:pt x="418" y="864"/>
                    <a:pt x="418" y="864"/>
                  </a:cubicBezTo>
                  <a:cubicBezTo>
                    <a:pt x="407" y="861"/>
                    <a:pt x="350" y="826"/>
                    <a:pt x="348" y="824"/>
                  </a:cubicBezTo>
                  <a:cubicBezTo>
                    <a:pt x="338" y="817"/>
                    <a:pt x="328" y="801"/>
                    <a:pt x="320" y="784"/>
                  </a:cubicBezTo>
                  <a:cubicBezTo>
                    <a:pt x="313" y="807"/>
                    <a:pt x="304" y="830"/>
                    <a:pt x="293" y="846"/>
                  </a:cubicBezTo>
                  <a:cubicBezTo>
                    <a:pt x="293" y="846"/>
                    <a:pt x="283" y="848"/>
                    <a:pt x="267" y="848"/>
                  </a:cubicBezTo>
                  <a:cubicBezTo>
                    <a:pt x="242" y="848"/>
                    <a:pt x="203" y="841"/>
                    <a:pt x="171" y="805"/>
                  </a:cubicBezTo>
                  <a:cubicBezTo>
                    <a:pt x="171" y="805"/>
                    <a:pt x="239" y="713"/>
                    <a:pt x="309" y="679"/>
                  </a:cubicBezTo>
                  <a:cubicBezTo>
                    <a:pt x="309" y="679"/>
                    <a:pt x="309" y="680"/>
                    <a:pt x="311" y="682"/>
                  </a:cubicBezTo>
                  <a:cubicBezTo>
                    <a:pt x="311" y="681"/>
                    <a:pt x="312" y="681"/>
                    <a:pt x="312" y="680"/>
                  </a:cubicBezTo>
                  <a:cubicBezTo>
                    <a:pt x="312" y="680"/>
                    <a:pt x="312" y="680"/>
                    <a:pt x="312" y="680"/>
                  </a:cubicBezTo>
                  <a:cubicBezTo>
                    <a:pt x="313" y="679"/>
                    <a:pt x="314" y="678"/>
                    <a:pt x="315" y="676"/>
                  </a:cubicBezTo>
                  <a:cubicBezTo>
                    <a:pt x="315" y="677"/>
                    <a:pt x="315" y="677"/>
                    <a:pt x="315" y="677"/>
                  </a:cubicBezTo>
                  <a:cubicBezTo>
                    <a:pt x="311" y="677"/>
                    <a:pt x="308" y="670"/>
                    <a:pt x="307" y="653"/>
                  </a:cubicBezTo>
                  <a:cubicBezTo>
                    <a:pt x="304" y="621"/>
                    <a:pt x="328" y="599"/>
                    <a:pt x="349" y="599"/>
                  </a:cubicBezTo>
                  <a:cubicBezTo>
                    <a:pt x="351" y="599"/>
                    <a:pt x="353" y="599"/>
                    <a:pt x="356" y="600"/>
                  </a:cubicBezTo>
                  <a:cubicBezTo>
                    <a:pt x="357" y="600"/>
                    <a:pt x="359" y="600"/>
                    <a:pt x="360" y="601"/>
                  </a:cubicBezTo>
                  <a:cubicBezTo>
                    <a:pt x="361" y="601"/>
                    <a:pt x="363" y="601"/>
                    <a:pt x="364" y="601"/>
                  </a:cubicBezTo>
                  <a:cubicBezTo>
                    <a:pt x="379" y="601"/>
                    <a:pt x="395" y="618"/>
                    <a:pt x="410" y="624"/>
                  </a:cubicBezTo>
                  <a:cubicBezTo>
                    <a:pt x="421" y="627"/>
                    <a:pt x="428" y="637"/>
                    <a:pt x="418" y="644"/>
                  </a:cubicBezTo>
                  <a:cubicBezTo>
                    <a:pt x="418" y="644"/>
                    <a:pt x="418" y="644"/>
                    <a:pt x="418" y="644"/>
                  </a:cubicBezTo>
                  <a:cubicBezTo>
                    <a:pt x="417" y="644"/>
                    <a:pt x="417" y="644"/>
                    <a:pt x="417" y="644"/>
                  </a:cubicBezTo>
                  <a:cubicBezTo>
                    <a:pt x="417" y="644"/>
                    <a:pt x="417" y="644"/>
                    <a:pt x="417" y="644"/>
                  </a:cubicBezTo>
                  <a:cubicBezTo>
                    <a:pt x="417" y="644"/>
                    <a:pt x="417" y="644"/>
                    <a:pt x="417" y="644"/>
                  </a:cubicBezTo>
                  <a:cubicBezTo>
                    <a:pt x="416" y="645"/>
                    <a:pt x="413" y="647"/>
                    <a:pt x="411" y="648"/>
                  </a:cubicBezTo>
                  <a:cubicBezTo>
                    <a:pt x="411" y="648"/>
                    <a:pt x="411" y="648"/>
                    <a:pt x="411" y="648"/>
                  </a:cubicBezTo>
                  <a:cubicBezTo>
                    <a:pt x="409" y="648"/>
                    <a:pt x="408" y="648"/>
                    <a:pt x="406" y="648"/>
                  </a:cubicBezTo>
                  <a:cubicBezTo>
                    <a:pt x="404" y="648"/>
                    <a:pt x="401" y="648"/>
                    <a:pt x="399" y="647"/>
                  </a:cubicBezTo>
                  <a:cubicBezTo>
                    <a:pt x="397" y="667"/>
                    <a:pt x="378" y="688"/>
                    <a:pt x="356" y="688"/>
                  </a:cubicBezTo>
                  <a:cubicBezTo>
                    <a:pt x="355" y="688"/>
                    <a:pt x="353" y="688"/>
                    <a:pt x="351" y="688"/>
                  </a:cubicBezTo>
                  <a:cubicBezTo>
                    <a:pt x="348" y="687"/>
                    <a:pt x="345" y="686"/>
                    <a:pt x="342" y="685"/>
                  </a:cubicBezTo>
                  <a:cubicBezTo>
                    <a:pt x="342" y="686"/>
                    <a:pt x="341" y="686"/>
                    <a:pt x="341" y="687"/>
                  </a:cubicBezTo>
                  <a:cubicBezTo>
                    <a:pt x="341" y="687"/>
                    <a:pt x="341" y="687"/>
                    <a:pt x="341" y="687"/>
                  </a:cubicBezTo>
                  <a:cubicBezTo>
                    <a:pt x="339" y="690"/>
                    <a:pt x="338" y="693"/>
                    <a:pt x="337" y="695"/>
                  </a:cubicBezTo>
                  <a:cubicBezTo>
                    <a:pt x="338" y="696"/>
                    <a:pt x="339" y="698"/>
                    <a:pt x="339" y="699"/>
                  </a:cubicBezTo>
                  <a:cubicBezTo>
                    <a:pt x="344" y="705"/>
                    <a:pt x="347" y="717"/>
                    <a:pt x="349" y="729"/>
                  </a:cubicBezTo>
                  <a:cubicBezTo>
                    <a:pt x="349" y="730"/>
                    <a:pt x="350" y="731"/>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5" y="744"/>
                    <a:pt x="361" y="758"/>
                    <a:pt x="366" y="770"/>
                  </a:cubicBezTo>
                  <a:cubicBezTo>
                    <a:pt x="366" y="770"/>
                    <a:pt x="367" y="770"/>
                    <a:pt x="367" y="771"/>
                  </a:cubicBezTo>
                  <a:cubicBezTo>
                    <a:pt x="376" y="776"/>
                    <a:pt x="399" y="790"/>
                    <a:pt x="418" y="799"/>
                  </a:cubicBezTo>
                  <a:cubicBezTo>
                    <a:pt x="418" y="769"/>
                    <a:pt x="418" y="769"/>
                    <a:pt x="418" y="769"/>
                  </a:cubicBezTo>
                  <a:cubicBezTo>
                    <a:pt x="424" y="769"/>
                    <a:pt x="424" y="769"/>
                    <a:pt x="424" y="769"/>
                  </a:cubicBezTo>
                  <a:cubicBezTo>
                    <a:pt x="763" y="769"/>
                    <a:pt x="763" y="769"/>
                    <a:pt x="763" y="769"/>
                  </a:cubicBezTo>
                  <a:cubicBezTo>
                    <a:pt x="805" y="743"/>
                    <a:pt x="845" y="717"/>
                    <a:pt x="885" y="690"/>
                  </a:cubicBezTo>
                  <a:cubicBezTo>
                    <a:pt x="885" y="687"/>
                    <a:pt x="885" y="687"/>
                    <a:pt x="885" y="687"/>
                  </a:cubicBezTo>
                  <a:cubicBezTo>
                    <a:pt x="886" y="688"/>
                    <a:pt x="887" y="688"/>
                    <a:pt x="887" y="689"/>
                  </a:cubicBezTo>
                  <a:cubicBezTo>
                    <a:pt x="888" y="688"/>
                    <a:pt x="889" y="688"/>
                    <a:pt x="890" y="687"/>
                  </a:cubicBezTo>
                  <a:cubicBezTo>
                    <a:pt x="890" y="680"/>
                    <a:pt x="890" y="680"/>
                    <a:pt x="890" y="680"/>
                  </a:cubicBezTo>
                  <a:cubicBezTo>
                    <a:pt x="891" y="681"/>
                    <a:pt x="893" y="682"/>
                    <a:pt x="895" y="683"/>
                  </a:cubicBezTo>
                  <a:cubicBezTo>
                    <a:pt x="930" y="660"/>
                    <a:pt x="963" y="636"/>
                    <a:pt x="995" y="613"/>
                  </a:cubicBezTo>
                  <a:cubicBezTo>
                    <a:pt x="993" y="605"/>
                    <a:pt x="992" y="601"/>
                    <a:pt x="992" y="601"/>
                  </a:cubicBezTo>
                  <a:cubicBezTo>
                    <a:pt x="993" y="600"/>
                    <a:pt x="993" y="600"/>
                    <a:pt x="993" y="600"/>
                  </a:cubicBezTo>
                  <a:cubicBezTo>
                    <a:pt x="982" y="574"/>
                    <a:pt x="956" y="555"/>
                    <a:pt x="926" y="555"/>
                  </a:cubicBezTo>
                  <a:cubicBezTo>
                    <a:pt x="926" y="555"/>
                    <a:pt x="926" y="555"/>
                    <a:pt x="926" y="555"/>
                  </a:cubicBezTo>
                  <a:cubicBezTo>
                    <a:pt x="911" y="555"/>
                    <a:pt x="897" y="560"/>
                    <a:pt x="885" y="568"/>
                  </a:cubicBezTo>
                  <a:cubicBezTo>
                    <a:pt x="885" y="473"/>
                    <a:pt x="885" y="473"/>
                    <a:pt x="885" y="473"/>
                  </a:cubicBezTo>
                  <a:cubicBezTo>
                    <a:pt x="890" y="466"/>
                    <a:pt x="890" y="466"/>
                    <a:pt x="890" y="466"/>
                  </a:cubicBezTo>
                  <a:cubicBezTo>
                    <a:pt x="1157" y="466"/>
                    <a:pt x="1157" y="466"/>
                    <a:pt x="1157" y="466"/>
                  </a:cubicBezTo>
                  <a:cubicBezTo>
                    <a:pt x="1165" y="466"/>
                    <a:pt x="1172" y="467"/>
                    <a:pt x="1179" y="469"/>
                  </a:cubicBezTo>
                  <a:cubicBezTo>
                    <a:pt x="1317" y="353"/>
                    <a:pt x="1433" y="239"/>
                    <a:pt x="1523" y="143"/>
                  </a:cubicBezTo>
                  <a:cubicBezTo>
                    <a:pt x="1693" y="276"/>
                    <a:pt x="1771" y="474"/>
                    <a:pt x="1638" y="616"/>
                  </a:cubicBezTo>
                  <a:cubicBezTo>
                    <a:pt x="1856" y="383"/>
                    <a:pt x="1506" y="0"/>
                    <a:pt x="1114" y="0"/>
                  </a:cubicBezTo>
                </a:path>
              </a:pathLst>
            </a:custGeom>
            <a:solidFill>
              <a:srgbClr val="DFF5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9" name="íṧľidè"/>
            <p:cNvSpPr/>
            <p:nvPr/>
          </p:nvSpPr>
          <p:spPr bwMode="auto">
            <a:xfrm>
              <a:off x="8002588" y="3582988"/>
              <a:ext cx="1162050" cy="1779588"/>
            </a:xfrm>
            <a:custGeom>
              <a:avLst/>
              <a:gdLst>
                <a:gd name="T0" fmla="*/ 11 w 297"/>
                <a:gd name="T1" fmla="*/ 455 h 455"/>
                <a:gd name="T2" fmla="*/ 265 w 297"/>
                <a:gd name="T3" fmla="*/ 29 h 455"/>
                <a:gd name="T4" fmla="*/ 266 w 297"/>
                <a:gd name="T5" fmla="*/ 29 h 455"/>
                <a:gd name="T6" fmla="*/ 267 w 297"/>
                <a:gd name="T7" fmla="*/ 28 h 455"/>
                <a:gd name="T8" fmla="*/ 267 w 297"/>
                <a:gd name="T9" fmla="*/ 27 h 455"/>
                <a:gd name="T10" fmla="*/ 268 w 297"/>
                <a:gd name="T11" fmla="*/ 27 h 455"/>
                <a:gd name="T12" fmla="*/ 269 w 297"/>
                <a:gd name="T13" fmla="*/ 26 h 455"/>
                <a:gd name="T14" fmla="*/ 269 w 297"/>
                <a:gd name="T15" fmla="*/ 26 h 455"/>
                <a:gd name="T16" fmla="*/ 270 w 297"/>
                <a:gd name="T17" fmla="*/ 25 h 455"/>
                <a:gd name="T18" fmla="*/ 270 w 297"/>
                <a:gd name="T19" fmla="*/ 25 h 455"/>
                <a:gd name="T20" fmla="*/ 271 w 297"/>
                <a:gd name="T21" fmla="*/ 24 h 455"/>
                <a:gd name="T22" fmla="*/ 272 w 297"/>
                <a:gd name="T23" fmla="*/ 24 h 455"/>
                <a:gd name="T24" fmla="*/ 272 w 297"/>
                <a:gd name="T25" fmla="*/ 23 h 455"/>
                <a:gd name="T26" fmla="*/ 273 w 297"/>
                <a:gd name="T27" fmla="*/ 23 h 455"/>
                <a:gd name="T28" fmla="*/ 273 w 297"/>
                <a:gd name="T29" fmla="*/ 22 h 455"/>
                <a:gd name="T30" fmla="*/ 274 w 297"/>
                <a:gd name="T31" fmla="*/ 22 h 455"/>
                <a:gd name="T32" fmla="*/ 274 w 297"/>
                <a:gd name="T33" fmla="*/ 21 h 455"/>
                <a:gd name="T34" fmla="*/ 275 w 297"/>
                <a:gd name="T35" fmla="*/ 21 h 455"/>
                <a:gd name="T36" fmla="*/ 275 w 297"/>
                <a:gd name="T37" fmla="*/ 21 h 455"/>
                <a:gd name="T38" fmla="*/ 276 w 297"/>
                <a:gd name="T39" fmla="*/ 20 h 455"/>
                <a:gd name="T40" fmla="*/ 277 w 297"/>
                <a:gd name="T41" fmla="*/ 19 h 455"/>
                <a:gd name="T42" fmla="*/ 277 w 297"/>
                <a:gd name="T43" fmla="*/ 19 h 455"/>
                <a:gd name="T44" fmla="*/ 278 w 297"/>
                <a:gd name="T45" fmla="*/ 18 h 455"/>
                <a:gd name="T46" fmla="*/ 279 w 297"/>
                <a:gd name="T47" fmla="*/ 18 h 455"/>
                <a:gd name="T48" fmla="*/ 279 w 297"/>
                <a:gd name="T49" fmla="*/ 18 h 455"/>
                <a:gd name="T50" fmla="*/ 279 w 297"/>
                <a:gd name="T51" fmla="*/ 17 h 455"/>
                <a:gd name="T52" fmla="*/ 280 w 297"/>
                <a:gd name="T53" fmla="*/ 16 h 455"/>
                <a:gd name="T54" fmla="*/ 281 w 297"/>
                <a:gd name="T55" fmla="*/ 16 h 455"/>
                <a:gd name="T56" fmla="*/ 281 w 297"/>
                <a:gd name="T57" fmla="*/ 15 h 455"/>
                <a:gd name="T58" fmla="*/ 282 w 297"/>
                <a:gd name="T59" fmla="*/ 15 h 455"/>
                <a:gd name="T60" fmla="*/ 283 w 297"/>
                <a:gd name="T61" fmla="*/ 14 h 455"/>
                <a:gd name="T62" fmla="*/ 283 w 297"/>
                <a:gd name="T63" fmla="*/ 13 h 455"/>
                <a:gd name="T64" fmla="*/ 284 w 297"/>
                <a:gd name="T65" fmla="*/ 13 h 455"/>
                <a:gd name="T66" fmla="*/ 284 w 297"/>
                <a:gd name="T67" fmla="*/ 13 h 455"/>
                <a:gd name="T68" fmla="*/ 285 w 297"/>
                <a:gd name="T69" fmla="*/ 12 h 455"/>
                <a:gd name="T70" fmla="*/ 285 w 297"/>
                <a:gd name="T71" fmla="*/ 11 h 455"/>
                <a:gd name="T72" fmla="*/ 286 w 297"/>
                <a:gd name="T73" fmla="*/ 11 h 455"/>
                <a:gd name="T74" fmla="*/ 286 w 297"/>
                <a:gd name="T75" fmla="*/ 10 h 455"/>
                <a:gd name="T76" fmla="*/ 287 w 297"/>
                <a:gd name="T77" fmla="*/ 10 h 455"/>
                <a:gd name="T78" fmla="*/ 287 w 297"/>
                <a:gd name="T79" fmla="*/ 10 h 455"/>
                <a:gd name="T80" fmla="*/ 288 w 297"/>
                <a:gd name="T81" fmla="*/ 9 h 455"/>
                <a:gd name="T82" fmla="*/ 289 w 297"/>
                <a:gd name="T83" fmla="*/ 8 h 455"/>
                <a:gd name="T84" fmla="*/ 289 w 297"/>
                <a:gd name="T85" fmla="*/ 8 h 455"/>
                <a:gd name="T86" fmla="*/ 289 w 297"/>
                <a:gd name="T87" fmla="*/ 7 h 455"/>
                <a:gd name="T88" fmla="*/ 290 w 297"/>
                <a:gd name="T89" fmla="*/ 7 h 455"/>
                <a:gd name="T90" fmla="*/ 290 w 297"/>
                <a:gd name="T91" fmla="*/ 6 h 455"/>
                <a:gd name="T92" fmla="*/ 291 w 297"/>
                <a:gd name="T93" fmla="*/ 6 h 455"/>
                <a:gd name="T94" fmla="*/ 292 w 297"/>
                <a:gd name="T95" fmla="*/ 5 h 455"/>
                <a:gd name="T96" fmla="*/ 292 w 297"/>
                <a:gd name="T97" fmla="*/ 5 h 455"/>
                <a:gd name="T98" fmla="*/ 292 w 297"/>
                <a:gd name="T99" fmla="*/ 4 h 455"/>
                <a:gd name="T100" fmla="*/ 293 w 297"/>
                <a:gd name="T101" fmla="*/ 4 h 455"/>
                <a:gd name="T102" fmla="*/ 294 w 297"/>
                <a:gd name="T103" fmla="*/ 3 h 455"/>
                <a:gd name="T104" fmla="*/ 294 w 297"/>
                <a:gd name="T105" fmla="*/ 2 h 455"/>
                <a:gd name="T106" fmla="*/ 295 w 297"/>
                <a:gd name="T107" fmla="*/ 2 h 455"/>
                <a:gd name="T108" fmla="*/ 296 w 297"/>
                <a:gd name="T109" fmla="*/ 1 h 455"/>
                <a:gd name="T110" fmla="*/ 297 w 297"/>
                <a:gd name="T111" fmla="*/ 0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7" h="455">
                  <a:moveTo>
                    <a:pt x="0" y="455"/>
                  </a:moveTo>
                  <a:cubicBezTo>
                    <a:pt x="0" y="455"/>
                    <a:pt x="0" y="455"/>
                    <a:pt x="0" y="455"/>
                  </a:cubicBezTo>
                  <a:cubicBezTo>
                    <a:pt x="0" y="455"/>
                    <a:pt x="0" y="455"/>
                    <a:pt x="0" y="455"/>
                  </a:cubicBezTo>
                  <a:cubicBezTo>
                    <a:pt x="0" y="455"/>
                    <a:pt x="0" y="455"/>
                    <a:pt x="0" y="455"/>
                  </a:cubicBezTo>
                  <a:moveTo>
                    <a:pt x="11" y="455"/>
                  </a:moveTo>
                  <a:cubicBezTo>
                    <a:pt x="8" y="455"/>
                    <a:pt x="4" y="455"/>
                    <a:pt x="0" y="455"/>
                  </a:cubicBezTo>
                  <a:cubicBezTo>
                    <a:pt x="4" y="455"/>
                    <a:pt x="8" y="455"/>
                    <a:pt x="11" y="455"/>
                  </a:cubicBezTo>
                  <a:cubicBezTo>
                    <a:pt x="11" y="455"/>
                    <a:pt x="11" y="455"/>
                    <a:pt x="11" y="455"/>
                  </a:cubicBezTo>
                  <a:moveTo>
                    <a:pt x="219" y="339"/>
                  </a:moveTo>
                  <a:cubicBezTo>
                    <a:pt x="209" y="384"/>
                    <a:pt x="183" y="422"/>
                    <a:pt x="119" y="441"/>
                  </a:cubicBezTo>
                  <a:cubicBezTo>
                    <a:pt x="119" y="441"/>
                    <a:pt x="119" y="441"/>
                    <a:pt x="119" y="441"/>
                  </a:cubicBezTo>
                  <a:cubicBezTo>
                    <a:pt x="183" y="422"/>
                    <a:pt x="209" y="384"/>
                    <a:pt x="219" y="339"/>
                  </a:cubicBezTo>
                  <a:cubicBezTo>
                    <a:pt x="219" y="339"/>
                    <a:pt x="219" y="339"/>
                    <a:pt x="219" y="339"/>
                  </a:cubicBezTo>
                  <a:moveTo>
                    <a:pt x="265" y="29"/>
                  </a:moveTo>
                  <a:cubicBezTo>
                    <a:pt x="200" y="84"/>
                    <a:pt x="221" y="180"/>
                    <a:pt x="224" y="267"/>
                  </a:cubicBezTo>
                  <a:cubicBezTo>
                    <a:pt x="224" y="267"/>
                    <a:pt x="224" y="267"/>
                    <a:pt x="224" y="267"/>
                  </a:cubicBezTo>
                  <a:cubicBezTo>
                    <a:pt x="221" y="180"/>
                    <a:pt x="200" y="84"/>
                    <a:pt x="265" y="29"/>
                  </a:cubicBezTo>
                  <a:moveTo>
                    <a:pt x="266" y="29"/>
                  </a:moveTo>
                  <a:cubicBezTo>
                    <a:pt x="266" y="29"/>
                    <a:pt x="265" y="29"/>
                    <a:pt x="265" y="29"/>
                  </a:cubicBezTo>
                  <a:cubicBezTo>
                    <a:pt x="265" y="29"/>
                    <a:pt x="266" y="29"/>
                    <a:pt x="266" y="29"/>
                  </a:cubicBezTo>
                  <a:moveTo>
                    <a:pt x="266" y="29"/>
                  </a:moveTo>
                  <a:cubicBezTo>
                    <a:pt x="266" y="29"/>
                    <a:pt x="266" y="29"/>
                    <a:pt x="266" y="29"/>
                  </a:cubicBezTo>
                  <a:cubicBezTo>
                    <a:pt x="266" y="29"/>
                    <a:pt x="266" y="29"/>
                    <a:pt x="266" y="29"/>
                  </a:cubicBezTo>
                  <a:moveTo>
                    <a:pt x="267" y="28"/>
                  </a:moveTo>
                  <a:cubicBezTo>
                    <a:pt x="267" y="28"/>
                    <a:pt x="266" y="28"/>
                    <a:pt x="266" y="28"/>
                  </a:cubicBezTo>
                  <a:cubicBezTo>
                    <a:pt x="266" y="28"/>
                    <a:pt x="267" y="28"/>
                    <a:pt x="267" y="28"/>
                  </a:cubicBezTo>
                  <a:moveTo>
                    <a:pt x="267" y="28"/>
                  </a:moveTo>
                  <a:cubicBezTo>
                    <a:pt x="267" y="28"/>
                    <a:pt x="267" y="28"/>
                    <a:pt x="267" y="28"/>
                  </a:cubicBezTo>
                  <a:cubicBezTo>
                    <a:pt x="267" y="28"/>
                    <a:pt x="267" y="28"/>
                    <a:pt x="267" y="28"/>
                  </a:cubicBezTo>
                  <a:moveTo>
                    <a:pt x="267" y="28"/>
                  </a:moveTo>
                  <a:cubicBezTo>
                    <a:pt x="267" y="28"/>
                    <a:pt x="267" y="28"/>
                    <a:pt x="267" y="28"/>
                  </a:cubicBezTo>
                  <a:cubicBezTo>
                    <a:pt x="267" y="28"/>
                    <a:pt x="267" y="28"/>
                    <a:pt x="267" y="28"/>
                  </a:cubicBezTo>
                  <a:moveTo>
                    <a:pt x="267" y="27"/>
                  </a:moveTo>
                  <a:cubicBezTo>
                    <a:pt x="267" y="27"/>
                    <a:pt x="267" y="27"/>
                    <a:pt x="267" y="27"/>
                  </a:cubicBezTo>
                  <a:cubicBezTo>
                    <a:pt x="267" y="27"/>
                    <a:pt x="267" y="27"/>
                    <a:pt x="267" y="27"/>
                  </a:cubicBezTo>
                  <a:moveTo>
                    <a:pt x="268" y="27"/>
                  </a:moveTo>
                  <a:cubicBezTo>
                    <a:pt x="268" y="27"/>
                    <a:pt x="268" y="27"/>
                    <a:pt x="268" y="27"/>
                  </a:cubicBezTo>
                  <a:cubicBezTo>
                    <a:pt x="268" y="27"/>
                    <a:pt x="268" y="27"/>
                    <a:pt x="268" y="27"/>
                  </a:cubicBezTo>
                  <a:moveTo>
                    <a:pt x="268" y="27"/>
                  </a:moveTo>
                  <a:cubicBezTo>
                    <a:pt x="268" y="27"/>
                    <a:pt x="268" y="27"/>
                    <a:pt x="268" y="27"/>
                  </a:cubicBezTo>
                  <a:cubicBezTo>
                    <a:pt x="268" y="27"/>
                    <a:pt x="268" y="27"/>
                    <a:pt x="268" y="27"/>
                  </a:cubicBezTo>
                  <a:moveTo>
                    <a:pt x="268" y="27"/>
                  </a:moveTo>
                  <a:cubicBezTo>
                    <a:pt x="268" y="27"/>
                    <a:pt x="268" y="27"/>
                    <a:pt x="268" y="27"/>
                  </a:cubicBezTo>
                  <a:cubicBezTo>
                    <a:pt x="268" y="27"/>
                    <a:pt x="268" y="27"/>
                    <a:pt x="268" y="27"/>
                  </a:cubicBezTo>
                  <a:moveTo>
                    <a:pt x="268" y="27"/>
                  </a:moveTo>
                  <a:cubicBezTo>
                    <a:pt x="268" y="27"/>
                    <a:pt x="268" y="27"/>
                    <a:pt x="268" y="27"/>
                  </a:cubicBezTo>
                  <a:cubicBezTo>
                    <a:pt x="268" y="27"/>
                    <a:pt x="268" y="27"/>
                    <a:pt x="268" y="27"/>
                  </a:cubicBezTo>
                  <a:moveTo>
                    <a:pt x="269" y="26"/>
                  </a:moveTo>
                  <a:cubicBezTo>
                    <a:pt x="269" y="26"/>
                    <a:pt x="269" y="26"/>
                    <a:pt x="269" y="26"/>
                  </a:cubicBezTo>
                  <a:cubicBezTo>
                    <a:pt x="269" y="26"/>
                    <a:pt x="269" y="26"/>
                    <a:pt x="269" y="26"/>
                  </a:cubicBezTo>
                  <a:moveTo>
                    <a:pt x="269" y="26"/>
                  </a:moveTo>
                  <a:cubicBezTo>
                    <a:pt x="269" y="26"/>
                    <a:pt x="269" y="26"/>
                    <a:pt x="269" y="26"/>
                  </a:cubicBezTo>
                  <a:cubicBezTo>
                    <a:pt x="269" y="26"/>
                    <a:pt x="269" y="26"/>
                    <a:pt x="269" y="26"/>
                  </a:cubicBezTo>
                  <a:moveTo>
                    <a:pt x="269" y="26"/>
                  </a:moveTo>
                  <a:cubicBezTo>
                    <a:pt x="269" y="26"/>
                    <a:pt x="269" y="26"/>
                    <a:pt x="269" y="26"/>
                  </a:cubicBezTo>
                  <a:cubicBezTo>
                    <a:pt x="269" y="26"/>
                    <a:pt x="269" y="26"/>
                    <a:pt x="269" y="26"/>
                  </a:cubicBezTo>
                  <a:moveTo>
                    <a:pt x="269" y="26"/>
                  </a:moveTo>
                  <a:cubicBezTo>
                    <a:pt x="269" y="26"/>
                    <a:pt x="269" y="26"/>
                    <a:pt x="269" y="26"/>
                  </a:cubicBezTo>
                  <a:cubicBezTo>
                    <a:pt x="269" y="26"/>
                    <a:pt x="269" y="26"/>
                    <a:pt x="269" y="26"/>
                  </a:cubicBezTo>
                  <a:moveTo>
                    <a:pt x="270" y="25"/>
                  </a:moveTo>
                  <a:cubicBezTo>
                    <a:pt x="270" y="25"/>
                    <a:pt x="270" y="26"/>
                    <a:pt x="270" y="26"/>
                  </a:cubicBezTo>
                  <a:cubicBezTo>
                    <a:pt x="270" y="26"/>
                    <a:pt x="270" y="25"/>
                    <a:pt x="270" y="25"/>
                  </a:cubicBezTo>
                  <a:moveTo>
                    <a:pt x="270" y="25"/>
                  </a:moveTo>
                  <a:cubicBezTo>
                    <a:pt x="270" y="25"/>
                    <a:pt x="270" y="25"/>
                    <a:pt x="270" y="25"/>
                  </a:cubicBezTo>
                  <a:cubicBezTo>
                    <a:pt x="270" y="25"/>
                    <a:pt x="270" y="25"/>
                    <a:pt x="270" y="25"/>
                  </a:cubicBezTo>
                  <a:moveTo>
                    <a:pt x="270" y="25"/>
                  </a:moveTo>
                  <a:cubicBezTo>
                    <a:pt x="270" y="25"/>
                    <a:pt x="270" y="25"/>
                    <a:pt x="270" y="25"/>
                  </a:cubicBezTo>
                  <a:cubicBezTo>
                    <a:pt x="270" y="25"/>
                    <a:pt x="270" y="25"/>
                    <a:pt x="270" y="25"/>
                  </a:cubicBezTo>
                  <a:moveTo>
                    <a:pt x="270" y="25"/>
                  </a:moveTo>
                  <a:cubicBezTo>
                    <a:pt x="270" y="25"/>
                    <a:pt x="270" y="25"/>
                    <a:pt x="270" y="25"/>
                  </a:cubicBezTo>
                  <a:cubicBezTo>
                    <a:pt x="270" y="25"/>
                    <a:pt x="270" y="25"/>
                    <a:pt x="270" y="25"/>
                  </a:cubicBezTo>
                  <a:moveTo>
                    <a:pt x="271" y="25"/>
                  </a:moveTo>
                  <a:cubicBezTo>
                    <a:pt x="271" y="25"/>
                    <a:pt x="271" y="25"/>
                    <a:pt x="271" y="25"/>
                  </a:cubicBezTo>
                  <a:cubicBezTo>
                    <a:pt x="271" y="25"/>
                    <a:pt x="271" y="25"/>
                    <a:pt x="271" y="25"/>
                  </a:cubicBezTo>
                  <a:moveTo>
                    <a:pt x="271" y="24"/>
                  </a:moveTo>
                  <a:cubicBezTo>
                    <a:pt x="271" y="24"/>
                    <a:pt x="271" y="24"/>
                    <a:pt x="271" y="24"/>
                  </a:cubicBezTo>
                  <a:cubicBezTo>
                    <a:pt x="271" y="24"/>
                    <a:pt x="271" y="24"/>
                    <a:pt x="271" y="24"/>
                  </a:cubicBezTo>
                  <a:moveTo>
                    <a:pt x="271" y="24"/>
                  </a:moveTo>
                  <a:cubicBezTo>
                    <a:pt x="271" y="24"/>
                    <a:pt x="271" y="24"/>
                    <a:pt x="271" y="24"/>
                  </a:cubicBezTo>
                  <a:cubicBezTo>
                    <a:pt x="271" y="24"/>
                    <a:pt x="271" y="24"/>
                    <a:pt x="271" y="24"/>
                  </a:cubicBezTo>
                  <a:moveTo>
                    <a:pt x="271" y="24"/>
                  </a:moveTo>
                  <a:cubicBezTo>
                    <a:pt x="271" y="24"/>
                    <a:pt x="271" y="24"/>
                    <a:pt x="271" y="24"/>
                  </a:cubicBezTo>
                  <a:cubicBezTo>
                    <a:pt x="271" y="24"/>
                    <a:pt x="271" y="24"/>
                    <a:pt x="271" y="24"/>
                  </a:cubicBezTo>
                  <a:moveTo>
                    <a:pt x="272" y="24"/>
                  </a:moveTo>
                  <a:cubicBezTo>
                    <a:pt x="272" y="24"/>
                    <a:pt x="272" y="24"/>
                    <a:pt x="272" y="24"/>
                  </a:cubicBezTo>
                  <a:cubicBezTo>
                    <a:pt x="272" y="24"/>
                    <a:pt x="272" y="24"/>
                    <a:pt x="272" y="24"/>
                  </a:cubicBezTo>
                  <a:moveTo>
                    <a:pt x="272" y="24"/>
                  </a:moveTo>
                  <a:cubicBezTo>
                    <a:pt x="272" y="24"/>
                    <a:pt x="272" y="24"/>
                    <a:pt x="272" y="24"/>
                  </a:cubicBezTo>
                  <a:cubicBezTo>
                    <a:pt x="272" y="24"/>
                    <a:pt x="272" y="24"/>
                    <a:pt x="272" y="24"/>
                  </a:cubicBezTo>
                  <a:moveTo>
                    <a:pt x="272" y="23"/>
                  </a:moveTo>
                  <a:cubicBezTo>
                    <a:pt x="272" y="23"/>
                    <a:pt x="272" y="23"/>
                    <a:pt x="272" y="23"/>
                  </a:cubicBezTo>
                  <a:cubicBezTo>
                    <a:pt x="272" y="23"/>
                    <a:pt x="272" y="23"/>
                    <a:pt x="272" y="23"/>
                  </a:cubicBezTo>
                  <a:moveTo>
                    <a:pt x="272" y="23"/>
                  </a:moveTo>
                  <a:cubicBezTo>
                    <a:pt x="272" y="23"/>
                    <a:pt x="272" y="23"/>
                    <a:pt x="272" y="23"/>
                  </a:cubicBezTo>
                  <a:cubicBezTo>
                    <a:pt x="272" y="23"/>
                    <a:pt x="272" y="23"/>
                    <a:pt x="272" y="23"/>
                  </a:cubicBezTo>
                  <a:moveTo>
                    <a:pt x="273" y="23"/>
                  </a:moveTo>
                  <a:cubicBezTo>
                    <a:pt x="273" y="23"/>
                    <a:pt x="273" y="23"/>
                    <a:pt x="273" y="23"/>
                  </a:cubicBezTo>
                  <a:cubicBezTo>
                    <a:pt x="273" y="23"/>
                    <a:pt x="273" y="23"/>
                    <a:pt x="273" y="23"/>
                  </a:cubicBezTo>
                  <a:moveTo>
                    <a:pt x="273" y="23"/>
                  </a:moveTo>
                  <a:cubicBezTo>
                    <a:pt x="273" y="23"/>
                    <a:pt x="273" y="23"/>
                    <a:pt x="273" y="23"/>
                  </a:cubicBezTo>
                  <a:cubicBezTo>
                    <a:pt x="273" y="23"/>
                    <a:pt x="273" y="23"/>
                    <a:pt x="273" y="23"/>
                  </a:cubicBezTo>
                  <a:moveTo>
                    <a:pt x="273" y="23"/>
                  </a:moveTo>
                  <a:cubicBezTo>
                    <a:pt x="273" y="23"/>
                    <a:pt x="273" y="23"/>
                    <a:pt x="273" y="23"/>
                  </a:cubicBezTo>
                  <a:cubicBezTo>
                    <a:pt x="273" y="23"/>
                    <a:pt x="273" y="23"/>
                    <a:pt x="273" y="23"/>
                  </a:cubicBezTo>
                  <a:moveTo>
                    <a:pt x="273" y="22"/>
                  </a:moveTo>
                  <a:cubicBezTo>
                    <a:pt x="273" y="22"/>
                    <a:pt x="273" y="22"/>
                    <a:pt x="273" y="22"/>
                  </a:cubicBezTo>
                  <a:cubicBezTo>
                    <a:pt x="273" y="22"/>
                    <a:pt x="273" y="22"/>
                    <a:pt x="273" y="22"/>
                  </a:cubicBezTo>
                  <a:moveTo>
                    <a:pt x="274" y="22"/>
                  </a:moveTo>
                  <a:cubicBezTo>
                    <a:pt x="274" y="22"/>
                    <a:pt x="274" y="22"/>
                    <a:pt x="273" y="22"/>
                  </a:cubicBezTo>
                  <a:cubicBezTo>
                    <a:pt x="274" y="22"/>
                    <a:pt x="274" y="22"/>
                    <a:pt x="274" y="22"/>
                  </a:cubicBezTo>
                  <a:moveTo>
                    <a:pt x="274" y="22"/>
                  </a:moveTo>
                  <a:cubicBezTo>
                    <a:pt x="274" y="22"/>
                    <a:pt x="274" y="22"/>
                    <a:pt x="274" y="22"/>
                  </a:cubicBezTo>
                  <a:cubicBezTo>
                    <a:pt x="274" y="22"/>
                    <a:pt x="274" y="22"/>
                    <a:pt x="274" y="22"/>
                  </a:cubicBezTo>
                  <a:moveTo>
                    <a:pt x="274" y="22"/>
                  </a:moveTo>
                  <a:cubicBezTo>
                    <a:pt x="274" y="22"/>
                    <a:pt x="274" y="22"/>
                    <a:pt x="274" y="22"/>
                  </a:cubicBezTo>
                  <a:cubicBezTo>
                    <a:pt x="274" y="22"/>
                    <a:pt x="274" y="22"/>
                    <a:pt x="274" y="22"/>
                  </a:cubicBezTo>
                  <a:moveTo>
                    <a:pt x="274" y="21"/>
                  </a:moveTo>
                  <a:cubicBezTo>
                    <a:pt x="274" y="21"/>
                    <a:pt x="274" y="22"/>
                    <a:pt x="274" y="22"/>
                  </a:cubicBezTo>
                  <a:cubicBezTo>
                    <a:pt x="274" y="22"/>
                    <a:pt x="274" y="21"/>
                    <a:pt x="274" y="21"/>
                  </a:cubicBezTo>
                  <a:moveTo>
                    <a:pt x="275" y="21"/>
                  </a:moveTo>
                  <a:cubicBezTo>
                    <a:pt x="275" y="21"/>
                    <a:pt x="275" y="21"/>
                    <a:pt x="274" y="21"/>
                  </a:cubicBezTo>
                  <a:cubicBezTo>
                    <a:pt x="275" y="21"/>
                    <a:pt x="275" y="21"/>
                    <a:pt x="275" y="21"/>
                  </a:cubicBezTo>
                  <a:moveTo>
                    <a:pt x="275" y="21"/>
                  </a:moveTo>
                  <a:cubicBezTo>
                    <a:pt x="275" y="21"/>
                    <a:pt x="275" y="21"/>
                    <a:pt x="275" y="21"/>
                  </a:cubicBezTo>
                  <a:cubicBezTo>
                    <a:pt x="275" y="21"/>
                    <a:pt x="275" y="21"/>
                    <a:pt x="275" y="21"/>
                  </a:cubicBezTo>
                  <a:moveTo>
                    <a:pt x="275" y="21"/>
                  </a:moveTo>
                  <a:cubicBezTo>
                    <a:pt x="275" y="21"/>
                    <a:pt x="275" y="21"/>
                    <a:pt x="275" y="21"/>
                  </a:cubicBezTo>
                  <a:cubicBezTo>
                    <a:pt x="275" y="21"/>
                    <a:pt x="275" y="21"/>
                    <a:pt x="275" y="21"/>
                  </a:cubicBezTo>
                  <a:moveTo>
                    <a:pt x="275" y="21"/>
                  </a:moveTo>
                  <a:cubicBezTo>
                    <a:pt x="275" y="21"/>
                    <a:pt x="275" y="21"/>
                    <a:pt x="275" y="21"/>
                  </a:cubicBezTo>
                  <a:cubicBezTo>
                    <a:pt x="275" y="21"/>
                    <a:pt x="275" y="21"/>
                    <a:pt x="275" y="21"/>
                  </a:cubicBezTo>
                  <a:moveTo>
                    <a:pt x="276" y="20"/>
                  </a:moveTo>
                  <a:cubicBezTo>
                    <a:pt x="276" y="20"/>
                    <a:pt x="275" y="20"/>
                    <a:pt x="275" y="21"/>
                  </a:cubicBezTo>
                  <a:cubicBezTo>
                    <a:pt x="275" y="20"/>
                    <a:pt x="276" y="20"/>
                    <a:pt x="276" y="20"/>
                  </a:cubicBezTo>
                  <a:moveTo>
                    <a:pt x="276" y="20"/>
                  </a:moveTo>
                  <a:cubicBezTo>
                    <a:pt x="276" y="20"/>
                    <a:pt x="276" y="20"/>
                    <a:pt x="276" y="20"/>
                  </a:cubicBezTo>
                  <a:cubicBezTo>
                    <a:pt x="276" y="20"/>
                    <a:pt x="276" y="20"/>
                    <a:pt x="276" y="20"/>
                  </a:cubicBezTo>
                  <a:moveTo>
                    <a:pt x="276" y="20"/>
                  </a:moveTo>
                  <a:cubicBezTo>
                    <a:pt x="276" y="20"/>
                    <a:pt x="276" y="20"/>
                    <a:pt x="276" y="20"/>
                  </a:cubicBezTo>
                  <a:cubicBezTo>
                    <a:pt x="276" y="20"/>
                    <a:pt x="276" y="20"/>
                    <a:pt x="276" y="20"/>
                  </a:cubicBezTo>
                  <a:moveTo>
                    <a:pt x="276" y="20"/>
                  </a:moveTo>
                  <a:cubicBezTo>
                    <a:pt x="276" y="20"/>
                    <a:pt x="276" y="20"/>
                    <a:pt x="276" y="20"/>
                  </a:cubicBezTo>
                  <a:cubicBezTo>
                    <a:pt x="276" y="20"/>
                    <a:pt x="276" y="20"/>
                    <a:pt x="276" y="20"/>
                  </a:cubicBezTo>
                  <a:moveTo>
                    <a:pt x="277" y="19"/>
                  </a:moveTo>
                  <a:cubicBezTo>
                    <a:pt x="277" y="20"/>
                    <a:pt x="276" y="20"/>
                    <a:pt x="276" y="20"/>
                  </a:cubicBezTo>
                  <a:cubicBezTo>
                    <a:pt x="276" y="20"/>
                    <a:pt x="277" y="20"/>
                    <a:pt x="277" y="19"/>
                  </a:cubicBezTo>
                  <a:moveTo>
                    <a:pt x="277" y="19"/>
                  </a:moveTo>
                  <a:cubicBezTo>
                    <a:pt x="277" y="19"/>
                    <a:pt x="277" y="19"/>
                    <a:pt x="277" y="19"/>
                  </a:cubicBezTo>
                  <a:cubicBezTo>
                    <a:pt x="277" y="19"/>
                    <a:pt x="277" y="19"/>
                    <a:pt x="277" y="19"/>
                  </a:cubicBezTo>
                  <a:moveTo>
                    <a:pt x="277" y="19"/>
                  </a:moveTo>
                  <a:cubicBezTo>
                    <a:pt x="277" y="19"/>
                    <a:pt x="277" y="19"/>
                    <a:pt x="277" y="19"/>
                  </a:cubicBezTo>
                  <a:cubicBezTo>
                    <a:pt x="277" y="19"/>
                    <a:pt x="277" y="19"/>
                    <a:pt x="277" y="19"/>
                  </a:cubicBezTo>
                  <a:moveTo>
                    <a:pt x="277" y="19"/>
                  </a:moveTo>
                  <a:cubicBezTo>
                    <a:pt x="277" y="19"/>
                    <a:pt x="277" y="19"/>
                    <a:pt x="277" y="19"/>
                  </a:cubicBezTo>
                  <a:cubicBezTo>
                    <a:pt x="277" y="19"/>
                    <a:pt x="277" y="19"/>
                    <a:pt x="277" y="19"/>
                  </a:cubicBezTo>
                  <a:moveTo>
                    <a:pt x="278" y="19"/>
                  </a:moveTo>
                  <a:cubicBezTo>
                    <a:pt x="278" y="19"/>
                    <a:pt x="277" y="19"/>
                    <a:pt x="277" y="19"/>
                  </a:cubicBezTo>
                  <a:cubicBezTo>
                    <a:pt x="277" y="19"/>
                    <a:pt x="277" y="19"/>
                    <a:pt x="278" y="19"/>
                  </a:cubicBezTo>
                  <a:moveTo>
                    <a:pt x="278" y="18"/>
                  </a:moveTo>
                  <a:cubicBezTo>
                    <a:pt x="278" y="18"/>
                    <a:pt x="278" y="18"/>
                    <a:pt x="278" y="19"/>
                  </a:cubicBezTo>
                  <a:cubicBezTo>
                    <a:pt x="278" y="18"/>
                    <a:pt x="278" y="18"/>
                    <a:pt x="278" y="18"/>
                  </a:cubicBezTo>
                  <a:moveTo>
                    <a:pt x="278" y="18"/>
                  </a:moveTo>
                  <a:cubicBezTo>
                    <a:pt x="278" y="18"/>
                    <a:pt x="278" y="18"/>
                    <a:pt x="278" y="18"/>
                  </a:cubicBezTo>
                  <a:cubicBezTo>
                    <a:pt x="278" y="18"/>
                    <a:pt x="278" y="18"/>
                    <a:pt x="278" y="18"/>
                  </a:cubicBezTo>
                  <a:moveTo>
                    <a:pt x="278" y="18"/>
                  </a:moveTo>
                  <a:cubicBezTo>
                    <a:pt x="278" y="18"/>
                    <a:pt x="278" y="18"/>
                    <a:pt x="278" y="18"/>
                  </a:cubicBezTo>
                  <a:cubicBezTo>
                    <a:pt x="278" y="18"/>
                    <a:pt x="278" y="18"/>
                    <a:pt x="278" y="18"/>
                  </a:cubicBezTo>
                  <a:moveTo>
                    <a:pt x="279" y="18"/>
                  </a:moveTo>
                  <a:cubicBezTo>
                    <a:pt x="278" y="18"/>
                    <a:pt x="278" y="18"/>
                    <a:pt x="278" y="18"/>
                  </a:cubicBezTo>
                  <a:cubicBezTo>
                    <a:pt x="278" y="18"/>
                    <a:pt x="278" y="18"/>
                    <a:pt x="279" y="18"/>
                  </a:cubicBezTo>
                  <a:moveTo>
                    <a:pt x="279" y="18"/>
                  </a:moveTo>
                  <a:cubicBezTo>
                    <a:pt x="279" y="18"/>
                    <a:pt x="279" y="18"/>
                    <a:pt x="279" y="18"/>
                  </a:cubicBezTo>
                  <a:cubicBezTo>
                    <a:pt x="279" y="18"/>
                    <a:pt x="279" y="18"/>
                    <a:pt x="279" y="18"/>
                  </a:cubicBezTo>
                  <a:moveTo>
                    <a:pt x="279" y="17"/>
                  </a:moveTo>
                  <a:cubicBezTo>
                    <a:pt x="279" y="17"/>
                    <a:pt x="279" y="17"/>
                    <a:pt x="279" y="18"/>
                  </a:cubicBezTo>
                  <a:cubicBezTo>
                    <a:pt x="279" y="17"/>
                    <a:pt x="279" y="17"/>
                    <a:pt x="279" y="17"/>
                  </a:cubicBezTo>
                  <a:moveTo>
                    <a:pt x="279" y="17"/>
                  </a:moveTo>
                  <a:cubicBezTo>
                    <a:pt x="279" y="17"/>
                    <a:pt x="279" y="17"/>
                    <a:pt x="279" y="17"/>
                  </a:cubicBezTo>
                  <a:cubicBezTo>
                    <a:pt x="279" y="17"/>
                    <a:pt x="279" y="17"/>
                    <a:pt x="279" y="17"/>
                  </a:cubicBezTo>
                  <a:moveTo>
                    <a:pt x="279" y="17"/>
                  </a:moveTo>
                  <a:cubicBezTo>
                    <a:pt x="279" y="17"/>
                    <a:pt x="279" y="17"/>
                    <a:pt x="279" y="17"/>
                  </a:cubicBezTo>
                  <a:cubicBezTo>
                    <a:pt x="279" y="17"/>
                    <a:pt x="279" y="17"/>
                    <a:pt x="279" y="17"/>
                  </a:cubicBezTo>
                  <a:moveTo>
                    <a:pt x="280" y="17"/>
                  </a:moveTo>
                  <a:cubicBezTo>
                    <a:pt x="280" y="17"/>
                    <a:pt x="280" y="17"/>
                    <a:pt x="280" y="17"/>
                  </a:cubicBezTo>
                  <a:cubicBezTo>
                    <a:pt x="280" y="17"/>
                    <a:pt x="280" y="17"/>
                    <a:pt x="280" y="17"/>
                  </a:cubicBezTo>
                  <a:moveTo>
                    <a:pt x="280" y="17"/>
                  </a:moveTo>
                  <a:cubicBezTo>
                    <a:pt x="280" y="17"/>
                    <a:pt x="280" y="17"/>
                    <a:pt x="280" y="17"/>
                  </a:cubicBezTo>
                  <a:cubicBezTo>
                    <a:pt x="280" y="17"/>
                    <a:pt x="280" y="17"/>
                    <a:pt x="280" y="17"/>
                  </a:cubicBezTo>
                  <a:moveTo>
                    <a:pt x="280" y="16"/>
                  </a:moveTo>
                  <a:cubicBezTo>
                    <a:pt x="280" y="16"/>
                    <a:pt x="280" y="16"/>
                    <a:pt x="280" y="16"/>
                  </a:cubicBezTo>
                  <a:cubicBezTo>
                    <a:pt x="280" y="16"/>
                    <a:pt x="280" y="16"/>
                    <a:pt x="280" y="16"/>
                  </a:cubicBezTo>
                  <a:moveTo>
                    <a:pt x="281" y="16"/>
                  </a:moveTo>
                  <a:cubicBezTo>
                    <a:pt x="280" y="16"/>
                    <a:pt x="280" y="16"/>
                    <a:pt x="280" y="16"/>
                  </a:cubicBezTo>
                  <a:cubicBezTo>
                    <a:pt x="280" y="16"/>
                    <a:pt x="280" y="16"/>
                    <a:pt x="281" y="16"/>
                  </a:cubicBezTo>
                  <a:moveTo>
                    <a:pt x="281" y="16"/>
                  </a:moveTo>
                  <a:cubicBezTo>
                    <a:pt x="281" y="16"/>
                    <a:pt x="281" y="16"/>
                    <a:pt x="281" y="16"/>
                  </a:cubicBezTo>
                  <a:cubicBezTo>
                    <a:pt x="281" y="16"/>
                    <a:pt x="281" y="16"/>
                    <a:pt x="281" y="16"/>
                  </a:cubicBezTo>
                  <a:moveTo>
                    <a:pt x="281" y="15"/>
                  </a:moveTo>
                  <a:cubicBezTo>
                    <a:pt x="281" y="16"/>
                    <a:pt x="281" y="16"/>
                    <a:pt x="281" y="16"/>
                  </a:cubicBezTo>
                  <a:cubicBezTo>
                    <a:pt x="281" y="16"/>
                    <a:pt x="281" y="16"/>
                    <a:pt x="281" y="15"/>
                  </a:cubicBezTo>
                  <a:moveTo>
                    <a:pt x="281" y="15"/>
                  </a:moveTo>
                  <a:cubicBezTo>
                    <a:pt x="281" y="15"/>
                    <a:pt x="281" y="15"/>
                    <a:pt x="281" y="15"/>
                  </a:cubicBezTo>
                  <a:cubicBezTo>
                    <a:pt x="281" y="15"/>
                    <a:pt x="281" y="15"/>
                    <a:pt x="281" y="15"/>
                  </a:cubicBezTo>
                  <a:moveTo>
                    <a:pt x="282" y="15"/>
                  </a:moveTo>
                  <a:cubicBezTo>
                    <a:pt x="281" y="15"/>
                    <a:pt x="281" y="15"/>
                    <a:pt x="281" y="15"/>
                  </a:cubicBezTo>
                  <a:cubicBezTo>
                    <a:pt x="281" y="15"/>
                    <a:pt x="281" y="15"/>
                    <a:pt x="282" y="15"/>
                  </a:cubicBezTo>
                  <a:moveTo>
                    <a:pt x="282" y="15"/>
                  </a:moveTo>
                  <a:cubicBezTo>
                    <a:pt x="282" y="15"/>
                    <a:pt x="282" y="15"/>
                    <a:pt x="282" y="15"/>
                  </a:cubicBezTo>
                  <a:cubicBezTo>
                    <a:pt x="282" y="15"/>
                    <a:pt x="282" y="15"/>
                    <a:pt x="282" y="15"/>
                  </a:cubicBezTo>
                  <a:moveTo>
                    <a:pt x="282" y="15"/>
                  </a:moveTo>
                  <a:cubicBezTo>
                    <a:pt x="282" y="15"/>
                    <a:pt x="282" y="15"/>
                    <a:pt x="282" y="15"/>
                  </a:cubicBezTo>
                  <a:cubicBezTo>
                    <a:pt x="282" y="15"/>
                    <a:pt x="282" y="15"/>
                    <a:pt x="282" y="15"/>
                  </a:cubicBezTo>
                  <a:moveTo>
                    <a:pt x="282" y="14"/>
                  </a:moveTo>
                  <a:cubicBezTo>
                    <a:pt x="282" y="14"/>
                    <a:pt x="282" y="14"/>
                    <a:pt x="282" y="15"/>
                  </a:cubicBezTo>
                  <a:cubicBezTo>
                    <a:pt x="282" y="14"/>
                    <a:pt x="282" y="14"/>
                    <a:pt x="282" y="14"/>
                  </a:cubicBezTo>
                  <a:moveTo>
                    <a:pt x="283" y="14"/>
                  </a:moveTo>
                  <a:cubicBezTo>
                    <a:pt x="283" y="14"/>
                    <a:pt x="283" y="14"/>
                    <a:pt x="283" y="14"/>
                  </a:cubicBezTo>
                  <a:cubicBezTo>
                    <a:pt x="283" y="14"/>
                    <a:pt x="283" y="14"/>
                    <a:pt x="283" y="14"/>
                  </a:cubicBezTo>
                  <a:moveTo>
                    <a:pt x="283" y="14"/>
                  </a:moveTo>
                  <a:cubicBezTo>
                    <a:pt x="283" y="14"/>
                    <a:pt x="283" y="14"/>
                    <a:pt x="283" y="14"/>
                  </a:cubicBezTo>
                  <a:cubicBezTo>
                    <a:pt x="283" y="14"/>
                    <a:pt x="283" y="14"/>
                    <a:pt x="283" y="14"/>
                  </a:cubicBezTo>
                  <a:moveTo>
                    <a:pt x="283" y="13"/>
                  </a:moveTo>
                  <a:cubicBezTo>
                    <a:pt x="283" y="14"/>
                    <a:pt x="283" y="14"/>
                    <a:pt x="283" y="14"/>
                  </a:cubicBezTo>
                  <a:cubicBezTo>
                    <a:pt x="283" y="14"/>
                    <a:pt x="283" y="14"/>
                    <a:pt x="283" y="13"/>
                  </a:cubicBezTo>
                  <a:moveTo>
                    <a:pt x="283" y="13"/>
                  </a:moveTo>
                  <a:cubicBezTo>
                    <a:pt x="283" y="13"/>
                    <a:pt x="283" y="13"/>
                    <a:pt x="283" y="13"/>
                  </a:cubicBezTo>
                  <a:cubicBezTo>
                    <a:pt x="283" y="13"/>
                    <a:pt x="283" y="13"/>
                    <a:pt x="283" y="13"/>
                  </a:cubicBezTo>
                  <a:moveTo>
                    <a:pt x="284" y="13"/>
                  </a:moveTo>
                  <a:cubicBezTo>
                    <a:pt x="284" y="13"/>
                    <a:pt x="283" y="13"/>
                    <a:pt x="283" y="13"/>
                  </a:cubicBezTo>
                  <a:cubicBezTo>
                    <a:pt x="283" y="13"/>
                    <a:pt x="284" y="13"/>
                    <a:pt x="284" y="13"/>
                  </a:cubicBezTo>
                  <a:moveTo>
                    <a:pt x="284" y="13"/>
                  </a:moveTo>
                  <a:cubicBezTo>
                    <a:pt x="284" y="13"/>
                    <a:pt x="284" y="13"/>
                    <a:pt x="284" y="13"/>
                  </a:cubicBezTo>
                  <a:cubicBezTo>
                    <a:pt x="284" y="13"/>
                    <a:pt x="284" y="13"/>
                    <a:pt x="284" y="13"/>
                  </a:cubicBezTo>
                  <a:moveTo>
                    <a:pt x="284" y="13"/>
                  </a:moveTo>
                  <a:cubicBezTo>
                    <a:pt x="284" y="13"/>
                    <a:pt x="284" y="13"/>
                    <a:pt x="284" y="13"/>
                  </a:cubicBezTo>
                  <a:cubicBezTo>
                    <a:pt x="284" y="13"/>
                    <a:pt x="284" y="13"/>
                    <a:pt x="284" y="13"/>
                  </a:cubicBezTo>
                  <a:moveTo>
                    <a:pt x="284" y="12"/>
                  </a:moveTo>
                  <a:cubicBezTo>
                    <a:pt x="284" y="12"/>
                    <a:pt x="284" y="12"/>
                    <a:pt x="284" y="13"/>
                  </a:cubicBezTo>
                  <a:cubicBezTo>
                    <a:pt x="284" y="12"/>
                    <a:pt x="284" y="12"/>
                    <a:pt x="284" y="12"/>
                  </a:cubicBezTo>
                  <a:moveTo>
                    <a:pt x="284" y="12"/>
                  </a:moveTo>
                  <a:cubicBezTo>
                    <a:pt x="284" y="12"/>
                    <a:pt x="284" y="12"/>
                    <a:pt x="284" y="12"/>
                  </a:cubicBezTo>
                  <a:cubicBezTo>
                    <a:pt x="284" y="12"/>
                    <a:pt x="284" y="12"/>
                    <a:pt x="284" y="12"/>
                  </a:cubicBezTo>
                  <a:moveTo>
                    <a:pt x="285" y="12"/>
                  </a:moveTo>
                  <a:cubicBezTo>
                    <a:pt x="285" y="12"/>
                    <a:pt x="285" y="12"/>
                    <a:pt x="285" y="12"/>
                  </a:cubicBezTo>
                  <a:cubicBezTo>
                    <a:pt x="285" y="12"/>
                    <a:pt x="285" y="12"/>
                    <a:pt x="285" y="12"/>
                  </a:cubicBezTo>
                  <a:moveTo>
                    <a:pt x="285" y="12"/>
                  </a:moveTo>
                  <a:cubicBezTo>
                    <a:pt x="285" y="12"/>
                    <a:pt x="285" y="12"/>
                    <a:pt x="285" y="12"/>
                  </a:cubicBezTo>
                  <a:cubicBezTo>
                    <a:pt x="285" y="12"/>
                    <a:pt x="285" y="12"/>
                    <a:pt x="285" y="12"/>
                  </a:cubicBezTo>
                  <a:moveTo>
                    <a:pt x="285" y="12"/>
                  </a:moveTo>
                  <a:cubicBezTo>
                    <a:pt x="285" y="12"/>
                    <a:pt x="285" y="12"/>
                    <a:pt x="285" y="12"/>
                  </a:cubicBezTo>
                  <a:cubicBezTo>
                    <a:pt x="285" y="12"/>
                    <a:pt x="285" y="12"/>
                    <a:pt x="285" y="12"/>
                  </a:cubicBezTo>
                  <a:moveTo>
                    <a:pt x="285" y="11"/>
                  </a:moveTo>
                  <a:cubicBezTo>
                    <a:pt x="285" y="11"/>
                    <a:pt x="285" y="11"/>
                    <a:pt x="285" y="11"/>
                  </a:cubicBezTo>
                  <a:cubicBezTo>
                    <a:pt x="285" y="11"/>
                    <a:pt x="285" y="11"/>
                    <a:pt x="285" y="11"/>
                  </a:cubicBezTo>
                  <a:moveTo>
                    <a:pt x="286" y="11"/>
                  </a:moveTo>
                  <a:cubicBezTo>
                    <a:pt x="286" y="11"/>
                    <a:pt x="286" y="11"/>
                    <a:pt x="285" y="11"/>
                  </a:cubicBezTo>
                  <a:cubicBezTo>
                    <a:pt x="286" y="11"/>
                    <a:pt x="286" y="11"/>
                    <a:pt x="286" y="11"/>
                  </a:cubicBezTo>
                  <a:moveTo>
                    <a:pt x="286" y="11"/>
                  </a:moveTo>
                  <a:cubicBezTo>
                    <a:pt x="286" y="11"/>
                    <a:pt x="286" y="11"/>
                    <a:pt x="286" y="11"/>
                  </a:cubicBezTo>
                  <a:cubicBezTo>
                    <a:pt x="286" y="11"/>
                    <a:pt x="286" y="11"/>
                    <a:pt x="286" y="11"/>
                  </a:cubicBezTo>
                  <a:moveTo>
                    <a:pt x="286" y="11"/>
                  </a:moveTo>
                  <a:cubicBezTo>
                    <a:pt x="286" y="11"/>
                    <a:pt x="286" y="11"/>
                    <a:pt x="286" y="11"/>
                  </a:cubicBezTo>
                  <a:cubicBezTo>
                    <a:pt x="286" y="11"/>
                    <a:pt x="286" y="11"/>
                    <a:pt x="286" y="11"/>
                  </a:cubicBezTo>
                  <a:moveTo>
                    <a:pt x="286" y="10"/>
                  </a:moveTo>
                  <a:cubicBezTo>
                    <a:pt x="286" y="11"/>
                    <a:pt x="286" y="11"/>
                    <a:pt x="286" y="11"/>
                  </a:cubicBezTo>
                  <a:cubicBezTo>
                    <a:pt x="286" y="11"/>
                    <a:pt x="286" y="11"/>
                    <a:pt x="286" y="10"/>
                  </a:cubicBezTo>
                  <a:moveTo>
                    <a:pt x="286" y="10"/>
                  </a:moveTo>
                  <a:cubicBezTo>
                    <a:pt x="286" y="10"/>
                    <a:pt x="286" y="10"/>
                    <a:pt x="286" y="10"/>
                  </a:cubicBezTo>
                  <a:cubicBezTo>
                    <a:pt x="286" y="10"/>
                    <a:pt x="286" y="10"/>
                    <a:pt x="286" y="10"/>
                  </a:cubicBezTo>
                  <a:moveTo>
                    <a:pt x="287" y="10"/>
                  </a:moveTo>
                  <a:cubicBezTo>
                    <a:pt x="287" y="10"/>
                    <a:pt x="287" y="10"/>
                    <a:pt x="287" y="10"/>
                  </a:cubicBezTo>
                  <a:cubicBezTo>
                    <a:pt x="287" y="10"/>
                    <a:pt x="287" y="10"/>
                    <a:pt x="287" y="10"/>
                  </a:cubicBezTo>
                  <a:moveTo>
                    <a:pt x="287" y="10"/>
                  </a:moveTo>
                  <a:cubicBezTo>
                    <a:pt x="287" y="10"/>
                    <a:pt x="287" y="10"/>
                    <a:pt x="287" y="10"/>
                  </a:cubicBezTo>
                  <a:cubicBezTo>
                    <a:pt x="287" y="10"/>
                    <a:pt x="287" y="10"/>
                    <a:pt x="287" y="10"/>
                  </a:cubicBezTo>
                  <a:moveTo>
                    <a:pt x="287" y="10"/>
                  </a:moveTo>
                  <a:cubicBezTo>
                    <a:pt x="287" y="10"/>
                    <a:pt x="287" y="10"/>
                    <a:pt x="287" y="10"/>
                  </a:cubicBezTo>
                  <a:cubicBezTo>
                    <a:pt x="287" y="10"/>
                    <a:pt x="287" y="10"/>
                    <a:pt x="287" y="10"/>
                  </a:cubicBezTo>
                  <a:moveTo>
                    <a:pt x="287" y="9"/>
                  </a:moveTo>
                  <a:cubicBezTo>
                    <a:pt x="287" y="9"/>
                    <a:pt x="287" y="9"/>
                    <a:pt x="287" y="10"/>
                  </a:cubicBezTo>
                  <a:cubicBezTo>
                    <a:pt x="287" y="9"/>
                    <a:pt x="287" y="9"/>
                    <a:pt x="287" y="9"/>
                  </a:cubicBezTo>
                  <a:moveTo>
                    <a:pt x="288" y="9"/>
                  </a:moveTo>
                  <a:cubicBezTo>
                    <a:pt x="288" y="9"/>
                    <a:pt x="288" y="9"/>
                    <a:pt x="287" y="9"/>
                  </a:cubicBezTo>
                  <a:cubicBezTo>
                    <a:pt x="288" y="9"/>
                    <a:pt x="288" y="9"/>
                    <a:pt x="288" y="9"/>
                  </a:cubicBezTo>
                  <a:moveTo>
                    <a:pt x="288" y="9"/>
                  </a:moveTo>
                  <a:cubicBezTo>
                    <a:pt x="288" y="9"/>
                    <a:pt x="288" y="9"/>
                    <a:pt x="288" y="9"/>
                  </a:cubicBezTo>
                  <a:cubicBezTo>
                    <a:pt x="288" y="9"/>
                    <a:pt x="288" y="9"/>
                    <a:pt x="288" y="9"/>
                  </a:cubicBezTo>
                  <a:moveTo>
                    <a:pt x="288" y="9"/>
                  </a:moveTo>
                  <a:cubicBezTo>
                    <a:pt x="288" y="9"/>
                    <a:pt x="288" y="9"/>
                    <a:pt x="288" y="9"/>
                  </a:cubicBezTo>
                  <a:cubicBezTo>
                    <a:pt x="288" y="9"/>
                    <a:pt x="288" y="9"/>
                    <a:pt x="288" y="9"/>
                  </a:cubicBezTo>
                  <a:moveTo>
                    <a:pt x="288" y="9"/>
                  </a:moveTo>
                  <a:cubicBezTo>
                    <a:pt x="288" y="9"/>
                    <a:pt x="288" y="9"/>
                    <a:pt x="288" y="9"/>
                  </a:cubicBezTo>
                  <a:cubicBezTo>
                    <a:pt x="288" y="9"/>
                    <a:pt x="288" y="9"/>
                    <a:pt x="288" y="9"/>
                  </a:cubicBezTo>
                  <a:moveTo>
                    <a:pt x="289" y="8"/>
                  </a:moveTo>
                  <a:cubicBezTo>
                    <a:pt x="288" y="8"/>
                    <a:pt x="288" y="8"/>
                    <a:pt x="288" y="8"/>
                  </a:cubicBezTo>
                  <a:cubicBezTo>
                    <a:pt x="288" y="8"/>
                    <a:pt x="288" y="8"/>
                    <a:pt x="289" y="8"/>
                  </a:cubicBezTo>
                  <a:moveTo>
                    <a:pt x="289" y="8"/>
                  </a:moveTo>
                  <a:cubicBezTo>
                    <a:pt x="289" y="8"/>
                    <a:pt x="289" y="8"/>
                    <a:pt x="289" y="8"/>
                  </a:cubicBezTo>
                  <a:cubicBezTo>
                    <a:pt x="289" y="8"/>
                    <a:pt x="289" y="8"/>
                    <a:pt x="289" y="8"/>
                  </a:cubicBezTo>
                  <a:moveTo>
                    <a:pt x="289" y="8"/>
                  </a:moveTo>
                  <a:cubicBezTo>
                    <a:pt x="289" y="8"/>
                    <a:pt x="289" y="8"/>
                    <a:pt x="289" y="8"/>
                  </a:cubicBezTo>
                  <a:cubicBezTo>
                    <a:pt x="289" y="8"/>
                    <a:pt x="289" y="8"/>
                    <a:pt x="289" y="8"/>
                  </a:cubicBezTo>
                  <a:moveTo>
                    <a:pt x="289" y="8"/>
                  </a:moveTo>
                  <a:cubicBezTo>
                    <a:pt x="289" y="8"/>
                    <a:pt x="289" y="8"/>
                    <a:pt x="289" y="8"/>
                  </a:cubicBezTo>
                  <a:cubicBezTo>
                    <a:pt x="289" y="8"/>
                    <a:pt x="289" y="8"/>
                    <a:pt x="289" y="8"/>
                  </a:cubicBezTo>
                  <a:moveTo>
                    <a:pt x="289" y="7"/>
                  </a:moveTo>
                  <a:cubicBezTo>
                    <a:pt x="289" y="7"/>
                    <a:pt x="289" y="8"/>
                    <a:pt x="289" y="8"/>
                  </a:cubicBezTo>
                  <a:cubicBezTo>
                    <a:pt x="289" y="8"/>
                    <a:pt x="289" y="7"/>
                    <a:pt x="289" y="7"/>
                  </a:cubicBezTo>
                  <a:moveTo>
                    <a:pt x="290" y="7"/>
                  </a:moveTo>
                  <a:cubicBezTo>
                    <a:pt x="290" y="7"/>
                    <a:pt x="290" y="7"/>
                    <a:pt x="290" y="7"/>
                  </a:cubicBezTo>
                  <a:cubicBezTo>
                    <a:pt x="290" y="7"/>
                    <a:pt x="290" y="7"/>
                    <a:pt x="290" y="7"/>
                  </a:cubicBezTo>
                  <a:moveTo>
                    <a:pt x="290" y="7"/>
                  </a:moveTo>
                  <a:cubicBezTo>
                    <a:pt x="290" y="7"/>
                    <a:pt x="290" y="7"/>
                    <a:pt x="290" y="7"/>
                  </a:cubicBezTo>
                  <a:cubicBezTo>
                    <a:pt x="290" y="7"/>
                    <a:pt x="290" y="7"/>
                    <a:pt x="290" y="7"/>
                  </a:cubicBezTo>
                  <a:moveTo>
                    <a:pt x="290" y="7"/>
                  </a:moveTo>
                  <a:cubicBezTo>
                    <a:pt x="290" y="7"/>
                    <a:pt x="290" y="7"/>
                    <a:pt x="290" y="7"/>
                  </a:cubicBezTo>
                  <a:cubicBezTo>
                    <a:pt x="290" y="7"/>
                    <a:pt x="290" y="7"/>
                    <a:pt x="290" y="7"/>
                  </a:cubicBezTo>
                  <a:moveTo>
                    <a:pt x="290" y="7"/>
                  </a:moveTo>
                  <a:cubicBezTo>
                    <a:pt x="290" y="7"/>
                    <a:pt x="290" y="7"/>
                    <a:pt x="290" y="7"/>
                  </a:cubicBezTo>
                  <a:cubicBezTo>
                    <a:pt x="290" y="7"/>
                    <a:pt x="290" y="7"/>
                    <a:pt x="290" y="7"/>
                  </a:cubicBezTo>
                  <a:moveTo>
                    <a:pt x="290" y="6"/>
                  </a:moveTo>
                  <a:cubicBezTo>
                    <a:pt x="290" y="6"/>
                    <a:pt x="290" y="6"/>
                    <a:pt x="290" y="6"/>
                  </a:cubicBezTo>
                  <a:cubicBezTo>
                    <a:pt x="290" y="6"/>
                    <a:pt x="290" y="6"/>
                    <a:pt x="290" y="6"/>
                  </a:cubicBezTo>
                  <a:moveTo>
                    <a:pt x="291" y="6"/>
                  </a:moveTo>
                  <a:cubicBezTo>
                    <a:pt x="291" y="6"/>
                    <a:pt x="291" y="6"/>
                    <a:pt x="291" y="6"/>
                  </a:cubicBezTo>
                  <a:cubicBezTo>
                    <a:pt x="291" y="6"/>
                    <a:pt x="291" y="6"/>
                    <a:pt x="291" y="6"/>
                  </a:cubicBezTo>
                  <a:moveTo>
                    <a:pt x="291" y="6"/>
                  </a:moveTo>
                  <a:cubicBezTo>
                    <a:pt x="291" y="6"/>
                    <a:pt x="291" y="6"/>
                    <a:pt x="291" y="6"/>
                  </a:cubicBezTo>
                  <a:cubicBezTo>
                    <a:pt x="291" y="6"/>
                    <a:pt x="291" y="6"/>
                    <a:pt x="291" y="6"/>
                  </a:cubicBezTo>
                  <a:moveTo>
                    <a:pt x="291" y="6"/>
                  </a:moveTo>
                  <a:cubicBezTo>
                    <a:pt x="291" y="6"/>
                    <a:pt x="291" y="6"/>
                    <a:pt x="291" y="6"/>
                  </a:cubicBezTo>
                  <a:cubicBezTo>
                    <a:pt x="291" y="6"/>
                    <a:pt x="291" y="6"/>
                    <a:pt x="291" y="6"/>
                  </a:cubicBezTo>
                  <a:moveTo>
                    <a:pt x="291" y="5"/>
                  </a:moveTo>
                  <a:cubicBezTo>
                    <a:pt x="291" y="5"/>
                    <a:pt x="291" y="6"/>
                    <a:pt x="291" y="6"/>
                  </a:cubicBezTo>
                  <a:cubicBezTo>
                    <a:pt x="291" y="6"/>
                    <a:pt x="291" y="5"/>
                    <a:pt x="291" y="5"/>
                  </a:cubicBezTo>
                  <a:moveTo>
                    <a:pt x="292" y="5"/>
                  </a:moveTo>
                  <a:cubicBezTo>
                    <a:pt x="292" y="5"/>
                    <a:pt x="292" y="5"/>
                    <a:pt x="291" y="5"/>
                  </a:cubicBezTo>
                  <a:cubicBezTo>
                    <a:pt x="292" y="5"/>
                    <a:pt x="292" y="5"/>
                    <a:pt x="292" y="5"/>
                  </a:cubicBezTo>
                  <a:moveTo>
                    <a:pt x="292" y="5"/>
                  </a:moveTo>
                  <a:cubicBezTo>
                    <a:pt x="292" y="5"/>
                    <a:pt x="292" y="5"/>
                    <a:pt x="292" y="5"/>
                  </a:cubicBezTo>
                  <a:cubicBezTo>
                    <a:pt x="292" y="5"/>
                    <a:pt x="292" y="5"/>
                    <a:pt x="292" y="5"/>
                  </a:cubicBezTo>
                  <a:moveTo>
                    <a:pt x="292" y="5"/>
                  </a:moveTo>
                  <a:cubicBezTo>
                    <a:pt x="292" y="5"/>
                    <a:pt x="292" y="5"/>
                    <a:pt x="292" y="5"/>
                  </a:cubicBezTo>
                  <a:cubicBezTo>
                    <a:pt x="292" y="5"/>
                    <a:pt x="292" y="5"/>
                    <a:pt x="292" y="5"/>
                  </a:cubicBezTo>
                  <a:moveTo>
                    <a:pt x="292" y="5"/>
                  </a:moveTo>
                  <a:cubicBezTo>
                    <a:pt x="292" y="5"/>
                    <a:pt x="292" y="5"/>
                    <a:pt x="292" y="5"/>
                  </a:cubicBezTo>
                  <a:cubicBezTo>
                    <a:pt x="292" y="5"/>
                    <a:pt x="292" y="5"/>
                    <a:pt x="292" y="5"/>
                  </a:cubicBezTo>
                  <a:moveTo>
                    <a:pt x="292" y="4"/>
                  </a:moveTo>
                  <a:cubicBezTo>
                    <a:pt x="292" y="4"/>
                    <a:pt x="292" y="4"/>
                    <a:pt x="292" y="4"/>
                  </a:cubicBezTo>
                  <a:cubicBezTo>
                    <a:pt x="292" y="4"/>
                    <a:pt x="292" y="4"/>
                    <a:pt x="292" y="4"/>
                  </a:cubicBezTo>
                  <a:moveTo>
                    <a:pt x="293" y="4"/>
                  </a:moveTo>
                  <a:cubicBezTo>
                    <a:pt x="293" y="4"/>
                    <a:pt x="293" y="4"/>
                    <a:pt x="293" y="4"/>
                  </a:cubicBezTo>
                  <a:cubicBezTo>
                    <a:pt x="293" y="4"/>
                    <a:pt x="293" y="4"/>
                    <a:pt x="293" y="4"/>
                  </a:cubicBezTo>
                  <a:moveTo>
                    <a:pt x="293" y="4"/>
                  </a:moveTo>
                  <a:cubicBezTo>
                    <a:pt x="293" y="4"/>
                    <a:pt x="293" y="4"/>
                    <a:pt x="293" y="4"/>
                  </a:cubicBezTo>
                  <a:cubicBezTo>
                    <a:pt x="293" y="4"/>
                    <a:pt x="293" y="4"/>
                    <a:pt x="293" y="4"/>
                  </a:cubicBezTo>
                  <a:moveTo>
                    <a:pt x="293" y="4"/>
                  </a:moveTo>
                  <a:cubicBezTo>
                    <a:pt x="293" y="4"/>
                    <a:pt x="293" y="4"/>
                    <a:pt x="293" y="4"/>
                  </a:cubicBezTo>
                  <a:cubicBezTo>
                    <a:pt x="293" y="4"/>
                    <a:pt x="293" y="4"/>
                    <a:pt x="293" y="4"/>
                  </a:cubicBezTo>
                  <a:moveTo>
                    <a:pt x="293" y="3"/>
                  </a:moveTo>
                  <a:cubicBezTo>
                    <a:pt x="293" y="3"/>
                    <a:pt x="293" y="3"/>
                    <a:pt x="293" y="3"/>
                  </a:cubicBezTo>
                  <a:cubicBezTo>
                    <a:pt x="293" y="3"/>
                    <a:pt x="293" y="3"/>
                    <a:pt x="293" y="3"/>
                  </a:cubicBezTo>
                  <a:moveTo>
                    <a:pt x="294" y="3"/>
                  </a:moveTo>
                  <a:cubicBezTo>
                    <a:pt x="294" y="3"/>
                    <a:pt x="294" y="3"/>
                    <a:pt x="294" y="3"/>
                  </a:cubicBezTo>
                  <a:cubicBezTo>
                    <a:pt x="294" y="3"/>
                    <a:pt x="294" y="3"/>
                    <a:pt x="294" y="3"/>
                  </a:cubicBezTo>
                  <a:moveTo>
                    <a:pt x="294" y="3"/>
                  </a:moveTo>
                  <a:cubicBezTo>
                    <a:pt x="294" y="3"/>
                    <a:pt x="294" y="3"/>
                    <a:pt x="294" y="3"/>
                  </a:cubicBezTo>
                  <a:cubicBezTo>
                    <a:pt x="294" y="3"/>
                    <a:pt x="294" y="3"/>
                    <a:pt x="294" y="3"/>
                  </a:cubicBezTo>
                  <a:moveTo>
                    <a:pt x="294" y="2"/>
                  </a:moveTo>
                  <a:cubicBezTo>
                    <a:pt x="294" y="2"/>
                    <a:pt x="294" y="2"/>
                    <a:pt x="294" y="2"/>
                  </a:cubicBezTo>
                  <a:cubicBezTo>
                    <a:pt x="294" y="2"/>
                    <a:pt x="294" y="2"/>
                    <a:pt x="294" y="2"/>
                  </a:cubicBezTo>
                  <a:moveTo>
                    <a:pt x="295" y="2"/>
                  </a:moveTo>
                  <a:cubicBezTo>
                    <a:pt x="295" y="2"/>
                    <a:pt x="295" y="2"/>
                    <a:pt x="295" y="2"/>
                  </a:cubicBezTo>
                  <a:cubicBezTo>
                    <a:pt x="295" y="2"/>
                    <a:pt x="295" y="2"/>
                    <a:pt x="295" y="2"/>
                  </a:cubicBezTo>
                  <a:moveTo>
                    <a:pt x="295" y="2"/>
                  </a:moveTo>
                  <a:cubicBezTo>
                    <a:pt x="295" y="2"/>
                    <a:pt x="295" y="2"/>
                    <a:pt x="295" y="2"/>
                  </a:cubicBezTo>
                  <a:cubicBezTo>
                    <a:pt x="295" y="2"/>
                    <a:pt x="295" y="2"/>
                    <a:pt x="295" y="2"/>
                  </a:cubicBezTo>
                  <a:moveTo>
                    <a:pt x="295" y="2"/>
                  </a:moveTo>
                  <a:cubicBezTo>
                    <a:pt x="295" y="2"/>
                    <a:pt x="295" y="2"/>
                    <a:pt x="295" y="2"/>
                  </a:cubicBezTo>
                  <a:cubicBezTo>
                    <a:pt x="295" y="2"/>
                    <a:pt x="295" y="2"/>
                    <a:pt x="295" y="2"/>
                  </a:cubicBezTo>
                  <a:moveTo>
                    <a:pt x="296" y="1"/>
                  </a:moveTo>
                  <a:cubicBezTo>
                    <a:pt x="296" y="1"/>
                    <a:pt x="296" y="1"/>
                    <a:pt x="296" y="1"/>
                  </a:cubicBezTo>
                  <a:cubicBezTo>
                    <a:pt x="296" y="1"/>
                    <a:pt x="296" y="1"/>
                    <a:pt x="296" y="1"/>
                  </a:cubicBezTo>
                  <a:moveTo>
                    <a:pt x="296" y="1"/>
                  </a:moveTo>
                  <a:cubicBezTo>
                    <a:pt x="296" y="1"/>
                    <a:pt x="296" y="1"/>
                    <a:pt x="296" y="1"/>
                  </a:cubicBezTo>
                  <a:cubicBezTo>
                    <a:pt x="296" y="1"/>
                    <a:pt x="296" y="1"/>
                    <a:pt x="296" y="1"/>
                  </a:cubicBezTo>
                  <a:moveTo>
                    <a:pt x="296" y="1"/>
                  </a:moveTo>
                  <a:cubicBezTo>
                    <a:pt x="296" y="1"/>
                    <a:pt x="296" y="1"/>
                    <a:pt x="296" y="1"/>
                  </a:cubicBezTo>
                  <a:cubicBezTo>
                    <a:pt x="296" y="1"/>
                    <a:pt x="296" y="1"/>
                    <a:pt x="296" y="1"/>
                  </a:cubicBezTo>
                  <a:moveTo>
                    <a:pt x="297" y="0"/>
                  </a:moveTo>
                  <a:cubicBezTo>
                    <a:pt x="297" y="0"/>
                    <a:pt x="297" y="0"/>
                    <a:pt x="297" y="0"/>
                  </a:cubicBezTo>
                  <a:cubicBezTo>
                    <a:pt x="297" y="0"/>
                    <a:pt x="297" y="0"/>
                    <a:pt x="297" y="0"/>
                  </a:cubicBezTo>
                </a:path>
              </a:pathLst>
            </a:custGeom>
            <a:solidFill>
              <a:srgbClr val="DFF5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0" name="isļîḍê"/>
            <p:cNvSpPr/>
            <p:nvPr/>
          </p:nvSpPr>
          <p:spPr bwMode="auto">
            <a:xfrm>
              <a:off x="3449638" y="1733551"/>
              <a:ext cx="6235700" cy="3629025"/>
            </a:xfrm>
            <a:custGeom>
              <a:avLst/>
              <a:gdLst>
                <a:gd name="T0" fmla="*/ 287 w 1593"/>
                <a:gd name="T1" fmla="*/ 917 h 928"/>
                <a:gd name="T2" fmla="*/ 598 w 1593"/>
                <a:gd name="T3" fmla="*/ 715 h 928"/>
                <a:gd name="T4" fmla="*/ 663 w 1593"/>
                <a:gd name="T5" fmla="*/ 912 h 928"/>
                <a:gd name="T6" fmla="*/ 674 w 1593"/>
                <a:gd name="T7" fmla="*/ 705 h 928"/>
                <a:gd name="T8" fmla="*/ 824 w 1593"/>
                <a:gd name="T9" fmla="*/ 626 h 928"/>
                <a:gd name="T10" fmla="*/ 717 w 1593"/>
                <a:gd name="T11" fmla="*/ 540 h 928"/>
                <a:gd name="T12" fmla="*/ 1001 w 1593"/>
                <a:gd name="T13" fmla="*/ 326 h 928"/>
                <a:gd name="T14" fmla="*/ 1069 w 1593"/>
                <a:gd name="T15" fmla="*/ 672 h 928"/>
                <a:gd name="T16" fmla="*/ 1078 w 1593"/>
                <a:gd name="T17" fmla="*/ 672 h 928"/>
                <a:gd name="T18" fmla="*/ 1078 w 1593"/>
                <a:gd name="T19" fmla="*/ 672 h 928"/>
                <a:gd name="T20" fmla="*/ 1078 w 1593"/>
                <a:gd name="T21" fmla="*/ 672 h 928"/>
                <a:gd name="T22" fmla="*/ 1079 w 1593"/>
                <a:gd name="T23" fmla="*/ 672 h 928"/>
                <a:gd name="T24" fmla="*/ 1160 w 1593"/>
                <a:gd name="T25" fmla="*/ 614 h 928"/>
                <a:gd name="T26" fmla="*/ 1169 w 1593"/>
                <a:gd name="T27" fmla="*/ 549 h 928"/>
                <a:gd name="T28" fmla="*/ 1097 w 1593"/>
                <a:gd name="T29" fmla="*/ 482 h 928"/>
                <a:gd name="T30" fmla="*/ 1242 w 1593"/>
                <a:gd name="T31" fmla="*/ 537 h 928"/>
                <a:gd name="T32" fmla="*/ 1246 w 1593"/>
                <a:gd name="T33" fmla="*/ 541 h 928"/>
                <a:gd name="T34" fmla="*/ 1315 w 1593"/>
                <a:gd name="T35" fmla="*/ 636 h 928"/>
                <a:gd name="T36" fmla="*/ 1114 w 1593"/>
                <a:gd name="T37" fmla="*/ 684 h 928"/>
                <a:gd name="T38" fmla="*/ 1085 w 1593"/>
                <a:gd name="T39" fmla="*/ 692 h 928"/>
                <a:gd name="T40" fmla="*/ 1073 w 1593"/>
                <a:gd name="T41" fmla="*/ 692 h 928"/>
                <a:gd name="T42" fmla="*/ 1069 w 1593"/>
                <a:gd name="T43" fmla="*/ 692 h 928"/>
                <a:gd name="T44" fmla="*/ 1163 w 1593"/>
                <a:gd name="T45" fmla="*/ 928 h 928"/>
                <a:gd name="T46" fmla="*/ 1279 w 1593"/>
                <a:gd name="T47" fmla="*/ 736 h 928"/>
                <a:gd name="T48" fmla="*/ 1383 w 1593"/>
                <a:gd name="T49" fmla="*/ 734 h 928"/>
                <a:gd name="T50" fmla="*/ 1383 w 1593"/>
                <a:gd name="T51" fmla="*/ 735 h 928"/>
                <a:gd name="T52" fmla="*/ 1387 w 1593"/>
                <a:gd name="T53" fmla="*/ 740 h 928"/>
                <a:gd name="T54" fmla="*/ 1430 w 1593"/>
                <a:gd name="T55" fmla="*/ 501 h 928"/>
                <a:gd name="T56" fmla="*/ 1431 w 1593"/>
                <a:gd name="T57" fmla="*/ 500 h 928"/>
                <a:gd name="T58" fmla="*/ 1432 w 1593"/>
                <a:gd name="T59" fmla="*/ 499 h 928"/>
                <a:gd name="T60" fmla="*/ 1433 w 1593"/>
                <a:gd name="T61" fmla="*/ 498 h 928"/>
                <a:gd name="T62" fmla="*/ 1434 w 1593"/>
                <a:gd name="T63" fmla="*/ 498 h 928"/>
                <a:gd name="T64" fmla="*/ 1435 w 1593"/>
                <a:gd name="T65" fmla="*/ 497 h 928"/>
                <a:gd name="T66" fmla="*/ 1436 w 1593"/>
                <a:gd name="T67" fmla="*/ 496 h 928"/>
                <a:gd name="T68" fmla="*/ 1437 w 1593"/>
                <a:gd name="T69" fmla="*/ 495 h 928"/>
                <a:gd name="T70" fmla="*/ 1438 w 1593"/>
                <a:gd name="T71" fmla="*/ 494 h 928"/>
                <a:gd name="T72" fmla="*/ 1439 w 1593"/>
                <a:gd name="T73" fmla="*/ 493 h 928"/>
                <a:gd name="T74" fmla="*/ 1440 w 1593"/>
                <a:gd name="T75" fmla="*/ 492 h 928"/>
                <a:gd name="T76" fmla="*/ 1441 w 1593"/>
                <a:gd name="T77" fmla="*/ 492 h 928"/>
                <a:gd name="T78" fmla="*/ 1442 w 1593"/>
                <a:gd name="T79" fmla="*/ 491 h 928"/>
                <a:gd name="T80" fmla="*/ 1442 w 1593"/>
                <a:gd name="T81" fmla="*/ 490 h 928"/>
                <a:gd name="T82" fmla="*/ 1444 w 1593"/>
                <a:gd name="T83" fmla="*/ 489 h 928"/>
                <a:gd name="T84" fmla="*/ 1445 w 1593"/>
                <a:gd name="T85" fmla="*/ 488 h 928"/>
                <a:gd name="T86" fmla="*/ 1446 w 1593"/>
                <a:gd name="T87" fmla="*/ 487 h 928"/>
                <a:gd name="T88" fmla="*/ 1447 w 1593"/>
                <a:gd name="T89" fmla="*/ 486 h 928"/>
                <a:gd name="T90" fmla="*/ 1447 w 1593"/>
                <a:gd name="T91" fmla="*/ 485 h 928"/>
                <a:gd name="T92" fmla="*/ 1448 w 1593"/>
                <a:gd name="T93" fmla="*/ 484 h 928"/>
                <a:gd name="T94" fmla="*/ 1449 w 1593"/>
                <a:gd name="T95" fmla="*/ 483 h 928"/>
                <a:gd name="T96" fmla="*/ 1450 w 1593"/>
                <a:gd name="T97" fmla="*/ 483 h 928"/>
                <a:gd name="T98" fmla="*/ 1451 w 1593"/>
                <a:gd name="T99" fmla="*/ 482 h 928"/>
                <a:gd name="T100" fmla="*/ 1452 w 1593"/>
                <a:gd name="T101" fmla="*/ 481 h 928"/>
                <a:gd name="T102" fmla="*/ 1453 w 1593"/>
                <a:gd name="T103" fmla="*/ 480 h 928"/>
                <a:gd name="T104" fmla="*/ 1454 w 1593"/>
                <a:gd name="T105" fmla="*/ 479 h 928"/>
                <a:gd name="T106" fmla="*/ 1455 w 1593"/>
                <a:gd name="T107" fmla="*/ 478 h 928"/>
                <a:gd name="T108" fmla="*/ 1455 w 1593"/>
                <a:gd name="T109" fmla="*/ 477 h 928"/>
                <a:gd name="T110" fmla="*/ 1456 w 1593"/>
                <a:gd name="T111" fmla="*/ 476 h 928"/>
                <a:gd name="T112" fmla="*/ 1458 w 1593"/>
                <a:gd name="T113" fmla="*/ 475 h 928"/>
                <a:gd name="T114" fmla="*/ 1459 w 1593"/>
                <a:gd name="T115" fmla="*/ 474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93" h="928">
                  <a:moveTo>
                    <a:pt x="240" y="805"/>
                  </a:moveTo>
                  <a:cubicBezTo>
                    <a:pt x="163" y="839"/>
                    <a:pt x="83" y="869"/>
                    <a:pt x="0" y="895"/>
                  </a:cubicBezTo>
                  <a:cubicBezTo>
                    <a:pt x="13" y="902"/>
                    <a:pt x="25" y="909"/>
                    <a:pt x="38" y="914"/>
                  </a:cubicBezTo>
                  <a:cubicBezTo>
                    <a:pt x="125" y="915"/>
                    <a:pt x="189" y="918"/>
                    <a:pt x="189" y="924"/>
                  </a:cubicBezTo>
                  <a:cubicBezTo>
                    <a:pt x="189" y="925"/>
                    <a:pt x="188" y="925"/>
                    <a:pt x="187" y="926"/>
                  </a:cubicBezTo>
                  <a:cubicBezTo>
                    <a:pt x="194" y="926"/>
                    <a:pt x="202" y="926"/>
                    <a:pt x="209" y="926"/>
                  </a:cubicBezTo>
                  <a:cubicBezTo>
                    <a:pt x="205" y="925"/>
                    <a:pt x="203" y="924"/>
                    <a:pt x="203" y="924"/>
                  </a:cubicBezTo>
                  <a:cubicBezTo>
                    <a:pt x="203" y="921"/>
                    <a:pt x="234" y="919"/>
                    <a:pt x="287" y="917"/>
                  </a:cubicBezTo>
                  <a:cubicBezTo>
                    <a:pt x="259" y="902"/>
                    <a:pt x="240" y="872"/>
                    <a:pt x="240" y="838"/>
                  </a:cubicBezTo>
                  <a:cubicBezTo>
                    <a:pt x="240" y="805"/>
                    <a:pt x="240" y="805"/>
                    <a:pt x="240" y="805"/>
                  </a:cubicBezTo>
                  <a:moveTo>
                    <a:pt x="707" y="547"/>
                  </a:moveTo>
                  <a:cubicBezTo>
                    <a:pt x="667" y="574"/>
                    <a:pt x="627" y="600"/>
                    <a:pt x="585" y="626"/>
                  </a:cubicBezTo>
                  <a:cubicBezTo>
                    <a:pt x="604" y="626"/>
                    <a:pt x="604" y="626"/>
                    <a:pt x="604" y="626"/>
                  </a:cubicBezTo>
                  <a:cubicBezTo>
                    <a:pt x="604" y="715"/>
                    <a:pt x="604" y="715"/>
                    <a:pt x="604" y="715"/>
                  </a:cubicBezTo>
                  <a:cubicBezTo>
                    <a:pt x="602" y="713"/>
                    <a:pt x="600" y="712"/>
                    <a:pt x="598" y="711"/>
                  </a:cubicBezTo>
                  <a:cubicBezTo>
                    <a:pt x="598" y="715"/>
                    <a:pt x="598" y="715"/>
                    <a:pt x="598" y="715"/>
                  </a:cubicBezTo>
                  <a:cubicBezTo>
                    <a:pt x="587" y="707"/>
                    <a:pt x="574" y="703"/>
                    <a:pt x="560" y="702"/>
                  </a:cubicBezTo>
                  <a:cubicBezTo>
                    <a:pt x="522" y="704"/>
                    <a:pt x="491" y="735"/>
                    <a:pt x="491" y="774"/>
                  </a:cubicBezTo>
                  <a:cubicBezTo>
                    <a:pt x="491" y="813"/>
                    <a:pt x="522" y="845"/>
                    <a:pt x="560" y="846"/>
                  </a:cubicBezTo>
                  <a:cubicBezTo>
                    <a:pt x="574" y="846"/>
                    <a:pt x="587" y="841"/>
                    <a:pt x="598" y="834"/>
                  </a:cubicBezTo>
                  <a:cubicBezTo>
                    <a:pt x="598" y="838"/>
                    <a:pt x="598" y="838"/>
                    <a:pt x="598" y="838"/>
                  </a:cubicBezTo>
                  <a:cubicBezTo>
                    <a:pt x="600" y="836"/>
                    <a:pt x="602" y="835"/>
                    <a:pt x="604" y="834"/>
                  </a:cubicBezTo>
                  <a:cubicBezTo>
                    <a:pt x="604" y="912"/>
                    <a:pt x="604" y="912"/>
                    <a:pt x="604" y="912"/>
                  </a:cubicBezTo>
                  <a:cubicBezTo>
                    <a:pt x="623" y="912"/>
                    <a:pt x="643" y="912"/>
                    <a:pt x="663" y="912"/>
                  </a:cubicBezTo>
                  <a:cubicBezTo>
                    <a:pt x="677" y="912"/>
                    <a:pt x="692" y="912"/>
                    <a:pt x="706" y="912"/>
                  </a:cubicBezTo>
                  <a:cubicBezTo>
                    <a:pt x="706" y="843"/>
                    <a:pt x="706" y="843"/>
                    <a:pt x="706" y="843"/>
                  </a:cubicBezTo>
                  <a:cubicBezTo>
                    <a:pt x="697" y="847"/>
                    <a:pt x="687" y="849"/>
                    <a:pt x="676" y="849"/>
                  </a:cubicBezTo>
                  <a:cubicBezTo>
                    <a:pt x="675" y="849"/>
                    <a:pt x="675" y="849"/>
                    <a:pt x="674" y="849"/>
                  </a:cubicBezTo>
                  <a:cubicBezTo>
                    <a:pt x="673" y="849"/>
                    <a:pt x="672" y="849"/>
                    <a:pt x="671" y="849"/>
                  </a:cubicBezTo>
                  <a:cubicBezTo>
                    <a:pt x="632" y="849"/>
                    <a:pt x="599" y="817"/>
                    <a:pt x="599" y="777"/>
                  </a:cubicBezTo>
                  <a:cubicBezTo>
                    <a:pt x="599" y="737"/>
                    <a:pt x="632" y="705"/>
                    <a:pt x="671" y="705"/>
                  </a:cubicBezTo>
                  <a:cubicBezTo>
                    <a:pt x="672" y="705"/>
                    <a:pt x="673" y="705"/>
                    <a:pt x="674" y="705"/>
                  </a:cubicBezTo>
                  <a:cubicBezTo>
                    <a:pt x="675" y="705"/>
                    <a:pt x="675" y="705"/>
                    <a:pt x="676" y="705"/>
                  </a:cubicBezTo>
                  <a:cubicBezTo>
                    <a:pt x="687" y="705"/>
                    <a:pt x="698" y="707"/>
                    <a:pt x="708" y="712"/>
                  </a:cubicBezTo>
                  <a:cubicBezTo>
                    <a:pt x="707" y="666"/>
                    <a:pt x="706" y="627"/>
                    <a:pt x="706" y="627"/>
                  </a:cubicBezTo>
                  <a:cubicBezTo>
                    <a:pt x="711" y="627"/>
                    <a:pt x="711" y="627"/>
                    <a:pt x="711" y="627"/>
                  </a:cubicBezTo>
                  <a:cubicBezTo>
                    <a:pt x="711" y="627"/>
                    <a:pt x="711" y="627"/>
                    <a:pt x="711" y="627"/>
                  </a:cubicBezTo>
                  <a:cubicBezTo>
                    <a:pt x="823" y="627"/>
                    <a:pt x="823" y="627"/>
                    <a:pt x="823" y="627"/>
                  </a:cubicBezTo>
                  <a:cubicBezTo>
                    <a:pt x="819" y="636"/>
                    <a:pt x="813" y="645"/>
                    <a:pt x="812" y="655"/>
                  </a:cubicBezTo>
                  <a:cubicBezTo>
                    <a:pt x="814" y="644"/>
                    <a:pt x="818" y="635"/>
                    <a:pt x="824" y="626"/>
                  </a:cubicBezTo>
                  <a:cubicBezTo>
                    <a:pt x="707" y="626"/>
                    <a:pt x="707" y="626"/>
                    <a:pt x="707" y="626"/>
                  </a:cubicBezTo>
                  <a:cubicBezTo>
                    <a:pt x="707" y="547"/>
                    <a:pt x="707" y="547"/>
                    <a:pt x="707" y="547"/>
                  </a:cubicBezTo>
                  <a:moveTo>
                    <a:pt x="712" y="544"/>
                  </a:moveTo>
                  <a:cubicBezTo>
                    <a:pt x="711" y="545"/>
                    <a:pt x="710" y="545"/>
                    <a:pt x="709" y="546"/>
                  </a:cubicBezTo>
                  <a:cubicBezTo>
                    <a:pt x="710" y="546"/>
                    <a:pt x="711" y="547"/>
                    <a:pt x="712" y="547"/>
                  </a:cubicBezTo>
                  <a:cubicBezTo>
                    <a:pt x="712" y="544"/>
                    <a:pt x="712" y="544"/>
                    <a:pt x="712" y="544"/>
                  </a:cubicBezTo>
                  <a:moveTo>
                    <a:pt x="817" y="470"/>
                  </a:moveTo>
                  <a:cubicBezTo>
                    <a:pt x="785" y="493"/>
                    <a:pt x="752" y="517"/>
                    <a:pt x="717" y="540"/>
                  </a:cubicBezTo>
                  <a:cubicBezTo>
                    <a:pt x="728" y="546"/>
                    <a:pt x="740" y="549"/>
                    <a:pt x="752" y="549"/>
                  </a:cubicBezTo>
                  <a:cubicBezTo>
                    <a:pt x="752" y="549"/>
                    <a:pt x="752" y="549"/>
                    <a:pt x="752" y="549"/>
                  </a:cubicBezTo>
                  <a:cubicBezTo>
                    <a:pt x="776" y="549"/>
                    <a:pt x="797" y="538"/>
                    <a:pt x="810" y="521"/>
                  </a:cubicBezTo>
                  <a:cubicBezTo>
                    <a:pt x="816" y="510"/>
                    <a:pt x="820" y="498"/>
                    <a:pt x="820" y="484"/>
                  </a:cubicBezTo>
                  <a:cubicBezTo>
                    <a:pt x="820" y="482"/>
                    <a:pt x="820" y="480"/>
                    <a:pt x="820" y="477"/>
                  </a:cubicBezTo>
                  <a:cubicBezTo>
                    <a:pt x="819" y="474"/>
                    <a:pt x="818" y="472"/>
                    <a:pt x="817" y="470"/>
                  </a:cubicBezTo>
                  <a:moveTo>
                    <a:pt x="1345" y="0"/>
                  </a:moveTo>
                  <a:cubicBezTo>
                    <a:pt x="1255" y="96"/>
                    <a:pt x="1139" y="210"/>
                    <a:pt x="1001" y="326"/>
                  </a:cubicBezTo>
                  <a:cubicBezTo>
                    <a:pt x="1040" y="336"/>
                    <a:pt x="1070" y="372"/>
                    <a:pt x="1070" y="414"/>
                  </a:cubicBezTo>
                  <a:cubicBezTo>
                    <a:pt x="1069" y="626"/>
                    <a:pt x="1069" y="626"/>
                    <a:pt x="1069" y="626"/>
                  </a:cubicBezTo>
                  <a:cubicBezTo>
                    <a:pt x="1065" y="626"/>
                    <a:pt x="1065" y="626"/>
                    <a:pt x="1065" y="626"/>
                  </a:cubicBezTo>
                  <a:cubicBezTo>
                    <a:pt x="1065" y="626"/>
                    <a:pt x="1065" y="626"/>
                    <a:pt x="1065" y="626"/>
                  </a:cubicBezTo>
                  <a:cubicBezTo>
                    <a:pt x="1001" y="626"/>
                    <a:pt x="1001" y="626"/>
                    <a:pt x="1001" y="626"/>
                  </a:cubicBezTo>
                  <a:cubicBezTo>
                    <a:pt x="1001" y="626"/>
                    <a:pt x="1001" y="627"/>
                    <a:pt x="1001" y="627"/>
                  </a:cubicBezTo>
                  <a:cubicBezTo>
                    <a:pt x="1069" y="627"/>
                    <a:pt x="1069" y="627"/>
                    <a:pt x="1069" y="627"/>
                  </a:cubicBezTo>
                  <a:cubicBezTo>
                    <a:pt x="1069" y="672"/>
                    <a:pt x="1069" y="672"/>
                    <a:pt x="1069" y="672"/>
                  </a:cubicBezTo>
                  <a:cubicBezTo>
                    <a:pt x="1071" y="672"/>
                    <a:pt x="1072" y="672"/>
                    <a:pt x="1074" y="672"/>
                  </a:cubicBezTo>
                  <a:cubicBezTo>
                    <a:pt x="1074" y="672"/>
                    <a:pt x="1074" y="672"/>
                    <a:pt x="1075" y="672"/>
                  </a:cubicBezTo>
                  <a:cubicBezTo>
                    <a:pt x="1075" y="672"/>
                    <a:pt x="1075" y="672"/>
                    <a:pt x="1075" y="672"/>
                  </a:cubicBezTo>
                  <a:cubicBezTo>
                    <a:pt x="1075" y="672"/>
                    <a:pt x="1075" y="672"/>
                    <a:pt x="1075" y="672"/>
                  </a:cubicBezTo>
                  <a:cubicBezTo>
                    <a:pt x="1076" y="672"/>
                    <a:pt x="1076" y="672"/>
                    <a:pt x="1077" y="672"/>
                  </a:cubicBezTo>
                  <a:cubicBezTo>
                    <a:pt x="1077" y="672"/>
                    <a:pt x="1077" y="672"/>
                    <a:pt x="1077" y="672"/>
                  </a:cubicBezTo>
                  <a:cubicBezTo>
                    <a:pt x="1077"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8" y="672"/>
                    <a:pt x="1078" y="672"/>
                  </a:cubicBezTo>
                  <a:cubicBezTo>
                    <a:pt x="1078" y="672"/>
                    <a:pt x="1079" y="672"/>
                    <a:pt x="1079" y="672"/>
                  </a:cubicBezTo>
                  <a:cubicBezTo>
                    <a:pt x="1079" y="672"/>
                    <a:pt x="1079" y="672"/>
                    <a:pt x="1079" y="672"/>
                  </a:cubicBezTo>
                  <a:cubicBezTo>
                    <a:pt x="1079" y="672"/>
                    <a:pt x="1079" y="672"/>
                    <a:pt x="1079" y="672"/>
                  </a:cubicBezTo>
                  <a:cubicBezTo>
                    <a:pt x="1079" y="672"/>
                    <a:pt x="1079" y="672"/>
                    <a:pt x="1079" y="672"/>
                  </a:cubicBezTo>
                  <a:cubicBezTo>
                    <a:pt x="1079" y="672"/>
                    <a:pt x="1079" y="672"/>
                    <a:pt x="1079" y="672"/>
                  </a:cubicBezTo>
                  <a:cubicBezTo>
                    <a:pt x="1079" y="672"/>
                    <a:pt x="1079" y="672"/>
                    <a:pt x="1079" y="672"/>
                  </a:cubicBezTo>
                  <a:cubicBezTo>
                    <a:pt x="1085" y="672"/>
                    <a:pt x="1100" y="664"/>
                    <a:pt x="1115" y="656"/>
                  </a:cubicBezTo>
                  <a:cubicBezTo>
                    <a:pt x="1115" y="656"/>
                    <a:pt x="1115" y="656"/>
                    <a:pt x="1115" y="656"/>
                  </a:cubicBezTo>
                  <a:cubicBezTo>
                    <a:pt x="1115" y="656"/>
                    <a:pt x="1115" y="656"/>
                    <a:pt x="1115" y="656"/>
                  </a:cubicBezTo>
                  <a:cubicBezTo>
                    <a:pt x="1132" y="646"/>
                    <a:pt x="1149" y="635"/>
                    <a:pt x="1152" y="633"/>
                  </a:cubicBezTo>
                  <a:cubicBezTo>
                    <a:pt x="1153" y="628"/>
                    <a:pt x="1155" y="624"/>
                    <a:pt x="1158" y="619"/>
                  </a:cubicBezTo>
                  <a:cubicBezTo>
                    <a:pt x="1158" y="617"/>
                    <a:pt x="1159" y="615"/>
                    <a:pt x="1160" y="614"/>
                  </a:cubicBezTo>
                  <a:cubicBezTo>
                    <a:pt x="1160" y="614"/>
                    <a:pt x="1160" y="614"/>
                    <a:pt x="1160" y="614"/>
                  </a:cubicBezTo>
                  <a:cubicBezTo>
                    <a:pt x="1160" y="614"/>
                    <a:pt x="1160" y="614"/>
                    <a:pt x="1160" y="614"/>
                  </a:cubicBezTo>
                  <a:cubicBezTo>
                    <a:pt x="1160" y="614"/>
                    <a:pt x="1160" y="614"/>
                    <a:pt x="1160" y="614"/>
                  </a:cubicBezTo>
                  <a:cubicBezTo>
                    <a:pt x="1161" y="609"/>
                    <a:pt x="1163" y="606"/>
                    <a:pt x="1164" y="602"/>
                  </a:cubicBezTo>
                  <a:cubicBezTo>
                    <a:pt x="1167" y="595"/>
                    <a:pt x="1170" y="588"/>
                    <a:pt x="1174" y="581"/>
                  </a:cubicBezTo>
                  <a:cubicBezTo>
                    <a:pt x="1174" y="578"/>
                    <a:pt x="1175" y="576"/>
                    <a:pt x="1177" y="575"/>
                  </a:cubicBezTo>
                  <a:cubicBezTo>
                    <a:pt x="1178" y="573"/>
                    <a:pt x="1179" y="571"/>
                    <a:pt x="1180" y="569"/>
                  </a:cubicBezTo>
                  <a:cubicBezTo>
                    <a:pt x="1178" y="565"/>
                    <a:pt x="1175" y="559"/>
                    <a:pt x="1171" y="553"/>
                  </a:cubicBezTo>
                  <a:cubicBezTo>
                    <a:pt x="1171" y="553"/>
                    <a:pt x="1171" y="553"/>
                    <a:pt x="1171" y="553"/>
                  </a:cubicBezTo>
                  <a:cubicBezTo>
                    <a:pt x="1171" y="552"/>
                    <a:pt x="1170" y="550"/>
                    <a:pt x="1169" y="549"/>
                  </a:cubicBezTo>
                  <a:cubicBezTo>
                    <a:pt x="1164" y="552"/>
                    <a:pt x="1159" y="554"/>
                    <a:pt x="1152" y="555"/>
                  </a:cubicBezTo>
                  <a:cubicBezTo>
                    <a:pt x="1152" y="555"/>
                    <a:pt x="1152" y="555"/>
                    <a:pt x="1152" y="555"/>
                  </a:cubicBezTo>
                  <a:cubicBezTo>
                    <a:pt x="1152" y="555"/>
                    <a:pt x="1152" y="555"/>
                    <a:pt x="1152" y="555"/>
                  </a:cubicBezTo>
                  <a:cubicBezTo>
                    <a:pt x="1150" y="556"/>
                    <a:pt x="1148" y="556"/>
                    <a:pt x="1147" y="556"/>
                  </a:cubicBezTo>
                  <a:cubicBezTo>
                    <a:pt x="1124" y="556"/>
                    <a:pt x="1104" y="533"/>
                    <a:pt x="1104" y="512"/>
                  </a:cubicBezTo>
                  <a:cubicBezTo>
                    <a:pt x="1104" y="505"/>
                    <a:pt x="1106" y="498"/>
                    <a:pt x="1109" y="492"/>
                  </a:cubicBezTo>
                  <a:cubicBezTo>
                    <a:pt x="1104" y="493"/>
                    <a:pt x="1101" y="493"/>
                    <a:pt x="1098" y="493"/>
                  </a:cubicBezTo>
                  <a:cubicBezTo>
                    <a:pt x="1084" y="493"/>
                    <a:pt x="1097" y="482"/>
                    <a:pt x="1097" y="482"/>
                  </a:cubicBezTo>
                  <a:cubicBezTo>
                    <a:pt x="1097" y="482"/>
                    <a:pt x="1121" y="450"/>
                    <a:pt x="1153" y="450"/>
                  </a:cubicBezTo>
                  <a:cubicBezTo>
                    <a:pt x="1161" y="450"/>
                    <a:pt x="1168" y="452"/>
                    <a:pt x="1176" y="456"/>
                  </a:cubicBezTo>
                  <a:cubicBezTo>
                    <a:pt x="1216" y="476"/>
                    <a:pt x="1220" y="512"/>
                    <a:pt x="1242" y="537"/>
                  </a:cubicBezTo>
                  <a:cubicBezTo>
                    <a:pt x="1242" y="537"/>
                    <a:pt x="1242" y="537"/>
                    <a:pt x="1242" y="537"/>
                  </a:cubicBezTo>
                  <a:cubicBezTo>
                    <a:pt x="1242" y="537"/>
                    <a:pt x="1242" y="537"/>
                    <a:pt x="1242" y="537"/>
                  </a:cubicBezTo>
                  <a:cubicBezTo>
                    <a:pt x="1242" y="537"/>
                    <a:pt x="1242" y="537"/>
                    <a:pt x="1242" y="537"/>
                  </a:cubicBezTo>
                  <a:cubicBezTo>
                    <a:pt x="1242" y="537"/>
                    <a:pt x="1242" y="537"/>
                    <a:pt x="1242" y="537"/>
                  </a:cubicBezTo>
                  <a:cubicBezTo>
                    <a:pt x="1242" y="537"/>
                    <a:pt x="1242" y="537"/>
                    <a:pt x="1242" y="537"/>
                  </a:cubicBezTo>
                  <a:cubicBezTo>
                    <a:pt x="1242" y="537"/>
                    <a:pt x="1242" y="537"/>
                    <a:pt x="1242" y="537"/>
                  </a:cubicBezTo>
                  <a:cubicBezTo>
                    <a:pt x="1242" y="537"/>
                    <a:pt x="1242" y="537"/>
                    <a:pt x="1242" y="537"/>
                  </a:cubicBezTo>
                  <a:cubicBezTo>
                    <a:pt x="1242" y="537"/>
                    <a:pt x="1242" y="537"/>
                    <a:pt x="1242" y="537"/>
                  </a:cubicBezTo>
                  <a:cubicBezTo>
                    <a:pt x="1243" y="539"/>
                    <a:pt x="1245" y="540"/>
                    <a:pt x="1246" y="541"/>
                  </a:cubicBezTo>
                  <a:cubicBezTo>
                    <a:pt x="1246" y="541"/>
                    <a:pt x="1246" y="541"/>
                    <a:pt x="1246" y="541"/>
                  </a:cubicBezTo>
                  <a:cubicBezTo>
                    <a:pt x="1246" y="541"/>
                    <a:pt x="1246" y="541"/>
                    <a:pt x="1246" y="541"/>
                  </a:cubicBezTo>
                  <a:cubicBezTo>
                    <a:pt x="1246" y="541"/>
                    <a:pt x="1246" y="541"/>
                    <a:pt x="1246" y="541"/>
                  </a:cubicBezTo>
                  <a:cubicBezTo>
                    <a:pt x="1246" y="541"/>
                    <a:pt x="1246" y="541"/>
                    <a:pt x="1246" y="541"/>
                  </a:cubicBezTo>
                  <a:cubicBezTo>
                    <a:pt x="1246" y="541"/>
                    <a:pt x="1246" y="542"/>
                    <a:pt x="1246" y="542"/>
                  </a:cubicBezTo>
                  <a:cubicBezTo>
                    <a:pt x="1246" y="542"/>
                    <a:pt x="1246" y="542"/>
                    <a:pt x="1246" y="542"/>
                  </a:cubicBezTo>
                  <a:cubicBezTo>
                    <a:pt x="1246" y="542"/>
                    <a:pt x="1246" y="542"/>
                    <a:pt x="1246" y="542"/>
                  </a:cubicBezTo>
                  <a:cubicBezTo>
                    <a:pt x="1246" y="542"/>
                    <a:pt x="1246" y="542"/>
                    <a:pt x="1246" y="542"/>
                  </a:cubicBezTo>
                  <a:cubicBezTo>
                    <a:pt x="1272" y="566"/>
                    <a:pt x="1330" y="567"/>
                    <a:pt x="1330" y="605"/>
                  </a:cubicBezTo>
                  <a:cubicBezTo>
                    <a:pt x="1330" y="606"/>
                    <a:pt x="1330" y="607"/>
                    <a:pt x="1329" y="608"/>
                  </a:cubicBezTo>
                  <a:cubicBezTo>
                    <a:pt x="1329" y="608"/>
                    <a:pt x="1329" y="608"/>
                    <a:pt x="1329" y="608"/>
                  </a:cubicBezTo>
                  <a:cubicBezTo>
                    <a:pt x="1328" y="620"/>
                    <a:pt x="1323" y="629"/>
                    <a:pt x="1315" y="636"/>
                  </a:cubicBezTo>
                  <a:cubicBezTo>
                    <a:pt x="1328" y="651"/>
                    <a:pt x="1335" y="662"/>
                    <a:pt x="1335" y="662"/>
                  </a:cubicBezTo>
                  <a:cubicBezTo>
                    <a:pt x="1299" y="694"/>
                    <a:pt x="1262" y="699"/>
                    <a:pt x="1241" y="699"/>
                  </a:cubicBezTo>
                  <a:cubicBezTo>
                    <a:pt x="1230" y="699"/>
                    <a:pt x="1224" y="698"/>
                    <a:pt x="1224" y="698"/>
                  </a:cubicBezTo>
                  <a:cubicBezTo>
                    <a:pt x="1212" y="681"/>
                    <a:pt x="1203" y="660"/>
                    <a:pt x="1197" y="640"/>
                  </a:cubicBezTo>
                  <a:cubicBezTo>
                    <a:pt x="1185" y="660"/>
                    <a:pt x="1171" y="678"/>
                    <a:pt x="1160" y="680"/>
                  </a:cubicBezTo>
                  <a:cubicBezTo>
                    <a:pt x="1159" y="681"/>
                    <a:pt x="1158" y="681"/>
                    <a:pt x="1157" y="681"/>
                  </a:cubicBezTo>
                  <a:cubicBezTo>
                    <a:pt x="1151" y="681"/>
                    <a:pt x="1150" y="676"/>
                    <a:pt x="1151" y="669"/>
                  </a:cubicBezTo>
                  <a:cubicBezTo>
                    <a:pt x="1141" y="673"/>
                    <a:pt x="1127" y="679"/>
                    <a:pt x="1114" y="684"/>
                  </a:cubicBezTo>
                  <a:cubicBezTo>
                    <a:pt x="1102" y="688"/>
                    <a:pt x="1091" y="692"/>
                    <a:pt x="1087" y="692"/>
                  </a:cubicBezTo>
                  <a:cubicBezTo>
                    <a:pt x="1087" y="692"/>
                    <a:pt x="1087" y="692"/>
                    <a:pt x="1087" y="692"/>
                  </a:cubicBezTo>
                  <a:cubicBezTo>
                    <a:pt x="1087" y="692"/>
                    <a:pt x="1087" y="692"/>
                    <a:pt x="1087" y="692"/>
                  </a:cubicBezTo>
                  <a:cubicBezTo>
                    <a:pt x="1087" y="692"/>
                    <a:pt x="1087" y="692"/>
                    <a:pt x="1087" y="692"/>
                  </a:cubicBezTo>
                  <a:cubicBezTo>
                    <a:pt x="1086" y="692"/>
                    <a:pt x="1086" y="692"/>
                    <a:pt x="1086" y="692"/>
                  </a:cubicBezTo>
                  <a:cubicBezTo>
                    <a:pt x="1086" y="692"/>
                    <a:pt x="1086" y="692"/>
                    <a:pt x="1086" y="692"/>
                  </a:cubicBezTo>
                  <a:cubicBezTo>
                    <a:pt x="1086" y="692"/>
                    <a:pt x="1086" y="692"/>
                    <a:pt x="1086" y="692"/>
                  </a:cubicBezTo>
                  <a:cubicBezTo>
                    <a:pt x="1086" y="692"/>
                    <a:pt x="1086" y="692"/>
                    <a:pt x="1085" y="692"/>
                  </a:cubicBezTo>
                  <a:cubicBezTo>
                    <a:pt x="1085" y="692"/>
                    <a:pt x="1085" y="692"/>
                    <a:pt x="1085" y="692"/>
                  </a:cubicBezTo>
                  <a:cubicBezTo>
                    <a:pt x="1084" y="692"/>
                    <a:pt x="1082" y="692"/>
                    <a:pt x="1081" y="692"/>
                  </a:cubicBezTo>
                  <a:cubicBezTo>
                    <a:pt x="1081" y="692"/>
                    <a:pt x="1081" y="692"/>
                    <a:pt x="1081" y="692"/>
                  </a:cubicBezTo>
                  <a:cubicBezTo>
                    <a:pt x="1081" y="692"/>
                    <a:pt x="1081" y="692"/>
                    <a:pt x="1081" y="692"/>
                  </a:cubicBezTo>
                  <a:cubicBezTo>
                    <a:pt x="1078" y="692"/>
                    <a:pt x="1076" y="692"/>
                    <a:pt x="1073" y="692"/>
                  </a:cubicBezTo>
                  <a:cubicBezTo>
                    <a:pt x="1073" y="692"/>
                    <a:pt x="1073" y="692"/>
                    <a:pt x="1073" y="692"/>
                  </a:cubicBezTo>
                  <a:cubicBezTo>
                    <a:pt x="1073" y="692"/>
                    <a:pt x="1073" y="692"/>
                    <a:pt x="1073" y="692"/>
                  </a:cubicBezTo>
                  <a:cubicBezTo>
                    <a:pt x="1073" y="692"/>
                    <a:pt x="1073" y="692"/>
                    <a:pt x="1073" y="692"/>
                  </a:cubicBezTo>
                  <a:cubicBezTo>
                    <a:pt x="1073" y="692"/>
                    <a:pt x="1073" y="692"/>
                    <a:pt x="1073" y="692"/>
                  </a:cubicBezTo>
                  <a:cubicBezTo>
                    <a:pt x="1072" y="692"/>
                    <a:pt x="1072" y="692"/>
                    <a:pt x="1072" y="692"/>
                  </a:cubicBezTo>
                  <a:cubicBezTo>
                    <a:pt x="1072" y="692"/>
                    <a:pt x="1072" y="692"/>
                    <a:pt x="1072" y="692"/>
                  </a:cubicBezTo>
                  <a:cubicBezTo>
                    <a:pt x="1072" y="692"/>
                    <a:pt x="1072" y="692"/>
                    <a:pt x="1072" y="692"/>
                  </a:cubicBezTo>
                  <a:cubicBezTo>
                    <a:pt x="1072" y="692"/>
                    <a:pt x="1072" y="692"/>
                    <a:pt x="1072" y="692"/>
                  </a:cubicBezTo>
                  <a:cubicBezTo>
                    <a:pt x="1072" y="692"/>
                    <a:pt x="1071" y="692"/>
                    <a:pt x="1071" y="692"/>
                  </a:cubicBezTo>
                  <a:cubicBezTo>
                    <a:pt x="1071" y="692"/>
                    <a:pt x="1071" y="692"/>
                    <a:pt x="1071" y="692"/>
                  </a:cubicBezTo>
                  <a:cubicBezTo>
                    <a:pt x="1071" y="692"/>
                    <a:pt x="1070" y="692"/>
                    <a:pt x="1069" y="692"/>
                  </a:cubicBezTo>
                  <a:cubicBezTo>
                    <a:pt x="1069" y="838"/>
                    <a:pt x="1069" y="838"/>
                    <a:pt x="1069" y="838"/>
                  </a:cubicBezTo>
                  <a:cubicBezTo>
                    <a:pt x="1069" y="871"/>
                    <a:pt x="1050" y="901"/>
                    <a:pt x="1023" y="916"/>
                  </a:cubicBezTo>
                  <a:cubicBezTo>
                    <a:pt x="1085" y="918"/>
                    <a:pt x="1123" y="921"/>
                    <a:pt x="1123" y="924"/>
                  </a:cubicBezTo>
                  <a:cubicBezTo>
                    <a:pt x="1123" y="925"/>
                    <a:pt x="1114" y="926"/>
                    <a:pt x="1098" y="928"/>
                  </a:cubicBezTo>
                  <a:cubicBezTo>
                    <a:pt x="1118" y="928"/>
                    <a:pt x="1138" y="928"/>
                    <a:pt x="1156" y="928"/>
                  </a:cubicBezTo>
                  <a:cubicBezTo>
                    <a:pt x="1158" y="928"/>
                    <a:pt x="1161" y="928"/>
                    <a:pt x="1163" y="928"/>
                  </a:cubicBezTo>
                  <a:cubicBezTo>
                    <a:pt x="1163" y="928"/>
                    <a:pt x="1163" y="928"/>
                    <a:pt x="1163" y="928"/>
                  </a:cubicBezTo>
                  <a:cubicBezTo>
                    <a:pt x="1163" y="928"/>
                    <a:pt x="1163" y="928"/>
                    <a:pt x="1163" y="928"/>
                  </a:cubicBezTo>
                  <a:cubicBezTo>
                    <a:pt x="1167" y="928"/>
                    <a:pt x="1171" y="928"/>
                    <a:pt x="1174" y="928"/>
                  </a:cubicBezTo>
                  <a:cubicBezTo>
                    <a:pt x="1165" y="927"/>
                    <a:pt x="1160" y="925"/>
                    <a:pt x="1160" y="924"/>
                  </a:cubicBezTo>
                  <a:cubicBezTo>
                    <a:pt x="1160" y="919"/>
                    <a:pt x="1210" y="915"/>
                    <a:pt x="1282" y="914"/>
                  </a:cubicBezTo>
                  <a:cubicBezTo>
                    <a:pt x="1346" y="895"/>
                    <a:pt x="1372" y="857"/>
                    <a:pt x="1382" y="812"/>
                  </a:cubicBezTo>
                  <a:cubicBezTo>
                    <a:pt x="1381" y="812"/>
                    <a:pt x="1380" y="811"/>
                    <a:pt x="1380" y="811"/>
                  </a:cubicBezTo>
                  <a:cubicBezTo>
                    <a:pt x="1356" y="797"/>
                    <a:pt x="1279" y="736"/>
                    <a:pt x="1279" y="736"/>
                  </a:cubicBezTo>
                  <a:cubicBezTo>
                    <a:pt x="1279" y="736"/>
                    <a:pt x="1279" y="736"/>
                    <a:pt x="1279" y="736"/>
                  </a:cubicBezTo>
                  <a:cubicBezTo>
                    <a:pt x="1279" y="736"/>
                    <a:pt x="1279" y="736"/>
                    <a:pt x="1279" y="736"/>
                  </a:cubicBezTo>
                  <a:cubicBezTo>
                    <a:pt x="1333" y="671"/>
                    <a:pt x="1333" y="671"/>
                    <a:pt x="1333" y="671"/>
                  </a:cubicBezTo>
                  <a:cubicBezTo>
                    <a:pt x="1333" y="671"/>
                    <a:pt x="1362" y="700"/>
                    <a:pt x="1381" y="731"/>
                  </a:cubicBezTo>
                  <a:cubicBezTo>
                    <a:pt x="1381" y="731"/>
                    <a:pt x="1381" y="731"/>
                    <a:pt x="1381" y="731"/>
                  </a:cubicBezTo>
                  <a:cubicBezTo>
                    <a:pt x="1381" y="732"/>
                    <a:pt x="1381" y="732"/>
                    <a:pt x="1381" y="732"/>
                  </a:cubicBezTo>
                  <a:cubicBezTo>
                    <a:pt x="1382" y="732"/>
                    <a:pt x="1382" y="733"/>
                    <a:pt x="1383" y="734"/>
                  </a:cubicBezTo>
                  <a:cubicBezTo>
                    <a:pt x="1383" y="734"/>
                    <a:pt x="1383" y="734"/>
                    <a:pt x="1383" y="734"/>
                  </a:cubicBezTo>
                  <a:cubicBezTo>
                    <a:pt x="1383" y="734"/>
                    <a:pt x="1383" y="734"/>
                    <a:pt x="1383" y="734"/>
                  </a:cubicBezTo>
                  <a:cubicBezTo>
                    <a:pt x="1383" y="734"/>
                    <a:pt x="1383" y="734"/>
                    <a:pt x="1383" y="734"/>
                  </a:cubicBezTo>
                  <a:cubicBezTo>
                    <a:pt x="1383" y="734"/>
                    <a:pt x="1383" y="734"/>
                    <a:pt x="1383" y="734"/>
                  </a:cubicBezTo>
                  <a:cubicBezTo>
                    <a:pt x="1383" y="734"/>
                    <a:pt x="1383" y="734"/>
                    <a:pt x="1383" y="734"/>
                  </a:cubicBezTo>
                  <a:cubicBezTo>
                    <a:pt x="1383" y="734"/>
                    <a:pt x="1383" y="734"/>
                    <a:pt x="1383" y="734"/>
                  </a:cubicBezTo>
                  <a:cubicBezTo>
                    <a:pt x="1383" y="734"/>
                    <a:pt x="1383" y="734"/>
                    <a:pt x="1383" y="734"/>
                  </a:cubicBezTo>
                  <a:cubicBezTo>
                    <a:pt x="1383" y="734"/>
                    <a:pt x="1383" y="734"/>
                    <a:pt x="1383" y="734"/>
                  </a:cubicBezTo>
                  <a:cubicBezTo>
                    <a:pt x="1383" y="734"/>
                    <a:pt x="1383" y="734"/>
                    <a:pt x="1383" y="734"/>
                  </a:cubicBezTo>
                  <a:cubicBezTo>
                    <a:pt x="1383" y="734"/>
                    <a:pt x="1383" y="734"/>
                    <a:pt x="1383" y="734"/>
                  </a:cubicBezTo>
                  <a:cubicBezTo>
                    <a:pt x="1383" y="734"/>
                    <a:pt x="1383" y="734"/>
                    <a:pt x="1383" y="735"/>
                  </a:cubicBezTo>
                  <a:cubicBezTo>
                    <a:pt x="1383" y="735"/>
                    <a:pt x="1383" y="735"/>
                    <a:pt x="1383" y="735"/>
                  </a:cubicBezTo>
                  <a:cubicBezTo>
                    <a:pt x="1383" y="735"/>
                    <a:pt x="1383" y="735"/>
                    <a:pt x="1383" y="735"/>
                  </a:cubicBezTo>
                  <a:cubicBezTo>
                    <a:pt x="1383" y="735"/>
                    <a:pt x="1383" y="735"/>
                    <a:pt x="1383" y="735"/>
                  </a:cubicBezTo>
                  <a:cubicBezTo>
                    <a:pt x="1383" y="735"/>
                    <a:pt x="1383" y="735"/>
                    <a:pt x="1383" y="735"/>
                  </a:cubicBezTo>
                  <a:cubicBezTo>
                    <a:pt x="1383" y="735"/>
                    <a:pt x="1383" y="735"/>
                    <a:pt x="1383" y="735"/>
                  </a:cubicBezTo>
                  <a:cubicBezTo>
                    <a:pt x="1383" y="735"/>
                    <a:pt x="1383" y="735"/>
                    <a:pt x="1383" y="735"/>
                  </a:cubicBezTo>
                  <a:cubicBezTo>
                    <a:pt x="1383" y="735"/>
                    <a:pt x="1383" y="735"/>
                    <a:pt x="1383" y="735"/>
                  </a:cubicBezTo>
                  <a:cubicBezTo>
                    <a:pt x="1385" y="737"/>
                    <a:pt x="1386" y="739"/>
                    <a:pt x="1387" y="740"/>
                  </a:cubicBezTo>
                  <a:cubicBezTo>
                    <a:pt x="1384" y="653"/>
                    <a:pt x="1363" y="557"/>
                    <a:pt x="1428" y="502"/>
                  </a:cubicBezTo>
                  <a:cubicBezTo>
                    <a:pt x="1428" y="502"/>
                    <a:pt x="1428" y="502"/>
                    <a:pt x="1428" y="502"/>
                  </a:cubicBezTo>
                  <a:cubicBezTo>
                    <a:pt x="1428" y="502"/>
                    <a:pt x="1429" y="502"/>
                    <a:pt x="1429" y="502"/>
                  </a:cubicBezTo>
                  <a:cubicBezTo>
                    <a:pt x="1429" y="502"/>
                    <a:pt x="1429" y="502"/>
                    <a:pt x="1429" y="502"/>
                  </a:cubicBezTo>
                  <a:cubicBezTo>
                    <a:pt x="1429" y="502"/>
                    <a:pt x="1429" y="502"/>
                    <a:pt x="1429" y="502"/>
                  </a:cubicBezTo>
                  <a:cubicBezTo>
                    <a:pt x="1429" y="501"/>
                    <a:pt x="1429" y="501"/>
                    <a:pt x="1429" y="501"/>
                  </a:cubicBezTo>
                  <a:cubicBezTo>
                    <a:pt x="1429" y="501"/>
                    <a:pt x="1430" y="501"/>
                    <a:pt x="1430" y="501"/>
                  </a:cubicBezTo>
                  <a:cubicBezTo>
                    <a:pt x="1430" y="501"/>
                    <a:pt x="1430" y="501"/>
                    <a:pt x="1430" y="501"/>
                  </a:cubicBezTo>
                  <a:cubicBezTo>
                    <a:pt x="1430" y="501"/>
                    <a:pt x="1430" y="501"/>
                    <a:pt x="1430" y="501"/>
                  </a:cubicBezTo>
                  <a:cubicBezTo>
                    <a:pt x="1430" y="501"/>
                    <a:pt x="1430" y="501"/>
                    <a:pt x="1430" y="501"/>
                  </a:cubicBezTo>
                  <a:cubicBezTo>
                    <a:pt x="1430" y="501"/>
                    <a:pt x="1430" y="501"/>
                    <a:pt x="1430" y="501"/>
                  </a:cubicBezTo>
                  <a:cubicBezTo>
                    <a:pt x="1430" y="501"/>
                    <a:pt x="1430" y="501"/>
                    <a:pt x="1430" y="501"/>
                  </a:cubicBezTo>
                  <a:cubicBezTo>
                    <a:pt x="1430" y="501"/>
                    <a:pt x="1430" y="500"/>
                    <a:pt x="1430" y="500"/>
                  </a:cubicBezTo>
                  <a:cubicBezTo>
                    <a:pt x="1430" y="500"/>
                    <a:pt x="1430" y="500"/>
                    <a:pt x="1430" y="500"/>
                  </a:cubicBezTo>
                  <a:cubicBezTo>
                    <a:pt x="1430" y="500"/>
                    <a:pt x="1431" y="500"/>
                    <a:pt x="1431" y="500"/>
                  </a:cubicBezTo>
                  <a:cubicBezTo>
                    <a:pt x="1431" y="500"/>
                    <a:pt x="1431" y="500"/>
                    <a:pt x="1431" y="500"/>
                  </a:cubicBezTo>
                  <a:cubicBezTo>
                    <a:pt x="1431" y="500"/>
                    <a:pt x="1431" y="500"/>
                    <a:pt x="1431" y="500"/>
                  </a:cubicBezTo>
                  <a:cubicBezTo>
                    <a:pt x="1431" y="500"/>
                    <a:pt x="1431" y="500"/>
                    <a:pt x="1431" y="500"/>
                  </a:cubicBezTo>
                  <a:cubicBezTo>
                    <a:pt x="1431" y="500"/>
                    <a:pt x="1431" y="500"/>
                    <a:pt x="1431" y="500"/>
                  </a:cubicBezTo>
                  <a:cubicBezTo>
                    <a:pt x="1431" y="500"/>
                    <a:pt x="1431" y="500"/>
                    <a:pt x="1431" y="500"/>
                  </a:cubicBezTo>
                  <a:cubicBezTo>
                    <a:pt x="1431" y="500"/>
                    <a:pt x="1431" y="500"/>
                    <a:pt x="1431" y="500"/>
                  </a:cubicBezTo>
                  <a:cubicBezTo>
                    <a:pt x="1431" y="500"/>
                    <a:pt x="1431" y="500"/>
                    <a:pt x="1431" y="500"/>
                  </a:cubicBezTo>
                  <a:cubicBezTo>
                    <a:pt x="1431" y="499"/>
                    <a:pt x="1432" y="499"/>
                    <a:pt x="1432" y="499"/>
                  </a:cubicBezTo>
                  <a:cubicBezTo>
                    <a:pt x="1432" y="499"/>
                    <a:pt x="1432" y="499"/>
                    <a:pt x="1432" y="499"/>
                  </a:cubicBezTo>
                  <a:cubicBezTo>
                    <a:pt x="1432" y="499"/>
                    <a:pt x="1432" y="499"/>
                    <a:pt x="1432" y="499"/>
                  </a:cubicBezTo>
                  <a:cubicBezTo>
                    <a:pt x="1432" y="499"/>
                    <a:pt x="1432" y="499"/>
                    <a:pt x="1432" y="499"/>
                  </a:cubicBezTo>
                  <a:cubicBezTo>
                    <a:pt x="1432" y="499"/>
                    <a:pt x="1432" y="499"/>
                    <a:pt x="1432" y="499"/>
                  </a:cubicBezTo>
                  <a:cubicBezTo>
                    <a:pt x="1432" y="499"/>
                    <a:pt x="1432" y="499"/>
                    <a:pt x="1432" y="499"/>
                  </a:cubicBezTo>
                  <a:cubicBezTo>
                    <a:pt x="1432" y="499"/>
                    <a:pt x="1432" y="499"/>
                    <a:pt x="1432" y="499"/>
                  </a:cubicBezTo>
                  <a:cubicBezTo>
                    <a:pt x="1432" y="499"/>
                    <a:pt x="1432" y="499"/>
                    <a:pt x="1432" y="499"/>
                  </a:cubicBezTo>
                  <a:cubicBezTo>
                    <a:pt x="1432" y="499"/>
                    <a:pt x="1433" y="499"/>
                    <a:pt x="1433" y="499"/>
                  </a:cubicBezTo>
                  <a:cubicBezTo>
                    <a:pt x="1433" y="499"/>
                    <a:pt x="1433" y="498"/>
                    <a:pt x="1433" y="498"/>
                  </a:cubicBezTo>
                  <a:cubicBezTo>
                    <a:pt x="1433" y="498"/>
                    <a:pt x="1433" y="498"/>
                    <a:pt x="1433" y="498"/>
                  </a:cubicBezTo>
                  <a:cubicBezTo>
                    <a:pt x="1433" y="498"/>
                    <a:pt x="1433" y="498"/>
                    <a:pt x="1433" y="498"/>
                  </a:cubicBezTo>
                  <a:cubicBezTo>
                    <a:pt x="1433" y="498"/>
                    <a:pt x="1433" y="498"/>
                    <a:pt x="1433" y="498"/>
                  </a:cubicBezTo>
                  <a:cubicBezTo>
                    <a:pt x="1433" y="498"/>
                    <a:pt x="1433" y="498"/>
                    <a:pt x="1433" y="498"/>
                  </a:cubicBezTo>
                  <a:cubicBezTo>
                    <a:pt x="1433" y="498"/>
                    <a:pt x="1433" y="498"/>
                    <a:pt x="1433" y="498"/>
                  </a:cubicBezTo>
                  <a:cubicBezTo>
                    <a:pt x="1433" y="498"/>
                    <a:pt x="1433" y="498"/>
                    <a:pt x="1433" y="498"/>
                  </a:cubicBezTo>
                  <a:cubicBezTo>
                    <a:pt x="1433" y="498"/>
                    <a:pt x="1434" y="498"/>
                    <a:pt x="1434" y="498"/>
                  </a:cubicBezTo>
                  <a:cubicBezTo>
                    <a:pt x="1434" y="498"/>
                    <a:pt x="1434" y="498"/>
                    <a:pt x="1434" y="498"/>
                  </a:cubicBezTo>
                  <a:cubicBezTo>
                    <a:pt x="1434" y="498"/>
                    <a:pt x="1434" y="498"/>
                    <a:pt x="1434" y="497"/>
                  </a:cubicBezTo>
                  <a:cubicBezTo>
                    <a:pt x="1434" y="497"/>
                    <a:pt x="1434" y="497"/>
                    <a:pt x="1434" y="497"/>
                  </a:cubicBezTo>
                  <a:cubicBezTo>
                    <a:pt x="1434" y="497"/>
                    <a:pt x="1434" y="497"/>
                    <a:pt x="1434" y="497"/>
                  </a:cubicBezTo>
                  <a:cubicBezTo>
                    <a:pt x="1434" y="497"/>
                    <a:pt x="1434" y="497"/>
                    <a:pt x="1434" y="497"/>
                  </a:cubicBezTo>
                  <a:cubicBezTo>
                    <a:pt x="1434" y="497"/>
                    <a:pt x="1434" y="497"/>
                    <a:pt x="1434" y="497"/>
                  </a:cubicBezTo>
                  <a:cubicBezTo>
                    <a:pt x="1434" y="497"/>
                    <a:pt x="1434" y="497"/>
                    <a:pt x="1434" y="497"/>
                  </a:cubicBezTo>
                  <a:cubicBezTo>
                    <a:pt x="1434" y="497"/>
                    <a:pt x="1435" y="497"/>
                    <a:pt x="1435" y="497"/>
                  </a:cubicBezTo>
                  <a:cubicBezTo>
                    <a:pt x="1435" y="497"/>
                    <a:pt x="1435" y="497"/>
                    <a:pt x="1435" y="497"/>
                  </a:cubicBezTo>
                  <a:cubicBezTo>
                    <a:pt x="1435" y="497"/>
                    <a:pt x="1435" y="497"/>
                    <a:pt x="1435" y="497"/>
                  </a:cubicBezTo>
                  <a:cubicBezTo>
                    <a:pt x="1435" y="497"/>
                    <a:pt x="1435" y="497"/>
                    <a:pt x="1435" y="497"/>
                  </a:cubicBezTo>
                  <a:cubicBezTo>
                    <a:pt x="1435" y="497"/>
                    <a:pt x="1435" y="496"/>
                    <a:pt x="1435" y="496"/>
                  </a:cubicBezTo>
                  <a:cubicBezTo>
                    <a:pt x="1435" y="496"/>
                    <a:pt x="1435" y="496"/>
                    <a:pt x="1435" y="496"/>
                  </a:cubicBezTo>
                  <a:cubicBezTo>
                    <a:pt x="1435" y="496"/>
                    <a:pt x="1435" y="496"/>
                    <a:pt x="1435" y="496"/>
                  </a:cubicBezTo>
                  <a:cubicBezTo>
                    <a:pt x="1435" y="496"/>
                    <a:pt x="1435" y="496"/>
                    <a:pt x="1435" y="496"/>
                  </a:cubicBezTo>
                  <a:cubicBezTo>
                    <a:pt x="1435" y="496"/>
                    <a:pt x="1435" y="496"/>
                    <a:pt x="1436" y="496"/>
                  </a:cubicBezTo>
                  <a:cubicBezTo>
                    <a:pt x="1436" y="496"/>
                    <a:pt x="1436" y="496"/>
                    <a:pt x="1436" y="496"/>
                  </a:cubicBezTo>
                  <a:cubicBezTo>
                    <a:pt x="1436" y="496"/>
                    <a:pt x="1436" y="496"/>
                    <a:pt x="1436" y="496"/>
                  </a:cubicBezTo>
                  <a:cubicBezTo>
                    <a:pt x="1436" y="496"/>
                    <a:pt x="1436" y="496"/>
                    <a:pt x="1436" y="496"/>
                  </a:cubicBezTo>
                  <a:cubicBezTo>
                    <a:pt x="1436" y="496"/>
                    <a:pt x="1436" y="496"/>
                    <a:pt x="1436" y="496"/>
                  </a:cubicBezTo>
                  <a:cubicBezTo>
                    <a:pt x="1436" y="496"/>
                    <a:pt x="1436" y="496"/>
                    <a:pt x="1436" y="496"/>
                  </a:cubicBezTo>
                  <a:cubicBezTo>
                    <a:pt x="1436" y="495"/>
                    <a:pt x="1436" y="495"/>
                    <a:pt x="1436" y="495"/>
                  </a:cubicBezTo>
                  <a:cubicBezTo>
                    <a:pt x="1436" y="495"/>
                    <a:pt x="1436" y="495"/>
                    <a:pt x="1436" y="495"/>
                  </a:cubicBezTo>
                  <a:cubicBezTo>
                    <a:pt x="1436" y="495"/>
                    <a:pt x="1436" y="495"/>
                    <a:pt x="1436" y="495"/>
                  </a:cubicBezTo>
                  <a:cubicBezTo>
                    <a:pt x="1437" y="495"/>
                    <a:pt x="1437" y="495"/>
                    <a:pt x="1437" y="495"/>
                  </a:cubicBezTo>
                  <a:cubicBezTo>
                    <a:pt x="1437" y="495"/>
                    <a:pt x="1437" y="495"/>
                    <a:pt x="1437" y="495"/>
                  </a:cubicBezTo>
                  <a:cubicBezTo>
                    <a:pt x="1437" y="495"/>
                    <a:pt x="1437" y="495"/>
                    <a:pt x="1437" y="495"/>
                  </a:cubicBezTo>
                  <a:cubicBezTo>
                    <a:pt x="1437" y="495"/>
                    <a:pt x="1437" y="495"/>
                    <a:pt x="1437" y="495"/>
                  </a:cubicBezTo>
                  <a:cubicBezTo>
                    <a:pt x="1437" y="495"/>
                    <a:pt x="1437" y="495"/>
                    <a:pt x="1437" y="495"/>
                  </a:cubicBezTo>
                  <a:cubicBezTo>
                    <a:pt x="1437" y="495"/>
                    <a:pt x="1437" y="495"/>
                    <a:pt x="1437" y="495"/>
                  </a:cubicBezTo>
                  <a:cubicBezTo>
                    <a:pt x="1437" y="495"/>
                    <a:pt x="1437" y="494"/>
                    <a:pt x="1437" y="494"/>
                  </a:cubicBezTo>
                  <a:cubicBezTo>
                    <a:pt x="1437" y="494"/>
                    <a:pt x="1437" y="494"/>
                    <a:pt x="1437" y="494"/>
                  </a:cubicBezTo>
                  <a:cubicBezTo>
                    <a:pt x="1438" y="494"/>
                    <a:pt x="1438" y="494"/>
                    <a:pt x="1438" y="494"/>
                  </a:cubicBezTo>
                  <a:cubicBezTo>
                    <a:pt x="1438" y="494"/>
                    <a:pt x="1438" y="494"/>
                    <a:pt x="1438" y="494"/>
                  </a:cubicBezTo>
                  <a:cubicBezTo>
                    <a:pt x="1438" y="494"/>
                    <a:pt x="1438" y="494"/>
                    <a:pt x="1438" y="494"/>
                  </a:cubicBezTo>
                  <a:cubicBezTo>
                    <a:pt x="1438" y="494"/>
                    <a:pt x="1438" y="494"/>
                    <a:pt x="1438" y="494"/>
                  </a:cubicBezTo>
                  <a:cubicBezTo>
                    <a:pt x="1438" y="494"/>
                    <a:pt x="1438" y="494"/>
                    <a:pt x="1438" y="494"/>
                  </a:cubicBezTo>
                  <a:cubicBezTo>
                    <a:pt x="1438" y="494"/>
                    <a:pt x="1438" y="494"/>
                    <a:pt x="1438" y="494"/>
                  </a:cubicBezTo>
                  <a:cubicBezTo>
                    <a:pt x="1438" y="494"/>
                    <a:pt x="1438" y="494"/>
                    <a:pt x="1438" y="494"/>
                  </a:cubicBezTo>
                  <a:cubicBezTo>
                    <a:pt x="1438" y="494"/>
                    <a:pt x="1438" y="494"/>
                    <a:pt x="1438" y="494"/>
                  </a:cubicBezTo>
                  <a:cubicBezTo>
                    <a:pt x="1438" y="493"/>
                    <a:pt x="1439" y="493"/>
                    <a:pt x="1439" y="493"/>
                  </a:cubicBezTo>
                  <a:cubicBezTo>
                    <a:pt x="1439" y="493"/>
                    <a:pt x="1439" y="493"/>
                    <a:pt x="1439" y="493"/>
                  </a:cubicBezTo>
                  <a:cubicBezTo>
                    <a:pt x="1439" y="493"/>
                    <a:pt x="1439" y="493"/>
                    <a:pt x="1439" y="493"/>
                  </a:cubicBezTo>
                  <a:cubicBezTo>
                    <a:pt x="1439" y="493"/>
                    <a:pt x="1439" y="493"/>
                    <a:pt x="1439" y="493"/>
                  </a:cubicBezTo>
                  <a:cubicBezTo>
                    <a:pt x="1439" y="493"/>
                    <a:pt x="1439" y="493"/>
                    <a:pt x="1439" y="493"/>
                  </a:cubicBezTo>
                  <a:cubicBezTo>
                    <a:pt x="1439" y="493"/>
                    <a:pt x="1439" y="493"/>
                    <a:pt x="1439" y="493"/>
                  </a:cubicBezTo>
                  <a:cubicBezTo>
                    <a:pt x="1439" y="493"/>
                    <a:pt x="1439" y="493"/>
                    <a:pt x="1439" y="493"/>
                  </a:cubicBezTo>
                  <a:cubicBezTo>
                    <a:pt x="1439" y="493"/>
                    <a:pt x="1439" y="493"/>
                    <a:pt x="1439" y="493"/>
                  </a:cubicBezTo>
                  <a:cubicBezTo>
                    <a:pt x="1439" y="493"/>
                    <a:pt x="1440" y="493"/>
                    <a:pt x="1440" y="492"/>
                  </a:cubicBezTo>
                  <a:cubicBezTo>
                    <a:pt x="1440" y="492"/>
                    <a:pt x="1440" y="492"/>
                    <a:pt x="1440" y="492"/>
                  </a:cubicBezTo>
                  <a:cubicBezTo>
                    <a:pt x="1440" y="492"/>
                    <a:pt x="1440" y="492"/>
                    <a:pt x="1440" y="492"/>
                  </a:cubicBezTo>
                  <a:cubicBezTo>
                    <a:pt x="1440" y="492"/>
                    <a:pt x="1440" y="492"/>
                    <a:pt x="1440" y="492"/>
                  </a:cubicBezTo>
                  <a:cubicBezTo>
                    <a:pt x="1440" y="492"/>
                    <a:pt x="1440" y="492"/>
                    <a:pt x="1440" y="492"/>
                  </a:cubicBezTo>
                  <a:cubicBezTo>
                    <a:pt x="1440" y="492"/>
                    <a:pt x="1440" y="492"/>
                    <a:pt x="1440" y="492"/>
                  </a:cubicBezTo>
                  <a:cubicBezTo>
                    <a:pt x="1440" y="492"/>
                    <a:pt x="1440" y="492"/>
                    <a:pt x="1440" y="492"/>
                  </a:cubicBezTo>
                  <a:cubicBezTo>
                    <a:pt x="1440" y="492"/>
                    <a:pt x="1440" y="492"/>
                    <a:pt x="1440" y="492"/>
                  </a:cubicBezTo>
                  <a:cubicBezTo>
                    <a:pt x="1440" y="492"/>
                    <a:pt x="1441" y="492"/>
                    <a:pt x="1441" y="492"/>
                  </a:cubicBezTo>
                  <a:cubicBezTo>
                    <a:pt x="1441" y="492"/>
                    <a:pt x="1441" y="492"/>
                    <a:pt x="1441" y="492"/>
                  </a:cubicBezTo>
                  <a:cubicBezTo>
                    <a:pt x="1441" y="491"/>
                    <a:pt x="1441" y="491"/>
                    <a:pt x="1441" y="491"/>
                  </a:cubicBezTo>
                  <a:cubicBezTo>
                    <a:pt x="1441" y="491"/>
                    <a:pt x="1441" y="491"/>
                    <a:pt x="1441" y="491"/>
                  </a:cubicBezTo>
                  <a:cubicBezTo>
                    <a:pt x="1441" y="491"/>
                    <a:pt x="1441" y="491"/>
                    <a:pt x="1441" y="491"/>
                  </a:cubicBezTo>
                  <a:cubicBezTo>
                    <a:pt x="1441" y="491"/>
                    <a:pt x="1441" y="491"/>
                    <a:pt x="1441" y="491"/>
                  </a:cubicBezTo>
                  <a:cubicBezTo>
                    <a:pt x="1441" y="491"/>
                    <a:pt x="1441" y="491"/>
                    <a:pt x="1441" y="491"/>
                  </a:cubicBezTo>
                  <a:cubicBezTo>
                    <a:pt x="1441" y="491"/>
                    <a:pt x="1441" y="491"/>
                    <a:pt x="1441" y="491"/>
                  </a:cubicBezTo>
                  <a:cubicBezTo>
                    <a:pt x="1441" y="491"/>
                    <a:pt x="1441" y="491"/>
                    <a:pt x="1442" y="491"/>
                  </a:cubicBezTo>
                  <a:cubicBezTo>
                    <a:pt x="1442" y="491"/>
                    <a:pt x="1442" y="491"/>
                    <a:pt x="1442" y="491"/>
                  </a:cubicBezTo>
                  <a:cubicBezTo>
                    <a:pt x="1442" y="491"/>
                    <a:pt x="1442" y="491"/>
                    <a:pt x="1442" y="491"/>
                  </a:cubicBezTo>
                  <a:cubicBezTo>
                    <a:pt x="1442" y="491"/>
                    <a:pt x="1442" y="491"/>
                    <a:pt x="1442" y="491"/>
                  </a:cubicBezTo>
                  <a:cubicBezTo>
                    <a:pt x="1442" y="490"/>
                    <a:pt x="1442" y="490"/>
                    <a:pt x="1442" y="490"/>
                  </a:cubicBezTo>
                  <a:cubicBezTo>
                    <a:pt x="1442" y="490"/>
                    <a:pt x="1442" y="490"/>
                    <a:pt x="1442" y="490"/>
                  </a:cubicBezTo>
                  <a:cubicBezTo>
                    <a:pt x="1442" y="490"/>
                    <a:pt x="1442" y="490"/>
                    <a:pt x="1442" y="490"/>
                  </a:cubicBezTo>
                  <a:cubicBezTo>
                    <a:pt x="1442" y="490"/>
                    <a:pt x="1442" y="490"/>
                    <a:pt x="1442" y="490"/>
                  </a:cubicBezTo>
                  <a:cubicBezTo>
                    <a:pt x="1442" y="490"/>
                    <a:pt x="1442" y="490"/>
                    <a:pt x="1442" y="490"/>
                  </a:cubicBezTo>
                  <a:cubicBezTo>
                    <a:pt x="1443" y="490"/>
                    <a:pt x="1443" y="490"/>
                    <a:pt x="1443" y="490"/>
                  </a:cubicBezTo>
                  <a:cubicBezTo>
                    <a:pt x="1443" y="490"/>
                    <a:pt x="1443" y="490"/>
                    <a:pt x="1443" y="490"/>
                  </a:cubicBezTo>
                  <a:cubicBezTo>
                    <a:pt x="1443" y="490"/>
                    <a:pt x="1443" y="490"/>
                    <a:pt x="1443" y="490"/>
                  </a:cubicBezTo>
                  <a:cubicBezTo>
                    <a:pt x="1443" y="490"/>
                    <a:pt x="1443" y="490"/>
                    <a:pt x="1443" y="490"/>
                  </a:cubicBezTo>
                  <a:cubicBezTo>
                    <a:pt x="1443" y="489"/>
                    <a:pt x="1443" y="489"/>
                    <a:pt x="1443" y="489"/>
                  </a:cubicBezTo>
                  <a:cubicBezTo>
                    <a:pt x="1443" y="489"/>
                    <a:pt x="1443" y="489"/>
                    <a:pt x="1443" y="489"/>
                  </a:cubicBezTo>
                  <a:cubicBezTo>
                    <a:pt x="1443" y="489"/>
                    <a:pt x="1443" y="489"/>
                    <a:pt x="1443" y="489"/>
                  </a:cubicBezTo>
                  <a:cubicBezTo>
                    <a:pt x="1443" y="489"/>
                    <a:pt x="1443" y="489"/>
                    <a:pt x="1444" y="489"/>
                  </a:cubicBezTo>
                  <a:cubicBezTo>
                    <a:pt x="1444" y="489"/>
                    <a:pt x="1444" y="489"/>
                    <a:pt x="1444" y="489"/>
                  </a:cubicBezTo>
                  <a:cubicBezTo>
                    <a:pt x="1444" y="489"/>
                    <a:pt x="1444" y="489"/>
                    <a:pt x="1444" y="489"/>
                  </a:cubicBezTo>
                  <a:cubicBezTo>
                    <a:pt x="1444" y="489"/>
                    <a:pt x="1444" y="489"/>
                    <a:pt x="1444" y="489"/>
                  </a:cubicBezTo>
                  <a:cubicBezTo>
                    <a:pt x="1444" y="489"/>
                    <a:pt x="1444" y="489"/>
                    <a:pt x="1444" y="488"/>
                  </a:cubicBezTo>
                  <a:cubicBezTo>
                    <a:pt x="1444" y="488"/>
                    <a:pt x="1444" y="488"/>
                    <a:pt x="1444" y="488"/>
                  </a:cubicBezTo>
                  <a:cubicBezTo>
                    <a:pt x="1444" y="488"/>
                    <a:pt x="1444" y="488"/>
                    <a:pt x="1444" y="488"/>
                  </a:cubicBezTo>
                  <a:cubicBezTo>
                    <a:pt x="1444" y="488"/>
                    <a:pt x="1444" y="488"/>
                    <a:pt x="1444" y="488"/>
                  </a:cubicBezTo>
                  <a:cubicBezTo>
                    <a:pt x="1444" y="488"/>
                    <a:pt x="1444" y="488"/>
                    <a:pt x="1445" y="488"/>
                  </a:cubicBezTo>
                  <a:cubicBezTo>
                    <a:pt x="1445" y="488"/>
                    <a:pt x="1445" y="488"/>
                    <a:pt x="1445" y="488"/>
                  </a:cubicBezTo>
                  <a:cubicBezTo>
                    <a:pt x="1445" y="488"/>
                    <a:pt x="1445" y="488"/>
                    <a:pt x="1445" y="488"/>
                  </a:cubicBezTo>
                  <a:cubicBezTo>
                    <a:pt x="1445" y="488"/>
                    <a:pt x="1445" y="488"/>
                    <a:pt x="1445" y="488"/>
                  </a:cubicBezTo>
                  <a:cubicBezTo>
                    <a:pt x="1445" y="488"/>
                    <a:pt x="1445" y="488"/>
                    <a:pt x="1445" y="488"/>
                  </a:cubicBezTo>
                  <a:cubicBezTo>
                    <a:pt x="1445" y="488"/>
                    <a:pt x="1445" y="488"/>
                    <a:pt x="1445" y="488"/>
                  </a:cubicBezTo>
                  <a:cubicBezTo>
                    <a:pt x="1445" y="487"/>
                    <a:pt x="1445" y="487"/>
                    <a:pt x="1445" y="487"/>
                  </a:cubicBezTo>
                  <a:cubicBezTo>
                    <a:pt x="1445" y="487"/>
                    <a:pt x="1445" y="487"/>
                    <a:pt x="1446" y="487"/>
                  </a:cubicBezTo>
                  <a:cubicBezTo>
                    <a:pt x="1446" y="487"/>
                    <a:pt x="1446" y="487"/>
                    <a:pt x="1446" y="487"/>
                  </a:cubicBezTo>
                  <a:cubicBezTo>
                    <a:pt x="1446" y="487"/>
                    <a:pt x="1446" y="487"/>
                    <a:pt x="1446" y="487"/>
                  </a:cubicBezTo>
                  <a:cubicBezTo>
                    <a:pt x="1446" y="487"/>
                    <a:pt x="1446" y="487"/>
                    <a:pt x="1446" y="487"/>
                  </a:cubicBezTo>
                  <a:cubicBezTo>
                    <a:pt x="1446" y="487"/>
                    <a:pt x="1446" y="487"/>
                    <a:pt x="1446" y="487"/>
                  </a:cubicBezTo>
                  <a:cubicBezTo>
                    <a:pt x="1446" y="487"/>
                    <a:pt x="1446" y="487"/>
                    <a:pt x="1446" y="486"/>
                  </a:cubicBezTo>
                  <a:cubicBezTo>
                    <a:pt x="1446" y="486"/>
                    <a:pt x="1446" y="486"/>
                    <a:pt x="1446" y="486"/>
                  </a:cubicBezTo>
                  <a:cubicBezTo>
                    <a:pt x="1446" y="486"/>
                    <a:pt x="1446" y="486"/>
                    <a:pt x="1446" y="486"/>
                  </a:cubicBezTo>
                  <a:cubicBezTo>
                    <a:pt x="1446" y="486"/>
                    <a:pt x="1446" y="486"/>
                    <a:pt x="1446" y="486"/>
                  </a:cubicBezTo>
                  <a:cubicBezTo>
                    <a:pt x="1446" y="486"/>
                    <a:pt x="1447" y="486"/>
                    <a:pt x="1447" y="486"/>
                  </a:cubicBezTo>
                  <a:cubicBezTo>
                    <a:pt x="1447" y="486"/>
                    <a:pt x="1447" y="486"/>
                    <a:pt x="1447" y="486"/>
                  </a:cubicBezTo>
                  <a:cubicBezTo>
                    <a:pt x="1447" y="486"/>
                    <a:pt x="1447" y="486"/>
                    <a:pt x="1447" y="486"/>
                  </a:cubicBezTo>
                  <a:cubicBezTo>
                    <a:pt x="1447" y="486"/>
                    <a:pt x="1447" y="486"/>
                    <a:pt x="1447" y="486"/>
                  </a:cubicBezTo>
                  <a:cubicBezTo>
                    <a:pt x="1447" y="486"/>
                    <a:pt x="1447" y="486"/>
                    <a:pt x="1447" y="486"/>
                  </a:cubicBezTo>
                  <a:cubicBezTo>
                    <a:pt x="1447" y="486"/>
                    <a:pt x="1447" y="486"/>
                    <a:pt x="1447" y="486"/>
                  </a:cubicBezTo>
                  <a:cubicBezTo>
                    <a:pt x="1447" y="485"/>
                    <a:pt x="1447" y="485"/>
                    <a:pt x="1447" y="485"/>
                  </a:cubicBezTo>
                  <a:cubicBezTo>
                    <a:pt x="1447" y="485"/>
                    <a:pt x="1447" y="485"/>
                    <a:pt x="1447" y="485"/>
                  </a:cubicBezTo>
                  <a:cubicBezTo>
                    <a:pt x="1447" y="485"/>
                    <a:pt x="1447" y="485"/>
                    <a:pt x="1447" y="485"/>
                  </a:cubicBezTo>
                  <a:cubicBezTo>
                    <a:pt x="1448" y="485"/>
                    <a:pt x="1448" y="485"/>
                    <a:pt x="1448" y="485"/>
                  </a:cubicBezTo>
                  <a:cubicBezTo>
                    <a:pt x="1448" y="485"/>
                    <a:pt x="1448" y="485"/>
                    <a:pt x="1448" y="485"/>
                  </a:cubicBezTo>
                  <a:cubicBezTo>
                    <a:pt x="1448" y="485"/>
                    <a:pt x="1448" y="485"/>
                    <a:pt x="1448" y="485"/>
                  </a:cubicBezTo>
                  <a:cubicBezTo>
                    <a:pt x="1448" y="485"/>
                    <a:pt x="1448" y="485"/>
                    <a:pt x="1448" y="485"/>
                  </a:cubicBezTo>
                  <a:cubicBezTo>
                    <a:pt x="1448" y="485"/>
                    <a:pt x="1448" y="485"/>
                    <a:pt x="1448" y="485"/>
                  </a:cubicBezTo>
                  <a:cubicBezTo>
                    <a:pt x="1448" y="485"/>
                    <a:pt x="1448" y="485"/>
                    <a:pt x="1448" y="485"/>
                  </a:cubicBezTo>
                  <a:cubicBezTo>
                    <a:pt x="1448" y="485"/>
                    <a:pt x="1448" y="484"/>
                    <a:pt x="1448" y="484"/>
                  </a:cubicBezTo>
                  <a:cubicBezTo>
                    <a:pt x="1448" y="484"/>
                    <a:pt x="1448" y="484"/>
                    <a:pt x="1448" y="484"/>
                  </a:cubicBezTo>
                  <a:cubicBezTo>
                    <a:pt x="1448" y="484"/>
                    <a:pt x="1448" y="484"/>
                    <a:pt x="1448" y="484"/>
                  </a:cubicBezTo>
                  <a:cubicBezTo>
                    <a:pt x="1449" y="484"/>
                    <a:pt x="1449" y="484"/>
                    <a:pt x="1449" y="484"/>
                  </a:cubicBezTo>
                  <a:cubicBezTo>
                    <a:pt x="1449" y="484"/>
                    <a:pt x="1449" y="484"/>
                    <a:pt x="1449" y="484"/>
                  </a:cubicBezTo>
                  <a:cubicBezTo>
                    <a:pt x="1449" y="484"/>
                    <a:pt x="1449" y="484"/>
                    <a:pt x="1449" y="484"/>
                  </a:cubicBezTo>
                  <a:cubicBezTo>
                    <a:pt x="1449" y="484"/>
                    <a:pt x="1449" y="484"/>
                    <a:pt x="1449" y="484"/>
                  </a:cubicBezTo>
                  <a:cubicBezTo>
                    <a:pt x="1449" y="484"/>
                    <a:pt x="1449" y="484"/>
                    <a:pt x="1449" y="484"/>
                  </a:cubicBezTo>
                  <a:cubicBezTo>
                    <a:pt x="1449" y="484"/>
                    <a:pt x="1449" y="484"/>
                    <a:pt x="1449" y="484"/>
                  </a:cubicBezTo>
                  <a:cubicBezTo>
                    <a:pt x="1449" y="484"/>
                    <a:pt x="1449" y="484"/>
                    <a:pt x="1449" y="483"/>
                  </a:cubicBezTo>
                  <a:cubicBezTo>
                    <a:pt x="1449" y="483"/>
                    <a:pt x="1449" y="483"/>
                    <a:pt x="1449" y="483"/>
                  </a:cubicBezTo>
                  <a:cubicBezTo>
                    <a:pt x="1449" y="483"/>
                    <a:pt x="1449" y="483"/>
                    <a:pt x="1449" y="483"/>
                  </a:cubicBezTo>
                  <a:cubicBezTo>
                    <a:pt x="1450" y="483"/>
                    <a:pt x="1450" y="483"/>
                    <a:pt x="1450" y="483"/>
                  </a:cubicBezTo>
                  <a:cubicBezTo>
                    <a:pt x="1450" y="483"/>
                    <a:pt x="1450" y="483"/>
                    <a:pt x="1450" y="483"/>
                  </a:cubicBezTo>
                  <a:cubicBezTo>
                    <a:pt x="1450" y="483"/>
                    <a:pt x="1450" y="483"/>
                    <a:pt x="1450" y="483"/>
                  </a:cubicBezTo>
                  <a:cubicBezTo>
                    <a:pt x="1450" y="483"/>
                    <a:pt x="1450" y="483"/>
                    <a:pt x="1450" y="483"/>
                  </a:cubicBezTo>
                  <a:cubicBezTo>
                    <a:pt x="1450" y="483"/>
                    <a:pt x="1450" y="483"/>
                    <a:pt x="1450" y="483"/>
                  </a:cubicBezTo>
                  <a:cubicBezTo>
                    <a:pt x="1450" y="483"/>
                    <a:pt x="1450" y="483"/>
                    <a:pt x="1450" y="483"/>
                  </a:cubicBezTo>
                  <a:cubicBezTo>
                    <a:pt x="1450" y="483"/>
                    <a:pt x="1450" y="483"/>
                    <a:pt x="1450" y="483"/>
                  </a:cubicBezTo>
                  <a:cubicBezTo>
                    <a:pt x="1450" y="482"/>
                    <a:pt x="1450" y="482"/>
                    <a:pt x="1450" y="482"/>
                  </a:cubicBezTo>
                  <a:cubicBezTo>
                    <a:pt x="1450" y="482"/>
                    <a:pt x="1450" y="482"/>
                    <a:pt x="1450" y="482"/>
                  </a:cubicBezTo>
                  <a:cubicBezTo>
                    <a:pt x="1451" y="482"/>
                    <a:pt x="1451" y="482"/>
                    <a:pt x="1451" y="482"/>
                  </a:cubicBezTo>
                  <a:cubicBezTo>
                    <a:pt x="1451" y="482"/>
                    <a:pt x="1451" y="482"/>
                    <a:pt x="1451" y="482"/>
                  </a:cubicBezTo>
                  <a:cubicBezTo>
                    <a:pt x="1451" y="482"/>
                    <a:pt x="1451" y="482"/>
                    <a:pt x="1451" y="482"/>
                  </a:cubicBezTo>
                  <a:cubicBezTo>
                    <a:pt x="1451" y="482"/>
                    <a:pt x="1451" y="482"/>
                    <a:pt x="1451" y="482"/>
                  </a:cubicBezTo>
                  <a:cubicBezTo>
                    <a:pt x="1451" y="482"/>
                    <a:pt x="1451" y="482"/>
                    <a:pt x="1451" y="482"/>
                  </a:cubicBezTo>
                  <a:cubicBezTo>
                    <a:pt x="1451" y="482"/>
                    <a:pt x="1451" y="482"/>
                    <a:pt x="1451" y="482"/>
                  </a:cubicBezTo>
                  <a:cubicBezTo>
                    <a:pt x="1451" y="482"/>
                    <a:pt x="1451" y="482"/>
                    <a:pt x="1451" y="482"/>
                  </a:cubicBezTo>
                  <a:cubicBezTo>
                    <a:pt x="1451" y="482"/>
                    <a:pt x="1451" y="481"/>
                    <a:pt x="1451" y="481"/>
                  </a:cubicBezTo>
                  <a:cubicBezTo>
                    <a:pt x="1451" y="481"/>
                    <a:pt x="1451" y="481"/>
                    <a:pt x="1452" y="481"/>
                  </a:cubicBezTo>
                  <a:cubicBezTo>
                    <a:pt x="1452" y="481"/>
                    <a:pt x="1452" y="481"/>
                    <a:pt x="1452" y="481"/>
                  </a:cubicBezTo>
                  <a:cubicBezTo>
                    <a:pt x="1452" y="481"/>
                    <a:pt x="1452" y="481"/>
                    <a:pt x="1452" y="481"/>
                  </a:cubicBezTo>
                  <a:cubicBezTo>
                    <a:pt x="1452" y="481"/>
                    <a:pt x="1452" y="481"/>
                    <a:pt x="1452" y="481"/>
                  </a:cubicBezTo>
                  <a:cubicBezTo>
                    <a:pt x="1452" y="481"/>
                    <a:pt x="1452" y="481"/>
                    <a:pt x="1452" y="481"/>
                  </a:cubicBezTo>
                  <a:cubicBezTo>
                    <a:pt x="1452" y="481"/>
                    <a:pt x="1452" y="481"/>
                    <a:pt x="1452" y="481"/>
                  </a:cubicBezTo>
                  <a:cubicBezTo>
                    <a:pt x="1452" y="481"/>
                    <a:pt x="1452" y="481"/>
                    <a:pt x="1452" y="481"/>
                  </a:cubicBezTo>
                  <a:cubicBezTo>
                    <a:pt x="1452" y="481"/>
                    <a:pt x="1452" y="481"/>
                    <a:pt x="1452" y="481"/>
                  </a:cubicBezTo>
                  <a:cubicBezTo>
                    <a:pt x="1452" y="481"/>
                    <a:pt x="1452" y="480"/>
                    <a:pt x="1452" y="480"/>
                  </a:cubicBezTo>
                  <a:cubicBezTo>
                    <a:pt x="1452" y="480"/>
                    <a:pt x="1452" y="480"/>
                    <a:pt x="1453" y="480"/>
                  </a:cubicBezTo>
                  <a:cubicBezTo>
                    <a:pt x="1453" y="480"/>
                    <a:pt x="1453" y="480"/>
                    <a:pt x="1453" y="480"/>
                  </a:cubicBezTo>
                  <a:cubicBezTo>
                    <a:pt x="1453" y="480"/>
                    <a:pt x="1453" y="480"/>
                    <a:pt x="1453" y="480"/>
                  </a:cubicBezTo>
                  <a:cubicBezTo>
                    <a:pt x="1453" y="480"/>
                    <a:pt x="1453" y="480"/>
                    <a:pt x="1453" y="480"/>
                  </a:cubicBezTo>
                  <a:cubicBezTo>
                    <a:pt x="1453" y="480"/>
                    <a:pt x="1453" y="480"/>
                    <a:pt x="1453" y="480"/>
                  </a:cubicBezTo>
                  <a:cubicBezTo>
                    <a:pt x="1453" y="480"/>
                    <a:pt x="1453" y="480"/>
                    <a:pt x="1453" y="480"/>
                  </a:cubicBezTo>
                  <a:cubicBezTo>
                    <a:pt x="1453" y="480"/>
                    <a:pt x="1453" y="480"/>
                    <a:pt x="1453" y="480"/>
                  </a:cubicBezTo>
                  <a:cubicBezTo>
                    <a:pt x="1453" y="480"/>
                    <a:pt x="1453" y="480"/>
                    <a:pt x="1453" y="480"/>
                  </a:cubicBezTo>
                  <a:cubicBezTo>
                    <a:pt x="1453" y="480"/>
                    <a:pt x="1453" y="479"/>
                    <a:pt x="1453" y="479"/>
                  </a:cubicBezTo>
                  <a:cubicBezTo>
                    <a:pt x="1453" y="479"/>
                    <a:pt x="1453" y="479"/>
                    <a:pt x="1453" y="479"/>
                  </a:cubicBezTo>
                  <a:cubicBezTo>
                    <a:pt x="1454" y="479"/>
                    <a:pt x="1454" y="479"/>
                    <a:pt x="1454" y="479"/>
                  </a:cubicBezTo>
                  <a:cubicBezTo>
                    <a:pt x="1454" y="479"/>
                    <a:pt x="1454" y="479"/>
                    <a:pt x="1454" y="479"/>
                  </a:cubicBezTo>
                  <a:cubicBezTo>
                    <a:pt x="1454" y="479"/>
                    <a:pt x="1454" y="479"/>
                    <a:pt x="1454" y="479"/>
                  </a:cubicBezTo>
                  <a:cubicBezTo>
                    <a:pt x="1454" y="479"/>
                    <a:pt x="1454" y="479"/>
                    <a:pt x="1454" y="479"/>
                  </a:cubicBezTo>
                  <a:cubicBezTo>
                    <a:pt x="1454" y="479"/>
                    <a:pt x="1454" y="479"/>
                    <a:pt x="1454" y="479"/>
                  </a:cubicBezTo>
                  <a:cubicBezTo>
                    <a:pt x="1454" y="479"/>
                    <a:pt x="1454" y="479"/>
                    <a:pt x="1454" y="479"/>
                  </a:cubicBezTo>
                  <a:cubicBezTo>
                    <a:pt x="1454" y="479"/>
                    <a:pt x="1454" y="479"/>
                    <a:pt x="1454" y="479"/>
                  </a:cubicBezTo>
                  <a:cubicBezTo>
                    <a:pt x="1454" y="479"/>
                    <a:pt x="1454" y="478"/>
                    <a:pt x="1454" y="478"/>
                  </a:cubicBezTo>
                  <a:cubicBezTo>
                    <a:pt x="1454" y="478"/>
                    <a:pt x="1454" y="478"/>
                    <a:pt x="1454" y="478"/>
                  </a:cubicBezTo>
                  <a:cubicBezTo>
                    <a:pt x="1455" y="478"/>
                    <a:pt x="1455" y="478"/>
                    <a:pt x="1455" y="478"/>
                  </a:cubicBezTo>
                  <a:cubicBezTo>
                    <a:pt x="1455" y="478"/>
                    <a:pt x="1455" y="478"/>
                    <a:pt x="1455" y="478"/>
                  </a:cubicBezTo>
                  <a:cubicBezTo>
                    <a:pt x="1455" y="478"/>
                    <a:pt x="1455" y="478"/>
                    <a:pt x="1455" y="478"/>
                  </a:cubicBezTo>
                  <a:cubicBezTo>
                    <a:pt x="1455" y="478"/>
                    <a:pt x="1455" y="478"/>
                    <a:pt x="1455" y="478"/>
                  </a:cubicBezTo>
                  <a:cubicBezTo>
                    <a:pt x="1455" y="478"/>
                    <a:pt x="1455" y="478"/>
                    <a:pt x="1455" y="478"/>
                  </a:cubicBezTo>
                  <a:cubicBezTo>
                    <a:pt x="1455" y="478"/>
                    <a:pt x="1455" y="478"/>
                    <a:pt x="1455" y="478"/>
                  </a:cubicBezTo>
                  <a:cubicBezTo>
                    <a:pt x="1455" y="478"/>
                    <a:pt x="1455" y="478"/>
                    <a:pt x="1455" y="478"/>
                  </a:cubicBezTo>
                  <a:cubicBezTo>
                    <a:pt x="1455" y="478"/>
                    <a:pt x="1455" y="477"/>
                    <a:pt x="1455" y="477"/>
                  </a:cubicBezTo>
                  <a:cubicBezTo>
                    <a:pt x="1455" y="477"/>
                    <a:pt x="1455" y="477"/>
                    <a:pt x="1455" y="477"/>
                  </a:cubicBezTo>
                  <a:cubicBezTo>
                    <a:pt x="1455" y="477"/>
                    <a:pt x="1456" y="477"/>
                    <a:pt x="1456" y="477"/>
                  </a:cubicBezTo>
                  <a:cubicBezTo>
                    <a:pt x="1456" y="477"/>
                    <a:pt x="1456" y="477"/>
                    <a:pt x="1456" y="477"/>
                  </a:cubicBezTo>
                  <a:cubicBezTo>
                    <a:pt x="1456" y="477"/>
                    <a:pt x="1456" y="477"/>
                    <a:pt x="1456" y="477"/>
                  </a:cubicBezTo>
                  <a:cubicBezTo>
                    <a:pt x="1456" y="477"/>
                    <a:pt x="1456" y="477"/>
                    <a:pt x="1456" y="477"/>
                  </a:cubicBezTo>
                  <a:cubicBezTo>
                    <a:pt x="1456" y="477"/>
                    <a:pt x="1456" y="477"/>
                    <a:pt x="1456" y="477"/>
                  </a:cubicBezTo>
                  <a:cubicBezTo>
                    <a:pt x="1456" y="477"/>
                    <a:pt x="1456" y="477"/>
                    <a:pt x="1456" y="477"/>
                  </a:cubicBezTo>
                  <a:cubicBezTo>
                    <a:pt x="1456" y="476"/>
                    <a:pt x="1456" y="476"/>
                    <a:pt x="1456" y="476"/>
                  </a:cubicBezTo>
                  <a:cubicBezTo>
                    <a:pt x="1456" y="476"/>
                    <a:pt x="1456" y="476"/>
                    <a:pt x="1456" y="476"/>
                  </a:cubicBezTo>
                  <a:cubicBezTo>
                    <a:pt x="1457" y="476"/>
                    <a:pt x="1457" y="476"/>
                    <a:pt x="1457" y="476"/>
                  </a:cubicBezTo>
                  <a:cubicBezTo>
                    <a:pt x="1457" y="476"/>
                    <a:pt x="1457" y="476"/>
                    <a:pt x="1457" y="476"/>
                  </a:cubicBezTo>
                  <a:cubicBezTo>
                    <a:pt x="1457" y="476"/>
                    <a:pt x="1457" y="476"/>
                    <a:pt x="1457" y="476"/>
                  </a:cubicBezTo>
                  <a:cubicBezTo>
                    <a:pt x="1457" y="476"/>
                    <a:pt x="1457" y="476"/>
                    <a:pt x="1457" y="476"/>
                  </a:cubicBezTo>
                  <a:cubicBezTo>
                    <a:pt x="1457" y="476"/>
                    <a:pt x="1457" y="476"/>
                    <a:pt x="1457" y="475"/>
                  </a:cubicBezTo>
                  <a:cubicBezTo>
                    <a:pt x="1457" y="475"/>
                    <a:pt x="1457" y="475"/>
                    <a:pt x="1457" y="475"/>
                  </a:cubicBezTo>
                  <a:cubicBezTo>
                    <a:pt x="1457" y="475"/>
                    <a:pt x="1458" y="475"/>
                    <a:pt x="1458" y="475"/>
                  </a:cubicBezTo>
                  <a:cubicBezTo>
                    <a:pt x="1458" y="475"/>
                    <a:pt x="1458" y="475"/>
                    <a:pt x="1458" y="475"/>
                  </a:cubicBezTo>
                  <a:cubicBezTo>
                    <a:pt x="1458" y="475"/>
                    <a:pt x="1458" y="475"/>
                    <a:pt x="1458" y="475"/>
                  </a:cubicBezTo>
                  <a:cubicBezTo>
                    <a:pt x="1458" y="475"/>
                    <a:pt x="1458" y="475"/>
                    <a:pt x="1458" y="475"/>
                  </a:cubicBezTo>
                  <a:cubicBezTo>
                    <a:pt x="1458" y="475"/>
                    <a:pt x="1458" y="475"/>
                    <a:pt x="1458" y="475"/>
                  </a:cubicBezTo>
                  <a:cubicBezTo>
                    <a:pt x="1458" y="475"/>
                    <a:pt x="1458" y="475"/>
                    <a:pt x="1458" y="475"/>
                  </a:cubicBezTo>
                  <a:cubicBezTo>
                    <a:pt x="1458" y="474"/>
                    <a:pt x="1458" y="474"/>
                    <a:pt x="1459" y="474"/>
                  </a:cubicBezTo>
                  <a:cubicBezTo>
                    <a:pt x="1459" y="474"/>
                    <a:pt x="1459" y="474"/>
                    <a:pt x="1459" y="474"/>
                  </a:cubicBezTo>
                  <a:cubicBezTo>
                    <a:pt x="1459" y="474"/>
                    <a:pt x="1459" y="474"/>
                    <a:pt x="1459" y="474"/>
                  </a:cubicBezTo>
                  <a:cubicBezTo>
                    <a:pt x="1459" y="474"/>
                    <a:pt x="1459" y="474"/>
                    <a:pt x="1459" y="474"/>
                  </a:cubicBezTo>
                  <a:cubicBezTo>
                    <a:pt x="1459" y="474"/>
                    <a:pt x="1459" y="474"/>
                    <a:pt x="1459" y="474"/>
                  </a:cubicBezTo>
                  <a:cubicBezTo>
                    <a:pt x="1459" y="474"/>
                    <a:pt x="1459" y="474"/>
                    <a:pt x="1459" y="474"/>
                  </a:cubicBezTo>
                  <a:cubicBezTo>
                    <a:pt x="1459" y="473"/>
                    <a:pt x="1459" y="473"/>
                    <a:pt x="1460" y="473"/>
                  </a:cubicBezTo>
                  <a:cubicBezTo>
                    <a:pt x="1460" y="473"/>
                    <a:pt x="1460" y="473"/>
                    <a:pt x="1460" y="473"/>
                  </a:cubicBezTo>
                  <a:cubicBezTo>
                    <a:pt x="1593" y="331"/>
                    <a:pt x="1515" y="133"/>
                    <a:pt x="1345" y="0"/>
                  </a:cubicBezTo>
                </a:path>
              </a:pathLst>
            </a:custGeom>
            <a:solidFill>
              <a:srgbClr val="C2E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1" name="ïŝľïḋê"/>
            <p:cNvSpPr/>
            <p:nvPr/>
          </p:nvSpPr>
          <p:spPr bwMode="auto">
            <a:xfrm>
              <a:off x="4268788" y="5354638"/>
              <a:ext cx="3478213" cy="39688"/>
            </a:xfrm>
            <a:custGeom>
              <a:avLst/>
              <a:gdLst>
                <a:gd name="T0" fmla="*/ 677 w 889"/>
                <a:gd name="T1" fmla="*/ 2 h 10"/>
                <a:gd name="T2" fmla="*/ 675 w 889"/>
                <a:gd name="T3" fmla="*/ 2 h 10"/>
                <a:gd name="T4" fmla="*/ 675 w 889"/>
                <a:gd name="T5" fmla="*/ 6 h 10"/>
                <a:gd name="T6" fmla="*/ 677 w 889"/>
                <a:gd name="T7" fmla="*/ 2 h 10"/>
                <a:gd name="T8" fmla="*/ 713 w 889"/>
                <a:gd name="T9" fmla="*/ 2 h 10"/>
                <a:gd name="T10" fmla="*/ 707 w 889"/>
                <a:gd name="T11" fmla="*/ 2 h 10"/>
                <a:gd name="T12" fmla="*/ 705 w 889"/>
                <a:gd name="T13" fmla="*/ 8 h 10"/>
                <a:gd name="T14" fmla="*/ 714 w 889"/>
                <a:gd name="T15" fmla="*/ 8 h 10"/>
                <a:gd name="T16" fmla="*/ 713 w 889"/>
                <a:gd name="T17" fmla="*/ 2 h 10"/>
                <a:gd name="T18" fmla="*/ 746 w 889"/>
                <a:gd name="T19" fmla="*/ 2 h 10"/>
                <a:gd name="T20" fmla="*/ 743 w 889"/>
                <a:gd name="T21" fmla="*/ 2 h 10"/>
                <a:gd name="T22" fmla="*/ 742 w 889"/>
                <a:gd name="T23" fmla="*/ 7 h 10"/>
                <a:gd name="T24" fmla="*/ 744 w 889"/>
                <a:gd name="T25" fmla="*/ 7 h 10"/>
                <a:gd name="T26" fmla="*/ 746 w 889"/>
                <a:gd name="T27" fmla="*/ 2 h 10"/>
                <a:gd name="T28" fmla="*/ 784 w 889"/>
                <a:gd name="T29" fmla="*/ 1 h 10"/>
                <a:gd name="T30" fmla="*/ 776 w 889"/>
                <a:gd name="T31" fmla="*/ 2 h 10"/>
                <a:gd name="T32" fmla="*/ 774 w 889"/>
                <a:gd name="T33" fmla="*/ 6 h 10"/>
                <a:gd name="T34" fmla="*/ 889 w 889"/>
                <a:gd name="T35" fmla="*/ 2 h 10"/>
                <a:gd name="T36" fmla="*/ 784 w 889"/>
                <a:gd name="T37" fmla="*/ 1 h 10"/>
                <a:gd name="T38" fmla="*/ 0 w 889"/>
                <a:gd name="T39" fmla="*/ 0 h 10"/>
                <a:gd name="T40" fmla="*/ 454 w 889"/>
                <a:gd name="T41" fmla="*/ 10 h 10"/>
                <a:gd name="T42" fmla="*/ 645 w 889"/>
                <a:gd name="T43" fmla="*/ 9 h 10"/>
                <a:gd name="T44" fmla="*/ 643 w 889"/>
                <a:gd name="T45" fmla="*/ 2 h 10"/>
                <a:gd name="T46" fmla="*/ 497 w 889"/>
                <a:gd name="T47" fmla="*/ 2 h 10"/>
                <a:gd name="T48" fmla="*/ 497 w 889"/>
                <a:gd name="T49" fmla="*/ 0 h 10"/>
                <a:gd name="T50" fmla="*/ 395 w 889"/>
                <a:gd name="T51" fmla="*/ 0 h 10"/>
                <a:gd name="T52" fmla="*/ 395 w 889"/>
                <a:gd name="T53" fmla="*/ 2 h 10"/>
                <a:gd name="T54" fmla="*/ 389 w 889"/>
                <a:gd name="T55" fmla="*/ 2 h 10"/>
                <a:gd name="T56" fmla="*/ 122 w 889"/>
                <a:gd name="T57" fmla="*/ 2 h 10"/>
                <a:gd name="T58" fmla="*/ 101 w 889"/>
                <a:gd name="T59" fmla="*/ 0 h 10"/>
                <a:gd name="T60" fmla="*/ 0 w 889"/>
                <a:gd name="T6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9" h="10">
                  <a:moveTo>
                    <a:pt x="677" y="2"/>
                  </a:moveTo>
                  <a:cubicBezTo>
                    <a:pt x="675" y="2"/>
                    <a:pt x="675" y="2"/>
                    <a:pt x="675" y="2"/>
                  </a:cubicBezTo>
                  <a:cubicBezTo>
                    <a:pt x="675" y="4"/>
                    <a:pt x="675" y="5"/>
                    <a:pt x="675" y="6"/>
                  </a:cubicBezTo>
                  <a:cubicBezTo>
                    <a:pt x="677" y="2"/>
                    <a:pt x="677" y="2"/>
                    <a:pt x="677" y="2"/>
                  </a:cubicBezTo>
                  <a:moveTo>
                    <a:pt x="713" y="2"/>
                  </a:moveTo>
                  <a:cubicBezTo>
                    <a:pt x="707" y="2"/>
                    <a:pt x="707" y="2"/>
                    <a:pt x="707" y="2"/>
                  </a:cubicBezTo>
                  <a:cubicBezTo>
                    <a:pt x="705" y="8"/>
                    <a:pt x="705" y="8"/>
                    <a:pt x="705" y="8"/>
                  </a:cubicBezTo>
                  <a:cubicBezTo>
                    <a:pt x="708" y="8"/>
                    <a:pt x="711" y="8"/>
                    <a:pt x="714" y="8"/>
                  </a:cubicBezTo>
                  <a:cubicBezTo>
                    <a:pt x="714" y="6"/>
                    <a:pt x="714" y="4"/>
                    <a:pt x="713" y="2"/>
                  </a:cubicBezTo>
                  <a:moveTo>
                    <a:pt x="746" y="2"/>
                  </a:moveTo>
                  <a:cubicBezTo>
                    <a:pt x="743" y="2"/>
                    <a:pt x="743" y="2"/>
                    <a:pt x="743" y="2"/>
                  </a:cubicBezTo>
                  <a:cubicBezTo>
                    <a:pt x="742" y="4"/>
                    <a:pt x="742" y="5"/>
                    <a:pt x="742" y="7"/>
                  </a:cubicBezTo>
                  <a:cubicBezTo>
                    <a:pt x="742" y="7"/>
                    <a:pt x="743" y="7"/>
                    <a:pt x="744" y="7"/>
                  </a:cubicBezTo>
                  <a:cubicBezTo>
                    <a:pt x="746" y="2"/>
                    <a:pt x="746" y="2"/>
                    <a:pt x="746" y="2"/>
                  </a:cubicBezTo>
                  <a:moveTo>
                    <a:pt x="784" y="1"/>
                  </a:moveTo>
                  <a:cubicBezTo>
                    <a:pt x="781" y="2"/>
                    <a:pt x="779" y="2"/>
                    <a:pt x="776" y="2"/>
                  </a:cubicBezTo>
                  <a:cubicBezTo>
                    <a:pt x="774" y="6"/>
                    <a:pt x="774" y="6"/>
                    <a:pt x="774" y="6"/>
                  </a:cubicBezTo>
                  <a:cubicBezTo>
                    <a:pt x="825" y="5"/>
                    <a:pt x="865" y="3"/>
                    <a:pt x="889" y="2"/>
                  </a:cubicBezTo>
                  <a:cubicBezTo>
                    <a:pt x="856" y="1"/>
                    <a:pt x="821" y="1"/>
                    <a:pt x="784" y="1"/>
                  </a:cubicBezTo>
                  <a:moveTo>
                    <a:pt x="0" y="0"/>
                  </a:moveTo>
                  <a:cubicBezTo>
                    <a:pt x="36" y="5"/>
                    <a:pt x="225" y="10"/>
                    <a:pt x="454" y="10"/>
                  </a:cubicBezTo>
                  <a:cubicBezTo>
                    <a:pt x="522" y="10"/>
                    <a:pt x="587" y="9"/>
                    <a:pt x="645" y="9"/>
                  </a:cubicBezTo>
                  <a:cubicBezTo>
                    <a:pt x="644" y="7"/>
                    <a:pt x="643" y="4"/>
                    <a:pt x="643" y="2"/>
                  </a:cubicBezTo>
                  <a:cubicBezTo>
                    <a:pt x="497" y="2"/>
                    <a:pt x="497" y="2"/>
                    <a:pt x="497" y="2"/>
                  </a:cubicBezTo>
                  <a:cubicBezTo>
                    <a:pt x="497" y="0"/>
                    <a:pt x="497" y="0"/>
                    <a:pt x="497" y="0"/>
                  </a:cubicBezTo>
                  <a:cubicBezTo>
                    <a:pt x="463" y="0"/>
                    <a:pt x="429" y="0"/>
                    <a:pt x="395" y="0"/>
                  </a:cubicBezTo>
                  <a:cubicBezTo>
                    <a:pt x="395" y="2"/>
                    <a:pt x="395" y="2"/>
                    <a:pt x="395" y="2"/>
                  </a:cubicBezTo>
                  <a:cubicBezTo>
                    <a:pt x="389" y="2"/>
                    <a:pt x="389" y="2"/>
                    <a:pt x="389" y="2"/>
                  </a:cubicBezTo>
                  <a:cubicBezTo>
                    <a:pt x="122" y="2"/>
                    <a:pt x="122" y="2"/>
                    <a:pt x="122" y="2"/>
                  </a:cubicBezTo>
                  <a:cubicBezTo>
                    <a:pt x="115" y="2"/>
                    <a:pt x="108" y="1"/>
                    <a:pt x="101" y="0"/>
                  </a:cubicBezTo>
                  <a:cubicBezTo>
                    <a:pt x="66" y="0"/>
                    <a:pt x="33" y="0"/>
                    <a:pt x="0" y="0"/>
                  </a:cubicBezTo>
                </a:path>
              </a:pathLst>
            </a:custGeom>
            <a:solidFill>
              <a:srgbClr val="B1E6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2" name="íś1íďé"/>
            <p:cNvSpPr/>
            <p:nvPr/>
          </p:nvSpPr>
          <p:spPr bwMode="auto">
            <a:xfrm>
              <a:off x="4244975" y="5300663"/>
              <a:ext cx="3600450" cy="61913"/>
            </a:xfrm>
            <a:custGeom>
              <a:avLst/>
              <a:gdLst>
                <a:gd name="T0" fmla="*/ 84 w 920"/>
                <a:gd name="T1" fmla="*/ 5 h 16"/>
                <a:gd name="T2" fmla="*/ 0 w 920"/>
                <a:gd name="T3" fmla="*/ 12 h 16"/>
                <a:gd name="T4" fmla="*/ 6 w 920"/>
                <a:gd name="T5" fmla="*/ 14 h 16"/>
                <a:gd name="T6" fmla="*/ 107 w 920"/>
                <a:gd name="T7" fmla="*/ 14 h 16"/>
                <a:gd name="T8" fmla="*/ 84 w 920"/>
                <a:gd name="T9" fmla="*/ 5 h 16"/>
                <a:gd name="T10" fmla="*/ 820 w 920"/>
                <a:gd name="T11" fmla="*/ 4 h 16"/>
                <a:gd name="T12" fmla="*/ 790 w 920"/>
                <a:gd name="T13" fmla="*/ 15 h 16"/>
                <a:gd name="T14" fmla="*/ 895 w 920"/>
                <a:gd name="T15" fmla="*/ 16 h 16"/>
                <a:gd name="T16" fmla="*/ 920 w 920"/>
                <a:gd name="T17" fmla="*/ 12 h 16"/>
                <a:gd name="T18" fmla="*/ 820 w 920"/>
                <a:gd name="T19" fmla="*/ 4 h 16"/>
                <a:gd name="T20" fmla="*/ 460 w 920"/>
                <a:gd name="T21" fmla="*/ 0 h 16"/>
                <a:gd name="T22" fmla="*/ 401 w 920"/>
                <a:gd name="T23" fmla="*/ 0 h 16"/>
                <a:gd name="T24" fmla="*/ 401 w 920"/>
                <a:gd name="T25" fmla="*/ 14 h 16"/>
                <a:gd name="T26" fmla="*/ 503 w 920"/>
                <a:gd name="T27" fmla="*/ 14 h 16"/>
                <a:gd name="T28" fmla="*/ 503 w 920"/>
                <a:gd name="T29" fmla="*/ 0 h 16"/>
                <a:gd name="T30" fmla="*/ 460 w 920"/>
                <a:gd name="T3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0" h="16">
                  <a:moveTo>
                    <a:pt x="84" y="5"/>
                  </a:moveTo>
                  <a:cubicBezTo>
                    <a:pt x="31" y="7"/>
                    <a:pt x="0" y="9"/>
                    <a:pt x="0" y="12"/>
                  </a:cubicBezTo>
                  <a:cubicBezTo>
                    <a:pt x="0" y="12"/>
                    <a:pt x="2" y="13"/>
                    <a:pt x="6" y="14"/>
                  </a:cubicBezTo>
                  <a:cubicBezTo>
                    <a:pt x="39" y="14"/>
                    <a:pt x="72" y="14"/>
                    <a:pt x="107" y="14"/>
                  </a:cubicBezTo>
                  <a:cubicBezTo>
                    <a:pt x="99" y="12"/>
                    <a:pt x="91" y="9"/>
                    <a:pt x="84" y="5"/>
                  </a:cubicBezTo>
                  <a:moveTo>
                    <a:pt x="820" y="4"/>
                  </a:moveTo>
                  <a:cubicBezTo>
                    <a:pt x="811" y="10"/>
                    <a:pt x="801" y="13"/>
                    <a:pt x="790" y="15"/>
                  </a:cubicBezTo>
                  <a:cubicBezTo>
                    <a:pt x="827" y="15"/>
                    <a:pt x="862" y="15"/>
                    <a:pt x="895" y="16"/>
                  </a:cubicBezTo>
                  <a:cubicBezTo>
                    <a:pt x="911" y="14"/>
                    <a:pt x="920" y="13"/>
                    <a:pt x="920" y="12"/>
                  </a:cubicBezTo>
                  <a:cubicBezTo>
                    <a:pt x="920" y="9"/>
                    <a:pt x="882" y="6"/>
                    <a:pt x="820" y="4"/>
                  </a:cubicBezTo>
                  <a:moveTo>
                    <a:pt x="460" y="0"/>
                  </a:moveTo>
                  <a:cubicBezTo>
                    <a:pt x="440" y="0"/>
                    <a:pt x="420" y="0"/>
                    <a:pt x="401" y="0"/>
                  </a:cubicBezTo>
                  <a:cubicBezTo>
                    <a:pt x="401" y="14"/>
                    <a:pt x="401" y="14"/>
                    <a:pt x="401" y="14"/>
                  </a:cubicBezTo>
                  <a:cubicBezTo>
                    <a:pt x="435" y="14"/>
                    <a:pt x="469" y="14"/>
                    <a:pt x="503" y="14"/>
                  </a:cubicBezTo>
                  <a:cubicBezTo>
                    <a:pt x="503" y="0"/>
                    <a:pt x="503" y="0"/>
                    <a:pt x="503" y="0"/>
                  </a:cubicBezTo>
                  <a:cubicBezTo>
                    <a:pt x="489" y="0"/>
                    <a:pt x="474" y="0"/>
                    <a:pt x="460" y="0"/>
                  </a:cubicBezTo>
                </a:path>
              </a:pathLst>
            </a:custGeom>
            <a:solidFill>
              <a:srgbClr val="87D4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3" name="îšļíḓê"/>
            <p:cNvSpPr/>
            <p:nvPr/>
          </p:nvSpPr>
          <p:spPr bwMode="auto">
            <a:xfrm>
              <a:off x="8045450" y="5303838"/>
              <a:ext cx="1546225" cy="87313"/>
            </a:xfrm>
            <a:custGeom>
              <a:avLst/>
              <a:gdLst>
                <a:gd name="T0" fmla="*/ 191 w 395"/>
                <a:gd name="T1" fmla="*/ 0 h 22"/>
                <a:gd name="T2" fmla="*/ 108 w 395"/>
                <a:gd name="T3" fmla="*/ 1 h 22"/>
                <a:gd name="T4" fmla="*/ 0 w 395"/>
                <a:gd name="T5" fmla="*/ 15 h 22"/>
                <a:gd name="T6" fmla="*/ 191 w 395"/>
                <a:gd name="T7" fmla="*/ 22 h 22"/>
                <a:gd name="T8" fmla="*/ 395 w 395"/>
                <a:gd name="T9" fmla="*/ 11 h 22"/>
                <a:gd name="T10" fmla="*/ 350 w 395"/>
                <a:gd name="T11" fmla="*/ 4 h 22"/>
                <a:gd name="T12" fmla="*/ 353 w 395"/>
                <a:gd name="T13" fmla="*/ 11 h 22"/>
                <a:gd name="T14" fmla="*/ 352 w 395"/>
                <a:gd name="T15" fmla="*/ 13 h 22"/>
                <a:gd name="T16" fmla="*/ 352 w 395"/>
                <a:gd name="T17" fmla="*/ 13 h 22"/>
                <a:gd name="T18" fmla="*/ 325 w 395"/>
                <a:gd name="T19" fmla="*/ 16 h 22"/>
                <a:gd name="T20" fmla="*/ 325 w 395"/>
                <a:gd name="T21" fmla="*/ 16 h 22"/>
                <a:gd name="T22" fmla="*/ 325 w 395"/>
                <a:gd name="T23" fmla="*/ 16 h 22"/>
                <a:gd name="T24" fmla="*/ 325 w 395"/>
                <a:gd name="T25" fmla="*/ 16 h 22"/>
                <a:gd name="T26" fmla="*/ 325 w 395"/>
                <a:gd name="T27" fmla="*/ 16 h 22"/>
                <a:gd name="T28" fmla="*/ 298 w 395"/>
                <a:gd name="T29" fmla="*/ 16 h 22"/>
                <a:gd name="T30" fmla="*/ 298 w 395"/>
                <a:gd name="T31" fmla="*/ 15 h 22"/>
                <a:gd name="T32" fmla="*/ 325 w 395"/>
                <a:gd name="T33" fmla="*/ 3 h 22"/>
                <a:gd name="T34" fmla="*/ 191 w 395"/>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5" h="22">
                  <a:moveTo>
                    <a:pt x="191" y="0"/>
                  </a:moveTo>
                  <a:cubicBezTo>
                    <a:pt x="161" y="0"/>
                    <a:pt x="133" y="0"/>
                    <a:pt x="108" y="1"/>
                  </a:cubicBezTo>
                  <a:cubicBezTo>
                    <a:pt x="80" y="9"/>
                    <a:pt x="45" y="14"/>
                    <a:pt x="0" y="15"/>
                  </a:cubicBezTo>
                  <a:cubicBezTo>
                    <a:pt x="30" y="19"/>
                    <a:pt x="104" y="22"/>
                    <a:pt x="191" y="22"/>
                  </a:cubicBezTo>
                  <a:cubicBezTo>
                    <a:pt x="303" y="22"/>
                    <a:pt x="395" y="17"/>
                    <a:pt x="395" y="11"/>
                  </a:cubicBezTo>
                  <a:cubicBezTo>
                    <a:pt x="395" y="8"/>
                    <a:pt x="378" y="6"/>
                    <a:pt x="350" y="4"/>
                  </a:cubicBezTo>
                  <a:cubicBezTo>
                    <a:pt x="352" y="6"/>
                    <a:pt x="353" y="9"/>
                    <a:pt x="353" y="11"/>
                  </a:cubicBezTo>
                  <a:cubicBezTo>
                    <a:pt x="353" y="11"/>
                    <a:pt x="353" y="12"/>
                    <a:pt x="352" y="13"/>
                  </a:cubicBezTo>
                  <a:cubicBezTo>
                    <a:pt x="352" y="13"/>
                    <a:pt x="352" y="13"/>
                    <a:pt x="352" y="13"/>
                  </a:cubicBezTo>
                  <a:cubicBezTo>
                    <a:pt x="351" y="16"/>
                    <a:pt x="338" y="16"/>
                    <a:pt x="325" y="16"/>
                  </a:cubicBezTo>
                  <a:cubicBezTo>
                    <a:pt x="325" y="16"/>
                    <a:pt x="325" y="16"/>
                    <a:pt x="325" y="16"/>
                  </a:cubicBezTo>
                  <a:cubicBezTo>
                    <a:pt x="325" y="16"/>
                    <a:pt x="325" y="16"/>
                    <a:pt x="325" y="16"/>
                  </a:cubicBezTo>
                  <a:cubicBezTo>
                    <a:pt x="325" y="16"/>
                    <a:pt x="325" y="16"/>
                    <a:pt x="325" y="16"/>
                  </a:cubicBezTo>
                  <a:cubicBezTo>
                    <a:pt x="325" y="16"/>
                    <a:pt x="325" y="16"/>
                    <a:pt x="325" y="16"/>
                  </a:cubicBezTo>
                  <a:cubicBezTo>
                    <a:pt x="311" y="16"/>
                    <a:pt x="298" y="16"/>
                    <a:pt x="298" y="16"/>
                  </a:cubicBezTo>
                  <a:cubicBezTo>
                    <a:pt x="298" y="16"/>
                    <a:pt x="298" y="15"/>
                    <a:pt x="298" y="15"/>
                  </a:cubicBezTo>
                  <a:cubicBezTo>
                    <a:pt x="298" y="11"/>
                    <a:pt x="319" y="7"/>
                    <a:pt x="325" y="3"/>
                  </a:cubicBezTo>
                  <a:cubicBezTo>
                    <a:pt x="289" y="1"/>
                    <a:pt x="242" y="0"/>
                    <a:pt x="191" y="0"/>
                  </a:cubicBezTo>
                </a:path>
              </a:pathLst>
            </a:custGeom>
            <a:solidFill>
              <a:srgbClr val="B1E6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4" name="ïşḻíďe"/>
            <p:cNvSpPr/>
            <p:nvPr/>
          </p:nvSpPr>
          <p:spPr bwMode="auto">
            <a:xfrm>
              <a:off x="8045450" y="5308601"/>
              <a:ext cx="422275" cy="53975"/>
            </a:xfrm>
            <a:custGeom>
              <a:avLst/>
              <a:gdLst>
                <a:gd name="T0" fmla="*/ 108 w 108"/>
                <a:gd name="T1" fmla="*/ 0 h 14"/>
                <a:gd name="T2" fmla="*/ 108 w 108"/>
                <a:gd name="T3" fmla="*/ 0 h 14"/>
                <a:gd name="T4" fmla="*/ 0 w 108"/>
                <a:gd name="T5" fmla="*/ 14 h 14"/>
                <a:gd name="T6" fmla="*/ 0 w 108"/>
                <a:gd name="T7" fmla="*/ 14 h 14"/>
                <a:gd name="T8" fmla="*/ 108 w 108"/>
                <a:gd name="T9" fmla="*/ 0 h 14"/>
              </a:gdLst>
              <a:ahLst/>
              <a:cxnLst>
                <a:cxn ang="0">
                  <a:pos x="T0" y="T1"/>
                </a:cxn>
                <a:cxn ang="0">
                  <a:pos x="T2" y="T3"/>
                </a:cxn>
                <a:cxn ang="0">
                  <a:pos x="T4" y="T5"/>
                </a:cxn>
                <a:cxn ang="0">
                  <a:pos x="T6" y="T7"/>
                </a:cxn>
                <a:cxn ang="0">
                  <a:pos x="T8" y="T9"/>
                </a:cxn>
              </a:cxnLst>
              <a:rect l="0" t="0" r="r" b="b"/>
              <a:pathLst>
                <a:path w="108" h="14">
                  <a:moveTo>
                    <a:pt x="108" y="0"/>
                  </a:moveTo>
                  <a:cubicBezTo>
                    <a:pt x="108" y="0"/>
                    <a:pt x="108" y="0"/>
                    <a:pt x="108" y="0"/>
                  </a:cubicBezTo>
                  <a:cubicBezTo>
                    <a:pt x="80" y="8"/>
                    <a:pt x="45" y="13"/>
                    <a:pt x="0" y="14"/>
                  </a:cubicBezTo>
                  <a:cubicBezTo>
                    <a:pt x="0" y="14"/>
                    <a:pt x="0" y="14"/>
                    <a:pt x="0" y="14"/>
                  </a:cubicBezTo>
                  <a:cubicBezTo>
                    <a:pt x="45" y="13"/>
                    <a:pt x="80" y="8"/>
                    <a:pt x="108" y="0"/>
                  </a:cubicBezTo>
                </a:path>
              </a:pathLst>
            </a:custGeom>
            <a:solidFill>
              <a:srgbClr val="9BDDF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5" name="isľíḋè"/>
            <p:cNvSpPr/>
            <p:nvPr/>
          </p:nvSpPr>
          <p:spPr bwMode="auto">
            <a:xfrm>
              <a:off x="7989888" y="5308601"/>
              <a:ext cx="477838" cy="53975"/>
            </a:xfrm>
            <a:custGeom>
              <a:avLst/>
              <a:gdLst>
                <a:gd name="T0" fmla="*/ 122 w 122"/>
                <a:gd name="T1" fmla="*/ 0 h 14"/>
                <a:gd name="T2" fmla="*/ 0 w 122"/>
                <a:gd name="T3" fmla="*/ 10 h 14"/>
                <a:gd name="T4" fmla="*/ 14 w 122"/>
                <a:gd name="T5" fmla="*/ 14 h 14"/>
                <a:gd name="T6" fmla="*/ 122 w 122"/>
                <a:gd name="T7" fmla="*/ 0 h 14"/>
              </a:gdLst>
              <a:ahLst/>
              <a:cxnLst>
                <a:cxn ang="0">
                  <a:pos x="T0" y="T1"/>
                </a:cxn>
                <a:cxn ang="0">
                  <a:pos x="T2" y="T3"/>
                </a:cxn>
                <a:cxn ang="0">
                  <a:pos x="T4" y="T5"/>
                </a:cxn>
                <a:cxn ang="0">
                  <a:pos x="T6" y="T7"/>
                </a:cxn>
              </a:cxnLst>
              <a:rect l="0" t="0" r="r" b="b"/>
              <a:pathLst>
                <a:path w="122" h="14">
                  <a:moveTo>
                    <a:pt x="122" y="0"/>
                  </a:moveTo>
                  <a:cubicBezTo>
                    <a:pt x="50" y="1"/>
                    <a:pt x="0" y="5"/>
                    <a:pt x="0" y="10"/>
                  </a:cubicBezTo>
                  <a:cubicBezTo>
                    <a:pt x="0" y="11"/>
                    <a:pt x="5" y="13"/>
                    <a:pt x="14" y="14"/>
                  </a:cubicBezTo>
                  <a:cubicBezTo>
                    <a:pt x="59" y="13"/>
                    <a:pt x="94" y="8"/>
                    <a:pt x="122" y="0"/>
                  </a:cubicBezTo>
                </a:path>
              </a:pathLst>
            </a:custGeom>
            <a:solidFill>
              <a:srgbClr val="87D4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6" name="íSļïḋé"/>
            <p:cNvSpPr/>
            <p:nvPr/>
          </p:nvSpPr>
          <p:spPr bwMode="auto">
            <a:xfrm>
              <a:off x="2593975" y="5303838"/>
              <a:ext cx="1587500" cy="82550"/>
            </a:xfrm>
            <a:custGeom>
              <a:avLst/>
              <a:gdLst>
                <a:gd name="T0" fmla="*/ 204 w 406"/>
                <a:gd name="T1" fmla="*/ 0 h 21"/>
                <a:gd name="T2" fmla="*/ 51 w 406"/>
                <a:gd name="T3" fmla="*/ 4 h 21"/>
                <a:gd name="T4" fmla="*/ 76 w 406"/>
                <a:gd name="T5" fmla="*/ 14 h 21"/>
                <a:gd name="T6" fmla="*/ 76 w 406"/>
                <a:gd name="T7" fmla="*/ 14 h 21"/>
                <a:gd name="T8" fmla="*/ 42 w 406"/>
                <a:gd name="T9" fmla="*/ 15 h 21"/>
                <a:gd name="T10" fmla="*/ 22 w 406"/>
                <a:gd name="T11" fmla="*/ 14 h 21"/>
                <a:gd name="T12" fmla="*/ 20 w 406"/>
                <a:gd name="T13" fmla="*/ 12 h 21"/>
                <a:gd name="T14" fmla="*/ 23 w 406"/>
                <a:gd name="T15" fmla="*/ 6 h 21"/>
                <a:gd name="T16" fmla="*/ 0 w 406"/>
                <a:gd name="T17" fmla="*/ 11 h 21"/>
                <a:gd name="T18" fmla="*/ 204 w 406"/>
                <a:gd name="T19" fmla="*/ 21 h 21"/>
                <a:gd name="T20" fmla="*/ 406 w 406"/>
                <a:gd name="T21" fmla="*/ 13 h 21"/>
                <a:gd name="T22" fmla="*/ 309 w 406"/>
                <a:gd name="T23" fmla="*/ 12 h 21"/>
                <a:gd name="T24" fmla="*/ 309 w 406"/>
                <a:gd name="T25" fmla="*/ 12 h 21"/>
                <a:gd name="T26" fmla="*/ 309 w 406"/>
                <a:gd name="T27" fmla="*/ 12 h 21"/>
                <a:gd name="T28" fmla="*/ 308 w 406"/>
                <a:gd name="T29" fmla="*/ 12 h 21"/>
                <a:gd name="T30" fmla="*/ 308 w 406"/>
                <a:gd name="T31" fmla="*/ 12 h 21"/>
                <a:gd name="T32" fmla="*/ 308 w 406"/>
                <a:gd name="T33" fmla="*/ 12 h 21"/>
                <a:gd name="T34" fmla="*/ 308 w 406"/>
                <a:gd name="T35" fmla="*/ 12 h 21"/>
                <a:gd name="T36" fmla="*/ 257 w 406"/>
                <a:gd name="T37" fmla="*/ 1 h 21"/>
                <a:gd name="T38" fmla="*/ 204 w 406"/>
                <a:gd name="T3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6" h="21">
                  <a:moveTo>
                    <a:pt x="204" y="0"/>
                  </a:moveTo>
                  <a:cubicBezTo>
                    <a:pt x="143" y="0"/>
                    <a:pt x="88" y="2"/>
                    <a:pt x="51" y="4"/>
                  </a:cubicBezTo>
                  <a:cubicBezTo>
                    <a:pt x="59" y="7"/>
                    <a:pt x="76" y="10"/>
                    <a:pt x="76" y="14"/>
                  </a:cubicBezTo>
                  <a:cubicBezTo>
                    <a:pt x="76" y="14"/>
                    <a:pt x="76" y="14"/>
                    <a:pt x="76" y="14"/>
                  </a:cubicBezTo>
                  <a:cubicBezTo>
                    <a:pt x="76" y="14"/>
                    <a:pt x="58" y="15"/>
                    <a:pt x="42" y="15"/>
                  </a:cubicBezTo>
                  <a:cubicBezTo>
                    <a:pt x="32" y="15"/>
                    <a:pt x="23" y="15"/>
                    <a:pt x="22" y="14"/>
                  </a:cubicBezTo>
                  <a:cubicBezTo>
                    <a:pt x="20" y="14"/>
                    <a:pt x="20" y="13"/>
                    <a:pt x="20" y="12"/>
                  </a:cubicBezTo>
                  <a:cubicBezTo>
                    <a:pt x="20" y="10"/>
                    <a:pt x="21" y="8"/>
                    <a:pt x="23" y="6"/>
                  </a:cubicBezTo>
                  <a:cubicBezTo>
                    <a:pt x="8" y="7"/>
                    <a:pt x="0" y="9"/>
                    <a:pt x="0" y="11"/>
                  </a:cubicBezTo>
                  <a:cubicBezTo>
                    <a:pt x="0" y="17"/>
                    <a:pt x="91" y="21"/>
                    <a:pt x="204" y="21"/>
                  </a:cubicBezTo>
                  <a:cubicBezTo>
                    <a:pt x="306" y="21"/>
                    <a:pt x="391" y="18"/>
                    <a:pt x="406" y="13"/>
                  </a:cubicBezTo>
                  <a:cubicBezTo>
                    <a:pt x="372" y="13"/>
                    <a:pt x="339" y="12"/>
                    <a:pt x="309" y="12"/>
                  </a:cubicBezTo>
                  <a:cubicBezTo>
                    <a:pt x="309" y="12"/>
                    <a:pt x="309" y="12"/>
                    <a:pt x="309" y="12"/>
                  </a:cubicBezTo>
                  <a:cubicBezTo>
                    <a:pt x="309" y="12"/>
                    <a:pt x="309" y="12"/>
                    <a:pt x="309" y="12"/>
                  </a:cubicBezTo>
                  <a:cubicBezTo>
                    <a:pt x="309" y="12"/>
                    <a:pt x="308" y="12"/>
                    <a:pt x="308" y="12"/>
                  </a:cubicBezTo>
                  <a:cubicBezTo>
                    <a:pt x="308" y="12"/>
                    <a:pt x="308" y="12"/>
                    <a:pt x="308" y="12"/>
                  </a:cubicBezTo>
                  <a:cubicBezTo>
                    <a:pt x="308" y="12"/>
                    <a:pt x="308" y="12"/>
                    <a:pt x="308" y="12"/>
                  </a:cubicBezTo>
                  <a:cubicBezTo>
                    <a:pt x="308" y="12"/>
                    <a:pt x="308" y="12"/>
                    <a:pt x="308" y="12"/>
                  </a:cubicBezTo>
                  <a:cubicBezTo>
                    <a:pt x="293" y="12"/>
                    <a:pt x="275" y="8"/>
                    <a:pt x="257" y="1"/>
                  </a:cubicBezTo>
                  <a:cubicBezTo>
                    <a:pt x="240" y="1"/>
                    <a:pt x="222" y="0"/>
                    <a:pt x="204" y="0"/>
                  </a:cubicBezTo>
                </a:path>
              </a:pathLst>
            </a:custGeom>
            <a:solidFill>
              <a:srgbClr val="B1E6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7" name="îṥḻïḓe"/>
            <p:cNvSpPr/>
            <p:nvPr/>
          </p:nvSpPr>
          <p:spPr bwMode="auto">
            <a:xfrm>
              <a:off x="3598863" y="5308601"/>
              <a:ext cx="582613" cy="46038"/>
            </a:xfrm>
            <a:custGeom>
              <a:avLst/>
              <a:gdLst>
                <a:gd name="T0" fmla="*/ 52 w 149"/>
                <a:gd name="T1" fmla="*/ 11 h 12"/>
                <a:gd name="T2" fmla="*/ 52 w 149"/>
                <a:gd name="T3" fmla="*/ 11 h 12"/>
                <a:gd name="T4" fmla="*/ 149 w 149"/>
                <a:gd name="T5" fmla="*/ 12 h 12"/>
                <a:gd name="T6" fmla="*/ 149 w 149"/>
                <a:gd name="T7" fmla="*/ 12 h 12"/>
                <a:gd name="T8" fmla="*/ 52 w 149"/>
                <a:gd name="T9" fmla="*/ 11 h 12"/>
                <a:gd name="T10" fmla="*/ 52 w 149"/>
                <a:gd name="T11" fmla="*/ 11 h 12"/>
                <a:gd name="T12" fmla="*/ 51 w 149"/>
                <a:gd name="T13" fmla="*/ 11 h 12"/>
                <a:gd name="T14" fmla="*/ 52 w 149"/>
                <a:gd name="T15" fmla="*/ 11 h 12"/>
                <a:gd name="T16" fmla="*/ 51 w 149"/>
                <a:gd name="T17" fmla="*/ 11 h 12"/>
                <a:gd name="T18" fmla="*/ 51 w 149"/>
                <a:gd name="T19" fmla="*/ 11 h 12"/>
                <a:gd name="T20" fmla="*/ 51 w 149"/>
                <a:gd name="T21" fmla="*/ 11 h 12"/>
                <a:gd name="T22" fmla="*/ 51 w 149"/>
                <a:gd name="T23" fmla="*/ 11 h 12"/>
                <a:gd name="T24" fmla="*/ 0 w 149"/>
                <a:gd name="T25" fmla="*/ 0 h 12"/>
                <a:gd name="T26" fmla="*/ 51 w 149"/>
                <a:gd name="T27" fmla="*/ 11 h 12"/>
                <a:gd name="T28" fmla="*/ 0 w 149"/>
                <a:gd name="T29" fmla="*/ 0 h 12"/>
                <a:gd name="T30" fmla="*/ 0 w 149"/>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9" h="12">
                  <a:moveTo>
                    <a:pt x="52" y="11"/>
                  </a:moveTo>
                  <a:cubicBezTo>
                    <a:pt x="52" y="11"/>
                    <a:pt x="52" y="11"/>
                    <a:pt x="52" y="11"/>
                  </a:cubicBezTo>
                  <a:cubicBezTo>
                    <a:pt x="82" y="11"/>
                    <a:pt x="115" y="12"/>
                    <a:pt x="149" y="12"/>
                  </a:cubicBezTo>
                  <a:cubicBezTo>
                    <a:pt x="149" y="12"/>
                    <a:pt x="149" y="12"/>
                    <a:pt x="149" y="12"/>
                  </a:cubicBezTo>
                  <a:cubicBezTo>
                    <a:pt x="115" y="12"/>
                    <a:pt x="82" y="11"/>
                    <a:pt x="52" y="11"/>
                  </a:cubicBezTo>
                  <a:cubicBezTo>
                    <a:pt x="52" y="11"/>
                    <a:pt x="52" y="11"/>
                    <a:pt x="52" y="11"/>
                  </a:cubicBezTo>
                  <a:moveTo>
                    <a:pt x="51" y="11"/>
                  </a:moveTo>
                  <a:cubicBezTo>
                    <a:pt x="51" y="11"/>
                    <a:pt x="52" y="11"/>
                    <a:pt x="52" y="11"/>
                  </a:cubicBezTo>
                  <a:cubicBezTo>
                    <a:pt x="52" y="11"/>
                    <a:pt x="51" y="11"/>
                    <a:pt x="51" y="11"/>
                  </a:cubicBezTo>
                  <a:moveTo>
                    <a:pt x="51" y="11"/>
                  </a:moveTo>
                  <a:cubicBezTo>
                    <a:pt x="51" y="11"/>
                    <a:pt x="51" y="11"/>
                    <a:pt x="51" y="11"/>
                  </a:cubicBezTo>
                  <a:cubicBezTo>
                    <a:pt x="51" y="11"/>
                    <a:pt x="51" y="11"/>
                    <a:pt x="51" y="11"/>
                  </a:cubicBezTo>
                  <a:moveTo>
                    <a:pt x="0" y="0"/>
                  </a:moveTo>
                  <a:cubicBezTo>
                    <a:pt x="18" y="7"/>
                    <a:pt x="36" y="11"/>
                    <a:pt x="51" y="11"/>
                  </a:cubicBezTo>
                  <a:cubicBezTo>
                    <a:pt x="36" y="11"/>
                    <a:pt x="18" y="7"/>
                    <a:pt x="0" y="0"/>
                  </a:cubicBezTo>
                  <a:cubicBezTo>
                    <a:pt x="0" y="0"/>
                    <a:pt x="0" y="0"/>
                    <a:pt x="0" y="0"/>
                  </a:cubicBezTo>
                </a:path>
              </a:pathLst>
            </a:custGeom>
            <a:solidFill>
              <a:srgbClr val="9BDDF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8" name="îşḻïḍe"/>
            <p:cNvSpPr/>
            <p:nvPr/>
          </p:nvSpPr>
          <p:spPr bwMode="auto">
            <a:xfrm>
              <a:off x="3798888" y="5351463"/>
              <a:ext cx="3175" cy="0"/>
            </a:xfrm>
            <a:custGeom>
              <a:avLst/>
              <a:gdLst>
                <a:gd name="T0" fmla="*/ 1 w 1"/>
                <a:gd name="T1" fmla="*/ 1 w 1"/>
                <a:gd name="T2" fmla="*/ 1 w 1"/>
                <a:gd name="T3" fmla="*/ 0 w 1"/>
                <a:gd name="T4" fmla="*/ 0 w 1"/>
                <a:gd name="T5" fmla="*/ 0 w 1"/>
                <a:gd name="T6" fmla="*/ 0 w 1"/>
                <a:gd name="T7" fmla="*/ 0 w 1"/>
                <a:gd name="T8"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9BDDF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9" name="ïŝľîḓè"/>
            <p:cNvSpPr/>
            <p:nvPr/>
          </p:nvSpPr>
          <p:spPr bwMode="auto">
            <a:xfrm>
              <a:off x="3598863" y="5308601"/>
              <a:ext cx="590550" cy="46038"/>
            </a:xfrm>
            <a:custGeom>
              <a:avLst/>
              <a:gdLst>
                <a:gd name="T0" fmla="*/ 0 w 151"/>
                <a:gd name="T1" fmla="*/ 0 h 12"/>
                <a:gd name="T2" fmla="*/ 51 w 151"/>
                <a:gd name="T3" fmla="*/ 11 h 12"/>
                <a:gd name="T4" fmla="*/ 51 w 151"/>
                <a:gd name="T5" fmla="*/ 11 h 12"/>
                <a:gd name="T6" fmla="*/ 51 w 151"/>
                <a:gd name="T7" fmla="*/ 11 h 12"/>
                <a:gd name="T8" fmla="*/ 51 w 151"/>
                <a:gd name="T9" fmla="*/ 11 h 12"/>
                <a:gd name="T10" fmla="*/ 52 w 151"/>
                <a:gd name="T11" fmla="*/ 11 h 12"/>
                <a:gd name="T12" fmla="*/ 52 w 151"/>
                <a:gd name="T13" fmla="*/ 11 h 12"/>
                <a:gd name="T14" fmla="*/ 52 w 151"/>
                <a:gd name="T15" fmla="*/ 11 h 12"/>
                <a:gd name="T16" fmla="*/ 149 w 151"/>
                <a:gd name="T17" fmla="*/ 12 h 12"/>
                <a:gd name="T18" fmla="*/ 151 w 151"/>
                <a:gd name="T19" fmla="*/ 10 h 12"/>
                <a:gd name="T20" fmla="*/ 0 w 151"/>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2">
                  <a:moveTo>
                    <a:pt x="0" y="0"/>
                  </a:moveTo>
                  <a:cubicBezTo>
                    <a:pt x="18" y="7"/>
                    <a:pt x="36" y="11"/>
                    <a:pt x="51" y="11"/>
                  </a:cubicBezTo>
                  <a:cubicBezTo>
                    <a:pt x="51" y="11"/>
                    <a:pt x="51" y="11"/>
                    <a:pt x="51" y="11"/>
                  </a:cubicBezTo>
                  <a:cubicBezTo>
                    <a:pt x="51" y="11"/>
                    <a:pt x="51" y="11"/>
                    <a:pt x="51" y="11"/>
                  </a:cubicBezTo>
                  <a:cubicBezTo>
                    <a:pt x="51" y="11"/>
                    <a:pt x="51" y="11"/>
                    <a:pt x="51" y="11"/>
                  </a:cubicBezTo>
                  <a:cubicBezTo>
                    <a:pt x="51" y="11"/>
                    <a:pt x="52" y="11"/>
                    <a:pt x="52" y="11"/>
                  </a:cubicBezTo>
                  <a:cubicBezTo>
                    <a:pt x="52" y="11"/>
                    <a:pt x="52" y="11"/>
                    <a:pt x="52" y="11"/>
                  </a:cubicBezTo>
                  <a:cubicBezTo>
                    <a:pt x="52" y="11"/>
                    <a:pt x="52" y="11"/>
                    <a:pt x="52" y="11"/>
                  </a:cubicBezTo>
                  <a:cubicBezTo>
                    <a:pt x="82" y="11"/>
                    <a:pt x="115" y="12"/>
                    <a:pt x="149" y="12"/>
                  </a:cubicBezTo>
                  <a:cubicBezTo>
                    <a:pt x="150" y="11"/>
                    <a:pt x="151" y="11"/>
                    <a:pt x="151" y="10"/>
                  </a:cubicBezTo>
                  <a:cubicBezTo>
                    <a:pt x="151" y="4"/>
                    <a:pt x="87" y="1"/>
                    <a:pt x="0" y="0"/>
                  </a:cubicBezTo>
                </a:path>
              </a:pathLst>
            </a:custGeom>
            <a:solidFill>
              <a:srgbClr val="87D4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0" name="ïṩḷíḓe"/>
            <p:cNvSpPr/>
            <p:nvPr/>
          </p:nvSpPr>
          <p:spPr bwMode="auto">
            <a:xfrm>
              <a:off x="7094538" y="5378451"/>
              <a:ext cx="203200" cy="309563"/>
            </a:xfrm>
            <a:custGeom>
              <a:avLst/>
              <a:gdLst>
                <a:gd name="T0" fmla="*/ 52 w 52"/>
                <a:gd name="T1" fmla="*/ 0 h 79"/>
                <a:gd name="T2" fmla="*/ 22 w 52"/>
                <a:gd name="T3" fmla="*/ 1 h 79"/>
                <a:gd name="T4" fmla="*/ 18 w 52"/>
                <a:gd name="T5" fmla="*/ 12 h 79"/>
                <a:gd name="T6" fmla="*/ 13 w 52"/>
                <a:gd name="T7" fmla="*/ 67 h 79"/>
                <a:gd name="T8" fmla="*/ 4 w 52"/>
                <a:gd name="T9" fmla="*/ 78 h 79"/>
                <a:gd name="T10" fmla="*/ 0 w 52"/>
                <a:gd name="T11" fmla="*/ 77 h 79"/>
                <a:gd name="T12" fmla="*/ 7 w 52"/>
                <a:gd name="T13" fmla="*/ 79 h 79"/>
                <a:gd name="T14" fmla="*/ 14 w 52"/>
                <a:gd name="T15" fmla="*/ 78 h 79"/>
                <a:gd name="T16" fmla="*/ 52 w 52"/>
                <a:gd name="T1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79">
                  <a:moveTo>
                    <a:pt x="52" y="0"/>
                  </a:moveTo>
                  <a:cubicBezTo>
                    <a:pt x="42" y="1"/>
                    <a:pt x="32" y="1"/>
                    <a:pt x="22" y="1"/>
                  </a:cubicBezTo>
                  <a:cubicBezTo>
                    <a:pt x="18" y="12"/>
                    <a:pt x="18" y="12"/>
                    <a:pt x="18" y="12"/>
                  </a:cubicBezTo>
                  <a:cubicBezTo>
                    <a:pt x="13" y="37"/>
                    <a:pt x="11" y="57"/>
                    <a:pt x="13" y="67"/>
                  </a:cubicBezTo>
                  <a:cubicBezTo>
                    <a:pt x="16" y="75"/>
                    <a:pt x="10" y="78"/>
                    <a:pt x="4" y="78"/>
                  </a:cubicBezTo>
                  <a:cubicBezTo>
                    <a:pt x="3" y="78"/>
                    <a:pt x="1" y="78"/>
                    <a:pt x="0" y="77"/>
                  </a:cubicBezTo>
                  <a:cubicBezTo>
                    <a:pt x="2" y="78"/>
                    <a:pt x="5" y="79"/>
                    <a:pt x="7" y="79"/>
                  </a:cubicBezTo>
                  <a:cubicBezTo>
                    <a:pt x="9" y="79"/>
                    <a:pt x="12" y="79"/>
                    <a:pt x="14" y="78"/>
                  </a:cubicBezTo>
                  <a:cubicBezTo>
                    <a:pt x="52" y="0"/>
                    <a:pt x="52" y="0"/>
                    <a:pt x="52" y="0"/>
                  </a:cubicBezTo>
                </a:path>
              </a:pathLst>
            </a:custGeom>
            <a:solidFill>
              <a:srgbClr val="B4C4C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1" name="í$1ïdê"/>
            <p:cNvSpPr/>
            <p:nvPr/>
          </p:nvSpPr>
          <p:spPr bwMode="auto">
            <a:xfrm>
              <a:off x="7180263" y="5362576"/>
              <a:ext cx="125413" cy="20638"/>
            </a:xfrm>
            <a:custGeom>
              <a:avLst/>
              <a:gdLst>
                <a:gd name="T0" fmla="*/ 32 w 32"/>
                <a:gd name="T1" fmla="*/ 0 h 5"/>
                <a:gd name="T2" fmla="*/ 25 w 32"/>
                <a:gd name="T3" fmla="*/ 0 h 5"/>
                <a:gd name="T4" fmla="*/ 20 w 32"/>
                <a:gd name="T5" fmla="*/ 0 h 5"/>
                <a:gd name="T6" fmla="*/ 20 w 32"/>
                <a:gd name="T7" fmla="*/ 0 h 5"/>
                <a:gd name="T8" fmla="*/ 2 w 32"/>
                <a:gd name="T9" fmla="*/ 0 h 5"/>
                <a:gd name="T10" fmla="*/ 0 w 32"/>
                <a:gd name="T11" fmla="*/ 5 h 5"/>
                <a:gd name="T12" fmla="*/ 30 w 32"/>
                <a:gd name="T13" fmla="*/ 4 h 5"/>
                <a:gd name="T14" fmla="*/ 32 w 32"/>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5">
                  <a:moveTo>
                    <a:pt x="32" y="0"/>
                  </a:moveTo>
                  <a:cubicBezTo>
                    <a:pt x="30" y="0"/>
                    <a:pt x="27" y="0"/>
                    <a:pt x="25" y="0"/>
                  </a:cubicBezTo>
                  <a:cubicBezTo>
                    <a:pt x="20" y="0"/>
                    <a:pt x="20" y="0"/>
                    <a:pt x="20" y="0"/>
                  </a:cubicBezTo>
                  <a:cubicBezTo>
                    <a:pt x="20" y="0"/>
                    <a:pt x="20" y="0"/>
                    <a:pt x="20" y="0"/>
                  </a:cubicBezTo>
                  <a:cubicBezTo>
                    <a:pt x="2" y="0"/>
                    <a:pt x="2" y="0"/>
                    <a:pt x="2" y="0"/>
                  </a:cubicBezTo>
                  <a:cubicBezTo>
                    <a:pt x="0" y="5"/>
                    <a:pt x="0" y="5"/>
                    <a:pt x="0" y="5"/>
                  </a:cubicBezTo>
                  <a:cubicBezTo>
                    <a:pt x="10" y="5"/>
                    <a:pt x="20" y="5"/>
                    <a:pt x="30" y="4"/>
                  </a:cubicBezTo>
                  <a:cubicBezTo>
                    <a:pt x="32" y="0"/>
                    <a:pt x="32" y="0"/>
                    <a:pt x="32" y="0"/>
                  </a:cubicBezTo>
                </a:path>
              </a:pathLst>
            </a:custGeom>
            <a:solidFill>
              <a:srgbClr val="7DB3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2" name="ïšļïḓe"/>
            <p:cNvSpPr/>
            <p:nvPr/>
          </p:nvSpPr>
          <p:spPr bwMode="auto">
            <a:xfrm>
              <a:off x="6910388" y="5386388"/>
              <a:ext cx="117475" cy="231775"/>
            </a:xfrm>
            <a:custGeom>
              <a:avLst/>
              <a:gdLst>
                <a:gd name="T0" fmla="*/ 30 w 30"/>
                <a:gd name="T1" fmla="*/ 0 h 59"/>
                <a:gd name="T2" fmla="*/ 0 w 30"/>
                <a:gd name="T3" fmla="*/ 0 h 59"/>
                <a:gd name="T4" fmla="*/ 3 w 30"/>
                <a:gd name="T5" fmla="*/ 46 h 59"/>
                <a:gd name="T6" fmla="*/ 5 w 30"/>
                <a:gd name="T7" fmla="*/ 59 h 59"/>
                <a:gd name="T8" fmla="*/ 30 w 30"/>
                <a:gd name="T9" fmla="*/ 0 h 59"/>
              </a:gdLst>
              <a:ahLst/>
              <a:cxnLst>
                <a:cxn ang="0">
                  <a:pos x="T0" y="T1"/>
                </a:cxn>
                <a:cxn ang="0">
                  <a:pos x="T2" y="T3"/>
                </a:cxn>
                <a:cxn ang="0">
                  <a:pos x="T4" y="T5"/>
                </a:cxn>
                <a:cxn ang="0">
                  <a:pos x="T6" y="T7"/>
                </a:cxn>
                <a:cxn ang="0">
                  <a:pos x="T8" y="T9"/>
                </a:cxn>
              </a:cxnLst>
              <a:rect l="0" t="0" r="r" b="b"/>
              <a:pathLst>
                <a:path w="30" h="59">
                  <a:moveTo>
                    <a:pt x="30" y="0"/>
                  </a:moveTo>
                  <a:cubicBezTo>
                    <a:pt x="20" y="0"/>
                    <a:pt x="10" y="0"/>
                    <a:pt x="0" y="0"/>
                  </a:cubicBezTo>
                  <a:cubicBezTo>
                    <a:pt x="1" y="20"/>
                    <a:pt x="2" y="38"/>
                    <a:pt x="3" y="46"/>
                  </a:cubicBezTo>
                  <a:cubicBezTo>
                    <a:pt x="4" y="50"/>
                    <a:pt x="5" y="55"/>
                    <a:pt x="5" y="59"/>
                  </a:cubicBezTo>
                  <a:cubicBezTo>
                    <a:pt x="30" y="0"/>
                    <a:pt x="30" y="0"/>
                    <a:pt x="30" y="0"/>
                  </a:cubicBezTo>
                </a:path>
              </a:pathLst>
            </a:custGeom>
            <a:solidFill>
              <a:srgbClr val="B4C4C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3" name="iSlïḓê"/>
            <p:cNvSpPr/>
            <p:nvPr/>
          </p:nvSpPr>
          <p:spPr bwMode="auto">
            <a:xfrm>
              <a:off x="6910388" y="5362576"/>
              <a:ext cx="125413" cy="23813"/>
            </a:xfrm>
            <a:custGeom>
              <a:avLst/>
              <a:gdLst>
                <a:gd name="T0" fmla="*/ 32 w 32"/>
                <a:gd name="T1" fmla="*/ 0 h 6"/>
                <a:gd name="T2" fmla="*/ 2 w 32"/>
                <a:gd name="T3" fmla="*/ 0 h 6"/>
                <a:gd name="T4" fmla="*/ 0 w 32"/>
                <a:gd name="T5" fmla="*/ 4 h 6"/>
                <a:gd name="T6" fmla="*/ 0 w 32"/>
                <a:gd name="T7" fmla="*/ 6 h 6"/>
                <a:gd name="T8" fmla="*/ 30 w 32"/>
                <a:gd name="T9" fmla="*/ 6 h 6"/>
                <a:gd name="T10" fmla="*/ 32 w 32"/>
                <a:gd name="T11" fmla="*/ 0 h 6"/>
              </a:gdLst>
              <a:ahLst/>
              <a:cxnLst>
                <a:cxn ang="0">
                  <a:pos x="T0" y="T1"/>
                </a:cxn>
                <a:cxn ang="0">
                  <a:pos x="T2" y="T3"/>
                </a:cxn>
                <a:cxn ang="0">
                  <a:pos x="T4" y="T5"/>
                </a:cxn>
                <a:cxn ang="0">
                  <a:pos x="T6" y="T7"/>
                </a:cxn>
                <a:cxn ang="0">
                  <a:pos x="T8" y="T9"/>
                </a:cxn>
                <a:cxn ang="0">
                  <a:pos x="T10" y="T11"/>
                </a:cxn>
              </a:cxnLst>
              <a:rect l="0" t="0" r="r" b="b"/>
              <a:pathLst>
                <a:path w="32" h="6">
                  <a:moveTo>
                    <a:pt x="32" y="0"/>
                  </a:moveTo>
                  <a:cubicBezTo>
                    <a:pt x="2" y="0"/>
                    <a:pt x="2" y="0"/>
                    <a:pt x="2" y="0"/>
                  </a:cubicBezTo>
                  <a:cubicBezTo>
                    <a:pt x="0" y="4"/>
                    <a:pt x="0" y="4"/>
                    <a:pt x="0" y="4"/>
                  </a:cubicBezTo>
                  <a:cubicBezTo>
                    <a:pt x="0" y="5"/>
                    <a:pt x="0" y="5"/>
                    <a:pt x="0" y="6"/>
                  </a:cubicBezTo>
                  <a:cubicBezTo>
                    <a:pt x="10" y="6"/>
                    <a:pt x="20" y="6"/>
                    <a:pt x="30" y="6"/>
                  </a:cubicBezTo>
                  <a:cubicBezTo>
                    <a:pt x="32" y="0"/>
                    <a:pt x="32" y="0"/>
                    <a:pt x="32" y="0"/>
                  </a:cubicBezTo>
                </a:path>
              </a:pathLst>
            </a:custGeom>
            <a:solidFill>
              <a:srgbClr val="7DB3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4" name="íṡļiḑé"/>
            <p:cNvSpPr/>
            <p:nvPr/>
          </p:nvSpPr>
          <p:spPr bwMode="auto">
            <a:xfrm>
              <a:off x="4021138" y="3598863"/>
              <a:ext cx="90488" cy="98425"/>
            </a:xfrm>
            <a:custGeom>
              <a:avLst/>
              <a:gdLst>
                <a:gd name="T0" fmla="*/ 19 w 23"/>
                <a:gd name="T1" fmla="*/ 18 h 25"/>
                <a:gd name="T2" fmla="*/ 2 w 23"/>
                <a:gd name="T3" fmla="*/ 18 h 25"/>
                <a:gd name="T4" fmla="*/ 3 w 23"/>
                <a:gd name="T5" fmla="*/ 7 h 25"/>
                <a:gd name="T6" fmla="*/ 17 w 23"/>
                <a:gd name="T7" fmla="*/ 3 h 25"/>
                <a:gd name="T8" fmla="*/ 19 w 23"/>
                <a:gd name="T9" fmla="*/ 18 h 25"/>
              </a:gdLst>
              <a:ahLst/>
              <a:cxnLst>
                <a:cxn ang="0">
                  <a:pos x="T0" y="T1"/>
                </a:cxn>
                <a:cxn ang="0">
                  <a:pos x="T2" y="T3"/>
                </a:cxn>
                <a:cxn ang="0">
                  <a:pos x="T4" y="T5"/>
                </a:cxn>
                <a:cxn ang="0">
                  <a:pos x="T6" y="T7"/>
                </a:cxn>
                <a:cxn ang="0">
                  <a:pos x="T8" y="T9"/>
                </a:cxn>
              </a:cxnLst>
              <a:rect l="0" t="0" r="r" b="b"/>
              <a:pathLst>
                <a:path w="23" h="25">
                  <a:moveTo>
                    <a:pt x="19" y="18"/>
                  </a:moveTo>
                  <a:cubicBezTo>
                    <a:pt x="14" y="24"/>
                    <a:pt x="6" y="25"/>
                    <a:pt x="2" y="18"/>
                  </a:cubicBezTo>
                  <a:cubicBezTo>
                    <a:pt x="1" y="16"/>
                    <a:pt x="0" y="12"/>
                    <a:pt x="3" y="7"/>
                  </a:cubicBezTo>
                  <a:cubicBezTo>
                    <a:pt x="7" y="0"/>
                    <a:pt x="13" y="0"/>
                    <a:pt x="17" y="3"/>
                  </a:cubicBezTo>
                  <a:cubicBezTo>
                    <a:pt x="21" y="7"/>
                    <a:pt x="23" y="14"/>
                    <a:pt x="19" y="18"/>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5" name="ïṣliḓê"/>
            <p:cNvSpPr/>
            <p:nvPr/>
          </p:nvSpPr>
          <p:spPr bwMode="auto">
            <a:xfrm>
              <a:off x="8456613" y="4357688"/>
              <a:ext cx="558800" cy="603250"/>
            </a:xfrm>
            <a:custGeom>
              <a:avLst/>
              <a:gdLst>
                <a:gd name="T0" fmla="*/ 54 w 143"/>
                <a:gd name="T1" fmla="*/ 0 h 154"/>
                <a:gd name="T2" fmla="*/ 102 w 143"/>
                <a:gd name="T3" fmla="*/ 60 h 154"/>
                <a:gd name="T4" fmla="*/ 143 w 143"/>
                <a:gd name="T5" fmla="*/ 136 h 154"/>
                <a:gd name="T6" fmla="*/ 101 w 143"/>
                <a:gd name="T7" fmla="*/ 140 h 154"/>
                <a:gd name="T8" fmla="*/ 0 w 143"/>
                <a:gd name="T9" fmla="*/ 65 h 154"/>
                <a:gd name="T10" fmla="*/ 54 w 143"/>
                <a:gd name="T11" fmla="*/ 0 h 154"/>
              </a:gdLst>
              <a:ahLst/>
              <a:cxnLst>
                <a:cxn ang="0">
                  <a:pos x="T0" y="T1"/>
                </a:cxn>
                <a:cxn ang="0">
                  <a:pos x="T2" y="T3"/>
                </a:cxn>
                <a:cxn ang="0">
                  <a:pos x="T4" y="T5"/>
                </a:cxn>
                <a:cxn ang="0">
                  <a:pos x="T6" y="T7"/>
                </a:cxn>
                <a:cxn ang="0">
                  <a:pos x="T8" y="T9"/>
                </a:cxn>
                <a:cxn ang="0">
                  <a:pos x="T10" y="T11"/>
                </a:cxn>
              </a:cxnLst>
              <a:rect l="0" t="0" r="r" b="b"/>
              <a:pathLst>
                <a:path w="143" h="154">
                  <a:moveTo>
                    <a:pt x="54" y="0"/>
                  </a:moveTo>
                  <a:cubicBezTo>
                    <a:pt x="54" y="0"/>
                    <a:pt x="83" y="29"/>
                    <a:pt x="102" y="60"/>
                  </a:cubicBezTo>
                  <a:cubicBezTo>
                    <a:pt x="122" y="92"/>
                    <a:pt x="143" y="124"/>
                    <a:pt x="143" y="136"/>
                  </a:cubicBezTo>
                  <a:cubicBezTo>
                    <a:pt x="143" y="149"/>
                    <a:pt x="124" y="154"/>
                    <a:pt x="101" y="140"/>
                  </a:cubicBezTo>
                  <a:cubicBezTo>
                    <a:pt x="77" y="126"/>
                    <a:pt x="0" y="65"/>
                    <a:pt x="0" y="65"/>
                  </a:cubicBezTo>
                  <a:cubicBezTo>
                    <a:pt x="54" y="0"/>
                    <a:pt x="54" y="0"/>
                    <a:pt x="54" y="0"/>
                  </a:cubicBezTo>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6" name="ïṩḷîḑé"/>
            <p:cNvSpPr/>
            <p:nvPr/>
          </p:nvSpPr>
          <p:spPr bwMode="auto">
            <a:xfrm>
              <a:off x="8870950" y="4865688"/>
              <a:ext cx="563563" cy="509588"/>
            </a:xfrm>
            <a:custGeom>
              <a:avLst/>
              <a:gdLst>
                <a:gd name="T0" fmla="*/ 21 w 144"/>
                <a:gd name="T1" fmla="*/ 5 h 130"/>
                <a:gd name="T2" fmla="*/ 56 w 144"/>
                <a:gd name="T3" fmla="*/ 13 h 130"/>
                <a:gd name="T4" fmla="*/ 127 w 144"/>
                <a:gd name="T5" fmla="*/ 104 h 130"/>
                <a:gd name="T6" fmla="*/ 141 w 144"/>
                <a:gd name="T7" fmla="*/ 125 h 130"/>
                <a:gd name="T8" fmla="*/ 87 w 144"/>
                <a:gd name="T9" fmla="*/ 128 h 130"/>
                <a:gd name="T10" fmla="*/ 116 w 144"/>
                <a:gd name="T11" fmla="*/ 112 h 130"/>
                <a:gd name="T12" fmla="*/ 0 w 144"/>
                <a:gd name="T13" fmla="*/ 13 h 130"/>
                <a:gd name="T14" fmla="*/ 21 w 144"/>
                <a:gd name="T15" fmla="*/ 5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30">
                  <a:moveTo>
                    <a:pt x="21" y="5"/>
                  </a:moveTo>
                  <a:cubicBezTo>
                    <a:pt x="21" y="5"/>
                    <a:pt x="35" y="0"/>
                    <a:pt x="56" y="13"/>
                  </a:cubicBezTo>
                  <a:cubicBezTo>
                    <a:pt x="78" y="26"/>
                    <a:pt x="115" y="94"/>
                    <a:pt x="127" y="104"/>
                  </a:cubicBezTo>
                  <a:cubicBezTo>
                    <a:pt x="138" y="113"/>
                    <a:pt x="144" y="120"/>
                    <a:pt x="141" y="125"/>
                  </a:cubicBezTo>
                  <a:cubicBezTo>
                    <a:pt x="139" y="130"/>
                    <a:pt x="87" y="128"/>
                    <a:pt x="87" y="128"/>
                  </a:cubicBezTo>
                  <a:cubicBezTo>
                    <a:pt x="86" y="122"/>
                    <a:pt x="116" y="118"/>
                    <a:pt x="116" y="112"/>
                  </a:cubicBezTo>
                  <a:cubicBezTo>
                    <a:pt x="116" y="107"/>
                    <a:pt x="0" y="13"/>
                    <a:pt x="0" y="13"/>
                  </a:cubicBezTo>
                  <a:cubicBezTo>
                    <a:pt x="21" y="5"/>
                    <a:pt x="21" y="5"/>
                    <a:pt x="21" y="5"/>
                  </a:cubicBezTo>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7" name="išḻïďé"/>
            <p:cNvSpPr/>
            <p:nvPr/>
          </p:nvSpPr>
          <p:spPr bwMode="auto">
            <a:xfrm>
              <a:off x="7974013" y="3716338"/>
              <a:ext cx="234950" cy="274638"/>
            </a:xfrm>
            <a:custGeom>
              <a:avLst/>
              <a:gdLst>
                <a:gd name="T0" fmla="*/ 27 w 60"/>
                <a:gd name="T1" fmla="*/ 0 h 70"/>
                <a:gd name="T2" fmla="*/ 54 w 60"/>
                <a:gd name="T3" fmla="*/ 39 h 70"/>
                <a:gd name="T4" fmla="*/ 37 w 60"/>
                <a:gd name="T5" fmla="*/ 62 h 70"/>
                <a:gd name="T6" fmla="*/ 27 w 60"/>
                <a:gd name="T7" fmla="*/ 70 h 70"/>
                <a:gd name="T8" fmla="*/ 0 w 60"/>
                <a:gd name="T9" fmla="*/ 24 h 70"/>
                <a:gd name="T10" fmla="*/ 27 w 60"/>
                <a:gd name="T11" fmla="*/ 0 h 70"/>
              </a:gdLst>
              <a:ahLst/>
              <a:cxnLst>
                <a:cxn ang="0">
                  <a:pos x="T0" y="T1"/>
                </a:cxn>
                <a:cxn ang="0">
                  <a:pos x="T2" y="T3"/>
                </a:cxn>
                <a:cxn ang="0">
                  <a:pos x="T4" y="T5"/>
                </a:cxn>
                <a:cxn ang="0">
                  <a:pos x="T6" y="T7"/>
                </a:cxn>
                <a:cxn ang="0">
                  <a:pos x="T8" y="T9"/>
                </a:cxn>
                <a:cxn ang="0">
                  <a:pos x="T10" y="T11"/>
                </a:cxn>
              </a:cxnLst>
              <a:rect l="0" t="0" r="r" b="b"/>
              <a:pathLst>
                <a:path w="60" h="70">
                  <a:moveTo>
                    <a:pt x="27" y="0"/>
                  </a:moveTo>
                  <a:cubicBezTo>
                    <a:pt x="27" y="0"/>
                    <a:pt x="43" y="36"/>
                    <a:pt x="54" y="39"/>
                  </a:cubicBezTo>
                  <a:cubicBezTo>
                    <a:pt x="60" y="40"/>
                    <a:pt x="37" y="62"/>
                    <a:pt x="37" y="62"/>
                  </a:cubicBezTo>
                  <a:cubicBezTo>
                    <a:pt x="27" y="70"/>
                    <a:pt x="27" y="70"/>
                    <a:pt x="27" y="70"/>
                  </a:cubicBezTo>
                  <a:cubicBezTo>
                    <a:pt x="27" y="70"/>
                    <a:pt x="11" y="34"/>
                    <a:pt x="0" y="24"/>
                  </a:cubicBezTo>
                  <a:cubicBezTo>
                    <a:pt x="27" y="0"/>
                    <a:pt x="27" y="0"/>
                    <a:pt x="27" y="0"/>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8" name="îşḻíḑé"/>
            <p:cNvSpPr/>
            <p:nvPr/>
          </p:nvSpPr>
          <p:spPr bwMode="auto">
            <a:xfrm>
              <a:off x="8855075" y="4595813"/>
              <a:ext cx="7938" cy="12700"/>
            </a:xfrm>
            <a:custGeom>
              <a:avLst/>
              <a:gdLst>
                <a:gd name="T0" fmla="*/ 2 w 2"/>
                <a:gd name="T1" fmla="*/ 3 h 3"/>
                <a:gd name="T2" fmla="*/ 2 w 2"/>
                <a:gd name="T3" fmla="*/ 3 h 3"/>
                <a:gd name="T4" fmla="*/ 2 w 2"/>
                <a:gd name="T5" fmla="*/ 3 h 3"/>
                <a:gd name="T6" fmla="*/ 2 w 2"/>
                <a:gd name="T7" fmla="*/ 3 h 3"/>
                <a:gd name="T8" fmla="*/ 2 w 2"/>
                <a:gd name="T9" fmla="*/ 3 h 3"/>
                <a:gd name="T10" fmla="*/ 2 w 2"/>
                <a:gd name="T11" fmla="*/ 3 h 3"/>
                <a:gd name="T12" fmla="*/ 2 w 2"/>
                <a:gd name="T13" fmla="*/ 3 h 3"/>
                <a:gd name="T14" fmla="*/ 2 w 2"/>
                <a:gd name="T15" fmla="*/ 3 h 3"/>
                <a:gd name="T16" fmla="*/ 2 w 2"/>
                <a:gd name="T17" fmla="*/ 3 h 3"/>
                <a:gd name="T18" fmla="*/ 2 w 2"/>
                <a:gd name="T19" fmla="*/ 3 h 3"/>
                <a:gd name="T20" fmla="*/ 2 w 2"/>
                <a:gd name="T21" fmla="*/ 3 h 3"/>
                <a:gd name="T22" fmla="*/ 2 w 2"/>
                <a:gd name="T23" fmla="*/ 3 h 3"/>
                <a:gd name="T24" fmla="*/ 2 w 2"/>
                <a:gd name="T25" fmla="*/ 2 h 3"/>
                <a:gd name="T26" fmla="*/ 2 w 2"/>
                <a:gd name="T27" fmla="*/ 2 h 3"/>
                <a:gd name="T28" fmla="*/ 2 w 2"/>
                <a:gd name="T29" fmla="*/ 2 h 3"/>
                <a:gd name="T30" fmla="*/ 2 w 2"/>
                <a:gd name="T31" fmla="*/ 2 h 3"/>
                <a:gd name="T32" fmla="*/ 2 w 2"/>
                <a:gd name="T33" fmla="*/ 2 h 3"/>
                <a:gd name="T34" fmla="*/ 2 w 2"/>
                <a:gd name="T35" fmla="*/ 2 h 3"/>
                <a:gd name="T36" fmla="*/ 2 w 2"/>
                <a:gd name="T37" fmla="*/ 2 h 3"/>
                <a:gd name="T38" fmla="*/ 2 w 2"/>
                <a:gd name="T39" fmla="*/ 2 h 3"/>
                <a:gd name="T40" fmla="*/ 2 w 2"/>
                <a:gd name="T41" fmla="*/ 2 h 3"/>
                <a:gd name="T42" fmla="*/ 2 w 2"/>
                <a:gd name="T43" fmla="*/ 2 h 3"/>
                <a:gd name="T44" fmla="*/ 2 w 2"/>
                <a:gd name="T45" fmla="*/ 2 h 3"/>
                <a:gd name="T46" fmla="*/ 2 w 2"/>
                <a:gd name="T47" fmla="*/ 2 h 3"/>
                <a:gd name="T48" fmla="*/ 2 w 2"/>
                <a:gd name="T49" fmla="*/ 2 h 3"/>
                <a:gd name="T50" fmla="*/ 2 w 2"/>
                <a:gd name="T51" fmla="*/ 2 h 3"/>
                <a:gd name="T52" fmla="*/ 2 w 2"/>
                <a:gd name="T53" fmla="*/ 2 h 3"/>
                <a:gd name="T54" fmla="*/ 0 w 2"/>
                <a:gd name="T55" fmla="*/ 0 h 3"/>
                <a:gd name="T56" fmla="*/ 2 w 2"/>
                <a:gd name="T57" fmla="*/ 2 h 3"/>
                <a:gd name="T58" fmla="*/ 0 w 2"/>
                <a:gd name="T5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 h="3">
                  <a:moveTo>
                    <a:pt x="2" y="3"/>
                  </a:moveTo>
                  <a:cubicBezTo>
                    <a:pt x="2" y="3"/>
                    <a:pt x="2" y="3"/>
                    <a:pt x="2" y="3"/>
                  </a:cubicBezTo>
                  <a:cubicBezTo>
                    <a:pt x="2" y="3"/>
                    <a:pt x="2" y="3"/>
                    <a:pt x="2" y="3"/>
                  </a:cubicBezTo>
                  <a:moveTo>
                    <a:pt x="2" y="3"/>
                  </a:moveTo>
                  <a:cubicBezTo>
                    <a:pt x="2" y="3"/>
                    <a:pt x="2" y="3"/>
                    <a:pt x="2" y="3"/>
                  </a:cubicBezTo>
                  <a:cubicBezTo>
                    <a:pt x="2" y="3"/>
                    <a:pt x="2" y="3"/>
                    <a:pt x="2" y="3"/>
                  </a:cubicBezTo>
                  <a:moveTo>
                    <a:pt x="2" y="3"/>
                  </a:moveTo>
                  <a:cubicBezTo>
                    <a:pt x="2" y="3"/>
                    <a:pt x="2" y="3"/>
                    <a:pt x="2" y="3"/>
                  </a:cubicBezTo>
                  <a:cubicBezTo>
                    <a:pt x="2" y="3"/>
                    <a:pt x="2" y="3"/>
                    <a:pt x="2" y="3"/>
                  </a:cubicBezTo>
                  <a:moveTo>
                    <a:pt x="2" y="3"/>
                  </a:moveTo>
                  <a:cubicBezTo>
                    <a:pt x="2" y="3"/>
                    <a:pt x="2" y="3"/>
                    <a:pt x="2" y="3"/>
                  </a:cubicBezTo>
                  <a:cubicBezTo>
                    <a:pt x="2" y="3"/>
                    <a:pt x="2" y="3"/>
                    <a:pt x="2" y="3"/>
                  </a:cubicBezTo>
                  <a:moveTo>
                    <a:pt x="2" y="2"/>
                  </a:moveTo>
                  <a:cubicBezTo>
                    <a:pt x="2" y="2"/>
                    <a:pt x="2" y="2"/>
                    <a:pt x="2" y="2"/>
                  </a:cubicBezTo>
                  <a:cubicBezTo>
                    <a:pt x="2" y="2"/>
                    <a:pt x="2" y="2"/>
                    <a:pt x="2" y="2"/>
                  </a:cubicBezTo>
                  <a:moveTo>
                    <a:pt x="2" y="2"/>
                  </a:moveTo>
                  <a:cubicBezTo>
                    <a:pt x="2" y="2"/>
                    <a:pt x="2" y="2"/>
                    <a:pt x="2" y="2"/>
                  </a:cubicBezTo>
                  <a:cubicBezTo>
                    <a:pt x="2" y="2"/>
                    <a:pt x="2" y="2"/>
                    <a:pt x="2" y="2"/>
                  </a:cubicBezTo>
                  <a:moveTo>
                    <a:pt x="2" y="2"/>
                  </a:moveTo>
                  <a:cubicBezTo>
                    <a:pt x="2" y="2"/>
                    <a:pt x="2" y="2"/>
                    <a:pt x="2" y="2"/>
                  </a:cubicBezTo>
                  <a:cubicBezTo>
                    <a:pt x="2" y="2"/>
                    <a:pt x="2" y="2"/>
                    <a:pt x="2" y="2"/>
                  </a:cubicBezTo>
                  <a:moveTo>
                    <a:pt x="2" y="2"/>
                  </a:moveTo>
                  <a:cubicBezTo>
                    <a:pt x="2" y="2"/>
                    <a:pt x="2" y="2"/>
                    <a:pt x="2" y="2"/>
                  </a:cubicBezTo>
                  <a:cubicBezTo>
                    <a:pt x="2" y="2"/>
                    <a:pt x="2" y="2"/>
                    <a:pt x="2" y="2"/>
                  </a:cubicBezTo>
                  <a:moveTo>
                    <a:pt x="2" y="2"/>
                  </a:moveTo>
                  <a:cubicBezTo>
                    <a:pt x="2" y="2"/>
                    <a:pt x="2" y="2"/>
                    <a:pt x="2" y="2"/>
                  </a:cubicBezTo>
                  <a:cubicBezTo>
                    <a:pt x="2" y="2"/>
                    <a:pt x="2" y="2"/>
                    <a:pt x="2" y="2"/>
                  </a:cubicBezTo>
                  <a:moveTo>
                    <a:pt x="0" y="0"/>
                  </a:moveTo>
                  <a:cubicBezTo>
                    <a:pt x="1" y="0"/>
                    <a:pt x="1" y="1"/>
                    <a:pt x="2" y="2"/>
                  </a:cubicBezTo>
                  <a:cubicBezTo>
                    <a:pt x="1" y="1"/>
                    <a:pt x="1" y="0"/>
                    <a:pt x="0" y="0"/>
                  </a:cubicBezTo>
                </a:path>
              </a:pathLst>
            </a:custGeom>
            <a:solidFill>
              <a:srgbClr val="C2DDB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9" name="ísļïďè"/>
            <p:cNvSpPr/>
            <p:nvPr/>
          </p:nvSpPr>
          <p:spPr bwMode="auto">
            <a:xfrm>
              <a:off x="8456613" y="4357688"/>
              <a:ext cx="558800" cy="560388"/>
            </a:xfrm>
            <a:custGeom>
              <a:avLst/>
              <a:gdLst>
                <a:gd name="T0" fmla="*/ 97 w 143"/>
                <a:gd name="T1" fmla="*/ 134 h 143"/>
                <a:gd name="T2" fmla="*/ 85 w 143"/>
                <a:gd name="T3" fmla="*/ 130 h 143"/>
                <a:gd name="T4" fmla="*/ 10 w 143"/>
                <a:gd name="T5" fmla="*/ 71 h 143"/>
                <a:gd name="T6" fmla="*/ 44 w 143"/>
                <a:gd name="T7" fmla="*/ 32 h 143"/>
                <a:gd name="T8" fmla="*/ 98 w 143"/>
                <a:gd name="T9" fmla="*/ 134 h 143"/>
                <a:gd name="T10" fmla="*/ 97 w 143"/>
                <a:gd name="T11" fmla="*/ 134 h 143"/>
                <a:gd name="T12" fmla="*/ 54 w 143"/>
                <a:gd name="T13" fmla="*/ 0 h 143"/>
                <a:gd name="T14" fmla="*/ 0 w 143"/>
                <a:gd name="T15" fmla="*/ 65 h 143"/>
                <a:gd name="T16" fmla="*/ 101 w 143"/>
                <a:gd name="T17" fmla="*/ 140 h 143"/>
                <a:gd name="T18" fmla="*/ 106 w 143"/>
                <a:gd name="T19" fmla="*/ 143 h 143"/>
                <a:gd name="T20" fmla="*/ 106 w 143"/>
                <a:gd name="T21" fmla="*/ 143 h 143"/>
                <a:gd name="T22" fmla="*/ 127 w 143"/>
                <a:gd name="T23" fmla="*/ 135 h 143"/>
                <a:gd name="T24" fmla="*/ 133 w 143"/>
                <a:gd name="T25" fmla="*/ 134 h 143"/>
                <a:gd name="T26" fmla="*/ 143 w 143"/>
                <a:gd name="T27" fmla="*/ 135 h 143"/>
                <a:gd name="T28" fmla="*/ 104 w 143"/>
                <a:gd name="T29" fmla="*/ 64 h 143"/>
                <a:gd name="T30" fmla="*/ 104 w 143"/>
                <a:gd name="T31" fmla="*/ 64 h 143"/>
                <a:gd name="T32" fmla="*/ 104 w 143"/>
                <a:gd name="T33" fmla="*/ 64 h 143"/>
                <a:gd name="T34" fmla="*/ 104 w 143"/>
                <a:gd name="T35" fmla="*/ 64 h 143"/>
                <a:gd name="T36" fmla="*/ 104 w 143"/>
                <a:gd name="T37" fmla="*/ 64 h 143"/>
                <a:gd name="T38" fmla="*/ 104 w 143"/>
                <a:gd name="T39" fmla="*/ 64 h 143"/>
                <a:gd name="T40" fmla="*/ 104 w 143"/>
                <a:gd name="T41" fmla="*/ 64 h 143"/>
                <a:gd name="T42" fmla="*/ 104 w 143"/>
                <a:gd name="T43" fmla="*/ 64 h 143"/>
                <a:gd name="T44" fmla="*/ 104 w 143"/>
                <a:gd name="T45" fmla="*/ 63 h 143"/>
                <a:gd name="T46" fmla="*/ 104 w 143"/>
                <a:gd name="T47" fmla="*/ 63 h 143"/>
                <a:gd name="T48" fmla="*/ 104 w 143"/>
                <a:gd name="T49" fmla="*/ 63 h 143"/>
                <a:gd name="T50" fmla="*/ 104 w 143"/>
                <a:gd name="T51" fmla="*/ 63 h 143"/>
                <a:gd name="T52" fmla="*/ 104 w 143"/>
                <a:gd name="T53" fmla="*/ 63 h 143"/>
                <a:gd name="T54" fmla="*/ 104 w 143"/>
                <a:gd name="T55" fmla="*/ 63 h 143"/>
                <a:gd name="T56" fmla="*/ 104 w 143"/>
                <a:gd name="T57" fmla="*/ 63 h 143"/>
                <a:gd name="T58" fmla="*/ 104 w 143"/>
                <a:gd name="T59" fmla="*/ 63 h 143"/>
                <a:gd name="T60" fmla="*/ 104 w 143"/>
                <a:gd name="T61" fmla="*/ 63 h 143"/>
                <a:gd name="T62" fmla="*/ 104 w 143"/>
                <a:gd name="T63" fmla="*/ 63 h 143"/>
                <a:gd name="T64" fmla="*/ 104 w 143"/>
                <a:gd name="T65" fmla="*/ 63 h 143"/>
                <a:gd name="T66" fmla="*/ 102 w 143"/>
                <a:gd name="T67" fmla="*/ 61 h 143"/>
                <a:gd name="T68" fmla="*/ 102 w 143"/>
                <a:gd name="T69" fmla="*/ 60 h 143"/>
                <a:gd name="T70" fmla="*/ 102 w 143"/>
                <a:gd name="T71" fmla="*/ 60 h 143"/>
                <a:gd name="T72" fmla="*/ 54 w 143"/>
                <a:gd name="T7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3" h="143">
                  <a:moveTo>
                    <a:pt x="97" y="134"/>
                  </a:moveTo>
                  <a:cubicBezTo>
                    <a:pt x="95" y="134"/>
                    <a:pt x="91" y="134"/>
                    <a:pt x="85" y="130"/>
                  </a:cubicBezTo>
                  <a:cubicBezTo>
                    <a:pt x="79" y="125"/>
                    <a:pt x="10" y="71"/>
                    <a:pt x="10" y="71"/>
                  </a:cubicBezTo>
                  <a:cubicBezTo>
                    <a:pt x="44" y="32"/>
                    <a:pt x="44" y="32"/>
                    <a:pt x="44" y="32"/>
                  </a:cubicBezTo>
                  <a:cubicBezTo>
                    <a:pt x="44" y="32"/>
                    <a:pt x="62" y="96"/>
                    <a:pt x="98" y="134"/>
                  </a:cubicBezTo>
                  <a:cubicBezTo>
                    <a:pt x="98" y="134"/>
                    <a:pt x="97" y="134"/>
                    <a:pt x="97" y="134"/>
                  </a:cubicBezTo>
                  <a:moveTo>
                    <a:pt x="54" y="0"/>
                  </a:moveTo>
                  <a:cubicBezTo>
                    <a:pt x="0" y="65"/>
                    <a:pt x="0" y="65"/>
                    <a:pt x="0" y="65"/>
                  </a:cubicBezTo>
                  <a:cubicBezTo>
                    <a:pt x="0" y="65"/>
                    <a:pt x="77" y="126"/>
                    <a:pt x="101" y="140"/>
                  </a:cubicBezTo>
                  <a:cubicBezTo>
                    <a:pt x="103" y="141"/>
                    <a:pt x="104" y="142"/>
                    <a:pt x="106" y="143"/>
                  </a:cubicBezTo>
                  <a:cubicBezTo>
                    <a:pt x="106" y="143"/>
                    <a:pt x="106" y="143"/>
                    <a:pt x="106" y="143"/>
                  </a:cubicBezTo>
                  <a:cubicBezTo>
                    <a:pt x="127" y="135"/>
                    <a:pt x="127" y="135"/>
                    <a:pt x="127" y="135"/>
                  </a:cubicBezTo>
                  <a:cubicBezTo>
                    <a:pt x="127" y="135"/>
                    <a:pt x="129" y="134"/>
                    <a:pt x="133" y="134"/>
                  </a:cubicBezTo>
                  <a:cubicBezTo>
                    <a:pt x="136" y="134"/>
                    <a:pt x="139" y="134"/>
                    <a:pt x="143" y="135"/>
                  </a:cubicBezTo>
                  <a:cubicBezTo>
                    <a:pt x="142" y="122"/>
                    <a:pt x="123" y="93"/>
                    <a:pt x="104" y="64"/>
                  </a:cubicBezTo>
                  <a:cubicBezTo>
                    <a:pt x="104" y="64"/>
                    <a:pt x="104" y="64"/>
                    <a:pt x="104" y="64"/>
                  </a:cubicBezTo>
                  <a:cubicBezTo>
                    <a:pt x="104" y="64"/>
                    <a:pt x="104" y="64"/>
                    <a:pt x="104" y="64"/>
                  </a:cubicBezTo>
                  <a:cubicBezTo>
                    <a:pt x="104" y="64"/>
                    <a:pt x="104" y="64"/>
                    <a:pt x="104" y="64"/>
                  </a:cubicBezTo>
                  <a:cubicBezTo>
                    <a:pt x="104" y="64"/>
                    <a:pt x="104" y="64"/>
                    <a:pt x="104" y="64"/>
                  </a:cubicBezTo>
                  <a:cubicBezTo>
                    <a:pt x="104" y="64"/>
                    <a:pt x="104" y="64"/>
                    <a:pt x="104" y="64"/>
                  </a:cubicBezTo>
                  <a:cubicBezTo>
                    <a:pt x="104" y="64"/>
                    <a:pt x="104" y="64"/>
                    <a:pt x="104" y="64"/>
                  </a:cubicBezTo>
                  <a:cubicBezTo>
                    <a:pt x="104" y="64"/>
                    <a:pt x="104" y="64"/>
                    <a:pt x="104" y="64"/>
                  </a:cubicBezTo>
                  <a:cubicBezTo>
                    <a:pt x="104" y="63"/>
                    <a:pt x="104" y="63"/>
                    <a:pt x="104" y="63"/>
                  </a:cubicBezTo>
                  <a:cubicBezTo>
                    <a:pt x="104" y="63"/>
                    <a:pt x="104" y="63"/>
                    <a:pt x="104" y="63"/>
                  </a:cubicBezTo>
                  <a:cubicBezTo>
                    <a:pt x="104" y="63"/>
                    <a:pt x="104" y="63"/>
                    <a:pt x="104" y="63"/>
                  </a:cubicBezTo>
                  <a:cubicBezTo>
                    <a:pt x="104" y="63"/>
                    <a:pt x="104" y="63"/>
                    <a:pt x="104" y="63"/>
                  </a:cubicBezTo>
                  <a:cubicBezTo>
                    <a:pt x="104" y="63"/>
                    <a:pt x="104" y="63"/>
                    <a:pt x="104" y="63"/>
                  </a:cubicBezTo>
                  <a:cubicBezTo>
                    <a:pt x="104" y="63"/>
                    <a:pt x="104" y="63"/>
                    <a:pt x="104" y="63"/>
                  </a:cubicBezTo>
                  <a:cubicBezTo>
                    <a:pt x="104" y="63"/>
                    <a:pt x="104" y="63"/>
                    <a:pt x="104" y="63"/>
                  </a:cubicBezTo>
                  <a:cubicBezTo>
                    <a:pt x="104" y="63"/>
                    <a:pt x="104" y="63"/>
                    <a:pt x="104" y="63"/>
                  </a:cubicBezTo>
                  <a:cubicBezTo>
                    <a:pt x="104" y="63"/>
                    <a:pt x="104" y="63"/>
                    <a:pt x="104" y="63"/>
                  </a:cubicBezTo>
                  <a:cubicBezTo>
                    <a:pt x="104" y="63"/>
                    <a:pt x="104" y="63"/>
                    <a:pt x="104" y="63"/>
                  </a:cubicBezTo>
                  <a:cubicBezTo>
                    <a:pt x="104" y="63"/>
                    <a:pt x="104" y="63"/>
                    <a:pt x="104" y="63"/>
                  </a:cubicBezTo>
                  <a:cubicBezTo>
                    <a:pt x="103" y="62"/>
                    <a:pt x="103" y="61"/>
                    <a:pt x="102" y="61"/>
                  </a:cubicBezTo>
                  <a:cubicBezTo>
                    <a:pt x="102" y="61"/>
                    <a:pt x="102" y="61"/>
                    <a:pt x="102" y="60"/>
                  </a:cubicBezTo>
                  <a:cubicBezTo>
                    <a:pt x="102" y="60"/>
                    <a:pt x="102" y="60"/>
                    <a:pt x="102" y="60"/>
                  </a:cubicBezTo>
                  <a:cubicBezTo>
                    <a:pt x="83" y="29"/>
                    <a:pt x="54" y="0"/>
                    <a:pt x="54" y="0"/>
                  </a:cubicBezTo>
                </a:path>
              </a:pathLst>
            </a:custGeom>
            <a:solidFill>
              <a:srgbClr val="FEC7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0" name="îsḷíďé"/>
            <p:cNvSpPr/>
            <p:nvPr/>
          </p:nvSpPr>
          <p:spPr bwMode="auto">
            <a:xfrm>
              <a:off x="8494713" y="4483101"/>
              <a:ext cx="344488" cy="398463"/>
            </a:xfrm>
            <a:custGeom>
              <a:avLst/>
              <a:gdLst>
                <a:gd name="T0" fmla="*/ 34 w 88"/>
                <a:gd name="T1" fmla="*/ 0 h 102"/>
                <a:gd name="T2" fmla="*/ 0 w 88"/>
                <a:gd name="T3" fmla="*/ 39 h 102"/>
                <a:gd name="T4" fmla="*/ 75 w 88"/>
                <a:gd name="T5" fmla="*/ 98 h 102"/>
                <a:gd name="T6" fmla="*/ 87 w 88"/>
                <a:gd name="T7" fmla="*/ 102 h 102"/>
                <a:gd name="T8" fmla="*/ 88 w 88"/>
                <a:gd name="T9" fmla="*/ 102 h 102"/>
                <a:gd name="T10" fmla="*/ 34 w 88"/>
                <a:gd name="T11" fmla="*/ 0 h 102"/>
              </a:gdLst>
              <a:ahLst/>
              <a:cxnLst>
                <a:cxn ang="0">
                  <a:pos x="T0" y="T1"/>
                </a:cxn>
                <a:cxn ang="0">
                  <a:pos x="T2" y="T3"/>
                </a:cxn>
                <a:cxn ang="0">
                  <a:pos x="T4" y="T5"/>
                </a:cxn>
                <a:cxn ang="0">
                  <a:pos x="T6" y="T7"/>
                </a:cxn>
                <a:cxn ang="0">
                  <a:pos x="T8" y="T9"/>
                </a:cxn>
                <a:cxn ang="0">
                  <a:pos x="T10" y="T11"/>
                </a:cxn>
              </a:cxnLst>
              <a:rect l="0" t="0" r="r" b="b"/>
              <a:pathLst>
                <a:path w="88" h="102">
                  <a:moveTo>
                    <a:pt x="34" y="0"/>
                  </a:moveTo>
                  <a:cubicBezTo>
                    <a:pt x="0" y="39"/>
                    <a:pt x="0" y="39"/>
                    <a:pt x="0" y="39"/>
                  </a:cubicBezTo>
                  <a:cubicBezTo>
                    <a:pt x="0" y="39"/>
                    <a:pt x="69" y="93"/>
                    <a:pt x="75" y="98"/>
                  </a:cubicBezTo>
                  <a:cubicBezTo>
                    <a:pt x="81" y="102"/>
                    <a:pt x="85" y="102"/>
                    <a:pt x="87" y="102"/>
                  </a:cubicBezTo>
                  <a:cubicBezTo>
                    <a:pt x="87" y="102"/>
                    <a:pt x="88" y="102"/>
                    <a:pt x="88" y="102"/>
                  </a:cubicBezTo>
                  <a:cubicBezTo>
                    <a:pt x="52" y="64"/>
                    <a:pt x="34" y="0"/>
                    <a:pt x="34" y="0"/>
                  </a:cubicBezTo>
                </a:path>
              </a:pathLst>
            </a:custGeom>
            <a:solidFill>
              <a:srgbClr val="FDA50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1" name="îš1îďè"/>
            <p:cNvSpPr/>
            <p:nvPr/>
          </p:nvSpPr>
          <p:spPr bwMode="auto">
            <a:xfrm>
              <a:off x="9066213" y="4905376"/>
              <a:ext cx="349250" cy="414338"/>
            </a:xfrm>
            <a:custGeom>
              <a:avLst/>
              <a:gdLst>
                <a:gd name="T0" fmla="*/ 1 w 89"/>
                <a:gd name="T1" fmla="*/ 0 h 106"/>
                <a:gd name="T2" fmla="*/ 6 w 89"/>
                <a:gd name="T3" fmla="*/ 3 h 106"/>
                <a:gd name="T4" fmla="*/ 77 w 89"/>
                <a:gd name="T5" fmla="*/ 94 h 106"/>
                <a:gd name="T6" fmla="*/ 89 w 89"/>
                <a:gd name="T7" fmla="*/ 106 h 106"/>
                <a:gd name="T8" fmla="*/ 89 w 89"/>
                <a:gd name="T9" fmla="*/ 106 h 106"/>
                <a:gd name="T10" fmla="*/ 77 w 89"/>
                <a:gd name="T11" fmla="*/ 94 h 106"/>
                <a:gd name="T12" fmla="*/ 6 w 89"/>
                <a:gd name="T13" fmla="*/ 3 h 106"/>
                <a:gd name="T14" fmla="*/ 1 w 89"/>
                <a:gd name="T15" fmla="*/ 0 h 106"/>
                <a:gd name="T16" fmla="*/ 0 w 89"/>
                <a:gd name="T17" fmla="*/ 0 h 106"/>
                <a:gd name="T18" fmla="*/ 0 w 89"/>
                <a:gd name="T19" fmla="*/ 0 h 106"/>
                <a:gd name="T20" fmla="*/ 0 w 89"/>
                <a:gd name="T21"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 h="106">
                  <a:moveTo>
                    <a:pt x="1" y="0"/>
                  </a:moveTo>
                  <a:cubicBezTo>
                    <a:pt x="2" y="1"/>
                    <a:pt x="4" y="2"/>
                    <a:pt x="6" y="3"/>
                  </a:cubicBezTo>
                  <a:cubicBezTo>
                    <a:pt x="28" y="16"/>
                    <a:pt x="65" y="84"/>
                    <a:pt x="77" y="94"/>
                  </a:cubicBezTo>
                  <a:cubicBezTo>
                    <a:pt x="82" y="98"/>
                    <a:pt x="87" y="102"/>
                    <a:pt x="89" y="106"/>
                  </a:cubicBezTo>
                  <a:cubicBezTo>
                    <a:pt x="89" y="106"/>
                    <a:pt x="89" y="106"/>
                    <a:pt x="89" y="106"/>
                  </a:cubicBezTo>
                  <a:cubicBezTo>
                    <a:pt x="87" y="102"/>
                    <a:pt x="82" y="98"/>
                    <a:pt x="77" y="94"/>
                  </a:cubicBezTo>
                  <a:cubicBezTo>
                    <a:pt x="65" y="84"/>
                    <a:pt x="28" y="16"/>
                    <a:pt x="6" y="3"/>
                  </a:cubicBezTo>
                  <a:cubicBezTo>
                    <a:pt x="4" y="2"/>
                    <a:pt x="2" y="1"/>
                    <a:pt x="1" y="0"/>
                  </a:cubicBezTo>
                  <a:moveTo>
                    <a:pt x="0" y="0"/>
                  </a:moveTo>
                  <a:cubicBezTo>
                    <a:pt x="0" y="0"/>
                    <a:pt x="0" y="0"/>
                    <a:pt x="0" y="0"/>
                  </a:cubicBezTo>
                  <a:cubicBezTo>
                    <a:pt x="0" y="0"/>
                    <a:pt x="0" y="0"/>
                    <a:pt x="0" y="0"/>
                  </a:cubicBezTo>
                </a:path>
              </a:pathLst>
            </a:custGeom>
            <a:solidFill>
              <a:srgbClr val="FFF0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2" name="íṡľîḓê"/>
            <p:cNvSpPr/>
            <p:nvPr/>
          </p:nvSpPr>
          <p:spPr bwMode="auto">
            <a:xfrm>
              <a:off x="9210675" y="5316538"/>
              <a:ext cx="212725" cy="50800"/>
            </a:xfrm>
            <a:custGeom>
              <a:avLst/>
              <a:gdLst>
                <a:gd name="T0" fmla="*/ 27 w 54"/>
                <a:gd name="T1" fmla="*/ 13 h 13"/>
                <a:gd name="T2" fmla="*/ 27 w 54"/>
                <a:gd name="T3" fmla="*/ 13 h 13"/>
                <a:gd name="T4" fmla="*/ 27 w 54"/>
                <a:gd name="T5" fmla="*/ 13 h 13"/>
                <a:gd name="T6" fmla="*/ 27 w 54"/>
                <a:gd name="T7" fmla="*/ 13 h 13"/>
                <a:gd name="T8" fmla="*/ 54 w 54"/>
                <a:gd name="T9" fmla="*/ 10 h 13"/>
                <a:gd name="T10" fmla="*/ 27 w 54"/>
                <a:gd name="T11" fmla="*/ 13 h 13"/>
                <a:gd name="T12" fmla="*/ 54 w 54"/>
                <a:gd name="T13" fmla="*/ 10 h 13"/>
                <a:gd name="T14" fmla="*/ 27 w 54"/>
                <a:gd name="T15" fmla="*/ 0 h 13"/>
                <a:gd name="T16" fmla="*/ 0 w 54"/>
                <a:gd name="T17" fmla="*/ 12 h 13"/>
                <a:gd name="T18" fmla="*/ 27 w 54"/>
                <a:gd name="T19" fmla="*/ 0 h 13"/>
                <a:gd name="T20" fmla="*/ 27 w 54"/>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13">
                  <a:moveTo>
                    <a:pt x="27" y="13"/>
                  </a:moveTo>
                  <a:cubicBezTo>
                    <a:pt x="27" y="13"/>
                    <a:pt x="27" y="13"/>
                    <a:pt x="27" y="13"/>
                  </a:cubicBezTo>
                  <a:cubicBezTo>
                    <a:pt x="27" y="13"/>
                    <a:pt x="27" y="13"/>
                    <a:pt x="27" y="13"/>
                  </a:cubicBezTo>
                  <a:cubicBezTo>
                    <a:pt x="27" y="13"/>
                    <a:pt x="27" y="13"/>
                    <a:pt x="27" y="13"/>
                  </a:cubicBezTo>
                  <a:moveTo>
                    <a:pt x="54" y="10"/>
                  </a:moveTo>
                  <a:cubicBezTo>
                    <a:pt x="53" y="13"/>
                    <a:pt x="40" y="13"/>
                    <a:pt x="27" y="13"/>
                  </a:cubicBezTo>
                  <a:cubicBezTo>
                    <a:pt x="40" y="13"/>
                    <a:pt x="53" y="13"/>
                    <a:pt x="54" y="10"/>
                  </a:cubicBezTo>
                  <a:moveTo>
                    <a:pt x="27" y="0"/>
                  </a:moveTo>
                  <a:cubicBezTo>
                    <a:pt x="21" y="4"/>
                    <a:pt x="0" y="8"/>
                    <a:pt x="0" y="12"/>
                  </a:cubicBezTo>
                  <a:cubicBezTo>
                    <a:pt x="0" y="8"/>
                    <a:pt x="21" y="4"/>
                    <a:pt x="27" y="0"/>
                  </a:cubicBezTo>
                  <a:cubicBezTo>
                    <a:pt x="27" y="0"/>
                    <a:pt x="27" y="0"/>
                    <a:pt x="27" y="0"/>
                  </a:cubicBezTo>
                </a:path>
              </a:pathLst>
            </a:custGeom>
            <a:solidFill>
              <a:srgbClr val="B1D8B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3" name="iṡľiḑé"/>
            <p:cNvSpPr/>
            <p:nvPr/>
          </p:nvSpPr>
          <p:spPr bwMode="auto">
            <a:xfrm>
              <a:off x="8870950" y="4881563"/>
              <a:ext cx="555625" cy="485775"/>
            </a:xfrm>
            <a:custGeom>
              <a:avLst/>
              <a:gdLst>
                <a:gd name="T0" fmla="*/ 27 w 142"/>
                <a:gd name="T1" fmla="*/ 0 h 124"/>
                <a:gd name="T2" fmla="*/ 21 w 142"/>
                <a:gd name="T3" fmla="*/ 1 h 124"/>
                <a:gd name="T4" fmla="*/ 0 w 142"/>
                <a:gd name="T5" fmla="*/ 9 h 124"/>
                <a:gd name="T6" fmla="*/ 116 w 142"/>
                <a:gd name="T7" fmla="*/ 108 h 124"/>
                <a:gd name="T8" fmla="*/ 116 w 142"/>
                <a:gd name="T9" fmla="*/ 108 h 124"/>
                <a:gd name="T10" fmla="*/ 114 w 142"/>
                <a:gd name="T11" fmla="*/ 111 h 124"/>
                <a:gd name="T12" fmla="*/ 87 w 142"/>
                <a:gd name="T13" fmla="*/ 123 h 124"/>
                <a:gd name="T14" fmla="*/ 87 w 142"/>
                <a:gd name="T15" fmla="*/ 124 h 124"/>
                <a:gd name="T16" fmla="*/ 114 w 142"/>
                <a:gd name="T17" fmla="*/ 124 h 124"/>
                <a:gd name="T18" fmla="*/ 114 w 142"/>
                <a:gd name="T19" fmla="*/ 124 h 124"/>
                <a:gd name="T20" fmla="*/ 114 w 142"/>
                <a:gd name="T21" fmla="*/ 124 h 124"/>
                <a:gd name="T22" fmla="*/ 141 w 142"/>
                <a:gd name="T23" fmla="*/ 121 h 124"/>
                <a:gd name="T24" fmla="*/ 141 w 142"/>
                <a:gd name="T25" fmla="*/ 121 h 124"/>
                <a:gd name="T26" fmla="*/ 142 w 142"/>
                <a:gd name="T27" fmla="*/ 119 h 124"/>
                <a:gd name="T28" fmla="*/ 139 w 142"/>
                <a:gd name="T29" fmla="*/ 112 h 124"/>
                <a:gd name="T30" fmla="*/ 127 w 142"/>
                <a:gd name="T31" fmla="*/ 100 h 124"/>
                <a:gd name="T32" fmla="*/ 56 w 142"/>
                <a:gd name="T33" fmla="*/ 9 h 124"/>
                <a:gd name="T34" fmla="*/ 51 w 142"/>
                <a:gd name="T35" fmla="*/ 6 h 124"/>
                <a:gd name="T36" fmla="*/ 50 w 142"/>
                <a:gd name="T37" fmla="*/ 6 h 124"/>
                <a:gd name="T38" fmla="*/ 50 w 142"/>
                <a:gd name="T39" fmla="*/ 6 h 124"/>
                <a:gd name="T40" fmla="*/ 37 w 142"/>
                <a:gd name="T41" fmla="*/ 1 h 124"/>
                <a:gd name="T42" fmla="*/ 37 w 142"/>
                <a:gd name="T43" fmla="*/ 1 h 124"/>
                <a:gd name="T44" fmla="*/ 27 w 142"/>
                <a:gd name="T4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2" h="124">
                  <a:moveTo>
                    <a:pt x="27" y="0"/>
                  </a:moveTo>
                  <a:cubicBezTo>
                    <a:pt x="23" y="0"/>
                    <a:pt x="21" y="1"/>
                    <a:pt x="21" y="1"/>
                  </a:cubicBezTo>
                  <a:cubicBezTo>
                    <a:pt x="0" y="9"/>
                    <a:pt x="0" y="9"/>
                    <a:pt x="0" y="9"/>
                  </a:cubicBezTo>
                  <a:cubicBezTo>
                    <a:pt x="0" y="9"/>
                    <a:pt x="116" y="103"/>
                    <a:pt x="116" y="108"/>
                  </a:cubicBezTo>
                  <a:cubicBezTo>
                    <a:pt x="116" y="108"/>
                    <a:pt x="116" y="108"/>
                    <a:pt x="116" y="108"/>
                  </a:cubicBezTo>
                  <a:cubicBezTo>
                    <a:pt x="116" y="109"/>
                    <a:pt x="115" y="110"/>
                    <a:pt x="114" y="111"/>
                  </a:cubicBezTo>
                  <a:cubicBezTo>
                    <a:pt x="108" y="115"/>
                    <a:pt x="87" y="119"/>
                    <a:pt x="87" y="123"/>
                  </a:cubicBezTo>
                  <a:cubicBezTo>
                    <a:pt x="87" y="123"/>
                    <a:pt x="87" y="124"/>
                    <a:pt x="87" y="124"/>
                  </a:cubicBezTo>
                  <a:cubicBezTo>
                    <a:pt x="87" y="124"/>
                    <a:pt x="100" y="124"/>
                    <a:pt x="114" y="124"/>
                  </a:cubicBezTo>
                  <a:cubicBezTo>
                    <a:pt x="114" y="124"/>
                    <a:pt x="114" y="124"/>
                    <a:pt x="114" y="124"/>
                  </a:cubicBezTo>
                  <a:cubicBezTo>
                    <a:pt x="114" y="124"/>
                    <a:pt x="114" y="124"/>
                    <a:pt x="114" y="124"/>
                  </a:cubicBezTo>
                  <a:cubicBezTo>
                    <a:pt x="127" y="124"/>
                    <a:pt x="140" y="124"/>
                    <a:pt x="141" y="121"/>
                  </a:cubicBezTo>
                  <a:cubicBezTo>
                    <a:pt x="141" y="121"/>
                    <a:pt x="141" y="121"/>
                    <a:pt x="141" y="121"/>
                  </a:cubicBezTo>
                  <a:cubicBezTo>
                    <a:pt x="142" y="120"/>
                    <a:pt x="142" y="119"/>
                    <a:pt x="142" y="119"/>
                  </a:cubicBezTo>
                  <a:cubicBezTo>
                    <a:pt x="142" y="117"/>
                    <a:pt x="141" y="114"/>
                    <a:pt x="139" y="112"/>
                  </a:cubicBezTo>
                  <a:cubicBezTo>
                    <a:pt x="137" y="108"/>
                    <a:pt x="132" y="104"/>
                    <a:pt x="127" y="100"/>
                  </a:cubicBezTo>
                  <a:cubicBezTo>
                    <a:pt x="115" y="90"/>
                    <a:pt x="78" y="22"/>
                    <a:pt x="56" y="9"/>
                  </a:cubicBezTo>
                  <a:cubicBezTo>
                    <a:pt x="54" y="8"/>
                    <a:pt x="52" y="7"/>
                    <a:pt x="51" y="6"/>
                  </a:cubicBezTo>
                  <a:cubicBezTo>
                    <a:pt x="50" y="6"/>
                    <a:pt x="50" y="6"/>
                    <a:pt x="50" y="6"/>
                  </a:cubicBezTo>
                  <a:cubicBezTo>
                    <a:pt x="50" y="6"/>
                    <a:pt x="50" y="6"/>
                    <a:pt x="50" y="6"/>
                  </a:cubicBezTo>
                  <a:cubicBezTo>
                    <a:pt x="45" y="4"/>
                    <a:pt x="41" y="2"/>
                    <a:pt x="37" y="1"/>
                  </a:cubicBezTo>
                  <a:cubicBezTo>
                    <a:pt x="37" y="1"/>
                    <a:pt x="37" y="1"/>
                    <a:pt x="37" y="1"/>
                  </a:cubicBezTo>
                  <a:cubicBezTo>
                    <a:pt x="33" y="0"/>
                    <a:pt x="30" y="0"/>
                    <a:pt x="27" y="0"/>
                  </a:cubicBezTo>
                </a:path>
              </a:pathLst>
            </a:custGeom>
            <a:solidFill>
              <a:srgbClr val="FEC7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4" name="îṣḻîḓé"/>
            <p:cNvSpPr/>
            <p:nvPr/>
          </p:nvSpPr>
          <p:spPr bwMode="auto">
            <a:xfrm>
              <a:off x="8024813" y="3881438"/>
              <a:ext cx="7938" cy="14288"/>
            </a:xfrm>
            <a:custGeom>
              <a:avLst/>
              <a:gdLst>
                <a:gd name="T0" fmla="*/ 0 w 2"/>
                <a:gd name="T1" fmla="*/ 0 h 4"/>
                <a:gd name="T2" fmla="*/ 0 w 2"/>
                <a:gd name="T3" fmla="*/ 0 h 4"/>
                <a:gd name="T4" fmla="*/ 2 w 2"/>
                <a:gd name="T5" fmla="*/ 4 h 4"/>
                <a:gd name="T6" fmla="*/ 2 w 2"/>
                <a:gd name="T7" fmla="*/ 4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cubicBezTo>
                    <a:pt x="0" y="0"/>
                    <a:pt x="0" y="0"/>
                    <a:pt x="0" y="0"/>
                  </a:cubicBezTo>
                  <a:cubicBezTo>
                    <a:pt x="1" y="1"/>
                    <a:pt x="2" y="3"/>
                    <a:pt x="2" y="4"/>
                  </a:cubicBezTo>
                  <a:cubicBezTo>
                    <a:pt x="2" y="4"/>
                    <a:pt x="2" y="4"/>
                    <a:pt x="2" y="4"/>
                  </a:cubicBezTo>
                  <a:cubicBezTo>
                    <a:pt x="2" y="3"/>
                    <a:pt x="1" y="1"/>
                    <a:pt x="0" y="0"/>
                  </a:cubicBezTo>
                </a:path>
              </a:pathLst>
            </a:custGeom>
            <a:solidFill>
              <a:srgbClr val="AD999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5" name="iSľídè"/>
            <p:cNvSpPr/>
            <p:nvPr/>
          </p:nvSpPr>
          <p:spPr bwMode="auto">
            <a:xfrm>
              <a:off x="8024813" y="3810001"/>
              <a:ext cx="71438" cy="85725"/>
            </a:xfrm>
            <a:custGeom>
              <a:avLst/>
              <a:gdLst>
                <a:gd name="T0" fmla="*/ 14 w 18"/>
                <a:gd name="T1" fmla="*/ 0 h 22"/>
                <a:gd name="T2" fmla="*/ 0 w 18"/>
                <a:gd name="T3" fmla="*/ 18 h 22"/>
                <a:gd name="T4" fmla="*/ 2 w 18"/>
                <a:gd name="T5" fmla="*/ 22 h 22"/>
                <a:gd name="T6" fmla="*/ 18 w 18"/>
                <a:gd name="T7" fmla="*/ 13 h 22"/>
                <a:gd name="T8" fmla="*/ 14 w 18"/>
                <a:gd name="T9" fmla="*/ 0 h 22"/>
              </a:gdLst>
              <a:ahLst/>
              <a:cxnLst>
                <a:cxn ang="0">
                  <a:pos x="T0" y="T1"/>
                </a:cxn>
                <a:cxn ang="0">
                  <a:pos x="T2" y="T3"/>
                </a:cxn>
                <a:cxn ang="0">
                  <a:pos x="T4" y="T5"/>
                </a:cxn>
                <a:cxn ang="0">
                  <a:pos x="T6" y="T7"/>
                </a:cxn>
                <a:cxn ang="0">
                  <a:pos x="T8" y="T9"/>
                </a:cxn>
              </a:cxnLst>
              <a:rect l="0" t="0" r="r" b="b"/>
              <a:pathLst>
                <a:path w="18" h="22">
                  <a:moveTo>
                    <a:pt x="14" y="0"/>
                  </a:moveTo>
                  <a:cubicBezTo>
                    <a:pt x="11" y="8"/>
                    <a:pt x="6" y="14"/>
                    <a:pt x="0" y="18"/>
                  </a:cubicBezTo>
                  <a:cubicBezTo>
                    <a:pt x="1" y="19"/>
                    <a:pt x="2" y="21"/>
                    <a:pt x="2" y="22"/>
                  </a:cubicBezTo>
                  <a:cubicBezTo>
                    <a:pt x="7" y="19"/>
                    <a:pt x="13" y="16"/>
                    <a:pt x="18" y="13"/>
                  </a:cubicBezTo>
                  <a:cubicBezTo>
                    <a:pt x="17" y="9"/>
                    <a:pt x="16" y="5"/>
                    <a:pt x="14" y="0"/>
                  </a:cubicBezTo>
                </a:path>
              </a:pathLst>
            </a:custGeom>
            <a:solidFill>
              <a:srgbClr val="B74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6" name="ïŝḻíḍe"/>
            <p:cNvSpPr/>
            <p:nvPr/>
          </p:nvSpPr>
          <p:spPr bwMode="auto">
            <a:xfrm>
              <a:off x="7880350" y="3887788"/>
              <a:ext cx="357188" cy="450850"/>
            </a:xfrm>
            <a:custGeom>
              <a:avLst/>
              <a:gdLst>
                <a:gd name="T0" fmla="*/ 88 w 91"/>
                <a:gd name="T1" fmla="*/ 27 h 115"/>
                <a:gd name="T2" fmla="*/ 24 w 91"/>
                <a:gd name="T3" fmla="*/ 113 h 115"/>
                <a:gd name="T4" fmla="*/ 41 w 91"/>
                <a:gd name="T5" fmla="*/ 31 h 115"/>
                <a:gd name="T6" fmla="*/ 88 w 91"/>
                <a:gd name="T7" fmla="*/ 27 h 115"/>
              </a:gdLst>
              <a:ahLst/>
              <a:cxnLst>
                <a:cxn ang="0">
                  <a:pos x="T0" y="T1"/>
                </a:cxn>
                <a:cxn ang="0">
                  <a:pos x="T2" y="T3"/>
                </a:cxn>
                <a:cxn ang="0">
                  <a:pos x="T4" y="T5"/>
                </a:cxn>
                <a:cxn ang="0">
                  <a:pos x="T6" y="T7"/>
                </a:cxn>
              </a:cxnLst>
              <a:rect l="0" t="0" r="r" b="b"/>
              <a:pathLst>
                <a:path w="91" h="115">
                  <a:moveTo>
                    <a:pt x="88" y="27"/>
                  </a:moveTo>
                  <a:cubicBezTo>
                    <a:pt x="85" y="45"/>
                    <a:pt x="48" y="111"/>
                    <a:pt x="24" y="113"/>
                  </a:cubicBezTo>
                  <a:cubicBezTo>
                    <a:pt x="0" y="115"/>
                    <a:pt x="32" y="55"/>
                    <a:pt x="41" y="31"/>
                  </a:cubicBezTo>
                  <a:cubicBezTo>
                    <a:pt x="52" y="0"/>
                    <a:pt x="91" y="9"/>
                    <a:pt x="88" y="27"/>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7" name="îš1îďe"/>
            <p:cNvSpPr/>
            <p:nvPr/>
          </p:nvSpPr>
          <p:spPr bwMode="auto">
            <a:xfrm>
              <a:off x="7512050" y="4208463"/>
              <a:ext cx="509588" cy="234950"/>
            </a:xfrm>
            <a:custGeom>
              <a:avLst/>
              <a:gdLst>
                <a:gd name="T0" fmla="*/ 127 w 130"/>
                <a:gd name="T1" fmla="*/ 6 h 60"/>
                <a:gd name="T2" fmla="*/ 128 w 130"/>
                <a:gd name="T3" fmla="*/ 15 h 60"/>
                <a:gd name="T4" fmla="*/ 118 w 130"/>
                <a:gd name="T5" fmla="*/ 33 h 60"/>
                <a:gd name="T6" fmla="*/ 48 w 130"/>
                <a:gd name="T7" fmla="*/ 59 h 60"/>
                <a:gd name="T8" fmla="*/ 35 w 130"/>
                <a:gd name="T9" fmla="*/ 59 h 60"/>
                <a:gd name="T10" fmla="*/ 1 w 130"/>
                <a:gd name="T11" fmla="*/ 48 h 60"/>
                <a:gd name="T12" fmla="*/ 27 w 130"/>
                <a:gd name="T13" fmla="*/ 39 h 60"/>
                <a:gd name="T14" fmla="*/ 40 w 130"/>
                <a:gd name="T15" fmla="*/ 39 h 60"/>
                <a:gd name="T16" fmla="*/ 115 w 130"/>
                <a:gd name="T17" fmla="*/ 0 h 60"/>
                <a:gd name="T18" fmla="*/ 127 w 130"/>
                <a:gd name="T19"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0" h="60">
                  <a:moveTo>
                    <a:pt x="127" y="6"/>
                  </a:moveTo>
                  <a:cubicBezTo>
                    <a:pt x="128" y="15"/>
                    <a:pt x="128" y="15"/>
                    <a:pt x="128" y="15"/>
                  </a:cubicBezTo>
                  <a:cubicBezTo>
                    <a:pt x="130" y="22"/>
                    <a:pt x="126" y="30"/>
                    <a:pt x="118" y="33"/>
                  </a:cubicBezTo>
                  <a:cubicBezTo>
                    <a:pt x="97" y="43"/>
                    <a:pt x="56" y="60"/>
                    <a:pt x="48" y="59"/>
                  </a:cubicBezTo>
                  <a:cubicBezTo>
                    <a:pt x="45" y="58"/>
                    <a:pt x="40" y="59"/>
                    <a:pt x="35" y="59"/>
                  </a:cubicBezTo>
                  <a:cubicBezTo>
                    <a:pt x="20" y="59"/>
                    <a:pt x="0" y="60"/>
                    <a:pt x="1" y="48"/>
                  </a:cubicBezTo>
                  <a:cubicBezTo>
                    <a:pt x="2" y="36"/>
                    <a:pt x="15" y="37"/>
                    <a:pt x="27" y="39"/>
                  </a:cubicBezTo>
                  <a:cubicBezTo>
                    <a:pt x="32" y="39"/>
                    <a:pt x="36" y="40"/>
                    <a:pt x="40" y="39"/>
                  </a:cubicBezTo>
                  <a:cubicBezTo>
                    <a:pt x="54" y="39"/>
                    <a:pt x="115" y="0"/>
                    <a:pt x="115" y="0"/>
                  </a:cubicBezTo>
                  <a:cubicBezTo>
                    <a:pt x="127" y="6"/>
                    <a:pt x="127" y="6"/>
                    <a:pt x="127" y="6"/>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8" name="iŝľîďé"/>
            <p:cNvSpPr/>
            <p:nvPr/>
          </p:nvSpPr>
          <p:spPr bwMode="auto">
            <a:xfrm>
              <a:off x="7634288" y="4154488"/>
              <a:ext cx="347663" cy="285750"/>
            </a:xfrm>
            <a:custGeom>
              <a:avLst/>
              <a:gdLst>
                <a:gd name="T0" fmla="*/ 18 w 89"/>
                <a:gd name="T1" fmla="*/ 73 h 73"/>
                <a:gd name="T2" fmla="*/ 18 w 89"/>
                <a:gd name="T3" fmla="*/ 73 h 73"/>
                <a:gd name="T4" fmla="*/ 17 w 89"/>
                <a:gd name="T5" fmla="*/ 73 h 73"/>
                <a:gd name="T6" fmla="*/ 2 w 89"/>
                <a:gd name="T7" fmla="*/ 73 h 73"/>
                <a:gd name="T8" fmla="*/ 0 w 89"/>
                <a:gd name="T9" fmla="*/ 73 h 73"/>
                <a:gd name="T10" fmla="*/ 16 w 89"/>
                <a:gd name="T11" fmla="*/ 73 h 73"/>
                <a:gd name="T12" fmla="*/ 16 w 89"/>
                <a:gd name="T13" fmla="*/ 73 h 73"/>
                <a:gd name="T14" fmla="*/ 2 w 89"/>
                <a:gd name="T15" fmla="*/ 73 h 73"/>
                <a:gd name="T16" fmla="*/ 3 w 89"/>
                <a:gd name="T17" fmla="*/ 73 h 73"/>
                <a:gd name="T18" fmla="*/ 3 w 89"/>
                <a:gd name="T19" fmla="*/ 73 h 73"/>
                <a:gd name="T20" fmla="*/ 3 w 89"/>
                <a:gd name="T21" fmla="*/ 73 h 73"/>
                <a:gd name="T22" fmla="*/ 4 w 89"/>
                <a:gd name="T23" fmla="*/ 73 h 73"/>
                <a:gd name="T24" fmla="*/ 4 w 89"/>
                <a:gd name="T25" fmla="*/ 73 h 73"/>
                <a:gd name="T26" fmla="*/ 4 w 89"/>
                <a:gd name="T27" fmla="*/ 73 h 73"/>
                <a:gd name="T28" fmla="*/ 12 w 89"/>
                <a:gd name="T29" fmla="*/ 73 h 73"/>
                <a:gd name="T30" fmla="*/ 12 w 89"/>
                <a:gd name="T31" fmla="*/ 73 h 73"/>
                <a:gd name="T32" fmla="*/ 9 w 89"/>
                <a:gd name="T33" fmla="*/ 53 h 73"/>
                <a:gd name="T34" fmla="*/ 9 w 89"/>
                <a:gd name="T35" fmla="*/ 53 h 73"/>
                <a:gd name="T36" fmla="*/ 9 w 89"/>
                <a:gd name="T37" fmla="*/ 53 h 73"/>
                <a:gd name="T38" fmla="*/ 9 w 89"/>
                <a:gd name="T39" fmla="*/ 53 h 73"/>
                <a:gd name="T40" fmla="*/ 9 w 89"/>
                <a:gd name="T41" fmla="*/ 53 h 73"/>
                <a:gd name="T42" fmla="*/ 9 w 89"/>
                <a:gd name="T43" fmla="*/ 53 h 73"/>
                <a:gd name="T44" fmla="*/ 8 w 89"/>
                <a:gd name="T45" fmla="*/ 53 h 73"/>
                <a:gd name="T46" fmla="*/ 6 w 89"/>
                <a:gd name="T47" fmla="*/ 53 h 73"/>
                <a:gd name="T48" fmla="*/ 9 w 89"/>
                <a:gd name="T49" fmla="*/ 53 h 73"/>
                <a:gd name="T50" fmla="*/ 9 w 89"/>
                <a:gd name="T51" fmla="*/ 53 h 73"/>
                <a:gd name="T52" fmla="*/ 9 w 89"/>
                <a:gd name="T53" fmla="*/ 53 h 73"/>
                <a:gd name="T54" fmla="*/ 9 w 89"/>
                <a:gd name="T55" fmla="*/ 53 h 73"/>
                <a:gd name="T56" fmla="*/ 9 w 89"/>
                <a:gd name="T57" fmla="*/ 53 h 73"/>
                <a:gd name="T58" fmla="*/ 9 w 89"/>
                <a:gd name="T59" fmla="*/ 53 h 73"/>
                <a:gd name="T60" fmla="*/ 9 w 89"/>
                <a:gd name="T61" fmla="*/ 53 h 73"/>
                <a:gd name="T62" fmla="*/ 9 w 89"/>
                <a:gd name="T63" fmla="*/ 53 h 73"/>
                <a:gd name="T64" fmla="*/ 9 w 89"/>
                <a:gd name="T65" fmla="*/ 53 h 73"/>
                <a:gd name="T66" fmla="*/ 9 w 89"/>
                <a:gd name="T67" fmla="*/ 53 h 73"/>
                <a:gd name="T68" fmla="*/ 10 w 89"/>
                <a:gd name="T69" fmla="*/ 53 h 73"/>
                <a:gd name="T70" fmla="*/ 10 w 89"/>
                <a:gd name="T71" fmla="*/ 53 h 73"/>
                <a:gd name="T72" fmla="*/ 10 w 89"/>
                <a:gd name="T73" fmla="*/ 53 h 73"/>
                <a:gd name="T74" fmla="*/ 6 w 89"/>
                <a:gd name="T75" fmla="*/ 53 h 73"/>
                <a:gd name="T76" fmla="*/ 6 w 89"/>
                <a:gd name="T77" fmla="*/ 53 h 73"/>
                <a:gd name="T78" fmla="*/ 10 w 89"/>
                <a:gd name="T79" fmla="*/ 53 h 73"/>
                <a:gd name="T80" fmla="*/ 0 w 89"/>
                <a:gd name="T81" fmla="*/ 53 h 73"/>
                <a:gd name="T82" fmla="*/ 5 w 89"/>
                <a:gd name="T83" fmla="*/ 53 h 73"/>
                <a:gd name="T84" fmla="*/ 82 w 89"/>
                <a:gd name="T85" fmla="*/ 50 h 73"/>
                <a:gd name="T86" fmla="*/ 82 w 89"/>
                <a:gd name="T87" fmla="*/ 50 h 73"/>
                <a:gd name="T88" fmla="*/ 46 w 89"/>
                <a:gd name="T89" fmla="*/ 37 h 73"/>
                <a:gd name="T90" fmla="*/ 46 w 89"/>
                <a:gd name="T91" fmla="*/ 37 h 73"/>
                <a:gd name="T92" fmla="*/ 83 w 89"/>
                <a:gd name="T93" fmla="*/ 14 h 73"/>
                <a:gd name="T94" fmla="*/ 83 w 89"/>
                <a:gd name="T95" fmla="*/ 1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9" h="73">
                  <a:moveTo>
                    <a:pt x="18" y="73"/>
                  </a:moveTo>
                  <a:cubicBezTo>
                    <a:pt x="18" y="73"/>
                    <a:pt x="18" y="73"/>
                    <a:pt x="18" y="73"/>
                  </a:cubicBezTo>
                  <a:cubicBezTo>
                    <a:pt x="18" y="73"/>
                    <a:pt x="18" y="73"/>
                    <a:pt x="18" y="73"/>
                  </a:cubicBezTo>
                  <a:cubicBezTo>
                    <a:pt x="18" y="73"/>
                    <a:pt x="18" y="73"/>
                    <a:pt x="18" y="73"/>
                  </a:cubicBezTo>
                  <a:moveTo>
                    <a:pt x="17" y="73"/>
                  </a:moveTo>
                  <a:cubicBezTo>
                    <a:pt x="17" y="73"/>
                    <a:pt x="17" y="73"/>
                    <a:pt x="17" y="73"/>
                  </a:cubicBezTo>
                  <a:cubicBezTo>
                    <a:pt x="17" y="73"/>
                    <a:pt x="17" y="73"/>
                    <a:pt x="17" y="73"/>
                  </a:cubicBezTo>
                  <a:moveTo>
                    <a:pt x="2" y="73"/>
                  </a:moveTo>
                  <a:cubicBezTo>
                    <a:pt x="2" y="73"/>
                    <a:pt x="1" y="73"/>
                    <a:pt x="0" y="73"/>
                  </a:cubicBezTo>
                  <a:cubicBezTo>
                    <a:pt x="0" y="73"/>
                    <a:pt x="0" y="73"/>
                    <a:pt x="0" y="73"/>
                  </a:cubicBezTo>
                  <a:cubicBezTo>
                    <a:pt x="1" y="73"/>
                    <a:pt x="2" y="73"/>
                    <a:pt x="2" y="73"/>
                  </a:cubicBezTo>
                  <a:moveTo>
                    <a:pt x="16" y="73"/>
                  </a:moveTo>
                  <a:cubicBezTo>
                    <a:pt x="16" y="73"/>
                    <a:pt x="16" y="73"/>
                    <a:pt x="16" y="73"/>
                  </a:cubicBezTo>
                  <a:cubicBezTo>
                    <a:pt x="16" y="73"/>
                    <a:pt x="16" y="73"/>
                    <a:pt x="16" y="73"/>
                  </a:cubicBezTo>
                  <a:moveTo>
                    <a:pt x="3" y="73"/>
                  </a:moveTo>
                  <a:cubicBezTo>
                    <a:pt x="3" y="73"/>
                    <a:pt x="2" y="73"/>
                    <a:pt x="2" y="73"/>
                  </a:cubicBezTo>
                  <a:cubicBezTo>
                    <a:pt x="2" y="73"/>
                    <a:pt x="3" y="73"/>
                    <a:pt x="3" y="73"/>
                  </a:cubicBezTo>
                  <a:moveTo>
                    <a:pt x="3" y="73"/>
                  </a:moveTo>
                  <a:cubicBezTo>
                    <a:pt x="3" y="73"/>
                    <a:pt x="3" y="73"/>
                    <a:pt x="3" y="73"/>
                  </a:cubicBezTo>
                  <a:cubicBezTo>
                    <a:pt x="3" y="73"/>
                    <a:pt x="3" y="73"/>
                    <a:pt x="3" y="73"/>
                  </a:cubicBezTo>
                  <a:moveTo>
                    <a:pt x="4" y="73"/>
                  </a:moveTo>
                  <a:cubicBezTo>
                    <a:pt x="3" y="73"/>
                    <a:pt x="3" y="73"/>
                    <a:pt x="3" y="73"/>
                  </a:cubicBezTo>
                  <a:cubicBezTo>
                    <a:pt x="3" y="73"/>
                    <a:pt x="3" y="73"/>
                    <a:pt x="4" y="73"/>
                  </a:cubicBezTo>
                  <a:moveTo>
                    <a:pt x="4" y="73"/>
                  </a:moveTo>
                  <a:cubicBezTo>
                    <a:pt x="4" y="73"/>
                    <a:pt x="4" y="73"/>
                    <a:pt x="4" y="73"/>
                  </a:cubicBezTo>
                  <a:cubicBezTo>
                    <a:pt x="4" y="73"/>
                    <a:pt x="4" y="73"/>
                    <a:pt x="4" y="73"/>
                  </a:cubicBezTo>
                  <a:moveTo>
                    <a:pt x="12" y="73"/>
                  </a:moveTo>
                  <a:cubicBezTo>
                    <a:pt x="9" y="73"/>
                    <a:pt x="7" y="73"/>
                    <a:pt x="4" y="73"/>
                  </a:cubicBezTo>
                  <a:cubicBezTo>
                    <a:pt x="7" y="73"/>
                    <a:pt x="9" y="73"/>
                    <a:pt x="12" y="73"/>
                  </a:cubicBezTo>
                  <a:moveTo>
                    <a:pt x="12" y="73"/>
                  </a:moveTo>
                  <a:cubicBezTo>
                    <a:pt x="12" y="73"/>
                    <a:pt x="12" y="73"/>
                    <a:pt x="12" y="73"/>
                  </a:cubicBezTo>
                  <a:cubicBezTo>
                    <a:pt x="12" y="73"/>
                    <a:pt x="12" y="73"/>
                    <a:pt x="12" y="73"/>
                  </a:cubicBezTo>
                  <a:cubicBezTo>
                    <a:pt x="12" y="73"/>
                    <a:pt x="12" y="73"/>
                    <a:pt x="12" y="73"/>
                  </a:cubicBezTo>
                  <a:moveTo>
                    <a:pt x="9" y="53"/>
                  </a:moveTo>
                  <a:cubicBezTo>
                    <a:pt x="9" y="53"/>
                    <a:pt x="8" y="53"/>
                    <a:pt x="8" y="53"/>
                  </a:cubicBezTo>
                  <a:cubicBezTo>
                    <a:pt x="8" y="53"/>
                    <a:pt x="9" y="53"/>
                    <a:pt x="9" y="53"/>
                  </a:cubicBezTo>
                  <a:moveTo>
                    <a:pt x="9" y="53"/>
                  </a:moveTo>
                  <a:cubicBezTo>
                    <a:pt x="9" y="53"/>
                    <a:pt x="9" y="53"/>
                    <a:pt x="9" y="53"/>
                  </a:cubicBezTo>
                  <a:cubicBezTo>
                    <a:pt x="9" y="53"/>
                    <a:pt x="9" y="53"/>
                    <a:pt x="9" y="53"/>
                  </a:cubicBezTo>
                  <a:moveTo>
                    <a:pt x="9" y="53"/>
                  </a:moveTo>
                  <a:cubicBezTo>
                    <a:pt x="9" y="53"/>
                    <a:pt x="9" y="53"/>
                    <a:pt x="9" y="53"/>
                  </a:cubicBezTo>
                  <a:cubicBezTo>
                    <a:pt x="9" y="53"/>
                    <a:pt x="9" y="53"/>
                    <a:pt x="9" y="53"/>
                  </a:cubicBezTo>
                  <a:cubicBezTo>
                    <a:pt x="9" y="53"/>
                    <a:pt x="9" y="53"/>
                    <a:pt x="9" y="53"/>
                  </a:cubicBezTo>
                  <a:cubicBezTo>
                    <a:pt x="9" y="53"/>
                    <a:pt x="9" y="53"/>
                    <a:pt x="9" y="53"/>
                  </a:cubicBezTo>
                  <a:moveTo>
                    <a:pt x="6" y="53"/>
                  </a:moveTo>
                  <a:cubicBezTo>
                    <a:pt x="7" y="53"/>
                    <a:pt x="7" y="53"/>
                    <a:pt x="8" y="53"/>
                  </a:cubicBezTo>
                  <a:cubicBezTo>
                    <a:pt x="8" y="53"/>
                    <a:pt x="8" y="53"/>
                    <a:pt x="8" y="53"/>
                  </a:cubicBezTo>
                  <a:cubicBezTo>
                    <a:pt x="7" y="53"/>
                    <a:pt x="7" y="53"/>
                    <a:pt x="6" y="53"/>
                  </a:cubicBezTo>
                  <a:moveTo>
                    <a:pt x="9" y="53"/>
                  </a:moveTo>
                  <a:cubicBezTo>
                    <a:pt x="9" y="53"/>
                    <a:pt x="9" y="53"/>
                    <a:pt x="9" y="53"/>
                  </a:cubicBezTo>
                  <a:cubicBezTo>
                    <a:pt x="9" y="53"/>
                    <a:pt x="9" y="53"/>
                    <a:pt x="9" y="53"/>
                  </a:cubicBezTo>
                  <a:moveTo>
                    <a:pt x="9" y="53"/>
                  </a:moveTo>
                  <a:cubicBezTo>
                    <a:pt x="9" y="53"/>
                    <a:pt x="9" y="53"/>
                    <a:pt x="9" y="53"/>
                  </a:cubicBezTo>
                  <a:cubicBezTo>
                    <a:pt x="9" y="53"/>
                    <a:pt x="9" y="53"/>
                    <a:pt x="9" y="53"/>
                  </a:cubicBezTo>
                  <a:moveTo>
                    <a:pt x="9" y="53"/>
                  </a:moveTo>
                  <a:cubicBezTo>
                    <a:pt x="9" y="53"/>
                    <a:pt x="9" y="53"/>
                    <a:pt x="9" y="53"/>
                  </a:cubicBezTo>
                  <a:cubicBezTo>
                    <a:pt x="9" y="53"/>
                    <a:pt x="9" y="53"/>
                    <a:pt x="9" y="53"/>
                  </a:cubicBezTo>
                  <a:moveTo>
                    <a:pt x="9" y="53"/>
                  </a:moveTo>
                  <a:cubicBezTo>
                    <a:pt x="9" y="53"/>
                    <a:pt x="9" y="53"/>
                    <a:pt x="9" y="53"/>
                  </a:cubicBezTo>
                  <a:cubicBezTo>
                    <a:pt x="9" y="53"/>
                    <a:pt x="9" y="53"/>
                    <a:pt x="9" y="53"/>
                  </a:cubicBezTo>
                  <a:moveTo>
                    <a:pt x="9" y="53"/>
                  </a:moveTo>
                  <a:cubicBezTo>
                    <a:pt x="9" y="53"/>
                    <a:pt x="9" y="53"/>
                    <a:pt x="9" y="53"/>
                  </a:cubicBezTo>
                  <a:cubicBezTo>
                    <a:pt x="9" y="53"/>
                    <a:pt x="9" y="53"/>
                    <a:pt x="9" y="53"/>
                  </a:cubicBezTo>
                  <a:moveTo>
                    <a:pt x="9" y="53"/>
                  </a:moveTo>
                  <a:cubicBezTo>
                    <a:pt x="9" y="53"/>
                    <a:pt x="9" y="53"/>
                    <a:pt x="9" y="53"/>
                  </a:cubicBezTo>
                  <a:cubicBezTo>
                    <a:pt x="9" y="53"/>
                    <a:pt x="9" y="53"/>
                    <a:pt x="9" y="53"/>
                  </a:cubicBezTo>
                  <a:moveTo>
                    <a:pt x="9" y="53"/>
                  </a:moveTo>
                  <a:cubicBezTo>
                    <a:pt x="9" y="53"/>
                    <a:pt x="9" y="53"/>
                    <a:pt x="9" y="53"/>
                  </a:cubicBezTo>
                  <a:cubicBezTo>
                    <a:pt x="9" y="53"/>
                    <a:pt x="9" y="53"/>
                    <a:pt x="9" y="53"/>
                  </a:cubicBezTo>
                  <a:moveTo>
                    <a:pt x="10" y="53"/>
                  </a:moveTo>
                  <a:cubicBezTo>
                    <a:pt x="10" y="53"/>
                    <a:pt x="10" y="53"/>
                    <a:pt x="10" y="53"/>
                  </a:cubicBezTo>
                  <a:cubicBezTo>
                    <a:pt x="10" y="53"/>
                    <a:pt x="10" y="53"/>
                    <a:pt x="10" y="53"/>
                  </a:cubicBezTo>
                  <a:moveTo>
                    <a:pt x="10" y="53"/>
                  </a:moveTo>
                  <a:cubicBezTo>
                    <a:pt x="10" y="53"/>
                    <a:pt x="10" y="53"/>
                    <a:pt x="10" y="53"/>
                  </a:cubicBezTo>
                  <a:cubicBezTo>
                    <a:pt x="10" y="53"/>
                    <a:pt x="10" y="53"/>
                    <a:pt x="10" y="53"/>
                  </a:cubicBezTo>
                  <a:moveTo>
                    <a:pt x="6" y="53"/>
                  </a:moveTo>
                  <a:cubicBezTo>
                    <a:pt x="6" y="53"/>
                    <a:pt x="6" y="53"/>
                    <a:pt x="6" y="53"/>
                  </a:cubicBezTo>
                  <a:cubicBezTo>
                    <a:pt x="6" y="53"/>
                    <a:pt x="6" y="53"/>
                    <a:pt x="6" y="53"/>
                  </a:cubicBezTo>
                  <a:moveTo>
                    <a:pt x="10" y="53"/>
                  </a:moveTo>
                  <a:cubicBezTo>
                    <a:pt x="10" y="53"/>
                    <a:pt x="10" y="53"/>
                    <a:pt x="10" y="53"/>
                  </a:cubicBezTo>
                  <a:cubicBezTo>
                    <a:pt x="10" y="53"/>
                    <a:pt x="10" y="53"/>
                    <a:pt x="10" y="53"/>
                  </a:cubicBezTo>
                  <a:moveTo>
                    <a:pt x="0" y="53"/>
                  </a:moveTo>
                  <a:cubicBezTo>
                    <a:pt x="0" y="53"/>
                    <a:pt x="0" y="53"/>
                    <a:pt x="0" y="53"/>
                  </a:cubicBezTo>
                  <a:cubicBezTo>
                    <a:pt x="2" y="53"/>
                    <a:pt x="3" y="53"/>
                    <a:pt x="5" y="53"/>
                  </a:cubicBezTo>
                  <a:cubicBezTo>
                    <a:pt x="3" y="53"/>
                    <a:pt x="2" y="53"/>
                    <a:pt x="0" y="53"/>
                  </a:cubicBezTo>
                  <a:moveTo>
                    <a:pt x="82" y="50"/>
                  </a:moveTo>
                  <a:cubicBezTo>
                    <a:pt x="72" y="54"/>
                    <a:pt x="58" y="60"/>
                    <a:pt x="45" y="65"/>
                  </a:cubicBezTo>
                  <a:cubicBezTo>
                    <a:pt x="58" y="60"/>
                    <a:pt x="72" y="54"/>
                    <a:pt x="82" y="50"/>
                  </a:cubicBezTo>
                  <a:cubicBezTo>
                    <a:pt x="82" y="50"/>
                    <a:pt x="82" y="50"/>
                    <a:pt x="82" y="50"/>
                  </a:cubicBezTo>
                  <a:moveTo>
                    <a:pt x="46" y="37"/>
                  </a:moveTo>
                  <a:cubicBezTo>
                    <a:pt x="46" y="37"/>
                    <a:pt x="46" y="37"/>
                    <a:pt x="46" y="37"/>
                  </a:cubicBezTo>
                  <a:cubicBezTo>
                    <a:pt x="46" y="37"/>
                    <a:pt x="46" y="37"/>
                    <a:pt x="46" y="37"/>
                  </a:cubicBezTo>
                  <a:moveTo>
                    <a:pt x="89" y="0"/>
                  </a:moveTo>
                  <a:cubicBezTo>
                    <a:pt x="86" y="5"/>
                    <a:pt x="84" y="9"/>
                    <a:pt x="83" y="14"/>
                  </a:cubicBezTo>
                  <a:cubicBezTo>
                    <a:pt x="80" y="16"/>
                    <a:pt x="63" y="27"/>
                    <a:pt x="46" y="37"/>
                  </a:cubicBezTo>
                  <a:cubicBezTo>
                    <a:pt x="64" y="27"/>
                    <a:pt x="81" y="15"/>
                    <a:pt x="83" y="14"/>
                  </a:cubicBezTo>
                  <a:cubicBezTo>
                    <a:pt x="85" y="9"/>
                    <a:pt x="87" y="5"/>
                    <a:pt x="89" y="0"/>
                  </a:cubicBezTo>
                </a:path>
              </a:pathLst>
            </a:custGeom>
            <a:solidFill>
              <a:srgbClr val="B0A4A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9" name="ïṥľiďè"/>
            <p:cNvSpPr/>
            <p:nvPr/>
          </p:nvSpPr>
          <p:spPr bwMode="auto">
            <a:xfrm>
              <a:off x="7958138" y="4135438"/>
              <a:ext cx="63500" cy="88900"/>
            </a:xfrm>
            <a:custGeom>
              <a:avLst/>
              <a:gdLst>
                <a:gd name="T0" fmla="*/ 8 w 16"/>
                <a:gd name="T1" fmla="*/ 0 h 23"/>
                <a:gd name="T2" fmla="*/ 6 w 16"/>
                <a:gd name="T3" fmla="*/ 5 h 23"/>
                <a:gd name="T4" fmla="*/ 0 w 16"/>
                <a:gd name="T5" fmla="*/ 19 h 23"/>
                <a:gd name="T6" fmla="*/ 1 w 16"/>
                <a:gd name="T7" fmla="*/ 19 h 23"/>
                <a:gd name="T8" fmla="*/ 9 w 16"/>
                <a:gd name="T9" fmla="*/ 23 h 23"/>
                <a:gd name="T10" fmla="*/ 16 w 16"/>
                <a:gd name="T11" fmla="*/ 4 h 23"/>
                <a:gd name="T12" fmla="*/ 8 w 16"/>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16" h="23">
                  <a:moveTo>
                    <a:pt x="8" y="0"/>
                  </a:moveTo>
                  <a:cubicBezTo>
                    <a:pt x="7" y="2"/>
                    <a:pt x="6" y="3"/>
                    <a:pt x="6" y="5"/>
                  </a:cubicBezTo>
                  <a:cubicBezTo>
                    <a:pt x="4" y="10"/>
                    <a:pt x="2" y="14"/>
                    <a:pt x="0" y="19"/>
                  </a:cubicBezTo>
                  <a:cubicBezTo>
                    <a:pt x="0" y="19"/>
                    <a:pt x="1" y="19"/>
                    <a:pt x="1" y="19"/>
                  </a:cubicBezTo>
                  <a:cubicBezTo>
                    <a:pt x="9" y="23"/>
                    <a:pt x="9" y="23"/>
                    <a:pt x="9" y="23"/>
                  </a:cubicBezTo>
                  <a:cubicBezTo>
                    <a:pt x="12" y="17"/>
                    <a:pt x="14" y="10"/>
                    <a:pt x="16" y="4"/>
                  </a:cubicBezTo>
                  <a:cubicBezTo>
                    <a:pt x="13" y="2"/>
                    <a:pt x="11" y="1"/>
                    <a:pt x="8" y="0"/>
                  </a:cubicBezTo>
                </a:path>
              </a:pathLst>
            </a:custGeom>
            <a:solidFill>
              <a:srgbClr val="BA462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0" name="îş1íḍê"/>
            <p:cNvSpPr/>
            <p:nvPr/>
          </p:nvSpPr>
          <p:spPr bwMode="auto">
            <a:xfrm>
              <a:off x="7634288" y="4208463"/>
              <a:ext cx="360363" cy="231775"/>
            </a:xfrm>
            <a:custGeom>
              <a:avLst/>
              <a:gdLst>
                <a:gd name="T0" fmla="*/ 83 w 92"/>
                <a:gd name="T1" fmla="*/ 0 h 59"/>
                <a:gd name="T2" fmla="*/ 46 w 92"/>
                <a:gd name="T3" fmla="*/ 23 h 59"/>
                <a:gd name="T4" fmla="*/ 10 w 92"/>
                <a:gd name="T5" fmla="*/ 39 h 59"/>
                <a:gd name="T6" fmla="*/ 10 w 92"/>
                <a:gd name="T7" fmla="*/ 39 h 59"/>
                <a:gd name="T8" fmla="*/ 10 w 92"/>
                <a:gd name="T9" fmla="*/ 39 h 59"/>
                <a:gd name="T10" fmla="*/ 9 w 92"/>
                <a:gd name="T11" fmla="*/ 39 h 59"/>
                <a:gd name="T12" fmla="*/ 9 w 92"/>
                <a:gd name="T13" fmla="*/ 39 h 59"/>
                <a:gd name="T14" fmla="*/ 9 w 92"/>
                <a:gd name="T15" fmla="*/ 39 h 59"/>
                <a:gd name="T16" fmla="*/ 9 w 92"/>
                <a:gd name="T17" fmla="*/ 39 h 59"/>
                <a:gd name="T18" fmla="*/ 9 w 92"/>
                <a:gd name="T19" fmla="*/ 39 h 59"/>
                <a:gd name="T20" fmla="*/ 9 w 92"/>
                <a:gd name="T21" fmla="*/ 39 h 59"/>
                <a:gd name="T22" fmla="*/ 9 w 92"/>
                <a:gd name="T23" fmla="*/ 39 h 59"/>
                <a:gd name="T24" fmla="*/ 9 w 92"/>
                <a:gd name="T25" fmla="*/ 39 h 59"/>
                <a:gd name="T26" fmla="*/ 9 w 92"/>
                <a:gd name="T27" fmla="*/ 39 h 59"/>
                <a:gd name="T28" fmla="*/ 9 w 92"/>
                <a:gd name="T29" fmla="*/ 39 h 59"/>
                <a:gd name="T30" fmla="*/ 8 w 92"/>
                <a:gd name="T31" fmla="*/ 39 h 59"/>
                <a:gd name="T32" fmla="*/ 8 w 92"/>
                <a:gd name="T33" fmla="*/ 39 h 59"/>
                <a:gd name="T34" fmla="*/ 6 w 92"/>
                <a:gd name="T35" fmla="*/ 39 h 59"/>
                <a:gd name="T36" fmla="*/ 6 w 92"/>
                <a:gd name="T37" fmla="*/ 39 h 59"/>
                <a:gd name="T38" fmla="*/ 0 w 92"/>
                <a:gd name="T39" fmla="*/ 39 h 59"/>
                <a:gd name="T40" fmla="*/ 2 w 92"/>
                <a:gd name="T41" fmla="*/ 59 h 59"/>
                <a:gd name="T42" fmla="*/ 3 w 92"/>
                <a:gd name="T43" fmla="*/ 59 h 59"/>
                <a:gd name="T44" fmla="*/ 3 w 92"/>
                <a:gd name="T45" fmla="*/ 59 h 59"/>
                <a:gd name="T46" fmla="*/ 4 w 92"/>
                <a:gd name="T47" fmla="*/ 59 h 59"/>
                <a:gd name="T48" fmla="*/ 4 w 92"/>
                <a:gd name="T49" fmla="*/ 59 h 59"/>
                <a:gd name="T50" fmla="*/ 4 w 92"/>
                <a:gd name="T51" fmla="*/ 59 h 59"/>
                <a:gd name="T52" fmla="*/ 12 w 92"/>
                <a:gd name="T53" fmla="*/ 59 h 59"/>
                <a:gd name="T54" fmla="*/ 12 w 92"/>
                <a:gd name="T55" fmla="*/ 59 h 59"/>
                <a:gd name="T56" fmla="*/ 16 w 92"/>
                <a:gd name="T57" fmla="*/ 59 h 59"/>
                <a:gd name="T58" fmla="*/ 17 w 92"/>
                <a:gd name="T59" fmla="*/ 59 h 59"/>
                <a:gd name="T60" fmla="*/ 17 w 92"/>
                <a:gd name="T61" fmla="*/ 59 h 59"/>
                <a:gd name="T62" fmla="*/ 18 w 92"/>
                <a:gd name="T63" fmla="*/ 59 h 59"/>
                <a:gd name="T64" fmla="*/ 82 w 92"/>
                <a:gd name="T65" fmla="*/ 36 h 59"/>
                <a:gd name="T66" fmla="*/ 84 w 92"/>
                <a:gd name="T6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2" h="59">
                  <a:moveTo>
                    <a:pt x="84" y="0"/>
                  </a:moveTo>
                  <a:cubicBezTo>
                    <a:pt x="84" y="0"/>
                    <a:pt x="83" y="0"/>
                    <a:pt x="83" y="0"/>
                  </a:cubicBezTo>
                  <a:cubicBezTo>
                    <a:pt x="81" y="1"/>
                    <a:pt x="64" y="13"/>
                    <a:pt x="46" y="23"/>
                  </a:cubicBezTo>
                  <a:cubicBezTo>
                    <a:pt x="46" y="23"/>
                    <a:pt x="46" y="23"/>
                    <a:pt x="46" y="23"/>
                  </a:cubicBezTo>
                  <a:cubicBezTo>
                    <a:pt x="46" y="23"/>
                    <a:pt x="46" y="23"/>
                    <a:pt x="46" y="23"/>
                  </a:cubicBezTo>
                  <a:cubicBezTo>
                    <a:pt x="31" y="31"/>
                    <a:pt x="16" y="39"/>
                    <a:pt x="10" y="39"/>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9" y="39"/>
                    <a:pt x="9" y="39"/>
                  </a:cubicBezTo>
                  <a:cubicBezTo>
                    <a:pt x="9" y="39"/>
                    <a:pt x="8" y="39"/>
                    <a:pt x="8" y="39"/>
                  </a:cubicBezTo>
                  <a:cubicBezTo>
                    <a:pt x="8" y="39"/>
                    <a:pt x="8" y="39"/>
                    <a:pt x="8" y="39"/>
                  </a:cubicBezTo>
                  <a:cubicBezTo>
                    <a:pt x="8" y="39"/>
                    <a:pt x="8" y="39"/>
                    <a:pt x="8" y="39"/>
                  </a:cubicBezTo>
                  <a:cubicBezTo>
                    <a:pt x="8" y="39"/>
                    <a:pt x="8" y="39"/>
                    <a:pt x="8" y="39"/>
                  </a:cubicBezTo>
                  <a:cubicBezTo>
                    <a:pt x="7" y="39"/>
                    <a:pt x="7" y="39"/>
                    <a:pt x="6" y="39"/>
                  </a:cubicBezTo>
                  <a:cubicBezTo>
                    <a:pt x="6" y="39"/>
                    <a:pt x="6" y="39"/>
                    <a:pt x="6" y="39"/>
                  </a:cubicBezTo>
                  <a:cubicBezTo>
                    <a:pt x="6" y="39"/>
                    <a:pt x="6" y="39"/>
                    <a:pt x="6" y="39"/>
                  </a:cubicBezTo>
                  <a:cubicBezTo>
                    <a:pt x="5" y="39"/>
                    <a:pt x="5" y="39"/>
                    <a:pt x="5" y="39"/>
                  </a:cubicBezTo>
                  <a:cubicBezTo>
                    <a:pt x="3" y="39"/>
                    <a:pt x="2" y="39"/>
                    <a:pt x="0" y="39"/>
                  </a:cubicBezTo>
                  <a:cubicBezTo>
                    <a:pt x="0" y="59"/>
                    <a:pt x="0" y="59"/>
                    <a:pt x="0" y="59"/>
                  </a:cubicBezTo>
                  <a:cubicBezTo>
                    <a:pt x="1" y="59"/>
                    <a:pt x="2" y="59"/>
                    <a:pt x="2" y="59"/>
                  </a:cubicBezTo>
                  <a:cubicBezTo>
                    <a:pt x="2" y="59"/>
                    <a:pt x="2" y="59"/>
                    <a:pt x="2" y="59"/>
                  </a:cubicBezTo>
                  <a:cubicBezTo>
                    <a:pt x="2" y="59"/>
                    <a:pt x="3" y="59"/>
                    <a:pt x="3" y="59"/>
                  </a:cubicBezTo>
                  <a:cubicBezTo>
                    <a:pt x="3" y="59"/>
                    <a:pt x="3" y="59"/>
                    <a:pt x="3" y="59"/>
                  </a:cubicBezTo>
                  <a:cubicBezTo>
                    <a:pt x="3" y="59"/>
                    <a:pt x="3" y="59"/>
                    <a:pt x="3" y="59"/>
                  </a:cubicBezTo>
                  <a:cubicBezTo>
                    <a:pt x="3" y="59"/>
                    <a:pt x="3" y="59"/>
                    <a:pt x="3" y="59"/>
                  </a:cubicBezTo>
                  <a:cubicBezTo>
                    <a:pt x="3" y="59"/>
                    <a:pt x="3" y="59"/>
                    <a:pt x="4" y="59"/>
                  </a:cubicBezTo>
                  <a:cubicBezTo>
                    <a:pt x="4" y="59"/>
                    <a:pt x="4" y="59"/>
                    <a:pt x="4" y="59"/>
                  </a:cubicBezTo>
                  <a:cubicBezTo>
                    <a:pt x="4" y="59"/>
                    <a:pt x="4" y="59"/>
                    <a:pt x="4" y="59"/>
                  </a:cubicBezTo>
                  <a:cubicBezTo>
                    <a:pt x="4" y="59"/>
                    <a:pt x="4" y="59"/>
                    <a:pt x="4" y="59"/>
                  </a:cubicBezTo>
                  <a:cubicBezTo>
                    <a:pt x="4" y="59"/>
                    <a:pt x="4" y="59"/>
                    <a:pt x="4" y="59"/>
                  </a:cubicBezTo>
                  <a:cubicBezTo>
                    <a:pt x="7" y="59"/>
                    <a:pt x="9" y="59"/>
                    <a:pt x="12" y="59"/>
                  </a:cubicBezTo>
                  <a:cubicBezTo>
                    <a:pt x="12" y="59"/>
                    <a:pt x="12" y="59"/>
                    <a:pt x="12" y="59"/>
                  </a:cubicBezTo>
                  <a:cubicBezTo>
                    <a:pt x="12" y="59"/>
                    <a:pt x="12" y="59"/>
                    <a:pt x="12" y="59"/>
                  </a:cubicBezTo>
                  <a:cubicBezTo>
                    <a:pt x="12" y="59"/>
                    <a:pt x="12" y="59"/>
                    <a:pt x="12" y="59"/>
                  </a:cubicBezTo>
                  <a:cubicBezTo>
                    <a:pt x="12" y="59"/>
                    <a:pt x="12" y="59"/>
                    <a:pt x="12" y="59"/>
                  </a:cubicBezTo>
                  <a:cubicBezTo>
                    <a:pt x="13" y="59"/>
                    <a:pt x="15" y="59"/>
                    <a:pt x="16" y="59"/>
                  </a:cubicBezTo>
                  <a:cubicBezTo>
                    <a:pt x="16" y="59"/>
                    <a:pt x="16" y="59"/>
                    <a:pt x="16" y="59"/>
                  </a:cubicBezTo>
                  <a:cubicBezTo>
                    <a:pt x="17" y="59"/>
                    <a:pt x="17" y="59"/>
                    <a:pt x="17" y="59"/>
                  </a:cubicBezTo>
                  <a:cubicBezTo>
                    <a:pt x="17" y="59"/>
                    <a:pt x="17" y="59"/>
                    <a:pt x="17" y="59"/>
                  </a:cubicBezTo>
                  <a:cubicBezTo>
                    <a:pt x="17" y="59"/>
                    <a:pt x="17" y="59"/>
                    <a:pt x="17" y="59"/>
                  </a:cubicBezTo>
                  <a:cubicBezTo>
                    <a:pt x="17" y="59"/>
                    <a:pt x="17" y="59"/>
                    <a:pt x="18" y="59"/>
                  </a:cubicBezTo>
                  <a:cubicBezTo>
                    <a:pt x="18" y="59"/>
                    <a:pt x="18" y="59"/>
                    <a:pt x="18" y="59"/>
                  </a:cubicBezTo>
                  <a:cubicBezTo>
                    <a:pt x="22" y="59"/>
                    <a:pt x="33" y="55"/>
                    <a:pt x="45" y="51"/>
                  </a:cubicBezTo>
                  <a:cubicBezTo>
                    <a:pt x="58" y="46"/>
                    <a:pt x="72" y="40"/>
                    <a:pt x="82" y="36"/>
                  </a:cubicBezTo>
                  <a:cubicBezTo>
                    <a:pt x="83" y="27"/>
                    <a:pt x="88" y="16"/>
                    <a:pt x="92" y="4"/>
                  </a:cubicBezTo>
                  <a:cubicBezTo>
                    <a:pt x="84" y="0"/>
                    <a:pt x="84" y="0"/>
                    <a:pt x="84" y="0"/>
                  </a:cubicBezTo>
                </a:path>
              </a:pathLst>
            </a:custGeom>
            <a:solidFill>
              <a:srgbClr val="BA462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1" name="ïşlïḓe"/>
            <p:cNvSpPr/>
            <p:nvPr/>
          </p:nvSpPr>
          <p:spPr bwMode="auto">
            <a:xfrm>
              <a:off x="7989888" y="3814763"/>
              <a:ext cx="269875" cy="414338"/>
            </a:xfrm>
            <a:custGeom>
              <a:avLst/>
              <a:gdLst>
                <a:gd name="T0" fmla="*/ 37 w 69"/>
                <a:gd name="T1" fmla="*/ 106 h 106"/>
                <a:gd name="T2" fmla="*/ 55 w 69"/>
                <a:gd name="T3" fmla="*/ 67 h 106"/>
                <a:gd name="T4" fmla="*/ 60 w 69"/>
                <a:gd name="T5" fmla="*/ 30 h 106"/>
                <a:gd name="T6" fmla="*/ 4 w 69"/>
                <a:gd name="T7" fmla="*/ 70 h 106"/>
                <a:gd name="T8" fmla="*/ 0 w 69"/>
                <a:gd name="T9" fmla="*/ 82 h 106"/>
                <a:gd name="T10" fmla="*/ 37 w 69"/>
                <a:gd name="T11" fmla="*/ 106 h 106"/>
              </a:gdLst>
              <a:ahLst/>
              <a:cxnLst>
                <a:cxn ang="0">
                  <a:pos x="T0" y="T1"/>
                </a:cxn>
                <a:cxn ang="0">
                  <a:pos x="T2" y="T3"/>
                </a:cxn>
                <a:cxn ang="0">
                  <a:pos x="T4" y="T5"/>
                </a:cxn>
                <a:cxn ang="0">
                  <a:pos x="T6" y="T7"/>
                </a:cxn>
                <a:cxn ang="0">
                  <a:pos x="T8" y="T9"/>
                </a:cxn>
                <a:cxn ang="0">
                  <a:pos x="T10" y="T11"/>
                </a:cxn>
              </a:cxnLst>
              <a:rect l="0" t="0" r="r" b="b"/>
              <a:pathLst>
                <a:path w="69" h="106">
                  <a:moveTo>
                    <a:pt x="37" y="106"/>
                  </a:moveTo>
                  <a:cubicBezTo>
                    <a:pt x="47" y="90"/>
                    <a:pt x="52" y="73"/>
                    <a:pt x="55" y="67"/>
                  </a:cubicBezTo>
                  <a:cubicBezTo>
                    <a:pt x="69" y="41"/>
                    <a:pt x="60" y="30"/>
                    <a:pt x="60" y="30"/>
                  </a:cubicBezTo>
                  <a:cubicBezTo>
                    <a:pt x="33" y="0"/>
                    <a:pt x="16" y="42"/>
                    <a:pt x="4" y="70"/>
                  </a:cubicBezTo>
                  <a:cubicBezTo>
                    <a:pt x="3" y="74"/>
                    <a:pt x="1" y="77"/>
                    <a:pt x="0" y="82"/>
                  </a:cubicBezTo>
                  <a:cubicBezTo>
                    <a:pt x="11" y="87"/>
                    <a:pt x="28" y="95"/>
                    <a:pt x="37" y="106"/>
                  </a:cubicBezTo>
                </a:path>
              </a:pathLst>
            </a:custGeom>
            <a:solidFill>
              <a:srgbClr val="0788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2" name="ïŝ1íḑê"/>
            <p:cNvSpPr/>
            <p:nvPr/>
          </p:nvSpPr>
          <p:spPr bwMode="auto">
            <a:xfrm>
              <a:off x="7989888" y="3927476"/>
              <a:ext cx="98425" cy="223838"/>
            </a:xfrm>
            <a:custGeom>
              <a:avLst/>
              <a:gdLst>
                <a:gd name="T0" fmla="*/ 25 w 25"/>
                <a:gd name="T1" fmla="*/ 0 h 57"/>
                <a:gd name="T2" fmla="*/ 4 w 25"/>
                <a:gd name="T3" fmla="*/ 41 h 57"/>
                <a:gd name="T4" fmla="*/ 0 w 25"/>
                <a:gd name="T5" fmla="*/ 53 h 57"/>
                <a:gd name="T6" fmla="*/ 8 w 25"/>
                <a:gd name="T7" fmla="*/ 57 h 57"/>
                <a:gd name="T8" fmla="*/ 11 w 25"/>
                <a:gd name="T9" fmla="*/ 49 h 57"/>
                <a:gd name="T10" fmla="*/ 8 w 25"/>
                <a:gd name="T11" fmla="*/ 48 h 57"/>
                <a:gd name="T12" fmla="*/ 21 w 25"/>
                <a:gd name="T13" fmla="*/ 15 h 57"/>
                <a:gd name="T14" fmla="*/ 20 w 25"/>
                <a:gd name="T15" fmla="*/ 9 h 57"/>
                <a:gd name="T16" fmla="*/ 25 w 25"/>
                <a:gd name="T1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57">
                  <a:moveTo>
                    <a:pt x="25" y="0"/>
                  </a:moveTo>
                  <a:cubicBezTo>
                    <a:pt x="17" y="11"/>
                    <a:pt x="10" y="28"/>
                    <a:pt x="4" y="41"/>
                  </a:cubicBezTo>
                  <a:cubicBezTo>
                    <a:pt x="3" y="45"/>
                    <a:pt x="1" y="48"/>
                    <a:pt x="0" y="53"/>
                  </a:cubicBezTo>
                  <a:cubicBezTo>
                    <a:pt x="2" y="54"/>
                    <a:pt x="5" y="55"/>
                    <a:pt x="8" y="57"/>
                  </a:cubicBezTo>
                  <a:cubicBezTo>
                    <a:pt x="9" y="54"/>
                    <a:pt x="10" y="52"/>
                    <a:pt x="11" y="49"/>
                  </a:cubicBezTo>
                  <a:cubicBezTo>
                    <a:pt x="10" y="49"/>
                    <a:pt x="9" y="49"/>
                    <a:pt x="8" y="48"/>
                  </a:cubicBezTo>
                  <a:cubicBezTo>
                    <a:pt x="8" y="46"/>
                    <a:pt x="13" y="28"/>
                    <a:pt x="21" y="15"/>
                  </a:cubicBezTo>
                  <a:cubicBezTo>
                    <a:pt x="20" y="11"/>
                    <a:pt x="20" y="9"/>
                    <a:pt x="20" y="9"/>
                  </a:cubicBezTo>
                  <a:cubicBezTo>
                    <a:pt x="22" y="6"/>
                    <a:pt x="24" y="3"/>
                    <a:pt x="25" y="0"/>
                  </a:cubicBezTo>
                </a:path>
              </a:pathLst>
            </a:custGeom>
            <a:solidFill>
              <a:srgbClr val="057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3" name="íšļîḍe"/>
            <p:cNvSpPr/>
            <p:nvPr/>
          </p:nvSpPr>
          <p:spPr bwMode="auto">
            <a:xfrm>
              <a:off x="8013700" y="4173538"/>
              <a:ext cx="790575" cy="688975"/>
            </a:xfrm>
            <a:custGeom>
              <a:avLst/>
              <a:gdLst>
                <a:gd name="T0" fmla="*/ 70 w 202"/>
                <a:gd name="T1" fmla="*/ 62 h 176"/>
                <a:gd name="T2" fmla="*/ 1 w 202"/>
                <a:gd name="T3" fmla="*/ 154 h 176"/>
                <a:gd name="T4" fmla="*/ 85 w 202"/>
                <a:gd name="T5" fmla="*/ 141 h 176"/>
                <a:gd name="T6" fmla="*/ 169 w 202"/>
                <a:gd name="T7" fmla="*/ 38 h 176"/>
                <a:gd name="T8" fmla="*/ 70 w 202"/>
                <a:gd name="T9" fmla="*/ 62 h 176"/>
              </a:gdLst>
              <a:ahLst/>
              <a:cxnLst>
                <a:cxn ang="0">
                  <a:pos x="T0" y="T1"/>
                </a:cxn>
                <a:cxn ang="0">
                  <a:pos x="T2" y="T3"/>
                </a:cxn>
                <a:cxn ang="0">
                  <a:pos x="T4" y="T5"/>
                </a:cxn>
                <a:cxn ang="0">
                  <a:pos x="T6" y="T7"/>
                </a:cxn>
                <a:cxn ang="0">
                  <a:pos x="T8" y="T9"/>
                </a:cxn>
              </a:cxnLst>
              <a:rect l="0" t="0" r="r" b="b"/>
              <a:pathLst>
                <a:path w="202" h="176">
                  <a:moveTo>
                    <a:pt x="70" y="62"/>
                  </a:moveTo>
                  <a:cubicBezTo>
                    <a:pt x="70" y="62"/>
                    <a:pt x="1" y="117"/>
                    <a:pt x="1" y="154"/>
                  </a:cubicBezTo>
                  <a:cubicBezTo>
                    <a:pt x="0" y="176"/>
                    <a:pt x="42" y="158"/>
                    <a:pt x="85" y="141"/>
                  </a:cubicBezTo>
                  <a:cubicBezTo>
                    <a:pt x="132" y="124"/>
                    <a:pt x="202" y="81"/>
                    <a:pt x="169" y="38"/>
                  </a:cubicBezTo>
                  <a:cubicBezTo>
                    <a:pt x="141" y="0"/>
                    <a:pt x="70" y="62"/>
                    <a:pt x="70" y="62"/>
                  </a:cubicBezTo>
                  <a:close/>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4" name="íṩlïḍé"/>
            <p:cNvSpPr/>
            <p:nvPr/>
          </p:nvSpPr>
          <p:spPr bwMode="auto">
            <a:xfrm>
              <a:off x="7978775" y="4733926"/>
              <a:ext cx="587375" cy="636588"/>
            </a:xfrm>
            <a:custGeom>
              <a:avLst/>
              <a:gdLst>
                <a:gd name="T0" fmla="*/ 42 w 150"/>
                <a:gd name="T1" fmla="*/ 0 h 163"/>
                <a:gd name="T2" fmla="*/ 88 w 150"/>
                <a:gd name="T3" fmla="*/ 42 h 163"/>
                <a:gd name="T4" fmla="*/ 134 w 150"/>
                <a:gd name="T5" fmla="*/ 135 h 163"/>
                <a:gd name="T6" fmla="*/ 139 w 150"/>
                <a:gd name="T7" fmla="*/ 161 h 163"/>
                <a:gd name="T8" fmla="*/ 81 w 150"/>
                <a:gd name="T9" fmla="*/ 160 h 163"/>
                <a:gd name="T10" fmla="*/ 109 w 150"/>
                <a:gd name="T11" fmla="*/ 145 h 163"/>
                <a:gd name="T12" fmla="*/ 114 w 150"/>
                <a:gd name="T13" fmla="*/ 134 h 163"/>
                <a:gd name="T14" fmla="*/ 13 w 150"/>
                <a:gd name="T15" fmla="*/ 26 h 163"/>
                <a:gd name="T16" fmla="*/ 42 w 150"/>
                <a:gd name="T17"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163">
                  <a:moveTo>
                    <a:pt x="42" y="0"/>
                  </a:moveTo>
                  <a:cubicBezTo>
                    <a:pt x="42" y="0"/>
                    <a:pt x="72" y="17"/>
                    <a:pt x="88" y="42"/>
                  </a:cubicBezTo>
                  <a:cubicBezTo>
                    <a:pt x="100" y="60"/>
                    <a:pt x="125" y="121"/>
                    <a:pt x="134" y="135"/>
                  </a:cubicBezTo>
                  <a:cubicBezTo>
                    <a:pt x="143" y="149"/>
                    <a:pt x="150" y="160"/>
                    <a:pt x="139" y="161"/>
                  </a:cubicBezTo>
                  <a:cubicBezTo>
                    <a:pt x="127" y="162"/>
                    <a:pt x="90" y="163"/>
                    <a:pt x="81" y="160"/>
                  </a:cubicBezTo>
                  <a:cubicBezTo>
                    <a:pt x="73" y="157"/>
                    <a:pt x="102" y="149"/>
                    <a:pt x="109" y="145"/>
                  </a:cubicBezTo>
                  <a:cubicBezTo>
                    <a:pt x="114" y="142"/>
                    <a:pt x="118" y="140"/>
                    <a:pt x="114" y="134"/>
                  </a:cubicBezTo>
                  <a:cubicBezTo>
                    <a:pt x="110" y="127"/>
                    <a:pt x="22" y="41"/>
                    <a:pt x="13" y="26"/>
                  </a:cubicBezTo>
                  <a:cubicBezTo>
                    <a:pt x="0" y="3"/>
                    <a:pt x="42" y="0"/>
                    <a:pt x="42" y="0"/>
                  </a:cubicBezTo>
                  <a:close/>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5" name="ïŝḷîḓè"/>
            <p:cNvSpPr/>
            <p:nvPr/>
          </p:nvSpPr>
          <p:spPr bwMode="auto">
            <a:xfrm>
              <a:off x="7770813" y="3575051"/>
              <a:ext cx="325438" cy="344488"/>
            </a:xfrm>
            <a:custGeom>
              <a:avLst/>
              <a:gdLst>
                <a:gd name="T0" fmla="*/ 0 w 83"/>
                <a:gd name="T1" fmla="*/ 41 h 88"/>
                <a:gd name="T2" fmla="*/ 48 w 83"/>
                <a:gd name="T3" fmla="*/ 84 h 88"/>
                <a:gd name="T4" fmla="*/ 83 w 83"/>
                <a:gd name="T5" fmla="*/ 41 h 88"/>
                <a:gd name="T6" fmla="*/ 41 w 83"/>
                <a:gd name="T7" fmla="*/ 0 h 88"/>
                <a:gd name="T8" fmla="*/ 0 w 83"/>
                <a:gd name="T9" fmla="*/ 41 h 88"/>
              </a:gdLst>
              <a:ahLst/>
              <a:cxnLst>
                <a:cxn ang="0">
                  <a:pos x="T0" y="T1"/>
                </a:cxn>
                <a:cxn ang="0">
                  <a:pos x="T2" y="T3"/>
                </a:cxn>
                <a:cxn ang="0">
                  <a:pos x="T4" y="T5"/>
                </a:cxn>
                <a:cxn ang="0">
                  <a:pos x="T6" y="T7"/>
                </a:cxn>
                <a:cxn ang="0">
                  <a:pos x="T8" y="T9"/>
                </a:cxn>
              </a:cxnLst>
              <a:rect l="0" t="0" r="r" b="b"/>
              <a:pathLst>
                <a:path w="83" h="88">
                  <a:moveTo>
                    <a:pt x="0" y="41"/>
                  </a:moveTo>
                  <a:cubicBezTo>
                    <a:pt x="0" y="63"/>
                    <a:pt x="23" y="88"/>
                    <a:pt x="48" y="84"/>
                  </a:cubicBezTo>
                  <a:cubicBezTo>
                    <a:pt x="71" y="81"/>
                    <a:pt x="83" y="63"/>
                    <a:pt x="83" y="41"/>
                  </a:cubicBezTo>
                  <a:cubicBezTo>
                    <a:pt x="83" y="18"/>
                    <a:pt x="64" y="0"/>
                    <a:pt x="41" y="0"/>
                  </a:cubicBezTo>
                  <a:cubicBezTo>
                    <a:pt x="19" y="0"/>
                    <a:pt x="0" y="18"/>
                    <a:pt x="0" y="41"/>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6" name="ïsľíďê"/>
            <p:cNvSpPr/>
            <p:nvPr/>
          </p:nvSpPr>
          <p:spPr bwMode="auto">
            <a:xfrm>
              <a:off x="7958138" y="39036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B6BA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7" name="ïśḻíďe"/>
            <p:cNvSpPr/>
            <p:nvPr/>
          </p:nvSpPr>
          <p:spPr bwMode="auto">
            <a:xfrm>
              <a:off x="7864475" y="3748088"/>
              <a:ext cx="215900" cy="160338"/>
            </a:xfrm>
            <a:custGeom>
              <a:avLst/>
              <a:gdLst>
                <a:gd name="T0" fmla="*/ 48 w 55"/>
                <a:gd name="T1" fmla="*/ 0 h 41"/>
                <a:gd name="T2" fmla="*/ 14 w 55"/>
                <a:gd name="T3" fmla="*/ 36 h 41"/>
                <a:gd name="T4" fmla="*/ 9 w 55"/>
                <a:gd name="T5" fmla="*/ 37 h 41"/>
                <a:gd name="T6" fmla="*/ 0 w 55"/>
                <a:gd name="T7" fmla="*/ 36 h 41"/>
                <a:gd name="T8" fmla="*/ 19 w 55"/>
                <a:gd name="T9" fmla="*/ 41 h 41"/>
                <a:gd name="T10" fmla="*/ 24 w 55"/>
                <a:gd name="T11" fmla="*/ 40 h 41"/>
                <a:gd name="T12" fmla="*/ 24 w 55"/>
                <a:gd name="T13" fmla="*/ 40 h 41"/>
                <a:gd name="T14" fmla="*/ 24 w 55"/>
                <a:gd name="T15" fmla="*/ 40 h 41"/>
                <a:gd name="T16" fmla="*/ 55 w 55"/>
                <a:gd name="T17" fmla="*/ 16 h 41"/>
                <a:gd name="T18" fmla="*/ 48 w 55"/>
                <a:gd name="T1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41">
                  <a:moveTo>
                    <a:pt x="48" y="0"/>
                  </a:moveTo>
                  <a:cubicBezTo>
                    <a:pt x="45" y="19"/>
                    <a:pt x="34" y="33"/>
                    <a:pt x="14" y="36"/>
                  </a:cubicBezTo>
                  <a:cubicBezTo>
                    <a:pt x="12" y="37"/>
                    <a:pt x="10" y="37"/>
                    <a:pt x="9" y="37"/>
                  </a:cubicBezTo>
                  <a:cubicBezTo>
                    <a:pt x="6" y="37"/>
                    <a:pt x="3" y="36"/>
                    <a:pt x="0" y="36"/>
                  </a:cubicBezTo>
                  <a:cubicBezTo>
                    <a:pt x="6" y="39"/>
                    <a:pt x="12" y="41"/>
                    <a:pt x="19" y="41"/>
                  </a:cubicBezTo>
                  <a:cubicBezTo>
                    <a:pt x="20" y="41"/>
                    <a:pt x="22" y="41"/>
                    <a:pt x="24" y="40"/>
                  </a:cubicBezTo>
                  <a:cubicBezTo>
                    <a:pt x="24" y="40"/>
                    <a:pt x="24" y="40"/>
                    <a:pt x="24" y="40"/>
                  </a:cubicBezTo>
                  <a:cubicBezTo>
                    <a:pt x="24" y="40"/>
                    <a:pt x="24" y="40"/>
                    <a:pt x="24" y="40"/>
                  </a:cubicBezTo>
                  <a:cubicBezTo>
                    <a:pt x="40" y="38"/>
                    <a:pt x="50" y="29"/>
                    <a:pt x="55" y="16"/>
                  </a:cubicBezTo>
                  <a:cubicBezTo>
                    <a:pt x="53" y="11"/>
                    <a:pt x="51" y="6"/>
                    <a:pt x="48" y="0"/>
                  </a:cubicBezTo>
                </a:path>
              </a:pathLst>
            </a:custGeom>
            <a:solidFill>
              <a:srgbClr val="C050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8" name="îṩḻîḓe"/>
            <p:cNvSpPr/>
            <p:nvPr/>
          </p:nvSpPr>
          <p:spPr bwMode="auto">
            <a:xfrm>
              <a:off x="8069263" y="3822701"/>
              <a:ext cx="606425" cy="687388"/>
            </a:xfrm>
            <a:custGeom>
              <a:avLst/>
              <a:gdLst>
                <a:gd name="T0" fmla="*/ 18 w 155"/>
                <a:gd name="T1" fmla="*/ 0 h 176"/>
                <a:gd name="T2" fmla="*/ 0 w 155"/>
                <a:gd name="T3" fmla="*/ 36 h 176"/>
                <a:gd name="T4" fmla="*/ 44 w 155"/>
                <a:gd name="T5" fmla="*/ 164 h 176"/>
                <a:gd name="T6" fmla="*/ 155 w 155"/>
                <a:gd name="T7" fmla="*/ 128 h 176"/>
                <a:gd name="T8" fmla="*/ 18 w 155"/>
                <a:gd name="T9" fmla="*/ 0 h 176"/>
              </a:gdLst>
              <a:ahLst/>
              <a:cxnLst>
                <a:cxn ang="0">
                  <a:pos x="T0" y="T1"/>
                </a:cxn>
                <a:cxn ang="0">
                  <a:pos x="T2" y="T3"/>
                </a:cxn>
                <a:cxn ang="0">
                  <a:pos x="T4" y="T5"/>
                </a:cxn>
                <a:cxn ang="0">
                  <a:pos x="T6" y="T7"/>
                </a:cxn>
                <a:cxn ang="0">
                  <a:pos x="T8" y="T9"/>
                </a:cxn>
              </a:cxnLst>
              <a:rect l="0" t="0" r="r" b="b"/>
              <a:pathLst>
                <a:path w="155" h="176">
                  <a:moveTo>
                    <a:pt x="18" y="0"/>
                  </a:moveTo>
                  <a:cubicBezTo>
                    <a:pt x="18" y="0"/>
                    <a:pt x="15" y="13"/>
                    <a:pt x="0" y="36"/>
                  </a:cubicBezTo>
                  <a:cubicBezTo>
                    <a:pt x="0" y="36"/>
                    <a:pt x="11" y="117"/>
                    <a:pt x="44" y="164"/>
                  </a:cubicBezTo>
                  <a:cubicBezTo>
                    <a:pt x="44" y="164"/>
                    <a:pt x="99" y="176"/>
                    <a:pt x="155" y="128"/>
                  </a:cubicBezTo>
                  <a:cubicBezTo>
                    <a:pt x="155" y="128"/>
                    <a:pt x="88" y="34"/>
                    <a:pt x="18" y="0"/>
                  </a:cubicBezTo>
                </a:path>
              </a:pathLst>
            </a:custGeom>
            <a:solidFill>
              <a:srgbClr val="0788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9" name="îšļïdê"/>
            <p:cNvSpPr/>
            <p:nvPr/>
          </p:nvSpPr>
          <p:spPr bwMode="auto">
            <a:xfrm>
              <a:off x="7666038" y="3465513"/>
              <a:ext cx="323850" cy="274638"/>
            </a:xfrm>
            <a:custGeom>
              <a:avLst/>
              <a:gdLst>
                <a:gd name="T0" fmla="*/ 83 w 83"/>
                <a:gd name="T1" fmla="*/ 25 h 70"/>
                <a:gd name="T2" fmla="*/ 19 w 83"/>
                <a:gd name="T3" fmla="*/ 63 h 70"/>
                <a:gd name="T4" fmla="*/ 20 w 83"/>
                <a:gd name="T5" fmla="*/ 39 h 70"/>
                <a:gd name="T6" fmla="*/ 83 w 83"/>
                <a:gd name="T7" fmla="*/ 25 h 70"/>
              </a:gdLst>
              <a:ahLst/>
              <a:cxnLst>
                <a:cxn ang="0">
                  <a:pos x="T0" y="T1"/>
                </a:cxn>
                <a:cxn ang="0">
                  <a:pos x="T2" y="T3"/>
                </a:cxn>
                <a:cxn ang="0">
                  <a:pos x="T4" y="T5"/>
                </a:cxn>
                <a:cxn ang="0">
                  <a:pos x="T6" y="T7"/>
                </a:cxn>
              </a:cxnLst>
              <a:rect l="0" t="0" r="r" b="b"/>
              <a:pathLst>
                <a:path w="83" h="70">
                  <a:moveTo>
                    <a:pt x="83" y="25"/>
                  </a:moveTo>
                  <a:cubicBezTo>
                    <a:pt x="83" y="25"/>
                    <a:pt x="38" y="70"/>
                    <a:pt x="19" y="63"/>
                  </a:cubicBezTo>
                  <a:cubicBezTo>
                    <a:pt x="0" y="56"/>
                    <a:pt x="6" y="43"/>
                    <a:pt x="20" y="39"/>
                  </a:cubicBezTo>
                  <a:cubicBezTo>
                    <a:pt x="41" y="32"/>
                    <a:pt x="63" y="0"/>
                    <a:pt x="83" y="25"/>
                  </a:cubicBezTo>
                  <a:close/>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0" name="îSľîďe"/>
            <p:cNvSpPr/>
            <p:nvPr/>
          </p:nvSpPr>
          <p:spPr bwMode="auto">
            <a:xfrm>
              <a:off x="7978775" y="3579813"/>
              <a:ext cx="90488" cy="88900"/>
            </a:xfrm>
            <a:custGeom>
              <a:avLst/>
              <a:gdLst>
                <a:gd name="T0" fmla="*/ 4 w 23"/>
                <a:gd name="T1" fmla="*/ 18 h 23"/>
                <a:gd name="T2" fmla="*/ 21 w 23"/>
                <a:gd name="T3" fmla="*/ 19 h 23"/>
                <a:gd name="T4" fmla="*/ 21 w 23"/>
                <a:gd name="T5" fmla="*/ 7 h 23"/>
                <a:gd name="T6" fmla="*/ 6 w 23"/>
                <a:gd name="T7" fmla="*/ 4 h 23"/>
                <a:gd name="T8" fmla="*/ 4 w 23"/>
                <a:gd name="T9" fmla="*/ 18 h 23"/>
              </a:gdLst>
              <a:ahLst/>
              <a:cxnLst>
                <a:cxn ang="0">
                  <a:pos x="T0" y="T1"/>
                </a:cxn>
                <a:cxn ang="0">
                  <a:pos x="T2" y="T3"/>
                </a:cxn>
                <a:cxn ang="0">
                  <a:pos x="T4" y="T5"/>
                </a:cxn>
                <a:cxn ang="0">
                  <a:pos x="T6" y="T7"/>
                </a:cxn>
                <a:cxn ang="0">
                  <a:pos x="T8" y="T9"/>
                </a:cxn>
              </a:cxnLst>
              <a:rect l="0" t="0" r="r" b="b"/>
              <a:pathLst>
                <a:path w="23" h="23">
                  <a:moveTo>
                    <a:pt x="4" y="18"/>
                  </a:moveTo>
                  <a:cubicBezTo>
                    <a:pt x="8" y="23"/>
                    <a:pt x="18" y="23"/>
                    <a:pt x="21" y="19"/>
                  </a:cubicBezTo>
                  <a:cubicBezTo>
                    <a:pt x="23" y="16"/>
                    <a:pt x="23" y="13"/>
                    <a:pt x="21" y="7"/>
                  </a:cubicBezTo>
                  <a:cubicBezTo>
                    <a:pt x="17" y="0"/>
                    <a:pt x="10" y="0"/>
                    <a:pt x="6" y="4"/>
                  </a:cubicBezTo>
                  <a:cubicBezTo>
                    <a:pt x="3" y="7"/>
                    <a:pt x="0" y="14"/>
                    <a:pt x="4" y="1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1" name="í$ḻîḑè"/>
            <p:cNvSpPr/>
            <p:nvPr/>
          </p:nvSpPr>
          <p:spPr bwMode="auto">
            <a:xfrm>
              <a:off x="5794375" y="4186238"/>
              <a:ext cx="1820863" cy="1176338"/>
            </a:xfrm>
            <a:custGeom>
              <a:avLst/>
              <a:gdLst>
                <a:gd name="T0" fmla="*/ 342 w 465"/>
                <a:gd name="T1" fmla="*/ 0 h 301"/>
                <a:gd name="T2" fmla="*/ 350 w 465"/>
                <a:gd name="T3" fmla="*/ 30 h 301"/>
                <a:gd name="T4" fmla="*/ 281 w 465"/>
                <a:gd name="T5" fmla="*/ 102 h 301"/>
                <a:gd name="T6" fmla="*/ 208 w 465"/>
                <a:gd name="T7" fmla="*/ 30 h 301"/>
                <a:gd name="T8" fmla="*/ 219 w 465"/>
                <a:gd name="T9" fmla="*/ 0 h 301"/>
                <a:gd name="T10" fmla="*/ 107 w 465"/>
                <a:gd name="T11" fmla="*/ 0 h 301"/>
                <a:gd name="T12" fmla="*/ 109 w 465"/>
                <a:gd name="T13" fmla="*/ 87 h 301"/>
                <a:gd name="T14" fmla="*/ 72 w 465"/>
                <a:gd name="T15" fmla="*/ 78 h 301"/>
                <a:gd name="T16" fmla="*/ 0 w 465"/>
                <a:gd name="T17" fmla="*/ 150 h 301"/>
                <a:gd name="T18" fmla="*/ 72 w 465"/>
                <a:gd name="T19" fmla="*/ 222 h 301"/>
                <a:gd name="T20" fmla="*/ 107 w 465"/>
                <a:gd name="T21" fmla="*/ 213 h 301"/>
                <a:gd name="T22" fmla="*/ 107 w 465"/>
                <a:gd name="T23" fmla="*/ 301 h 301"/>
                <a:gd name="T24" fmla="*/ 374 w 465"/>
                <a:gd name="T25" fmla="*/ 301 h 301"/>
                <a:gd name="T26" fmla="*/ 465 w 465"/>
                <a:gd name="T27" fmla="*/ 211 h 301"/>
                <a:gd name="T28" fmla="*/ 465 w 465"/>
                <a:gd name="T29" fmla="*/ 0 h 301"/>
                <a:gd name="T30" fmla="*/ 342 w 465"/>
                <a:gd name="T31"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5" h="301">
                  <a:moveTo>
                    <a:pt x="342" y="0"/>
                  </a:moveTo>
                  <a:cubicBezTo>
                    <a:pt x="347" y="9"/>
                    <a:pt x="350" y="19"/>
                    <a:pt x="350" y="30"/>
                  </a:cubicBezTo>
                  <a:cubicBezTo>
                    <a:pt x="350" y="70"/>
                    <a:pt x="320" y="102"/>
                    <a:pt x="281" y="102"/>
                  </a:cubicBezTo>
                  <a:cubicBezTo>
                    <a:pt x="241" y="102"/>
                    <a:pt x="208" y="70"/>
                    <a:pt x="208" y="30"/>
                  </a:cubicBezTo>
                  <a:cubicBezTo>
                    <a:pt x="208" y="19"/>
                    <a:pt x="214" y="9"/>
                    <a:pt x="219" y="0"/>
                  </a:cubicBezTo>
                  <a:cubicBezTo>
                    <a:pt x="107" y="0"/>
                    <a:pt x="107" y="0"/>
                    <a:pt x="107" y="0"/>
                  </a:cubicBezTo>
                  <a:cubicBezTo>
                    <a:pt x="107" y="0"/>
                    <a:pt x="108" y="41"/>
                    <a:pt x="109" y="87"/>
                  </a:cubicBezTo>
                  <a:cubicBezTo>
                    <a:pt x="98" y="81"/>
                    <a:pt x="86" y="78"/>
                    <a:pt x="72" y="78"/>
                  </a:cubicBezTo>
                  <a:cubicBezTo>
                    <a:pt x="33" y="78"/>
                    <a:pt x="0" y="110"/>
                    <a:pt x="0" y="150"/>
                  </a:cubicBezTo>
                  <a:cubicBezTo>
                    <a:pt x="0" y="190"/>
                    <a:pt x="33" y="222"/>
                    <a:pt x="72" y="222"/>
                  </a:cubicBezTo>
                  <a:cubicBezTo>
                    <a:pt x="85" y="222"/>
                    <a:pt x="97" y="219"/>
                    <a:pt x="107" y="213"/>
                  </a:cubicBezTo>
                  <a:cubicBezTo>
                    <a:pt x="107" y="301"/>
                    <a:pt x="107" y="301"/>
                    <a:pt x="107" y="301"/>
                  </a:cubicBezTo>
                  <a:cubicBezTo>
                    <a:pt x="374" y="301"/>
                    <a:pt x="374" y="301"/>
                    <a:pt x="374" y="301"/>
                  </a:cubicBezTo>
                  <a:cubicBezTo>
                    <a:pt x="424" y="301"/>
                    <a:pt x="465" y="261"/>
                    <a:pt x="465" y="211"/>
                  </a:cubicBezTo>
                  <a:cubicBezTo>
                    <a:pt x="465" y="0"/>
                    <a:pt x="465" y="0"/>
                    <a:pt x="465" y="0"/>
                  </a:cubicBezTo>
                  <a:cubicBezTo>
                    <a:pt x="342" y="0"/>
                    <a:pt x="342" y="0"/>
                    <a:pt x="342" y="0"/>
                  </a:cubicBezTo>
                </a:path>
              </a:pathLst>
            </a:custGeom>
            <a:solidFill>
              <a:srgbClr val="052C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2" name="ísḻîḓe"/>
            <p:cNvSpPr/>
            <p:nvPr/>
          </p:nvSpPr>
          <p:spPr bwMode="auto">
            <a:xfrm>
              <a:off x="5815013" y="4186238"/>
              <a:ext cx="1819275" cy="1176338"/>
            </a:xfrm>
            <a:custGeom>
              <a:avLst/>
              <a:gdLst>
                <a:gd name="T0" fmla="*/ 342 w 465"/>
                <a:gd name="T1" fmla="*/ 0 h 301"/>
                <a:gd name="T2" fmla="*/ 350 w 465"/>
                <a:gd name="T3" fmla="*/ 30 h 301"/>
                <a:gd name="T4" fmla="*/ 280 w 465"/>
                <a:gd name="T5" fmla="*/ 102 h 301"/>
                <a:gd name="T6" fmla="*/ 208 w 465"/>
                <a:gd name="T7" fmla="*/ 30 h 301"/>
                <a:gd name="T8" fmla="*/ 219 w 465"/>
                <a:gd name="T9" fmla="*/ 0 h 301"/>
                <a:gd name="T10" fmla="*/ 107 w 465"/>
                <a:gd name="T11" fmla="*/ 0 h 301"/>
                <a:gd name="T12" fmla="*/ 108 w 465"/>
                <a:gd name="T13" fmla="*/ 87 h 301"/>
                <a:gd name="T14" fmla="*/ 72 w 465"/>
                <a:gd name="T15" fmla="*/ 78 h 301"/>
                <a:gd name="T16" fmla="*/ 0 w 465"/>
                <a:gd name="T17" fmla="*/ 150 h 301"/>
                <a:gd name="T18" fmla="*/ 72 w 465"/>
                <a:gd name="T19" fmla="*/ 222 h 301"/>
                <a:gd name="T20" fmla="*/ 107 w 465"/>
                <a:gd name="T21" fmla="*/ 213 h 301"/>
                <a:gd name="T22" fmla="*/ 107 w 465"/>
                <a:gd name="T23" fmla="*/ 301 h 301"/>
                <a:gd name="T24" fmla="*/ 374 w 465"/>
                <a:gd name="T25" fmla="*/ 301 h 301"/>
                <a:gd name="T26" fmla="*/ 465 w 465"/>
                <a:gd name="T27" fmla="*/ 211 h 301"/>
                <a:gd name="T28" fmla="*/ 465 w 465"/>
                <a:gd name="T29" fmla="*/ 0 h 301"/>
                <a:gd name="T30" fmla="*/ 342 w 465"/>
                <a:gd name="T31"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5" h="301">
                  <a:moveTo>
                    <a:pt x="342" y="0"/>
                  </a:moveTo>
                  <a:cubicBezTo>
                    <a:pt x="346" y="9"/>
                    <a:pt x="350" y="19"/>
                    <a:pt x="350" y="30"/>
                  </a:cubicBezTo>
                  <a:cubicBezTo>
                    <a:pt x="350" y="70"/>
                    <a:pt x="320" y="102"/>
                    <a:pt x="280" y="102"/>
                  </a:cubicBezTo>
                  <a:cubicBezTo>
                    <a:pt x="240" y="102"/>
                    <a:pt x="208" y="70"/>
                    <a:pt x="208" y="30"/>
                  </a:cubicBezTo>
                  <a:cubicBezTo>
                    <a:pt x="208" y="19"/>
                    <a:pt x="214" y="9"/>
                    <a:pt x="219" y="0"/>
                  </a:cubicBezTo>
                  <a:cubicBezTo>
                    <a:pt x="107" y="0"/>
                    <a:pt x="107" y="0"/>
                    <a:pt x="107" y="0"/>
                  </a:cubicBezTo>
                  <a:cubicBezTo>
                    <a:pt x="107" y="0"/>
                    <a:pt x="108" y="41"/>
                    <a:pt x="108" y="87"/>
                  </a:cubicBezTo>
                  <a:cubicBezTo>
                    <a:pt x="98" y="81"/>
                    <a:pt x="85" y="78"/>
                    <a:pt x="72" y="78"/>
                  </a:cubicBezTo>
                  <a:cubicBezTo>
                    <a:pt x="32" y="78"/>
                    <a:pt x="0" y="110"/>
                    <a:pt x="0" y="150"/>
                  </a:cubicBezTo>
                  <a:cubicBezTo>
                    <a:pt x="0" y="190"/>
                    <a:pt x="32" y="222"/>
                    <a:pt x="72" y="222"/>
                  </a:cubicBezTo>
                  <a:cubicBezTo>
                    <a:pt x="85" y="222"/>
                    <a:pt x="97" y="219"/>
                    <a:pt x="107" y="213"/>
                  </a:cubicBezTo>
                  <a:cubicBezTo>
                    <a:pt x="107" y="301"/>
                    <a:pt x="107" y="301"/>
                    <a:pt x="107" y="301"/>
                  </a:cubicBezTo>
                  <a:cubicBezTo>
                    <a:pt x="374" y="301"/>
                    <a:pt x="374" y="301"/>
                    <a:pt x="374" y="301"/>
                  </a:cubicBezTo>
                  <a:cubicBezTo>
                    <a:pt x="424" y="301"/>
                    <a:pt x="465" y="261"/>
                    <a:pt x="465" y="211"/>
                  </a:cubicBezTo>
                  <a:cubicBezTo>
                    <a:pt x="465" y="0"/>
                    <a:pt x="465" y="0"/>
                    <a:pt x="465" y="0"/>
                  </a:cubicBezTo>
                  <a:cubicBezTo>
                    <a:pt x="342" y="0"/>
                    <a:pt x="342" y="0"/>
                    <a:pt x="342" y="0"/>
                  </a:cubicBezTo>
                </a:path>
              </a:pathLst>
            </a:custGeom>
            <a:solidFill>
              <a:srgbClr val="0788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3" name="išļiḋe"/>
            <p:cNvSpPr/>
            <p:nvPr/>
          </p:nvSpPr>
          <p:spPr bwMode="auto">
            <a:xfrm>
              <a:off x="7896225" y="3881438"/>
              <a:ext cx="325438" cy="527050"/>
            </a:xfrm>
            <a:custGeom>
              <a:avLst/>
              <a:gdLst>
                <a:gd name="T0" fmla="*/ 70 w 83"/>
                <a:gd name="T1" fmla="*/ 15 h 135"/>
                <a:gd name="T2" fmla="*/ 81 w 83"/>
                <a:gd name="T3" fmla="*/ 41 h 135"/>
                <a:gd name="T4" fmla="*/ 24 w 83"/>
                <a:gd name="T5" fmla="*/ 131 h 135"/>
                <a:gd name="T6" fmla="*/ 36 w 83"/>
                <a:gd name="T7" fmla="*/ 55 h 135"/>
                <a:gd name="T8" fmla="*/ 70 w 83"/>
                <a:gd name="T9" fmla="*/ 15 h 135"/>
              </a:gdLst>
              <a:ahLst/>
              <a:cxnLst>
                <a:cxn ang="0">
                  <a:pos x="T0" y="T1"/>
                </a:cxn>
                <a:cxn ang="0">
                  <a:pos x="T2" y="T3"/>
                </a:cxn>
                <a:cxn ang="0">
                  <a:pos x="T4" y="T5"/>
                </a:cxn>
                <a:cxn ang="0">
                  <a:pos x="T6" y="T7"/>
                </a:cxn>
                <a:cxn ang="0">
                  <a:pos x="T8" y="T9"/>
                </a:cxn>
              </a:cxnLst>
              <a:rect l="0" t="0" r="r" b="b"/>
              <a:pathLst>
                <a:path w="83" h="135">
                  <a:moveTo>
                    <a:pt x="70" y="15"/>
                  </a:moveTo>
                  <a:cubicBezTo>
                    <a:pt x="70" y="15"/>
                    <a:pt x="83" y="23"/>
                    <a:pt x="81" y="41"/>
                  </a:cubicBezTo>
                  <a:cubicBezTo>
                    <a:pt x="80" y="59"/>
                    <a:pt x="47" y="127"/>
                    <a:pt x="24" y="131"/>
                  </a:cubicBezTo>
                  <a:cubicBezTo>
                    <a:pt x="0" y="135"/>
                    <a:pt x="31" y="81"/>
                    <a:pt x="36" y="55"/>
                  </a:cubicBezTo>
                  <a:cubicBezTo>
                    <a:pt x="42" y="24"/>
                    <a:pt x="58" y="0"/>
                    <a:pt x="70" y="15"/>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4" name="î$ḻîdê"/>
            <p:cNvSpPr/>
            <p:nvPr/>
          </p:nvSpPr>
          <p:spPr bwMode="auto">
            <a:xfrm>
              <a:off x="7535863" y="4271963"/>
              <a:ext cx="496888" cy="288925"/>
            </a:xfrm>
            <a:custGeom>
              <a:avLst/>
              <a:gdLst>
                <a:gd name="T0" fmla="*/ 122 w 127"/>
                <a:gd name="T1" fmla="*/ 6 h 74"/>
                <a:gd name="T2" fmla="*/ 125 w 127"/>
                <a:gd name="T3" fmla="*/ 14 h 74"/>
                <a:gd name="T4" fmla="*/ 116 w 127"/>
                <a:gd name="T5" fmla="*/ 34 h 74"/>
                <a:gd name="T6" fmla="*/ 48 w 127"/>
                <a:gd name="T7" fmla="*/ 65 h 74"/>
                <a:gd name="T8" fmla="*/ 0 w 127"/>
                <a:gd name="T9" fmla="*/ 57 h 74"/>
                <a:gd name="T10" fmla="*/ 39 w 127"/>
                <a:gd name="T11" fmla="*/ 46 h 74"/>
                <a:gd name="T12" fmla="*/ 112 w 127"/>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127" h="74">
                  <a:moveTo>
                    <a:pt x="122" y="6"/>
                  </a:moveTo>
                  <a:cubicBezTo>
                    <a:pt x="125" y="14"/>
                    <a:pt x="125" y="14"/>
                    <a:pt x="125" y="14"/>
                  </a:cubicBezTo>
                  <a:cubicBezTo>
                    <a:pt x="127" y="22"/>
                    <a:pt x="123" y="30"/>
                    <a:pt x="116" y="34"/>
                  </a:cubicBezTo>
                  <a:cubicBezTo>
                    <a:pt x="96" y="44"/>
                    <a:pt x="56" y="65"/>
                    <a:pt x="48" y="65"/>
                  </a:cubicBezTo>
                  <a:cubicBezTo>
                    <a:pt x="37" y="64"/>
                    <a:pt x="0" y="74"/>
                    <a:pt x="0" y="57"/>
                  </a:cubicBezTo>
                  <a:cubicBezTo>
                    <a:pt x="1" y="41"/>
                    <a:pt x="25" y="48"/>
                    <a:pt x="39" y="46"/>
                  </a:cubicBezTo>
                  <a:cubicBezTo>
                    <a:pt x="53" y="44"/>
                    <a:pt x="112" y="0"/>
                    <a:pt x="112" y="0"/>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5" name="ïş1íḑê"/>
            <p:cNvSpPr/>
            <p:nvPr/>
          </p:nvSpPr>
          <p:spPr bwMode="auto">
            <a:xfrm>
              <a:off x="8021638" y="3836988"/>
              <a:ext cx="203200" cy="360363"/>
            </a:xfrm>
            <a:custGeom>
              <a:avLst/>
              <a:gdLst>
                <a:gd name="T0" fmla="*/ 35 w 52"/>
                <a:gd name="T1" fmla="*/ 92 h 92"/>
                <a:gd name="T2" fmla="*/ 50 w 52"/>
                <a:gd name="T3" fmla="*/ 52 h 92"/>
                <a:gd name="T4" fmla="*/ 39 w 52"/>
                <a:gd name="T5" fmla="*/ 27 h 92"/>
                <a:gd name="T6" fmla="*/ 0 w 52"/>
                <a:gd name="T7" fmla="*/ 71 h 92"/>
                <a:gd name="T8" fmla="*/ 35 w 52"/>
                <a:gd name="T9" fmla="*/ 92 h 92"/>
              </a:gdLst>
              <a:ahLst/>
              <a:cxnLst>
                <a:cxn ang="0">
                  <a:pos x="T0" y="T1"/>
                </a:cxn>
                <a:cxn ang="0">
                  <a:pos x="T2" y="T3"/>
                </a:cxn>
                <a:cxn ang="0">
                  <a:pos x="T4" y="T5"/>
                </a:cxn>
                <a:cxn ang="0">
                  <a:pos x="T6" y="T7"/>
                </a:cxn>
                <a:cxn ang="0">
                  <a:pos x="T8" y="T9"/>
                </a:cxn>
              </a:cxnLst>
              <a:rect l="0" t="0" r="r" b="b"/>
              <a:pathLst>
                <a:path w="52" h="92">
                  <a:moveTo>
                    <a:pt x="35" y="92"/>
                  </a:moveTo>
                  <a:cubicBezTo>
                    <a:pt x="44" y="75"/>
                    <a:pt x="50" y="59"/>
                    <a:pt x="50" y="52"/>
                  </a:cubicBezTo>
                  <a:cubicBezTo>
                    <a:pt x="52" y="34"/>
                    <a:pt x="39" y="27"/>
                    <a:pt x="39" y="27"/>
                  </a:cubicBezTo>
                  <a:cubicBezTo>
                    <a:pt x="20" y="0"/>
                    <a:pt x="1" y="67"/>
                    <a:pt x="0" y="71"/>
                  </a:cubicBezTo>
                  <a:cubicBezTo>
                    <a:pt x="11" y="75"/>
                    <a:pt x="25" y="82"/>
                    <a:pt x="35" y="92"/>
                  </a:cubicBezTo>
                </a:path>
              </a:pathLst>
            </a:custGeom>
            <a:solidFill>
              <a:srgbClr val="0788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6" name="î$lïdé"/>
            <p:cNvSpPr/>
            <p:nvPr/>
          </p:nvSpPr>
          <p:spPr bwMode="auto">
            <a:xfrm>
              <a:off x="8158163" y="4194176"/>
              <a:ext cx="0" cy="3175"/>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cubicBezTo>
                    <a:pt x="0" y="1"/>
                    <a:pt x="0" y="0"/>
                    <a:pt x="0" y="0"/>
                  </a:cubicBezTo>
                </a:path>
              </a:pathLst>
            </a:custGeom>
            <a:solidFill>
              <a:srgbClr val="046A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7" name="iSḻîḍé"/>
            <p:cNvSpPr/>
            <p:nvPr/>
          </p:nvSpPr>
          <p:spPr bwMode="auto">
            <a:xfrm>
              <a:off x="8139113" y="4178301"/>
              <a:ext cx="19050" cy="15875"/>
            </a:xfrm>
            <a:custGeom>
              <a:avLst/>
              <a:gdLst>
                <a:gd name="T0" fmla="*/ 0 w 5"/>
                <a:gd name="T1" fmla="*/ 0 h 4"/>
                <a:gd name="T2" fmla="*/ 0 w 5"/>
                <a:gd name="T3" fmla="*/ 0 h 4"/>
                <a:gd name="T4" fmla="*/ 5 w 5"/>
                <a:gd name="T5" fmla="*/ 4 h 4"/>
                <a:gd name="T6" fmla="*/ 5 w 5"/>
                <a:gd name="T7" fmla="*/ 4 h 4"/>
                <a:gd name="T8" fmla="*/ 0 w 5"/>
                <a:gd name="T9" fmla="*/ 0 h 4"/>
              </a:gdLst>
              <a:ahLst/>
              <a:cxnLst>
                <a:cxn ang="0">
                  <a:pos x="T0" y="T1"/>
                </a:cxn>
                <a:cxn ang="0">
                  <a:pos x="T2" y="T3"/>
                </a:cxn>
                <a:cxn ang="0">
                  <a:pos x="T4" y="T5"/>
                </a:cxn>
                <a:cxn ang="0">
                  <a:pos x="T6" y="T7"/>
                </a:cxn>
                <a:cxn ang="0">
                  <a:pos x="T8" y="T9"/>
                </a:cxn>
              </a:cxnLst>
              <a:rect l="0" t="0" r="r" b="b"/>
              <a:pathLst>
                <a:path w="5" h="4">
                  <a:moveTo>
                    <a:pt x="0" y="0"/>
                  </a:moveTo>
                  <a:cubicBezTo>
                    <a:pt x="0" y="0"/>
                    <a:pt x="0" y="0"/>
                    <a:pt x="0" y="0"/>
                  </a:cubicBezTo>
                  <a:cubicBezTo>
                    <a:pt x="2" y="2"/>
                    <a:pt x="3" y="3"/>
                    <a:pt x="5" y="4"/>
                  </a:cubicBezTo>
                  <a:cubicBezTo>
                    <a:pt x="5" y="4"/>
                    <a:pt x="5" y="4"/>
                    <a:pt x="5" y="4"/>
                  </a:cubicBezTo>
                  <a:cubicBezTo>
                    <a:pt x="3" y="3"/>
                    <a:pt x="2" y="1"/>
                    <a:pt x="0" y="0"/>
                  </a:cubicBezTo>
                </a:path>
              </a:pathLst>
            </a:custGeom>
            <a:solidFill>
              <a:srgbClr val="704F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8" name="iS1íďe"/>
            <p:cNvSpPr/>
            <p:nvPr/>
          </p:nvSpPr>
          <p:spPr bwMode="auto">
            <a:xfrm>
              <a:off x="8139113" y="4071938"/>
              <a:ext cx="53975" cy="125413"/>
            </a:xfrm>
            <a:custGeom>
              <a:avLst/>
              <a:gdLst>
                <a:gd name="T0" fmla="*/ 9 w 14"/>
                <a:gd name="T1" fmla="*/ 0 h 32"/>
                <a:gd name="T2" fmla="*/ 0 w 14"/>
                <a:gd name="T3" fmla="*/ 27 h 32"/>
                <a:gd name="T4" fmla="*/ 5 w 14"/>
                <a:gd name="T5" fmla="*/ 31 h 32"/>
                <a:gd name="T6" fmla="*/ 5 w 14"/>
                <a:gd name="T7" fmla="*/ 32 h 32"/>
                <a:gd name="T8" fmla="*/ 5 w 14"/>
                <a:gd name="T9" fmla="*/ 32 h 32"/>
                <a:gd name="T10" fmla="*/ 14 w 14"/>
                <a:gd name="T11" fmla="*/ 9 h 32"/>
                <a:gd name="T12" fmla="*/ 9 w 14"/>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14" h="32">
                  <a:moveTo>
                    <a:pt x="9" y="0"/>
                  </a:moveTo>
                  <a:cubicBezTo>
                    <a:pt x="7" y="8"/>
                    <a:pt x="4" y="17"/>
                    <a:pt x="0" y="27"/>
                  </a:cubicBezTo>
                  <a:cubicBezTo>
                    <a:pt x="2" y="28"/>
                    <a:pt x="3" y="30"/>
                    <a:pt x="5" y="31"/>
                  </a:cubicBezTo>
                  <a:cubicBezTo>
                    <a:pt x="5" y="31"/>
                    <a:pt x="5" y="32"/>
                    <a:pt x="5" y="32"/>
                  </a:cubicBezTo>
                  <a:cubicBezTo>
                    <a:pt x="5" y="32"/>
                    <a:pt x="5" y="32"/>
                    <a:pt x="5" y="32"/>
                  </a:cubicBezTo>
                  <a:cubicBezTo>
                    <a:pt x="10" y="24"/>
                    <a:pt x="12" y="16"/>
                    <a:pt x="14" y="9"/>
                  </a:cubicBezTo>
                  <a:cubicBezTo>
                    <a:pt x="12" y="6"/>
                    <a:pt x="11" y="3"/>
                    <a:pt x="9" y="0"/>
                  </a:cubicBezTo>
                </a:path>
              </a:pathLst>
            </a:custGeom>
            <a:solidFill>
              <a:srgbClr val="046A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9" name="íṥḷídê"/>
            <p:cNvSpPr/>
            <p:nvPr/>
          </p:nvSpPr>
          <p:spPr bwMode="auto">
            <a:xfrm>
              <a:off x="7653338" y="3430588"/>
              <a:ext cx="1014413" cy="884238"/>
            </a:xfrm>
            <a:custGeom>
              <a:avLst/>
              <a:gdLst>
                <a:gd name="T0" fmla="*/ 23 w 259"/>
                <a:gd name="T1" fmla="*/ 48 h 226"/>
                <a:gd name="T2" fmla="*/ 102 w 259"/>
                <a:gd name="T3" fmla="*/ 22 h 226"/>
                <a:gd name="T4" fmla="*/ 172 w 259"/>
                <a:gd name="T5" fmla="*/ 108 h 226"/>
                <a:gd name="T6" fmla="*/ 255 w 259"/>
                <a:gd name="T7" fmla="*/ 174 h 226"/>
                <a:gd name="T8" fmla="*/ 166 w 259"/>
                <a:gd name="T9" fmla="*/ 209 h 226"/>
                <a:gd name="T10" fmla="*/ 117 w 259"/>
                <a:gd name="T11" fmla="*/ 123 h 226"/>
                <a:gd name="T12" fmla="*/ 48 w 259"/>
                <a:gd name="T13" fmla="*/ 55 h 226"/>
                <a:gd name="T14" fmla="*/ 23 w 259"/>
                <a:gd name="T15" fmla="*/ 48 h 2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226">
                  <a:moveTo>
                    <a:pt x="23" y="48"/>
                  </a:moveTo>
                  <a:cubicBezTo>
                    <a:pt x="23" y="48"/>
                    <a:pt x="60" y="0"/>
                    <a:pt x="102" y="22"/>
                  </a:cubicBezTo>
                  <a:cubicBezTo>
                    <a:pt x="145" y="43"/>
                    <a:pt x="146" y="82"/>
                    <a:pt x="172" y="108"/>
                  </a:cubicBezTo>
                  <a:cubicBezTo>
                    <a:pt x="199" y="133"/>
                    <a:pt x="259" y="133"/>
                    <a:pt x="255" y="174"/>
                  </a:cubicBezTo>
                  <a:cubicBezTo>
                    <a:pt x="252" y="216"/>
                    <a:pt x="189" y="226"/>
                    <a:pt x="166" y="209"/>
                  </a:cubicBezTo>
                  <a:cubicBezTo>
                    <a:pt x="143" y="193"/>
                    <a:pt x="124" y="145"/>
                    <a:pt x="117" y="123"/>
                  </a:cubicBezTo>
                  <a:cubicBezTo>
                    <a:pt x="111" y="101"/>
                    <a:pt x="96" y="41"/>
                    <a:pt x="48" y="55"/>
                  </a:cubicBezTo>
                  <a:cubicBezTo>
                    <a:pt x="0" y="68"/>
                    <a:pt x="23" y="48"/>
                    <a:pt x="23" y="48"/>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0" name="iṣliḓé"/>
            <p:cNvSpPr/>
            <p:nvPr/>
          </p:nvSpPr>
          <p:spPr bwMode="auto">
            <a:xfrm>
              <a:off x="8310563" y="3833813"/>
              <a:ext cx="341313" cy="387350"/>
            </a:xfrm>
            <a:custGeom>
              <a:avLst/>
              <a:gdLst>
                <a:gd name="T0" fmla="*/ 87 w 87"/>
                <a:gd name="T1" fmla="*/ 71 h 99"/>
                <a:gd name="T2" fmla="*/ 73 w 87"/>
                <a:gd name="T3" fmla="*/ 99 h 99"/>
                <a:gd name="T4" fmla="*/ 73 w 87"/>
                <a:gd name="T5" fmla="*/ 99 h 99"/>
                <a:gd name="T6" fmla="*/ 87 w 87"/>
                <a:gd name="T7" fmla="*/ 71 h 99"/>
                <a:gd name="T8" fmla="*/ 4 w 87"/>
                <a:gd name="T9" fmla="*/ 5 h 99"/>
                <a:gd name="T10" fmla="*/ 4 w 87"/>
                <a:gd name="T11" fmla="*/ 5 h 99"/>
                <a:gd name="T12" fmla="*/ 4 w 87"/>
                <a:gd name="T13" fmla="*/ 5 h 99"/>
                <a:gd name="T14" fmla="*/ 4 w 87"/>
                <a:gd name="T15" fmla="*/ 4 h 99"/>
                <a:gd name="T16" fmla="*/ 4 w 87"/>
                <a:gd name="T17" fmla="*/ 4 h 99"/>
                <a:gd name="T18" fmla="*/ 4 w 87"/>
                <a:gd name="T19" fmla="*/ 4 h 99"/>
                <a:gd name="T20" fmla="*/ 4 w 87"/>
                <a:gd name="T21" fmla="*/ 4 h 99"/>
                <a:gd name="T22" fmla="*/ 4 w 87"/>
                <a:gd name="T23" fmla="*/ 4 h 99"/>
                <a:gd name="T24" fmla="*/ 4 w 87"/>
                <a:gd name="T25" fmla="*/ 4 h 99"/>
                <a:gd name="T26" fmla="*/ 0 w 87"/>
                <a:gd name="T27" fmla="*/ 0 h 99"/>
                <a:gd name="T28" fmla="*/ 4 w 87"/>
                <a:gd name="T29" fmla="*/ 4 h 99"/>
                <a:gd name="T30" fmla="*/ 0 w 87"/>
                <a:gd name="T31" fmla="*/ 0 h 99"/>
                <a:gd name="T32" fmla="*/ 0 w 87"/>
                <a:gd name="T33" fmla="*/ 0 h 99"/>
                <a:gd name="T34" fmla="*/ 0 w 87"/>
                <a:gd name="T35" fmla="*/ 0 h 99"/>
                <a:gd name="T36" fmla="*/ 0 w 87"/>
                <a:gd name="T37" fmla="*/ 0 h 99"/>
                <a:gd name="T38" fmla="*/ 0 w 87"/>
                <a:gd name="T39" fmla="*/ 0 h 99"/>
                <a:gd name="T40" fmla="*/ 0 w 87"/>
                <a:gd name="T41" fmla="*/ 0 h 99"/>
                <a:gd name="T42" fmla="*/ 0 w 87"/>
                <a:gd name="T43" fmla="*/ 0 h 99"/>
                <a:gd name="T44" fmla="*/ 0 w 87"/>
                <a:gd name="T45" fmla="*/ 0 h 99"/>
                <a:gd name="T46" fmla="*/ 0 w 87"/>
                <a:gd name="T47" fmla="*/ 0 h 99"/>
                <a:gd name="T48" fmla="*/ 0 w 87"/>
                <a:gd name="T49" fmla="*/ 0 h 99"/>
                <a:gd name="T50" fmla="*/ 0 w 87"/>
                <a:gd name="T51" fmla="*/ 0 h 99"/>
                <a:gd name="T52" fmla="*/ 0 w 87"/>
                <a:gd name="T53" fmla="*/ 0 h 99"/>
                <a:gd name="T54" fmla="*/ 0 w 87"/>
                <a:gd name="T5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7" h="99">
                  <a:moveTo>
                    <a:pt x="87" y="71"/>
                  </a:moveTo>
                  <a:cubicBezTo>
                    <a:pt x="86" y="83"/>
                    <a:pt x="81" y="92"/>
                    <a:pt x="73" y="99"/>
                  </a:cubicBezTo>
                  <a:cubicBezTo>
                    <a:pt x="73" y="99"/>
                    <a:pt x="73" y="99"/>
                    <a:pt x="73" y="99"/>
                  </a:cubicBezTo>
                  <a:cubicBezTo>
                    <a:pt x="81" y="92"/>
                    <a:pt x="86" y="83"/>
                    <a:pt x="87" y="71"/>
                  </a:cubicBezTo>
                  <a:moveTo>
                    <a:pt x="4" y="5"/>
                  </a:moveTo>
                  <a:cubicBezTo>
                    <a:pt x="4" y="5"/>
                    <a:pt x="4" y="5"/>
                    <a:pt x="4" y="5"/>
                  </a:cubicBezTo>
                  <a:cubicBezTo>
                    <a:pt x="4" y="5"/>
                    <a:pt x="4" y="5"/>
                    <a:pt x="4" y="5"/>
                  </a:cubicBezTo>
                  <a:moveTo>
                    <a:pt x="4" y="4"/>
                  </a:moveTo>
                  <a:cubicBezTo>
                    <a:pt x="4" y="4"/>
                    <a:pt x="4" y="4"/>
                    <a:pt x="4" y="4"/>
                  </a:cubicBezTo>
                  <a:cubicBezTo>
                    <a:pt x="4" y="4"/>
                    <a:pt x="4" y="4"/>
                    <a:pt x="4" y="4"/>
                  </a:cubicBezTo>
                  <a:moveTo>
                    <a:pt x="4" y="4"/>
                  </a:moveTo>
                  <a:cubicBezTo>
                    <a:pt x="4" y="4"/>
                    <a:pt x="4" y="4"/>
                    <a:pt x="4" y="4"/>
                  </a:cubicBezTo>
                  <a:cubicBezTo>
                    <a:pt x="4" y="4"/>
                    <a:pt x="4" y="4"/>
                    <a:pt x="4" y="4"/>
                  </a:cubicBezTo>
                  <a:moveTo>
                    <a:pt x="0" y="0"/>
                  </a:moveTo>
                  <a:cubicBezTo>
                    <a:pt x="1" y="2"/>
                    <a:pt x="3" y="3"/>
                    <a:pt x="4" y="4"/>
                  </a:cubicBezTo>
                  <a:cubicBezTo>
                    <a:pt x="3" y="3"/>
                    <a:pt x="1" y="2"/>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6391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1" name="íSľidé"/>
            <p:cNvSpPr/>
            <p:nvPr/>
          </p:nvSpPr>
          <p:spPr bwMode="auto">
            <a:xfrm>
              <a:off x="8518525" y="4221163"/>
              <a:ext cx="77788" cy="42863"/>
            </a:xfrm>
            <a:custGeom>
              <a:avLst/>
              <a:gdLst>
                <a:gd name="T0" fmla="*/ 20 w 20"/>
                <a:gd name="T1" fmla="*/ 0 h 11"/>
                <a:gd name="T2" fmla="*/ 0 w 20"/>
                <a:gd name="T3" fmla="*/ 11 h 11"/>
                <a:gd name="T4" fmla="*/ 20 w 20"/>
                <a:gd name="T5" fmla="*/ 0 h 11"/>
                <a:gd name="T6" fmla="*/ 20 w 20"/>
                <a:gd name="T7" fmla="*/ 0 h 11"/>
              </a:gdLst>
              <a:ahLst/>
              <a:cxnLst>
                <a:cxn ang="0">
                  <a:pos x="T0" y="T1"/>
                </a:cxn>
                <a:cxn ang="0">
                  <a:pos x="T2" y="T3"/>
                </a:cxn>
                <a:cxn ang="0">
                  <a:pos x="T4" y="T5"/>
                </a:cxn>
                <a:cxn ang="0">
                  <a:pos x="T6" y="T7"/>
                </a:cxn>
              </a:cxnLst>
              <a:rect l="0" t="0" r="r" b="b"/>
              <a:pathLst>
                <a:path w="20" h="11">
                  <a:moveTo>
                    <a:pt x="20" y="0"/>
                  </a:moveTo>
                  <a:cubicBezTo>
                    <a:pt x="14" y="5"/>
                    <a:pt x="7" y="8"/>
                    <a:pt x="0" y="11"/>
                  </a:cubicBezTo>
                  <a:cubicBezTo>
                    <a:pt x="7" y="8"/>
                    <a:pt x="14" y="5"/>
                    <a:pt x="20" y="0"/>
                  </a:cubicBezTo>
                  <a:cubicBezTo>
                    <a:pt x="20" y="0"/>
                    <a:pt x="20" y="0"/>
                    <a:pt x="20" y="0"/>
                  </a:cubicBezTo>
                </a:path>
              </a:pathLst>
            </a:custGeom>
            <a:solidFill>
              <a:srgbClr val="0353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2" name="ïsḷïďe"/>
            <p:cNvSpPr/>
            <p:nvPr/>
          </p:nvSpPr>
          <p:spPr bwMode="auto">
            <a:xfrm>
              <a:off x="8115300" y="3556001"/>
              <a:ext cx="539750" cy="723900"/>
            </a:xfrm>
            <a:custGeom>
              <a:avLst/>
              <a:gdLst>
                <a:gd name="T0" fmla="*/ 0 w 138"/>
                <a:gd name="T1" fmla="*/ 0 h 185"/>
                <a:gd name="T2" fmla="*/ 38 w 138"/>
                <a:gd name="T3" fmla="*/ 70 h 185"/>
                <a:gd name="T4" fmla="*/ 114 w 138"/>
                <a:gd name="T5" fmla="*/ 145 h 185"/>
                <a:gd name="T6" fmla="*/ 57 w 138"/>
                <a:gd name="T7" fmla="*/ 182 h 185"/>
                <a:gd name="T8" fmla="*/ 56 w 138"/>
                <a:gd name="T9" fmla="*/ 182 h 185"/>
                <a:gd name="T10" fmla="*/ 77 w 138"/>
                <a:gd name="T11" fmla="*/ 185 h 185"/>
                <a:gd name="T12" fmla="*/ 103 w 138"/>
                <a:gd name="T13" fmla="*/ 181 h 185"/>
                <a:gd name="T14" fmla="*/ 123 w 138"/>
                <a:gd name="T15" fmla="*/ 170 h 185"/>
                <a:gd name="T16" fmla="*/ 137 w 138"/>
                <a:gd name="T17" fmla="*/ 142 h 185"/>
                <a:gd name="T18" fmla="*/ 137 w 138"/>
                <a:gd name="T19" fmla="*/ 142 h 185"/>
                <a:gd name="T20" fmla="*/ 138 w 138"/>
                <a:gd name="T21" fmla="*/ 139 h 185"/>
                <a:gd name="T22" fmla="*/ 54 w 138"/>
                <a:gd name="T23" fmla="*/ 76 h 185"/>
                <a:gd name="T24" fmla="*/ 54 w 138"/>
                <a:gd name="T25" fmla="*/ 76 h 185"/>
                <a:gd name="T26" fmla="*/ 54 w 138"/>
                <a:gd name="T27" fmla="*/ 76 h 185"/>
                <a:gd name="T28" fmla="*/ 54 w 138"/>
                <a:gd name="T29" fmla="*/ 76 h 185"/>
                <a:gd name="T30" fmla="*/ 54 w 138"/>
                <a:gd name="T31" fmla="*/ 75 h 185"/>
                <a:gd name="T32" fmla="*/ 54 w 138"/>
                <a:gd name="T33" fmla="*/ 75 h 185"/>
                <a:gd name="T34" fmla="*/ 54 w 138"/>
                <a:gd name="T35" fmla="*/ 75 h 185"/>
                <a:gd name="T36" fmla="*/ 54 w 138"/>
                <a:gd name="T37" fmla="*/ 75 h 185"/>
                <a:gd name="T38" fmla="*/ 54 w 138"/>
                <a:gd name="T39" fmla="*/ 75 h 185"/>
                <a:gd name="T40" fmla="*/ 50 w 138"/>
                <a:gd name="T41" fmla="*/ 71 h 185"/>
                <a:gd name="T42" fmla="*/ 50 w 138"/>
                <a:gd name="T43" fmla="*/ 71 h 185"/>
                <a:gd name="T44" fmla="*/ 50 w 138"/>
                <a:gd name="T45" fmla="*/ 71 h 185"/>
                <a:gd name="T46" fmla="*/ 50 w 138"/>
                <a:gd name="T47" fmla="*/ 71 h 185"/>
                <a:gd name="T48" fmla="*/ 50 w 138"/>
                <a:gd name="T49" fmla="*/ 71 h 185"/>
                <a:gd name="T50" fmla="*/ 50 w 138"/>
                <a:gd name="T51" fmla="*/ 71 h 185"/>
                <a:gd name="T52" fmla="*/ 50 w 138"/>
                <a:gd name="T53" fmla="*/ 71 h 185"/>
                <a:gd name="T54" fmla="*/ 50 w 138"/>
                <a:gd name="T55" fmla="*/ 71 h 185"/>
                <a:gd name="T56" fmla="*/ 50 w 138"/>
                <a:gd name="T57" fmla="*/ 71 h 185"/>
                <a:gd name="T58" fmla="*/ 0 w 138"/>
                <a:gd name="T5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8" h="185">
                  <a:moveTo>
                    <a:pt x="0" y="0"/>
                  </a:moveTo>
                  <a:cubicBezTo>
                    <a:pt x="17" y="23"/>
                    <a:pt x="20" y="50"/>
                    <a:pt x="38" y="70"/>
                  </a:cubicBezTo>
                  <a:cubicBezTo>
                    <a:pt x="61" y="98"/>
                    <a:pt x="122" y="104"/>
                    <a:pt x="114" y="145"/>
                  </a:cubicBezTo>
                  <a:cubicBezTo>
                    <a:pt x="109" y="171"/>
                    <a:pt x="82" y="182"/>
                    <a:pt x="57" y="182"/>
                  </a:cubicBezTo>
                  <a:cubicBezTo>
                    <a:pt x="57" y="182"/>
                    <a:pt x="56" y="182"/>
                    <a:pt x="56" y="182"/>
                  </a:cubicBezTo>
                  <a:cubicBezTo>
                    <a:pt x="62" y="184"/>
                    <a:pt x="69" y="185"/>
                    <a:pt x="77" y="185"/>
                  </a:cubicBezTo>
                  <a:cubicBezTo>
                    <a:pt x="85" y="185"/>
                    <a:pt x="94" y="184"/>
                    <a:pt x="103" y="181"/>
                  </a:cubicBezTo>
                  <a:cubicBezTo>
                    <a:pt x="110" y="178"/>
                    <a:pt x="117" y="175"/>
                    <a:pt x="123" y="170"/>
                  </a:cubicBezTo>
                  <a:cubicBezTo>
                    <a:pt x="131" y="163"/>
                    <a:pt x="136" y="154"/>
                    <a:pt x="137" y="142"/>
                  </a:cubicBezTo>
                  <a:cubicBezTo>
                    <a:pt x="137" y="142"/>
                    <a:pt x="137" y="142"/>
                    <a:pt x="137" y="142"/>
                  </a:cubicBezTo>
                  <a:cubicBezTo>
                    <a:pt x="138" y="141"/>
                    <a:pt x="138" y="140"/>
                    <a:pt x="138" y="139"/>
                  </a:cubicBezTo>
                  <a:cubicBezTo>
                    <a:pt x="138" y="101"/>
                    <a:pt x="80" y="100"/>
                    <a:pt x="54" y="76"/>
                  </a:cubicBezTo>
                  <a:cubicBezTo>
                    <a:pt x="54" y="76"/>
                    <a:pt x="54" y="76"/>
                    <a:pt x="54" y="76"/>
                  </a:cubicBezTo>
                  <a:cubicBezTo>
                    <a:pt x="54" y="76"/>
                    <a:pt x="54" y="76"/>
                    <a:pt x="54" y="76"/>
                  </a:cubicBezTo>
                  <a:cubicBezTo>
                    <a:pt x="54" y="76"/>
                    <a:pt x="54" y="76"/>
                    <a:pt x="54" y="76"/>
                  </a:cubicBezTo>
                  <a:cubicBezTo>
                    <a:pt x="54" y="76"/>
                    <a:pt x="54" y="75"/>
                    <a:pt x="54" y="75"/>
                  </a:cubicBezTo>
                  <a:cubicBezTo>
                    <a:pt x="54" y="75"/>
                    <a:pt x="54" y="75"/>
                    <a:pt x="54" y="75"/>
                  </a:cubicBezTo>
                  <a:cubicBezTo>
                    <a:pt x="54" y="75"/>
                    <a:pt x="54" y="75"/>
                    <a:pt x="54" y="75"/>
                  </a:cubicBezTo>
                  <a:cubicBezTo>
                    <a:pt x="54" y="75"/>
                    <a:pt x="54" y="75"/>
                    <a:pt x="54" y="75"/>
                  </a:cubicBezTo>
                  <a:cubicBezTo>
                    <a:pt x="54" y="75"/>
                    <a:pt x="54" y="75"/>
                    <a:pt x="54" y="75"/>
                  </a:cubicBezTo>
                  <a:cubicBezTo>
                    <a:pt x="53" y="74"/>
                    <a:pt x="51" y="73"/>
                    <a:pt x="50" y="71"/>
                  </a:cubicBezTo>
                  <a:cubicBezTo>
                    <a:pt x="50" y="71"/>
                    <a:pt x="50" y="71"/>
                    <a:pt x="50" y="71"/>
                  </a:cubicBezTo>
                  <a:cubicBezTo>
                    <a:pt x="50" y="71"/>
                    <a:pt x="50" y="71"/>
                    <a:pt x="50" y="71"/>
                  </a:cubicBezTo>
                  <a:cubicBezTo>
                    <a:pt x="50" y="71"/>
                    <a:pt x="50" y="71"/>
                    <a:pt x="50" y="71"/>
                  </a:cubicBezTo>
                  <a:cubicBezTo>
                    <a:pt x="50" y="71"/>
                    <a:pt x="50" y="71"/>
                    <a:pt x="50" y="71"/>
                  </a:cubicBezTo>
                  <a:cubicBezTo>
                    <a:pt x="50" y="71"/>
                    <a:pt x="50" y="71"/>
                    <a:pt x="50" y="71"/>
                  </a:cubicBezTo>
                  <a:cubicBezTo>
                    <a:pt x="50" y="71"/>
                    <a:pt x="50" y="71"/>
                    <a:pt x="50" y="71"/>
                  </a:cubicBezTo>
                  <a:cubicBezTo>
                    <a:pt x="50" y="71"/>
                    <a:pt x="50" y="71"/>
                    <a:pt x="50" y="71"/>
                  </a:cubicBezTo>
                  <a:cubicBezTo>
                    <a:pt x="50" y="71"/>
                    <a:pt x="50" y="71"/>
                    <a:pt x="50" y="71"/>
                  </a:cubicBezTo>
                  <a:cubicBezTo>
                    <a:pt x="31" y="50"/>
                    <a:pt x="26" y="21"/>
                    <a:pt x="0" y="0"/>
                  </a:cubicBezTo>
                </a:path>
              </a:pathLst>
            </a:custGeom>
            <a:solidFill>
              <a:srgbClr val="0324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3" name="iSḻíḑê"/>
            <p:cNvSpPr/>
            <p:nvPr/>
          </p:nvSpPr>
          <p:spPr bwMode="auto">
            <a:xfrm>
              <a:off x="8264525" y="5014913"/>
              <a:ext cx="301625" cy="355600"/>
            </a:xfrm>
            <a:custGeom>
              <a:avLst/>
              <a:gdLst>
                <a:gd name="T0" fmla="*/ 61 w 77"/>
                <a:gd name="T1" fmla="*/ 63 h 91"/>
                <a:gd name="T2" fmla="*/ 31 w 77"/>
                <a:gd name="T3" fmla="*/ 0 h 91"/>
                <a:gd name="T4" fmla="*/ 1 w 77"/>
                <a:gd name="T5" fmla="*/ 19 h 91"/>
                <a:gd name="T6" fmla="*/ 41 w 77"/>
                <a:gd name="T7" fmla="*/ 62 h 91"/>
                <a:gd name="T8" fmla="*/ 36 w 77"/>
                <a:gd name="T9" fmla="*/ 73 h 91"/>
                <a:gd name="T10" fmla="*/ 8 w 77"/>
                <a:gd name="T11" fmla="*/ 88 h 91"/>
                <a:gd name="T12" fmla="*/ 66 w 77"/>
                <a:gd name="T13" fmla="*/ 89 h 91"/>
                <a:gd name="T14" fmla="*/ 61 w 77"/>
                <a:gd name="T15" fmla="*/ 63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91">
                  <a:moveTo>
                    <a:pt x="61" y="63"/>
                  </a:moveTo>
                  <a:cubicBezTo>
                    <a:pt x="55" y="54"/>
                    <a:pt x="42" y="24"/>
                    <a:pt x="31" y="0"/>
                  </a:cubicBezTo>
                  <a:cubicBezTo>
                    <a:pt x="23" y="6"/>
                    <a:pt x="12" y="13"/>
                    <a:pt x="1" y="19"/>
                  </a:cubicBezTo>
                  <a:cubicBezTo>
                    <a:pt x="21" y="40"/>
                    <a:pt x="39" y="59"/>
                    <a:pt x="41" y="62"/>
                  </a:cubicBezTo>
                  <a:cubicBezTo>
                    <a:pt x="45" y="68"/>
                    <a:pt x="41" y="70"/>
                    <a:pt x="36" y="73"/>
                  </a:cubicBezTo>
                  <a:cubicBezTo>
                    <a:pt x="29" y="77"/>
                    <a:pt x="0" y="85"/>
                    <a:pt x="8" y="88"/>
                  </a:cubicBezTo>
                  <a:cubicBezTo>
                    <a:pt x="17" y="91"/>
                    <a:pt x="54" y="90"/>
                    <a:pt x="66" y="89"/>
                  </a:cubicBezTo>
                  <a:cubicBezTo>
                    <a:pt x="77" y="88"/>
                    <a:pt x="70" y="77"/>
                    <a:pt x="61" y="63"/>
                  </a:cubicBezTo>
                  <a:close/>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4" name="îṩ1ïde"/>
            <p:cNvSpPr/>
            <p:nvPr/>
          </p:nvSpPr>
          <p:spPr bwMode="auto">
            <a:xfrm>
              <a:off x="9097963" y="4999038"/>
              <a:ext cx="336550" cy="376238"/>
            </a:xfrm>
            <a:custGeom>
              <a:avLst/>
              <a:gdLst>
                <a:gd name="T0" fmla="*/ 69 w 86"/>
                <a:gd name="T1" fmla="*/ 70 h 96"/>
                <a:gd name="T2" fmla="*/ 19 w 86"/>
                <a:gd name="T3" fmla="*/ 0 h 96"/>
                <a:gd name="T4" fmla="*/ 0 w 86"/>
                <a:gd name="T5" fmla="*/ 27 h 96"/>
                <a:gd name="T6" fmla="*/ 58 w 86"/>
                <a:gd name="T7" fmla="*/ 78 h 96"/>
                <a:gd name="T8" fmla="*/ 29 w 86"/>
                <a:gd name="T9" fmla="*/ 94 h 96"/>
                <a:gd name="T10" fmla="*/ 83 w 86"/>
                <a:gd name="T11" fmla="*/ 91 h 96"/>
                <a:gd name="T12" fmla="*/ 69 w 86"/>
                <a:gd name="T13" fmla="*/ 70 h 96"/>
              </a:gdLst>
              <a:ahLst/>
              <a:cxnLst>
                <a:cxn ang="0">
                  <a:pos x="T0" y="T1"/>
                </a:cxn>
                <a:cxn ang="0">
                  <a:pos x="T2" y="T3"/>
                </a:cxn>
                <a:cxn ang="0">
                  <a:pos x="T4" y="T5"/>
                </a:cxn>
                <a:cxn ang="0">
                  <a:pos x="T6" y="T7"/>
                </a:cxn>
                <a:cxn ang="0">
                  <a:pos x="T8" y="T9"/>
                </a:cxn>
                <a:cxn ang="0">
                  <a:pos x="T10" y="T11"/>
                </a:cxn>
                <a:cxn ang="0">
                  <a:pos x="T12" y="T13"/>
                </a:cxn>
              </a:cxnLst>
              <a:rect l="0" t="0" r="r" b="b"/>
              <a:pathLst>
                <a:path w="86" h="96">
                  <a:moveTo>
                    <a:pt x="69" y="70"/>
                  </a:moveTo>
                  <a:cubicBezTo>
                    <a:pt x="60" y="62"/>
                    <a:pt x="38" y="25"/>
                    <a:pt x="19" y="0"/>
                  </a:cubicBezTo>
                  <a:cubicBezTo>
                    <a:pt x="15" y="9"/>
                    <a:pt x="9" y="19"/>
                    <a:pt x="0" y="27"/>
                  </a:cubicBezTo>
                  <a:cubicBezTo>
                    <a:pt x="29" y="51"/>
                    <a:pt x="58" y="76"/>
                    <a:pt x="58" y="78"/>
                  </a:cubicBezTo>
                  <a:cubicBezTo>
                    <a:pt x="58" y="84"/>
                    <a:pt x="28" y="88"/>
                    <a:pt x="29" y="94"/>
                  </a:cubicBezTo>
                  <a:cubicBezTo>
                    <a:pt x="29" y="94"/>
                    <a:pt x="81" y="96"/>
                    <a:pt x="83" y="91"/>
                  </a:cubicBezTo>
                  <a:cubicBezTo>
                    <a:pt x="86" y="86"/>
                    <a:pt x="80" y="79"/>
                    <a:pt x="69" y="70"/>
                  </a:cubicBezTo>
                  <a:close/>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5" name="iS1íḓè"/>
            <p:cNvSpPr/>
            <p:nvPr/>
          </p:nvSpPr>
          <p:spPr bwMode="auto">
            <a:xfrm>
              <a:off x="9207500" y="5316538"/>
              <a:ext cx="222250" cy="58738"/>
            </a:xfrm>
            <a:custGeom>
              <a:avLst/>
              <a:gdLst>
                <a:gd name="T0" fmla="*/ 21 w 57"/>
                <a:gd name="T1" fmla="*/ 3 h 15"/>
                <a:gd name="T2" fmla="*/ 1 w 57"/>
                <a:gd name="T3" fmla="*/ 13 h 15"/>
                <a:gd name="T4" fmla="*/ 55 w 57"/>
                <a:gd name="T5" fmla="*/ 10 h 15"/>
                <a:gd name="T6" fmla="*/ 53 w 57"/>
                <a:gd name="T7" fmla="*/ 0 h 15"/>
                <a:gd name="T8" fmla="*/ 21 w 57"/>
                <a:gd name="T9" fmla="*/ 3 h 15"/>
              </a:gdLst>
              <a:ahLst/>
              <a:cxnLst>
                <a:cxn ang="0">
                  <a:pos x="T0" y="T1"/>
                </a:cxn>
                <a:cxn ang="0">
                  <a:pos x="T2" y="T3"/>
                </a:cxn>
                <a:cxn ang="0">
                  <a:pos x="T4" y="T5"/>
                </a:cxn>
                <a:cxn ang="0">
                  <a:pos x="T6" y="T7"/>
                </a:cxn>
                <a:cxn ang="0">
                  <a:pos x="T8" y="T9"/>
                </a:cxn>
              </a:cxnLst>
              <a:rect l="0" t="0" r="r" b="b"/>
              <a:pathLst>
                <a:path w="57" h="15">
                  <a:moveTo>
                    <a:pt x="21" y="3"/>
                  </a:moveTo>
                  <a:cubicBezTo>
                    <a:pt x="12" y="6"/>
                    <a:pt x="0" y="9"/>
                    <a:pt x="1" y="13"/>
                  </a:cubicBezTo>
                  <a:cubicBezTo>
                    <a:pt x="1" y="13"/>
                    <a:pt x="53" y="15"/>
                    <a:pt x="55" y="10"/>
                  </a:cubicBezTo>
                  <a:cubicBezTo>
                    <a:pt x="57" y="7"/>
                    <a:pt x="56" y="4"/>
                    <a:pt x="53" y="0"/>
                  </a:cubicBezTo>
                  <a:cubicBezTo>
                    <a:pt x="40" y="4"/>
                    <a:pt x="29" y="4"/>
                    <a:pt x="21" y="3"/>
                  </a:cubicBezTo>
                  <a:close/>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6" name="íşlíḋè"/>
            <p:cNvSpPr/>
            <p:nvPr/>
          </p:nvSpPr>
          <p:spPr bwMode="auto">
            <a:xfrm>
              <a:off x="8272463" y="5316538"/>
              <a:ext cx="277813" cy="53975"/>
            </a:xfrm>
            <a:custGeom>
              <a:avLst/>
              <a:gdLst>
                <a:gd name="T0" fmla="*/ 24 w 71"/>
                <a:gd name="T1" fmla="*/ 0 h 14"/>
                <a:gd name="T2" fmla="*/ 6 w 71"/>
                <a:gd name="T3" fmla="*/ 11 h 14"/>
                <a:gd name="T4" fmla="*/ 64 w 71"/>
                <a:gd name="T5" fmla="*/ 12 h 14"/>
                <a:gd name="T6" fmla="*/ 68 w 71"/>
                <a:gd name="T7" fmla="*/ 1 h 14"/>
                <a:gd name="T8" fmla="*/ 24 w 71"/>
                <a:gd name="T9" fmla="*/ 0 h 14"/>
              </a:gdLst>
              <a:ahLst/>
              <a:cxnLst>
                <a:cxn ang="0">
                  <a:pos x="T0" y="T1"/>
                </a:cxn>
                <a:cxn ang="0">
                  <a:pos x="T2" y="T3"/>
                </a:cxn>
                <a:cxn ang="0">
                  <a:pos x="T4" y="T5"/>
                </a:cxn>
                <a:cxn ang="0">
                  <a:pos x="T6" y="T7"/>
                </a:cxn>
                <a:cxn ang="0">
                  <a:pos x="T8" y="T9"/>
                </a:cxn>
              </a:cxnLst>
              <a:rect l="0" t="0" r="r" b="b"/>
              <a:pathLst>
                <a:path w="71" h="14">
                  <a:moveTo>
                    <a:pt x="24" y="0"/>
                  </a:moveTo>
                  <a:cubicBezTo>
                    <a:pt x="13" y="4"/>
                    <a:pt x="0" y="9"/>
                    <a:pt x="6" y="11"/>
                  </a:cubicBezTo>
                  <a:cubicBezTo>
                    <a:pt x="15" y="14"/>
                    <a:pt x="52" y="13"/>
                    <a:pt x="64" y="12"/>
                  </a:cubicBezTo>
                  <a:cubicBezTo>
                    <a:pt x="71" y="11"/>
                    <a:pt x="71" y="7"/>
                    <a:pt x="68" y="1"/>
                  </a:cubicBezTo>
                  <a:cubicBezTo>
                    <a:pt x="49" y="5"/>
                    <a:pt x="35" y="3"/>
                    <a:pt x="24" y="0"/>
                  </a:cubicBezTo>
                  <a:close/>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7" name="işḻîḍé"/>
            <p:cNvSpPr/>
            <p:nvPr/>
          </p:nvSpPr>
          <p:spPr bwMode="auto">
            <a:xfrm>
              <a:off x="6216650" y="2997201"/>
              <a:ext cx="1401763" cy="1184275"/>
            </a:xfrm>
            <a:custGeom>
              <a:avLst/>
              <a:gdLst>
                <a:gd name="T0" fmla="*/ 41 w 358"/>
                <a:gd name="T1" fmla="*/ 89 h 303"/>
                <a:gd name="T2" fmla="*/ 113 w 358"/>
                <a:gd name="T3" fmla="*/ 161 h 303"/>
                <a:gd name="T4" fmla="*/ 41 w 358"/>
                <a:gd name="T5" fmla="*/ 234 h 303"/>
                <a:gd name="T6" fmla="*/ 0 w 358"/>
                <a:gd name="T7" fmla="*/ 221 h 303"/>
                <a:gd name="T8" fmla="*/ 0 w 358"/>
                <a:gd name="T9" fmla="*/ 303 h 303"/>
                <a:gd name="T10" fmla="*/ 358 w 358"/>
                <a:gd name="T11" fmla="*/ 303 h 303"/>
                <a:gd name="T12" fmla="*/ 358 w 358"/>
                <a:gd name="T13" fmla="*/ 99 h 303"/>
                <a:gd name="T14" fmla="*/ 267 w 358"/>
                <a:gd name="T15" fmla="*/ 8 h 303"/>
                <a:gd name="T16" fmla="*/ 5 w 358"/>
                <a:gd name="T17" fmla="*/ 0 h 303"/>
                <a:gd name="T18" fmla="*/ 0 w 358"/>
                <a:gd name="T19" fmla="*/ 7 h 303"/>
                <a:gd name="T20" fmla="*/ 0 w 358"/>
                <a:gd name="T21" fmla="*/ 102 h 303"/>
                <a:gd name="T22" fmla="*/ 41 w 358"/>
                <a:gd name="T23" fmla="*/ 89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8" h="303">
                  <a:moveTo>
                    <a:pt x="41" y="89"/>
                  </a:moveTo>
                  <a:cubicBezTo>
                    <a:pt x="81" y="89"/>
                    <a:pt x="113" y="122"/>
                    <a:pt x="113" y="161"/>
                  </a:cubicBezTo>
                  <a:cubicBezTo>
                    <a:pt x="113" y="201"/>
                    <a:pt x="80" y="234"/>
                    <a:pt x="41" y="234"/>
                  </a:cubicBezTo>
                  <a:cubicBezTo>
                    <a:pt x="25" y="234"/>
                    <a:pt x="11" y="229"/>
                    <a:pt x="0" y="221"/>
                  </a:cubicBezTo>
                  <a:cubicBezTo>
                    <a:pt x="0" y="303"/>
                    <a:pt x="0" y="303"/>
                    <a:pt x="0" y="303"/>
                  </a:cubicBezTo>
                  <a:cubicBezTo>
                    <a:pt x="358" y="303"/>
                    <a:pt x="358" y="303"/>
                    <a:pt x="358" y="303"/>
                  </a:cubicBezTo>
                  <a:cubicBezTo>
                    <a:pt x="358" y="99"/>
                    <a:pt x="358" y="99"/>
                    <a:pt x="358" y="99"/>
                  </a:cubicBezTo>
                  <a:cubicBezTo>
                    <a:pt x="358" y="48"/>
                    <a:pt x="317" y="8"/>
                    <a:pt x="267" y="8"/>
                  </a:cubicBezTo>
                  <a:cubicBezTo>
                    <a:pt x="5" y="0"/>
                    <a:pt x="5" y="0"/>
                    <a:pt x="5" y="0"/>
                  </a:cubicBezTo>
                  <a:cubicBezTo>
                    <a:pt x="0" y="7"/>
                    <a:pt x="0" y="7"/>
                    <a:pt x="0" y="7"/>
                  </a:cubicBezTo>
                  <a:cubicBezTo>
                    <a:pt x="0" y="102"/>
                    <a:pt x="0" y="102"/>
                    <a:pt x="0" y="102"/>
                  </a:cubicBezTo>
                  <a:cubicBezTo>
                    <a:pt x="12" y="94"/>
                    <a:pt x="26" y="89"/>
                    <a:pt x="41" y="89"/>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8" name="íṡļîḍe"/>
            <p:cNvSpPr/>
            <p:nvPr/>
          </p:nvSpPr>
          <p:spPr bwMode="auto">
            <a:xfrm>
              <a:off x="6624638" y="4064001"/>
              <a:ext cx="566738" cy="563563"/>
            </a:xfrm>
            <a:custGeom>
              <a:avLst/>
              <a:gdLst>
                <a:gd name="T0" fmla="*/ 0 w 145"/>
                <a:gd name="T1" fmla="*/ 72 h 144"/>
                <a:gd name="T2" fmla="*/ 72 w 145"/>
                <a:gd name="T3" fmla="*/ 0 h 144"/>
                <a:gd name="T4" fmla="*/ 145 w 145"/>
                <a:gd name="T5" fmla="*/ 72 h 144"/>
                <a:gd name="T6" fmla="*/ 72 w 145"/>
                <a:gd name="T7" fmla="*/ 144 h 144"/>
                <a:gd name="T8" fmla="*/ 0 w 145"/>
                <a:gd name="T9" fmla="*/ 72 h 144"/>
              </a:gdLst>
              <a:ahLst/>
              <a:cxnLst>
                <a:cxn ang="0">
                  <a:pos x="T0" y="T1"/>
                </a:cxn>
                <a:cxn ang="0">
                  <a:pos x="T2" y="T3"/>
                </a:cxn>
                <a:cxn ang="0">
                  <a:pos x="T4" y="T5"/>
                </a:cxn>
                <a:cxn ang="0">
                  <a:pos x="T6" y="T7"/>
                </a:cxn>
                <a:cxn ang="0">
                  <a:pos x="T8" y="T9"/>
                </a:cxn>
              </a:cxnLst>
              <a:rect l="0" t="0" r="r" b="b"/>
              <a:pathLst>
                <a:path w="145" h="144">
                  <a:moveTo>
                    <a:pt x="0" y="72"/>
                  </a:moveTo>
                  <a:cubicBezTo>
                    <a:pt x="0" y="32"/>
                    <a:pt x="32" y="0"/>
                    <a:pt x="72" y="0"/>
                  </a:cubicBezTo>
                  <a:cubicBezTo>
                    <a:pt x="112" y="0"/>
                    <a:pt x="145" y="32"/>
                    <a:pt x="145" y="72"/>
                  </a:cubicBezTo>
                  <a:cubicBezTo>
                    <a:pt x="144" y="112"/>
                    <a:pt x="112" y="144"/>
                    <a:pt x="72" y="144"/>
                  </a:cubicBezTo>
                  <a:cubicBezTo>
                    <a:pt x="32" y="144"/>
                    <a:pt x="0" y="112"/>
                    <a:pt x="0" y="72"/>
                  </a:cubicBezTo>
                </a:path>
              </a:pathLst>
            </a:custGeom>
            <a:solidFill>
              <a:srgbClr val="5EC1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9" name="ïṧ1iḍè"/>
            <p:cNvSpPr/>
            <p:nvPr/>
          </p:nvSpPr>
          <p:spPr bwMode="auto">
            <a:xfrm>
              <a:off x="6232525" y="2997201"/>
              <a:ext cx="1404938" cy="1184275"/>
            </a:xfrm>
            <a:custGeom>
              <a:avLst/>
              <a:gdLst>
                <a:gd name="T0" fmla="*/ 42 w 359"/>
                <a:gd name="T1" fmla="*/ 82 h 303"/>
                <a:gd name="T2" fmla="*/ 114 w 359"/>
                <a:gd name="T3" fmla="*/ 154 h 303"/>
                <a:gd name="T4" fmla="*/ 41 w 359"/>
                <a:gd name="T5" fmla="*/ 226 h 303"/>
                <a:gd name="T6" fmla="*/ 1 w 359"/>
                <a:gd name="T7" fmla="*/ 214 h 303"/>
                <a:gd name="T8" fmla="*/ 0 w 359"/>
                <a:gd name="T9" fmla="*/ 303 h 303"/>
                <a:gd name="T10" fmla="*/ 358 w 359"/>
                <a:gd name="T11" fmla="*/ 303 h 303"/>
                <a:gd name="T12" fmla="*/ 359 w 359"/>
                <a:gd name="T13" fmla="*/ 91 h 303"/>
                <a:gd name="T14" fmla="*/ 268 w 359"/>
                <a:gd name="T15" fmla="*/ 0 h 303"/>
                <a:gd name="T16" fmla="*/ 1 w 359"/>
                <a:gd name="T17" fmla="*/ 0 h 303"/>
                <a:gd name="T18" fmla="*/ 1 w 359"/>
                <a:gd name="T19" fmla="*/ 94 h 303"/>
                <a:gd name="T20" fmla="*/ 42 w 359"/>
                <a:gd name="T21" fmla="*/ 8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9" h="303">
                  <a:moveTo>
                    <a:pt x="42" y="82"/>
                  </a:moveTo>
                  <a:cubicBezTo>
                    <a:pt x="81" y="82"/>
                    <a:pt x="114" y="114"/>
                    <a:pt x="114" y="154"/>
                  </a:cubicBezTo>
                  <a:cubicBezTo>
                    <a:pt x="114" y="194"/>
                    <a:pt x="81" y="226"/>
                    <a:pt x="41" y="226"/>
                  </a:cubicBezTo>
                  <a:cubicBezTo>
                    <a:pt x="26" y="226"/>
                    <a:pt x="12" y="222"/>
                    <a:pt x="1" y="214"/>
                  </a:cubicBezTo>
                  <a:cubicBezTo>
                    <a:pt x="0" y="303"/>
                    <a:pt x="0" y="303"/>
                    <a:pt x="0" y="303"/>
                  </a:cubicBezTo>
                  <a:cubicBezTo>
                    <a:pt x="358" y="303"/>
                    <a:pt x="358" y="303"/>
                    <a:pt x="358" y="303"/>
                  </a:cubicBezTo>
                  <a:cubicBezTo>
                    <a:pt x="359" y="91"/>
                    <a:pt x="359" y="91"/>
                    <a:pt x="359" y="91"/>
                  </a:cubicBezTo>
                  <a:cubicBezTo>
                    <a:pt x="359" y="41"/>
                    <a:pt x="318" y="1"/>
                    <a:pt x="268" y="0"/>
                  </a:cubicBezTo>
                  <a:cubicBezTo>
                    <a:pt x="1" y="0"/>
                    <a:pt x="1" y="0"/>
                    <a:pt x="1" y="0"/>
                  </a:cubicBezTo>
                  <a:cubicBezTo>
                    <a:pt x="1" y="94"/>
                    <a:pt x="1" y="94"/>
                    <a:pt x="1" y="94"/>
                  </a:cubicBezTo>
                  <a:cubicBezTo>
                    <a:pt x="12" y="87"/>
                    <a:pt x="26" y="82"/>
                    <a:pt x="42" y="82"/>
                  </a:cubicBezTo>
                </a:path>
              </a:pathLst>
            </a:custGeom>
            <a:solidFill>
              <a:srgbClr val="5EC1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0" name="íṡḻíde"/>
            <p:cNvSpPr/>
            <p:nvPr/>
          </p:nvSpPr>
          <p:spPr bwMode="auto">
            <a:xfrm>
              <a:off x="3916363" y="3865563"/>
              <a:ext cx="355600" cy="446088"/>
            </a:xfrm>
            <a:custGeom>
              <a:avLst/>
              <a:gdLst>
                <a:gd name="T0" fmla="*/ 3 w 91"/>
                <a:gd name="T1" fmla="*/ 26 h 114"/>
                <a:gd name="T2" fmla="*/ 67 w 91"/>
                <a:gd name="T3" fmla="*/ 112 h 114"/>
                <a:gd name="T4" fmla="*/ 49 w 91"/>
                <a:gd name="T5" fmla="*/ 30 h 114"/>
                <a:gd name="T6" fmla="*/ 3 w 91"/>
                <a:gd name="T7" fmla="*/ 26 h 114"/>
              </a:gdLst>
              <a:ahLst/>
              <a:cxnLst>
                <a:cxn ang="0">
                  <a:pos x="T0" y="T1"/>
                </a:cxn>
                <a:cxn ang="0">
                  <a:pos x="T2" y="T3"/>
                </a:cxn>
                <a:cxn ang="0">
                  <a:pos x="T4" y="T5"/>
                </a:cxn>
                <a:cxn ang="0">
                  <a:pos x="T6" y="T7"/>
                </a:cxn>
              </a:cxnLst>
              <a:rect l="0" t="0" r="r" b="b"/>
              <a:pathLst>
                <a:path w="91" h="114">
                  <a:moveTo>
                    <a:pt x="3" y="26"/>
                  </a:moveTo>
                  <a:cubicBezTo>
                    <a:pt x="6" y="44"/>
                    <a:pt x="43" y="110"/>
                    <a:pt x="67" y="112"/>
                  </a:cubicBezTo>
                  <a:cubicBezTo>
                    <a:pt x="91" y="114"/>
                    <a:pt x="54" y="55"/>
                    <a:pt x="49" y="30"/>
                  </a:cubicBezTo>
                  <a:cubicBezTo>
                    <a:pt x="43" y="0"/>
                    <a:pt x="0" y="8"/>
                    <a:pt x="3" y="26"/>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1" name="íṡľíḑe"/>
            <p:cNvSpPr/>
            <p:nvPr/>
          </p:nvSpPr>
          <p:spPr bwMode="auto">
            <a:xfrm>
              <a:off x="4130675" y="4181476"/>
              <a:ext cx="509588" cy="234950"/>
            </a:xfrm>
            <a:custGeom>
              <a:avLst/>
              <a:gdLst>
                <a:gd name="T0" fmla="*/ 3 w 130"/>
                <a:gd name="T1" fmla="*/ 6 h 60"/>
                <a:gd name="T2" fmla="*/ 2 w 130"/>
                <a:gd name="T3" fmla="*/ 14 h 60"/>
                <a:gd name="T4" fmla="*/ 12 w 130"/>
                <a:gd name="T5" fmla="*/ 33 h 60"/>
                <a:gd name="T6" fmla="*/ 82 w 130"/>
                <a:gd name="T7" fmla="*/ 59 h 60"/>
                <a:gd name="T8" fmla="*/ 95 w 130"/>
                <a:gd name="T9" fmla="*/ 59 h 60"/>
                <a:gd name="T10" fmla="*/ 129 w 130"/>
                <a:gd name="T11" fmla="*/ 48 h 60"/>
                <a:gd name="T12" fmla="*/ 103 w 130"/>
                <a:gd name="T13" fmla="*/ 38 h 60"/>
                <a:gd name="T14" fmla="*/ 90 w 130"/>
                <a:gd name="T15" fmla="*/ 39 h 60"/>
                <a:gd name="T16" fmla="*/ 12 w 130"/>
                <a:gd name="T17" fmla="*/ 0 h 60"/>
                <a:gd name="T18" fmla="*/ 3 w 130"/>
                <a:gd name="T19"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0" h="60">
                  <a:moveTo>
                    <a:pt x="3" y="6"/>
                  </a:moveTo>
                  <a:cubicBezTo>
                    <a:pt x="2" y="14"/>
                    <a:pt x="2" y="14"/>
                    <a:pt x="2" y="14"/>
                  </a:cubicBezTo>
                  <a:cubicBezTo>
                    <a:pt x="0" y="22"/>
                    <a:pt x="4" y="30"/>
                    <a:pt x="12" y="33"/>
                  </a:cubicBezTo>
                  <a:cubicBezTo>
                    <a:pt x="33" y="42"/>
                    <a:pt x="74" y="60"/>
                    <a:pt x="82" y="59"/>
                  </a:cubicBezTo>
                  <a:cubicBezTo>
                    <a:pt x="85" y="58"/>
                    <a:pt x="90" y="58"/>
                    <a:pt x="95" y="59"/>
                  </a:cubicBezTo>
                  <a:cubicBezTo>
                    <a:pt x="110" y="59"/>
                    <a:pt x="130" y="60"/>
                    <a:pt x="129" y="48"/>
                  </a:cubicBezTo>
                  <a:cubicBezTo>
                    <a:pt x="128" y="36"/>
                    <a:pt x="115" y="37"/>
                    <a:pt x="103" y="38"/>
                  </a:cubicBezTo>
                  <a:cubicBezTo>
                    <a:pt x="98" y="39"/>
                    <a:pt x="94" y="39"/>
                    <a:pt x="90" y="39"/>
                  </a:cubicBezTo>
                  <a:cubicBezTo>
                    <a:pt x="76" y="39"/>
                    <a:pt x="12" y="0"/>
                    <a:pt x="12" y="0"/>
                  </a:cubicBezTo>
                  <a:cubicBezTo>
                    <a:pt x="3" y="6"/>
                    <a:pt x="3" y="6"/>
                    <a:pt x="3" y="6"/>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2" name="ïŝḻîḋé"/>
            <p:cNvSpPr/>
            <p:nvPr/>
          </p:nvSpPr>
          <p:spPr bwMode="auto">
            <a:xfrm>
              <a:off x="4189413" y="4189413"/>
              <a:ext cx="200025" cy="109538"/>
            </a:xfrm>
            <a:custGeom>
              <a:avLst/>
              <a:gdLst>
                <a:gd name="T0" fmla="*/ 0 w 51"/>
                <a:gd name="T1" fmla="*/ 0 h 28"/>
                <a:gd name="T2" fmla="*/ 51 w 51"/>
                <a:gd name="T3" fmla="*/ 28 h 28"/>
                <a:gd name="T4" fmla="*/ 51 w 51"/>
                <a:gd name="T5" fmla="*/ 28 h 28"/>
                <a:gd name="T6" fmla="*/ 0 w 51"/>
                <a:gd name="T7" fmla="*/ 0 h 28"/>
              </a:gdLst>
              <a:ahLst/>
              <a:cxnLst>
                <a:cxn ang="0">
                  <a:pos x="T0" y="T1"/>
                </a:cxn>
                <a:cxn ang="0">
                  <a:pos x="T2" y="T3"/>
                </a:cxn>
                <a:cxn ang="0">
                  <a:pos x="T4" y="T5"/>
                </a:cxn>
                <a:cxn ang="0">
                  <a:pos x="T6" y="T7"/>
                </a:cxn>
              </a:cxnLst>
              <a:rect l="0" t="0" r="r" b="b"/>
              <a:pathLst>
                <a:path w="51" h="28">
                  <a:moveTo>
                    <a:pt x="0" y="0"/>
                  </a:moveTo>
                  <a:cubicBezTo>
                    <a:pt x="9" y="5"/>
                    <a:pt x="32" y="19"/>
                    <a:pt x="51" y="28"/>
                  </a:cubicBezTo>
                  <a:cubicBezTo>
                    <a:pt x="51" y="28"/>
                    <a:pt x="51" y="28"/>
                    <a:pt x="51" y="28"/>
                  </a:cubicBezTo>
                  <a:cubicBezTo>
                    <a:pt x="32" y="19"/>
                    <a:pt x="9" y="5"/>
                    <a:pt x="0" y="0"/>
                  </a:cubicBezTo>
                </a:path>
              </a:pathLst>
            </a:custGeom>
            <a:solidFill>
              <a:srgbClr val="CAABA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3" name="is1íḑé"/>
            <p:cNvSpPr/>
            <p:nvPr/>
          </p:nvSpPr>
          <p:spPr bwMode="auto">
            <a:xfrm>
              <a:off x="4143375" y="4135438"/>
              <a:ext cx="42863" cy="61913"/>
            </a:xfrm>
            <a:custGeom>
              <a:avLst/>
              <a:gdLst>
                <a:gd name="T0" fmla="*/ 6 w 11"/>
                <a:gd name="T1" fmla="*/ 0 h 16"/>
                <a:gd name="T2" fmla="*/ 0 w 11"/>
                <a:gd name="T3" fmla="*/ 4 h 16"/>
                <a:gd name="T4" fmla="*/ 1 w 11"/>
                <a:gd name="T5" fmla="*/ 5 h 16"/>
                <a:gd name="T6" fmla="*/ 3 w 11"/>
                <a:gd name="T7" fmla="*/ 16 h 16"/>
                <a:gd name="T8" fmla="*/ 9 w 11"/>
                <a:gd name="T9" fmla="*/ 12 h 16"/>
                <a:gd name="T10" fmla="*/ 11 w 11"/>
                <a:gd name="T11" fmla="*/ 13 h 16"/>
                <a:gd name="T12" fmla="*/ 6 w 11"/>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11" h="16">
                  <a:moveTo>
                    <a:pt x="6" y="0"/>
                  </a:moveTo>
                  <a:cubicBezTo>
                    <a:pt x="4" y="1"/>
                    <a:pt x="2" y="3"/>
                    <a:pt x="0" y="4"/>
                  </a:cubicBezTo>
                  <a:cubicBezTo>
                    <a:pt x="0" y="4"/>
                    <a:pt x="0" y="5"/>
                    <a:pt x="1" y="5"/>
                  </a:cubicBezTo>
                  <a:cubicBezTo>
                    <a:pt x="1" y="9"/>
                    <a:pt x="2" y="12"/>
                    <a:pt x="3" y="16"/>
                  </a:cubicBezTo>
                  <a:cubicBezTo>
                    <a:pt x="9" y="12"/>
                    <a:pt x="9" y="12"/>
                    <a:pt x="9" y="12"/>
                  </a:cubicBezTo>
                  <a:cubicBezTo>
                    <a:pt x="9" y="12"/>
                    <a:pt x="10" y="12"/>
                    <a:pt x="11" y="13"/>
                  </a:cubicBezTo>
                  <a:cubicBezTo>
                    <a:pt x="9" y="9"/>
                    <a:pt x="8" y="5"/>
                    <a:pt x="6" y="0"/>
                  </a:cubicBezTo>
                </a:path>
              </a:pathLst>
            </a:custGeom>
            <a:solidFill>
              <a:srgbClr val="BA462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4" name="îṩḷiḑê"/>
            <p:cNvSpPr/>
            <p:nvPr/>
          </p:nvSpPr>
          <p:spPr bwMode="auto">
            <a:xfrm>
              <a:off x="4154488" y="4181476"/>
              <a:ext cx="234950" cy="215900"/>
            </a:xfrm>
            <a:custGeom>
              <a:avLst/>
              <a:gdLst>
                <a:gd name="T0" fmla="*/ 6 w 60"/>
                <a:gd name="T1" fmla="*/ 0 h 55"/>
                <a:gd name="T2" fmla="*/ 0 w 60"/>
                <a:gd name="T3" fmla="*/ 4 h 55"/>
                <a:gd name="T4" fmla="*/ 5 w 60"/>
                <a:gd name="T5" fmla="*/ 28 h 55"/>
                <a:gd name="T6" fmla="*/ 15 w 60"/>
                <a:gd name="T7" fmla="*/ 37 h 55"/>
                <a:gd name="T8" fmla="*/ 60 w 60"/>
                <a:gd name="T9" fmla="*/ 55 h 55"/>
                <a:gd name="T10" fmla="*/ 60 w 60"/>
                <a:gd name="T11" fmla="*/ 30 h 55"/>
                <a:gd name="T12" fmla="*/ 9 w 60"/>
                <a:gd name="T13" fmla="*/ 2 h 55"/>
                <a:gd name="T14" fmla="*/ 8 w 60"/>
                <a:gd name="T15" fmla="*/ 1 h 55"/>
                <a:gd name="T16" fmla="*/ 8 w 60"/>
                <a:gd name="T17" fmla="*/ 1 h 55"/>
                <a:gd name="T18" fmla="*/ 6 w 60"/>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55">
                  <a:moveTo>
                    <a:pt x="6" y="0"/>
                  </a:moveTo>
                  <a:cubicBezTo>
                    <a:pt x="0" y="4"/>
                    <a:pt x="0" y="4"/>
                    <a:pt x="0" y="4"/>
                  </a:cubicBezTo>
                  <a:cubicBezTo>
                    <a:pt x="2" y="12"/>
                    <a:pt x="4" y="20"/>
                    <a:pt x="5" y="28"/>
                  </a:cubicBezTo>
                  <a:cubicBezTo>
                    <a:pt x="7" y="29"/>
                    <a:pt x="11" y="33"/>
                    <a:pt x="15" y="37"/>
                  </a:cubicBezTo>
                  <a:cubicBezTo>
                    <a:pt x="29" y="43"/>
                    <a:pt x="47" y="51"/>
                    <a:pt x="60" y="55"/>
                  </a:cubicBezTo>
                  <a:cubicBezTo>
                    <a:pt x="60" y="30"/>
                    <a:pt x="60" y="30"/>
                    <a:pt x="60" y="30"/>
                  </a:cubicBezTo>
                  <a:cubicBezTo>
                    <a:pt x="41" y="21"/>
                    <a:pt x="18" y="7"/>
                    <a:pt x="9" y="2"/>
                  </a:cubicBezTo>
                  <a:cubicBezTo>
                    <a:pt x="9" y="1"/>
                    <a:pt x="8" y="1"/>
                    <a:pt x="8" y="1"/>
                  </a:cubicBezTo>
                  <a:cubicBezTo>
                    <a:pt x="8" y="1"/>
                    <a:pt x="8" y="1"/>
                    <a:pt x="8" y="1"/>
                  </a:cubicBezTo>
                  <a:cubicBezTo>
                    <a:pt x="7" y="0"/>
                    <a:pt x="6" y="0"/>
                    <a:pt x="6" y="0"/>
                  </a:cubicBezTo>
                </a:path>
              </a:pathLst>
            </a:custGeom>
            <a:solidFill>
              <a:srgbClr val="BA462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5" name="í$ļiďê"/>
            <p:cNvSpPr/>
            <p:nvPr/>
          </p:nvSpPr>
          <p:spPr bwMode="auto">
            <a:xfrm>
              <a:off x="3916363" y="3865563"/>
              <a:ext cx="250825" cy="350838"/>
            </a:xfrm>
            <a:custGeom>
              <a:avLst/>
              <a:gdLst>
                <a:gd name="T0" fmla="*/ 64 w 64"/>
                <a:gd name="T1" fmla="*/ 69 h 90"/>
                <a:gd name="T2" fmla="*/ 49 w 64"/>
                <a:gd name="T3" fmla="*/ 30 h 90"/>
                <a:gd name="T4" fmla="*/ 3 w 64"/>
                <a:gd name="T5" fmla="*/ 26 h 90"/>
                <a:gd name="T6" fmla="*/ 38 w 64"/>
                <a:gd name="T7" fmla="*/ 90 h 90"/>
                <a:gd name="T8" fmla="*/ 64 w 64"/>
                <a:gd name="T9" fmla="*/ 69 h 90"/>
              </a:gdLst>
              <a:ahLst/>
              <a:cxnLst>
                <a:cxn ang="0">
                  <a:pos x="T0" y="T1"/>
                </a:cxn>
                <a:cxn ang="0">
                  <a:pos x="T2" y="T3"/>
                </a:cxn>
                <a:cxn ang="0">
                  <a:pos x="T4" y="T5"/>
                </a:cxn>
                <a:cxn ang="0">
                  <a:pos x="T6" y="T7"/>
                </a:cxn>
                <a:cxn ang="0">
                  <a:pos x="T8" y="T9"/>
                </a:cxn>
              </a:cxnLst>
              <a:rect l="0" t="0" r="r" b="b"/>
              <a:pathLst>
                <a:path w="64" h="90">
                  <a:moveTo>
                    <a:pt x="64" y="69"/>
                  </a:moveTo>
                  <a:cubicBezTo>
                    <a:pt x="58" y="55"/>
                    <a:pt x="51" y="40"/>
                    <a:pt x="49" y="30"/>
                  </a:cubicBezTo>
                  <a:cubicBezTo>
                    <a:pt x="43" y="0"/>
                    <a:pt x="0" y="8"/>
                    <a:pt x="3" y="26"/>
                  </a:cubicBezTo>
                  <a:cubicBezTo>
                    <a:pt x="5" y="37"/>
                    <a:pt x="20" y="68"/>
                    <a:pt x="38" y="90"/>
                  </a:cubicBezTo>
                  <a:cubicBezTo>
                    <a:pt x="45" y="82"/>
                    <a:pt x="55" y="74"/>
                    <a:pt x="64" y="69"/>
                  </a:cubicBezTo>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6" name="íŝḻïḋe"/>
            <p:cNvSpPr/>
            <p:nvPr/>
          </p:nvSpPr>
          <p:spPr bwMode="auto">
            <a:xfrm>
              <a:off x="4119563" y="4025901"/>
              <a:ext cx="47625" cy="125413"/>
            </a:xfrm>
            <a:custGeom>
              <a:avLst/>
              <a:gdLst>
                <a:gd name="T0" fmla="*/ 0 w 12"/>
                <a:gd name="T1" fmla="*/ 0 h 32"/>
                <a:gd name="T2" fmla="*/ 2 w 12"/>
                <a:gd name="T3" fmla="*/ 14 h 32"/>
                <a:gd name="T4" fmla="*/ 6 w 12"/>
                <a:gd name="T5" fmla="*/ 32 h 32"/>
                <a:gd name="T6" fmla="*/ 12 w 12"/>
                <a:gd name="T7" fmla="*/ 28 h 32"/>
                <a:gd name="T8" fmla="*/ 0 w 12"/>
                <a:gd name="T9" fmla="*/ 0 h 32"/>
              </a:gdLst>
              <a:ahLst/>
              <a:cxnLst>
                <a:cxn ang="0">
                  <a:pos x="T0" y="T1"/>
                </a:cxn>
                <a:cxn ang="0">
                  <a:pos x="T2" y="T3"/>
                </a:cxn>
                <a:cxn ang="0">
                  <a:pos x="T4" y="T5"/>
                </a:cxn>
                <a:cxn ang="0">
                  <a:pos x="T6" y="T7"/>
                </a:cxn>
                <a:cxn ang="0">
                  <a:pos x="T8" y="T9"/>
                </a:cxn>
              </a:cxnLst>
              <a:rect l="0" t="0" r="r" b="b"/>
              <a:pathLst>
                <a:path w="12" h="32">
                  <a:moveTo>
                    <a:pt x="0" y="0"/>
                  </a:moveTo>
                  <a:cubicBezTo>
                    <a:pt x="1" y="5"/>
                    <a:pt x="2" y="9"/>
                    <a:pt x="2" y="14"/>
                  </a:cubicBezTo>
                  <a:cubicBezTo>
                    <a:pt x="3" y="19"/>
                    <a:pt x="5" y="25"/>
                    <a:pt x="6" y="32"/>
                  </a:cubicBezTo>
                  <a:cubicBezTo>
                    <a:pt x="8" y="31"/>
                    <a:pt x="10" y="29"/>
                    <a:pt x="12" y="28"/>
                  </a:cubicBezTo>
                  <a:cubicBezTo>
                    <a:pt x="8" y="19"/>
                    <a:pt x="3" y="9"/>
                    <a:pt x="0" y="0"/>
                  </a:cubicBezTo>
                </a:path>
              </a:pathLst>
            </a:custGeom>
            <a:solidFill>
              <a:srgbClr val="E593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7" name="íSḻîḑé"/>
            <p:cNvSpPr/>
            <p:nvPr/>
          </p:nvSpPr>
          <p:spPr bwMode="auto">
            <a:xfrm>
              <a:off x="3892550" y="3727451"/>
              <a:ext cx="234950" cy="219075"/>
            </a:xfrm>
            <a:custGeom>
              <a:avLst/>
              <a:gdLst>
                <a:gd name="T0" fmla="*/ 37 w 60"/>
                <a:gd name="T1" fmla="*/ 6 h 56"/>
                <a:gd name="T2" fmla="*/ 6 w 60"/>
                <a:gd name="T3" fmla="*/ 37 h 56"/>
                <a:gd name="T4" fmla="*/ 31 w 60"/>
                <a:gd name="T5" fmla="*/ 50 h 56"/>
                <a:gd name="T6" fmla="*/ 40 w 60"/>
                <a:gd name="T7" fmla="*/ 56 h 56"/>
                <a:gd name="T8" fmla="*/ 60 w 60"/>
                <a:gd name="T9" fmla="*/ 21 h 56"/>
                <a:gd name="T10" fmla="*/ 37 w 60"/>
                <a:gd name="T11" fmla="*/ 6 h 56"/>
              </a:gdLst>
              <a:ahLst/>
              <a:cxnLst>
                <a:cxn ang="0">
                  <a:pos x="T0" y="T1"/>
                </a:cxn>
                <a:cxn ang="0">
                  <a:pos x="T2" y="T3"/>
                </a:cxn>
                <a:cxn ang="0">
                  <a:pos x="T4" y="T5"/>
                </a:cxn>
                <a:cxn ang="0">
                  <a:pos x="T6" y="T7"/>
                </a:cxn>
                <a:cxn ang="0">
                  <a:pos x="T8" y="T9"/>
                </a:cxn>
                <a:cxn ang="0">
                  <a:pos x="T10" y="T11"/>
                </a:cxn>
              </a:cxnLst>
              <a:rect l="0" t="0" r="r" b="b"/>
              <a:pathLst>
                <a:path w="60" h="56">
                  <a:moveTo>
                    <a:pt x="37" y="6"/>
                  </a:moveTo>
                  <a:cubicBezTo>
                    <a:pt x="26" y="24"/>
                    <a:pt x="17" y="34"/>
                    <a:pt x="6" y="37"/>
                  </a:cubicBezTo>
                  <a:cubicBezTo>
                    <a:pt x="0" y="39"/>
                    <a:pt x="31" y="50"/>
                    <a:pt x="31" y="50"/>
                  </a:cubicBezTo>
                  <a:cubicBezTo>
                    <a:pt x="40" y="56"/>
                    <a:pt x="40" y="56"/>
                    <a:pt x="40" y="56"/>
                  </a:cubicBezTo>
                  <a:cubicBezTo>
                    <a:pt x="40" y="56"/>
                    <a:pt x="48" y="31"/>
                    <a:pt x="60" y="21"/>
                  </a:cubicBezTo>
                  <a:cubicBezTo>
                    <a:pt x="60" y="21"/>
                    <a:pt x="41" y="0"/>
                    <a:pt x="37" y="6"/>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8" name="iṡļîdè"/>
            <p:cNvSpPr/>
            <p:nvPr/>
          </p:nvSpPr>
          <p:spPr bwMode="auto">
            <a:xfrm>
              <a:off x="3975100" y="3817938"/>
              <a:ext cx="117475" cy="42863"/>
            </a:xfrm>
            <a:custGeom>
              <a:avLst/>
              <a:gdLst>
                <a:gd name="T0" fmla="*/ 30 w 30"/>
                <a:gd name="T1" fmla="*/ 9 h 11"/>
                <a:gd name="T2" fmla="*/ 29 w 30"/>
                <a:gd name="T3" fmla="*/ 11 h 11"/>
                <a:gd name="T4" fmla="*/ 29 w 30"/>
                <a:gd name="T5" fmla="*/ 11 h 11"/>
                <a:gd name="T6" fmla="*/ 30 w 30"/>
                <a:gd name="T7" fmla="*/ 9 h 11"/>
                <a:gd name="T8" fmla="*/ 30 w 30"/>
                <a:gd name="T9" fmla="*/ 9 h 11"/>
                <a:gd name="T10" fmla="*/ 4 w 30"/>
                <a:gd name="T11" fmla="*/ 0 h 11"/>
                <a:gd name="T12" fmla="*/ 3 w 30"/>
                <a:gd name="T13" fmla="*/ 0 h 11"/>
                <a:gd name="T14" fmla="*/ 0 w 30"/>
                <a:gd name="T15" fmla="*/ 4 h 11"/>
                <a:gd name="T16" fmla="*/ 0 w 30"/>
                <a:gd name="T17" fmla="*/ 4 h 11"/>
                <a:gd name="T18" fmla="*/ 4 w 30"/>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1">
                  <a:moveTo>
                    <a:pt x="30" y="9"/>
                  </a:moveTo>
                  <a:cubicBezTo>
                    <a:pt x="30" y="10"/>
                    <a:pt x="29" y="10"/>
                    <a:pt x="29" y="11"/>
                  </a:cubicBezTo>
                  <a:cubicBezTo>
                    <a:pt x="29" y="11"/>
                    <a:pt x="29" y="11"/>
                    <a:pt x="29" y="11"/>
                  </a:cubicBezTo>
                  <a:cubicBezTo>
                    <a:pt x="29" y="10"/>
                    <a:pt x="30" y="10"/>
                    <a:pt x="30" y="9"/>
                  </a:cubicBezTo>
                  <a:cubicBezTo>
                    <a:pt x="30" y="9"/>
                    <a:pt x="30" y="9"/>
                    <a:pt x="30" y="9"/>
                  </a:cubicBezTo>
                  <a:moveTo>
                    <a:pt x="4" y="0"/>
                  </a:moveTo>
                  <a:cubicBezTo>
                    <a:pt x="4" y="0"/>
                    <a:pt x="3" y="0"/>
                    <a:pt x="3" y="0"/>
                  </a:cubicBezTo>
                  <a:cubicBezTo>
                    <a:pt x="2" y="2"/>
                    <a:pt x="1" y="3"/>
                    <a:pt x="0" y="4"/>
                  </a:cubicBezTo>
                  <a:cubicBezTo>
                    <a:pt x="0" y="4"/>
                    <a:pt x="0" y="4"/>
                    <a:pt x="0" y="4"/>
                  </a:cubicBezTo>
                  <a:cubicBezTo>
                    <a:pt x="1" y="3"/>
                    <a:pt x="3" y="2"/>
                    <a:pt x="4" y="0"/>
                  </a:cubicBezTo>
                </a:path>
              </a:pathLst>
            </a:custGeom>
            <a:solidFill>
              <a:srgbClr val="C6A19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9" name="isḻíďé"/>
            <p:cNvSpPr/>
            <p:nvPr/>
          </p:nvSpPr>
          <p:spPr bwMode="auto">
            <a:xfrm>
              <a:off x="3975100" y="3786188"/>
              <a:ext cx="117475" cy="74613"/>
            </a:xfrm>
            <a:custGeom>
              <a:avLst/>
              <a:gdLst>
                <a:gd name="T0" fmla="*/ 10 w 30"/>
                <a:gd name="T1" fmla="*/ 0 h 19"/>
                <a:gd name="T2" fmla="*/ 4 w 30"/>
                <a:gd name="T3" fmla="*/ 8 h 19"/>
                <a:gd name="T4" fmla="*/ 0 w 30"/>
                <a:gd name="T5" fmla="*/ 12 h 19"/>
                <a:gd name="T6" fmla="*/ 29 w 30"/>
                <a:gd name="T7" fmla="*/ 19 h 19"/>
                <a:gd name="T8" fmla="*/ 30 w 30"/>
                <a:gd name="T9" fmla="*/ 17 h 19"/>
                <a:gd name="T10" fmla="*/ 10 w 30"/>
                <a:gd name="T11" fmla="*/ 0 h 19"/>
              </a:gdLst>
              <a:ahLst/>
              <a:cxnLst>
                <a:cxn ang="0">
                  <a:pos x="T0" y="T1"/>
                </a:cxn>
                <a:cxn ang="0">
                  <a:pos x="T2" y="T3"/>
                </a:cxn>
                <a:cxn ang="0">
                  <a:pos x="T4" y="T5"/>
                </a:cxn>
                <a:cxn ang="0">
                  <a:pos x="T6" y="T7"/>
                </a:cxn>
                <a:cxn ang="0">
                  <a:pos x="T8" y="T9"/>
                </a:cxn>
                <a:cxn ang="0">
                  <a:pos x="T10" y="T11"/>
                </a:cxn>
              </a:cxnLst>
              <a:rect l="0" t="0" r="r" b="b"/>
              <a:pathLst>
                <a:path w="30" h="19">
                  <a:moveTo>
                    <a:pt x="10" y="0"/>
                  </a:moveTo>
                  <a:cubicBezTo>
                    <a:pt x="8" y="5"/>
                    <a:pt x="6" y="8"/>
                    <a:pt x="4" y="8"/>
                  </a:cubicBezTo>
                  <a:cubicBezTo>
                    <a:pt x="3" y="10"/>
                    <a:pt x="1" y="11"/>
                    <a:pt x="0" y="12"/>
                  </a:cubicBezTo>
                  <a:cubicBezTo>
                    <a:pt x="1" y="12"/>
                    <a:pt x="21" y="14"/>
                    <a:pt x="29" y="19"/>
                  </a:cubicBezTo>
                  <a:cubicBezTo>
                    <a:pt x="29" y="18"/>
                    <a:pt x="30" y="18"/>
                    <a:pt x="30" y="17"/>
                  </a:cubicBezTo>
                  <a:cubicBezTo>
                    <a:pt x="21" y="14"/>
                    <a:pt x="15" y="8"/>
                    <a:pt x="10" y="0"/>
                  </a:cubicBezTo>
                </a:path>
              </a:pathLst>
            </a:custGeom>
            <a:solidFill>
              <a:srgbClr val="B74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0" name="íśḷíďè"/>
            <p:cNvSpPr/>
            <p:nvPr/>
          </p:nvSpPr>
          <p:spPr bwMode="auto">
            <a:xfrm>
              <a:off x="3086100" y="4357688"/>
              <a:ext cx="555625" cy="603250"/>
            </a:xfrm>
            <a:custGeom>
              <a:avLst/>
              <a:gdLst>
                <a:gd name="T0" fmla="*/ 89 w 142"/>
                <a:gd name="T1" fmla="*/ 0 h 154"/>
                <a:gd name="T2" fmla="*/ 41 w 142"/>
                <a:gd name="T3" fmla="*/ 60 h 154"/>
                <a:gd name="T4" fmla="*/ 0 w 142"/>
                <a:gd name="T5" fmla="*/ 136 h 154"/>
                <a:gd name="T6" fmla="*/ 42 w 142"/>
                <a:gd name="T7" fmla="*/ 140 h 154"/>
                <a:gd name="T8" fmla="*/ 142 w 142"/>
                <a:gd name="T9" fmla="*/ 65 h 154"/>
                <a:gd name="T10" fmla="*/ 89 w 142"/>
                <a:gd name="T11" fmla="*/ 0 h 154"/>
              </a:gdLst>
              <a:ahLst/>
              <a:cxnLst>
                <a:cxn ang="0">
                  <a:pos x="T0" y="T1"/>
                </a:cxn>
                <a:cxn ang="0">
                  <a:pos x="T2" y="T3"/>
                </a:cxn>
                <a:cxn ang="0">
                  <a:pos x="T4" y="T5"/>
                </a:cxn>
                <a:cxn ang="0">
                  <a:pos x="T6" y="T7"/>
                </a:cxn>
                <a:cxn ang="0">
                  <a:pos x="T8" y="T9"/>
                </a:cxn>
                <a:cxn ang="0">
                  <a:pos x="T10" y="T11"/>
                </a:cxn>
              </a:cxnLst>
              <a:rect l="0" t="0" r="r" b="b"/>
              <a:pathLst>
                <a:path w="142" h="154">
                  <a:moveTo>
                    <a:pt x="89" y="0"/>
                  </a:moveTo>
                  <a:cubicBezTo>
                    <a:pt x="89" y="0"/>
                    <a:pt x="60" y="29"/>
                    <a:pt x="41" y="60"/>
                  </a:cubicBezTo>
                  <a:cubicBezTo>
                    <a:pt x="21" y="92"/>
                    <a:pt x="0" y="124"/>
                    <a:pt x="0" y="136"/>
                  </a:cubicBezTo>
                  <a:cubicBezTo>
                    <a:pt x="0" y="149"/>
                    <a:pt x="19" y="154"/>
                    <a:pt x="42" y="140"/>
                  </a:cubicBezTo>
                  <a:cubicBezTo>
                    <a:pt x="66" y="126"/>
                    <a:pt x="142" y="65"/>
                    <a:pt x="142" y="65"/>
                  </a:cubicBezTo>
                  <a:cubicBezTo>
                    <a:pt x="89" y="0"/>
                    <a:pt x="89" y="0"/>
                    <a:pt x="89" y="0"/>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1" name="íşḷidè"/>
            <p:cNvSpPr/>
            <p:nvPr/>
          </p:nvSpPr>
          <p:spPr bwMode="auto">
            <a:xfrm>
              <a:off x="2655888" y="4865688"/>
              <a:ext cx="574675" cy="496888"/>
            </a:xfrm>
            <a:custGeom>
              <a:avLst/>
              <a:gdLst>
                <a:gd name="T0" fmla="*/ 126 w 147"/>
                <a:gd name="T1" fmla="*/ 5 h 127"/>
                <a:gd name="T2" fmla="*/ 91 w 147"/>
                <a:gd name="T3" fmla="*/ 13 h 127"/>
                <a:gd name="T4" fmla="*/ 20 w 147"/>
                <a:gd name="T5" fmla="*/ 104 h 127"/>
                <a:gd name="T6" fmla="*/ 6 w 147"/>
                <a:gd name="T7" fmla="*/ 126 h 127"/>
                <a:gd name="T8" fmla="*/ 60 w 147"/>
                <a:gd name="T9" fmla="*/ 126 h 127"/>
                <a:gd name="T10" fmla="*/ 31 w 147"/>
                <a:gd name="T11" fmla="*/ 112 h 127"/>
                <a:gd name="T12" fmla="*/ 147 w 147"/>
                <a:gd name="T13" fmla="*/ 13 h 127"/>
                <a:gd name="T14" fmla="*/ 126 w 147"/>
                <a:gd name="T15" fmla="*/ 5 h 1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27">
                  <a:moveTo>
                    <a:pt x="126" y="5"/>
                  </a:moveTo>
                  <a:cubicBezTo>
                    <a:pt x="126" y="5"/>
                    <a:pt x="112" y="0"/>
                    <a:pt x="91" y="13"/>
                  </a:cubicBezTo>
                  <a:cubicBezTo>
                    <a:pt x="69" y="26"/>
                    <a:pt x="32" y="94"/>
                    <a:pt x="20" y="104"/>
                  </a:cubicBezTo>
                  <a:cubicBezTo>
                    <a:pt x="8" y="113"/>
                    <a:pt x="0" y="125"/>
                    <a:pt x="6" y="126"/>
                  </a:cubicBezTo>
                  <a:cubicBezTo>
                    <a:pt x="9" y="127"/>
                    <a:pt x="60" y="126"/>
                    <a:pt x="60" y="126"/>
                  </a:cubicBezTo>
                  <a:cubicBezTo>
                    <a:pt x="61" y="121"/>
                    <a:pt x="31" y="118"/>
                    <a:pt x="31" y="112"/>
                  </a:cubicBezTo>
                  <a:cubicBezTo>
                    <a:pt x="31" y="107"/>
                    <a:pt x="147" y="13"/>
                    <a:pt x="147" y="13"/>
                  </a:cubicBezTo>
                  <a:cubicBezTo>
                    <a:pt x="126" y="5"/>
                    <a:pt x="126" y="5"/>
                    <a:pt x="126" y="5"/>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2" name="îṡḻïďè"/>
            <p:cNvSpPr/>
            <p:nvPr/>
          </p:nvSpPr>
          <p:spPr bwMode="auto">
            <a:xfrm>
              <a:off x="3168650" y="4357688"/>
              <a:ext cx="473075" cy="355600"/>
            </a:xfrm>
            <a:custGeom>
              <a:avLst/>
              <a:gdLst>
                <a:gd name="T0" fmla="*/ 68 w 121"/>
                <a:gd name="T1" fmla="*/ 0 h 91"/>
                <a:gd name="T2" fmla="*/ 20 w 121"/>
                <a:gd name="T3" fmla="*/ 60 h 91"/>
                <a:gd name="T4" fmla="*/ 0 w 121"/>
                <a:gd name="T5" fmla="*/ 91 h 91"/>
                <a:gd name="T6" fmla="*/ 20 w 121"/>
                <a:gd name="T7" fmla="*/ 60 h 91"/>
                <a:gd name="T8" fmla="*/ 68 w 121"/>
                <a:gd name="T9" fmla="*/ 0 h 91"/>
                <a:gd name="T10" fmla="*/ 121 w 121"/>
                <a:gd name="T11" fmla="*/ 65 h 91"/>
                <a:gd name="T12" fmla="*/ 121 w 121"/>
                <a:gd name="T13" fmla="*/ 65 h 91"/>
                <a:gd name="T14" fmla="*/ 68 w 121"/>
                <a:gd name="T15" fmla="*/ 0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91">
                  <a:moveTo>
                    <a:pt x="68" y="0"/>
                  </a:moveTo>
                  <a:cubicBezTo>
                    <a:pt x="68" y="0"/>
                    <a:pt x="39" y="29"/>
                    <a:pt x="20" y="60"/>
                  </a:cubicBezTo>
                  <a:cubicBezTo>
                    <a:pt x="13" y="71"/>
                    <a:pt x="6" y="81"/>
                    <a:pt x="0" y="91"/>
                  </a:cubicBezTo>
                  <a:cubicBezTo>
                    <a:pt x="6" y="81"/>
                    <a:pt x="13" y="71"/>
                    <a:pt x="20" y="60"/>
                  </a:cubicBezTo>
                  <a:cubicBezTo>
                    <a:pt x="39" y="29"/>
                    <a:pt x="68" y="0"/>
                    <a:pt x="68" y="0"/>
                  </a:cubicBezTo>
                  <a:cubicBezTo>
                    <a:pt x="121" y="65"/>
                    <a:pt x="121" y="65"/>
                    <a:pt x="121" y="65"/>
                  </a:cubicBezTo>
                  <a:cubicBezTo>
                    <a:pt x="121" y="65"/>
                    <a:pt x="121" y="65"/>
                    <a:pt x="121" y="65"/>
                  </a:cubicBezTo>
                  <a:cubicBezTo>
                    <a:pt x="68" y="0"/>
                    <a:pt x="68" y="0"/>
                    <a:pt x="68" y="0"/>
                  </a:cubicBezTo>
                </a:path>
              </a:pathLst>
            </a:custGeom>
            <a:solidFill>
              <a:srgbClr val="84A6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3" name="îşḷiďe"/>
            <p:cNvSpPr/>
            <p:nvPr/>
          </p:nvSpPr>
          <p:spPr bwMode="auto">
            <a:xfrm>
              <a:off x="3011488" y="4910138"/>
              <a:ext cx="12700" cy="7938"/>
            </a:xfrm>
            <a:custGeom>
              <a:avLst/>
              <a:gdLst>
                <a:gd name="T0" fmla="*/ 0 w 3"/>
                <a:gd name="T1" fmla="*/ 2 h 2"/>
                <a:gd name="T2" fmla="*/ 0 w 3"/>
                <a:gd name="T3" fmla="*/ 2 h 2"/>
                <a:gd name="T4" fmla="*/ 0 w 3"/>
                <a:gd name="T5" fmla="*/ 2 h 2"/>
                <a:gd name="T6" fmla="*/ 0 w 3"/>
                <a:gd name="T7" fmla="*/ 2 h 2"/>
                <a:gd name="T8" fmla="*/ 0 w 3"/>
                <a:gd name="T9" fmla="*/ 2 h 2"/>
                <a:gd name="T10" fmla="*/ 0 w 3"/>
                <a:gd name="T11" fmla="*/ 2 h 2"/>
                <a:gd name="T12" fmla="*/ 3 w 3"/>
                <a:gd name="T13" fmla="*/ 0 h 2"/>
                <a:gd name="T14" fmla="*/ 0 w 3"/>
                <a:gd name="T15" fmla="*/ 2 h 2"/>
                <a:gd name="T16" fmla="*/ 3 w 3"/>
                <a:gd name="T17" fmla="*/ 0 h 2"/>
                <a:gd name="T18" fmla="*/ 3 w 3"/>
                <a:gd name="T19" fmla="*/ 0 h 2"/>
                <a:gd name="T20" fmla="*/ 3 w 3"/>
                <a:gd name="T21" fmla="*/ 0 h 2"/>
                <a:gd name="T22" fmla="*/ 3 w 3"/>
                <a:gd name="T23" fmla="*/ 0 h 2"/>
                <a:gd name="T24" fmla="*/ 3 w 3"/>
                <a:gd name="T25" fmla="*/ 0 h 2"/>
                <a:gd name="T26" fmla="*/ 3 w 3"/>
                <a:gd name="T27" fmla="*/ 0 h 2"/>
                <a:gd name="T28" fmla="*/ 3 w 3"/>
                <a:gd name="T29" fmla="*/ 0 h 2"/>
                <a:gd name="T30" fmla="*/ 3 w 3"/>
                <a:gd name="T31" fmla="*/ 0 h 2"/>
                <a:gd name="T32" fmla="*/ 3 w 3"/>
                <a:gd name="T33" fmla="*/ 0 h 2"/>
                <a:gd name="T34" fmla="*/ 3 w 3"/>
                <a:gd name="T3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 h="2">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3" y="0"/>
                  </a:moveTo>
                  <a:cubicBezTo>
                    <a:pt x="2" y="1"/>
                    <a:pt x="1" y="1"/>
                    <a:pt x="0" y="2"/>
                  </a:cubicBezTo>
                  <a:cubicBezTo>
                    <a:pt x="1" y="1"/>
                    <a:pt x="2" y="1"/>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path>
              </a:pathLst>
            </a:custGeom>
            <a:solidFill>
              <a:srgbClr val="97ADB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4" name="íš1iḓê"/>
            <p:cNvSpPr/>
            <p:nvPr/>
          </p:nvSpPr>
          <p:spPr bwMode="auto">
            <a:xfrm>
              <a:off x="3086100" y="4357688"/>
              <a:ext cx="555625" cy="560388"/>
            </a:xfrm>
            <a:custGeom>
              <a:avLst/>
              <a:gdLst>
                <a:gd name="T0" fmla="*/ 89 w 142"/>
                <a:gd name="T1" fmla="*/ 0 h 143"/>
                <a:gd name="T2" fmla="*/ 41 w 142"/>
                <a:gd name="T3" fmla="*/ 60 h 143"/>
                <a:gd name="T4" fmla="*/ 21 w 142"/>
                <a:gd name="T5" fmla="*/ 91 h 143"/>
                <a:gd name="T6" fmla="*/ 0 w 142"/>
                <a:gd name="T7" fmla="*/ 135 h 143"/>
                <a:gd name="T8" fmla="*/ 10 w 142"/>
                <a:gd name="T9" fmla="*/ 134 h 143"/>
                <a:gd name="T10" fmla="*/ 16 w 142"/>
                <a:gd name="T11" fmla="*/ 135 h 143"/>
                <a:gd name="T12" fmla="*/ 37 w 142"/>
                <a:gd name="T13" fmla="*/ 143 h 143"/>
                <a:gd name="T14" fmla="*/ 37 w 142"/>
                <a:gd name="T15" fmla="*/ 143 h 143"/>
                <a:gd name="T16" fmla="*/ 42 w 142"/>
                <a:gd name="T17" fmla="*/ 140 h 143"/>
                <a:gd name="T18" fmla="*/ 142 w 142"/>
                <a:gd name="T19" fmla="*/ 65 h 143"/>
                <a:gd name="T20" fmla="*/ 89 w 142"/>
                <a:gd name="T2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2" h="143">
                  <a:moveTo>
                    <a:pt x="89" y="0"/>
                  </a:moveTo>
                  <a:cubicBezTo>
                    <a:pt x="89" y="0"/>
                    <a:pt x="60" y="29"/>
                    <a:pt x="41" y="60"/>
                  </a:cubicBezTo>
                  <a:cubicBezTo>
                    <a:pt x="34" y="71"/>
                    <a:pt x="27" y="81"/>
                    <a:pt x="21" y="91"/>
                  </a:cubicBezTo>
                  <a:cubicBezTo>
                    <a:pt x="10" y="110"/>
                    <a:pt x="1" y="126"/>
                    <a:pt x="0" y="135"/>
                  </a:cubicBezTo>
                  <a:cubicBezTo>
                    <a:pt x="4" y="134"/>
                    <a:pt x="7" y="134"/>
                    <a:pt x="10" y="134"/>
                  </a:cubicBezTo>
                  <a:cubicBezTo>
                    <a:pt x="14" y="134"/>
                    <a:pt x="16" y="135"/>
                    <a:pt x="16" y="135"/>
                  </a:cubicBezTo>
                  <a:cubicBezTo>
                    <a:pt x="37" y="143"/>
                    <a:pt x="37" y="143"/>
                    <a:pt x="37" y="143"/>
                  </a:cubicBezTo>
                  <a:cubicBezTo>
                    <a:pt x="37" y="143"/>
                    <a:pt x="37" y="143"/>
                    <a:pt x="37" y="143"/>
                  </a:cubicBezTo>
                  <a:cubicBezTo>
                    <a:pt x="38" y="142"/>
                    <a:pt x="40" y="141"/>
                    <a:pt x="42" y="140"/>
                  </a:cubicBezTo>
                  <a:cubicBezTo>
                    <a:pt x="66" y="126"/>
                    <a:pt x="142" y="65"/>
                    <a:pt x="142" y="65"/>
                  </a:cubicBezTo>
                  <a:cubicBezTo>
                    <a:pt x="89" y="0"/>
                    <a:pt x="89" y="0"/>
                    <a:pt x="89" y="0"/>
                  </a:cubicBezTo>
                </a:path>
              </a:pathLst>
            </a:custGeom>
            <a:solidFill>
              <a:srgbClr val="0328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5" name="ïSḻiḍê"/>
            <p:cNvSpPr/>
            <p:nvPr/>
          </p:nvSpPr>
          <p:spPr bwMode="auto">
            <a:xfrm>
              <a:off x="2671763" y="4881563"/>
              <a:ext cx="558800" cy="481013"/>
            </a:xfrm>
            <a:custGeom>
              <a:avLst/>
              <a:gdLst>
                <a:gd name="T0" fmla="*/ 116 w 143"/>
                <a:gd name="T1" fmla="*/ 0 h 123"/>
                <a:gd name="T2" fmla="*/ 106 w 143"/>
                <a:gd name="T3" fmla="*/ 1 h 123"/>
                <a:gd name="T4" fmla="*/ 106 w 143"/>
                <a:gd name="T5" fmla="*/ 1 h 123"/>
                <a:gd name="T6" fmla="*/ 90 w 143"/>
                <a:gd name="T7" fmla="*/ 7 h 123"/>
                <a:gd name="T8" fmla="*/ 90 w 143"/>
                <a:gd name="T9" fmla="*/ 7 h 123"/>
                <a:gd name="T10" fmla="*/ 90 w 143"/>
                <a:gd name="T11" fmla="*/ 7 h 123"/>
                <a:gd name="T12" fmla="*/ 90 w 143"/>
                <a:gd name="T13" fmla="*/ 7 h 123"/>
                <a:gd name="T14" fmla="*/ 90 w 143"/>
                <a:gd name="T15" fmla="*/ 7 h 123"/>
                <a:gd name="T16" fmla="*/ 90 w 143"/>
                <a:gd name="T17" fmla="*/ 7 h 123"/>
                <a:gd name="T18" fmla="*/ 90 w 143"/>
                <a:gd name="T19" fmla="*/ 7 h 123"/>
                <a:gd name="T20" fmla="*/ 87 w 143"/>
                <a:gd name="T21" fmla="*/ 9 h 123"/>
                <a:gd name="T22" fmla="*/ 87 w 143"/>
                <a:gd name="T23" fmla="*/ 9 h 123"/>
                <a:gd name="T24" fmla="*/ 87 w 143"/>
                <a:gd name="T25" fmla="*/ 9 h 123"/>
                <a:gd name="T26" fmla="*/ 87 w 143"/>
                <a:gd name="T27" fmla="*/ 9 h 123"/>
                <a:gd name="T28" fmla="*/ 87 w 143"/>
                <a:gd name="T29" fmla="*/ 9 h 123"/>
                <a:gd name="T30" fmla="*/ 87 w 143"/>
                <a:gd name="T31" fmla="*/ 9 h 123"/>
                <a:gd name="T32" fmla="*/ 87 w 143"/>
                <a:gd name="T33" fmla="*/ 9 h 123"/>
                <a:gd name="T34" fmla="*/ 16 w 143"/>
                <a:gd name="T35" fmla="*/ 100 h 123"/>
                <a:gd name="T36" fmla="*/ 0 w 143"/>
                <a:gd name="T37" fmla="*/ 120 h 123"/>
                <a:gd name="T38" fmla="*/ 2 w 143"/>
                <a:gd name="T39" fmla="*/ 122 h 123"/>
                <a:gd name="T40" fmla="*/ 22 w 143"/>
                <a:gd name="T41" fmla="*/ 123 h 123"/>
                <a:gd name="T42" fmla="*/ 56 w 143"/>
                <a:gd name="T43" fmla="*/ 122 h 123"/>
                <a:gd name="T44" fmla="*/ 56 w 143"/>
                <a:gd name="T45" fmla="*/ 122 h 123"/>
                <a:gd name="T46" fmla="*/ 31 w 143"/>
                <a:gd name="T47" fmla="*/ 112 h 123"/>
                <a:gd name="T48" fmla="*/ 27 w 143"/>
                <a:gd name="T49" fmla="*/ 108 h 123"/>
                <a:gd name="T50" fmla="*/ 27 w 143"/>
                <a:gd name="T51" fmla="*/ 108 h 123"/>
                <a:gd name="T52" fmla="*/ 143 w 143"/>
                <a:gd name="T53" fmla="*/ 9 h 123"/>
                <a:gd name="T54" fmla="*/ 122 w 143"/>
                <a:gd name="T55" fmla="*/ 1 h 123"/>
                <a:gd name="T56" fmla="*/ 116 w 143"/>
                <a:gd name="T5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3" h="123">
                  <a:moveTo>
                    <a:pt x="116" y="0"/>
                  </a:moveTo>
                  <a:cubicBezTo>
                    <a:pt x="113" y="0"/>
                    <a:pt x="110" y="0"/>
                    <a:pt x="106" y="1"/>
                  </a:cubicBezTo>
                  <a:cubicBezTo>
                    <a:pt x="106" y="1"/>
                    <a:pt x="106" y="1"/>
                    <a:pt x="106" y="1"/>
                  </a:cubicBezTo>
                  <a:cubicBezTo>
                    <a:pt x="102" y="2"/>
                    <a:pt x="96" y="4"/>
                    <a:pt x="90" y="7"/>
                  </a:cubicBezTo>
                  <a:cubicBezTo>
                    <a:pt x="90" y="7"/>
                    <a:pt x="90" y="7"/>
                    <a:pt x="90" y="7"/>
                  </a:cubicBezTo>
                  <a:cubicBezTo>
                    <a:pt x="90" y="7"/>
                    <a:pt x="90" y="7"/>
                    <a:pt x="90" y="7"/>
                  </a:cubicBezTo>
                  <a:cubicBezTo>
                    <a:pt x="90" y="7"/>
                    <a:pt x="90" y="7"/>
                    <a:pt x="90" y="7"/>
                  </a:cubicBezTo>
                  <a:cubicBezTo>
                    <a:pt x="90" y="7"/>
                    <a:pt x="90" y="7"/>
                    <a:pt x="90" y="7"/>
                  </a:cubicBezTo>
                  <a:cubicBezTo>
                    <a:pt x="90" y="7"/>
                    <a:pt x="90" y="7"/>
                    <a:pt x="90" y="7"/>
                  </a:cubicBezTo>
                  <a:cubicBezTo>
                    <a:pt x="90" y="7"/>
                    <a:pt x="90" y="7"/>
                    <a:pt x="90" y="7"/>
                  </a:cubicBezTo>
                  <a:cubicBezTo>
                    <a:pt x="89" y="8"/>
                    <a:pt x="88" y="8"/>
                    <a:pt x="87" y="9"/>
                  </a:cubicBezTo>
                  <a:cubicBezTo>
                    <a:pt x="87" y="9"/>
                    <a:pt x="87" y="9"/>
                    <a:pt x="87" y="9"/>
                  </a:cubicBezTo>
                  <a:cubicBezTo>
                    <a:pt x="87" y="9"/>
                    <a:pt x="87" y="9"/>
                    <a:pt x="87" y="9"/>
                  </a:cubicBezTo>
                  <a:cubicBezTo>
                    <a:pt x="87" y="9"/>
                    <a:pt x="87" y="9"/>
                    <a:pt x="87" y="9"/>
                  </a:cubicBezTo>
                  <a:cubicBezTo>
                    <a:pt x="87" y="9"/>
                    <a:pt x="87" y="9"/>
                    <a:pt x="87" y="9"/>
                  </a:cubicBezTo>
                  <a:cubicBezTo>
                    <a:pt x="87" y="9"/>
                    <a:pt x="87" y="9"/>
                    <a:pt x="87" y="9"/>
                  </a:cubicBezTo>
                  <a:cubicBezTo>
                    <a:pt x="87" y="9"/>
                    <a:pt x="87" y="9"/>
                    <a:pt x="87" y="9"/>
                  </a:cubicBezTo>
                  <a:cubicBezTo>
                    <a:pt x="65" y="22"/>
                    <a:pt x="28" y="90"/>
                    <a:pt x="16" y="100"/>
                  </a:cubicBezTo>
                  <a:cubicBezTo>
                    <a:pt x="7" y="107"/>
                    <a:pt x="0" y="116"/>
                    <a:pt x="0" y="120"/>
                  </a:cubicBezTo>
                  <a:cubicBezTo>
                    <a:pt x="0" y="121"/>
                    <a:pt x="0" y="122"/>
                    <a:pt x="2" y="122"/>
                  </a:cubicBezTo>
                  <a:cubicBezTo>
                    <a:pt x="3" y="123"/>
                    <a:pt x="12" y="123"/>
                    <a:pt x="22" y="123"/>
                  </a:cubicBezTo>
                  <a:cubicBezTo>
                    <a:pt x="38" y="123"/>
                    <a:pt x="56" y="122"/>
                    <a:pt x="56" y="122"/>
                  </a:cubicBezTo>
                  <a:cubicBezTo>
                    <a:pt x="56" y="122"/>
                    <a:pt x="56" y="122"/>
                    <a:pt x="56" y="122"/>
                  </a:cubicBezTo>
                  <a:cubicBezTo>
                    <a:pt x="56" y="118"/>
                    <a:pt x="39" y="115"/>
                    <a:pt x="31" y="112"/>
                  </a:cubicBezTo>
                  <a:cubicBezTo>
                    <a:pt x="29" y="111"/>
                    <a:pt x="27" y="110"/>
                    <a:pt x="27" y="108"/>
                  </a:cubicBezTo>
                  <a:cubicBezTo>
                    <a:pt x="27" y="108"/>
                    <a:pt x="27" y="108"/>
                    <a:pt x="27" y="108"/>
                  </a:cubicBezTo>
                  <a:cubicBezTo>
                    <a:pt x="27" y="103"/>
                    <a:pt x="143" y="9"/>
                    <a:pt x="143" y="9"/>
                  </a:cubicBezTo>
                  <a:cubicBezTo>
                    <a:pt x="122" y="1"/>
                    <a:pt x="122" y="1"/>
                    <a:pt x="122" y="1"/>
                  </a:cubicBezTo>
                  <a:cubicBezTo>
                    <a:pt x="122" y="1"/>
                    <a:pt x="120" y="0"/>
                    <a:pt x="116" y="0"/>
                  </a:cubicBezTo>
                </a:path>
              </a:pathLst>
            </a:custGeom>
            <a:solidFill>
              <a:srgbClr val="0328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6" name="íS1îdé"/>
            <p:cNvSpPr/>
            <p:nvPr/>
          </p:nvSpPr>
          <p:spPr bwMode="auto">
            <a:xfrm>
              <a:off x="3297238" y="4173538"/>
              <a:ext cx="787400" cy="688975"/>
            </a:xfrm>
            <a:custGeom>
              <a:avLst/>
              <a:gdLst>
                <a:gd name="T0" fmla="*/ 131 w 201"/>
                <a:gd name="T1" fmla="*/ 62 h 176"/>
                <a:gd name="T2" fmla="*/ 201 w 201"/>
                <a:gd name="T3" fmla="*/ 154 h 176"/>
                <a:gd name="T4" fmla="*/ 117 w 201"/>
                <a:gd name="T5" fmla="*/ 141 h 176"/>
                <a:gd name="T6" fmla="*/ 32 w 201"/>
                <a:gd name="T7" fmla="*/ 38 h 176"/>
                <a:gd name="T8" fmla="*/ 131 w 201"/>
                <a:gd name="T9" fmla="*/ 62 h 176"/>
              </a:gdLst>
              <a:ahLst/>
              <a:cxnLst>
                <a:cxn ang="0">
                  <a:pos x="T0" y="T1"/>
                </a:cxn>
                <a:cxn ang="0">
                  <a:pos x="T2" y="T3"/>
                </a:cxn>
                <a:cxn ang="0">
                  <a:pos x="T4" y="T5"/>
                </a:cxn>
                <a:cxn ang="0">
                  <a:pos x="T6" y="T7"/>
                </a:cxn>
                <a:cxn ang="0">
                  <a:pos x="T8" y="T9"/>
                </a:cxn>
              </a:cxnLst>
              <a:rect l="0" t="0" r="r" b="b"/>
              <a:pathLst>
                <a:path w="201" h="176">
                  <a:moveTo>
                    <a:pt x="131" y="62"/>
                  </a:moveTo>
                  <a:cubicBezTo>
                    <a:pt x="131" y="62"/>
                    <a:pt x="201" y="117"/>
                    <a:pt x="201" y="154"/>
                  </a:cubicBezTo>
                  <a:cubicBezTo>
                    <a:pt x="201" y="176"/>
                    <a:pt x="160" y="158"/>
                    <a:pt x="117" y="141"/>
                  </a:cubicBezTo>
                  <a:cubicBezTo>
                    <a:pt x="70" y="124"/>
                    <a:pt x="0" y="81"/>
                    <a:pt x="32" y="38"/>
                  </a:cubicBezTo>
                  <a:cubicBezTo>
                    <a:pt x="61" y="0"/>
                    <a:pt x="131" y="62"/>
                    <a:pt x="131" y="62"/>
                  </a:cubicBezTo>
                  <a:close/>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7" name="ïsliḓê"/>
            <p:cNvSpPr/>
            <p:nvPr/>
          </p:nvSpPr>
          <p:spPr bwMode="auto">
            <a:xfrm>
              <a:off x="3532188" y="4733926"/>
              <a:ext cx="590550" cy="636588"/>
            </a:xfrm>
            <a:custGeom>
              <a:avLst/>
              <a:gdLst>
                <a:gd name="T0" fmla="*/ 109 w 151"/>
                <a:gd name="T1" fmla="*/ 0 h 163"/>
                <a:gd name="T2" fmla="*/ 63 w 151"/>
                <a:gd name="T3" fmla="*/ 42 h 163"/>
                <a:gd name="T4" fmla="*/ 17 w 151"/>
                <a:gd name="T5" fmla="*/ 135 h 163"/>
                <a:gd name="T6" fmla="*/ 12 w 151"/>
                <a:gd name="T7" fmla="*/ 161 h 163"/>
                <a:gd name="T8" fmla="*/ 70 w 151"/>
                <a:gd name="T9" fmla="*/ 160 h 163"/>
                <a:gd name="T10" fmla="*/ 42 w 151"/>
                <a:gd name="T11" fmla="*/ 145 h 163"/>
                <a:gd name="T12" fmla="*/ 37 w 151"/>
                <a:gd name="T13" fmla="*/ 134 h 163"/>
                <a:gd name="T14" fmla="*/ 137 w 151"/>
                <a:gd name="T15" fmla="*/ 26 h 163"/>
                <a:gd name="T16" fmla="*/ 109 w 151"/>
                <a:gd name="T17"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63">
                  <a:moveTo>
                    <a:pt x="109" y="0"/>
                  </a:moveTo>
                  <a:cubicBezTo>
                    <a:pt x="109" y="0"/>
                    <a:pt x="79" y="17"/>
                    <a:pt x="63" y="42"/>
                  </a:cubicBezTo>
                  <a:cubicBezTo>
                    <a:pt x="51" y="60"/>
                    <a:pt x="26" y="121"/>
                    <a:pt x="17" y="135"/>
                  </a:cubicBezTo>
                  <a:cubicBezTo>
                    <a:pt x="8" y="149"/>
                    <a:pt x="0" y="160"/>
                    <a:pt x="12" y="161"/>
                  </a:cubicBezTo>
                  <a:cubicBezTo>
                    <a:pt x="24" y="162"/>
                    <a:pt x="61" y="163"/>
                    <a:pt x="70" y="160"/>
                  </a:cubicBezTo>
                  <a:cubicBezTo>
                    <a:pt x="78" y="157"/>
                    <a:pt x="49" y="149"/>
                    <a:pt x="42" y="145"/>
                  </a:cubicBezTo>
                  <a:cubicBezTo>
                    <a:pt x="37" y="142"/>
                    <a:pt x="33" y="140"/>
                    <a:pt x="37" y="134"/>
                  </a:cubicBezTo>
                  <a:cubicBezTo>
                    <a:pt x="40" y="127"/>
                    <a:pt x="129" y="41"/>
                    <a:pt x="137" y="26"/>
                  </a:cubicBezTo>
                  <a:cubicBezTo>
                    <a:pt x="151" y="3"/>
                    <a:pt x="109" y="0"/>
                    <a:pt x="109" y="0"/>
                  </a:cubicBezTo>
                  <a:close/>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8" name="íś1íḑê"/>
            <p:cNvSpPr/>
            <p:nvPr/>
          </p:nvSpPr>
          <p:spPr bwMode="auto">
            <a:xfrm>
              <a:off x="3994150" y="3532188"/>
              <a:ext cx="320675" cy="344488"/>
            </a:xfrm>
            <a:custGeom>
              <a:avLst/>
              <a:gdLst>
                <a:gd name="T0" fmla="*/ 82 w 82"/>
                <a:gd name="T1" fmla="*/ 41 h 88"/>
                <a:gd name="T2" fmla="*/ 34 w 82"/>
                <a:gd name="T3" fmla="*/ 85 h 88"/>
                <a:gd name="T4" fmla="*/ 0 w 82"/>
                <a:gd name="T5" fmla="*/ 41 h 88"/>
                <a:gd name="T6" fmla="*/ 41 w 82"/>
                <a:gd name="T7" fmla="*/ 0 h 88"/>
                <a:gd name="T8" fmla="*/ 82 w 82"/>
                <a:gd name="T9" fmla="*/ 41 h 88"/>
              </a:gdLst>
              <a:ahLst/>
              <a:cxnLst>
                <a:cxn ang="0">
                  <a:pos x="T0" y="T1"/>
                </a:cxn>
                <a:cxn ang="0">
                  <a:pos x="T2" y="T3"/>
                </a:cxn>
                <a:cxn ang="0">
                  <a:pos x="T4" y="T5"/>
                </a:cxn>
                <a:cxn ang="0">
                  <a:pos x="T6" y="T7"/>
                </a:cxn>
                <a:cxn ang="0">
                  <a:pos x="T8" y="T9"/>
                </a:cxn>
              </a:cxnLst>
              <a:rect l="0" t="0" r="r" b="b"/>
              <a:pathLst>
                <a:path w="82" h="88">
                  <a:moveTo>
                    <a:pt x="82" y="41"/>
                  </a:moveTo>
                  <a:cubicBezTo>
                    <a:pt x="82" y="64"/>
                    <a:pt x="59" y="88"/>
                    <a:pt x="34" y="85"/>
                  </a:cubicBezTo>
                  <a:cubicBezTo>
                    <a:pt x="12" y="81"/>
                    <a:pt x="0" y="64"/>
                    <a:pt x="0" y="41"/>
                  </a:cubicBezTo>
                  <a:cubicBezTo>
                    <a:pt x="0" y="18"/>
                    <a:pt x="18" y="0"/>
                    <a:pt x="41" y="0"/>
                  </a:cubicBezTo>
                  <a:cubicBezTo>
                    <a:pt x="64" y="0"/>
                    <a:pt x="82" y="18"/>
                    <a:pt x="82" y="41"/>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9" name="ïṡlîďe"/>
            <p:cNvSpPr/>
            <p:nvPr/>
          </p:nvSpPr>
          <p:spPr bwMode="auto">
            <a:xfrm>
              <a:off x="4013200" y="3630613"/>
              <a:ext cx="168275" cy="234950"/>
            </a:xfrm>
            <a:custGeom>
              <a:avLst/>
              <a:gdLst>
                <a:gd name="T0" fmla="*/ 7 w 43"/>
                <a:gd name="T1" fmla="*/ 15 h 60"/>
                <a:gd name="T2" fmla="*/ 0 w 43"/>
                <a:gd name="T3" fmla="*/ 40 h 60"/>
                <a:gd name="T4" fmla="*/ 29 w 43"/>
                <a:gd name="T5" fmla="*/ 60 h 60"/>
                <a:gd name="T6" fmla="*/ 34 w 43"/>
                <a:gd name="T7" fmla="*/ 60 h 60"/>
                <a:gd name="T8" fmla="*/ 43 w 43"/>
                <a:gd name="T9" fmla="*/ 59 h 60"/>
                <a:gd name="T10" fmla="*/ 7 w 43"/>
                <a:gd name="T11" fmla="*/ 17 h 60"/>
                <a:gd name="T12" fmla="*/ 7 w 43"/>
                <a:gd name="T13" fmla="*/ 15 h 60"/>
                <a:gd name="T14" fmla="*/ 12 w 43"/>
                <a:gd name="T15" fmla="*/ 0 h 60"/>
                <a:gd name="T16" fmla="*/ 9 w 43"/>
                <a:gd name="T17" fmla="*/ 4 h 60"/>
                <a:gd name="T18" fmla="*/ 8 w 43"/>
                <a:gd name="T19" fmla="*/ 9 h 60"/>
                <a:gd name="T20" fmla="*/ 12 w 43"/>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60">
                  <a:moveTo>
                    <a:pt x="7" y="15"/>
                  </a:moveTo>
                  <a:cubicBezTo>
                    <a:pt x="5" y="26"/>
                    <a:pt x="3" y="34"/>
                    <a:pt x="0" y="40"/>
                  </a:cubicBezTo>
                  <a:cubicBezTo>
                    <a:pt x="6" y="50"/>
                    <a:pt x="16" y="57"/>
                    <a:pt x="29" y="60"/>
                  </a:cubicBezTo>
                  <a:cubicBezTo>
                    <a:pt x="31" y="60"/>
                    <a:pt x="33" y="60"/>
                    <a:pt x="34" y="60"/>
                  </a:cubicBezTo>
                  <a:cubicBezTo>
                    <a:pt x="37" y="60"/>
                    <a:pt x="40" y="59"/>
                    <a:pt x="43" y="59"/>
                  </a:cubicBezTo>
                  <a:cubicBezTo>
                    <a:pt x="20" y="56"/>
                    <a:pt x="7" y="38"/>
                    <a:pt x="7" y="17"/>
                  </a:cubicBezTo>
                  <a:cubicBezTo>
                    <a:pt x="7" y="17"/>
                    <a:pt x="7" y="16"/>
                    <a:pt x="7" y="15"/>
                  </a:cubicBezTo>
                  <a:moveTo>
                    <a:pt x="12" y="0"/>
                  </a:moveTo>
                  <a:cubicBezTo>
                    <a:pt x="10" y="1"/>
                    <a:pt x="9" y="2"/>
                    <a:pt x="9" y="4"/>
                  </a:cubicBezTo>
                  <a:cubicBezTo>
                    <a:pt x="9" y="6"/>
                    <a:pt x="8" y="7"/>
                    <a:pt x="8" y="9"/>
                  </a:cubicBezTo>
                  <a:cubicBezTo>
                    <a:pt x="9" y="6"/>
                    <a:pt x="10" y="3"/>
                    <a:pt x="12" y="0"/>
                  </a:cubicBezTo>
                </a:path>
              </a:pathLst>
            </a:custGeom>
            <a:solidFill>
              <a:srgbClr val="C354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0" name="iślïde"/>
            <p:cNvSpPr/>
            <p:nvPr/>
          </p:nvSpPr>
          <p:spPr bwMode="auto">
            <a:xfrm>
              <a:off x="4111625" y="3462338"/>
              <a:ext cx="325438" cy="273050"/>
            </a:xfrm>
            <a:custGeom>
              <a:avLst/>
              <a:gdLst>
                <a:gd name="T0" fmla="*/ 0 w 83"/>
                <a:gd name="T1" fmla="*/ 25 h 70"/>
                <a:gd name="T2" fmla="*/ 64 w 83"/>
                <a:gd name="T3" fmla="*/ 63 h 70"/>
                <a:gd name="T4" fmla="*/ 63 w 83"/>
                <a:gd name="T5" fmla="*/ 39 h 70"/>
                <a:gd name="T6" fmla="*/ 0 w 83"/>
                <a:gd name="T7" fmla="*/ 25 h 70"/>
              </a:gdLst>
              <a:ahLst/>
              <a:cxnLst>
                <a:cxn ang="0">
                  <a:pos x="T0" y="T1"/>
                </a:cxn>
                <a:cxn ang="0">
                  <a:pos x="T2" y="T3"/>
                </a:cxn>
                <a:cxn ang="0">
                  <a:pos x="T4" y="T5"/>
                </a:cxn>
                <a:cxn ang="0">
                  <a:pos x="T6" y="T7"/>
                </a:cxn>
              </a:cxnLst>
              <a:rect l="0" t="0" r="r" b="b"/>
              <a:pathLst>
                <a:path w="83" h="70">
                  <a:moveTo>
                    <a:pt x="0" y="25"/>
                  </a:moveTo>
                  <a:cubicBezTo>
                    <a:pt x="0" y="25"/>
                    <a:pt x="45" y="70"/>
                    <a:pt x="64" y="63"/>
                  </a:cubicBezTo>
                  <a:cubicBezTo>
                    <a:pt x="83" y="56"/>
                    <a:pt x="76" y="43"/>
                    <a:pt x="63" y="39"/>
                  </a:cubicBezTo>
                  <a:cubicBezTo>
                    <a:pt x="42" y="31"/>
                    <a:pt x="20" y="0"/>
                    <a:pt x="0" y="25"/>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1" name="îṥḻïḓê"/>
            <p:cNvSpPr/>
            <p:nvPr/>
          </p:nvSpPr>
          <p:spPr bwMode="auto">
            <a:xfrm>
              <a:off x="3943350" y="3497263"/>
              <a:ext cx="282575" cy="398463"/>
            </a:xfrm>
            <a:custGeom>
              <a:avLst/>
              <a:gdLst>
                <a:gd name="T0" fmla="*/ 63 w 72"/>
                <a:gd name="T1" fmla="*/ 15 h 102"/>
                <a:gd name="T2" fmla="*/ 52 w 72"/>
                <a:gd name="T3" fmla="*/ 6 h 102"/>
                <a:gd name="T4" fmla="*/ 3 w 72"/>
                <a:gd name="T5" fmla="*/ 59 h 102"/>
                <a:gd name="T6" fmla="*/ 27 w 72"/>
                <a:gd name="T7" fmla="*/ 38 h 102"/>
                <a:gd name="T8" fmla="*/ 37 w 72"/>
                <a:gd name="T9" fmla="*/ 35 h 102"/>
                <a:gd name="T10" fmla="*/ 63 w 72"/>
                <a:gd name="T11" fmla="*/ 28 h 102"/>
                <a:gd name="T12" fmla="*/ 63 w 72"/>
                <a:gd name="T13" fmla="*/ 15 h 102"/>
              </a:gdLst>
              <a:ahLst/>
              <a:cxnLst>
                <a:cxn ang="0">
                  <a:pos x="T0" y="T1"/>
                </a:cxn>
                <a:cxn ang="0">
                  <a:pos x="T2" y="T3"/>
                </a:cxn>
                <a:cxn ang="0">
                  <a:pos x="T4" y="T5"/>
                </a:cxn>
                <a:cxn ang="0">
                  <a:pos x="T6" y="T7"/>
                </a:cxn>
                <a:cxn ang="0">
                  <a:pos x="T8" y="T9"/>
                </a:cxn>
                <a:cxn ang="0">
                  <a:pos x="T10" y="T11"/>
                </a:cxn>
                <a:cxn ang="0">
                  <a:pos x="T12" y="T13"/>
                </a:cxn>
              </a:cxnLst>
              <a:rect l="0" t="0" r="r" b="b"/>
              <a:pathLst>
                <a:path w="72" h="102">
                  <a:moveTo>
                    <a:pt x="63" y="15"/>
                  </a:moveTo>
                  <a:cubicBezTo>
                    <a:pt x="63" y="15"/>
                    <a:pt x="66" y="9"/>
                    <a:pt x="52" y="6"/>
                  </a:cubicBezTo>
                  <a:cubicBezTo>
                    <a:pt x="29" y="0"/>
                    <a:pt x="0" y="23"/>
                    <a:pt x="3" y="59"/>
                  </a:cubicBezTo>
                  <a:cubicBezTo>
                    <a:pt x="6" y="102"/>
                    <a:pt x="22" y="81"/>
                    <a:pt x="27" y="38"/>
                  </a:cubicBezTo>
                  <a:cubicBezTo>
                    <a:pt x="27" y="33"/>
                    <a:pt x="31" y="34"/>
                    <a:pt x="37" y="35"/>
                  </a:cubicBezTo>
                  <a:cubicBezTo>
                    <a:pt x="44" y="36"/>
                    <a:pt x="54" y="37"/>
                    <a:pt x="63" y="28"/>
                  </a:cubicBezTo>
                  <a:cubicBezTo>
                    <a:pt x="72" y="18"/>
                    <a:pt x="63" y="15"/>
                    <a:pt x="63" y="15"/>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2" name="ísḻidê"/>
            <p:cNvSpPr/>
            <p:nvPr/>
          </p:nvSpPr>
          <p:spPr bwMode="auto">
            <a:xfrm>
              <a:off x="3962400" y="3606801"/>
              <a:ext cx="227013" cy="215900"/>
            </a:xfrm>
            <a:custGeom>
              <a:avLst/>
              <a:gdLst>
                <a:gd name="T0" fmla="*/ 58 w 58"/>
                <a:gd name="T1" fmla="*/ 0 h 55"/>
                <a:gd name="T2" fmla="*/ 43 w 58"/>
                <a:gd name="T3" fmla="*/ 5 h 55"/>
                <a:gd name="T4" fmla="*/ 32 w 58"/>
                <a:gd name="T5" fmla="*/ 4 h 55"/>
                <a:gd name="T6" fmla="*/ 25 w 58"/>
                <a:gd name="T7" fmla="*/ 2 h 55"/>
                <a:gd name="T8" fmla="*/ 21 w 58"/>
                <a:gd name="T9" fmla="*/ 5 h 55"/>
                <a:gd name="T10" fmla="*/ 0 w 58"/>
                <a:gd name="T11" fmla="*/ 47 h 55"/>
                <a:gd name="T12" fmla="*/ 6 w 58"/>
                <a:gd name="T13" fmla="*/ 55 h 55"/>
                <a:gd name="T14" fmla="*/ 22 w 58"/>
                <a:gd name="T15" fmla="*/ 10 h 55"/>
                <a:gd name="T16" fmla="*/ 26 w 58"/>
                <a:gd name="T17" fmla="*/ 6 h 55"/>
                <a:gd name="T18" fmla="*/ 32 w 58"/>
                <a:gd name="T19" fmla="*/ 7 h 55"/>
                <a:gd name="T20" fmla="*/ 40 w 58"/>
                <a:gd name="T21" fmla="*/ 8 h 55"/>
                <a:gd name="T22" fmla="*/ 58 w 58"/>
                <a:gd name="T2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5">
                  <a:moveTo>
                    <a:pt x="58" y="0"/>
                  </a:moveTo>
                  <a:cubicBezTo>
                    <a:pt x="53" y="4"/>
                    <a:pt x="48" y="5"/>
                    <a:pt x="43" y="5"/>
                  </a:cubicBezTo>
                  <a:cubicBezTo>
                    <a:pt x="39" y="5"/>
                    <a:pt x="35" y="5"/>
                    <a:pt x="32" y="4"/>
                  </a:cubicBezTo>
                  <a:cubicBezTo>
                    <a:pt x="29" y="3"/>
                    <a:pt x="27" y="2"/>
                    <a:pt x="25" y="2"/>
                  </a:cubicBezTo>
                  <a:cubicBezTo>
                    <a:pt x="23" y="2"/>
                    <a:pt x="22" y="3"/>
                    <a:pt x="21" y="5"/>
                  </a:cubicBezTo>
                  <a:cubicBezTo>
                    <a:pt x="15" y="30"/>
                    <a:pt x="6" y="47"/>
                    <a:pt x="0" y="47"/>
                  </a:cubicBezTo>
                  <a:cubicBezTo>
                    <a:pt x="2" y="52"/>
                    <a:pt x="4" y="55"/>
                    <a:pt x="6" y="55"/>
                  </a:cubicBezTo>
                  <a:cubicBezTo>
                    <a:pt x="12" y="55"/>
                    <a:pt x="19" y="36"/>
                    <a:pt x="22" y="10"/>
                  </a:cubicBezTo>
                  <a:cubicBezTo>
                    <a:pt x="22" y="7"/>
                    <a:pt x="24" y="6"/>
                    <a:pt x="26" y="6"/>
                  </a:cubicBezTo>
                  <a:cubicBezTo>
                    <a:pt x="28" y="6"/>
                    <a:pt x="30" y="7"/>
                    <a:pt x="32" y="7"/>
                  </a:cubicBezTo>
                  <a:cubicBezTo>
                    <a:pt x="34" y="8"/>
                    <a:pt x="37" y="8"/>
                    <a:pt x="40" y="8"/>
                  </a:cubicBezTo>
                  <a:cubicBezTo>
                    <a:pt x="46" y="8"/>
                    <a:pt x="52" y="6"/>
                    <a:pt x="58" y="0"/>
                  </a:cubicBezTo>
                </a:path>
              </a:pathLst>
            </a:custGeom>
            <a:solidFill>
              <a:srgbClr val="0325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3" name="ïś1íḓè"/>
            <p:cNvSpPr/>
            <p:nvPr/>
          </p:nvSpPr>
          <p:spPr bwMode="auto">
            <a:xfrm>
              <a:off x="4835525" y="3689351"/>
              <a:ext cx="568325" cy="563563"/>
            </a:xfrm>
            <a:prstGeom prst="ellipse">
              <a:avLst/>
            </a:prstGeom>
            <a:solidFill>
              <a:srgbClr val="1824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4" name="îṥľïḍe"/>
            <p:cNvSpPr/>
            <p:nvPr/>
          </p:nvSpPr>
          <p:spPr bwMode="auto">
            <a:xfrm>
              <a:off x="4389438" y="4181476"/>
              <a:ext cx="1401763" cy="1181100"/>
            </a:xfrm>
            <a:custGeom>
              <a:avLst/>
              <a:gdLst>
                <a:gd name="T0" fmla="*/ 317 w 358"/>
                <a:gd name="T1" fmla="*/ 221 h 302"/>
                <a:gd name="T2" fmla="*/ 245 w 358"/>
                <a:gd name="T3" fmla="*/ 148 h 302"/>
                <a:gd name="T4" fmla="*/ 317 w 358"/>
                <a:gd name="T5" fmla="*/ 76 h 302"/>
                <a:gd name="T6" fmla="*/ 358 w 358"/>
                <a:gd name="T7" fmla="*/ 89 h 302"/>
                <a:gd name="T8" fmla="*/ 358 w 358"/>
                <a:gd name="T9" fmla="*/ 0 h 302"/>
                <a:gd name="T10" fmla="*/ 0 w 358"/>
                <a:gd name="T11" fmla="*/ 0 h 302"/>
                <a:gd name="T12" fmla="*/ 0 w 358"/>
                <a:gd name="T13" fmla="*/ 212 h 302"/>
                <a:gd name="T14" fmla="*/ 91 w 358"/>
                <a:gd name="T15" fmla="*/ 302 h 302"/>
                <a:gd name="T16" fmla="*/ 358 w 358"/>
                <a:gd name="T17" fmla="*/ 302 h 302"/>
                <a:gd name="T18" fmla="*/ 358 w 358"/>
                <a:gd name="T19" fmla="*/ 208 h 302"/>
                <a:gd name="T20" fmla="*/ 317 w 358"/>
                <a:gd name="T21" fmla="*/ 22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8" h="302">
                  <a:moveTo>
                    <a:pt x="317" y="221"/>
                  </a:moveTo>
                  <a:cubicBezTo>
                    <a:pt x="278" y="221"/>
                    <a:pt x="245" y="188"/>
                    <a:pt x="245" y="148"/>
                  </a:cubicBezTo>
                  <a:cubicBezTo>
                    <a:pt x="245" y="108"/>
                    <a:pt x="278" y="76"/>
                    <a:pt x="317" y="76"/>
                  </a:cubicBezTo>
                  <a:cubicBezTo>
                    <a:pt x="333" y="76"/>
                    <a:pt x="347" y="81"/>
                    <a:pt x="358" y="89"/>
                  </a:cubicBezTo>
                  <a:cubicBezTo>
                    <a:pt x="358" y="0"/>
                    <a:pt x="358" y="0"/>
                    <a:pt x="358" y="0"/>
                  </a:cubicBezTo>
                  <a:cubicBezTo>
                    <a:pt x="0" y="0"/>
                    <a:pt x="0" y="0"/>
                    <a:pt x="0" y="0"/>
                  </a:cubicBezTo>
                  <a:cubicBezTo>
                    <a:pt x="0" y="212"/>
                    <a:pt x="0" y="212"/>
                    <a:pt x="0" y="212"/>
                  </a:cubicBezTo>
                  <a:cubicBezTo>
                    <a:pt x="0" y="262"/>
                    <a:pt x="41" y="302"/>
                    <a:pt x="91" y="302"/>
                  </a:cubicBezTo>
                  <a:cubicBezTo>
                    <a:pt x="358" y="302"/>
                    <a:pt x="358" y="302"/>
                    <a:pt x="358" y="302"/>
                  </a:cubicBezTo>
                  <a:cubicBezTo>
                    <a:pt x="358" y="208"/>
                    <a:pt x="358" y="208"/>
                    <a:pt x="358" y="208"/>
                  </a:cubicBezTo>
                  <a:cubicBezTo>
                    <a:pt x="347" y="216"/>
                    <a:pt x="333" y="221"/>
                    <a:pt x="317" y="221"/>
                  </a:cubicBezTo>
                </a:path>
              </a:pathLst>
            </a:custGeom>
            <a:solidFill>
              <a:srgbClr val="1824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5" name="îṣ1ïḑê"/>
            <p:cNvSpPr/>
            <p:nvPr/>
          </p:nvSpPr>
          <p:spPr bwMode="auto">
            <a:xfrm>
              <a:off x="4859338" y="3689351"/>
              <a:ext cx="563563" cy="563563"/>
            </a:xfrm>
            <a:prstGeom prst="ellipse">
              <a:avLst/>
            </a:pr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6" name="îS1iḑè"/>
            <p:cNvSpPr/>
            <p:nvPr/>
          </p:nvSpPr>
          <p:spPr bwMode="auto">
            <a:xfrm>
              <a:off x="4413250" y="4181476"/>
              <a:ext cx="1401763" cy="1181100"/>
            </a:xfrm>
            <a:custGeom>
              <a:avLst/>
              <a:gdLst>
                <a:gd name="T0" fmla="*/ 317 w 358"/>
                <a:gd name="T1" fmla="*/ 221 h 302"/>
                <a:gd name="T2" fmla="*/ 245 w 358"/>
                <a:gd name="T3" fmla="*/ 148 h 302"/>
                <a:gd name="T4" fmla="*/ 317 w 358"/>
                <a:gd name="T5" fmla="*/ 76 h 302"/>
                <a:gd name="T6" fmla="*/ 358 w 358"/>
                <a:gd name="T7" fmla="*/ 89 h 302"/>
                <a:gd name="T8" fmla="*/ 358 w 358"/>
                <a:gd name="T9" fmla="*/ 0 h 302"/>
                <a:gd name="T10" fmla="*/ 0 w 358"/>
                <a:gd name="T11" fmla="*/ 0 h 302"/>
                <a:gd name="T12" fmla="*/ 0 w 358"/>
                <a:gd name="T13" fmla="*/ 212 h 302"/>
                <a:gd name="T14" fmla="*/ 91 w 358"/>
                <a:gd name="T15" fmla="*/ 302 h 302"/>
                <a:gd name="T16" fmla="*/ 358 w 358"/>
                <a:gd name="T17" fmla="*/ 302 h 302"/>
                <a:gd name="T18" fmla="*/ 358 w 358"/>
                <a:gd name="T19" fmla="*/ 208 h 302"/>
                <a:gd name="T20" fmla="*/ 317 w 358"/>
                <a:gd name="T21" fmla="*/ 22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8" h="302">
                  <a:moveTo>
                    <a:pt x="317" y="221"/>
                  </a:moveTo>
                  <a:cubicBezTo>
                    <a:pt x="278" y="221"/>
                    <a:pt x="245" y="188"/>
                    <a:pt x="245" y="148"/>
                  </a:cubicBezTo>
                  <a:cubicBezTo>
                    <a:pt x="245" y="108"/>
                    <a:pt x="278" y="76"/>
                    <a:pt x="317" y="76"/>
                  </a:cubicBezTo>
                  <a:cubicBezTo>
                    <a:pt x="333" y="76"/>
                    <a:pt x="347" y="81"/>
                    <a:pt x="358" y="89"/>
                  </a:cubicBezTo>
                  <a:cubicBezTo>
                    <a:pt x="358" y="0"/>
                    <a:pt x="358" y="0"/>
                    <a:pt x="358" y="0"/>
                  </a:cubicBezTo>
                  <a:cubicBezTo>
                    <a:pt x="0" y="0"/>
                    <a:pt x="0" y="0"/>
                    <a:pt x="0" y="0"/>
                  </a:cubicBezTo>
                  <a:cubicBezTo>
                    <a:pt x="0" y="212"/>
                    <a:pt x="0" y="212"/>
                    <a:pt x="0" y="212"/>
                  </a:cubicBezTo>
                  <a:cubicBezTo>
                    <a:pt x="0" y="262"/>
                    <a:pt x="41" y="302"/>
                    <a:pt x="91" y="302"/>
                  </a:cubicBezTo>
                  <a:cubicBezTo>
                    <a:pt x="358" y="302"/>
                    <a:pt x="358" y="302"/>
                    <a:pt x="358" y="302"/>
                  </a:cubicBezTo>
                  <a:cubicBezTo>
                    <a:pt x="358" y="208"/>
                    <a:pt x="358" y="208"/>
                    <a:pt x="358" y="208"/>
                  </a:cubicBezTo>
                  <a:cubicBezTo>
                    <a:pt x="347" y="216"/>
                    <a:pt x="333" y="221"/>
                    <a:pt x="317" y="221"/>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7" name="ïṥļiďé"/>
            <p:cNvSpPr/>
            <p:nvPr/>
          </p:nvSpPr>
          <p:spPr bwMode="auto">
            <a:xfrm>
              <a:off x="3422650" y="3829051"/>
              <a:ext cx="661988" cy="720725"/>
            </a:xfrm>
            <a:custGeom>
              <a:avLst/>
              <a:gdLst>
                <a:gd name="T0" fmla="*/ 138 w 169"/>
                <a:gd name="T1" fmla="*/ 0 h 184"/>
                <a:gd name="T2" fmla="*/ 162 w 169"/>
                <a:gd name="T3" fmla="*/ 15 h 184"/>
                <a:gd name="T4" fmla="*/ 168 w 169"/>
                <a:gd name="T5" fmla="*/ 23 h 184"/>
                <a:gd name="T6" fmla="*/ 122 w 169"/>
                <a:gd name="T7" fmla="*/ 167 h 184"/>
                <a:gd name="T8" fmla="*/ 0 w 169"/>
                <a:gd name="T9" fmla="*/ 126 h 184"/>
                <a:gd name="T10" fmla="*/ 138 w 169"/>
                <a:gd name="T11" fmla="*/ 0 h 184"/>
              </a:gdLst>
              <a:ahLst/>
              <a:cxnLst>
                <a:cxn ang="0">
                  <a:pos x="T0" y="T1"/>
                </a:cxn>
                <a:cxn ang="0">
                  <a:pos x="T2" y="T3"/>
                </a:cxn>
                <a:cxn ang="0">
                  <a:pos x="T4" y="T5"/>
                </a:cxn>
                <a:cxn ang="0">
                  <a:pos x="T6" y="T7"/>
                </a:cxn>
                <a:cxn ang="0">
                  <a:pos x="T8" y="T9"/>
                </a:cxn>
                <a:cxn ang="0">
                  <a:pos x="T10" y="T11"/>
                </a:cxn>
              </a:cxnLst>
              <a:rect l="0" t="0" r="r" b="b"/>
              <a:pathLst>
                <a:path w="169" h="184">
                  <a:moveTo>
                    <a:pt x="138" y="0"/>
                  </a:moveTo>
                  <a:cubicBezTo>
                    <a:pt x="138" y="0"/>
                    <a:pt x="143" y="12"/>
                    <a:pt x="162" y="15"/>
                  </a:cubicBezTo>
                  <a:cubicBezTo>
                    <a:pt x="166" y="15"/>
                    <a:pt x="169" y="19"/>
                    <a:pt x="168" y="23"/>
                  </a:cubicBezTo>
                  <a:cubicBezTo>
                    <a:pt x="164" y="48"/>
                    <a:pt x="149" y="128"/>
                    <a:pt x="122" y="167"/>
                  </a:cubicBezTo>
                  <a:cubicBezTo>
                    <a:pt x="122" y="167"/>
                    <a:pt x="50" y="184"/>
                    <a:pt x="0" y="126"/>
                  </a:cubicBezTo>
                  <a:cubicBezTo>
                    <a:pt x="0" y="126"/>
                    <a:pt x="68" y="34"/>
                    <a:pt x="138" y="0"/>
                  </a:cubicBezTo>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8" name="iṧlîḓé"/>
            <p:cNvSpPr/>
            <p:nvPr/>
          </p:nvSpPr>
          <p:spPr bwMode="auto">
            <a:xfrm>
              <a:off x="2659063" y="5284788"/>
              <a:ext cx="234950" cy="77788"/>
            </a:xfrm>
            <a:custGeom>
              <a:avLst/>
              <a:gdLst>
                <a:gd name="T0" fmla="*/ 30 w 60"/>
                <a:gd name="T1" fmla="*/ 6 h 20"/>
                <a:gd name="T2" fmla="*/ 15 w 60"/>
                <a:gd name="T3" fmla="*/ 0 h 20"/>
                <a:gd name="T4" fmla="*/ 5 w 60"/>
                <a:gd name="T5" fmla="*/ 19 h 20"/>
                <a:gd name="T6" fmla="*/ 59 w 60"/>
                <a:gd name="T7" fmla="*/ 19 h 20"/>
                <a:gd name="T8" fmla="*/ 30 w 60"/>
                <a:gd name="T9" fmla="*/ 6 h 20"/>
              </a:gdLst>
              <a:ahLst/>
              <a:cxnLst>
                <a:cxn ang="0">
                  <a:pos x="T0" y="T1"/>
                </a:cxn>
                <a:cxn ang="0">
                  <a:pos x="T2" y="T3"/>
                </a:cxn>
                <a:cxn ang="0">
                  <a:pos x="T4" y="T5"/>
                </a:cxn>
                <a:cxn ang="0">
                  <a:pos x="T6" y="T7"/>
                </a:cxn>
                <a:cxn ang="0">
                  <a:pos x="T8" y="T9"/>
                </a:cxn>
              </a:cxnLst>
              <a:rect l="0" t="0" r="r" b="b"/>
              <a:pathLst>
                <a:path w="60" h="20">
                  <a:moveTo>
                    <a:pt x="30" y="6"/>
                  </a:moveTo>
                  <a:cubicBezTo>
                    <a:pt x="24" y="4"/>
                    <a:pt x="19" y="2"/>
                    <a:pt x="15" y="0"/>
                  </a:cubicBezTo>
                  <a:cubicBezTo>
                    <a:pt x="6" y="9"/>
                    <a:pt x="0" y="18"/>
                    <a:pt x="5" y="19"/>
                  </a:cubicBezTo>
                  <a:cubicBezTo>
                    <a:pt x="8" y="20"/>
                    <a:pt x="59" y="19"/>
                    <a:pt x="59" y="19"/>
                  </a:cubicBezTo>
                  <a:cubicBezTo>
                    <a:pt x="60" y="14"/>
                    <a:pt x="32" y="11"/>
                    <a:pt x="30" y="6"/>
                  </a:cubicBezTo>
                  <a:close/>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9" name="iŝļîḋé"/>
            <p:cNvSpPr/>
            <p:nvPr/>
          </p:nvSpPr>
          <p:spPr bwMode="auto">
            <a:xfrm>
              <a:off x="3935413" y="3829051"/>
              <a:ext cx="649288" cy="771525"/>
            </a:xfrm>
            <a:custGeom>
              <a:avLst/>
              <a:gdLst>
                <a:gd name="T0" fmla="*/ 128 w 166"/>
                <a:gd name="T1" fmla="*/ 174 h 197"/>
                <a:gd name="T2" fmla="*/ 61 w 166"/>
                <a:gd name="T3" fmla="*/ 118 h 197"/>
                <a:gd name="T4" fmla="*/ 49 w 166"/>
                <a:gd name="T5" fmla="*/ 64 h 197"/>
                <a:gd name="T6" fmla="*/ 15 w 166"/>
                <a:gd name="T7" fmla="*/ 28 h 197"/>
                <a:gd name="T8" fmla="*/ 1 w 166"/>
                <a:gd name="T9" fmla="*/ 53 h 197"/>
                <a:gd name="T10" fmla="*/ 46 w 166"/>
                <a:gd name="T11" fmla="*/ 145 h 197"/>
                <a:gd name="T12" fmla="*/ 117 w 166"/>
                <a:gd name="T13" fmla="*/ 185 h 197"/>
                <a:gd name="T14" fmla="*/ 165 w 166"/>
                <a:gd name="T15" fmla="*/ 181 h 197"/>
                <a:gd name="T16" fmla="*/ 144 w 166"/>
                <a:gd name="T17" fmla="*/ 173 h 197"/>
                <a:gd name="T18" fmla="*/ 128 w 166"/>
                <a:gd name="T19" fmla="*/ 174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197">
                  <a:moveTo>
                    <a:pt x="128" y="174"/>
                  </a:moveTo>
                  <a:cubicBezTo>
                    <a:pt x="115" y="172"/>
                    <a:pt x="69" y="125"/>
                    <a:pt x="61" y="118"/>
                  </a:cubicBezTo>
                  <a:cubicBezTo>
                    <a:pt x="58" y="99"/>
                    <a:pt x="51" y="77"/>
                    <a:pt x="49" y="64"/>
                  </a:cubicBezTo>
                  <a:cubicBezTo>
                    <a:pt x="44" y="34"/>
                    <a:pt x="32" y="0"/>
                    <a:pt x="15" y="28"/>
                  </a:cubicBezTo>
                  <a:cubicBezTo>
                    <a:pt x="15" y="28"/>
                    <a:pt x="0" y="35"/>
                    <a:pt x="1" y="53"/>
                  </a:cubicBezTo>
                  <a:cubicBezTo>
                    <a:pt x="1" y="70"/>
                    <a:pt x="24" y="131"/>
                    <a:pt x="46" y="145"/>
                  </a:cubicBezTo>
                  <a:cubicBezTo>
                    <a:pt x="48" y="147"/>
                    <a:pt x="109" y="185"/>
                    <a:pt x="117" y="185"/>
                  </a:cubicBezTo>
                  <a:cubicBezTo>
                    <a:pt x="128" y="185"/>
                    <a:pt x="164" y="197"/>
                    <a:pt x="165" y="181"/>
                  </a:cubicBezTo>
                  <a:cubicBezTo>
                    <a:pt x="166" y="170"/>
                    <a:pt x="155" y="171"/>
                    <a:pt x="144" y="173"/>
                  </a:cubicBezTo>
                  <a:cubicBezTo>
                    <a:pt x="138" y="174"/>
                    <a:pt x="132" y="175"/>
                    <a:pt x="128" y="174"/>
                  </a:cubicBezTo>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0" name="îṣ1ïḍe"/>
            <p:cNvSpPr/>
            <p:nvPr/>
          </p:nvSpPr>
          <p:spPr bwMode="auto">
            <a:xfrm>
              <a:off x="3940175" y="3868738"/>
              <a:ext cx="206375" cy="395288"/>
            </a:xfrm>
            <a:custGeom>
              <a:avLst/>
              <a:gdLst>
                <a:gd name="T0" fmla="*/ 53 w 53"/>
                <a:gd name="T1" fmla="*/ 76 h 101"/>
                <a:gd name="T2" fmla="*/ 48 w 53"/>
                <a:gd name="T3" fmla="*/ 54 h 101"/>
                <a:gd name="T4" fmla="*/ 20 w 53"/>
                <a:gd name="T5" fmla="*/ 7 h 101"/>
                <a:gd name="T6" fmla="*/ 2 w 53"/>
                <a:gd name="T7" fmla="*/ 27 h 101"/>
                <a:gd name="T8" fmla="*/ 0 w 53"/>
                <a:gd name="T9" fmla="*/ 43 h 101"/>
                <a:gd name="T10" fmla="*/ 20 w 53"/>
                <a:gd name="T11" fmla="*/ 101 h 101"/>
                <a:gd name="T12" fmla="*/ 53 w 53"/>
                <a:gd name="T13" fmla="*/ 76 h 101"/>
              </a:gdLst>
              <a:ahLst/>
              <a:cxnLst>
                <a:cxn ang="0">
                  <a:pos x="T0" y="T1"/>
                </a:cxn>
                <a:cxn ang="0">
                  <a:pos x="T2" y="T3"/>
                </a:cxn>
                <a:cxn ang="0">
                  <a:pos x="T4" y="T5"/>
                </a:cxn>
                <a:cxn ang="0">
                  <a:pos x="T6" y="T7"/>
                </a:cxn>
                <a:cxn ang="0">
                  <a:pos x="T8" y="T9"/>
                </a:cxn>
                <a:cxn ang="0">
                  <a:pos x="T10" y="T11"/>
                </a:cxn>
                <a:cxn ang="0">
                  <a:pos x="T12" y="T13"/>
                </a:cxn>
              </a:cxnLst>
              <a:rect l="0" t="0" r="r" b="b"/>
              <a:pathLst>
                <a:path w="53" h="101">
                  <a:moveTo>
                    <a:pt x="53" y="76"/>
                  </a:moveTo>
                  <a:cubicBezTo>
                    <a:pt x="51" y="67"/>
                    <a:pt x="49" y="60"/>
                    <a:pt x="48" y="54"/>
                  </a:cubicBezTo>
                  <a:cubicBezTo>
                    <a:pt x="44" y="28"/>
                    <a:pt x="42" y="0"/>
                    <a:pt x="20" y="7"/>
                  </a:cubicBezTo>
                  <a:cubicBezTo>
                    <a:pt x="11" y="10"/>
                    <a:pt x="4" y="18"/>
                    <a:pt x="2" y="27"/>
                  </a:cubicBezTo>
                  <a:cubicBezTo>
                    <a:pt x="0" y="32"/>
                    <a:pt x="0" y="37"/>
                    <a:pt x="0" y="43"/>
                  </a:cubicBezTo>
                  <a:cubicBezTo>
                    <a:pt x="0" y="53"/>
                    <a:pt x="8" y="79"/>
                    <a:pt x="20" y="101"/>
                  </a:cubicBezTo>
                  <a:cubicBezTo>
                    <a:pt x="31" y="91"/>
                    <a:pt x="44" y="82"/>
                    <a:pt x="53" y="76"/>
                  </a:cubicBezTo>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1" name="ïṩļiḑe"/>
            <p:cNvSpPr/>
            <p:nvPr/>
          </p:nvSpPr>
          <p:spPr bwMode="auto">
            <a:xfrm>
              <a:off x="3940175" y="3908426"/>
              <a:ext cx="50800" cy="128588"/>
            </a:xfrm>
            <a:custGeom>
              <a:avLst/>
              <a:gdLst>
                <a:gd name="T0" fmla="*/ 0 w 13"/>
                <a:gd name="T1" fmla="*/ 33 h 33"/>
                <a:gd name="T2" fmla="*/ 0 w 13"/>
                <a:gd name="T3" fmla="*/ 33 h 33"/>
                <a:gd name="T4" fmla="*/ 0 w 13"/>
                <a:gd name="T5" fmla="*/ 33 h 33"/>
                <a:gd name="T6" fmla="*/ 12 w 13"/>
                <a:gd name="T7" fmla="*/ 0 h 33"/>
                <a:gd name="T8" fmla="*/ 9 w 13"/>
                <a:gd name="T9" fmla="*/ 4 h 33"/>
                <a:gd name="T10" fmla="*/ 12 w 13"/>
                <a:gd name="T11" fmla="*/ 2 h 33"/>
                <a:gd name="T12" fmla="*/ 12 w 13"/>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13" h="33">
                  <a:moveTo>
                    <a:pt x="0" y="33"/>
                  </a:moveTo>
                  <a:cubicBezTo>
                    <a:pt x="0" y="33"/>
                    <a:pt x="0" y="33"/>
                    <a:pt x="0" y="33"/>
                  </a:cubicBezTo>
                  <a:cubicBezTo>
                    <a:pt x="0" y="33"/>
                    <a:pt x="0" y="33"/>
                    <a:pt x="0" y="33"/>
                  </a:cubicBezTo>
                  <a:moveTo>
                    <a:pt x="12" y="0"/>
                  </a:moveTo>
                  <a:cubicBezTo>
                    <a:pt x="12" y="0"/>
                    <a:pt x="11" y="1"/>
                    <a:pt x="9" y="4"/>
                  </a:cubicBezTo>
                  <a:cubicBezTo>
                    <a:pt x="10" y="3"/>
                    <a:pt x="11" y="2"/>
                    <a:pt x="12" y="2"/>
                  </a:cubicBezTo>
                  <a:cubicBezTo>
                    <a:pt x="12" y="0"/>
                    <a:pt x="13" y="0"/>
                    <a:pt x="12" y="0"/>
                  </a:cubicBezTo>
                </a:path>
              </a:pathLst>
            </a:custGeom>
            <a:solidFill>
              <a:srgbClr val="E593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2" name="ïŝḷîḑe"/>
            <p:cNvSpPr/>
            <p:nvPr/>
          </p:nvSpPr>
          <p:spPr bwMode="auto">
            <a:xfrm>
              <a:off x="3940175" y="40370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BA462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3" name="ïṥļïďé"/>
            <p:cNvSpPr/>
            <p:nvPr/>
          </p:nvSpPr>
          <p:spPr bwMode="auto">
            <a:xfrm>
              <a:off x="4394200" y="4552951"/>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5191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4" name="ïSḻíďê"/>
            <p:cNvSpPr/>
            <p:nvPr/>
          </p:nvSpPr>
          <p:spPr bwMode="auto">
            <a:xfrm>
              <a:off x="3940175" y="4037013"/>
              <a:ext cx="606425" cy="531813"/>
            </a:xfrm>
            <a:custGeom>
              <a:avLst/>
              <a:gdLst>
                <a:gd name="T0" fmla="*/ 0 w 155"/>
                <a:gd name="T1" fmla="*/ 0 h 136"/>
                <a:gd name="T2" fmla="*/ 45 w 155"/>
                <a:gd name="T3" fmla="*/ 92 h 136"/>
                <a:gd name="T4" fmla="*/ 116 w 155"/>
                <a:gd name="T5" fmla="*/ 132 h 136"/>
                <a:gd name="T6" fmla="*/ 116 w 155"/>
                <a:gd name="T7" fmla="*/ 132 h 136"/>
                <a:gd name="T8" fmla="*/ 116 w 155"/>
                <a:gd name="T9" fmla="*/ 132 h 136"/>
                <a:gd name="T10" fmla="*/ 150 w 155"/>
                <a:gd name="T11" fmla="*/ 136 h 136"/>
                <a:gd name="T12" fmla="*/ 155 w 155"/>
                <a:gd name="T13" fmla="*/ 136 h 136"/>
                <a:gd name="T14" fmla="*/ 121 w 155"/>
                <a:gd name="T15" fmla="*/ 130 h 136"/>
                <a:gd name="T16" fmla="*/ 56 w 155"/>
                <a:gd name="T17" fmla="*/ 92 h 136"/>
                <a:gd name="T18" fmla="*/ 30 w 155"/>
                <a:gd name="T19" fmla="*/ 50 h 136"/>
                <a:gd name="T20" fmla="*/ 20 w 155"/>
                <a:gd name="T21" fmla="*/ 58 h 136"/>
                <a:gd name="T22" fmla="*/ 0 w 155"/>
                <a:gd name="T23"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5" h="136">
                  <a:moveTo>
                    <a:pt x="0" y="0"/>
                  </a:moveTo>
                  <a:cubicBezTo>
                    <a:pt x="0" y="17"/>
                    <a:pt x="24" y="78"/>
                    <a:pt x="45" y="92"/>
                  </a:cubicBezTo>
                  <a:cubicBezTo>
                    <a:pt x="47" y="94"/>
                    <a:pt x="108" y="132"/>
                    <a:pt x="116" y="132"/>
                  </a:cubicBezTo>
                  <a:cubicBezTo>
                    <a:pt x="116" y="132"/>
                    <a:pt x="116" y="132"/>
                    <a:pt x="116" y="132"/>
                  </a:cubicBezTo>
                  <a:cubicBezTo>
                    <a:pt x="116" y="132"/>
                    <a:pt x="116" y="132"/>
                    <a:pt x="116" y="132"/>
                  </a:cubicBezTo>
                  <a:cubicBezTo>
                    <a:pt x="123" y="132"/>
                    <a:pt x="139" y="136"/>
                    <a:pt x="150" y="136"/>
                  </a:cubicBezTo>
                  <a:cubicBezTo>
                    <a:pt x="152" y="136"/>
                    <a:pt x="153" y="136"/>
                    <a:pt x="155" y="136"/>
                  </a:cubicBezTo>
                  <a:cubicBezTo>
                    <a:pt x="143" y="136"/>
                    <a:pt x="127" y="130"/>
                    <a:pt x="121" y="130"/>
                  </a:cubicBezTo>
                  <a:cubicBezTo>
                    <a:pt x="112" y="130"/>
                    <a:pt x="73" y="107"/>
                    <a:pt x="56" y="92"/>
                  </a:cubicBezTo>
                  <a:cubicBezTo>
                    <a:pt x="49" y="85"/>
                    <a:pt x="39" y="68"/>
                    <a:pt x="30" y="50"/>
                  </a:cubicBezTo>
                  <a:cubicBezTo>
                    <a:pt x="26" y="52"/>
                    <a:pt x="23" y="55"/>
                    <a:pt x="20" y="58"/>
                  </a:cubicBezTo>
                  <a:cubicBezTo>
                    <a:pt x="8" y="36"/>
                    <a:pt x="0" y="10"/>
                    <a:pt x="0" y="0"/>
                  </a:cubicBezTo>
                </a:path>
              </a:pathLst>
            </a:custGeom>
            <a:solidFill>
              <a:srgbClr val="BA462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5" name="iṧḷíḍê"/>
            <p:cNvSpPr/>
            <p:nvPr/>
          </p:nvSpPr>
          <p:spPr bwMode="auto">
            <a:xfrm>
              <a:off x="3935413" y="3916363"/>
              <a:ext cx="122238" cy="347663"/>
            </a:xfrm>
            <a:custGeom>
              <a:avLst/>
              <a:gdLst>
                <a:gd name="T0" fmla="*/ 13 w 31"/>
                <a:gd name="T1" fmla="*/ 0 h 89"/>
                <a:gd name="T2" fmla="*/ 10 w 31"/>
                <a:gd name="T3" fmla="*/ 2 h 89"/>
                <a:gd name="T4" fmla="*/ 10 w 31"/>
                <a:gd name="T5" fmla="*/ 2 h 89"/>
                <a:gd name="T6" fmla="*/ 1 w 31"/>
                <a:gd name="T7" fmla="*/ 31 h 89"/>
                <a:gd name="T8" fmla="*/ 1 w 31"/>
                <a:gd name="T9" fmla="*/ 31 h 89"/>
                <a:gd name="T10" fmla="*/ 1 w 31"/>
                <a:gd name="T11" fmla="*/ 31 h 89"/>
                <a:gd name="T12" fmla="*/ 1 w 31"/>
                <a:gd name="T13" fmla="*/ 31 h 89"/>
                <a:gd name="T14" fmla="*/ 1 w 31"/>
                <a:gd name="T15" fmla="*/ 31 h 89"/>
                <a:gd name="T16" fmla="*/ 1 w 31"/>
                <a:gd name="T17" fmla="*/ 31 h 89"/>
                <a:gd name="T18" fmla="*/ 1 w 31"/>
                <a:gd name="T19" fmla="*/ 31 h 89"/>
                <a:gd name="T20" fmla="*/ 1 w 31"/>
                <a:gd name="T21" fmla="*/ 31 h 89"/>
                <a:gd name="T22" fmla="*/ 1 w 31"/>
                <a:gd name="T23" fmla="*/ 31 h 89"/>
                <a:gd name="T24" fmla="*/ 1 w 31"/>
                <a:gd name="T25" fmla="*/ 31 h 89"/>
                <a:gd name="T26" fmla="*/ 21 w 31"/>
                <a:gd name="T27" fmla="*/ 89 h 89"/>
                <a:gd name="T28" fmla="*/ 31 w 31"/>
                <a:gd name="T29" fmla="*/ 81 h 89"/>
                <a:gd name="T30" fmla="*/ 9 w 31"/>
                <a:gd name="T31" fmla="*/ 20 h 89"/>
                <a:gd name="T32" fmla="*/ 13 w 31"/>
                <a:gd name="T33"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89">
                  <a:moveTo>
                    <a:pt x="13" y="0"/>
                  </a:moveTo>
                  <a:cubicBezTo>
                    <a:pt x="12" y="0"/>
                    <a:pt x="11" y="1"/>
                    <a:pt x="10" y="2"/>
                  </a:cubicBezTo>
                  <a:cubicBezTo>
                    <a:pt x="10" y="2"/>
                    <a:pt x="10" y="2"/>
                    <a:pt x="10" y="2"/>
                  </a:cubicBezTo>
                  <a:cubicBezTo>
                    <a:pt x="10" y="2"/>
                    <a:pt x="0" y="13"/>
                    <a:pt x="1" y="31"/>
                  </a:cubicBezTo>
                  <a:cubicBezTo>
                    <a:pt x="1" y="31"/>
                    <a:pt x="1" y="31"/>
                    <a:pt x="1" y="31"/>
                  </a:cubicBezTo>
                  <a:cubicBezTo>
                    <a:pt x="1" y="31"/>
                    <a:pt x="1" y="31"/>
                    <a:pt x="1" y="31"/>
                  </a:cubicBezTo>
                  <a:cubicBezTo>
                    <a:pt x="1" y="31"/>
                    <a:pt x="1" y="31"/>
                    <a:pt x="1" y="31"/>
                  </a:cubicBezTo>
                  <a:cubicBezTo>
                    <a:pt x="1" y="31"/>
                    <a:pt x="1" y="31"/>
                    <a:pt x="1" y="31"/>
                  </a:cubicBezTo>
                  <a:cubicBezTo>
                    <a:pt x="1" y="31"/>
                    <a:pt x="1" y="31"/>
                    <a:pt x="1" y="31"/>
                  </a:cubicBezTo>
                  <a:cubicBezTo>
                    <a:pt x="1" y="31"/>
                    <a:pt x="1" y="31"/>
                    <a:pt x="1" y="31"/>
                  </a:cubicBezTo>
                  <a:cubicBezTo>
                    <a:pt x="1" y="31"/>
                    <a:pt x="1" y="31"/>
                    <a:pt x="1" y="31"/>
                  </a:cubicBezTo>
                  <a:cubicBezTo>
                    <a:pt x="1" y="31"/>
                    <a:pt x="1" y="31"/>
                    <a:pt x="1" y="31"/>
                  </a:cubicBezTo>
                  <a:cubicBezTo>
                    <a:pt x="1" y="31"/>
                    <a:pt x="1" y="31"/>
                    <a:pt x="1" y="31"/>
                  </a:cubicBezTo>
                  <a:cubicBezTo>
                    <a:pt x="1" y="41"/>
                    <a:pt x="9" y="67"/>
                    <a:pt x="21" y="89"/>
                  </a:cubicBezTo>
                  <a:cubicBezTo>
                    <a:pt x="24" y="86"/>
                    <a:pt x="27" y="83"/>
                    <a:pt x="31" y="81"/>
                  </a:cubicBezTo>
                  <a:cubicBezTo>
                    <a:pt x="19" y="56"/>
                    <a:pt x="9" y="29"/>
                    <a:pt x="9" y="20"/>
                  </a:cubicBezTo>
                  <a:cubicBezTo>
                    <a:pt x="10" y="10"/>
                    <a:pt x="12" y="3"/>
                    <a:pt x="13" y="0"/>
                  </a:cubicBezTo>
                </a:path>
              </a:pathLst>
            </a:custGeom>
            <a:solidFill>
              <a:srgbClr val="E593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6" name="iš1îḋé"/>
            <p:cNvSpPr/>
            <p:nvPr/>
          </p:nvSpPr>
          <p:spPr bwMode="auto">
            <a:xfrm>
              <a:off x="3536950" y="5265738"/>
              <a:ext cx="301625" cy="104775"/>
            </a:xfrm>
            <a:custGeom>
              <a:avLst/>
              <a:gdLst>
                <a:gd name="T0" fmla="*/ 41 w 77"/>
                <a:gd name="T1" fmla="*/ 9 h 27"/>
                <a:gd name="T2" fmla="*/ 34 w 77"/>
                <a:gd name="T3" fmla="*/ 4 h 27"/>
                <a:gd name="T4" fmla="*/ 16 w 77"/>
                <a:gd name="T5" fmla="*/ 0 h 27"/>
                <a:gd name="T6" fmla="*/ 11 w 77"/>
                <a:gd name="T7" fmla="*/ 25 h 27"/>
                <a:gd name="T8" fmla="*/ 69 w 77"/>
                <a:gd name="T9" fmla="*/ 24 h 27"/>
                <a:gd name="T10" fmla="*/ 41 w 77"/>
                <a:gd name="T11" fmla="*/ 9 h 27"/>
              </a:gdLst>
              <a:ahLst/>
              <a:cxnLst>
                <a:cxn ang="0">
                  <a:pos x="T0" y="T1"/>
                </a:cxn>
                <a:cxn ang="0">
                  <a:pos x="T2" y="T3"/>
                </a:cxn>
                <a:cxn ang="0">
                  <a:pos x="T4" y="T5"/>
                </a:cxn>
                <a:cxn ang="0">
                  <a:pos x="T6" y="T7"/>
                </a:cxn>
                <a:cxn ang="0">
                  <a:pos x="T8" y="T9"/>
                </a:cxn>
                <a:cxn ang="0">
                  <a:pos x="T10" y="T11"/>
                </a:cxn>
              </a:cxnLst>
              <a:rect l="0" t="0" r="r" b="b"/>
              <a:pathLst>
                <a:path w="77" h="27">
                  <a:moveTo>
                    <a:pt x="41" y="9"/>
                  </a:moveTo>
                  <a:cubicBezTo>
                    <a:pt x="40" y="9"/>
                    <a:pt x="34" y="5"/>
                    <a:pt x="34" y="4"/>
                  </a:cubicBezTo>
                  <a:cubicBezTo>
                    <a:pt x="25" y="3"/>
                    <a:pt x="22" y="3"/>
                    <a:pt x="16" y="0"/>
                  </a:cubicBezTo>
                  <a:cubicBezTo>
                    <a:pt x="7" y="14"/>
                    <a:pt x="0" y="24"/>
                    <a:pt x="11" y="25"/>
                  </a:cubicBezTo>
                  <a:cubicBezTo>
                    <a:pt x="23" y="26"/>
                    <a:pt x="60" y="27"/>
                    <a:pt x="69" y="24"/>
                  </a:cubicBezTo>
                  <a:cubicBezTo>
                    <a:pt x="77" y="21"/>
                    <a:pt x="48" y="13"/>
                    <a:pt x="41" y="9"/>
                  </a:cubicBezTo>
                  <a:close/>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7" name="ïšliḓe"/>
            <p:cNvSpPr/>
            <p:nvPr/>
          </p:nvSpPr>
          <p:spPr bwMode="auto">
            <a:xfrm>
              <a:off x="2659063" y="5289551"/>
              <a:ext cx="234950" cy="73025"/>
            </a:xfrm>
            <a:custGeom>
              <a:avLst/>
              <a:gdLst>
                <a:gd name="T0" fmla="*/ 38 w 60"/>
                <a:gd name="T1" fmla="*/ 9 h 19"/>
                <a:gd name="T2" fmla="*/ 14 w 60"/>
                <a:gd name="T3" fmla="*/ 0 h 19"/>
                <a:gd name="T4" fmla="*/ 5 w 60"/>
                <a:gd name="T5" fmla="*/ 18 h 19"/>
                <a:gd name="T6" fmla="*/ 59 w 60"/>
                <a:gd name="T7" fmla="*/ 18 h 19"/>
                <a:gd name="T8" fmla="*/ 38 w 60"/>
                <a:gd name="T9" fmla="*/ 9 h 19"/>
              </a:gdLst>
              <a:ahLst/>
              <a:cxnLst>
                <a:cxn ang="0">
                  <a:pos x="T0" y="T1"/>
                </a:cxn>
                <a:cxn ang="0">
                  <a:pos x="T2" y="T3"/>
                </a:cxn>
                <a:cxn ang="0">
                  <a:pos x="T4" y="T5"/>
                </a:cxn>
                <a:cxn ang="0">
                  <a:pos x="T6" y="T7"/>
                </a:cxn>
                <a:cxn ang="0">
                  <a:pos x="T8" y="T9"/>
                </a:cxn>
              </a:cxnLst>
              <a:rect l="0" t="0" r="r" b="b"/>
              <a:pathLst>
                <a:path w="60" h="19">
                  <a:moveTo>
                    <a:pt x="38" y="9"/>
                  </a:moveTo>
                  <a:cubicBezTo>
                    <a:pt x="23" y="8"/>
                    <a:pt x="16" y="4"/>
                    <a:pt x="14" y="0"/>
                  </a:cubicBezTo>
                  <a:cubicBezTo>
                    <a:pt x="5" y="9"/>
                    <a:pt x="0" y="17"/>
                    <a:pt x="5" y="18"/>
                  </a:cubicBezTo>
                  <a:cubicBezTo>
                    <a:pt x="8" y="19"/>
                    <a:pt x="59" y="18"/>
                    <a:pt x="59" y="18"/>
                  </a:cubicBezTo>
                  <a:cubicBezTo>
                    <a:pt x="60" y="15"/>
                    <a:pt x="47" y="12"/>
                    <a:pt x="38" y="9"/>
                  </a:cubicBezTo>
                  <a:close/>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8" name="ïṡ1íďé"/>
            <p:cNvSpPr/>
            <p:nvPr/>
          </p:nvSpPr>
          <p:spPr bwMode="auto">
            <a:xfrm>
              <a:off x="3540125" y="5284788"/>
              <a:ext cx="290513" cy="85725"/>
            </a:xfrm>
            <a:custGeom>
              <a:avLst/>
              <a:gdLst>
                <a:gd name="T0" fmla="*/ 48 w 74"/>
                <a:gd name="T1" fmla="*/ 7 h 22"/>
                <a:gd name="T2" fmla="*/ 11 w 74"/>
                <a:gd name="T3" fmla="*/ 0 h 22"/>
                <a:gd name="T4" fmla="*/ 10 w 74"/>
                <a:gd name="T5" fmla="*/ 20 h 22"/>
                <a:gd name="T6" fmla="*/ 68 w 74"/>
                <a:gd name="T7" fmla="*/ 19 h 22"/>
                <a:gd name="T8" fmla="*/ 48 w 74"/>
                <a:gd name="T9" fmla="*/ 7 h 22"/>
              </a:gdLst>
              <a:ahLst/>
              <a:cxnLst>
                <a:cxn ang="0">
                  <a:pos x="T0" y="T1"/>
                </a:cxn>
                <a:cxn ang="0">
                  <a:pos x="T2" y="T3"/>
                </a:cxn>
                <a:cxn ang="0">
                  <a:pos x="T4" y="T5"/>
                </a:cxn>
                <a:cxn ang="0">
                  <a:pos x="T6" y="T7"/>
                </a:cxn>
                <a:cxn ang="0">
                  <a:pos x="T8" y="T9"/>
                </a:cxn>
              </a:cxnLst>
              <a:rect l="0" t="0" r="r" b="b"/>
              <a:pathLst>
                <a:path w="74" h="22">
                  <a:moveTo>
                    <a:pt x="48" y="7"/>
                  </a:moveTo>
                  <a:cubicBezTo>
                    <a:pt x="31" y="8"/>
                    <a:pt x="19" y="4"/>
                    <a:pt x="11" y="0"/>
                  </a:cubicBezTo>
                  <a:cubicBezTo>
                    <a:pt x="4" y="11"/>
                    <a:pt x="0" y="19"/>
                    <a:pt x="10" y="20"/>
                  </a:cubicBezTo>
                  <a:cubicBezTo>
                    <a:pt x="22" y="21"/>
                    <a:pt x="59" y="22"/>
                    <a:pt x="68" y="19"/>
                  </a:cubicBezTo>
                  <a:cubicBezTo>
                    <a:pt x="74" y="16"/>
                    <a:pt x="59" y="11"/>
                    <a:pt x="48" y="7"/>
                  </a:cubicBezTo>
                  <a:close/>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9" name="išļîdè"/>
            <p:cNvSpPr/>
            <p:nvPr/>
          </p:nvSpPr>
          <p:spPr bwMode="auto">
            <a:xfrm>
              <a:off x="4362450" y="3692526"/>
              <a:ext cx="26988" cy="15875"/>
            </a:xfrm>
            <a:custGeom>
              <a:avLst/>
              <a:gdLst>
                <a:gd name="T0" fmla="*/ 6 w 7"/>
                <a:gd name="T1" fmla="*/ 0 h 4"/>
                <a:gd name="T2" fmla="*/ 0 w 7"/>
                <a:gd name="T3" fmla="*/ 4 h 4"/>
                <a:gd name="T4" fmla="*/ 6 w 7"/>
                <a:gd name="T5" fmla="*/ 0 h 4"/>
                <a:gd name="T6" fmla="*/ 6 w 7"/>
                <a:gd name="T7" fmla="*/ 0 h 4"/>
                <a:gd name="T8" fmla="*/ 6 w 7"/>
                <a:gd name="T9" fmla="*/ 0 h 4"/>
                <a:gd name="T10" fmla="*/ 6 w 7"/>
                <a:gd name="T11" fmla="*/ 0 h 4"/>
                <a:gd name="T12" fmla="*/ 7 w 7"/>
                <a:gd name="T13" fmla="*/ 0 h 4"/>
                <a:gd name="T14" fmla="*/ 7 w 7"/>
                <a:gd name="T15" fmla="*/ 0 h 4"/>
                <a:gd name="T16" fmla="*/ 7 w 7"/>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6" y="0"/>
                  </a:moveTo>
                  <a:cubicBezTo>
                    <a:pt x="5" y="1"/>
                    <a:pt x="2" y="3"/>
                    <a:pt x="0" y="4"/>
                  </a:cubicBezTo>
                  <a:cubicBezTo>
                    <a:pt x="2" y="3"/>
                    <a:pt x="5" y="1"/>
                    <a:pt x="6"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path>
              </a:pathLst>
            </a:custGeom>
            <a:solidFill>
              <a:srgbClr val="779BB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0" name="iṥļïďé"/>
            <p:cNvSpPr/>
            <p:nvPr/>
          </p:nvSpPr>
          <p:spPr bwMode="auto">
            <a:xfrm>
              <a:off x="4189413" y="3630613"/>
              <a:ext cx="219075" cy="77788"/>
            </a:xfrm>
            <a:custGeom>
              <a:avLst/>
              <a:gdLst>
                <a:gd name="T0" fmla="*/ 0 w 56"/>
                <a:gd name="T1" fmla="*/ 0 h 20"/>
                <a:gd name="T2" fmla="*/ 39 w 56"/>
                <a:gd name="T3" fmla="*/ 20 h 20"/>
                <a:gd name="T4" fmla="*/ 44 w 56"/>
                <a:gd name="T5" fmla="*/ 20 h 20"/>
                <a:gd name="T6" fmla="*/ 44 w 56"/>
                <a:gd name="T7" fmla="*/ 20 h 20"/>
                <a:gd name="T8" fmla="*/ 50 w 56"/>
                <a:gd name="T9" fmla="*/ 16 h 20"/>
                <a:gd name="T10" fmla="*/ 50 w 56"/>
                <a:gd name="T11" fmla="*/ 16 h 20"/>
                <a:gd name="T12" fmla="*/ 50 w 56"/>
                <a:gd name="T13" fmla="*/ 16 h 20"/>
                <a:gd name="T14" fmla="*/ 51 w 56"/>
                <a:gd name="T15" fmla="*/ 16 h 20"/>
                <a:gd name="T16" fmla="*/ 51 w 56"/>
                <a:gd name="T17" fmla="*/ 16 h 20"/>
                <a:gd name="T18" fmla="*/ 55 w 56"/>
                <a:gd name="T19" fmla="*/ 7 h 20"/>
                <a:gd name="T20" fmla="*/ 47 w 56"/>
                <a:gd name="T21" fmla="*/ 13 h 20"/>
                <a:gd name="T22" fmla="*/ 40 w 56"/>
                <a:gd name="T23" fmla="*/ 15 h 20"/>
                <a:gd name="T24" fmla="*/ 0 w 56"/>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20">
                  <a:moveTo>
                    <a:pt x="0" y="0"/>
                  </a:moveTo>
                  <a:cubicBezTo>
                    <a:pt x="12" y="10"/>
                    <a:pt x="28" y="20"/>
                    <a:pt x="39" y="20"/>
                  </a:cubicBezTo>
                  <a:cubicBezTo>
                    <a:pt x="41" y="20"/>
                    <a:pt x="42" y="20"/>
                    <a:pt x="44" y="20"/>
                  </a:cubicBezTo>
                  <a:cubicBezTo>
                    <a:pt x="44" y="20"/>
                    <a:pt x="44" y="20"/>
                    <a:pt x="44" y="20"/>
                  </a:cubicBezTo>
                  <a:cubicBezTo>
                    <a:pt x="46" y="19"/>
                    <a:pt x="49" y="17"/>
                    <a:pt x="50" y="16"/>
                  </a:cubicBezTo>
                  <a:cubicBezTo>
                    <a:pt x="50" y="16"/>
                    <a:pt x="50" y="16"/>
                    <a:pt x="50" y="16"/>
                  </a:cubicBezTo>
                  <a:cubicBezTo>
                    <a:pt x="50" y="16"/>
                    <a:pt x="50" y="16"/>
                    <a:pt x="50" y="16"/>
                  </a:cubicBezTo>
                  <a:cubicBezTo>
                    <a:pt x="50" y="16"/>
                    <a:pt x="50" y="16"/>
                    <a:pt x="51" y="16"/>
                  </a:cubicBezTo>
                  <a:cubicBezTo>
                    <a:pt x="51" y="16"/>
                    <a:pt x="51" y="16"/>
                    <a:pt x="51" y="16"/>
                  </a:cubicBezTo>
                  <a:cubicBezTo>
                    <a:pt x="55" y="13"/>
                    <a:pt x="56" y="10"/>
                    <a:pt x="55" y="7"/>
                  </a:cubicBezTo>
                  <a:cubicBezTo>
                    <a:pt x="54" y="9"/>
                    <a:pt x="51" y="11"/>
                    <a:pt x="47" y="13"/>
                  </a:cubicBezTo>
                  <a:cubicBezTo>
                    <a:pt x="45" y="15"/>
                    <a:pt x="43" y="15"/>
                    <a:pt x="40" y="15"/>
                  </a:cubicBezTo>
                  <a:cubicBezTo>
                    <a:pt x="29" y="15"/>
                    <a:pt x="13" y="7"/>
                    <a:pt x="0" y="0"/>
                  </a:cubicBezTo>
                </a:path>
              </a:pathLst>
            </a:custGeom>
            <a:solidFill>
              <a:srgbClr val="0325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1" name="íślïḑé"/>
            <p:cNvSpPr/>
            <p:nvPr/>
          </p:nvSpPr>
          <p:spPr bwMode="auto">
            <a:xfrm>
              <a:off x="7300913" y="4181476"/>
              <a:ext cx="66675" cy="4763"/>
            </a:xfrm>
            <a:custGeom>
              <a:avLst/>
              <a:gdLst>
                <a:gd name="T0" fmla="*/ 0 w 17"/>
                <a:gd name="T1" fmla="*/ 0 h 1"/>
                <a:gd name="T2" fmla="*/ 0 w 17"/>
                <a:gd name="T3" fmla="*/ 1 h 1"/>
                <a:gd name="T4" fmla="*/ 17 w 17"/>
                <a:gd name="T5" fmla="*/ 1 h 1"/>
                <a:gd name="T6" fmla="*/ 17 w 17"/>
                <a:gd name="T7" fmla="*/ 0 h 1"/>
                <a:gd name="T8" fmla="*/ 0 w 17"/>
                <a:gd name="T9" fmla="*/ 0 h 1"/>
              </a:gdLst>
              <a:ahLst/>
              <a:cxnLst>
                <a:cxn ang="0">
                  <a:pos x="T0" y="T1"/>
                </a:cxn>
                <a:cxn ang="0">
                  <a:pos x="T2" y="T3"/>
                </a:cxn>
                <a:cxn ang="0">
                  <a:pos x="T4" y="T5"/>
                </a:cxn>
                <a:cxn ang="0">
                  <a:pos x="T6" y="T7"/>
                </a:cxn>
                <a:cxn ang="0">
                  <a:pos x="T8" y="T9"/>
                </a:cxn>
              </a:cxnLst>
              <a:rect l="0" t="0" r="r" b="b"/>
              <a:pathLst>
                <a:path w="17" h="1">
                  <a:moveTo>
                    <a:pt x="0" y="0"/>
                  </a:moveTo>
                  <a:cubicBezTo>
                    <a:pt x="0" y="0"/>
                    <a:pt x="0" y="1"/>
                    <a:pt x="0" y="1"/>
                  </a:cubicBezTo>
                  <a:cubicBezTo>
                    <a:pt x="17" y="1"/>
                    <a:pt x="17" y="1"/>
                    <a:pt x="17" y="1"/>
                  </a:cubicBezTo>
                  <a:cubicBezTo>
                    <a:pt x="17" y="1"/>
                    <a:pt x="17" y="0"/>
                    <a:pt x="17" y="0"/>
                  </a:cubicBezTo>
                  <a:cubicBezTo>
                    <a:pt x="0" y="0"/>
                    <a:pt x="0" y="0"/>
                    <a:pt x="0" y="0"/>
                  </a:cubicBezTo>
                </a:path>
              </a:pathLst>
            </a:custGeom>
            <a:solidFill>
              <a:srgbClr val="48B2C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2" name="i$liďe"/>
            <p:cNvSpPr/>
            <p:nvPr/>
          </p:nvSpPr>
          <p:spPr bwMode="auto">
            <a:xfrm>
              <a:off x="7180263" y="4186238"/>
              <a:ext cx="200025" cy="1176338"/>
            </a:xfrm>
            <a:custGeom>
              <a:avLst/>
              <a:gdLst>
                <a:gd name="T0" fmla="*/ 31 w 51"/>
                <a:gd name="T1" fmla="*/ 0 h 301"/>
                <a:gd name="T2" fmla="*/ 27 w 51"/>
                <a:gd name="T3" fmla="*/ 57 h 301"/>
                <a:gd name="T4" fmla="*/ 23 w 51"/>
                <a:gd name="T5" fmla="*/ 142 h 301"/>
                <a:gd name="T6" fmla="*/ 12 w 51"/>
                <a:gd name="T7" fmla="*/ 234 h 301"/>
                <a:gd name="T8" fmla="*/ 2 w 51"/>
                <a:gd name="T9" fmla="*/ 301 h 301"/>
                <a:gd name="T10" fmla="*/ 32 w 51"/>
                <a:gd name="T11" fmla="*/ 301 h 301"/>
                <a:gd name="T12" fmla="*/ 36 w 51"/>
                <a:gd name="T13" fmla="*/ 273 h 301"/>
                <a:gd name="T14" fmla="*/ 41 w 51"/>
                <a:gd name="T15" fmla="*/ 236 h 301"/>
                <a:gd name="T16" fmla="*/ 42 w 51"/>
                <a:gd name="T17" fmla="*/ 231 h 301"/>
                <a:gd name="T18" fmla="*/ 42 w 51"/>
                <a:gd name="T19" fmla="*/ 228 h 301"/>
                <a:gd name="T20" fmla="*/ 42 w 51"/>
                <a:gd name="T21" fmla="*/ 225 h 301"/>
                <a:gd name="T22" fmla="*/ 42 w 51"/>
                <a:gd name="T23" fmla="*/ 221 h 301"/>
                <a:gd name="T24" fmla="*/ 42 w 51"/>
                <a:gd name="T25" fmla="*/ 219 h 301"/>
                <a:gd name="T26" fmla="*/ 42 w 51"/>
                <a:gd name="T27" fmla="*/ 216 h 301"/>
                <a:gd name="T28" fmla="*/ 41 w 51"/>
                <a:gd name="T29" fmla="*/ 212 h 301"/>
                <a:gd name="T30" fmla="*/ 41 w 51"/>
                <a:gd name="T31" fmla="*/ 210 h 301"/>
                <a:gd name="T32" fmla="*/ 40 w 51"/>
                <a:gd name="T33" fmla="*/ 207 h 301"/>
                <a:gd name="T34" fmla="*/ 40 w 51"/>
                <a:gd name="T35" fmla="*/ 205 h 301"/>
                <a:gd name="T36" fmla="*/ 37 w 51"/>
                <a:gd name="T37" fmla="*/ 199 h 301"/>
                <a:gd name="T38" fmla="*/ 36 w 51"/>
                <a:gd name="T39" fmla="*/ 197 h 301"/>
                <a:gd name="T40" fmla="*/ 35 w 51"/>
                <a:gd name="T41" fmla="*/ 195 h 301"/>
                <a:gd name="T42" fmla="*/ 35 w 51"/>
                <a:gd name="T43" fmla="*/ 192 h 301"/>
                <a:gd name="T44" fmla="*/ 36 w 51"/>
                <a:gd name="T45" fmla="*/ 189 h 301"/>
                <a:gd name="T46" fmla="*/ 37 w 51"/>
                <a:gd name="T47" fmla="*/ 187 h 301"/>
                <a:gd name="T48" fmla="*/ 38 w 51"/>
                <a:gd name="T49" fmla="*/ 184 h 301"/>
                <a:gd name="T50" fmla="*/ 39 w 51"/>
                <a:gd name="T51" fmla="*/ 181 h 301"/>
                <a:gd name="T52" fmla="*/ 40 w 51"/>
                <a:gd name="T53" fmla="*/ 178 h 301"/>
                <a:gd name="T54" fmla="*/ 40 w 51"/>
                <a:gd name="T55" fmla="*/ 175 h 301"/>
                <a:gd name="T56" fmla="*/ 42 w 51"/>
                <a:gd name="T57" fmla="*/ 170 h 301"/>
                <a:gd name="T58" fmla="*/ 42 w 51"/>
                <a:gd name="T59" fmla="*/ 166 h 301"/>
                <a:gd name="T60" fmla="*/ 43 w 51"/>
                <a:gd name="T61" fmla="*/ 163 h 301"/>
                <a:gd name="T62" fmla="*/ 44 w 51"/>
                <a:gd name="T63" fmla="*/ 159 h 301"/>
                <a:gd name="T64" fmla="*/ 45 w 51"/>
                <a:gd name="T65" fmla="*/ 155 h 301"/>
                <a:gd name="T66" fmla="*/ 45 w 51"/>
                <a:gd name="T67" fmla="*/ 151 h 301"/>
                <a:gd name="T68" fmla="*/ 46 w 51"/>
                <a:gd name="T69" fmla="*/ 148 h 301"/>
                <a:gd name="T70" fmla="*/ 47 w 51"/>
                <a:gd name="T71" fmla="*/ 144 h 301"/>
                <a:gd name="T72" fmla="*/ 49 w 51"/>
                <a:gd name="T73" fmla="*/ 124 h 301"/>
                <a:gd name="T74" fmla="*/ 50 w 51"/>
                <a:gd name="T75" fmla="*/ 119 h 301"/>
                <a:gd name="T76" fmla="*/ 51 w 51"/>
                <a:gd name="T77" fmla="*/ 88 h 301"/>
                <a:gd name="T78" fmla="*/ 45 w 51"/>
                <a:gd name="T79" fmla="*/ 2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 h="301">
                  <a:moveTo>
                    <a:pt x="48" y="0"/>
                  </a:moveTo>
                  <a:cubicBezTo>
                    <a:pt x="31" y="0"/>
                    <a:pt x="31" y="0"/>
                    <a:pt x="31" y="0"/>
                  </a:cubicBezTo>
                  <a:cubicBezTo>
                    <a:pt x="30" y="0"/>
                    <a:pt x="30" y="1"/>
                    <a:pt x="29" y="1"/>
                  </a:cubicBezTo>
                  <a:cubicBezTo>
                    <a:pt x="28" y="26"/>
                    <a:pt x="27" y="49"/>
                    <a:pt x="27" y="57"/>
                  </a:cubicBezTo>
                  <a:cubicBezTo>
                    <a:pt x="29" y="64"/>
                    <a:pt x="30" y="73"/>
                    <a:pt x="30" y="83"/>
                  </a:cubicBezTo>
                  <a:cubicBezTo>
                    <a:pt x="30" y="101"/>
                    <a:pt x="27" y="122"/>
                    <a:pt x="23" y="142"/>
                  </a:cubicBezTo>
                  <a:cubicBezTo>
                    <a:pt x="18" y="162"/>
                    <a:pt x="13" y="180"/>
                    <a:pt x="8" y="191"/>
                  </a:cubicBezTo>
                  <a:cubicBezTo>
                    <a:pt x="13" y="200"/>
                    <a:pt x="16" y="214"/>
                    <a:pt x="12" y="234"/>
                  </a:cubicBezTo>
                  <a:cubicBezTo>
                    <a:pt x="8" y="254"/>
                    <a:pt x="4" y="274"/>
                    <a:pt x="0" y="293"/>
                  </a:cubicBezTo>
                  <a:cubicBezTo>
                    <a:pt x="1" y="296"/>
                    <a:pt x="1" y="299"/>
                    <a:pt x="2" y="301"/>
                  </a:cubicBezTo>
                  <a:cubicBezTo>
                    <a:pt x="25" y="301"/>
                    <a:pt x="25" y="301"/>
                    <a:pt x="25" y="301"/>
                  </a:cubicBezTo>
                  <a:cubicBezTo>
                    <a:pt x="27" y="301"/>
                    <a:pt x="30" y="301"/>
                    <a:pt x="32" y="301"/>
                  </a:cubicBezTo>
                  <a:cubicBezTo>
                    <a:pt x="32" y="299"/>
                    <a:pt x="33" y="296"/>
                    <a:pt x="33" y="294"/>
                  </a:cubicBezTo>
                  <a:cubicBezTo>
                    <a:pt x="34" y="287"/>
                    <a:pt x="35" y="280"/>
                    <a:pt x="36" y="273"/>
                  </a:cubicBezTo>
                  <a:cubicBezTo>
                    <a:pt x="37" y="266"/>
                    <a:pt x="38" y="259"/>
                    <a:pt x="39" y="252"/>
                  </a:cubicBezTo>
                  <a:cubicBezTo>
                    <a:pt x="40" y="246"/>
                    <a:pt x="40" y="241"/>
                    <a:pt x="41" y="236"/>
                  </a:cubicBezTo>
                  <a:cubicBezTo>
                    <a:pt x="41" y="235"/>
                    <a:pt x="41" y="234"/>
                    <a:pt x="42" y="232"/>
                  </a:cubicBezTo>
                  <a:cubicBezTo>
                    <a:pt x="42" y="232"/>
                    <a:pt x="42" y="232"/>
                    <a:pt x="42" y="231"/>
                  </a:cubicBezTo>
                  <a:cubicBezTo>
                    <a:pt x="42" y="231"/>
                    <a:pt x="42" y="230"/>
                    <a:pt x="42" y="229"/>
                  </a:cubicBezTo>
                  <a:cubicBezTo>
                    <a:pt x="42" y="229"/>
                    <a:pt x="42" y="228"/>
                    <a:pt x="42" y="228"/>
                  </a:cubicBezTo>
                  <a:cubicBezTo>
                    <a:pt x="42" y="227"/>
                    <a:pt x="42" y="226"/>
                    <a:pt x="42" y="226"/>
                  </a:cubicBezTo>
                  <a:cubicBezTo>
                    <a:pt x="42" y="225"/>
                    <a:pt x="42" y="225"/>
                    <a:pt x="42" y="225"/>
                  </a:cubicBezTo>
                  <a:cubicBezTo>
                    <a:pt x="42" y="224"/>
                    <a:pt x="42" y="223"/>
                    <a:pt x="42" y="223"/>
                  </a:cubicBezTo>
                  <a:cubicBezTo>
                    <a:pt x="42" y="221"/>
                    <a:pt x="42" y="221"/>
                    <a:pt x="42" y="221"/>
                  </a:cubicBezTo>
                  <a:cubicBezTo>
                    <a:pt x="42" y="221"/>
                    <a:pt x="42" y="220"/>
                    <a:pt x="42" y="219"/>
                  </a:cubicBezTo>
                  <a:cubicBezTo>
                    <a:pt x="42" y="219"/>
                    <a:pt x="42" y="219"/>
                    <a:pt x="42" y="219"/>
                  </a:cubicBezTo>
                  <a:cubicBezTo>
                    <a:pt x="42" y="218"/>
                    <a:pt x="42" y="217"/>
                    <a:pt x="42" y="216"/>
                  </a:cubicBezTo>
                  <a:cubicBezTo>
                    <a:pt x="42" y="216"/>
                    <a:pt x="42" y="216"/>
                    <a:pt x="42" y="216"/>
                  </a:cubicBezTo>
                  <a:cubicBezTo>
                    <a:pt x="42" y="215"/>
                    <a:pt x="41" y="214"/>
                    <a:pt x="41" y="213"/>
                  </a:cubicBezTo>
                  <a:cubicBezTo>
                    <a:pt x="41" y="212"/>
                    <a:pt x="41" y="212"/>
                    <a:pt x="41" y="212"/>
                  </a:cubicBezTo>
                  <a:cubicBezTo>
                    <a:pt x="41" y="212"/>
                    <a:pt x="41" y="211"/>
                    <a:pt x="41" y="210"/>
                  </a:cubicBezTo>
                  <a:cubicBezTo>
                    <a:pt x="41" y="210"/>
                    <a:pt x="41" y="210"/>
                    <a:pt x="41" y="210"/>
                  </a:cubicBezTo>
                  <a:cubicBezTo>
                    <a:pt x="41" y="209"/>
                    <a:pt x="40" y="209"/>
                    <a:pt x="40" y="208"/>
                  </a:cubicBezTo>
                  <a:cubicBezTo>
                    <a:pt x="40" y="207"/>
                    <a:pt x="40" y="207"/>
                    <a:pt x="40" y="207"/>
                  </a:cubicBezTo>
                  <a:cubicBezTo>
                    <a:pt x="40" y="207"/>
                    <a:pt x="40" y="206"/>
                    <a:pt x="40" y="206"/>
                  </a:cubicBezTo>
                  <a:cubicBezTo>
                    <a:pt x="40" y="205"/>
                    <a:pt x="40" y="205"/>
                    <a:pt x="40" y="205"/>
                  </a:cubicBezTo>
                  <a:cubicBezTo>
                    <a:pt x="39" y="203"/>
                    <a:pt x="38" y="201"/>
                    <a:pt x="37" y="199"/>
                  </a:cubicBezTo>
                  <a:cubicBezTo>
                    <a:pt x="37" y="199"/>
                    <a:pt x="37" y="199"/>
                    <a:pt x="37" y="199"/>
                  </a:cubicBezTo>
                  <a:cubicBezTo>
                    <a:pt x="37" y="198"/>
                    <a:pt x="37" y="197"/>
                    <a:pt x="36" y="197"/>
                  </a:cubicBezTo>
                  <a:cubicBezTo>
                    <a:pt x="36" y="197"/>
                    <a:pt x="36" y="197"/>
                    <a:pt x="36" y="197"/>
                  </a:cubicBezTo>
                  <a:cubicBezTo>
                    <a:pt x="36" y="196"/>
                    <a:pt x="36" y="196"/>
                    <a:pt x="35" y="195"/>
                  </a:cubicBezTo>
                  <a:cubicBezTo>
                    <a:pt x="35" y="195"/>
                    <a:pt x="35" y="195"/>
                    <a:pt x="35" y="195"/>
                  </a:cubicBezTo>
                  <a:cubicBezTo>
                    <a:pt x="35" y="194"/>
                    <a:pt x="35" y="194"/>
                    <a:pt x="34" y="193"/>
                  </a:cubicBezTo>
                  <a:cubicBezTo>
                    <a:pt x="35" y="193"/>
                    <a:pt x="35" y="192"/>
                    <a:pt x="35" y="192"/>
                  </a:cubicBezTo>
                  <a:cubicBezTo>
                    <a:pt x="35" y="191"/>
                    <a:pt x="35" y="191"/>
                    <a:pt x="35" y="191"/>
                  </a:cubicBezTo>
                  <a:cubicBezTo>
                    <a:pt x="36" y="190"/>
                    <a:pt x="36" y="190"/>
                    <a:pt x="36" y="189"/>
                  </a:cubicBezTo>
                  <a:cubicBezTo>
                    <a:pt x="36" y="189"/>
                    <a:pt x="36" y="189"/>
                    <a:pt x="36" y="188"/>
                  </a:cubicBezTo>
                  <a:cubicBezTo>
                    <a:pt x="37" y="188"/>
                    <a:pt x="37" y="187"/>
                    <a:pt x="37" y="187"/>
                  </a:cubicBezTo>
                  <a:cubicBezTo>
                    <a:pt x="37" y="186"/>
                    <a:pt x="37" y="186"/>
                    <a:pt x="37" y="185"/>
                  </a:cubicBezTo>
                  <a:cubicBezTo>
                    <a:pt x="37" y="185"/>
                    <a:pt x="38" y="184"/>
                    <a:pt x="38" y="184"/>
                  </a:cubicBezTo>
                  <a:cubicBezTo>
                    <a:pt x="38" y="183"/>
                    <a:pt x="38" y="183"/>
                    <a:pt x="38" y="182"/>
                  </a:cubicBezTo>
                  <a:cubicBezTo>
                    <a:pt x="38" y="182"/>
                    <a:pt x="39" y="181"/>
                    <a:pt x="39" y="181"/>
                  </a:cubicBezTo>
                  <a:cubicBezTo>
                    <a:pt x="39" y="180"/>
                    <a:pt x="39" y="180"/>
                    <a:pt x="39" y="179"/>
                  </a:cubicBezTo>
                  <a:cubicBezTo>
                    <a:pt x="39" y="179"/>
                    <a:pt x="39" y="178"/>
                    <a:pt x="40" y="178"/>
                  </a:cubicBezTo>
                  <a:cubicBezTo>
                    <a:pt x="40" y="177"/>
                    <a:pt x="40" y="177"/>
                    <a:pt x="40" y="176"/>
                  </a:cubicBezTo>
                  <a:cubicBezTo>
                    <a:pt x="40" y="176"/>
                    <a:pt x="40" y="175"/>
                    <a:pt x="40" y="175"/>
                  </a:cubicBezTo>
                  <a:cubicBezTo>
                    <a:pt x="41" y="174"/>
                    <a:pt x="41" y="173"/>
                    <a:pt x="41" y="172"/>
                  </a:cubicBezTo>
                  <a:cubicBezTo>
                    <a:pt x="41" y="171"/>
                    <a:pt x="41" y="171"/>
                    <a:pt x="42" y="170"/>
                  </a:cubicBezTo>
                  <a:cubicBezTo>
                    <a:pt x="42" y="169"/>
                    <a:pt x="42" y="169"/>
                    <a:pt x="42" y="168"/>
                  </a:cubicBezTo>
                  <a:cubicBezTo>
                    <a:pt x="42" y="167"/>
                    <a:pt x="42" y="167"/>
                    <a:pt x="42" y="166"/>
                  </a:cubicBezTo>
                  <a:cubicBezTo>
                    <a:pt x="43" y="166"/>
                    <a:pt x="43" y="165"/>
                    <a:pt x="43" y="164"/>
                  </a:cubicBezTo>
                  <a:cubicBezTo>
                    <a:pt x="43" y="164"/>
                    <a:pt x="43" y="163"/>
                    <a:pt x="43" y="163"/>
                  </a:cubicBezTo>
                  <a:cubicBezTo>
                    <a:pt x="43" y="162"/>
                    <a:pt x="43" y="161"/>
                    <a:pt x="44" y="161"/>
                  </a:cubicBezTo>
                  <a:cubicBezTo>
                    <a:pt x="44" y="160"/>
                    <a:pt x="44" y="160"/>
                    <a:pt x="44" y="159"/>
                  </a:cubicBezTo>
                  <a:cubicBezTo>
                    <a:pt x="44" y="158"/>
                    <a:pt x="44" y="158"/>
                    <a:pt x="44" y="157"/>
                  </a:cubicBezTo>
                  <a:cubicBezTo>
                    <a:pt x="44" y="156"/>
                    <a:pt x="45" y="156"/>
                    <a:pt x="45" y="155"/>
                  </a:cubicBezTo>
                  <a:cubicBezTo>
                    <a:pt x="45" y="155"/>
                    <a:pt x="45" y="154"/>
                    <a:pt x="45" y="153"/>
                  </a:cubicBezTo>
                  <a:cubicBezTo>
                    <a:pt x="45" y="153"/>
                    <a:pt x="45" y="152"/>
                    <a:pt x="45" y="151"/>
                  </a:cubicBezTo>
                  <a:cubicBezTo>
                    <a:pt x="45" y="151"/>
                    <a:pt x="46" y="150"/>
                    <a:pt x="46" y="149"/>
                  </a:cubicBezTo>
                  <a:cubicBezTo>
                    <a:pt x="46" y="148"/>
                    <a:pt x="46" y="148"/>
                    <a:pt x="46" y="148"/>
                  </a:cubicBezTo>
                  <a:cubicBezTo>
                    <a:pt x="46" y="146"/>
                    <a:pt x="46" y="145"/>
                    <a:pt x="47" y="144"/>
                  </a:cubicBezTo>
                  <a:cubicBezTo>
                    <a:pt x="47" y="144"/>
                    <a:pt x="47" y="144"/>
                    <a:pt x="47" y="144"/>
                  </a:cubicBezTo>
                  <a:cubicBezTo>
                    <a:pt x="47" y="137"/>
                    <a:pt x="48" y="131"/>
                    <a:pt x="49" y="125"/>
                  </a:cubicBezTo>
                  <a:cubicBezTo>
                    <a:pt x="49" y="124"/>
                    <a:pt x="49" y="124"/>
                    <a:pt x="49" y="124"/>
                  </a:cubicBezTo>
                  <a:cubicBezTo>
                    <a:pt x="49" y="123"/>
                    <a:pt x="49" y="121"/>
                    <a:pt x="49" y="120"/>
                  </a:cubicBezTo>
                  <a:cubicBezTo>
                    <a:pt x="50" y="119"/>
                    <a:pt x="50" y="119"/>
                    <a:pt x="50" y="119"/>
                  </a:cubicBezTo>
                  <a:cubicBezTo>
                    <a:pt x="50" y="108"/>
                    <a:pt x="51" y="98"/>
                    <a:pt x="51" y="88"/>
                  </a:cubicBezTo>
                  <a:cubicBezTo>
                    <a:pt x="51" y="88"/>
                    <a:pt x="51" y="88"/>
                    <a:pt x="51" y="88"/>
                  </a:cubicBezTo>
                  <a:cubicBezTo>
                    <a:pt x="50" y="77"/>
                    <a:pt x="49" y="66"/>
                    <a:pt x="46" y="58"/>
                  </a:cubicBezTo>
                  <a:cubicBezTo>
                    <a:pt x="46" y="50"/>
                    <a:pt x="46" y="27"/>
                    <a:pt x="45" y="2"/>
                  </a:cubicBezTo>
                  <a:cubicBezTo>
                    <a:pt x="46" y="1"/>
                    <a:pt x="47" y="0"/>
                    <a:pt x="48" y="0"/>
                  </a:cubicBezTo>
                </a:path>
              </a:pathLst>
            </a:custGeom>
            <a:solidFill>
              <a:srgbClr val="03676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3" name="íṣľïḑè"/>
            <p:cNvSpPr/>
            <p:nvPr/>
          </p:nvSpPr>
          <p:spPr bwMode="auto">
            <a:xfrm>
              <a:off x="7300913" y="4181476"/>
              <a:ext cx="66675" cy="0"/>
            </a:xfrm>
            <a:custGeom>
              <a:avLst/>
              <a:gdLst>
                <a:gd name="T0" fmla="*/ 0 w 17"/>
                <a:gd name="T1" fmla="*/ 0 w 17"/>
                <a:gd name="T2" fmla="*/ 17 w 17"/>
                <a:gd name="T3" fmla="*/ 17 w 17"/>
                <a:gd name="T4" fmla="*/ 0 w 17"/>
              </a:gdLst>
              <a:ahLst/>
              <a:cxnLst>
                <a:cxn ang="0">
                  <a:pos x="T0" y="0"/>
                </a:cxn>
                <a:cxn ang="0">
                  <a:pos x="T1" y="0"/>
                </a:cxn>
                <a:cxn ang="0">
                  <a:pos x="T2" y="0"/>
                </a:cxn>
                <a:cxn ang="0">
                  <a:pos x="T3" y="0"/>
                </a:cxn>
                <a:cxn ang="0">
                  <a:pos x="T4" y="0"/>
                </a:cxn>
              </a:cxnLst>
              <a:rect l="0" t="0" r="r" b="b"/>
              <a:pathLst>
                <a:path w="17">
                  <a:moveTo>
                    <a:pt x="0" y="0"/>
                  </a:moveTo>
                  <a:cubicBezTo>
                    <a:pt x="0" y="0"/>
                    <a:pt x="0" y="0"/>
                    <a:pt x="0" y="0"/>
                  </a:cubicBezTo>
                  <a:cubicBezTo>
                    <a:pt x="17" y="0"/>
                    <a:pt x="17" y="0"/>
                    <a:pt x="17" y="0"/>
                  </a:cubicBezTo>
                  <a:cubicBezTo>
                    <a:pt x="17" y="0"/>
                    <a:pt x="17" y="0"/>
                    <a:pt x="17" y="0"/>
                  </a:cubicBezTo>
                  <a:cubicBezTo>
                    <a:pt x="0" y="0"/>
                    <a:pt x="0" y="0"/>
                    <a:pt x="0" y="0"/>
                  </a:cubicBezTo>
                </a:path>
              </a:pathLst>
            </a:custGeom>
            <a:solidFill>
              <a:srgbClr val="022D4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4" name="îṣḻiḍé"/>
            <p:cNvSpPr/>
            <p:nvPr/>
          </p:nvSpPr>
          <p:spPr bwMode="auto">
            <a:xfrm>
              <a:off x="7172325" y="3125788"/>
              <a:ext cx="293688" cy="1055688"/>
            </a:xfrm>
            <a:custGeom>
              <a:avLst/>
              <a:gdLst>
                <a:gd name="T0" fmla="*/ 47 w 75"/>
                <a:gd name="T1" fmla="*/ 0 h 270"/>
                <a:gd name="T2" fmla="*/ 42 w 75"/>
                <a:gd name="T3" fmla="*/ 24 h 270"/>
                <a:gd name="T4" fmla="*/ 39 w 75"/>
                <a:gd name="T5" fmla="*/ 30 h 270"/>
                <a:gd name="T6" fmla="*/ 56 w 75"/>
                <a:gd name="T7" fmla="*/ 93 h 270"/>
                <a:gd name="T8" fmla="*/ 29 w 75"/>
                <a:gd name="T9" fmla="*/ 143 h 270"/>
                <a:gd name="T10" fmla="*/ 15 w 75"/>
                <a:gd name="T11" fmla="*/ 102 h 270"/>
                <a:gd name="T12" fmla="*/ 1 w 75"/>
                <a:gd name="T13" fmla="*/ 57 h 270"/>
                <a:gd name="T14" fmla="*/ 9 w 75"/>
                <a:gd name="T15" fmla="*/ 99 h 270"/>
                <a:gd name="T16" fmla="*/ 50 w 75"/>
                <a:gd name="T17" fmla="*/ 188 h 270"/>
                <a:gd name="T18" fmla="*/ 50 w 75"/>
                <a:gd name="T19" fmla="*/ 188 h 270"/>
                <a:gd name="T20" fmla="*/ 52 w 75"/>
                <a:gd name="T21" fmla="*/ 197 h 270"/>
                <a:gd name="T22" fmla="*/ 53 w 75"/>
                <a:gd name="T23" fmla="*/ 215 h 270"/>
                <a:gd name="T24" fmla="*/ 33 w 75"/>
                <a:gd name="T25" fmla="*/ 270 h 270"/>
                <a:gd name="T26" fmla="*/ 50 w 75"/>
                <a:gd name="T27" fmla="*/ 270 h 270"/>
                <a:gd name="T28" fmla="*/ 64 w 75"/>
                <a:gd name="T29" fmla="*/ 197 h 270"/>
                <a:gd name="T30" fmla="*/ 63 w 75"/>
                <a:gd name="T31" fmla="*/ 195 h 270"/>
                <a:gd name="T32" fmla="*/ 63 w 75"/>
                <a:gd name="T33" fmla="*/ 195 h 270"/>
                <a:gd name="T34" fmla="*/ 63 w 75"/>
                <a:gd name="T35" fmla="*/ 193 h 270"/>
                <a:gd name="T36" fmla="*/ 63 w 75"/>
                <a:gd name="T37" fmla="*/ 192 h 270"/>
                <a:gd name="T38" fmla="*/ 62 w 75"/>
                <a:gd name="T39" fmla="*/ 190 h 270"/>
                <a:gd name="T40" fmla="*/ 62 w 75"/>
                <a:gd name="T41" fmla="*/ 190 h 270"/>
                <a:gd name="T42" fmla="*/ 56 w 75"/>
                <a:gd name="T43" fmla="*/ 179 h 270"/>
                <a:gd name="T44" fmla="*/ 75 w 75"/>
                <a:gd name="T45" fmla="*/ 99 h 270"/>
                <a:gd name="T46" fmla="*/ 66 w 75"/>
                <a:gd name="T47" fmla="*/ 27 h 270"/>
                <a:gd name="T48" fmla="*/ 47 w 75"/>
                <a:gd name="T49"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 h="270">
                  <a:moveTo>
                    <a:pt x="47" y="0"/>
                  </a:moveTo>
                  <a:cubicBezTo>
                    <a:pt x="37" y="0"/>
                    <a:pt x="48" y="24"/>
                    <a:pt x="42" y="24"/>
                  </a:cubicBezTo>
                  <a:cubicBezTo>
                    <a:pt x="36" y="24"/>
                    <a:pt x="30" y="28"/>
                    <a:pt x="39" y="30"/>
                  </a:cubicBezTo>
                  <a:cubicBezTo>
                    <a:pt x="54" y="35"/>
                    <a:pt x="56" y="73"/>
                    <a:pt x="56" y="93"/>
                  </a:cubicBezTo>
                  <a:cubicBezTo>
                    <a:pt x="53" y="100"/>
                    <a:pt x="42" y="123"/>
                    <a:pt x="29" y="143"/>
                  </a:cubicBezTo>
                  <a:cubicBezTo>
                    <a:pt x="19" y="129"/>
                    <a:pt x="11" y="115"/>
                    <a:pt x="15" y="102"/>
                  </a:cubicBezTo>
                  <a:cubicBezTo>
                    <a:pt x="21" y="79"/>
                    <a:pt x="12" y="65"/>
                    <a:pt x="1" y="57"/>
                  </a:cubicBezTo>
                  <a:cubicBezTo>
                    <a:pt x="10" y="66"/>
                    <a:pt x="16" y="80"/>
                    <a:pt x="9" y="99"/>
                  </a:cubicBezTo>
                  <a:cubicBezTo>
                    <a:pt x="0" y="127"/>
                    <a:pt x="39" y="158"/>
                    <a:pt x="50" y="188"/>
                  </a:cubicBezTo>
                  <a:cubicBezTo>
                    <a:pt x="50" y="188"/>
                    <a:pt x="50" y="188"/>
                    <a:pt x="50" y="188"/>
                  </a:cubicBezTo>
                  <a:cubicBezTo>
                    <a:pt x="51" y="191"/>
                    <a:pt x="52" y="194"/>
                    <a:pt x="52" y="197"/>
                  </a:cubicBezTo>
                  <a:cubicBezTo>
                    <a:pt x="53" y="203"/>
                    <a:pt x="53" y="209"/>
                    <a:pt x="53" y="215"/>
                  </a:cubicBezTo>
                  <a:cubicBezTo>
                    <a:pt x="53" y="238"/>
                    <a:pt x="47" y="258"/>
                    <a:pt x="33" y="270"/>
                  </a:cubicBezTo>
                  <a:cubicBezTo>
                    <a:pt x="50" y="270"/>
                    <a:pt x="50" y="270"/>
                    <a:pt x="50" y="270"/>
                  </a:cubicBezTo>
                  <a:cubicBezTo>
                    <a:pt x="65" y="254"/>
                    <a:pt x="69" y="227"/>
                    <a:pt x="64" y="197"/>
                  </a:cubicBezTo>
                  <a:cubicBezTo>
                    <a:pt x="64" y="196"/>
                    <a:pt x="63" y="196"/>
                    <a:pt x="63" y="195"/>
                  </a:cubicBezTo>
                  <a:cubicBezTo>
                    <a:pt x="63" y="195"/>
                    <a:pt x="63" y="195"/>
                    <a:pt x="63" y="195"/>
                  </a:cubicBezTo>
                  <a:cubicBezTo>
                    <a:pt x="63" y="194"/>
                    <a:pt x="63" y="193"/>
                    <a:pt x="63" y="193"/>
                  </a:cubicBezTo>
                  <a:cubicBezTo>
                    <a:pt x="63" y="192"/>
                    <a:pt x="63" y="192"/>
                    <a:pt x="63" y="192"/>
                  </a:cubicBezTo>
                  <a:cubicBezTo>
                    <a:pt x="62" y="192"/>
                    <a:pt x="62" y="191"/>
                    <a:pt x="62" y="190"/>
                  </a:cubicBezTo>
                  <a:cubicBezTo>
                    <a:pt x="62" y="190"/>
                    <a:pt x="62" y="190"/>
                    <a:pt x="62" y="190"/>
                  </a:cubicBezTo>
                  <a:cubicBezTo>
                    <a:pt x="60" y="186"/>
                    <a:pt x="58" y="183"/>
                    <a:pt x="56" y="179"/>
                  </a:cubicBezTo>
                  <a:cubicBezTo>
                    <a:pt x="68" y="145"/>
                    <a:pt x="75" y="99"/>
                    <a:pt x="75" y="99"/>
                  </a:cubicBezTo>
                  <a:cubicBezTo>
                    <a:pt x="75" y="99"/>
                    <a:pt x="70" y="42"/>
                    <a:pt x="66" y="27"/>
                  </a:cubicBezTo>
                  <a:cubicBezTo>
                    <a:pt x="62" y="13"/>
                    <a:pt x="56" y="0"/>
                    <a:pt x="47" y="0"/>
                  </a:cubicBezTo>
                </a:path>
              </a:pathLst>
            </a:custGeom>
            <a:solidFill>
              <a:srgbClr val="23929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5" name="íṥḷïḍé"/>
            <p:cNvSpPr/>
            <p:nvPr/>
          </p:nvSpPr>
          <p:spPr bwMode="auto">
            <a:xfrm>
              <a:off x="6656388" y="3489326"/>
              <a:ext cx="6350" cy="15875"/>
            </a:xfrm>
            <a:custGeom>
              <a:avLst/>
              <a:gdLst>
                <a:gd name="T0" fmla="*/ 0 w 2"/>
                <a:gd name="T1" fmla="*/ 0 h 4"/>
                <a:gd name="T2" fmla="*/ 0 w 2"/>
                <a:gd name="T3" fmla="*/ 0 h 4"/>
                <a:gd name="T4" fmla="*/ 2 w 2"/>
                <a:gd name="T5" fmla="*/ 4 h 4"/>
                <a:gd name="T6" fmla="*/ 2 w 2"/>
                <a:gd name="T7" fmla="*/ 4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cubicBezTo>
                    <a:pt x="0" y="0"/>
                    <a:pt x="0" y="0"/>
                    <a:pt x="0" y="0"/>
                  </a:cubicBezTo>
                  <a:cubicBezTo>
                    <a:pt x="1" y="2"/>
                    <a:pt x="1" y="3"/>
                    <a:pt x="2" y="4"/>
                  </a:cubicBezTo>
                  <a:cubicBezTo>
                    <a:pt x="2" y="4"/>
                    <a:pt x="2" y="4"/>
                    <a:pt x="2" y="4"/>
                  </a:cubicBezTo>
                  <a:cubicBezTo>
                    <a:pt x="1" y="3"/>
                    <a:pt x="1" y="2"/>
                    <a:pt x="0" y="0"/>
                  </a:cubicBezTo>
                </a:path>
              </a:pathLst>
            </a:custGeom>
            <a:solidFill>
              <a:srgbClr val="022D4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6" name="ï$ḻîḓè"/>
            <p:cNvSpPr/>
            <p:nvPr/>
          </p:nvSpPr>
          <p:spPr bwMode="auto">
            <a:xfrm>
              <a:off x="6643688" y="3165476"/>
              <a:ext cx="231775" cy="547688"/>
            </a:xfrm>
            <a:custGeom>
              <a:avLst/>
              <a:gdLst>
                <a:gd name="T0" fmla="*/ 15 w 59"/>
                <a:gd name="T1" fmla="*/ 0 h 140"/>
                <a:gd name="T2" fmla="*/ 14 w 59"/>
                <a:gd name="T3" fmla="*/ 0 h 140"/>
                <a:gd name="T4" fmla="*/ 0 w 59"/>
                <a:gd name="T5" fmla="*/ 30 h 140"/>
                <a:gd name="T6" fmla="*/ 3 w 59"/>
                <a:gd name="T7" fmla="*/ 83 h 140"/>
                <a:gd name="T8" fmla="*/ 5 w 59"/>
                <a:gd name="T9" fmla="*/ 87 h 140"/>
                <a:gd name="T10" fmla="*/ 15 w 59"/>
                <a:gd name="T11" fmla="*/ 81 h 140"/>
                <a:gd name="T12" fmla="*/ 59 w 59"/>
                <a:gd name="T13" fmla="*/ 140 h 140"/>
                <a:gd name="T14" fmla="*/ 59 w 59"/>
                <a:gd name="T15" fmla="*/ 140 h 140"/>
                <a:gd name="T16" fmla="*/ 22 w 59"/>
                <a:gd name="T17" fmla="*/ 93 h 140"/>
                <a:gd name="T18" fmla="*/ 27 w 59"/>
                <a:gd name="T19" fmla="*/ 28 h 140"/>
                <a:gd name="T20" fmla="*/ 27 w 59"/>
                <a:gd name="T21" fmla="*/ 23 h 140"/>
                <a:gd name="T22" fmla="*/ 24 w 59"/>
                <a:gd name="T23" fmla="*/ 23 h 140"/>
                <a:gd name="T24" fmla="*/ 23 w 59"/>
                <a:gd name="T25" fmla="*/ 23 h 140"/>
                <a:gd name="T26" fmla="*/ 20 w 59"/>
                <a:gd name="T27" fmla="*/ 12 h 140"/>
                <a:gd name="T28" fmla="*/ 15 w 59"/>
                <a:gd name="T29"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40">
                  <a:moveTo>
                    <a:pt x="15" y="0"/>
                  </a:moveTo>
                  <a:cubicBezTo>
                    <a:pt x="15" y="0"/>
                    <a:pt x="15" y="0"/>
                    <a:pt x="14" y="0"/>
                  </a:cubicBezTo>
                  <a:cubicBezTo>
                    <a:pt x="5" y="2"/>
                    <a:pt x="1" y="15"/>
                    <a:pt x="0" y="30"/>
                  </a:cubicBezTo>
                  <a:cubicBezTo>
                    <a:pt x="0" y="40"/>
                    <a:pt x="2" y="65"/>
                    <a:pt x="3" y="83"/>
                  </a:cubicBezTo>
                  <a:cubicBezTo>
                    <a:pt x="4" y="85"/>
                    <a:pt x="4" y="86"/>
                    <a:pt x="5" y="87"/>
                  </a:cubicBezTo>
                  <a:cubicBezTo>
                    <a:pt x="15" y="81"/>
                    <a:pt x="15" y="81"/>
                    <a:pt x="15" y="81"/>
                  </a:cubicBezTo>
                  <a:cubicBezTo>
                    <a:pt x="15" y="81"/>
                    <a:pt x="36" y="123"/>
                    <a:pt x="59" y="140"/>
                  </a:cubicBezTo>
                  <a:cubicBezTo>
                    <a:pt x="59" y="140"/>
                    <a:pt x="59" y="140"/>
                    <a:pt x="59" y="140"/>
                  </a:cubicBezTo>
                  <a:cubicBezTo>
                    <a:pt x="42" y="125"/>
                    <a:pt x="27" y="101"/>
                    <a:pt x="22" y="93"/>
                  </a:cubicBezTo>
                  <a:cubicBezTo>
                    <a:pt x="19" y="74"/>
                    <a:pt x="13" y="35"/>
                    <a:pt x="27" y="28"/>
                  </a:cubicBezTo>
                  <a:cubicBezTo>
                    <a:pt x="34" y="25"/>
                    <a:pt x="31" y="23"/>
                    <a:pt x="27" y="23"/>
                  </a:cubicBezTo>
                  <a:cubicBezTo>
                    <a:pt x="26" y="23"/>
                    <a:pt x="25" y="23"/>
                    <a:pt x="24" y="23"/>
                  </a:cubicBezTo>
                  <a:cubicBezTo>
                    <a:pt x="23" y="23"/>
                    <a:pt x="23" y="23"/>
                    <a:pt x="23" y="23"/>
                  </a:cubicBezTo>
                  <a:cubicBezTo>
                    <a:pt x="21" y="23"/>
                    <a:pt x="21" y="17"/>
                    <a:pt x="20" y="12"/>
                  </a:cubicBezTo>
                  <a:cubicBezTo>
                    <a:pt x="20" y="6"/>
                    <a:pt x="19" y="0"/>
                    <a:pt x="15" y="0"/>
                  </a:cubicBezTo>
                </a:path>
              </a:pathLst>
            </a:custGeom>
            <a:solidFill>
              <a:srgbClr val="23929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7" name="ïşḷíḍé"/>
            <p:cNvSpPr/>
            <p:nvPr/>
          </p:nvSpPr>
          <p:spPr bwMode="auto">
            <a:xfrm>
              <a:off x="6769100" y="4640263"/>
              <a:ext cx="269875" cy="722313"/>
            </a:xfrm>
            <a:custGeom>
              <a:avLst/>
              <a:gdLst>
                <a:gd name="T0" fmla="*/ 58 w 69"/>
                <a:gd name="T1" fmla="*/ 0 h 185"/>
                <a:gd name="T2" fmla="*/ 29 w 69"/>
                <a:gd name="T3" fmla="*/ 31 h 185"/>
                <a:gd name="T4" fmla="*/ 29 w 69"/>
                <a:gd name="T5" fmla="*/ 31 h 185"/>
                <a:gd name="T6" fmla="*/ 4 w 69"/>
                <a:gd name="T7" fmla="*/ 60 h 185"/>
                <a:gd name="T8" fmla="*/ 0 w 69"/>
                <a:gd name="T9" fmla="*/ 64 h 185"/>
                <a:gd name="T10" fmla="*/ 32 w 69"/>
                <a:gd name="T11" fmla="*/ 126 h 185"/>
                <a:gd name="T12" fmla="*/ 36 w 69"/>
                <a:gd name="T13" fmla="*/ 185 h 185"/>
                <a:gd name="T14" fmla="*/ 69 w 69"/>
                <a:gd name="T15" fmla="*/ 185 h 185"/>
                <a:gd name="T16" fmla="*/ 68 w 69"/>
                <a:gd name="T17" fmla="*/ 173 h 185"/>
                <a:gd name="T18" fmla="*/ 67 w 69"/>
                <a:gd name="T19" fmla="*/ 169 h 185"/>
                <a:gd name="T20" fmla="*/ 67 w 69"/>
                <a:gd name="T21" fmla="*/ 165 h 185"/>
                <a:gd name="T22" fmla="*/ 66 w 69"/>
                <a:gd name="T23" fmla="*/ 161 h 185"/>
                <a:gd name="T24" fmla="*/ 62 w 69"/>
                <a:gd name="T25" fmla="*/ 132 h 185"/>
                <a:gd name="T26" fmla="*/ 27 w 69"/>
                <a:gd name="T27" fmla="*/ 72 h 185"/>
                <a:gd name="T28" fmla="*/ 31 w 69"/>
                <a:gd name="T29" fmla="*/ 66 h 185"/>
                <a:gd name="T30" fmla="*/ 32 w 69"/>
                <a:gd name="T31" fmla="*/ 65 h 185"/>
                <a:gd name="T32" fmla="*/ 33 w 69"/>
                <a:gd name="T33" fmla="*/ 64 h 185"/>
                <a:gd name="T34" fmla="*/ 36 w 69"/>
                <a:gd name="T35" fmla="*/ 60 h 185"/>
                <a:gd name="T36" fmla="*/ 36 w 69"/>
                <a:gd name="T37" fmla="*/ 59 h 185"/>
                <a:gd name="T38" fmla="*/ 39 w 69"/>
                <a:gd name="T39" fmla="*/ 55 h 185"/>
                <a:gd name="T40" fmla="*/ 40 w 69"/>
                <a:gd name="T41" fmla="*/ 55 h 185"/>
                <a:gd name="T42" fmla="*/ 43 w 69"/>
                <a:gd name="T43" fmla="*/ 51 h 185"/>
                <a:gd name="T44" fmla="*/ 43 w 69"/>
                <a:gd name="T45" fmla="*/ 51 h 185"/>
                <a:gd name="T46" fmla="*/ 46 w 69"/>
                <a:gd name="T47" fmla="*/ 47 h 185"/>
                <a:gd name="T48" fmla="*/ 47 w 69"/>
                <a:gd name="T49" fmla="*/ 46 h 185"/>
                <a:gd name="T50" fmla="*/ 50 w 69"/>
                <a:gd name="T51" fmla="*/ 42 h 185"/>
                <a:gd name="T52" fmla="*/ 50 w 69"/>
                <a:gd name="T53" fmla="*/ 42 h 185"/>
                <a:gd name="T54" fmla="*/ 54 w 69"/>
                <a:gd name="T55" fmla="*/ 38 h 185"/>
                <a:gd name="T56" fmla="*/ 63 w 69"/>
                <a:gd name="T57" fmla="*/ 27 h 185"/>
                <a:gd name="T58" fmla="*/ 58 w 69"/>
                <a:gd name="T5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 h="185">
                  <a:moveTo>
                    <a:pt x="58" y="0"/>
                  </a:moveTo>
                  <a:cubicBezTo>
                    <a:pt x="50" y="9"/>
                    <a:pt x="40" y="20"/>
                    <a:pt x="29" y="31"/>
                  </a:cubicBezTo>
                  <a:cubicBezTo>
                    <a:pt x="29" y="31"/>
                    <a:pt x="29" y="31"/>
                    <a:pt x="29" y="31"/>
                  </a:cubicBezTo>
                  <a:cubicBezTo>
                    <a:pt x="20" y="40"/>
                    <a:pt x="12" y="50"/>
                    <a:pt x="4" y="60"/>
                  </a:cubicBezTo>
                  <a:cubicBezTo>
                    <a:pt x="3" y="61"/>
                    <a:pt x="1" y="62"/>
                    <a:pt x="0" y="64"/>
                  </a:cubicBezTo>
                  <a:cubicBezTo>
                    <a:pt x="2" y="64"/>
                    <a:pt x="26" y="95"/>
                    <a:pt x="32" y="126"/>
                  </a:cubicBezTo>
                  <a:cubicBezTo>
                    <a:pt x="34" y="138"/>
                    <a:pt x="35" y="162"/>
                    <a:pt x="36" y="185"/>
                  </a:cubicBezTo>
                  <a:cubicBezTo>
                    <a:pt x="69" y="185"/>
                    <a:pt x="69" y="185"/>
                    <a:pt x="69" y="185"/>
                  </a:cubicBezTo>
                  <a:cubicBezTo>
                    <a:pt x="68" y="181"/>
                    <a:pt x="68" y="177"/>
                    <a:pt x="68" y="173"/>
                  </a:cubicBezTo>
                  <a:cubicBezTo>
                    <a:pt x="67" y="171"/>
                    <a:pt x="67" y="170"/>
                    <a:pt x="67" y="169"/>
                  </a:cubicBezTo>
                  <a:cubicBezTo>
                    <a:pt x="67" y="167"/>
                    <a:pt x="67" y="166"/>
                    <a:pt x="67" y="165"/>
                  </a:cubicBezTo>
                  <a:cubicBezTo>
                    <a:pt x="67" y="163"/>
                    <a:pt x="67" y="162"/>
                    <a:pt x="66" y="161"/>
                  </a:cubicBezTo>
                  <a:cubicBezTo>
                    <a:pt x="65" y="149"/>
                    <a:pt x="64" y="139"/>
                    <a:pt x="62" y="132"/>
                  </a:cubicBezTo>
                  <a:cubicBezTo>
                    <a:pt x="54" y="102"/>
                    <a:pt x="28" y="73"/>
                    <a:pt x="27" y="72"/>
                  </a:cubicBezTo>
                  <a:cubicBezTo>
                    <a:pt x="28" y="70"/>
                    <a:pt x="30" y="68"/>
                    <a:pt x="31" y="66"/>
                  </a:cubicBezTo>
                  <a:cubicBezTo>
                    <a:pt x="31" y="66"/>
                    <a:pt x="32" y="65"/>
                    <a:pt x="32" y="65"/>
                  </a:cubicBezTo>
                  <a:cubicBezTo>
                    <a:pt x="32" y="64"/>
                    <a:pt x="33" y="64"/>
                    <a:pt x="33" y="64"/>
                  </a:cubicBezTo>
                  <a:cubicBezTo>
                    <a:pt x="34" y="62"/>
                    <a:pt x="35" y="61"/>
                    <a:pt x="36" y="60"/>
                  </a:cubicBezTo>
                  <a:cubicBezTo>
                    <a:pt x="36" y="59"/>
                    <a:pt x="36" y="59"/>
                    <a:pt x="36" y="59"/>
                  </a:cubicBezTo>
                  <a:cubicBezTo>
                    <a:pt x="37" y="58"/>
                    <a:pt x="38" y="57"/>
                    <a:pt x="39" y="55"/>
                  </a:cubicBezTo>
                  <a:cubicBezTo>
                    <a:pt x="40" y="55"/>
                    <a:pt x="40" y="55"/>
                    <a:pt x="40" y="55"/>
                  </a:cubicBezTo>
                  <a:cubicBezTo>
                    <a:pt x="41" y="54"/>
                    <a:pt x="42" y="52"/>
                    <a:pt x="43" y="51"/>
                  </a:cubicBezTo>
                  <a:cubicBezTo>
                    <a:pt x="43" y="51"/>
                    <a:pt x="43" y="51"/>
                    <a:pt x="43" y="51"/>
                  </a:cubicBezTo>
                  <a:cubicBezTo>
                    <a:pt x="44" y="49"/>
                    <a:pt x="45" y="48"/>
                    <a:pt x="46" y="47"/>
                  </a:cubicBezTo>
                  <a:cubicBezTo>
                    <a:pt x="47" y="46"/>
                    <a:pt x="47" y="46"/>
                    <a:pt x="47" y="46"/>
                  </a:cubicBezTo>
                  <a:cubicBezTo>
                    <a:pt x="48" y="45"/>
                    <a:pt x="49" y="44"/>
                    <a:pt x="50" y="42"/>
                  </a:cubicBezTo>
                  <a:cubicBezTo>
                    <a:pt x="50" y="42"/>
                    <a:pt x="50" y="42"/>
                    <a:pt x="50" y="42"/>
                  </a:cubicBezTo>
                  <a:cubicBezTo>
                    <a:pt x="51" y="41"/>
                    <a:pt x="52" y="39"/>
                    <a:pt x="54" y="38"/>
                  </a:cubicBezTo>
                  <a:cubicBezTo>
                    <a:pt x="57" y="34"/>
                    <a:pt x="60" y="31"/>
                    <a:pt x="63" y="27"/>
                  </a:cubicBezTo>
                  <a:cubicBezTo>
                    <a:pt x="60" y="15"/>
                    <a:pt x="59" y="4"/>
                    <a:pt x="58" y="0"/>
                  </a:cubicBezTo>
                </a:path>
              </a:pathLst>
            </a:custGeom>
            <a:solidFill>
              <a:srgbClr val="03676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8" name="íş1îḋè"/>
            <p:cNvSpPr/>
            <p:nvPr/>
          </p:nvSpPr>
          <p:spPr bwMode="auto">
            <a:xfrm>
              <a:off x="6867525" y="3321051"/>
              <a:ext cx="336550" cy="347663"/>
            </a:xfrm>
            <a:custGeom>
              <a:avLst/>
              <a:gdLst>
                <a:gd name="T0" fmla="*/ 12 w 86"/>
                <a:gd name="T1" fmla="*/ 21 h 89"/>
                <a:gd name="T2" fmla="*/ 25 w 86"/>
                <a:gd name="T3" fmla="*/ 79 h 89"/>
                <a:gd name="T4" fmla="*/ 74 w 86"/>
                <a:gd name="T5" fmla="*/ 65 h 89"/>
                <a:gd name="T6" fmla="*/ 65 w 86"/>
                <a:gd name="T7" fmla="*/ 12 h 89"/>
                <a:gd name="T8" fmla="*/ 12 w 86"/>
                <a:gd name="T9" fmla="*/ 21 h 89"/>
              </a:gdLst>
              <a:ahLst/>
              <a:cxnLst>
                <a:cxn ang="0">
                  <a:pos x="T0" y="T1"/>
                </a:cxn>
                <a:cxn ang="0">
                  <a:pos x="T2" y="T3"/>
                </a:cxn>
                <a:cxn ang="0">
                  <a:pos x="T4" y="T5"/>
                </a:cxn>
                <a:cxn ang="0">
                  <a:pos x="T6" y="T7"/>
                </a:cxn>
                <a:cxn ang="0">
                  <a:pos x="T8" y="T9"/>
                </a:cxn>
              </a:cxnLst>
              <a:rect l="0" t="0" r="r" b="b"/>
              <a:pathLst>
                <a:path w="86" h="89">
                  <a:moveTo>
                    <a:pt x="12" y="21"/>
                  </a:moveTo>
                  <a:cubicBezTo>
                    <a:pt x="0" y="38"/>
                    <a:pt x="4" y="69"/>
                    <a:pt x="25" y="79"/>
                  </a:cubicBezTo>
                  <a:cubicBezTo>
                    <a:pt x="43" y="89"/>
                    <a:pt x="62" y="82"/>
                    <a:pt x="74" y="65"/>
                  </a:cubicBezTo>
                  <a:cubicBezTo>
                    <a:pt x="86" y="48"/>
                    <a:pt x="82" y="24"/>
                    <a:pt x="65" y="12"/>
                  </a:cubicBezTo>
                  <a:cubicBezTo>
                    <a:pt x="48" y="0"/>
                    <a:pt x="24" y="4"/>
                    <a:pt x="12" y="2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9" name="ïṡ1idè"/>
            <p:cNvSpPr/>
            <p:nvPr/>
          </p:nvSpPr>
          <p:spPr bwMode="auto">
            <a:xfrm>
              <a:off x="6627813" y="3121026"/>
              <a:ext cx="149225" cy="411163"/>
            </a:xfrm>
            <a:custGeom>
              <a:avLst/>
              <a:gdLst>
                <a:gd name="T0" fmla="*/ 22 w 38"/>
                <a:gd name="T1" fmla="*/ 105 h 105"/>
                <a:gd name="T2" fmla="*/ 22 w 38"/>
                <a:gd name="T3" fmla="*/ 105 h 105"/>
                <a:gd name="T4" fmla="*/ 29 w 38"/>
                <a:gd name="T5" fmla="*/ 30 h 105"/>
                <a:gd name="T6" fmla="*/ 26 w 38"/>
                <a:gd name="T7" fmla="*/ 24 h 105"/>
                <a:gd name="T8" fmla="*/ 18 w 38"/>
                <a:gd name="T9" fmla="*/ 1 h 105"/>
                <a:gd name="T10" fmla="*/ 2 w 38"/>
                <a:gd name="T11" fmla="*/ 30 h 105"/>
                <a:gd name="T12" fmla="*/ 2 w 38"/>
                <a:gd name="T13" fmla="*/ 103 h 105"/>
                <a:gd name="T14" fmla="*/ 22 w 38"/>
                <a:gd name="T15" fmla="*/ 105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05">
                  <a:moveTo>
                    <a:pt x="22" y="105"/>
                  </a:moveTo>
                  <a:cubicBezTo>
                    <a:pt x="22" y="105"/>
                    <a:pt x="22" y="105"/>
                    <a:pt x="22" y="105"/>
                  </a:cubicBezTo>
                  <a:cubicBezTo>
                    <a:pt x="22" y="105"/>
                    <a:pt x="10" y="38"/>
                    <a:pt x="29" y="30"/>
                  </a:cubicBezTo>
                  <a:cubicBezTo>
                    <a:pt x="38" y="26"/>
                    <a:pt x="32" y="24"/>
                    <a:pt x="26" y="24"/>
                  </a:cubicBezTo>
                  <a:cubicBezTo>
                    <a:pt x="19" y="25"/>
                    <a:pt x="27" y="0"/>
                    <a:pt x="18" y="1"/>
                  </a:cubicBezTo>
                  <a:cubicBezTo>
                    <a:pt x="8" y="2"/>
                    <a:pt x="4" y="16"/>
                    <a:pt x="2" y="30"/>
                  </a:cubicBezTo>
                  <a:cubicBezTo>
                    <a:pt x="0" y="45"/>
                    <a:pt x="2" y="103"/>
                    <a:pt x="2" y="103"/>
                  </a:cubicBezTo>
                  <a:lnTo>
                    <a:pt x="22" y="105"/>
                  </a:lnTo>
                  <a:close/>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0" name="ï$ḷîḑe"/>
            <p:cNvSpPr/>
            <p:nvPr/>
          </p:nvSpPr>
          <p:spPr bwMode="auto">
            <a:xfrm>
              <a:off x="6635750" y="3481388"/>
              <a:ext cx="341313" cy="539750"/>
            </a:xfrm>
            <a:custGeom>
              <a:avLst/>
              <a:gdLst>
                <a:gd name="T0" fmla="*/ 83 w 87"/>
                <a:gd name="T1" fmla="*/ 84 h 138"/>
                <a:gd name="T2" fmla="*/ 66 w 87"/>
                <a:gd name="T3" fmla="*/ 63 h 138"/>
                <a:gd name="T4" fmla="*/ 17 w 87"/>
                <a:gd name="T5" fmla="*/ 0 h 138"/>
                <a:gd name="T6" fmla="*/ 0 w 87"/>
                <a:gd name="T7" fmla="*/ 11 h 138"/>
                <a:gd name="T8" fmla="*/ 59 w 87"/>
                <a:gd name="T9" fmla="*/ 129 h 138"/>
                <a:gd name="T10" fmla="*/ 83 w 87"/>
                <a:gd name="T11" fmla="*/ 84 h 138"/>
              </a:gdLst>
              <a:ahLst/>
              <a:cxnLst>
                <a:cxn ang="0">
                  <a:pos x="T0" y="T1"/>
                </a:cxn>
                <a:cxn ang="0">
                  <a:pos x="T2" y="T3"/>
                </a:cxn>
                <a:cxn ang="0">
                  <a:pos x="T4" y="T5"/>
                </a:cxn>
                <a:cxn ang="0">
                  <a:pos x="T6" y="T7"/>
                </a:cxn>
                <a:cxn ang="0">
                  <a:pos x="T8" y="T9"/>
                </a:cxn>
                <a:cxn ang="0">
                  <a:pos x="T10" y="T11"/>
                </a:cxn>
              </a:cxnLst>
              <a:rect l="0" t="0" r="r" b="b"/>
              <a:pathLst>
                <a:path w="87" h="138">
                  <a:moveTo>
                    <a:pt x="83" y="84"/>
                  </a:moveTo>
                  <a:cubicBezTo>
                    <a:pt x="83" y="84"/>
                    <a:pt x="71" y="66"/>
                    <a:pt x="66" y="63"/>
                  </a:cubicBezTo>
                  <a:cubicBezTo>
                    <a:pt x="42" y="49"/>
                    <a:pt x="17" y="0"/>
                    <a:pt x="17" y="0"/>
                  </a:cubicBezTo>
                  <a:cubicBezTo>
                    <a:pt x="0" y="11"/>
                    <a:pt x="0" y="11"/>
                    <a:pt x="0" y="11"/>
                  </a:cubicBezTo>
                  <a:cubicBezTo>
                    <a:pt x="0" y="11"/>
                    <a:pt x="31" y="138"/>
                    <a:pt x="59" y="129"/>
                  </a:cubicBezTo>
                  <a:cubicBezTo>
                    <a:pt x="87" y="119"/>
                    <a:pt x="83" y="84"/>
                    <a:pt x="83" y="84"/>
                  </a:cubicBezTo>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1" name="ï$ḻídé"/>
            <p:cNvSpPr/>
            <p:nvPr/>
          </p:nvSpPr>
          <p:spPr bwMode="auto">
            <a:xfrm>
              <a:off x="7281863" y="3121026"/>
              <a:ext cx="160338" cy="411163"/>
            </a:xfrm>
            <a:custGeom>
              <a:avLst/>
              <a:gdLst>
                <a:gd name="T0" fmla="*/ 22 w 41"/>
                <a:gd name="T1" fmla="*/ 105 h 105"/>
                <a:gd name="T2" fmla="*/ 22 w 41"/>
                <a:gd name="T3" fmla="*/ 105 h 105"/>
                <a:gd name="T4" fmla="*/ 9 w 41"/>
                <a:gd name="T5" fmla="*/ 30 h 105"/>
                <a:gd name="T6" fmla="*/ 12 w 41"/>
                <a:gd name="T7" fmla="*/ 25 h 105"/>
                <a:gd name="T8" fmla="*/ 18 w 41"/>
                <a:gd name="T9" fmla="*/ 1 h 105"/>
                <a:gd name="T10" fmla="*/ 36 w 41"/>
                <a:gd name="T11" fmla="*/ 29 h 105"/>
                <a:gd name="T12" fmla="*/ 41 w 41"/>
                <a:gd name="T13" fmla="*/ 101 h 105"/>
                <a:gd name="T14" fmla="*/ 22 w 41"/>
                <a:gd name="T15" fmla="*/ 105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05">
                  <a:moveTo>
                    <a:pt x="22" y="105"/>
                  </a:moveTo>
                  <a:cubicBezTo>
                    <a:pt x="22" y="105"/>
                    <a:pt x="22" y="105"/>
                    <a:pt x="22" y="105"/>
                  </a:cubicBezTo>
                  <a:cubicBezTo>
                    <a:pt x="22" y="105"/>
                    <a:pt x="29" y="37"/>
                    <a:pt x="9" y="30"/>
                  </a:cubicBezTo>
                  <a:cubicBezTo>
                    <a:pt x="0" y="27"/>
                    <a:pt x="6" y="24"/>
                    <a:pt x="12" y="25"/>
                  </a:cubicBezTo>
                  <a:cubicBezTo>
                    <a:pt x="18" y="25"/>
                    <a:pt x="8" y="0"/>
                    <a:pt x="18" y="1"/>
                  </a:cubicBezTo>
                  <a:cubicBezTo>
                    <a:pt x="28" y="1"/>
                    <a:pt x="33" y="14"/>
                    <a:pt x="36" y="29"/>
                  </a:cubicBezTo>
                  <a:cubicBezTo>
                    <a:pt x="39" y="43"/>
                    <a:pt x="41" y="101"/>
                    <a:pt x="41" y="101"/>
                  </a:cubicBezTo>
                  <a:lnTo>
                    <a:pt x="22" y="105"/>
                  </a:lnTo>
                  <a:close/>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2" name="iṧḷïdé"/>
            <p:cNvSpPr/>
            <p:nvPr/>
          </p:nvSpPr>
          <p:spPr bwMode="auto">
            <a:xfrm>
              <a:off x="7121525" y="3478213"/>
              <a:ext cx="320675" cy="512763"/>
            </a:xfrm>
            <a:custGeom>
              <a:avLst/>
              <a:gdLst>
                <a:gd name="T0" fmla="*/ 6 w 82"/>
                <a:gd name="T1" fmla="*/ 89 h 131"/>
                <a:gd name="T2" fmla="*/ 21 w 82"/>
                <a:gd name="T3" fmla="*/ 67 h 131"/>
                <a:gd name="T4" fmla="*/ 65 w 82"/>
                <a:gd name="T5" fmla="*/ 0 h 131"/>
                <a:gd name="T6" fmla="*/ 82 w 82"/>
                <a:gd name="T7" fmla="*/ 10 h 131"/>
                <a:gd name="T8" fmla="*/ 28 w 82"/>
                <a:gd name="T9" fmla="*/ 124 h 131"/>
                <a:gd name="T10" fmla="*/ 6 w 82"/>
                <a:gd name="T11" fmla="*/ 89 h 131"/>
              </a:gdLst>
              <a:ahLst/>
              <a:cxnLst>
                <a:cxn ang="0">
                  <a:pos x="T0" y="T1"/>
                </a:cxn>
                <a:cxn ang="0">
                  <a:pos x="T2" y="T3"/>
                </a:cxn>
                <a:cxn ang="0">
                  <a:pos x="T4" y="T5"/>
                </a:cxn>
                <a:cxn ang="0">
                  <a:pos x="T6" y="T7"/>
                </a:cxn>
                <a:cxn ang="0">
                  <a:pos x="T8" y="T9"/>
                </a:cxn>
                <a:cxn ang="0">
                  <a:pos x="T10" y="T11"/>
                </a:cxn>
              </a:cxnLst>
              <a:rect l="0" t="0" r="r" b="b"/>
              <a:pathLst>
                <a:path w="82" h="131">
                  <a:moveTo>
                    <a:pt x="6" y="89"/>
                  </a:moveTo>
                  <a:cubicBezTo>
                    <a:pt x="6" y="89"/>
                    <a:pt x="16" y="71"/>
                    <a:pt x="21" y="67"/>
                  </a:cubicBezTo>
                  <a:cubicBezTo>
                    <a:pt x="44" y="44"/>
                    <a:pt x="65" y="0"/>
                    <a:pt x="65" y="0"/>
                  </a:cubicBezTo>
                  <a:cubicBezTo>
                    <a:pt x="82" y="10"/>
                    <a:pt x="82" y="10"/>
                    <a:pt x="82" y="10"/>
                  </a:cubicBezTo>
                  <a:cubicBezTo>
                    <a:pt x="82" y="10"/>
                    <a:pt x="57" y="131"/>
                    <a:pt x="28" y="124"/>
                  </a:cubicBezTo>
                  <a:cubicBezTo>
                    <a:pt x="0" y="116"/>
                    <a:pt x="6" y="89"/>
                    <a:pt x="6" y="89"/>
                  </a:cubicBezTo>
                  <a:close/>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3" name="î$liḑè"/>
            <p:cNvSpPr/>
            <p:nvPr/>
          </p:nvSpPr>
          <p:spPr bwMode="auto">
            <a:xfrm>
              <a:off x="6961188" y="4283076"/>
              <a:ext cx="363538" cy="758825"/>
            </a:xfrm>
            <a:custGeom>
              <a:avLst/>
              <a:gdLst>
                <a:gd name="T0" fmla="*/ 8 w 93"/>
                <a:gd name="T1" fmla="*/ 88 h 194"/>
                <a:gd name="T2" fmla="*/ 39 w 93"/>
                <a:gd name="T3" fmla="*/ 181 h 194"/>
                <a:gd name="T4" fmla="*/ 79 w 93"/>
                <a:gd name="T5" fmla="*/ 117 h 194"/>
                <a:gd name="T6" fmla="*/ 44 w 93"/>
                <a:gd name="T7" fmla="*/ 1 h 194"/>
                <a:gd name="T8" fmla="*/ 8 w 93"/>
                <a:gd name="T9" fmla="*/ 88 h 194"/>
              </a:gdLst>
              <a:ahLst/>
              <a:cxnLst>
                <a:cxn ang="0">
                  <a:pos x="T0" y="T1"/>
                </a:cxn>
                <a:cxn ang="0">
                  <a:pos x="T2" y="T3"/>
                </a:cxn>
                <a:cxn ang="0">
                  <a:pos x="T4" y="T5"/>
                </a:cxn>
                <a:cxn ang="0">
                  <a:pos x="T6" y="T7"/>
                </a:cxn>
                <a:cxn ang="0">
                  <a:pos x="T8" y="T9"/>
                </a:cxn>
              </a:cxnLst>
              <a:rect l="0" t="0" r="r" b="b"/>
              <a:pathLst>
                <a:path w="93" h="194">
                  <a:moveTo>
                    <a:pt x="8" y="88"/>
                  </a:moveTo>
                  <a:cubicBezTo>
                    <a:pt x="8" y="88"/>
                    <a:pt x="19" y="163"/>
                    <a:pt x="39" y="181"/>
                  </a:cubicBezTo>
                  <a:cubicBezTo>
                    <a:pt x="54" y="194"/>
                    <a:pt x="69" y="163"/>
                    <a:pt x="79" y="117"/>
                  </a:cubicBezTo>
                  <a:cubicBezTo>
                    <a:pt x="90" y="60"/>
                    <a:pt x="93" y="0"/>
                    <a:pt x="44" y="1"/>
                  </a:cubicBezTo>
                  <a:cubicBezTo>
                    <a:pt x="0" y="2"/>
                    <a:pt x="8" y="88"/>
                    <a:pt x="8" y="88"/>
                  </a:cubicBezTo>
                </a:path>
              </a:pathLst>
            </a:custGeom>
            <a:solidFill>
              <a:srgbClr val="5EC1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4" name="îṧlíďê"/>
            <p:cNvSpPr/>
            <p:nvPr/>
          </p:nvSpPr>
          <p:spPr bwMode="auto">
            <a:xfrm>
              <a:off x="6956425" y="4870451"/>
              <a:ext cx="293688" cy="828675"/>
            </a:xfrm>
            <a:custGeom>
              <a:avLst/>
              <a:gdLst>
                <a:gd name="T0" fmla="*/ 39 w 75"/>
                <a:gd name="T1" fmla="*/ 3 h 212"/>
                <a:gd name="T2" fmla="*/ 53 w 75"/>
                <a:gd name="T3" fmla="*/ 4 h 212"/>
                <a:gd name="T4" fmla="*/ 69 w 75"/>
                <a:gd name="T5" fmla="*/ 59 h 212"/>
                <a:gd name="T6" fmla="*/ 48 w 75"/>
                <a:gd name="T7" fmla="*/ 197 h 212"/>
                <a:gd name="T8" fmla="*/ 29 w 75"/>
                <a:gd name="T9" fmla="*/ 203 h 212"/>
                <a:gd name="T10" fmla="*/ 30 w 75"/>
                <a:gd name="T11" fmla="*/ 170 h 212"/>
                <a:gd name="T12" fmla="*/ 39 w 75"/>
                <a:gd name="T13" fmla="*/ 3 h 212"/>
              </a:gdLst>
              <a:ahLst/>
              <a:cxnLst>
                <a:cxn ang="0">
                  <a:pos x="T0" y="T1"/>
                </a:cxn>
                <a:cxn ang="0">
                  <a:pos x="T2" y="T3"/>
                </a:cxn>
                <a:cxn ang="0">
                  <a:pos x="T4" y="T5"/>
                </a:cxn>
                <a:cxn ang="0">
                  <a:pos x="T6" y="T7"/>
                </a:cxn>
                <a:cxn ang="0">
                  <a:pos x="T8" y="T9"/>
                </a:cxn>
                <a:cxn ang="0">
                  <a:pos x="T10" y="T11"/>
                </a:cxn>
                <a:cxn ang="0">
                  <a:pos x="T12" y="T13"/>
                </a:cxn>
              </a:cxnLst>
              <a:rect l="0" t="0" r="r" b="b"/>
              <a:pathLst>
                <a:path w="75" h="212">
                  <a:moveTo>
                    <a:pt x="39" y="3"/>
                  </a:moveTo>
                  <a:cubicBezTo>
                    <a:pt x="44" y="0"/>
                    <a:pt x="49" y="1"/>
                    <a:pt x="53" y="4"/>
                  </a:cubicBezTo>
                  <a:cubicBezTo>
                    <a:pt x="61" y="10"/>
                    <a:pt x="75" y="25"/>
                    <a:pt x="69" y="59"/>
                  </a:cubicBezTo>
                  <a:cubicBezTo>
                    <a:pt x="58" y="114"/>
                    <a:pt x="43" y="178"/>
                    <a:pt x="48" y="197"/>
                  </a:cubicBezTo>
                  <a:cubicBezTo>
                    <a:pt x="53" y="212"/>
                    <a:pt x="30" y="209"/>
                    <a:pt x="29" y="203"/>
                  </a:cubicBezTo>
                  <a:cubicBezTo>
                    <a:pt x="27" y="193"/>
                    <a:pt x="28" y="187"/>
                    <a:pt x="30" y="170"/>
                  </a:cubicBezTo>
                  <a:cubicBezTo>
                    <a:pt x="34" y="144"/>
                    <a:pt x="0" y="20"/>
                    <a:pt x="39" y="3"/>
                  </a:cubicBezTo>
                  <a:close/>
                </a:path>
              </a:pathLst>
            </a:custGeom>
            <a:solidFill>
              <a:srgbClr val="5EC1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5" name="îṧ1îḑé"/>
            <p:cNvSpPr/>
            <p:nvPr/>
          </p:nvSpPr>
          <p:spPr bwMode="auto">
            <a:xfrm>
              <a:off x="6961188" y="4283076"/>
              <a:ext cx="363538" cy="1416050"/>
            </a:xfrm>
            <a:custGeom>
              <a:avLst/>
              <a:gdLst>
                <a:gd name="T0" fmla="*/ 44 w 93"/>
                <a:gd name="T1" fmla="*/ 1 h 362"/>
                <a:gd name="T2" fmla="*/ 8 w 93"/>
                <a:gd name="T3" fmla="*/ 88 h 362"/>
                <a:gd name="T4" fmla="*/ 28 w 93"/>
                <a:gd name="T5" fmla="*/ 162 h 362"/>
                <a:gd name="T6" fmla="*/ 29 w 93"/>
                <a:gd name="T7" fmla="*/ 320 h 362"/>
                <a:gd name="T8" fmla="*/ 28 w 93"/>
                <a:gd name="T9" fmla="*/ 353 h 362"/>
                <a:gd name="T10" fmla="*/ 47 w 93"/>
                <a:gd name="T11" fmla="*/ 347 h 362"/>
                <a:gd name="T12" fmla="*/ 68 w 93"/>
                <a:gd name="T13" fmla="*/ 209 h 362"/>
                <a:gd name="T14" fmla="*/ 64 w 93"/>
                <a:gd name="T15" fmla="*/ 166 h 362"/>
                <a:gd name="T16" fmla="*/ 79 w 93"/>
                <a:gd name="T17" fmla="*/ 117 h 362"/>
                <a:gd name="T18" fmla="*/ 44 w 93"/>
                <a:gd name="T19" fmla="*/ 1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362">
                  <a:moveTo>
                    <a:pt x="44" y="1"/>
                  </a:moveTo>
                  <a:cubicBezTo>
                    <a:pt x="0" y="2"/>
                    <a:pt x="8" y="88"/>
                    <a:pt x="8" y="88"/>
                  </a:cubicBezTo>
                  <a:cubicBezTo>
                    <a:pt x="8" y="88"/>
                    <a:pt x="15" y="134"/>
                    <a:pt x="28" y="162"/>
                  </a:cubicBezTo>
                  <a:cubicBezTo>
                    <a:pt x="6" y="197"/>
                    <a:pt x="32" y="297"/>
                    <a:pt x="29" y="320"/>
                  </a:cubicBezTo>
                  <a:cubicBezTo>
                    <a:pt x="27" y="337"/>
                    <a:pt x="26" y="343"/>
                    <a:pt x="28" y="353"/>
                  </a:cubicBezTo>
                  <a:cubicBezTo>
                    <a:pt x="29" y="359"/>
                    <a:pt x="52" y="362"/>
                    <a:pt x="47" y="347"/>
                  </a:cubicBezTo>
                  <a:cubicBezTo>
                    <a:pt x="42" y="328"/>
                    <a:pt x="57" y="264"/>
                    <a:pt x="68" y="209"/>
                  </a:cubicBezTo>
                  <a:cubicBezTo>
                    <a:pt x="72" y="189"/>
                    <a:pt x="69" y="175"/>
                    <a:pt x="64" y="166"/>
                  </a:cubicBezTo>
                  <a:cubicBezTo>
                    <a:pt x="69" y="155"/>
                    <a:pt x="74" y="137"/>
                    <a:pt x="79" y="117"/>
                  </a:cubicBezTo>
                  <a:cubicBezTo>
                    <a:pt x="90" y="60"/>
                    <a:pt x="93" y="0"/>
                    <a:pt x="44" y="1"/>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6" name="îSľïḍe"/>
            <p:cNvSpPr/>
            <p:nvPr/>
          </p:nvSpPr>
          <p:spPr bwMode="auto">
            <a:xfrm>
              <a:off x="6565900" y="4181476"/>
              <a:ext cx="609600" cy="860425"/>
            </a:xfrm>
            <a:custGeom>
              <a:avLst/>
              <a:gdLst>
                <a:gd name="T0" fmla="*/ 33 w 156"/>
                <a:gd name="T1" fmla="*/ 92 h 220"/>
                <a:gd name="T2" fmla="*/ 17 w 156"/>
                <a:gd name="T3" fmla="*/ 202 h 220"/>
                <a:gd name="T4" fmla="*/ 81 w 156"/>
                <a:gd name="T5" fmla="*/ 148 h 220"/>
                <a:gd name="T6" fmla="*/ 109 w 156"/>
                <a:gd name="T7" fmla="*/ 17 h 220"/>
                <a:gd name="T8" fmla="*/ 33 w 156"/>
                <a:gd name="T9" fmla="*/ 92 h 220"/>
              </a:gdLst>
              <a:ahLst/>
              <a:cxnLst>
                <a:cxn ang="0">
                  <a:pos x="T0" y="T1"/>
                </a:cxn>
                <a:cxn ang="0">
                  <a:pos x="T2" y="T3"/>
                </a:cxn>
                <a:cxn ang="0">
                  <a:pos x="T4" y="T5"/>
                </a:cxn>
                <a:cxn ang="0">
                  <a:pos x="T6" y="T7"/>
                </a:cxn>
                <a:cxn ang="0">
                  <a:pos x="T8" y="T9"/>
                </a:cxn>
              </a:cxnLst>
              <a:rect l="0" t="0" r="r" b="b"/>
              <a:pathLst>
                <a:path w="156" h="220">
                  <a:moveTo>
                    <a:pt x="33" y="92"/>
                  </a:moveTo>
                  <a:cubicBezTo>
                    <a:pt x="33" y="92"/>
                    <a:pt x="0" y="172"/>
                    <a:pt x="17" y="202"/>
                  </a:cubicBezTo>
                  <a:cubicBezTo>
                    <a:pt x="27" y="220"/>
                    <a:pt x="51" y="178"/>
                    <a:pt x="81" y="148"/>
                  </a:cubicBezTo>
                  <a:cubicBezTo>
                    <a:pt x="156" y="73"/>
                    <a:pt x="155" y="37"/>
                    <a:pt x="109" y="17"/>
                  </a:cubicBezTo>
                  <a:cubicBezTo>
                    <a:pt x="68" y="0"/>
                    <a:pt x="33" y="92"/>
                    <a:pt x="33" y="92"/>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7" name="ïSḻíḍè"/>
            <p:cNvSpPr/>
            <p:nvPr/>
          </p:nvSpPr>
          <p:spPr bwMode="auto">
            <a:xfrm>
              <a:off x="6604000" y="4827588"/>
              <a:ext cx="333375" cy="863600"/>
            </a:xfrm>
            <a:custGeom>
              <a:avLst/>
              <a:gdLst>
                <a:gd name="T0" fmla="*/ 43 w 85"/>
                <a:gd name="T1" fmla="*/ 16 h 221"/>
                <a:gd name="T2" fmla="*/ 74 w 85"/>
                <a:gd name="T3" fmla="*/ 78 h 221"/>
                <a:gd name="T4" fmla="*/ 81 w 85"/>
                <a:gd name="T5" fmla="*/ 189 h 221"/>
                <a:gd name="T6" fmla="*/ 77 w 85"/>
                <a:gd name="T7" fmla="*/ 213 h 221"/>
                <a:gd name="T8" fmla="*/ 18 w 85"/>
                <a:gd name="T9" fmla="*/ 214 h 221"/>
                <a:gd name="T10" fmla="*/ 51 w 85"/>
                <a:gd name="T11" fmla="*/ 193 h 221"/>
                <a:gd name="T12" fmla="*/ 61 w 85"/>
                <a:gd name="T13" fmla="*/ 178 h 221"/>
                <a:gd name="T14" fmla="*/ 4 w 85"/>
                <a:gd name="T15" fmla="*/ 28 h 221"/>
                <a:gd name="T16" fmla="*/ 43 w 85"/>
                <a:gd name="T17" fmla="*/ 16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221">
                  <a:moveTo>
                    <a:pt x="43" y="16"/>
                  </a:moveTo>
                  <a:cubicBezTo>
                    <a:pt x="43" y="16"/>
                    <a:pt x="68" y="47"/>
                    <a:pt x="74" y="78"/>
                  </a:cubicBezTo>
                  <a:cubicBezTo>
                    <a:pt x="79" y="101"/>
                    <a:pt x="78" y="171"/>
                    <a:pt x="81" y="189"/>
                  </a:cubicBezTo>
                  <a:cubicBezTo>
                    <a:pt x="84" y="200"/>
                    <a:pt x="85" y="213"/>
                    <a:pt x="77" y="213"/>
                  </a:cubicBezTo>
                  <a:cubicBezTo>
                    <a:pt x="63" y="214"/>
                    <a:pt x="26" y="221"/>
                    <a:pt x="18" y="214"/>
                  </a:cubicBezTo>
                  <a:cubicBezTo>
                    <a:pt x="11" y="208"/>
                    <a:pt x="34" y="201"/>
                    <a:pt x="51" y="193"/>
                  </a:cubicBezTo>
                  <a:cubicBezTo>
                    <a:pt x="57" y="190"/>
                    <a:pt x="62" y="186"/>
                    <a:pt x="61" y="178"/>
                  </a:cubicBezTo>
                  <a:cubicBezTo>
                    <a:pt x="60" y="170"/>
                    <a:pt x="6" y="47"/>
                    <a:pt x="4" y="28"/>
                  </a:cubicBezTo>
                  <a:cubicBezTo>
                    <a:pt x="0" y="0"/>
                    <a:pt x="43" y="16"/>
                    <a:pt x="43" y="16"/>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8" name="îSľíḍê"/>
            <p:cNvSpPr/>
            <p:nvPr/>
          </p:nvSpPr>
          <p:spPr bwMode="auto">
            <a:xfrm>
              <a:off x="6718300" y="5605463"/>
              <a:ext cx="31750" cy="15875"/>
            </a:xfrm>
            <a:custGeom>
              <a:avLst/>
              <a:gdLst>
                <a:gd name="T0" fmla="*/ 8 w 8"/>
                <a:gd name="T1" fmla="*/ 0 h 4"/>
                <a:gd name="T2" fmla="*/ 0 w 8"/>
                <a:gd name="T3" fmla="*/ 4 h 4"/>
                <a:gd name="T4" fmla="*/ 8 w 8"/>
                <a:gd name="T5" fmla="*/ 0 h 4"/>
                <a:gd name="T6" fmla="*/ 8 w 8"/>
                <a:gd name="T7" fmla="*/ 0 h 4"/>
              </a:gdLst>
              <a:ahLst/>
              <a:cxnLst>
                <a:cxn ang="0">
                  <a:pos x="T0" y="T1"/>
                </a:cxn>
                <a:cxn ang="0">
                  <a:pos x="T2" y="T3"/>
                </a:cxn>
                <a:cxn ang="0">
                  <a:pos x="T4" y="T5"/>
                </a:cxn>
                <a:cxn ang="0">
                  <a:pos x="T6" y="T7"/>
                </a:cxn>
              </a:cxnLst>
              <a:rect l="0" t="0" r="r" b="b"/>
              <a:pathLst>
                <a:path w="8" h="4">
                  <a:moveTo>
                    <a:pt x="8" y="0"/>
                  </a:moveTo>
                  <a:cubicBezTo>
                    <a:pt x="5" y="2"/>
                    <a:pt x="2" y="3"/>
                    <a:pt x="0" y="4"/>
                  </a:cubicBezTo>
                  <a:cubicBezTo>
                    <a:pt x="2" y="3"/>
                    <a:pt x="5" y="2"/>
                    <a:pt x="8" y="0"/>
                  </a:cubicBezTo>
                  <a:cubicBezTo>
                    <a:pt x="8" y="0"/>
                    <a:pt x="8" y="0"/>
                    <a:pt x="8" y="0"/>
                  </a:cubicBezTo>
                </a:path>
              </a:pathLst>
            </a:custGeom>
            <a:solidFill>
              <a:srgbClr val="C1CE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9" name="iṣļídê"/>
            <p:cNvSpPr/>
            <p:nvPr/>
          </p:nvSpPr>
          <p:spPr bwMode="auto">
            <a:xfrm>
              <a:off x="6670675" y="5605463"/>
              <a:ext cx="79375" cy="47625"/>
            </a:xfrm>
            <a:custGeom>
              <a:avLst/>
              <a:gdLst>
                <a:gd name="T0" fmla="*/ 20 w 20"/>
                <a:gd name="T1" fmla="*/ 0 h 12"/>
                <a:gd name="T2" fmla="*/ 12 w 20"/>
                <a:gd name="T3" fmla="*/ 4 h 12"/>
                <a:gd name="T4" fmla="*/ 0 w 20"/>
                <a:gd name="T5" fmla="*/ 12 h 12"/>
                <a:gd name="T6" fmla="*/ 20 w 20"/>
                <a:gd name="T7" fmla="*/ 0 h 12"/>
              </a:gdLst>
              <a:ahLst/>
              <a:cxnLst>
                <a:cxn ang="0">
                  <a:pos x="T0" y="T1"/>
                </a:cxn>
                <a:cxn ang="0">
                  <a:pos x="T2" y="T3"/>
                </a:cxn>
                <a:cxn ang="0">
                  <a:pos x="T4" y="T5"/>
                </a:cxn>
                <a:cxn ang="0">
                  <a:pos x="T6" y="T7"/>
                </a:cxn>
              </a:cxnLst>
              <a:rect l="0" t="0" r="r" b="b"/>
              <a:pathLst>
                <a:path w="20" h="12">
                  <a:moveTo>
                    <a:pt x="20" y="0"/>
                  </a:moveTo>
                  <a:cubicBezTo>
                    <a:pt x="17" y="2"/>
                    <a:pt x="14" y="3"/>
                    <a:pt x="12" y="4"/>
                  </a:cubicBezTo>
                  <a:cubicBezTo>
                    <a:pt x="5" y="7"/>
                    <a:pt x="0" y="9"/>
                    <a:pt x="0" y="12"/>
                  </a:cubicBezTo>
                  <a:cubicBezTo>
                    <a:pt x="5" y="9"/>
                    <a:pt x="13" y="5"/>
                    <a:pt x="20" y="0"/>
                  </a:cubicBezTo>
                </a:path>
              </a:pathLst>
            </a:custGeom>
            <a:solidFill>
              <a:srgbClr val="0430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0" name="îŝlïḓè"/>
            <p:cNvSpPr/>
            <p:nvPr/>
          </p:nvSpPr>
          <p:spPr bwMode="auto">
            <a:xfrm>
              <a:off x="6769100" y="4760913"/>
              <a:ext cx="141288" cy="601663"/>
            </a:xfrm>
            <a:custGeom>
              <a:avLst/>
              <a:gdLst>
                <a:gd name="T0" fmla="*/ 0 w 36"/>
                <a:gd name="T1" fmla="*/ 33 h 154"/>
                <a:gd name="T2" fmla="*/ 0 w 36"/>
                <a:gd name="T3" fmla="*/ 33 h 154"/>
                <a:gd name="T4" fmla="*/ 1 w 36"/>
                <a:gd name="T5" fmla="*/ 33 h 154"/>
                <a:gd name="T6" fmla="*/ 32 w 36"/>
                <a:gd name="T7" fmla="*/ 95 h 154"/>
                <a:gd name="T8" fmla="*/ 36 w 36"/>
                <a:gd name="T9" fmla="*/ 154 h 154"/>
                <a:gd name="T10" fmla="*/ 36 w 36"/>
                <a:gd name="T11" fmla="*/ 154 h 154"/>
                <a:gd name="T12" fmla="*/ 32 w 36"/>
                <a:gd name="T13" fmla="*/ 95 h 154"/>
                <a:gd name="T14" fmla="*/ 0 w 36"/>
                <a:gd name="T15" fmla="*/ 33 h 154"/>
                <a:gd name="T16" fmla="*/ 29 w 36"/>
                <a:gd name="T17" fmla="*/ 0 h 154"/>
                <a:gd name="T18" fmla="*/ 4 w 36"/>
                <a:gd name="T19" fmla="*/ 29 h 154"/>
                <a:gd name="T20" fmla="*/ 29 w 36"/>
                <a:gd name="T21"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54">
                  <a:moveTo>
                    <a:pt x="0" y="33"/>
                  </a:moveTo>
                  <a:cubicBezTo>
                    <a:pt x="0" y="33"/>
                    <a:pt x="0" y="33"/>
                    <a:pt x="0" y="33"/>
                  </a:cubicBezTo>
                  <a:cubicBezTo>
                    <a:pt x="0" y="33"/>
                    <a:pt x="1" y="33"/>
                    <a:pt x="1" y="33"/>
                  </a:cubicBezTo>
                  <a:cubicBezTo>
                    <a:pt x="1" y="33"/>
                    <a:pt x="26" y="64"/>
                    <a:pt x="32" y="95"/>
                  </a:cubicBezTo>
                  <a:cubicBezTo>
                    <a:pt x="34" y="107"/>
                    <a:pt x="35" y="131"/>
                    <a:pt x="36" y="154"/>
                  </a:cubicBezTo>
                  <a:cubicBezTo>
                    <a:pt x="36" y="154"/>
                    <a:pt x="36" y="154"/>
                    <a:pt x="36" y="154"/>
                  </a:cubicBezTo>
                  <a:cubicBezTo>
                    <a:pt x="35" y="131"/>
                    <a:pt x="34" y="107"/>
                    <a:pt x="32" y="95"/>
                  </a:cubicBezTo>
                  <a:cubicBezTo>
                    <a:pt x="26" y="64"/>
                    <a:pt x="2" y="33"/>
                    <a:pt x="0" y="33"/>
                  </a:cubicBezTo>
                  <a:moveTo>
                    <a:pt x="29" y="0"/>
                  </a:moveTo>
                  <a:cubicBezTo>
                    <a:pt x="20" y="9"/>
                    <a:pt x="12" y="19"/>
                    <a:pt x="4" y="29"/>
                  </a:cubicBezTo>
                  <a:cubicBezTo>
                    <a:pt x="12" y="19"/>
                    <a:pt x="20" y="9"/>
                    <a:pt x="29" y="0"/>
                  </a:cubicBezTo>
                </a:path>
              </a:pathLst>
            </a:custGeom>
            <a:solidFill>
              <a:srgbClr val="0253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1" name="íṣ1iḋê"/>
            <p:cNvSpPr/>
            <p:nvPr/>
          </p:nvSpPr>
          <p:spPr bwMode="auto">
            <a:xfrm>
              <a:off x="6670675" y="4443413"/>
              <a:ext cx="439738" cy="446088"/>
            </a:xfrm>
            <a:custGeom>
              <a:avLst/>
              <a:gdLst>
                <a:gd name="T0" fmla="*/ 69 w 112"/>
                <a:gd name="T1" fmla="*/ 0 h 114"/>
                <a:gd name="T2" fmla="*/ 24 w 112"/>
                <a:gd name="T3" fmla="*/ 75 h 114"/>
                <a:gd name="T4" fmla="*/ 0 w 112"/>
                <a:gd name="T5" fmla="*/ 109 h 114"/>
                <a:gd name="T6" fmla="*/ 3 w 112"/>
                <a:gd name="T7" fmla="*/ 109 h 114"/>
                <a:gd name="T8" fmla="*/ 25 w 112"/>
                <a:gd name="T9" fmla="*/ 114 h 114"/>
                <a:gd name="T10" fmla="*/ 25 w 112"/>
                <a:gd name="T11" fmla="*/ 114 h 114"/>
                <a:gd name="T12" fmla="*/ 25 w 112"/>
                <a:gd name="T13" fmla="*/ 114 h 114"/>
                <a:gd name="T14" fmla="*/ 29 w 112"/>
                <a:gd name="T15" fmla="*/ 110 h 114"/>
                <a:gd name="T16" fmla="*/ 54 w 112"/>
                <a:gd name="T17" fmla="*/ 81 h 114"/>
                <a:gd name="T18" fmla="*/ 54 w 112"/>
                <a:gd name="T19" fmla="*/ 81 h 114"/>
                <a:gd name="T20" fmla="*/ 100 w 112"/>
                <a:gd name="T21" fmla="*/ 27 h 114"/>
                <a:gd name="T22" fmla="*/ 101 w 112"/>
                <a:gd name="T23" fmla="*/ 24 h 114"/>
                <a:gd name="T24" fmla="*/ 112 w 112"/>
                <a:gd name="T25" fmla="*/ 1 h 114"/>
                <a:gd name="T26" fmla="*/ 95 w 112"/>
                <a:gd name="T27" fmla="*/ 1 h 114"/>
                <a:gd name="T28" fmla="*/ 69 w 112"/>
                <a:gd name="T29"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14">
                  <a:moveTo>
                    <a:pt x="69" y="0"/>
                  </a:moveTo>
                  <a:cubicBezTo>
                    <a:pt x="63" y="19"/>
                    <a:pt x="48" y="44"/>
                    <a:pt x="24" y="75"/>
                  </a:cubicBezTo>
                  <a:cubicBezTo>
                    <a:pt x="15" y="86"/>
                    <a:pt x="7" y="99"/>
                    <a:pt x="0" y="109"/>
                  </a:cubicBezTo>
                  <a:cubicBezTo>
                    <a:pt x="1" y="109"/>
                    <a:pt x="2" y="109"/>
                    <a:pt x="3" y="109"/>
                  </a:cubicBezTo>
                  <a:cubicBezTo>
                    <a:pt x="12" y="109"/>
                    <a:pt x="23" y="113"/>
                    <a:pt x="25" y="114"/>
                  </a:cubicBezTo>
                  <a:cubicBezTo>
                    <a:pt x="25" y="114"/>
                    <a:pt x="25" y="114"/>
                    <a:pt x="25" y="114"/>
                  </a:cubicBezTo>
                  <a:cubicBezTo>
                    <a:pt x="25" y="114"/>
                    <a:pt x="25" y="114"/>
                    <a:pt x="25" y="114"/>
                  </a:cubicBezTo>
                  <a:cubicBezTo>
                    <a:pt x="26" y="112"/>
                    <a:pt x="28" y="111"/>
                    <a:pt x="29" y="110"/>
                  </a:cubicBezTo>
                  <a:cubicBezTo>
                    <a:pt x="37" y="100"/>
                    <a:pt x="45" y="90"/>
                    <a:pt x="54" y="81"/>
                  </a:cubicBezTo>
                  <a:cubicBezTo>
                    <a:pt x="54" y="81"/>
                    <a:pt x="54" y="81"/>
                    <a:pt x="54" y="81"/>
                  </a:cubicBezTo>
                  <a:cubicBezTo>
                    <a:pt x="75" y="60"/>
                    <a:pt x="90" y="42"/>
                    <a:pt x="100" y="27"/>
                  </a:cubicBezTo>
                  <a:cubicBezTo>
                    <a:pt x="100" y="26"/>
                    <a:pt x="101" y="25"/>
                    <a:pt x="101" y="24"/>
                  </a:cubicBezTo>
                  <a:cubicBezTo>
                    <a:pt x="106" y="15"/>
                    <a:pt x="110" y="8"/>
                    <a:pt x="112" y="1"/>
                  </a:cubicBezTo>
                  <a:cubicBezTo>
                    <a:pt x="106" y="1"/>
                    <a:pt x="101" y="1"/>
                    <a:pt x="95" y="1"/>
                  </a:cubicBezTo>
                  <a:cubicBezTo>
                    <a:pt x="87" y="1"/>
                    <a:pt x="78" y="1"/>
                    <a:pt x="69" y="0"/>
                  </a:cubicBezTo>
                </a:path>
              </a:pathLst>
            </a:custGeom>
            <a:solidFill>
              <a:srgbClr val="0430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2" name="işḷïḍé"/>
            <p:cNvSpPr/>
            <p:nvPr/>
          </p:nvSpPr>
          <p:spPr bwMode="auto">
            <a:xfrm>
              <a:off x="6867525" y="5664201"/>
              <a:ext cx="22225" cy="0"/>
            </a:xfrm>
            <a:custGeom>
              <a:avLst/>
              <a:gdLst>
                <a:gd name="T0" fmla="*/ 6 w 6"/>
                <a:gd name="T1" fmla="*/ 0 w 6"/>
                <a:gd name="T2" fmla="*/ 0 w 6"/>
                <a:gd name="T3" fmla="*/ 6 w 6"/>
              </a:gdLst>
              <a:ahLst/>
              <a:cxnLst>
                <a:cxn ang="0">
                  <a:pos x="T0" y="0"/>
                </a:cxn>
                <a:cxn ang="0">
                  <a:pos x="T1" y="0"/>
                </a:cxn>
                <a:cxn ang="0">
                  <a:pos x="T2" y="0"/>
                </a:cxn>
                <a:cxn ang="0">
                  <a:pos x="T3" y="0"/>
                </a:cxn>
              </a:cxnLst>
              <a:rect l="0" t="0" r="r" b="b"/>
              <a:pathLst>
                <a:path w="6">
                  <a:moveTo>
                    <a:pt x="6" y="0"/>
                  </a:moveTo>
                  <a:cubicBezTo>
                    <a:pt x="4" y="0"/>
                    <a:pt x="2" y="0"/>
                    <a:pt x="0" y="0"/>
                  </a:cubicBezTo>
                  <a:cubicBezTo>
                    <a:pt x="0" y="0"/>
                    <a:pt x="0" y="0"/>
                    <a:pt x="0" y="0"/>
                  </a:cubicBezTo>
                  <a:cubicBezTo>
                    <a:pt x="2" y="0"/>
                    <a:pt x="4" y="0"/>
                    <a:pt x="6" y="0"/>
                  </a:cubicBezTo>
                </a:path>
              </a:pathLst>
            </a:custGeom>
            <a:solidFill>
              <a:srgbClr val="C1CE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3" name="î$ľïḑê"/>
            <p:cNvSpPr/>
            <p:nvPr/>
          </p:nvSpPr>
          <p:spPr bwMode="auto">
            <a:xfrm>
              <a:off x="6667500" y="4870451"/>
              <a:ext cx="261938" cy="793750"/>
            </a:xfrm>
            <a:custGeom>
              <a:avLst/>
              <a:gdLst>
                <a:gd name="T0" fmla="*/ 4 w 67"/>
                <a:gd name="T1" fmla="*/ 0 h 203"/>
                <a:gd name="T2" fmla="*/ 1 w 67"/>
                <a:gd name="T3" fmla="*/ 0 h 203"/>
                <a:gd name="T4" fmla="*/ 0 w 67"/>
                <a:gd name="T5" fmla="*/ 3 h 203"/>
                <a:gd name="T6" fmla="*/ 38 w 67"/>
                <a:gd name="T7" fmla="*/ 64 h 203"/>
                <a:gd name="T8" fmla="*/ 57 w 67"/>
                <a:gd name="T9" fmla="*/ 177 h 203"/>
                <a:gd name="T10" fmla="*/ 55 w 67"/>
                <a:gd name="T11" fmla="*/ 202 h 203"/>
                <a:gd name="T12" fmla="*/ 51 w 67"/>
                <a:gd name="T13" fmla="*/ 203 h 203"/>
                <a:gd name="T14" fmla="*/ 57 w 67"/>
                <a:gd name="T15" fmla="*/ 203 h 203"/>
                <a:gd name="T16" fmla="*/ 61 w 67"/>
                <a:gd name="T17" fmla="*/ 202 h 203"/>
                <a:gd name="T18" fmla="*/ 67 w 67"/>
                <a:gd name="T19" fmla="*/ 192 h 203"/>
                <a:gd name="T20" fmla="*/ 65 w 67"/>
                <a:gd name="T21" fmla="*/ 178 h 203"/>
                <a:gd name="T22" fmla="*/ 62 w 67"/>
                <a:gd name="T23" fmla="*/ 132 h 203"/>
                <a:gd name="T24" fmla="*/ 62 w 67"/>
                <a:gd name="T25" fmla="*/ 130 h 203"/>
                <a:gd name="T26" fmla="*/ 62 w 67"/>
                <a:gd name="T27" fmla="*/ 126 h 203"/>
                <a:gd name="T28" fmla="*/ 58 w 67"/>
                <a:gd name="T29" fmla="*/ 67 h 203"/>
                <a:gd name="T30" fmla="*/ 27 w 67"/>
                <a:gd name="T31" fmla="*/ 5 h 203"/>
                <a:gd name="T32" fmla="*/ 26 w 67"/>
                <a:gd name="T33" fmla="*/ 5 h 203"/>
                <a:gd name="T34" fmla="*/ 4 w 67"/>
                <a:gd name="T35"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203">
                  <a:moveTo>
                    <a:pt x="4" y="0"/>
                  </a:moveTo>
                  <a:cubicBezTo>
                    <a:pt x="3" y="0"/>
                    <a:pt x="2" y="0"/>
                    <a:pt x="1" y="0"/>
                  </a:cubicBezTo>
                  <a:cubicBezTo>
                    <a:pt x="1" y="1"/>
                    <a:pt x="0" y="2"/>
                    <a:pt x="0" y="3"/>
                  </a:cubicBezTo>
                  <a:cubicBezTo>
                    <a:pt x="1" y="3"/>
                    <a:pt x="29" y="32"/>
                    <a:pt x="38" y="64"/>
                  </a:cubicBezTo>
                  <a:cubicBezTo>
                    <a:pt x="45" y="87"/>
                    <a:pt x="52" y="159"/>
                    <a:pt x="57" y="177"/>
                  </a:cubicBezTo>
                  <a:cubicBezTo>
                    <a:pt x="60" y="189"/>
                    <a:pt x="63" y="201"/>
                    <a:pt x="55" y="202"/>
                  </a:cubicBezTo>
                  <a:cubicBezTo>
                    <a:pt x="54" y="203"/>
                    <a:pt x="52" y="203"/>
                    <a:pt x="51" y="203"/>
                  </a:cubicBezTo>
                  <a:cubicBezTo>
                    <a:pt x="53" y="203"/>
                    <a:pt x="55" y="203"/>
                    <a:pt x="57" y="203"/>
                  </a:cubicBezTo>
                  <a:cubicBezTo>
                    <a:pt x="59" y="203"/>
                    <a:pt x="60" y="202"/>
                    <a:pt x="61" y="202"/>
                  </a:cubicBezTo>
                  <a:cubicBezTo>
                    <a:pt x="66" y="202"/>
                    <a:pt x="67" y="198"/>
                    <a:pt x="67" y="192"/>
                  </a:cubicBezTo>
                  <a:cubicBezTo>
                    <a:pt x="67" y="188"/>
                    <a:pt x="66" y="183"/>
                    <a:pt x="65" y="178"/>
                  </a:cubicBezTo>
                  <a:cubicBezTo>
                    <a:pt x="64" y="170"/>
                    <a:pt x="63" y="152"/>
                    <a:pt x="62" y="132"/>
                  </a:cubicBezTo>
                  <a:cubicBezTo>
                    <a:pt x="62" y="131"/>
                    <a:pt x="62" y="131"/>
                    <a:pt x="62" y="130"/>
                  </a:cubicBezTo>
                  <a:cubicBezTo>
                    <a:pt x="62" y="129"/>
                    <a:pt x="62" y="128"/>
                    <a:pt x="62" y="126"/>
                  </a:cubicBezTo>
                  <a:cubicBezTo>
                    <a:pt x="61" y="103"/>
                    <a:pt x="60" y="79"/>
                    <a:pt x="58" y="67"/>
                  </a:cubicBezTo>
                  <a:cubicBezTo>
                    <a:pt x="52" y="36"/>
                    <a:pt x="27" y="5"/>
                    <a:pt x="27" y="5"/>
                  </a:cubicBezTo>
                  <a:cubicBezTo>
                    <a:pt x="27" y="5"/>
                    <a:pt x="26" y="5"/>
                    <a:pt x="26" y="5"/>
                  </a:cubicBezTo>
                  <a:cubicBezTo>
                    <a:pt x="24" y="4"/>
                    <a:pt x="13" y="0"/>
                    <a:pt x="4" y="0"/>
                  </a:cubicBezTo>
                </a:path>
              </a:pathLst>
            </a:custGeom>
            <a:solidFill>
              <a:srgbClr val="0430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4" name="îśľíḍe"/>
            <p:cNvSpPr/>
            <p:nvPr/>
          </p:nvSpPr>
          <p:spPr bwMode="auto">
            <a:xfrm>
              <a:off x="6769100" y="3684588"/>
              <a:ext cx="544513" cy="814388"/>
            </a:xfrm>
            <a:custGeom>
              <a:avLst/>
              <a:gdLst>
                <a:gd name="T0" fmla="*/ 31 w 139"/>
                <a:gd name="T1" fmla="*/ 6 h 208"/>
                <a:gd name="T2" fmla="*/ 108 w 139"/>
                <a:gd name="T3" fmla="*/ 5 h 208"/>
                <a:gd name="T4" fmla="*/ 135 w 139"/>
                <a:gd name="T5" fmla="*/ 29 h 208"/>
                <a:gd name="T6" fmla="*/ 132 w 139"/>
                <a:gd name="T7" fmla="*/ 188 h 208"/>
                <a:gd name="T8" fmla="*/ 0 w 139"/>
                <a:gd name="T9" fmla="*/ 181 h 208"/>
                <a:gd name="T10" fmla="*/ 9 w 139"/>
                <a:gd name="T11" fmla="*/ 110 h 208"/>
                <a:gd name="T12" fmla="*/ 31 w 139"/>
                <a:gd name="T13" fmla="*/ 6 h 208"/>
              </a:gdLst>
              <a:ahLst/>
              <a:cxnLst>
                <a:cxn ang="0">
                  <a:pos x="T0" y="T1"/>
                </a:cxn>
                <a:cxn ang="0">
                  <a:pos x="T2" y="T3"/>
                </a:cxn>
                <a:cxn ang="0">
                  <a:pos x="T4" y="T5"/>
                </a:cxn>
                <a:cxn ang="0">
                  <a:pos x="T6" y="T7"/>
                </a:cxn>
                <a:cxn ang="0">
                  <a:pos x="T8" y="T9"/>
                </a:cxn>
                <a:cxn ang="0">
                  <a:pos x="T10" y="T11"/>
                </a:cxn>
                <a:cxn ang="0">
                  <a:pos x="T12" y="T13"/>
                </a:cxn>
              </a:cxnLst>
              <a:rect l="0" t="0" r="r" b="b"/>
              <a:pathLst>
                <a:path w="139" h="208">
                  <a:moveTo>
                    <a:pt x="31" y="6"/>
                  </a:moveTo>
                  <a:cubicBezTo>
                    <a:pt x="31" y="6"/>
                    <a:pt x="84" y="16"/>
                    <a:pt x="108" y="5"/>
                  </a:cubicBezTo>
                  <a:cubicBezTo>
                    <a:pt x="108" y="5"/>
                    <a:pt x="132" y="0"/>
                    <a:pt x="135" y="29"/>
                  </a:cubicBezTo>
                  <a:cubicBezTo>
                    <a:pt x="139" y="58"/>
                    <a:pt x="132" y="188"/>
                    <a:pt x="132" y="188"/>
                  </a:cubicBezTo>
                  <a:cubicBezTo>
                    <a:pt x="132" y="188"/>
                    <a:pt x="54" y="208"/>
                    <a:pt x="0" y="181"/>
                  </a:cubicBezTo>
                  <a:cubicBezTo>
                    <a:pt x="0" y="181"/>
                    <a:pt x="5" y="148"/>
                    <a:pt x="9" y="110"/>
                  </a:cubicBezTo>
                  <a:cubicBezTo>
                    <a:pt x="14" y="61"/>
                    <a:pt x="20" y="5"/>
                    <a:pt x="31" y="6"/>
                  </a:cubicBezTo>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5" name="ïśḻîdê"/>
            <p:cNvSpPr/>
            <p:nvPr/>
          </p:nvSpPr>
          <p:spPr bwMode="auto">
            <a:xfrm>
              <a:off x="6808788" y="3267076"/>
              <a:ext cx="590550" cy="989013"/>
            </a:xfrm>
            <a:custGeom>
              <a:avLst/>
              <a:gdLst>
                <a:gd name="T0" fmla="*/ 78 w 151"/>
                <a:gd name="T1" fmla="*/ 10 h 253"/>
                <a:gd name="T2" fmla="*/ 102 w 151"/>
                <a:gd name="T3" fmla="*/ 63 h 253"/>
                <a:gd name="T4" fmla="*/ 145 w 151"/>
                <a:gd name="T5" fmla="*/ 161 h 253"/>
                <a:gd name="T6" fmla="*/ 96 w 151"/>
                <a:gd name="T7" fmla="*/ 248 h 253"/>
                <a:gd name="T8" fmla="*/ 12 w 151"/>
                <a:gd name="T9" fmla="*/ 207 h 253"/>
                <a:gd name="T10" fmla="*/ 17 w 151"/>
                <a:gd name="T11" fmla="*/ 113 h 253"/>
                <a:gd name="T12" fmla="*/ 20 w 151"/>
                <a:gd name="T13" fmla="*/ 40 h 253"/>
                <a:gd name="T14" fmla="*/ 78 w 151"/>
                <a:gd name="T15" fmla="*/ 1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53">
                  <a:moveTo>
                    <a:pt x="78" y="10"/>
                  </a:moveTo>
                  <a:cubicBezTo>
                    <a:pt x="91" y="16"/>
                    <a:pt x="112" y="32"/>
                    <a:pt x="102" y="63"/>
                  </a:cubicBezTo>
                  <a:cubicBezTo>
                    <a:pt x="92" y="94"/>
                    <a:pt x="141" y="128"/>
                    <a:pt x="145" y="161"/>
                  </a:cubicBezTo>
                  <a:cubicBezTo>
                    <a:pt x="151" y="206"/>
                    <a:pt x="136" y="243"/>
                    <a:pt x="96" y="248"/>
                  </a:cubicBezTo>
                  <a:cubicBezTo>
                    <a:pt x="55" y="253"/>
                    <a:pt x="26" y="239"/>
                    <a:pt x="12" y="207"/>
                  </a:cubicBezTo>
                  <a:cubicBezTo>
                    <a:pt x="0" y="180"/>
                    <a:pt x="3" y="146"/>
                    <a:pt x="17" y="113"/>
                  </a:cubicBezTo>
                  <a:cubicBezTo>
                    <a:pt x="31" y="83"/>
                    <a:pt x="14" y="62"/>
                    <a:pt x="20" y="40"/>
                  </a:cubicBezTo>
                  <a:cubicBezTo>
                    <a:pt x="26" y="17"/>
                    <a:pt x="51" y="0"/>
                    <a:pt x="78" y="10"/>
                  </a:cubicBezTo>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6" name="ïṧlîďé"/>
            <p:cNvSpPr/>
            <p:nvPr/>
          </p:nvSpPr>
          <p:spPr bwMode="auto">
            <a:xfrm>
              <a:off x="7367588" y="3860801"/>
              <a:ext cx="12700" cy="106363"/>
            </a:xfrm>
            <a:custGeom>
              <a:avLst/>
              <a:gdLst>
                <a:gd name="T0" fmla="*/ 0 w 3"/>
                <a:gd name="T1" fmla="*/ 0 h 27"/>
                <a:gd name="T2" fmla="*/ 0 w 3"/>
                <a:gd name="T3" fmla="*/ 0 h 27"/>
                <a:gd name="T4" fmla="*/ 2 w 3"/>
                <a:gd name="T5" fmla="*/ 9 h 27"/>
                <a:gd name="T6" fmla="*/ 3 w 3"/>
                <a:gd name="T7" fmla="*/ 27 h 27"/>
                <a:gd name="T8" fmla="*/ 2 w 3"/>
                <a:gd name="T9" fmla="*/ 9 h 27"/>
                <a:gd name="T10" fmla="*/ 0 w 3"/>
                <a:gd name="T11" fmla="*/ 0 h 27"/>
              </a:gdLst>
              <a:ahLst/>
              <a:cxnLst>
                <a:cxn ang="0">
                  <a:pos x="T0" y="T1"/>
                </a:cxn>
                <a:cxn ang="0">
                  <a:pos x="T2" y="T3"/>
                </a:cxn>
                <a:cxn ang="0">
                  <a:pos x="T4" y="T5"/>
                </a:cxn>
                <a:cxn ang="0">
                  <a:pos x="T6" y="T7"/>
                </a:cxn>
                <a:cxn ang="0">
                  <a:pos x="T8" y="T9"/>
                </a:cxn>
                <a:cxn ang="0">
                  <a:pos x="T10" y="T11"/>
                </a:cxn>
              </a:cxnLst>
              <a:rect l="0" t="0" r="r" b="b"/>
              <a:pathLst>
                <a:path w="3" h="27">
                  <a:moveTo>
                    <a:pt x="0" y="0"/>
                  </a:moveTo>
                  <a:cubicBezTo>
                    <a:pt x="0" y="0"/>
                    <a:pt x="0" y="0"/>
                    <a:pt x="0" y="0"/>
                  </a:cubicBezTo>
                  <a:cubicBezTo>
                    <a:pt x="1" y="3"/>
                    <a:pt x="2" y="6"/>
                    <a:pt x="2" y="9"/>
                  </a:cubicBezTo>
                  <a:cubicBezTo>
                    <a:pt x="3" y="15"/>
                    <a:pt x="3" y="21"/>
                    <a:pt x="3" y="27"/>
                  </a:cubicBezTo>
                  <a:cubicBezTo>
                    <a:pt x="3" y="21"/>
                    <a:pt x="3" y="15"/>
                    <a:pt x="2" y="9"/>
                  </a:cubicBezTo>
                  <a:cubicBezTo>
                    <a:pt x="2" y="6"/>
                    <a:pt x="1" y="3"/>
                    <a:pt x="0" y="0"/>
                  </a:cubicBezTo>
                </a:path>
              </a:pathLst>
            </a:custGeom>
            <a:solidFill>
              <a:srgbClr val="0F51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7" name="íṩḷíḋè"/>
            <p:cNvSpPr/>
            <p:nvPr/>
          </p:nvSpPr>
          <p:spPr bwMode="auto">
            <a:xfrm>
              <a:off x="6851650" y="4068763"/>
              <a:ext cx="331788" cy="171450"/>
            </a:xfrm>
            <a:custGeom>
              <a:avLst/>
              <a:gdLst>
                <a:gd name="T0" fmla="*/ 69 w 85"/>
                <a:gd name="T1" fmla="*/ 44 h 44"/>
                <a:gd name="T2" fmla="*/ 69 w 85"/>
                <a:gd name="T3" fmla="*/ 44 h 44"/>
                <a:gd name="T4" fmla="*/ 69 w 85"/>
                <a:gd name="T5" fmla="*/ 44 h 44"/>
                <a:gd name="T6" fmla="*/ 69 w 85"/>
                <a:gd name="T7" fmla="*/ 44 h 44"/>
                <a:gd name="T8" fmla="*/ 84 w 85"/>
                <a:gd name="T9" fmla="*/ 43 h 44"/>
                <a:gd name="T10" fmla="*/ 69 w 85"/>
                <a:gd name="T11" fmla="*/ 44 h 44"/>
                <a:gd name="T12" fmla="*/ 84 w 85"/>
                <a:gd name="T13" fmla="*/ 43 h 44"/>
                <a:gd name="T14" fmla="*/ 84 w 85"/>
                <a:gd name="T15" fmla="*/ 43 h 44"/>
                <a:gd name="T16" fmla="*/ 84 w 85"/>
                <a:gd name="T17" fmla="*/ 43 h 44"/>
                <a:gd name="T18" fmla="*/ 84 w 85"/>
                <a:gd name="T19" fmla="*/ 43 h 44"/>
                <a:gd name="T20" fmla="*/ 85 w 85"/>
                <a:gd name="T21" fmla="*/ 43 h 44"/>
                <a:gd name="T22" fmla="*/ 84 w 85"/>
                <a:gd name="T23" fmla="*/ 43 h 44"/>
                <a:gd name="T24" fmla="*/ 85 w 85"/>
                <a:gd name="T25" fmla="*/ 43 h 44"/>
                <a:gd name="T26" fmla="*/ 1 w 85"/>
                <a:gd name="T27" fmla="*/ 2 h 44"/>
                <a:gd name="T28" fmla="*/ 1 w 85"/>
                <a:gd name="T29" fmla="*/ 2 h 44"/>
                <a:gd name="T30" fmla="*/ 1 w 85"/>
                <a:gd name="T31" fmla="*/ 2 h 44"/>
                <a:gd name="T32" fmla="*/ 0 w 85"/>
                <a:gd name="T33" fmla="*/ 1 h 44"/>
                <a:gd name="T34" fmla="*/ 1 w 85"/>
                <a:gd name="T35" fmla="*/ 2 h 44"/>
                <a:gd name="T36" fmla="*/ 0 w 85"/>
                <a:gd name="T37" fmla="*/ 1 h 44"/>
                <a:gd name="T38" fmla="*/ 0 w 85"/>
                <a:gd name="T39" fmla="*/ 0 h 44"/>
                <a:gd name="T40" fmla="*/ 0 w 85"/>
                <a:gd name="T41" fmla="*/ 1 h 44"/>
                <a:gd name="T42" fmla="*/ 0 w 85"/>
                <a:gd name="T43" fmla="*/ 0 h 44"/>
                <a:gd name="T44" fmla="*/ 0 w 85"/>
                <a:gd name="T45" fmla="*/ 0 h 44"/>
                <a:gd name="T46" fmla="*/ 0 w 85"/>
                <a:gd name="T47" fmla="*/ 0 h 44"/>
                <a:gd name="T48" fmla="*/ 0 w 85"/>
                <a:gd name="T49" fmla="*/ 0 h 44"/>
                <a:gd name="T50" fmla="*/ 0 w 85"/>
                <a:gd name="T51" fmla="*/ 0 h 44"/>
                <a:gd name="T52" fmla="*/ 0 w 85"/>
                <a:gd name="T53" fmla="*/ 0 h 44"/>
                <a:gd name="T54" fmla="*/ 0 w 85"/>
                <a:gd name="T55" fmla="*/ 0 h 44"/>
                <a:gd name="T56" fmla="*/ 0 w 85"/>
                <a:gd name="T57" fmla="*/ 0 h 44"/>
                <a:gd name="T58" fmla="*/ 0 w 85"/>
                <a:gd name="T59" fmla="*/ 0 h 44"/>
                <a:gd name="T60" fmla="*/ 0 w 85"/>
                <a:gd name="T6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5" h="44">
                  <a:moveTo>
                    <a:pt x="69" y="44"/>
                  </a:moveTo>
                  <a:cubicBezTo>
                    <a:pt x="69" y="44"/>
                    <a:pt x="69" y="44"/>
                    <a:pt x="69" y="44"/>
                  </a:cubicBezTo>
                  <a:cubicBezTo>
                    <a:pt x="69" y="44"/>
                    <a:pt x="69" y="44"/>
                    <a:pt x="69" y="44"/>
                  </a:cubicBezTo>
                  <a:cubicBezTo>
                    <a:pt x="69" y="44"/>
                    <a:pt x="69" y="44"/>
                    <a:pt x="69" y="44"/>
                  </a:cubicBezTo>
                  <a:moveTo>
                    <a:pt x="84" y="43"/>
                  </a:moveTo>
                  <a:cubicBezTo>
                    <a:pt x="79" y="44"/>
                    <a:pt x="74" y="44"/>
                    <a:pt x="69" y="44"/>
                  </a:cubicBezTo>
                  <a:cubicBezTo>
                    <a:pt x="74" y="44"/>
                    <a:pt x="79" y="44"/>
                    <a:pt x="84" y="43"/>
                  </a:cubicBezTo>
                  <a:moveTo>
                    <a:pt x="84" y="43"/>
                  </a:moveTo>
                  <a:cubicBezTo>
                    <a:pt x="84" y="43"/>
                    <a:pt x="84" y="43"/>
                    <a:pt x="84" y="43"/>
                  </a:cubicBezTo>
                  <a:cubicBezTo>
                    <a:pt x="84" y="43"/>
                    <a:pt x="84" y="43"/>
                    <a:pt x="84" y="43"/>
                  </a:cubicBezTo>
                  <a:moveTo>
                    <a:pt x="85" y="43"/>
                  </a:moveTo>
                  <a:cubicBezTo>
                    <a:pt x="85" y="43"/>
                    <a:pt x="85" y="43"/>
                    <a:pt x="84" y="43"/>
                  </a:cubicBezTo>
                  <a:cubicBezTo>
                    <a:pt x="85" y="43"/>
                    <a:pt x="85" y="43"/>
                    <a:pt x="85" y="43"/>
                  </a:cubicBezTo>
                  <a:moveTo>
                    <a:pt x="1" y="2"/>
                  </a:moveTo>
                  <a:cubicBezTo>
                    <a:pt x="1" y="2"/>
                    <a:pt x="1" y="2"/>
                    <a:pt x="1" y="2"/>
                  </a:cubicBezTo>
                  <a:cubicBezTo>
                    <a:pt x="1" y="2"/>
                    <a:pt x="1" y="2"/>
                    <a:pt x="1" y="2"/>
                  </a:cubicBezTo>
                  <a:moveTo>
                    <a:pt x="0" y="1"/>
                  </a:moveTo>
                  <a:cubicBezTo>
                    <a:pt x="1" y="1"/>
                    <a:pt x="1" y="2"/>
                    <a:pt x="1" y="2"/>
                  </a:cubicBezTo>
                  <a:cubicBezTo>
                    <a:pt x="1" y="2"/>
                    <a:pt x="1" y="1"/>
                    <a:pt x="0" y="1"/>
                  </a:cubicBezTo>
                  <a:moveTo>
                    <a:pt x="0" y="0"/>
                  </a:moveTo>
                  <a:cubicBezTo>
                    <a:pt x="0" y="1"/>
                    <a:pt x="0" y="1"/>
                    <a:pt x="0" y="1"/>
                  </a:cubicBezTo>
                  <a:cubicBezTo>
                    <a:pt x="0" y="1"/>
                    <a:pt x="0" y="1"/>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6E75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8" name="i$liḓê"/>
            <p:cNvSpPr/>
            <p:nvPr/>
          </p:nvSpPr>
          <p:spPr bwMode="auto">
            <a:xfrm>
              <a:off x="6827838" y="3860801"/>
              <a:ext cx="552450" cy="379413"/>
            </a:xfrm>
            <a:custGeom>
              <a:avLst/>
              <a:gdLst>
                <a:gd name="T0" fmla="*/ 138 w 141"/>
                <a:gd name="T1" fmla="*/ 0 h 97"/>
                <a:gd name="T2" fmla="*/ 87 w 141"/>
                <a:gd name="T3" fmla="*/ 76 h 97"/>
                <a:gd name="T4" fmla="*/ 71 w 141"/>
                <a:gd name="T5" fmla="*/ 77 h 97"/>
                <a:gd name="T6" fmla="*/ 4 w 141"/>
                <a:gd name="T7" fmla="*/ 35 h 97"/>
                <a:gd name="T8" fmla="*/ 0 w 141"/>
                <a:gd name="T9" fmla="*/ 24 h 97"/>
                <a:gd name="T10" fmla="*/ 6 w 141"/>
                <a:gd name="T11" fmla="*/ 53 h 97"/>
                <a:gd name="T12" fmla="*/ 6 w 141"/>
                <a:gd name="T13" fmla="*/ 53 h 97"/>
                <a:gd name="T14" fmla="*/ 6 w 141"/>
                <a:gd name="T15" fmla="*/ 53 h 97"/>
                <a:gd name="T16" fmla="*/ 6 w 141"/>
                <a:gd name="T17" fmla="*/ 53 h 97"/>
                <a:gd name="T18" fmla="*/ 6 w 141"/>
                <a:gd name="T19" fmla="*/ 53 h 97"/>
                <a:gd name="T20" fmla="*/ 6 w 141"/>
                <a:gd name="T21" fmla="*/ 53 h 97"/>
                <a:gd name="T22" fmla="*/ 6 w 141"/>
                <a:gd name="T23" fmla="*/ 53 h 97"/>
                <a:gd name="T24" fmla="*/ 6 w 141"/>
                <a:gd name="T25" fmla="*/ 54 h 97"/>
                <a:gd name="T26" fmla="*/ 6 w 141"/>
                <a:gd name="T27" fmla="*/ 54 h 97"/>
                <a:gd name="T28" fmla="*/ 7 w 141"/>
                <a:gd name="T29" fmla="*/ 55 h 97"/>
                <a:gd name="T30" fmla="*/ 7 w 141"/>
                <a:gd name="T31" fmla="*/ 55 h 97"/>
                <a:gd name="T32" fmla="*/ 7 w 141"/>
                <a:gd name="T33" fmla="*/ 55 h 97"/>
                <a:gd name="T34" fmla="*/ 7 w 141"/>
                <a:gd name="T35" fmla="*/ 55 h 97"/>
                <a:gd name="T36" fmla="*/ 75 w 141"/>
                <a:gd name="T37" fmla="*/ 97 h 97"/>
                <a:gd name="T38" fmla="*/ 75 w 141"/>
                <a:gd name="T39" fmla="*/ 97 h 97"/>
                <a:gd name="T40" fmla="*/ 75 w 141"/>
                <a:gd name="T41" fmla="*/ 97 h 97"/>
                <a:gd name="T42" fmla="*/ 90 w 141"/>
                <a:gd name="T43" fmla="*/ 96 h 97"/>
                <a:gd name="T44" fmla="*/ 90 w 141"/>
                <a:gd name="T45" fmla="*/ 96 h 97"/>
                <a:gd name="T46" fmla="*/ 90 w 141"/>
                <a:gd name="T47" fmla="*/ 96 h 97"/>
                <a:gd name="T48" fmla="*/ 90 w 141"/>
                <a:gd name="T49" fmla="*/ 96 h 97"/>
                <a:gd name="T50" fmla="*/ 91 w 141"/>
                <a:gd name="T51" fmla="*/ 96 h 97"/>
                <a:gd name="T52" fmla="*/ 91 w 141"/>
                <a:gd name="T53" fmla="*/ 96 h 97"/>
                <a:gd name="T54" fmla="*/ 141 w 141"/>
                <a:gd name="T55" fmla="*/ 27 h 97"/>
                <a:gd name="T56" fmla="*/ 140 w 141"/>
                <a:gd name="T57" fmla="*/ 9 h 97"/>
                <a:gd name="T58" fmla="*/ 138 w 141"/>
                <a:gd name="T5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1" h="97">
                  <a:moveTo>
                    <a:pt x="138" y="0"/>
                  </a:moveTo>
                  <a:cubicBezTo>
                    <a:pt x="140" y="40"/>
                    <a:pt x="124" y="71"/>
                    <a:pt x="87" y="76"/>
                  </a:cubicBezTo>
                  <a:cubicBezTo>
                    <a:pt x="82" y="76"/>
                    <a:pt x="76" y="77"/>
                    <a:pt x="71" y="77"/>
                  </a:cubicBezTo>
                  <a:cubicBezTo>
                    <a:pt x="39" y="77"/>
                    <a:pt x="15" y="63"/>
                    <a:pt x="4" y="35"/>
                  </a:cubicBezTo>
                  <a:cubicBezTo>
                    <a:pt x="2" y="31"/>
                    <a:pt x="1" y="28"/>
                    <a:pt x="0" y="24"/>
                  </a:cubicBezTo>
                  <a:cubicBezTo>
                    <a:pt x="0" y="34"/>
                    <a:pt x="3" y="44"/>
                    <a:pt x="6" y="53"/>
                  </a:cubicBezTo>
                  <a:cubicBezTo>
                    <a:pt x="6" y="53"/>
                    <a:pt x="6" y="53"/>
                    <a:pt x="6" y="53"/>
                  </a:cubicBezTo>
                  <a:cubicBezTo>
                    <a:pt x="6" y="53"/>
                    <a:pt x="6" y="53"/>
                    <a:pt x="6" y="53"/>
                  </a:cubicBezTo>
                  <a:cubicBezTo>
                    <a:pt x="6" y="53"/>
                    <a:pt x="6" y="53"/>
                    <a:pt x="6" y="53"/>
                  </a:cubicBezTo>
                  <a:cubicBezTo>
                    <a:pt x="6" y="53"/>
                    <a:pt x="6" y="53"/>
                    <a:pt x="6" y="53"/>
                  </a:cubicBezTo>
                  <a:cubicBezTo>
                    <a:pt x="6" y="53"/>
                    <a:pt x="6" y="53"/>
                    <a:pt x="6" y="53"/>
                  </a:cubicBezTo>
                  <a:cubicBezTo>
                    <a:pt x="6" y="53"/>
                    <a:pt x="6" y="53"/>
                    <a:pt x="6" y="53"/>
                  </a:cubicBezTo>
                  <a:cubicBezTo>
                    <a:pt x="6" y="54"/>
                    <a:pt x="6" y="54"/>
                    <a:pt x="6" y="54"/>
                  </a:cubicBezTo>
                  <a:cubicBezTo>
                    <a:pt x="6" y="54"/>
                    <a:pt x="6" y="54"/>
                    <a:pt x="6" y="54"/>
                  </a:cubicBezTo>
                  <a:cubicBezTo>
                    <a:pt x="7" y="54"/>
                    <a:pt x="7" y="55"/>
                    <a:pt x="7" y="55"/>
                  </a:cubicBezTo>
                  <a:cubicBezTo>
                    <a:pt x="7" y="55"/>
                    <a:pt x="7" y="55"/>
                    <a:pt x="7" y="55"/>
                  </a:cubicBezTo>
                  <a:cubicBezTo>
                    <a:pt x="7" y="55"/>
                    <a:pt x="7" y="55"/>
                    <a:pt x="7" y="55"/>
                  </a:cubicBezTo>
                  <a:cubicBezTo>
                    <a:pt x="7" y="55"/>
                    <a:pt x="7" y="55"/>
                    <a:pt x="7" y="55"/>
                  </a:cubicBezTo>
                  <a:cubicBezTo>
                    <a:pt x="19" y="83"/>
                    <a:pt x="42" y="97"/>
                    <a:pt x="75" y="97"/>
                  </a:cubicBezTo>
                  <a:cubicBezTo>
                    <a:pt x="75" y="97"/>
                    <a:pt x="75" y="97"/>
                    <a:pt x="75" y="97"/>
                  </a:cubicBezTo>
                  <a:cubicBezTo>
                    <a:pt x="75" y="97"/>
                    <a:pt x="75" y="97"/>
                    <a:pt x="75" y="97"/>
                  </a:cubicBezTo>
                  <a:cubicBezTo>
                    <a:pt x="80" y="97"/>
                    <a:pt x="85" y="97"/>
                    <a:pt x="90" y="96"/>
                  </a:cubicBezTo>
                  <a:cubicBezTo>
                    <a:pt x="90" y="96"/>
                    <a:pt x="90" y="96"/>
                    <a:pt x="90" y="96"/>
                  </a:cubicBezTo>
                  <a:cubicBezTo>
                    <a:pt x="90" y="96"/>
                    <a:pt x="90" y="96"/>
                    <a:pt x="90" y="96"/>
                  </a:cubicBezTo>
                  <a:cubicBezTo>
                    <a:pt x="90" y="96"/>
                    <a:pt x="90" y="96"/>
                    <a:pt x="90" y="96"/>
                  </a:cubicBezTo>
                  <a:cubicBezTo>
                    <a:pt x="91" y="96"/>
                    <a:pt x="91" y="96"/>
                    <a:pt x="91" y="96"/>
                  </a:cubicBezTo>
                  <a:cubicBezTo>
                    <a:pt x="91" y="96"/>
                    <a:pt x="91" y="96"/>
                    <a:pt x="91" y="96"/>
                  </a:cubicBezTo>
                  <a:cubicBezTo>
                    <a:pt x="125" y="91"/>
                    <a:pt x="141" y="64"/>
                    <a:pt x="141" y="27"/>
                  </a:cubicBezTo>
                  <a:cubicBezTo>
                    <a:pt x="141" y="21"/>
                    <a:pt x="141" y="15"/>
                    <a:pt x="140" y="9"/>
                  </a:cubicBezTo>
                  <a:cubicBezTo>
                    <a:pt x="140" y="6"/>
                    <a:pt x="139" y="3"/>
                    <a:pt x="138" y="0"/>
                  </a:cubicBezTo>
                </a:path>
              </a:pathLst>
            </a:custGeom>
            <a:solidFill>
              <a:srgbClr val="032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9" name="íš1íḍè"/>
            <p:cNvSpPr/>
            <p:nvPr/>
          </p:nvSpPr>
          <p:spPr bwMode="auto">
            <a:xfrm>
              <a:off x="6999288" y="4498976"/>
              <a:ext cx="90488" cy="309563"/>
            </a:xfrm>
            <a:custGeom>
              <a:avLst/>
              <a:gdLst>
                <a:gd name="T0" fmla="*/ 23 w 23"/>
                <a:gd name="T1" fmla="*/ 0 h 79"/>
                <a:gd name="T2" fmla="*/ 17 w 23"/>
                <a:gd name="T3" fmla="*/ 10 h 79"/>
                <a:gd name="T4" fmla="*/ 16 w 23"/>
                <a:gd name="T5" fmla="*/ 13 h 79"/>
                <a:gd name="T6" fmla="*/ 0 w 23"/>
                <a:gd name="T7" fmla="*/ 35 h 79"/>
                <a:gd name="T8" fmla="*/ 9 w 23"/>
                <a:gd name="T9" fmla="*/ 79 h 79"/>
                <a:gd name="T10" fmla="*/ 9 w 23"/>
                <a:gd name="T11" fmla="*/ 79 h 79"/>
                <a:gd name="T12" fmla="*/ 23 w 23"/>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23" h="79">
                  <a:moveTo>
                    <a:pt x="23" y="0"/>
                  </a:moveTo>
                  <a:cubicBezTo>
                    <a:pt x="23" y="0"/>
                    <a:pt x="21" y="4"/>
                    <a:pt x="17" y="10"/>
                  </a:cubicBezTo>
                  <a:cubicBezTo>
                    <a:pt x="17" y="11"/>
                    <a:pt x="16" y="12"/>
                    <a:pt x="16" y="13"/>
                  </a:cubicBezTo>
                  <a:cubicBezTo>
                    <a:pt x="11" y="20"/>
                    <a:pt x="5" y="29"/>
                    <a:pt x="0" y="35"/>
                  </a:cubicBezTo>
                  <a:cubicBezTo>
                    <a:pt x="0" y="35"/>
                    <a:pt x="6" y="73"/>
                    <a:pt x="9" y="79"/>
                  </a:cubicBezTo>
                  <a:cubicBezTo>
                    <a:pt x="9" y="79"/>
                    <a:pt x="9" y="79"/>
                    <a:pt x="9" y="79"/>
                  </a:cubicBezTo>
                  <a:cubicBezTo>
                    <a:pt x="12" y="79"/>
                    <a:pt x="23" y="0"/>
                    <a:pt x="23" y="0"/>
                  </a:cubicBezTo>
                </a:path>
              </a:pathLst>
            </a:custGeom>
            <a:solidFill>
              <a:srgbClr val="0326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0" name="ï$liḋê"/>
            <p:cNvSpPr/>
            <p:nvPr/>
          </p:nvSpPr>
          <p:spPr bwMode="auto">
            <a:xfrm>
              <a:off x="7062788" y="4537076"/>
              <a:ext cx="3175" cy="12700"/>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1" y="1"/>
                    <a:pt x="0" y="2"/>
                    <a:pt x="0" y="3"/>
                  </a:cubicBezTo>
                  <a:cubicBezTo>
                    <a:pt x="0" y="2"/>
                    <a:pt x="1" y="1"/>
                    <a:pt x="1" y="0"/>
                  </a:cubicBezTo>
                </a:path>
              </a:pathLst>
            </a:custGeom>
            <a:solidFill>
              <a:srgbClr val="021F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1" name="iŝḻïďé"/>
            <p:cNvSpPr/>
            <p:nvPr/>
          </p:nvSpPr>
          <p:spPr bwMode="auto">
            <a:xfrm>
              <a:off x="7062788" y="5426076"/>
              <a:ext cx="101600" cy="273050"/>
            </a:xfrm>
            <a:custGeom>
              <a:avLst/>
              <a:gdLst>
                <a:gd name="T0" fmla="*/ 26 w 26"/>
                <a:gd name="T1" fmla="*/ 0 h 70"/>
                <a:gd name="T2" fmla="*/ 1 w 26"/>
                <a:gd name="T3" fmla="*/ 0 h 70"/>
                <a:gd name="T4" fmla="*/ 3 w 26"/>
                <a:gd name="T5" fmla="*/ 28 h 70"/>
                <a:gd name="T6" fmla="*/ 2 w 26"/>
                <a:gd name="T7" fmla="*/ 61 h 70"/>
                <a:gd name="T8" fmla="*/ 21 w 26"/>
                <a:gd name="T9" fmla="*/ 55 h 70"/>
                <a:gd name="T10" fmla="*/ 26 w 26"/>
                <a:gd name="T11" fmla="*/ 0 h 70"/>
              </a:gdLst>
              <a:ahLst/>
              <a:cxnLst>
                <a:cxn ang="0">
                  <a:pos x="T0" y="T1"/>
                </a:cxn>
                <a:cxn ang="0">
                  <a:pos x="T2" y="T3"/>
                </a:cxn>
                <a:cxn ang="0">
                  <a:pos x="T4" y="T5"/>
                </a:cxn>
                <a:cxn ang="0">
                  <a:pos x="T6" y="T7"/>
                </a:cxn>
                <a:cxn ang="0">
                  <a:pos x="T8" y="T9"/>
                </a:cxn>
                <a:cxn ang="0">
                  <a:pos x="T10" y="T11"/>
                </a:cxn>
              </a:cxnLst>
              <a:rect l="0" t="0" r="r" b="b"/>
              <a:pathLst>
                <a:path w="26" h="70">
                  <a:moveTo>
                    <a:pt x="26" y="0"/>
                  </a:moveTo>
                  <a:cubicBezTo>
                    <a:pt x="1" y="0"/>
                    <a:pt x="1" y="0"/>
                    <a:pt x="1" y="0"/>
                  </a:cubicBezTo>
                  <a:cubicBezTo>
                    <a:pt x="3" y="13"/>
                    <a:pt x="4" y="23"/>
                    <a:pt x="3" y="28"/>
                  </a:cubicBezTo>
                  <a:cubicBezTo>
                    <a:pt x="1" y="45"/>
                    <a:pt x="0" y="51"/>
                    <a:pt x="2" y="61"/>
                  </a:cubicBezTo>
                  <a:cubicBezTo>
                    <a:pt x="3" y="67"/>
                    <a:pt x="26" y="70"/>
                    <a:pt x="21" y="55"/>
                  </a:cubicBezTo>
                  <a:cubicBezTo>
                    <a:pt x="19" y="46"/>
                    <a:pt x="21" y="25"/>
                    <a:pt x="26" y="0"/>
                  </a:cubicBezTo>
                  <a:close/>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2" name="íslîḑe"/>
            <p:cNvSpPr/>
            <p:nvPr/>
          </p:nvSpPr>
          <p:spPr bwMode="auto">
            <a:xfrm>
              <a:off x="7065963" y="5610226"/>
              <a:ext cx="98425" cy="88900"/>
            </a:xfrm>
            <a:custGeom>
              <a:avLst/>
              <a:gdLst>
                <a:gd name="T0" fmla="*/ 19 w 25"/>
                <a:gd name="T1" fmla="*/ 0 h 23"/>
                <a:gd name="T2" fmla="*/ 0 w 25"/>
                <a:gd name="T3" fmla="*/ 2 h 23"/>
                <a:gd name="T4" fmla="*/ 1 w 25"/>
                <a:gd name="T5" fmla="*/ 14 h 23"/>
                <a:gd name="T6" fmla="*/ 20 w 25"/>
                <a:gd name="T7" fmla="*/ 8 h 23"/>
                <a:gd name="T8" fmla="*/ 19 w 25"/>
                <a:gd name="T9" fmla="*/ 0 h 23"/>
              </a:gdLst>
              <a:ahLst/>
              <a:cxnLst>
                <a:cxn ang="0">
                  <a:pos x="T0" y="T1"/>
                </a:cxn>
                <a:cxn ang="0">
                  <a:pos x="T2" y="T3"/>
                </a:cxn>
                <a:cxn ang="0">
                  <a:pos x="T4" y="T5"/>
                </a:cxn>
                <a:cxn ang="0">
                  <a:pos x="T6" y="T7"/>
                </a:cxn>
                <a:cxn ang="0">
                  <a:pos x="T8" y="T9"/>
                </a:cxn>
              </a:cxnLst>
              <a:rect l="0" t="0" r="r" b="b"/>
              <a:pathLst>
                <a:path w="25" h="23">
                  <a:moveTo>
                    <a:pt x="19" y="0"/>
                  </a:moveTo>
                  <a:cubicBezTo>
                    <a:pt x="11" y="2"/>
                    <a:pt x="5" y="3"/>
                    <a:pt x="0" y="2"/>
                  </a:cubicBezTo>
                  <a:cubicBezTo>
                    <a:pt x="0" y="6"/>
                    <a:pt x="0" y="10"/>
                    <a:pt x="1" y="14"/>
                  </a:cubicBezTo>
                  <a:cubicBezTo>
                    <a:pt x="2" y="20"/>
                    <a:pt x="25" y="23"/>
                    <a:pt x="20" y="8"/>
                  </a:cubicBezTo>
                  <a:cubicBezTo>
                    <a:pt x="20" y="6"/>
                    <a:pt x="19" y="3"/>
                    <a:pt x="19" y="0"/>
                  </a:cubicBezTo>
                  <a:close/>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3" name="i$1ïde"/>
            <p:cNvSpPr/>
            <p:nvPr/>
          </p:nvSpPr>
          <p:spPr bwMode="auto">
            <a:xfrm>
              <a:off x="6648450" y="5426076"/>
              <a:ext cx="288925" cy="265113"/>
            </a:xfrm>
            <a:custGeom>
              <a:avLst/>
              <a:gdLst>
                <a:gd name="T0" fmla="*/ 50 w 74"/>
                <a:gd name="T1" fmla="*/ 25 h 68"/>
                <a:gd name="T2" fmla="*/ 40 w 74"/>
                <a:gd name="T3" fmla="*/ 40 h 68"/>
                <a:gd name="T4" fmla="*/ 7 w 74"/>
                <a:gd name="T5" fmla="*/ 61 h 68"/>
                <a:gd name="T6" fmla="*/ 66 w 74"/>
                <a:gd name="T7" fmla="*/ 60 h 68"/>
                <a:gd name="T8" fmla="*/ 70 w 74"/>
                <a:gd name="T9" fmla="*/ 36 h 68"/>
                <a:gd name="T10" fmla="*/ 68 w 74"/>
                <a:gd name="T11" fmla="*/ 0 h 68"/>
                <a:gd name="T12" fmla="*/ 41 w 74"/>
                <a:gd name="T13" fmla="*/ 0 h 68"/>
                <a:gd name="T14" fmla="*/ 50 w 74"/>
                <a:gd name="T15" fmla="*/ 25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68">
                  <a:moveTo>
                    <a:pt x="50" y="25"/>
                  </a:moveTo>
                  <a:cubicBezTo>
                    <a:pt x="51" y="33"/>
                    <a:pt x="46" y="37"/>
                    <a:pt x="40" y="40"/>
                  </a:cubicBezTo>
                  <a:cubicBezTo>
                    <a:pt x="23" y="48"/>
                    <a:pt x="0" y="55"/>
                    <a:pt x="7" y="61"/>
                  </a:cubicBezTo>
                  <a:cubicBezTo>
                    <a:pt x="15" y="68"/>
                    <a:pt x="52" y="61"/>
                    <a:pt x="66" y="60"/>
                  </a:cubicBezTo>
                  <a:cubicBezTo>
                    <a:pt x="74" y="60"/>
                    <a:pt x="73" y="47"/>
                    <a:pt x="70" y="36"/>
                  </a:cubicBezTo>
                  <a:cubicBezTo>
                    <a:pt x="69" y="29"/>
                    <a:pt x="68" y="16"/>
                    <a:pt x="68" y="0"/>
                  </a:cubicBezTo>
                  <a:cubicBezTo>
                    <a:pt x="41" y="0"/>
                    <a:pt x="41" y="0"/>
                    <a:pt x="41" y="0"/>
                  </a:cubicBezTo>
                  <a:cubicBezTo>
                    <a:pt x="46" y="14"/>
                    <a:pt x="50" y="23"/>
                    <a:pt x="50" y="25"/>
                  </a:cubicBezTo>
                  <a:close/>
                </a:path>
              </a:pathLst>
            </a:custGeom>
            <a:solidFill>
              <a:srgbClr val="CE65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4" name="ïşļïde"/>
            <p:cNvSpPr/>
            <p:nvPr/>
          </p:nvSpPr>
          <p:spPr bwMode="auto">
            <a:xfrm>
              <a:off x="6651625" y="5602288"/>
              <a:ext cx="277813" cy="88900"/>
            </a:xfrm>
            <a:custGeom>
              <a:avLst/>
              <a:gdLst>
                <a:gd name="T0" fmla="*/ 29 w 71"/>
                <a:gd name="T1" fmla="*/ 0 h 23"/>
                <a:gd name="T2" fmla="*/ 6 w 71"/>
                <a:gd name="T3" fmla="*/ 16 h 23"/>
                <a:gd name="T4" fmla="*/ 65 w 71"/>
                <a:gd name="T5" fmla="*/ 15 h 23"/>
                <a:gd name="T6" fmla="*/ 71 w 71"/>
                <a:gd name="T7" fmla="*/ 2 h 23"/>
                <a:gd name="T8" fmla="*/ 29 w 71"/>
                <a:gd name="T9" fmla="*/ 0 h 23"/>
              </a:gdLst>
              <a:ahLst/>
              <a:cxnLst>
                <a:cxn ang="0">
                  <a:pos x="T0" y="T1"/>
                </a:cxn>
                <a:cxn ang="0">
                  <a:pos x="T2" y="T3"/>
                </a:cxn>
                <a:cxn ang="0">
                  <a:pos x="T4" y="T5"/>
                </a:cxn>
                <a:cxn ang="0">
                  <a:pos x="T6" y="T7"/>
                </a:cxn>
                <a:cxn ang="0">
                  <a:pos x="T8" y="T9"/>
                </a:cxn>
              </a:cxnLst>
              <a:rect l="0" t="0" r="r" b="b"/>
              <a:pathLst>
                <a:path w="71" h="23">
                  <a:moveTo>
                    <a:pt x="29" y="0"/>
                  </a:moveTo>
                  <a:cubicBezTo>
                    <a:pt x="15" y="6"/>
                    <a:pt x="0" y="11"/>
                    <a:pt x="6" y="16"/>
                  </a:cubicBezTo>
                  <a:cubicBezTo>
                    <a:pt x="14" y="23"/>
                    <a:pt x="51" y="16"/>
                    <a:pt x="65" y="15"/>
                  </a:cubicBezTo>
                  <a:cubicBezTo>
                    <a:pt x="70" y="15"/>
                    <a:pt x="71" y="9"/>
                    <a:pt x="71" y="2"/>
                  </a:cubicBezTo>
                  <a:cubicBezTo>
                    <a:pt x="56" y="6"/>
                    <a:pt x="40" y="3"/>
                    <a:pt x="29" y="0"/>
                  </a:cubicBezTo>
                  <a:close/>
                </a:path>
              </a:pathLst>
            </a:custGeom>
            <a:solidFill>
              <a:srgbClr val="FED3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5" name="îṥľïḑé"/>
            <p:cNvSpPr/>
            <p:nvPr/>
          </p:nvSpPr>
          <p:spPr bwMode="auto">
            <a:xfrm>
              <a:off x="7148513" y="3927476"/>
              <a:ext cx="31750" cy="23813"/>
            </a:xfrm>
            <a:custGeom>
              <a:avLst/>
              <a:gdLst>
                <a:gd name="T0" fmla="*/ 4 w 8"/>
                <a:gd name="T1" fmla="*/ 6 h 6"/>
                <a:gd name="T2" fmla="*/ 4 w 8"/>
                <a:gd name="T3" fmla="*/ 0 h 6"/>
                <a:gd name="T4" fmla="*/ 4 w 8"/>
                <a:gd name="T5" fmla="*/ 6 h 6"/>
              </a:gdLst>
              <a:ahLst/>
              <a:cxnLst>
                <a:cxn ang="0">
                  <a:pos x="T0" y="T1"/>
                </a:cxn>
                <a:cxn ang="0">
                  <a:pos x="T2" y="T3"/>
                </a:cxn>
                <a:cxn ang="0">
                  <a:pos x="T4" y="T5"/>
                </a:cxn>
              </a:cxnLst>
              <a:rect l="0" t="0" r="r" b="b"/>
              <a:pathLst>
                <a:path w="8" h="6">
                  <a:moveTo>
                    <a:pt x="4" y="6"/>
                  </a:moveTo>
                  <a:cubicBezTo>
                    <a:pt x="8" y="6"/>
                    <a:pt x="8" y="0"/>
                    <a:pt x="4" y="0"/>
                  </a:cubicBezTo>
                  <a:cubicBezTo>
                    <a:pt x="0" y="0"/>
                    <a:pt x="0" y="6"/>
                    <a:pt x="4" y="6"/>
                  </a:cubicBezTo>
                  <a:close/>
                </a:path>
              </a:pathLst>
            </a:custGeom>
            <a:solidFill>
              <a:srgbClr val="063B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598" name="组合 597" descr="本素材由iSlide™ 提供&#13;&#10;iSlide™尊重知识产权并注重保护用户享有的各项权利。郑重提醒您：&#13;&#10;iSlide™插件中提供的任何信息内容的所有权、知识产权归其原始权利人或权利受让人所有，您免费/购买获得的是信息内容的使用权，并受下述条款的约束；&#13;&#10;1. 您仅可以个人非商业用途使用该等信息内容，不可将信息内容的全部或部分用于出售，或以出租、出借、转让、分销、发布等其他任何方式供他人使用；&#13;&#10;2. 禁止在接入互联网或移动互联网的任何网站、平台、应用或程序上以任何方式为他人提供iSlide™插件资源内容的下载。&#13;&#10;The resource is supplied by iSlide™.&#13;&#10;iSlide™ respects all intellectual property rights and protects all the rights its users acquired.Solemnly remind you:&#13;&#10;The ownership and intellectual property of the resources supplied in iSlide Add-in belongs to its owner or the assignee of this ownership.you only acquired the usage of the resources supplied in iSlide Add-in, as well as respected the following restrain terms:&#13;&#10;1.You are only allowed to use such resource for personal and non-commercial aim, not allowed to use such resource or part of it for the sale; or rent, lend, transfer to others; or distribution or release it in any way.&#13;&#10;2.You are not permitted to provide the resource of iSlide Add-in in any website, platform, application access to the Internet or mobile Internet."/>
          <p:cNvGrpSpPr/>
          <p:nvPr/>
        </p:nvGrpSpPr>
        <p:grpSpPr>
          <a:xfrm>
            <a:off x="9334880" y="2041525"/>
            <a:ext cx="1834390" cy="1860550"/>
            <a:chOff x="3733801" y="1100138"/>
            <a:chExt cx="4564063" cy="4629151"/>
          </a:xfrm>
        </p:grpSpPr>
        <p:sp>
          <p:nvSpPr>
            <p:cNvPr id="599" name="iŝļîḍê"/>
            <p:cNvSpPr/>
            <p:nvPr/>
          </p:nvSpPr>
          <p:spPr bwMode="auto">
            <a:xfrm>
              <a:off x="3733801" y="1476376"/>
              <a:ext cx="4186238" cy="4252913"/>
            </a:xfrm>
            <a:custGeom>
              <a:avLst/>
              <a:gdLst>
                <a:gd name="T0" fmla="*/ 423 w 444"/>
                <a:gd name="T1" fmla="*/ 418 h 452"/>
                <a:gd name="T2" fmla="*/ 355 w 444"/>
                <a:gd name="T3" fmla="*/ 450 h 452"/>
                <a:gd name="T4" fmla="*/ 326 w 444"/>
                <a:gd name="T5" fmla="*/ 452 h 452"/>
                <a:gd name="T6" fmla="*/ 254 w 444"/>
                <a:gd name="T7" fmla="*/ 441 h 452"/>
                <a:gd name="T8" fmla="*/ 103 w 444"/>
                <a:gd name="T9" fmla="*/ 147 h 452"/>
                <a:gd name="T10" fmla="*/ 398 w 444"/>
                <a:gd name="T11" fmla="*/ 139 h 452"/>
                <a:gd name="T12" fmla="*/ 307 w 444"/>
                <a:gd name="T13" fmla="*/ 266 h 452"/>
                <a:gd name="T14" fmla="*/ 442 w 444"/>
                <a:gd name="T15" fmla="*/ 356 h 452"/>
                <a:gd name="T16" fmla="*/ 423 w 444"/>
                <a:gd name="T17" fmla="*/ 41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4" h="452">
                  <a:moveTo>
                    <a:pt x="423" y="418"/>
                  </a:moveTo>
                  <a:cubicBezTo>
                    <a:pt x="407" y="436"/>
                    <a:pt x="383" y="446"/>
                    <a:pt x="355" y="450"/>
                  </a:cubicBezTo>
                  <a:cubicBezTo>
                    <a:pt x="346" y="451"/>
                    <a:pt x="336" y="452"/>
                    <a:pt x="326" y="452"/>
                  </a:cubicBezTo>
                  <a:cubicBezTo>
                    <a:pt x="303" y="452"/>
                    <a:pt x="279" y="448"/>
                    <a:pt x="254" y="441"/>
                  </a:cubicBezTo>
                  <a:cubicBezTo>
                    <a:pt x="127" y="408"/>
                    <a:pt x="0" y="293"/>
                    <a:pt x="103" y="147"/>
                  </a:cubicBezTo>
                  <a:cubicBezTo>
                    <a:pt x="182" y="33"/>
                    <a:pt x="410" y="0"/>
                    <a:pt x="398" y="139"/>
                  </a:cubicBezTo>
                  <a:cubicBezTo>
                    <a:pt x="392" y="198"/>
                    <a:pt x="297" y="214"/>
                    <a:pt x="307" y="266"/>
                  </a:cubicBezTo>
                  <a:cubicBezTo>
                    <a:pt x="322" y="335"/>
                    <a:pt x="439" y="300"/>
                    <a:pt x="442" y="356"/>
                  </a:cubicBezTo>
                  <a:cubicBezTo>
                    <a:pt x="444" y="382"/>
                    <a:pt x="437" y="403"/>
                    <a:pt x="423" y="418"/>
                  </a:cubicBezTo>
                </a:path>
              </a:pathLst>
            </a:custGeom>
            <a:solidFill>
              <a:srgbClr val="E9F2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0" name="íŝ1íḋè"/>
            <p:cNvSpPr/>
            <p:nvPr/>
          </p:nvSpPr>
          <p:spPr bwMode="auto">
            <a:xfrm>
              <a:off x="6967538" y="3443288"/>
              <a:ext cx="915988" cy="874713"/>
            </a:xfrm>
            <a:custGeom>
              <a:avLst/>
              <a:gdLst>
                <a:gd name="T0" fmla="*/ 74 w 97"/>
                <a:gd name="T1" fmla="*/ 15 h 93"/>
                <a:gd name="T2" fmla="*/ 83 w 97"/>
                <a:gd name="T3" fmla="*/ 73 h 93"/>
                <a:gd name="T4" fmla="*/ 24 w 97"/>
                <a:gd name="T5" fmla="*/ 79 h 93"/>
                <a:gd name="T6" fmla="*/ 14 w 97"/>
                <a:gd name="T7" fmla="*/ 21 h 93"/>
                <a:gd name="T8" fmla="*/ 74 w 97"/>
                <a:gd name="T9" fmla="*/ 15 h 93"/>
              </a:gdLst>
              <a:ahLst/>
              <a:cxnLst>
                <a:cxn ang="0">
                  <a:pos x="T0" y="T1"/>
                </a:cxn>
                <a:cxn ang="0">
                  <a:pos x="T2" y="T3"/>
                </a:cxn>
                <a:cxn ang="0">
                  <a:pos x="T4" y="T5"/>
                </a:cxn>
                <a:cxn ang="0">
                  <a:pos x="T6" y="T7"/>
                </a:cxn>
                <a:cxn ang="0">
                  <a:pos x="T8" y="T9"/>
                </a:cxn>
              </a:cxnLst>
              <a:rect l="0" t="0" r="r" b="b"/>
              <a:pathLst>
                <a:path w="97" h="93">
                  <a:moveTo>
                    <a:pt x="74" y="15"/>
                  </a:moveTo>
                  <a:cubicBezTo>
                    <a:pt x="93" y="29"/>
                    <a:pt x="97" y="55"/>
                    <a:pt x="83" y="73"/>
                  </a:cubicBezTo>
                  <a:cubicBezTo>
                    <a:pt x="69" y="90"/>
                    <a:pt x="43" y="93"/>
                    <a:pt x="24" y="79"/>
                  </a:cubicBezTo>
                  <a:cubicBezTo>
                    <a:pt x="5" y="64"/>
                    <a:pt x="0" y="39"/>
                    <a:pt x="14" y="21"/>
                  </a:cubicBezTo>
                  <a:cubicBezTo>
                    <a:pt x="28" y="3"/>
                    <a:pt x="55" y="0"/>
                    <a:pt x="74" y="15"/>
                  </a:cubicBezTo>
                  <a:close/>
                </a:path>
              </a:pathLst>
            </a:custGeom>
            <a:solidFill>
              <a:srgbClr val="E9F2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1" name="iŝḻîḓe"/>
            <p:cNvSpPr/>
            <p:nvPr/>
          </p:nvSpPr>
          <p:spPr bwMode="auto">
            <a:xfrm>
              <a:off x="4308476" y="1552576"/>
              <a:ext cx="3989388" cy="4083050"/>
            </a:xfrm>
            <a:custGeom>
              <a:avLst/>
              <a:gdLst>
                <a:gd name="T0" fmla="*/ 300 w 423"/>
                <a:gd name="T1" fmla="*/ 430 h 434"/>
                <a:gd name="T2" fmla="*/ 205 w 423"/>
                <a:gd name="T3" fmla="*/ 414 h 434"/>
                <a:gd name="T4" fmla="*/ 60 w 423"/>
                <a:gd name="T5" fmla="*/ 318 h 434"/>
                <a:gd name="T6" fmla="*/ 25 w 423"/>
                <a:gd name="T7" fmla="*/ 224 h 434"/>
                <a:gd name="T8" fmla="*/ 64 w 423"/>
                <a:gd name="T9" fmla="*/ 109 h 434"/>
                <a:gd name="T10" fmla="*/ 187 w 423"/>
                <a:gd name="T11" fmla="*/ 21 h 434"/>
                <a:gd name="T12" fmla="*/ 322 w 423"/>
                <a:gd name="T13" fmla="*/ 13 h 434"/>
                <a:gd name="T14" fmla="*/ 374 w 423"/>
                <a:gd name="T15" fmla="*/ 102 h 434"/>
                <a:gd name="T16" fmla="*/ 322 w 423"/>
                <a:gd name="T17" fmla="*/ 170 h 434"/>
                <a:gd name="T18" fmla="*/ 280 w 423"/>
                <a:gd name="T19" fmla="*/ 235 h 434"/>
                <a:gd name="T20" fmla="*/ 359 w 423"/>
                <a:gd name="T21" fmla="*/ 288 h 434"/>
                <a:gd name="T22" fmla="*/ 421 w 423"/>
                <a:gd name="T23" fmla="*/ 329 h 434"/>
                <a:gd name="T24" fmla="*/ 362 w 423"/>
                <a:gd name="T25" fmla="*/ 420 h 434"/>
                <a:gd name="T26" fmla="*/ 300 w 423"/>
                <a:gd name="T27" fmla="*/ 430 h 434"/>
                <a:gd name="T28" fmla="*/ 65 w 423"/>
                <a:gd name="T29" fmla="*/ 110 h 434"/>
                <a:gd name="T30" fmla="*/ 65 w 423"/>
                <a:gd name="T31" fmla="*/ 110 h 434"/>
                <a:gd name="T32" fmla="*/ 61 w 423"/>
                <a:gd name="T33" fmla="*/ 317 h 434"/>
                <a:gd name="T34" fmla="*/ 206 w 423"/>
                <a:gd name="T35" fmla="*/ 413 h 434"/>
                <a:gd name="T36" fmla="*/ 362 w 423"/>
                <a:gd name="T37" fmla="*/ 419 h 434"/>
                <a:gd name="T38" fmla="*/ 420 w 423"/>
                <a:gd name="T39" fmla="*/ 329 h 434"/>
                <a:gd name="T40" fmla="*/ 359 w 423"/>
                <a:gd name="T41" fmla="*/ 288 h 434"/>
                <a:gd name="T42" fmla="*/ 279 w 423"/>
                <a:gd name="T43" fmla="*/ 235 h 434"/>
                <a:gd name="T44" fmla="*/ 321 w 423"/>
                <a:gd name="T45" fmla="*/ 169 h 434"/>
                <a:gd name="T46" fmla="*/ 373 w 423"/>
                <a:gd name="T47" fmla="*/ 101 h 434"/>
                <a:gd name="T48" fmla="*/ 321 w 423"/>
                <a:gd name="T49" fmla="*/ 14 h 434"/>
                <a:gd name="T50" fmla="*/ 187 w 423"/>
                <a:gd name="T51" fmla="*/ 22 h 434"/>
                <a:gd name="T52" fmla="*/ 65 w 423"/>
                <a:gd name="T53" fmla="*/ 110 h 434"/>
                <a:gd name="T54" fmla="*/ 65 w 423"/>
                <a:gd name="T55" fmla="*/ 11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3" h="434">
                  <a:moveTo>
                    <a:pt x="300" y="430"/>
                  </a:moveTo>
                  <a:cubicBezTo>
                    <a:pt x="271" y="430"/>
                    <a:pt x="238" y="425"/>
                    <a:pt x="205" y="414"/>
                  </a:cubicBezTo>
                  <a:cubicBezTo>
                    <a:pt x="145" y="394"/>
                    <a:pt x="92" y="359"/>
                    <a:pt x="60" y="318"/>
                  </a:cubicBezTo>
                  <a:cubicBezTo>
                    <a:pt x="38" y="289"/>
                    <a:pt x="26" y="257"/>
                    <a:pt x="25" y="224"/>
                  </a:cubicBezTo>
                  <a:cubicBezTo>
                    <a:pt x="24" y="186"/>
                    <a:pt x="37" y="148"/>
                    <a:pt x="64" y="109"/>
                  </a:cubicBezTo>
                  <a:cubicBezTo>
                    <a:pt x="91" y="72"/>
                    <a:pt x="135" y="40"/>
                    <a:pt x="187" y="21"/>
                  </a:cubicBezTo>
                  <a:cubicBezTo>
                    <a:pt x="237" y="3"/>
                    <a:pt x="286" y="0"/>
                    <a:pt x="322" y="13"/>
                  </a:cubicBezTo>
                  <a:cubicBezTo>
                    <a:pt x="348" y="23"/>
                    <a:pt x="379" y="46"/>
                    <a:pt x="374" y="102"/>
                  </a:cubicBezTo>
                  <a:cubicBezTo>
                    <a:pt x="371" y="132"/>
                    <a:pt x="346" y="151"/>
                    <a:pt x="322" y="170"/>
                  </a:cubicBezTo>
                  <a:cubicBezTo>
                    <a:pt x="297" y="189"/>
                    <a:pt x="274" y="207"/>
                    <a:pt x="280" y="235"/>
                  </a:cubicBezTo>
                  <a:cubicBezTo>
                    <a:pt x="287" y="272"/>
                    <a:pt x="324" y="280"/>
                    <a:pt x="359" y="288"/>
                  </a:cubicBezTo>
                  <a:cubicBezTo>
                    <a:pt x="390" y="294"/>
                    <a:pt x="419" y="301"/>
                    <a:pt x="421" y="329"/>
                  </a:cubicBezTo>
                  <a:cubicBezTo>
                    <a:pt x="423" y="373"/>
                    <a:pt x="403" y="405"/>
                    <a:pt x="362" y="420"/>
                  </a:cubicBezTo>
                  <a:cubicBezTo>
                    <a:pt x="344" y="427"/>
                    <a:pt x="323" y="430"/>
                    <a:pt x="300" y="430"/>
                  </a:cubicBezTo>
                  <a:moveTo>
                    <a:pt x="65" y="110"/>
                  </a:moveTo>
                  <a:cubicBezTo>
                    <a:pt x="65" y="110"/>
                    <a:pt x="65" y="110"/>
                    <a:pt x="65" y="110"/>
                  </a:cubicBezTo>
                  <a:cubicBezTo>
                    <a:pt x="0" y="202"/>
                    <a:pt x="27" y="274"/>
                    <a:pt x="61" y="317"/>
                  </a:cubicBezTo>
                  <a:cubicBezTo>
                    <a:pt x="93" y="359"/>
                    <a:pt x="145" y="393"/>
                    <a:pt x="206" y="413"/>
                  </a:cubicBezTo>
                  <a:cubicBezTo>
                    <a:pt x="264" y="432"/>
                    <a:pt x="321" y="434"/>
                    <a:pt x="362" y="419"/>
                  </a:cubicBezTo>
                  <a:cubicBezTo>
                    <a:pt x="402" y="404"/>
                    <a:pt x="422" y="373"/>
                    <a:pt x="420" y="329"/>
                  </a:cubicBezTo>
                  <a:cubicBezTo>
                    <a:pt x="418" y="301"/>
                    <a:pt x="389" y="295"/>
                    <a:pt x="359" y="288"/>
                  </a:cubicBezTo>
                  <a:cubicBezTo>
                    <a:pt x="325" y="281"/>
                    <a:pt x="287" y="273"/>
                    <a:pt x="279" y="235"/>
                  </a:cubicBezTo>
                  <a:cubicBezTo>
                    <a:pt x="273" y="207"/>
                    <a:pt x="296" y="189"/>
                    <a:pt x="321" y="169"/>
                  </a:cubicBezTo>
                  <a:cubicBezTo>
                    <a:pt x="345" y="151"/>
                    <a:pt x="370" y="132"/>
                    <a:pt x="373" y="101"/>
                  </a:cubicBezTo>
                  <a:cubicBezTo>
                    <a:pt x="378" y="47"/>
                    <a:pt x="348" y="24"/>
                    <a:pt x="321" y="14"/>
                  </a:cubicBezTo>
                  <a:cubicBezTo>
                    <a:pt x="286" y="1"/>
                    <a:pt x="237" y="4"/>
                    <a:pt x="187" y="22"/>
                  </a:cubicBezTo>
                  <a:cubicBezTo>
                    <a:pt x="136" y="40"/>
                    <a:pt x="91" y="73"/>
                    <a:pt x="65" y="110"/>
                  </a:cubicBezTo>
                  <a:cubicBezTo>
                    <a:pt x="65" y="110"/>
                    <a:pt x="65" y="110"/>
                    <a:pt x="65" y="11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2" name="iṧlíḋé"/>
            <p:cNvSpPr/>
            <p:nvPr/>
          </p:nvSpPr>
          <p:spPr bwMode="auto">
            <a:xfrm>
              <a:off x="4997451" y="2032001"/>
              <a:ext cx="3121025" cy="2813050"/>
            </a:xfrm>
            <a:custGeom>
              <a:avLst/>
              <a:gdLst>
                <a:gd name="T0" fmla="*/ 77 w 331"/>
                <a:gd name="T1" fmla="*/ 291 h 299"/>
                <a:gd name="T2" fmla="*/ 32 w 331"/>
                <a:gd name="T3" fmla="*/ 267 h 299"/>
                <a:gd name="T4" fmla="*/ 9 w 331"/>
                <a:gd name="T5" fmla="*/ 170 h 299"/>
                <a:gd name="T6" fmla="*/ 45 w 331"/>
                <a:gd name="T7" fmla="*/ 65 h 299"/>
                <a:gd name="T8" fmla="*/ 118 w 331"/>
                <a:gd name="T9" fmla="*/ 13 h 299"/>
                <a:gd name="T10" fmla="*/ 192 w 331"/>
                <a:gd name="T11" fmla="*/ 18 h 299"/>
                <a:gd name="T12" fmla="*/ 290 w 331"/>
                <a:gd name="T13" fmla="*/ 100 h 299"/>
                <a:gd name="T14" fmla="*/ 327 w 331"/>
                <a:gd name="T15" fmla="*/ 210 h 299"/>
                <a:gd name="T16" fmla="*/ 276 w 331"/>
                <a:gd name="T17" fmla="*/ 271 h 299"/>
                <a:gd name="T18" fmla="*/ 233 w 331"/>
                <a:gd name="T19" fmla="*/ 235 h 299"/>
                <a:gd name="T20" fmla="*/ 179 w 331"/>
                <a:gd name="T21" fmla="*/ 191 h 299"/>
                <a:gd name="T22" fmla="*/ 143 w 331"/>
                <a:gd name="T23" fmla="*/ 234 h 299"/>
                <a:gd name="T24" fmla="*/ 105 w 331"/>
                <a:gd name="T25" fmla="*/ 285 h 299"/>
                <a:gd name="T26" fmla="*/ 77 w 331"/>
                <a:gd name="T27" fmla="*/ 291 h 299"/>
                <a:gd name="T28" fmla="*/ 46 w 331"/>
                <a:gd name="T29" fmla="*/ 65 h 299"/>
                <a:gd name="T30" fmla="*/ 46 w 331"/>
                <a:gd name="T31" fmla="*/ 65 h 299"/>
                <a:gd name="T32" fmla="*/ 32 w 331"/>
                <a:gd name="T33" fmla="*/ 266 h 299"/>
                <a:gd name="T34" fmla="*/ 105 w 331"/>
                <a:gd name="T35" fmla="*/ 284 h 299"/>
                <a:gd name="T36" fmla="*/ 142 w 331"/>
                <a:gd name="T37" fmla="*/ 234 h 299"/>
                <a:gd name="T38" fmla="*/ 179 w 331"/>
                <a:gd name="T39" fmla="*/ 190 h 299"/>
                <a:gd name="T40" fmla="*/ 234 w 331"/>
                <a:gd name="T41" fmla="*/ 235 h 299"/>
                <a:gd name="T42" fmla="*/ 275 w 331"/>
                <a:gd name="T43" fmla="*/ 270 h 299"/>
                <a:gd name="T44" fmla="*/ 327 w 331"/>
                <a:gd name="T45" fmla="*/ 210 h 299"/>
                <a:gd name="T46" fmla="*/ 192 w 331"/>
                <a:gd name="T47" fmla="*/ 19 h 299"/>
                <a:gd name="T48" fmla="*/ 46 w 331"/>
                <a:gd name="T49" fmla="*/ 65 h 299"/>
                <a:gd name="T50" fmla="*/ 46 w 331"/>
                <a:gd name="T51" fmla="*/ 65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1" h="299">
                  <a:moveTo>
                    <a:pt x="77" y="291"/>
                  </a:moveTo>
                  <a:cubicBezTo>
                    <a:pt x="55" y="291"/>
                    <a:pt x="41" y="279"/>
                    <a:pt x="32" y="267"/>
                  </a:cubicBezTo>
                  <a:cubicBezTo>
                    <a:pt x="15" y="244"/>
                    <a:pt x="7" y="209"/>
                    <a:pt x="9" y="170"/>
                  </a:cubicBezTo>
                  <a:cubicBezTo>
                    <a:pt x="11" y="130"/>
                    <a:pt x="24" y="91"/>
                    <a:pt x="45" y="65"/>
                  </a:cubicBezTo>
                  <a:cubicBezTo>
                    <a:pt x="67" y="37"/>
                    <a:pt x="91" y="20"/>
                    <a:pt x="118" y="13"/>
                  </a:cubicBezTo>
                  <a:cubicBezTo>
                    <a:pt x="142" y="6"/>
                    <a:pt x="167" y="8"/>
                    <a:pt x="192" y="18"/>
                  </a:cubicBezTo>
                  <a:cubicBezTo>
                    <a:pt x="228" y="32"/>
                    <a:pt x="264" y="62"/>
                    <a:pt x="290" y="100"/>
                  </a:cubicBezTo>
                  <a:cubicBezTo>
                    <a:pt x="316" y="138"/>
                    <a:pt x="330" y="178"/>
                    <a:pt x="327" y="210"/>
                  </a:cubicBezTo>
                  <a:cubicBezTo>
                    <a:pt x="325" y="242"/>
                    <a:pt x="307" y="263"/>
                    <a:pt x="276" y="271"/>
                  </a:cubicBezTo>
                  <a:cubicBezTo>
                    <a:pt x="255" y="276"/>
                    <a:pt x="244" y="256"/>
                    <a:pt x="233" y="235"/>
                  </a:cubicBezTo>
                  <a:cubicBezTo>
                    <a:pt x="220" y="212"/>
                    <a:pt x="207" y="188"/>
                    <a:pt x="179" y="191"/>
                  </a:cubicBezTo>
                  <a:cubicBezTo>
                    <a:pt x="159" y="192"/>
                    <a:pt x="151" y="213"/>
                    <a:pt x="143" y="234"/>
                  </a:cubicBezTo>
                  <a:cubicBezTo>
                    <a:pt x="135" y="255"/>
                    <a:pt x="126" y="277"/>
                    <a:pt x="105" y="285"/>
                  </a:cubicBezTo>
                  <a:cubicBezTo>
                    <a:pt x="95" y="289"/>
                    <a:pt x="85" y="291"/>
                    <a:pt x="77" y="291"/>
                  </a:cubicBezTo>
                  <a:moveTo>
                    <a:pt x="46" y="65"/>
                  </a:moveTo>
                  <a:cubicBezTo>
                    <a:pt x="46" y="65"/>
                    <a:pt x="46" y="65"/>
                    <a:pt x="46" y="65"/>
                  </a:cubicBezTo>
                  <a:cubicBezTo>
                    <a:pt x="0" y="124"/>
                    <a:pt x="0" y="223"/>
                    <a:pt x="32" y="266"/>
                  </a:cubicBezTo>
                  <a:cubicBezTo>
                    <a:pt x="45" y="283"/>
                    <a:pt x="67" y="299"/>
                    <a:pt x="105" y="284"/>
                  </a:cubicBezTo>
                  <a:cubicBezTo>
                    <a:pt x="125" y="276"/>
                    <a:pt x="134" y="255"/>
                    <a:pt x="142" y="234"/>
                  </a:cubicBezTo>
                  <a:cubicBezTo>
                    <a:pt x="150" y="212"/>
                    <a:pt x="158" y="191"/>
                    <a:pt x="179" y="190"/>
                  </a:cubicBezTo>
                  <a:cubicBezTo>
                    <a:pt x="208" y="187"/>
                    <a:pt x="222" y="213"/>
                    <a:pt x="234" y="235"/>
                  </a:cubicBezTo>
                  <a:cubicBezTo>
                    <a:pt x="245" y="255"/>
                    <a:pt x="255" y="274"/>
                    <a:pt x="275" y="270"/>
                  </a:cubicBezTo>
                  <a:cubicBezTo>
                    <a:pt x="307" y="262"/>
                    <a:pt x="324" y="242"/>
                    <a:pt x="327" y="210"/>
                  </a:cubicBezTo>
                  <a:cubicBezTo>
                    <a:pt x="331" y="142"/>
                    <a:pt x="264" y="47"/>
                    <a:pt x="192" y="19"/>
                  </a:cubicBezTo>
                  <a:cubicBezTo>
                    <a:pt x="154" y="4"/>
                    <a:pt x="98" y="0"/>
                    <a:pt x="46" y="65"/>
                  </a:cubicBezTo>
                  <a:cubicBezTo>
                    <a:pt x="46" y="65"/>
                    <a:pt x="46" y="65"/>
                    <a:pt x="46" y="65"/>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3" name="îṣľíďê"/>
            <p:cNvSpPr/>
            <p:nvPr/>
          </p:nvSpPr>
          <p:spPr bwMode="auto">
            <a:xfrm>
              <a:off x="3829051" y="1646238"/>
              <a:ext cx="2855913" cy="2671763"/>
            </a:xfrm>
            <a:custGeom>
              <a:avLst/>
              <a:gdLst>
                <a:gd name="T0" fmla="*/ 134 w 303"/>
                <a:gd name="T1" fmla="*/ 278 h 284"/>
                <a:gd name="T2" fmla="*/ 67 w 303"/>
                <a:gd name="T3" fmla="*/ 262 h 284"/>
                <a:gd name="T4" fmla="*/ 11 w 303"/>
                <a:gd name="T5" fmla="*/ 186 h 284"/>
                <a:gd name="T6" fmla="*/ 62 w 303"/>
                <a:gd name="T7" fmla="*/ 45 h 284"/>
                <a:gd name="T8" fmla="*/ 140 w 303"/>
                <a:gd name="T9" fmla="*/ 6 h 284"/>
                <a:gd name="T10" fmla="*/ 222 w 303"/>
                <a:gd name="T11" fmla="*/ 11 h 284"/>
                <a:gd name="T12" fmla="*/ 290 w 303"/>
                <a:gd name="T13" fmla="*/ 107 h 284"/>
                <a:gd name="T14" fmla="*/ 162 w 303"/>
                <a:gd name="T15" fmla="*/ 275 h 284"/>
                <a:gd name="T16" fmla="*/ 134 w 303"/>
                <a:gd name="T17" fmla="*/ 278 h 284"/>
                <a:gd name="T18" fmla="*/ 175 w 303"/>
                <a:gd name="T19" fmla="*/ 4 h 284"/>
                <a:gd name="T20" fmla="*/ 62 w 303"/>
                <a:gd name="T21" fmla="*/ 46 h 284"/>
                <a:gd name="T22" fmla="*/ 12 w 303"/>
                <a:gd name="T23" fmla="*/ 186 h 284"/>
                <a:gd name="T24" fmla="*/ 162 w 303"/>
                <a:gd name="T25" fmla="*/ 274 h 284"/>
                <a:gd name="T26" fmla="*/ 289 w 303"/>
                <a:gd name="T27" fmla="*/ 107 h 284"/>
                <a:gd name="T28" fmla="*/ 221 w 303"/>
                <a:gd name="T29" fmla="*/ 12 h 284"/>
                <a:gd name="T30" fmla="*/ 175 w 303"/>
                <a:gd name="T31" fmla="*/ 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3" h="284">
                  <a:moveTo>
                    <a:pt x="134" y="278"/>
                  </a:moveTo>
                  <a:cubicBezTo>
                    <a:pt x="110" y="278"/>
                    <a:pt x="87" y="272"/>
                    <a:pt x="67" y="262"/>
                  </a:cubicBezTo>
                  <a:cubicBezTo>
                    <a:pt x="38" y="246"/>
                    <a:pt x="18" y="220"/>
                    <a:pt x="11" y="186"/>
                  </a:cubicBezTo>
                  <a:cubicBezTo>
                    <a:pt x="0" y="133"/>
                    <a:pt x="19" y="81"/>
                    <a:pt x="62" y="45"/>
                  </a:cubicBezTo>
                  <a:cubicBezTo>
                    <a:pt x="84" y="26"/>
                    <a:pt x="112" y="13"/>
                    <a:pt x="140" y="6"/>
                  </a:cubicBezTo>
                  <a:cubicBezTo>
                    <a:pt x="169" y="0"/>
                    <a:pt x="197" y="2"/>
                    <a:pt x="222" y="11"/>
                  </a:cubicBezTo>
                  <a:cubicBezTo>
                    <a:pt x="249" y="22"/>
                    <a:pt x="283" y="47"/>
                    <a:pt x="290" y="107"/>
                  </a:cubicBezTo>
                  <a:cubicBezTo>
                    <a:pt x="303" y="206"/>
                    <a:pt x="233" y="264"/>
                    <a:pt x="162" y="275"/>
                  </a:cubicBezTo>
                  <a:cubicBezTo>
                    <a:pt x="153" y="277"/>
                    <a:pt x="143" y="278"/>
                    <a:pt x="134" y="278"/>
                  </a:cubicBezTo>
                  <a:moveTo>
                    <a:pt x="175" y="4"/>
                  </a:moveTo>
                  <a:cubicBezTo>
                    <a:pt x="136" y="4"/>
                    <a:pt x="94" y="19"/>
                    <a:pt x="62" y="46"/>
                  </a:cubicBezTo>
                  <a:cubicBezTo>
                    <a:pt x="20" y="82"/>
                    <a:pt x="1" y="133"/>
                    <a:pt x="12" y="186"/>
                  </a:cubicBezTo>
                  <a:cubicBezTo>
                    <a:pt x="28" y="261"/>
                    <a:pt x="101" y="284"/>
                    <a:pt x="162" y="274"/>
                  </a:cubicBezTo>
                  <a:cubicBezTo>
                    <a:pt x="232" y="263"/>
                    <a:pt x="302" y="205"/>
                    <a:pt x="289" y="107"/>
                  </a:cubicBezTo>
                  <a:cubicBezTo>
                    <a:pt x="282" y="47"/>
                    <a:pt x="248" y="22"/>
                    <a:pt x="221" y="12"/>
                  </a:cubicBezTo>
                  <a:cubicBezTo>
                    <a:pt x="207" y="6"/>
                    <a:pt x="191" y="4"/>
                    <a:pt x="175" y="4"/>
                  </a:cubicBezTo>
                </a:path>
              </a:pathLst>
            </a:custGeom>
            <a:solidFill>
              <a:srgbClr val="E9F2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4" name="iṡḷïdê"/>
            <p:cNvSpPr/>
            <p:nvPr/>
          </p:nvSpPr>
          <p:spPr bwMode="auto">
            <a:xfrm>
              <a:off x="4176713" y="2992438"/>
              <a:ext cx="811213" cy="638175"/>
            </a:xfrm>
            <a:custGeom>
              <a:avLst/>
              <a:gdLst>
                <a:gd name="T0" fmla="*/ 3 w 86"/>
                <a:gd name="T1" fmla="*/ 17 h 68"/>
                <a:gd name="T2" fmla="*/ 69 w 86"/>
                <a:gd name="T3" fmla="*/ 1 h 68"/>
                <a:gd name="T4" fmla="*/ 74 w 86"/>
                <a:gd name="T5" fmla="*/ 4 h 68"/>
                <a:gd name="T6" fmla="*/ 85 w 86"/>
                <a:gd name="T7" fmla="*/ 43 h 68"/>
                <a:gd name="T8" fmla="*/ 82 w 86"/>
                <a:gd name="T9" fmla="*/ 48 h 68"/>
                <a:gd name="T10" fmla="*/ 51 w 86"/>
                <a:gd name="T11" fmla="*/ 56 h 68"/>
                <a:gd name="T12" fmla="*/ 44 w 86"/>
                <a:gd name="T13" fmla="*/ 67 h 68"/>
                <a:gd name="T14" fmla="*/ 42 w 86"/>
                <a:gd name="T15" fmla="*/ 67 h 68"/>
                <a:gd name="T16" fmla="*/ 30 w 86"/>
                <a:gd name="T17" fmla="*/ 61 h 68"/>
                <a:gd name="T18" fmla="*/ 17 w 86"/>
                <a:gd name="T19" fmla="*/ 64 h 68"/>
                <a:gd name="T20" fmla="*/ 12 w 86"/>
                <a:gd name="T21" fmla="*/ 61 h 68"/>
                <a:gd name="T22" fmla="*/ 0 w 86"/>
                <a:gd name="T23" fmla="*/ 22 h 68"/>
                <a:gd name="T24" fmla="*/ 3 w 86"/>
                <a:gd name="T25" fmla="*/ 1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68">
                  <a:moveTo>
                    <a:pt x="3" y="17"/>
                  </a:moveTo>
                  <a:cubicBezTo>
                    <a:pt x="69" y="1"/>
                    <a:pt x="69" y="1"/>
                    <a:pt x="69" y="1"/>
                  </a:cubicBezTo>
                  <a:cubicBezTo>
                    <a:pt x="71" y="0"/>
                    <a:pt x="73" y="2"/>
                    <a:pt x="74" y="4"/>
                  </a:cubicBezTo>
                  <a:cubicBezTo>
                    <a:pt x="85" y="43"/>
                    <a:pt x="85" y="43"/>
                    <a:pt x="85" y="43"/>
                  </a:cubicBezTo>
                  <a:cubicBezTo>
                    <a:pt x="86" y="45"/>
                    <a:pt x="84" y="47"/>
                    <a:pt x="82" y="48"/>
                  </a:cubicBezTo>
                  <a:cubicBezTo>
                    <a:pt x="51" y="56"/>
                    <a:pt x="51" y="56"/>
                    <a:pt x="51" y="56"/>
                  </a:cubicBezTo>
                  <a:cubicBezTo>
                    <a:pt x="44" y="67"/>
                    <a:pt x="44" y="67"/>
                    <a:pt x="44" y="67"/>
                  </a:cubicBezTo>
                  <a:cubicBezTo>
                    <a:pt x="44" y="67"/>
                    <a:pt x="42" y="68"/>
                    <a:pt x="42" y="67"/>
                  </a:cubicBezTo>
                  <a:cubicBezTo>
                    <a:pt x="30" y="61"/>
                    <a:pt x="30" y="61"/>
                    <a:pt x="30" y="61"/>
                  </a:cubicBezTo>
                  <a:cubicBezTo>
                    <a:pt x="17" y="64"/>
                    <a:pt x="17" y="64"/>
                    <a:pt x="17" y="64"/>
                  </a:cubicBezTo>
                  <a:cubicBezTo>
                    <a:pt x="15" y="65"/>
                    <a:pt x="12" y="64"/>
                    <a:pt x="12" y="61"/>
                  </a:cubicBezTo>
                  <a:cubicBezTo>
                    <a:pt x="0" y="22"/>
                    <a:pt x="0" y="22"/>
                    <a:pt x="0" y="22"/>
                  </a:cubicBezTo>
                  <a:cubicBezTo>
                    <a:pt x="0" y="20"/>
                    <a:pt x="1" y="18"/>
                    <a:pt x="3" y="17"/>
                  </a:cubicBezTo>
                  <a:close/>
                </a:path>
              </a:pathLst>
            </a:custGeom>
            <a:solidFill>
              <a:srgbClr val="EE1C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5" name="îŝļîdé"/>
            <p:cNvSpPr/>
            <p:nvPr/>
          </p:nvSpPr>
          <p:spPr bwMode="auto">
            <a:xfrm>
              <a:off x="7072313" y="1439863"/>
              <a:ext cx="612775" cy="488950"/>
            </a:xfrm>
            <a:custGeom>
              <a:avLst/>
              <a:gdLst>
                <a:gd name="T0" fmla="*/ 63 w 65"/>
                <a:gd name="T1" fmla="*/ 13 h 52"/>
                <a:gd name="T2" fmla="*/ 13 w 65"/>
                <a:gd name="T3" fmla="*/ 1 h 52"/>
                <a:gd name="T4" fmla="*/ 9 w 65"/>
                <a:gd name="T5" fmla="*/ 3 h 52"/>
                <a:gd name="T6" fmla="*/ 0 w 65"/>
                <a:gd name="T7" fmla="*/ 33 h 52"/>
                <a:gd name="T8" fmla="*/ 3 w 65"/>
                <a:gd name="T9" fmla="*/ 37 h 52"/>
                <a:gd name="T10" fmla="*/ 26 w 65"/>
                <a:gd name="T11" fmla="*/ 43 h 52"/>
                <a:gd name="T12" fmla="*/ 32 w 65"/>
                <a:gd name="T13" fmla="*/ 51 h 52"/>
                <a:gd name="T14" fmla="*/ 33 w 65"/>
                <a:gd name="T15" fmla="*/ 51 h 52"/>
                <a:gd name="T16" fmla="*/ 43 w 65"/>
                <a:gd name="T17" fmla="*/ 47 h 52"/>
                <a:gd name="T18" fmla="*/ 52 w 65"/>
                <a:gd name="T19" fmla="*/ 49 h 52"/>
                <a:gd name="T20" fmla="*/ 56 w 65"/>
                <a:gd name="T21" fmla="*/ 47 h 52"/>
                <a:gd name="T22" fmla="*/ 65 w 65"/>
                <a:gd name="T23" fmla="*/ 17 h 52"/>
                <a:gd name="T24" fmla="*/ 63 w 65"/>
                <a:gd name="T25" fmla="*/ 1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52">
                  <a:moveTo>
                    <a:pt x="63" y="13"/>
                  </a:moveTo>
                  <a:cubicBezTo>
                    <a:pt x="13" y="1"/>
                    <a:pt x="13" y="1"/>
                    <a:pt x="13" y="1"/>
                  </a:cubicBezTo>
                  <a:cubicBezTo>
                    <a:pt x="11" y="0"/>
                    <a:pt x="9" y="1"/>
                    <a:pt x="9" y="3"/>
                  </a:cubicBezTo>
                  <a:cubicBezTo>
                    <a:pt x="0" y="33"/>
                    <a:pt x="0" y="33"/>
                    <a:pt x="0" y="33"/>
                  </a:cubicBezTo>
                  <a:cubicBezTo>
                    <a:pt x="0" y="35"/>
                    <a:pt x="1" y="36"/>
                    <a:pt x="3" y="37"/>
                  </a:cubicBezTo>
                  <a:cubicBezTo>
                    <a:pt x="26" y="43"/>
                    <a:pt x="26" y="43"/>
                    <a:pt x="26" y="43"/>
                  </a:cubicBezTo>
                  <a:cubicBezTo>
                    <a:pt x="32" y="51"/>
                    <a:pt x="32" y="51"/>
                    <a:pt x="32" y="51"/>
                  </a:cubicBezTo>
                  <a:cubicBezTo>
                    <a:pt x="32" y="51"/>
                    <a:pt x="33" y="52"/>
                    <a:pt x="33" y="51"/>
                  </a:cubicBezTo>
                  <a:cubicBezTo>
                    <a:pt x="43" y="47"/>
                    <a:pt x="43" y="47"/>
                    <a:pt x="43" y="47"/>
                  </a:cubicBezTo>
                  <a:cubicBezTo>
                    <a:pt x="52" y="49"/>
                    <a:pt x="52" y="49"/>
                    <a:pt x="52" y="49"/>
                  </a:cubicBezTo>
                  <a:cubicBezTo>
                    <a:pt x="54" y="50"/>
                    <a:pt x="56" y="49"/>
                    <a:pt x="56" y="47"/>
                  </a:cubicBezTo>
                  <a:cubicBezTo>
                    <a:pt x="65" y="17"/>
                    <a:pt x="65" y="17"/>
                    <a:pt x="65" y="17"/>
                  </a:cubicBezTo>
                  <a:cubicBezTo>
                    <a:pt x="65" y="15"/>
                    <a:pt x="64" y="14"/>
                    <a:pt x="63" y="13"/>
                  </a:cubicBezTo>
                  <a:close/>
                </a:path>
              </a:pathLst>
            </a:custGeom>
            <a:solidFill>
              <a:srgbClr val="B1D8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6" name="îşḻiḋé"/>
            <p:cNvSpPr/>
            <p:nvPr/>
          </p:nvSpPr>
          <p:spPr bwMode="auto">
            <a:xfrm>
              <a:off x="4554538" y="3857626"/>
              <a:ext cx="1141413" cy="395288"/>
            </a:xfrm>
            <a:custGeom>
              <a:avLst/>
              <a:gdLst>
                <a:gd name="T0" fmla="*/ 7 w 121"/>
                <a:gd name="T1" fmla="*/ 23 h 42"/>
                <a:gd name="T2" fmla="*/ 0 w 121"/>
                <a:gd name="T3" fmla="*/ 30 h 42"/>
                <a:gd name="T4" fmla="*/ 11 w 121"/>
                <a:gd name="T5" fmla="*/ 35 h 42"/>
                <a:gd name="T6" fmla="*/ 7 w 121"/>
                <a:gd name="T7" fmla="*/ 23 h 42"/>
                <a:gd name="T8" fmla="*/ 56 w 121"/>
                <a:gd name="T9" fmla="*/ 0 h 42"/>
                <a:gd name="T10" fmla="*/ 33 w 121"/>
                <a:gd name="T11" fmla="*/ 5 h 42"/>
                <a:gd name="T12" fmla="*/ 7 w 121"/>
                <a:gd name="T13" fmla="*/ 22 h 42"/>
                <a:gd name="T14" fmla="*/ 12 w 121"/>
                <a:gd name="T15" fmla="*/ 35 h 42"/>
                <a:gd name="T16" fmla="*/ 58 w 121"/>
                <a:gd name="T17" fmla="*/ 42 h 42"/>
                <a:gd name="T18" fmla="*/ 63 w 121"/>
                <a:gd name="T19" fmla="*/ 41 h 42"/>
                <a:gd name="T20" fmla="*/ 56 w 121"/>
                <a:gd name="T21" fmla="*/ 0 h 42"/>
                <a:gd name="T22" fmla="*/ 61 w 121"/>
                <a:gd name="T23" fmla="*/ 0 h 42"/>
                <a:gd name="T24" fmla="*/ 57 w 121"/>
                <a:gd name="T25" fmla="*/ 0 h 42"/>
                <a:gd name="T26" fmla="*/ 64 w 121"/>
                <a:gd name="T27" fmla="*/ 41 h 42"/>
                <a:gd name="T28" fmla="*/ 85 w 121"/>
                <a:gd name="T29" fmla="*/ 39 h 42"/>
                <a:gd name="T30" fmla="*/ 121 w 121"/>
                <a:gd name="T31" fmla="*/ 29 h 42"/>
                <a:gd name="T32" fmla="*/ 61 w 121"/>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1" h="42">
                  <a:moveTo>
                    <a:pt x="7" y="23"/>
                  </a:moveTo>
                  <a:cubicBezTo>
                    <a:pt x="4" y="25"/>
                    <a:pt x="2" y="28"/>
                    <a:pt x="0" y="30"/>
                  </a:cubicBezTo>
                  <a:cubicBezTo>
                    <a:pt x="4" y="32"/>
                    <a:pt x="7" y="33"/>
                    <a:pt x="11" y="35"/>
                  </a:cubicBezTo>
                  <a:cubicBezTo>
                    <a:pt x="10" y="31"/>
                    <a:pt x="8" y="27"/>
                    <a:pt x="7" y="23"/>
                  </a:cubicBezTo>
                  <a:moveTo>
                    <a:pt x="56" y="0"/>
                  </a:moveTo>
                  <a:cubicBezTo>
                    <a:pt x="48" y="1"/>
                    <a:pt x="40" y="2"/>
                    <a:pt x="33" y="5"/>
                  </a:cubicBezTo>
                  <a:cubicBezTo>
                    <a:pt x="23" y="9"/>
                    <a:pt x="14" y="15"/>
                    <a:pt x="7" y="22"/>
                  </a:cubicBezTo>
                  <a:cubicBezTo>
                    <a:pt x="9" y="26"/>
                    <a:pt x="11" y="31"/>
                    <a:pt x="12" y="35"/>
                  </a:cubicBezTo>
                  <a:cubicBezTo>
                    <a:pt x="27" y="39"/>
                    <a:pt x="42" y="42"/>
                    <a:pt x="58" y="42"/>
                  </a:cubicBezTo>
                  <a:cubicBezTo>
                    <a:pt x="59" y="42"/>
                    <a:pt x="61" y="42"/>
                    <a:pt x="63" y="41"/>
                  </a:cubicBezTo>
                  <a:cubicBezTo>
                    <a:pt x="59" y="29"/>
                    <a:pt x="57" y="15"/>
                    <a:pt x="56" y="0"/>
                  </a:cubicBezTo>
                  <a:moveTo>
                    <a:pt x="61" y="0"/>
                  </a:moveTo>
                  <a:cubicBezTo>
                    <a:pt x="59" y="0"/>
                    <a:pt x="58" y="0"/>
                    <a:pt x="57" y="0"/>
                  </a:cubicBezTo>
                  <a:cubicBezTo>
                    <a:pt x="58" y="15"/>
                    <a:pt x="60" y="29"/>
                    <a:pt x="64" y="41"/>
                  </a:cubicBezTo>
                  <a:cubicBezTo>
                    <a:pt x="71" y="41"/>
                    <a:pt x="78" y="40"/>
                    <a:pt x="85" y="39"/>
                  </a:cubicBezTo>
                  <a:cubicBezTo>
                    <a:pt x="97" y="37"/>
                    <a:pt x="109" y="34"/>
                    <a:pt x="121" y="29"/>
                  </a:cubicBezTo>
                  <a:cubicBezTo>
                    <a:pt x="106" y="11"/>
                    <a:pt x="84" y="0"/>
                    <a:pt x="61" y="0"/>
                  </a:cubicBezTo>
                </a:path>
              </a:pathLst>
            </a:custGeom>
            <a:solidFill>
              <a:srgbClr val="D3E8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7" name="îṩľïḋê"/>
            <p:cNvSpPr/>
            <p:nvPr/>
          </p:nvSpPr>
          <p:spPr bwMode="auto">
            <a:xfrm>
              <a:off x="4619626" y="4064001"/>
              <a:ext cx="47625" cy="122238"/>
            </a:xfrm>
            <a:custGeom>
              <a:avLst/>
              <a:gdLst>
                <a:gd name="T0" fmla="*/ 0 w 5"/>
                <a:gd name="T1" fmla="*/ 0 h 13"/>
                <a:gd name="T2" fmla="*/ 0 w 5"/>
                <a:gd name="T3" fmla="*/ 1 h 13"/>
                <a:gd name="T4" fmla="*/ 4 w 5"/>
                <a:gd name="T5" fmla="*/ 13 h 13"/>
                <a:gd name="T6" fmla="*/ 5 w 5"/>
                <a:gd name="T7" fmla="*/ 13 h 13"/>
                <a:gd name="T8" fmla="*/ 0 w 5"/>
                <a:gd name="T9" fmla="*/ 0 h 13"/>
              </a:gdLst>
              <a:ahLst/>
              <a:cxnLst>
                <a:cxn ang="0">
                  <a:pos x="T0" y="T1"/>
                </a:cxn>
                <a:cxn ang="0">
                  <a:pos x="T2" y="T3"/>
                </a:cxn>
                <a:cxn ang="0">
                  <a:pos x="T4" y="T5"/>
                </a:cxn>
                <a:cxn ang="0">
                  <a:pos x="T6" y="T7"/>
                </a:cxn>
                <a:cxn ang="0">
                  <a:pos x="T8" y="T9"/>
                </a:cxn>
              </a:cxnLst>
              <a:rect l="0" t="0" r="r" b="b"/>
              <a:pathLst>
                <a:path w="5" h="13">
                  <a:moveTo>
                    <a:pt x="0" y="0"/>
                  </a:moveTo>
                  <a:cubicBezTo>
                    <a:pt x="0" y="0"/>
                    <a:pt x="0" y="0"/>
                    <a:pt x="0" y="1"/>
                  </a:cubicBezTo>
                  <a:cubicBezTo>
                    <a:pt x="1" y="5"/>
                    <a:pt x="3" y="9"/>
                    <a:pt x="4" y="13"/>
                  </a:cubicBezTo>
                  <a:cubicBezTo>
                    <a:pt x="5" y="13"/>
                    <a:pt x="5" y="13"/>
                    <a:pt x="5" y="13"/>
                  </a:cubicBezTo>
                  <a:cubicBezTo>
                    <a:pt x="4" y="9"/>
                    <a:pt x="2" y="4"/>
                    <a:pt x="0" y="0"/>
                  </a:cubicBezTo>
                </a:path>
              </a:pathLst>
            </a:custGeom>
            <a:solidFill>
              <a:srgbClr val="E0EF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8" name="iŝļiďê"/>
            <p:cNvSpPr/>
            <p:nvPr/>
          </p:nvSpPr>
          <p:spPr bwMode="auto">
            <a:xfrm>
              <a:off x="5081588" y="3857626"/>
              <a:ext cx="76200" cy="385763"/>
            </a:xfrm>
            <a:custGeom>
              <a:avLst/>
              <a:gdLst>
                <a:gd name="T0" fmla="*/ 1 w 8"/>
                <a:gd name="T1" fmla="*/ 0 h 41"/>
                <a:gd name="T2" fmla="*/ 0 w 8"/>
                <a:gd name="T3" fmla="*/ 0 h 41"/>
                <a:gd name="T4" fmla="*/ 7 w 8"/>
                <a:gd name="T5" fmla="*/ 41 h 41"/>
                <a:gd name="T6" fmla="*/ 8 w 8"/>
                <a:gd name="T7" fmla="*/ 41 h 41"/>
                <a:gd name="T8" fmla="*/ 1 w 8"/>
                <a:gd name="T9" fmla="*/ 0 h 41"/>
              </a:gdLst>
              <a:ahLst/>
              <a:cxnLst>
                <a:cxn ang="0">
                  <a:pos x="T0" y="T1"/>
                </a:cxn>
                <a:cxn ang="0">
                  <a:pos x="T2" y="T3"/>
                </a:cxn>
                <a:cxn ang="0">
                  <a:pos x="T4" y="T5"/>
                </a:cxn>
                <a:cxn ang="0">
                  <a:pos x="T6" y="T7"/>
                </a:cxn>
                <a:cxn ang="0">
                  <a:pos x="T8" y="T9"/>
                </a:cxn>
              </a:cxnLst>
              <a:rect l="0" t="0" r="r" b="b"/>
              <a:pathLst>
                <a:path w="8" h="41">
                  <a:moveTo>
                    <a:pt x="1" y="0"/>
                  </a:moveTo>
                  <a:cubicBezTo>
                    <a:pt x="1" y="0"/>
                    <a:pt x="0" y="0"/>
                    <a:pt x="0" y="0"/>
                  </a:cubicBezTo>
                  <a:cubicBezTo>
                    <a:pt x="1" y="15"/>
                    <a:pt x="3" y="29"/>
                    <a:pt x="7" y="41"/>
                  </a:cubicBezTo>
                  <a:cubicBezTo>
                    <a:pt x="7" y="41"/>
                    <a:pt x="8" y="41"/>
                    <a:pt x="8" y="41"/>
                  </a:cubicBezTo>
                  <a:cubicBezTo>
                    <a:pt x="4" y="29"/>
                    <a:pt x="2" y="15"/>
                    <a:pt x="1" y="0"/>
                  </a:cubicBezTo>
                </a:path>
              </a:pathLst>
            </a:custGeom>
            <a:solidFill>
              <a:srgbClr val="E0EF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9" name="íSḻiḍê"/>
            <p:cNvSpPr/>
            <p:nvPr/>
          </p:nvSpPr>
          <p:spPr bwMode="auto">
            <a:xfrm>
              <a:off x="4394201" y="4346576"/>
              <a:ext cx="895350" cy="939800"/>
            </a:xfrm>
            <a:custGeom>
              <a:avLst/>
              <a:gdLst>
                <a:gd name="T0" fmla="*/ 6 w 95"/>
                <a:gd name="T1" fmla="*/ 0 h 100"/>
                <a:gd name="T2" fmla="*/ 7 w 95"/>
                <a:gd name="T3" fmla="*/ 52 h 100"/>
                <a:gd name="T4" fmla="*/ 78 w 95"/>
                <a:gd name="T5" fmla="*/ 100 h 100"/>
                <a:gd name="T6" fmla="*/ 95 w 95"/>
                <a:gd name="T7" fmla="*/ 98 h 100"/>
                <a:gd name="T8" fmla="*/ 6 w 95"/>
                <a:gd name="T9" fmla="*/ 0 h 100"/>
              </a:gdLst>
              <a:ahLst/>
              <a:cxnLst>
                <a:cxn ang="0">
                  <a:pos x="T0" y="T1"/>
                </a:cxn>
                <a:cxn ang="0">
                  <a:pos x="T2" y="T3"/>
                </a:cxn>
                <a:cxn ang="0">
                  <a:pos x="T4" y="T5"/>
                </a:cxn>
                <a:cxn ang="0">
                  <a:pos x="T6" y="T7"/>
                </a:cxn>
                <a:cxn ang="0">
                  <a:pos x="T8" y="T9"/>
                </a:cxn>
              </a:cxnLst>
              <a:rect l="0" t="0" r="r" b="b"/>
              <a:pathLst>
                <a:path w="95" h="100">
                  <a:moveTo>
                    <a:pt x="6" y="0"/>
                  </a:moveTo>
                  <a:cubicBezTo>
                    <a:pt x="0" y="17"/>
                    <a:pt x="0" y="35"/>
                    <a:pt x="7" y="52"/>
                  </a:cubicBezTo>
                  <a:cubicBezTo>
                    <a:pt x="19" y="82"/>
                    <a:pt x="48" y="100"/>
                    <a:pt x="78" y="100"/>
                  </a:cubicBezTo>
                  <a:cubicBezTo>
                    <a:pt x="83" y="100"/>
                    <a:pt x="89" y="99"/>
                    <a:pt x="95" y="98"/>
                  </a:cubicBezTo>
                  <a:cubicBezTo>
                    <a:pt x="55" y="73"/>
                    <a:pt x="22" y="40"/>
                    <a:pt x="6" y="0"/>
                  </a:cubicBezTo>
                </a:path>
              </a:pathLst>
            </a:custGeom>
            <a:solidFill>
              <a:srgbClr val="E0EF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0" name="îṡḷïde"/>
            <p:cNvSpPr/>
            <p:nvPr/>
          </p:nvSpPr>
          <p:spPr bwMode="auto">
            <a:xfrm>
              <a:off x="4451351" y="4138613"/>
              <a:ext cx="1404938" cy="1130300"/>
            </a:xfrm>
            <a:custGeom>
              <a:avLst/>
              <a:gdLst>
                <a:gd name="T0" fmla="*/ 24 w 149"/>
                <a:gd name="T1" fmla="*/ 6 h 120"/>
                <a:gd name="T2" fmla="*/ 46 w 149"/>
                <a:gd name="T3" fmla="*/ 42 h 120"/>
                <a:gd name="T4" fmla="*/ 119 w 149"/>
                <a:gd name="T5" fmla="*/ 105 h 120"/>
                <a:gd name="T6" fmla="*/ 145 w 149"/>
                <a:gd name="T7" fmla="*/ 66 h 120"/>
                <a:gd name="T8" fmla="*/ 135 w 149"/>
                <a:gd name="T9" fmla="*/ 67 h 120"/>
                <a:gd name="T10" fmla="*/ 90 w 149"/>
                <a:gd name="T11" fmla="*/ 43 h 120"/>
                <a:gd name="T12" fmla="*/ 74 w 149"/>
                <a:gd name="T13" fmla="*/ 13 h 120"/>
                <a:gd name="T14" fmla="*/ 68 w 149"/>
                <a:gd name="T15" fmla="*/ 13 h 120"/>
                <a:gd name="T16" fmla="*/ 24 w 149"/>
                <a:gd name="T17" fmla="*/ 6 h 120"/>
                <a:gd name="T18" fmla="*/ 10 w 149"/>
                <a:gd name="T19" fmla="*/ 1 h 120"/>
                <a:gd name="T20" fmla="*/ 0 w 149"/>
                <a:gd name="T21" fmla="*/ 22 h 120"/>
                <a:gd name="T22" fmla="*/ 89 w 149"/>
                <a:gd name="T23" fmla="*/ 120 h 120"/>
                <a:gd name="T24" fmla="*/ 100 w 149"/>
                <a:gd name="T25" fmla="*/ 116 h 120"/>
                <a:gd name="T26" fmla="*/ 118 w 149"/>
                <a:gd name="T27" fmla="*/ 106 h 120"/>
                <a:gd name="T28" fmla="*/ 45 w 149"/>
                <a:gd name="T29" fmla="*/ 43 h 120"/>
                <a:gd name="T30" fmla="*/ 23 w 149"/>
                <a:gd name="T31" fmla="*/ 6 h 120"/>
                <a:gd name="T32" fmla="*/ 10 w 149"/>
                <a:gd name="T33" fmla="*/ 1 h 120"/>
                <a:gd name="T34" fmla="*/ 132 w 149"/>
                <a:gd name="T35" fmla="*/ 0 h 120"/>
                <a:gd name="T36" fmla="*/ 96 w 149"/>
                <a:gd name="T37" fmla="*/ 10 h 120"/>
                <a:gd name="T38" fmla="*/ 76 w 149"/>
                <a:gd name="T39" fmla="*/ 12 h 120"/>
                <a:gd name="T40" fmla="*/ 90 w 149"/>
                <a:gd name="T41" fmla="*/ 42 h 120"/>
                <a:gd name="T42" fmla="*/ 135 w 149"/>
                <a:gd name="T43" fmla="*/ 66 h 120"/>
                <a:gd name="T44" fmla="*/ 145 w 149"/>
                <a:gd name="T45" fmla="*/ 65 h 120"/>
                <a:gd name="T46" fmla="*/ 142 w 149"/>
                <a:gd name="T47" fmla="*/ 18 h 120"/>
                <a:gd name="T48" fmla="*/ 132 w 149"/>
                <a:gd name="T4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9" h="120">
                  <a:moveTo>
                    <a:pt x="24" y="6"/>
                  </a:moveTo>
                  <a:cubicBezTo>
                    <a:pt x="30" y="20"/>
                    <a:pt x="38" y="32"/>
                    <a:pt x="46" y="42"/>
                  </a:cubicBezTo>
                  <a:cubicBezTo>
                    <a:pt x="64" y="66"/>
                    <a:pt x="89" y="88"/>
                    <a:pt x="119" y="105"/>
                  </a:cubicBezTo>
                  <a:cubicBezTo>
                    <a:pt x="132" y="95"/>
                    <a:pt x="141" y="82"/>
                    <a:pt x="145" y="66"/>
                  </a:cubicBezTo>
                  <a:cubicBezTo>
                    <a:pt x="141" y="67"/>
                    <a:pt x="138" y="67"/>
                    <a:pt x="135" y="67"/>
                  </a:cubicBezTo>
                  <a:cubicBezTo>
                    <a:pt x="113" y="67"/>
                    <a:pt x="99" y="55"/>
                    <a:pt x="90" y="43"/>
                  </a:cubicBezTo>
                  <a:cubicBezTo>
                    <a:pt x="83" y="34"/>
                    <a:pt x="78" y="24"/>
                    <a:pt x="74" y="13"/>
                  </a:cubicBezTo>
                  <a:cubicBezTo>
                    <a:pt x="72" y="13"/>
                    <a:pt x="70" y="13"/>
                    <a:pt x="68" y="13"/>
                  </a:cubicBezTo>
                  <a:cubicBezTo>
                    <a:pt x="53" y="13"/>
                    <a:pt x="38" y="10"/>
                    <a:pt x="24" y="6"/>
                  </a:cubicBezTo>
                  <a:moveTo>
                    <a:pt x="10" y="1"/>
                  </a:moveTo>
                  <a:cubicBezTo>
                    <a:pt x="6" y="8"/>
                    <a:pt x="2" y="15"/>
                    <a:pt x="0" y="22"/>
                  </a:cubicBezTo>
                  <a:cubicBezTo>
                    <a:pt x="16" y="62"/>
                    <a:pt x="49" y="95"/>
                    <a:pt x="89" y="120"/>
                  </a:cubicBezTo>
                  <a:cubicBezTo>
                    <a:pt x="92" y="119"/>
                    <a:pt x="96" y="118"/>
                    <a:pt x="100" y="116"/>
                  </a:cubicBezTo>
                  <a:cubicBezTo>
                    <a:pt x="107" y="114"/>
                    <a:pt x="113" y="110"/>
                    <a:pt x="118" y="106"/>
                  </a:cubicBezTo>
                  <a:cubicBezTo>
                    <a:pt x="89" y="88"/>
                    <a:pt x="63" y="67"/>
                    <a:pt x="45" y="43"/>
                  </a:cubicBezTo>
                  <a:cubicBezTo>
                    <a:pt x="36" y="31"/>
                    <a:pt x="28" y="19"/>
                    <a:pt x="23" y="6"/>
                  </a:cubicBezTo>
                  <a:cubicBezTo>
                    <a:pt x="19" y="5"/>
                    <a:pt x="14" y="3"/>
                    <a:pt x="10" y="1"/>
                  </a:cubicBezTo>
                  <a:moveTo>
                    <a:pt x="132" y="0"/>
                  </a:moveTo>
                  <a:cubicBezTo>
                    <a:pt x="120" y="5"/>
                    <a:pt x="108" y="8"/>
                    <a:pt x="96" y="10"/>
                  </a:cubicBezTo>
                  <a:cubicBezTo>
                    <a:pt x="89" y="11"/>
                    <a:pt x="82" y="12"/>
                    <a:pt x="76" y="12"/>
                  </a:cubicBezTo>
                  <a:cubicBezTo>
                    <a:pt x="79" y="24"/>
                    <a:pt x="84" y="34"/>
                    <a:pt x="90" y="42"/>
                  </a:cubicBezTo>
                  <a:cubicBezTo>
                    <a:pt x="99" y="54"/>
                    <a:pt x="114" y="66"/>
                    <a:pt x="135" y="66"/>
                  </a:cubicBezTo>
                  <a:cubicBezTo>
                    <a:pt x="138" y="66"/>
                    <a:pt x="142" y="66"/>
                    <a:pt x="145" y="65"/>
                  </a:cubicBezTo>
                  <a:cubicBezTo>
                    <a:pt x="149" y="50"/>
                    <a:pt x="148" y="34"/>
                    <a:pt x="142" y="18"/>
                  </a:cubicBezTo>
                  <a:cubicBezTo>
                    <a:pt x="140" y="11"/>
                    <a:pt x="136" y="5"/>
                    <a:pt x="132" y="0"/>
                  </a:cubicBezTo>
                </a:path>
              </a:pathLst>
            </a:custGeom>
            <a:solidFill>
              <a:srgbClr val="D3E8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1" name="íṡḷîḓe"/>
            <p:cNvSpPr/>
            <p:nvPr/>
          </p:nvSpPr>
          <p:spPr bwMode="auto">
            <a:xfrm>
              <a:off x="4667251" y="4195763"/>
              <a:ext cx="904875" cy="941388"/>
            </a:xfrm>
            <a:custGeom>
              <a:avLst/>
              <a:gdLst>
                <a:gd name="T0" fmla="*/ 0 w 96"/>
                <a:gd name="T1" fmla="*/ 0 h 100"/>
                <a:gd name="T2" fmla="*/ 22 w 96"/>
                <a:gd name="T3" fmla="*/ 37 h 100"/>
                <a:gd name="T4" fmla="*/ 95 w 96"/>
                <a:gd name="T5" fmla="*/ 100 h 100"/>
                <a:gd name="T6" fmla="*/ 96 w 96"/>
                <a:gd name="T7" fmla="*/ 99 h 100"/>
                <a:gd name="T8" fmla="*/ 23 w 96"/>
                <a:gd name="T9" fmla="*/ 36 h 100"/>
                <a:gd name="T10" fmla="*/ 1 w 96"/>
                <a:gd name="T11" fmla="*/ 0 h 100"/>
                <a:gd name="T12" fmla="*/ 0 w 96"/>
                <a:gd name="T13" fmla="*/ 0 h 100"/>
              </a:gdLst>
              <a:ahLst/>
              <a:cxnLst>
                <a:cxn ang="0">
                  <a:pos x="T0" y="T1"/>
                </a:cxn>
                <a:cxn ang="0">
                  <a:pos x="T2" y="T3"/>
                </a:cxn>
                <a:cxn ang="0">
                  <a:pos x="T4" y="T5"/>
                </a:cxn>
                <a:cxn ang="0">
                  <a:pos x="T6" y="T7"/>
                </a:cxn>
                <a:cxn ang="0">
                  <a:pos x="T8" y="T9"/>
                </a:cxn>
                <a:cxn ang="0">
                  <a:pos x="T10" y="T11"/>
                </a:cxn>
                <a:cxn ang="0">
                  <a:pos x="T12" y="T13"/>
                </a:cxn>
              </a:cxnLst>
              <a:rect l="0" t="0" r="r" b="b"/>
              <a:pathLst>
                <a:path w="96" h="100">
                  <a:moveTo>
                    <a:pt x="0" y="0"/>
                  </a:moveTo>
                  <a:cubicBezTo>
                    <a:pt x="5" y="13"/>
                    <a:pt x="13" y="25"/>
                    <a:pt x="22" y="37"/>
                  </a:cubicBezTo>
                  <a:cubicBezTo>
                    <a:pt x="40" y="61"/>
                    <a:pt x="66" y="82"/>
                    <a:pt x="95" y="100"/>
                  </a:cubicBezTo>
                  <a:cubicBezTo>
                    <a:pt x="95" y="100"/>
                    <a:pt x="96" y="100"/>
                    <a:pt x="96" y="99"/>
                  </a:cubicBezTo>
                  <a:cubicBezTo>
                    <a:pt x="66" y="82"/>
                    <a:pt x="41" y="60"/>
                    <a:pt x="23" y="36"/>
                  </a:cubicBezTo>
                  <a:cubicBezTo>
                    <a:pt x="15" y="26"/>
                    <a:pt x="7" y="14"/>
                    <a:pt x="1" y="0"/>
                  </a:cubicBezTo>
                  <a:cubicBezTo>
                    <a:pt x="1" y="0"/>
                    <a:pt x="0" y="0"/>
                    <a:pt x="0" y="0"/>
                  </a:cubicBezTo>
                </a:path>
              </a:pathLst>
            </a:custGeom>
            <a:solidFill>
              <a:srgbClr val="E0EF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2" name="îṣlïḓè"/>
            <p:cNvSpPr/>
            <p:nvPr/>
          </p:nvSpPr>
          <p:spPr bwMode="auto">
            <a:xfrm>
              <a:off x="5148263" y="4252913"/>
              <a:ext cx="669925" cy="517525"/>
            </a:xfrm>
            <a:custGeom>
              <a:avLst/>
              <a:gdLst>
                <a:gd name="T0" fmla="*/ 2 w 71"/>
                <a:gd name="T1" fmla="*/ 0 h 55"/>
                <a:gd name="T2" fmla="*/ 0 w 71"/>
                <a:gd name="T3" fmla="*/ 1 h 55"/>
                <a:gd name="T4" fmla="*/ 16 w 71"/>
                <a:gd name="T5" fmla="*/ 31 h 55"/>
                <a:gd name="T6" fmla="*/ 61 w 71"/>
                <a:gd name="T7" fmla="*/ 55 h 55"/>
                <a:gd name="T8" fmla="*/ 71 w 71"/>
                <a:gd name="T9" fmla="*/ 54 h 55"/>
                <a:gd name="T10" fmla="*/ 71 w 71"/>
                <a:gd name="T11" fmla="*/ 53 h 55"/>
                <a:gd name="T12" fmla="*/ 61 w 71"/>
                <a:gd name="T13" fmla="*/ 54 h 55"/>
                <a:gd name="T14" fmla="*/ 16 w 71"/>
                <a:gd name="T15" fmla="*/ 30 h 55"/>
                <a:gd name="T16" fmla="*/ 2 w 71"/>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55">
                  <a:moveTo>
                    <a:pt x="2" y="0"/>
                  </a:moveTo>
                  <a:cubicBezTo>
                    <a:pt x="1" y="0"/>
                    <a:pt x="1" y="0"/>
                    <a:pt x="0" y="1"/>
                  </a:cubicBezTo>
                  <a:cubicBezTo>
                    <a:pt x="4" y="12"/>
                    <a:pt x="9" y="22"/>
                    <a:pt x="16" y="31"/>
                  </a:cubicBezTo>
                  <a:cubicBezTo>
                    <a:pt x="25" y="43"/>
                    <a:pt x="39" y="55"/>
                    <a:pt x="61" y="55"/>
                  </a:cubicBezTo>
                  <a:cubicBezTo>
                    <a:pt x="64" y="55"/>
                    <a:pt x="67" y="55"/>
                    <a:pt x="71" y="54"/>
                  </a:cubicBezTo>
                  <a:cubicBezTo>
                    <a:pt x="71" y="54"/>
                    <a:pt x="71" y="54"/>
                    <a:pt x="71" y="53"/>
                  </a:cubicBezTo>
                  <a:cubicBezTo>
                    <a:pt x="68" y="54"/>
                    <a:pt x="64" y="54"/>
                    <a:pt x="61" y="54"/>
                  </a:cubicBezTo>
                  <a:cubicBezTo>
                    <a:pt x="40" y="54"/>
                    <a:pt x="25" y="42"/>
                    <a:pt x="16" y="30"/>
                  </a:cubicBezTo>
                  <a:cubicBezTo>
                    <a:pt x="10" y="22"/>
                    <a:pt x="5" y="12"/>
                    <a:pt x="2" y="0"/>
                  </a:cubicBezTo>
                </a:path>
              </a:pathLst>
            </a:custGeom>
            <a:solidFill>
              <a:srgbClr val="E0EF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3" name="íś1ïḑè"/>
            <p:cNvSpPr/>
            <p:nvPr/>
          </p:nvSpPr>
          <p:spPr bwMode="auto">
            <a:xfrm>
              <a:off x="4545013" y="4130676"/>
              <a:ext cx="1150938" cy="131763"/>
            </a:xfrm>
            <a:custGeom>
              <a:avLst/>
              <a:gdLst>
                <a:gd name="T0" fmla="*/ 122 w 122"/>
                <a:gd name="T1" fmla="*/ 0 h 14"/>
                <a:gd name="T2" fmla="*/ 86 w 122"/>
                <a:gd name="T3" fmla="*/ 10 h 14"/>
                <a:gd name="T4" fmla="*/ 65 w 122"/>
                <a:gd name="T5" fmla="*/ 12 h 14"/>
                <a:gd name="T6" fmla="*/ 64 w 122"/>
                <a:gd name="T7" fmla="*/ 12 h 14"/>
                <a:gd name="T8" fmla="*/ 59 w 122"/>
                <a:gd name="T9" fmla="*/ 13 h 14"/>
                <a:gd name="T10" fmla="*/ 13 w 122"/>
                <a:gd name="T11" fmla="*/ 6 h 14"/>
                <a:gd name="T12" fmla="*/ 12 w 122"/>
                <a:gd name="T13" fmla="*/ 6 h 14"/>
                <a:gd name="T14" fmla="*/ 1 w 122"/>
                <a:gd name="T15" fmla="*/ 1 h 14"/>
                <a:gd name="T16" fmla="*/ 0 w 122"/>
                <a:gd name="T17" fmla="*/ 2 h 14"/>
                <a:gd name="T18" fmla="*/ 13 w 122"/>
                <a:gd name="T19" fmla="*/ 7 h 14"/>
                <a:gd name="T20" fmla="*/ 14 w 122"/>
                <a:gd name="T21" fmla="*/ 7 h 14"/>
                <a:gd name="T22" fmla="*/ 58 w 122"/>
                <a:gd name="T23" fmla="*/ 14 h 14"/>
                <a:gd name="T24" fmla="*/ 64 w 122"/>
                <a:gd name="T25" fmla="*/ 14 h 14"/>
                <a:gd name="T26" fmla="*/ 66 w 122"/>
                <a:gd name="T27" fmla="*/ 13 h 14"/>
                <a:gd name="T28" fmla="*/ 86 w 122"/>
                <a:gd name="T29" fmla="*/ 11 h 14"/>
                <a:gd name="T30" fmla="*/ 122 w 122"/>
                <a:gd name="T31" fmla="*/ 1 h 14"/>
                <a:gd name="T32" fmla="*/ 122 w 122"/>
                <a:gd name="T3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 h="14">
                  <a:moveTo>
                    <a:pt x="122" y="0"/>
                  </a:moveTo>
                  <a:cubicBezTo>
                    <a:pt x="110" y="5"/>
                    <a:pt x="98" y="8"/>
                    <a:pt x="86" y="10"/>
                  </a:cubicBezTo>
                  <a:cubicBezTo>
                    <a:pt x="79" y="11"/>
                    <a:pt x="72" y="12"/>
                    <a:pt x="65" y="12"/>
                  </a:cubicBezTo>
                  <a:cubicBezTo>
                    <a:pt x="65" y="12"/>
                    <a:pt x="64" y="12"/>
                    <a:pt x="64" y="12"/>
                  </a:cubicBezTo>
                  <a:cubicBezTo>
                    <a:pt x="62" y="13"/>
                    <a:pt x="60" y="13"/>
                    <a:pt x="59" y="13"/>
                  </a:cubicBezTo>
                  <a:cubicBezTo>
                    <a:pt x="43" y="13"/>
                    <a:pt x="28" y="10"/>
                    <a:pt x="13" y="6"/>
                  </a:cubicBezTo>
                  <a:cubicBezTo>
                    <a:pt x="13" y="6"/>
                    <a:pt x="13" y="6"/>
                    <a:pt x="12" y="6"/>
                  </a:cubicBezTo>
                  <a:cubicBezTo>
                    <a:pt x="8" y="4"/>
                    <a:pt x="5" y="3"/>
                    <a:pt x="1" y="1"/>
                  </a:cubicBezTo>
                  <a:cubicBezTo>
                    <a:pt x="1" y="2"/>
                    <a:pt x="1" y="2"/>
                    <a:pt x="0" y="2"/>
                  </a:cubicBezTo>
                  <a:cubicBezTo>
                    <a:pt x="4" y="4"/>
                    <a:pt x="9" y="6"/>
                    <a:pt x="13" y="7"/>
                  </a:cubicBezTo>
                  <a:cubicBezTo>
                    <a:pt x="13" y="7"/>
                    <a:pt x="14" y="7"/>
                    <a:pt x="14" y="7"/>
                  </a:cubicBezTo>
                  <a:cubicBezTo>
                    <a:pt x="28" y="11"/>
                    <a:pt x="43" y="14"/>
                    <a:pt x="58" y="14"/>
                  </a:cubicBezTo>
                  <a:cubicBezTo>
                    <a:pt x="60" y="14"/>
                    <a:pt x="62" y="14"/>
                    <a:pt x="64" y="14"/>
                  </a:cubicBezTo>
                  <a:cubicBezTo>
                    <a:pt x="65" y="13"/>
                    <a:pt x="65" y="13"/>
                    <a:pt x="66" y="13"/>
                  </a:cubicBezTo>
                  <a:cubicBezTo>
                    <a:pt x="72" y="13"/>
                    <a:pt x="79" y="12"/>
                    <a:pt x="86" y="11"/>
                  </a:cubicBezTo>
                  <a:cubicBezTo>
                    <a:pt x="98" y="9"/>
                    <a:pt x="110" y="6"/>
                    <a:pt x="122" y="1"/>
                  </a:cubicBezTo>
                  <a:cubicBezTo>
                    <a:pt x="122" y="1"/>
                    <a:pt x="122" y="1"/>
                    <a:pt x="122" y="0"/>
                  </a:cubicBezTo>
                </a:path>
              </a:pathLst>
            </a:custGeom>
            <a:solidFill>
              <a:srgbClr val="D3E8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4" name="íṥḻîḍê"/>
            <p:cNvSpPr/>
            <p:nvPr/>
          </p:nvSpPr>
          <p:spPr bwMode="auto">
            <a:xfrm>
              <a:off x="4516438" y="3913188"/>
              <a:ext cx="1273175" cy="1308100"/>
            </a:xfrm>
            <a:custGeom>
              <a:avLst/>
              <a:gdLst>
                <a:gd name="T0" fmla="*/ 65 w 135"/>
                <a:gd name="T1" fmla="*/ 138 h 139"/>
                <a:gd name="T2" fmla="*/ 38 w 135"/>
                <a:gd name="T3" fmla="*/ 132 h 139"/>
                <a:gd name="T4" fmla="*/ 1 w 135"/>
                <a:gd name="T5" fmla="*/ 95 h 139"/>
                <a:gd name="T6" fmla="*/ 2 w 135"/>
                <a:gd name="T7" fmla="*/ 95 h 139"/>
                <a:gd name="T8" fmla="*/ 63 w 135"/>
                <a:gd name="T9" fmla="*/ 70 h 139"/>
                <a:gd name="T10" fmla="*/ 0 w 135"/>
                <a:gd name="T11" fmla="*/ 49 h 139"/>
                <a:gd name="T12" fmla="*/ 0 w 135"/>
                <a:gd name="T13" fmla="*/ 49 h 139"/>
                <a:gd name="T14" fmla="*/ 39 w 135"/>
                <a:gd name="T15" fmla="*/ 7 h 139"/>
                <a:gd name="T16" fmla="*/ 92 w 135"/>
                <a:gd name="T17" fmla="*/ 7 h 139"/>
                <a:gd name="T18" fmla="*/ 128 w 135"/>
                <a:gd name="T19" fmla="*/ 45 h 139"/>
                <a:gd name="T20" fmla="*/ 127 w 135"/>
                <a:gd name="T21" fmla="*/ 97 h 139"/>
                <a:gd name="T22" fmla="*/ 90 w 135"/>
                <a:gd name="T23" fmla="*/ 133 h 139"/>
                <a:gd name="T24" fmla="*/ 65 w 135"/>
                <a:gd name="T25" fmla="*/ 138 h 139"/>
                <a:gd name="T26" fmla="*/ 3 w 135"/>
                <a:gd name="T27" fmla="*/ 95 h 139"/>
                <a:gd name="T28" fmla="*/ 38 w 135"/>
                <a:gd name="T29" fmla="*/ 132 h 139"/>
                <a:gd name="T30" fmla="*/ 90 w 135"/>
                <a:gd name="T31" fmla="*/ 132 h 139"/>
                <a:gd name="T32" fmla="*/ 126 w 135"/>
                <a:gd name="T33" fmla="*/ 96 h 139"/>
                <a:gd name="T34" fmla="*/ 127 w 135"/>
                <a:gd name="T35" fmla="*/ 45 h 139"/>
                <a:gd name="T36" fmla="*/ 91 w 135"/>
                <a:gd name="T37" fmla="*/ 8 h 139"/>
                <a:gd name="T38" fmla="*/ 40 w 135"/>
                <a:gd name="T39" fmla="*/ 8 h 139"/>
                <a:gd name="T40" fmla="*/ 1 w 135"/>
                <a:gd name="T41" fmla="*/ 48 h 139"/>
                <a:gd name="T42" fmla="*/ 65 w 135"/>
                <a:gd name="T43" fmla="*/ 69 h 139"/>
                <a:gd name="T44" fmla="*/ 65 w 135"/>
                <a:gd name="T45" fmla="*/ 70 h 139"/>
                <a:gd name="T46" fmla="*/ 65 w 135"/>
                <a:gd name="T47" fmla="*/ 70 h 139"/>
                <a:gd name="T48" fmla="*/ 3 w 135"/>
                <a:gd name="T49" fmla="*/ 9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39">
                  <a:moveTo>
                    <a:pt x="65" y="138"/>
                  </a:moveTo>
                  <a:cubicBezTo>
                    <a:pt x="56" y="138"/>
                    <a:pt x="47" y="136"/>
                    <a:pt x="38" y="132"/>
                  </a:cubicBezTo>
                  <a:cubicBezTo>
                    <a:pt x="21" y="125"/>
                    <a:pt x="8" y="112"/>
                    <a:pt x="1" y="95"/>
                  </a:cubicBezTo>
                  <a:cubicBezTo>
                    <a:pt x="2" y="95"/>
                    <a:pt x="2" y="95"/>
                    <a:pt x="2" y="95"/>
                  </a:cubicBezTo>
                  <a:cubicBezTo>
                    <a:pt x="63" y="70"/>
                    <a:pt x="63" y="70"/>
                    <a:pt x="63" y="70"/>
                  </a:cubicBezTo>
                  <a:cubicBezTo>
                    <a:pt x="0" y="49"/>
                    <a:pt x="0" y="49"/>
                    <a:pt x="0" y="49"/>
                  </a:cubicBezTo>
                  <a:cubicBezTo>
                    <a:pt x="0" y="49"/>
                    <a:pt x="0" y="49"/>
                    <a:pt x="0" y="49"/>
                  </a:cubicBezTo>
                  <a:cubicBezTo>
                    <a:pt x="6" y="29"/>
                    <a:pt x="21" y="14"/>
                    <a:pt x="39" y="7"/>
                  </a:cubicBezTo>
                  <a:cubicBezTo>
                    <a:pt x="56" y="0"/>
                    <a:pt x="75" y="0"/>
                    <a:pt x="92" y="7"/>
                  </a:cubicBezTo>
                  <a:cubicBezTo>
                    <a:pt x="108" y="15"/>
                    <a:pt x="121" y="28"/>
                    <a:pt x="128" y="45"/>
                  </a:cubicBezTo>
                  <a:cubicBezTo>
                    <a:pt x="135" y="61"/>
                    <a:pt x="134" y="80"/>
                    <a:pt x="127" y="97"/>
                  </a:cubicBezTo>
                  <a:cubicBezTo>
                    <a:pt x="120" y="114"/>
                    <a:pt x="107" y="127"/>
                    <a:pt x="90" y="133"/>
                  </a:cubicBezTo>
                  <a:cubicBezTo>
                    <a:pt x="82" y="136"/>
                    <a:pt x="73" y="138"/>
                    <a:pt x="65" y="138"/>
                  </a:cubicBezTo>
                  <a:close/>
                  <a:moveTo>
                    <a:pt x="3" y="95"/>
                  </a:moveTo>
                  <a:cubicBezTo>
                    <a:pt x="9" y="112"/>
                    <a:pt x="22" y="125"/>
                    <a:pt x="38" y="132"/>
                  </a:cubicBezTo>
                  <a:cubicBezTo>
                    <a:pt x="55" y="139"/>
                    <a:pt x="73" y="139"/>
                    <a:pt x="90" y="132"/>
                  </a:cubicBezTo>
                  <a:cubicBezTo>
                    <a:pt x="106" y="126"/>
                    <a:pt x="119" y="113"/>
                    <a:pt x="126" y="96"/>
                  </a:cubicBezTo>
                  <a:cubicBezTo>
                    <a:pt x="133" y="80"/>
                    <a:pt x="134" y="62"/>
                    <a:pt x="127" y="45"/>
                  </a:cubicBezTo>
                  <a:cubicBezTo>
                    <a:pt x="121" y="28"/>
                    <a:pt x="108" y="15"/>
                    <a:pt x="91" y="8"/>
                  </a:cubicBezTo>
                  <a:cubicBezTo>
                    <a:pt x="75" y="1"/>
                    <a:pt x="56" y="1"/>
                    <a:pt x="40" y="8"/>
                  </a:cubicBezTo>
                  <a:cubicBezTo>
                    <a:pt x="21" y="15"/>
                    <a:pt x="7" y="30"/>
                    <a:pt x="1" y="48"/>
                  </a:cubicBezTo>
                  <a:cubicBezTo>
                    <a:pt x="65" y="69"/>
                    <a:pt x="65" y="69"/>
                    <a:pt x="65" y="69"/>
                  </a:cubicBezTo>
                  <a:cubicBezTo>
                    <a:pt x="65" y="70"/>
                    <a:pt x="65" y="70"/>
                    <a:pt x="65" y="70"/>
                  </a:cubicBezTo>
                  <a:cubicBezTo>
                    <a:pt x="65" y="70"/>
                    <a:pt x="65" y="70"/>
                    <a:pt x="65" y="70"/>
                  </a:cubicBezTo>
                  <a:lnTo>
                    <a:pt x="3" y="9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5" name="îṡļiḑê"/>
            <p:cNvSpPr/>
            <p:nvPr/>
          </p:nvSpPr>
          <p:spPr bwMode="auto">
            <a:xfrm>
              <a:off x="4432301" y="4797426"/>
              <a:ext cx="735013" cy="649288"/>
            </a:xfrm>
            <a:custGeom>
              <a:avLst/>
              <a:gdLst>
                <a:gd name="T0" fmla="*/ 63 w 78"/>
                <a:gd name="T1" fmla="*/ 69 h 69"/>
                <a:gd name="T2" fmla="*/ 31 w 78"/>
                <a:gd name="T3" fmla="*/ 60 h 69"/>
                <a:gd name="T4" fmla="*/ 0 w 78"/>
                <a:gd name="T5" fmla="*/ 26 h 69"/>
                <a:gd name="T6" fmla="*/ 0 w 78"/>
                <a:gd name="T7" fmla="*/ 25 h 69"/>
                <a:gd name="T8" fmla="*/ 63 w 78"/>
                <a:gd name="T9" fmla="*/ 0 h 69"/>
                <a:gd name="T10" fmla="*/ 63 w 78"/>
                <a:gd name="T11" fmla="*/ 0 h 69"/>
                <a:gd name="T12" fmla="*/ 64 w 78"/>
                <a:gd name="T13" fmla="*/ 0 h 69"/>
                <a:gd name="T14" fmla="*/ 78 w 78"/>
                <a:gd name="T15" fmla="*/ 67 h 69"/>
                <a:gd name="T16" fmla="*/ 77 w 78"/>
                <a:gd name="T17" fmla="*/ 67 h 69"/>
                <a:gd name="T18" fmla="*/ 77 w 78"/>
                <a:gd name="T19" fmla="*/ 67 h 69"/>
                <a:gd name="T20" fmla="*/ 63 w 78"/>
                <a:gd name="T21" fmla="*/ 69 h 69"/>
                <a:gd name="T22" fmla="*/ 1 w 78"/>
                <a:gd name="T23" fmla="*/ 26 h 69"/>
                <a:gd name="T24" fmla="*/ 31 w 78"/>
                <a:gd name="T25" fmla="*/ 60 h 69"/>
                <a:gd name="T26" fmla="*/ 76 w 78"/>
                <a:gd name="T27" fmla="*/ 66 h 69"/>
                <a:gd name="T28" fmla="*/ 63 w 78"/>
                <a:gd name="T29" fmla="*/ 1 h 69"/>
                <a:gd name="T30" fmla="*/ 1 w 78"/>
                <a:gd name="T31" fmla="*/ 2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69">
                  <a:moveTo>
                    <a:pt x="63" y="69"/>
                  </a:moveTo>
                  <a:cubicBezTo>
                    <a:pt x="52" y="69"/>
                    <a:pt x="41" y="66"/>
                    <a:pt x="31" y="60"/>
                  </a:cubicBezTo>
                  <a:cubicBezTo>
                    <a:pt x="17" y="53"/>
                    <a:pt x="6" y="41"/>
                    <a:pt x="0" y="26"/>
                  </a:cubicBezTo>
                  <a:cubicBezTo>
                    <a:pt x="0" y="25"/>
                    <a:pt x="0" y="25"/>
                    <a:pt x="0" y="25"/>
                  </a:cubicBezTo>
                  <a:cubicBezTo>
                    <a:pt x="63" y="0"/>
                    <a:pt x="63" y="0"/>
                    <a:pt x="63" y="0"/>
                  </a:cubicBezTo>
                  <a:cubicBezTo>
                    <a:pt x="63" y="0"/>
                    <a:pt x="63" y="0"/>
                    <a:pt x="63" y="0"/>
                  </a:cubicBezTo>
                  <a:cubicBezTo>
                    <a:pt x="64" y="0"/>
                    <a:pt x="64" y="0"/>
                    <a:pt x="64" y="0"/>
                  </a:cubicBezTo>
                  <a:cubicBezTo>
                    <a:pt x="78" y="67"/>
                    <a:pt x="78" y="67"/>
                    <a:pt x="78" y="67"/>
                  </a:cubicBezTo>
                  <a:cubicBezTo>
                    <a:pt x="77" y="67"/>
                    <a:pt x="77" y="67"/>
                    <a:pt x="77" y="67"/>
                  </a:cubicBezTo>
                  <a:cubicBezTo>
                    <a:pt x="77" y="67"/>
                    <a:pt x="77" y="67"/>
                    <a:pt x="77" y="67"/>
                  </a:cubicBezTo>
                  <a:cubicBezTo>
                    <a:pt x="73" y="68"/>
                    <a:pt x="68" y="69"/>
                    <a:pt x="63" y="69"/>
                  </a:cubicBezTo>
                  <a:close/>
                  <a:moveTo>
                    <a:pt x="1" y="26"/>
                  </a:moveTo>
                  <a:cubicBezTo>
                    <a:pt x="7" y="40"/>
                    <a:pt x="18" y="52"/>
                    <a:pt x="31" y="60"/>
                  </a:cubicBezTo>
                  <a:cubicBezTo>
                    <a:pt x="45" y="67"/>
                    <a:pt x="61" y="69"/>
                    <a:pt x="76" y="66"/>
                  </a:cubicBezTo>
                  <a:cubicBezTo>
                    <a:pt x="63" y="1"/>
                    <a:pt x="63" y="1"/>
                    <a:pt x="63" y="1"/>
                  </a:cubicBezTo>
                  <a:lnTo>
                    <a:pt x="1" y="26"/>
                  </a:lnTo>
                  <a:close/>
                </a:path>
              </a:pathLst>
            </a:custGeom>
            <a:solidFill>
              <a:srgbClr val="88AD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6" name="ïŝľíḋê"/>
            <p:cNvSpPr/>
            <p:nvPr/>
          </p:nvSpPr>
          <p:spPr bwMode="auto">
            <a:xfrm>
              <a:off x="4073526" y="2427288"/>
              <a:ext cx="377825" cy="225425"/>
            </a:xfrm>
            <a:custGeom>
              <a:avLst/>
              <a:gdLst>
                <a:gd name="T0" fmla="*/ 238 w 238"/>
                <a:gd name="T1" fmla="*/ 30 h 142"/>
                <a:gd name="T2" fmla="*/ 18 w 238"/>
                <a:gd name="T3" fmla="*/ 142 h 142"/>
                <a:gd name="T4" fmla="*/ 0 w 238"/>
                <a:gd name="T5" fmla="*/ 113 h 142"/>
                <a:gd name="T6" fmla="*/ 220 w 238"/>
                <a:gd name="T7" fmla="*/ 0 h 142"/>
                <a:gd name="T8" fmla="*/ 238 w 238"/>
                <a:gd name="T9" fmla="*/ 30 h 142"/>
              </a:gdLst>
              <a:ahLst/>
              <a:cxnLst>
                <a:cxn ang="0">
                  <a:pos x="T0" y="T1"/>
                </a:cxn>
                <a:cxn ang="0">
                  <a:pos x="T2" y="T3"/>
                </a:cxn>
                <a:cxn ang="0">
                  <a:pos x="T4" y="T5"/>
                </a:cxn>
                <a:cxn ang="0">
                  <a:pos x="T6" y="T7"/>
                </a:cxn>
                <a:cxn ang="0">
                  <a:pos x="T8" y="T9"/>
                </a:cxn>
              </a:cxnLst>
              <a:rect l="0" t="0" r="r" b="b"/>
              <a:pathLst>
                <a:path w="238" h="142">
                  <a:moveTo>
                    <a:pt x="238" y="30"/>
                  </a:moveTo>
                  <a:lnTo>
                    <a:pt x="18" y="142"/>
                  </a:lnTo>
                  <a:lnTo>
                    <a:pt x="0" y="113"/>
                  </a:lnTo>
                  <a:lnTo>
                    <a:pt x="220" y="0"/>
                  </a:lnTo>
                  <a:lnTo>
                    <a:pt x="238" y="30"/>
                  </a:lnTo>
                  <a:close/>
                </a:path>
              </a:pathLst>
            </a:custGeom>
            <a:solidFill>
              <a:srgbClr val="B1D8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7" name="iṩḻíḍe"/>
            <p:cNvSpPr/>
            <p:nvPr/>
          </p:nvSpPr>
          <p:spPr bwMode="auto">
            <a:xfrm>
              <a:off x="4167188" y="2709863"/>
              <a:ext cx="188913" cy="131763"/>
            </a:xfrm>
            <a:custGeom>
              <a:avLst/>
              <a:gdLst>
                <a:gd name="T0" fmla="*/ 119 w 119"/>
                <a:gd name="T1" fmla="*/ 29 h 83"/>
                <a:gd name="T2" fmla="*/ 18 w 119"/>
                <a:gd name="T3" fmla="*/ 83 h 83"/>
                <a:gd name="T4" fmla="*/ 0 w 119"/>
                <a:gd name="T5" fmla="*/ 53 h 83"/>
                <a:gd name="T6" fmla="*/ 101 w 119"/>
                <a:gd name="T7" fmla="*/ 0 h 83"/>
                <a:gd name="T8" fmla="*/ 119 w 119"/>
                <a:gd name="T9" fmla="*/ 29 h 83"/>
              </a:gdLst>
              <a:ahLst/>
              <a:cxnLst>
                <a:cxn ang="0">
                  <a:pos x="T0" y="T1"/>
                </a:cxn>
                <a:cxn ang="0">
                  <a:pos x="T2" y="T3"/>
                </a:cxn>
                <a:cxn ang="0">
                  <a:pos x="T4" y="T5"/>
                </a:cxn>
                <a:cxn ang="0">
                  <a:pos x="T6" y="T7"/>
                </a:cxn>
                <a:cxn ang="0">
                  <a:pos x="T8" y="T9"/>
                </a:cxn>
              </a:cxnLst>
              <a:rect l="0" t="0" r="r" b="b"/>
              <a:pathLst>
                <a:path w="119" h="83">
                  <a:moveTo>
                    <a:pt x="119" y="29"/>
                  </a:moveTo>
                  <a:lnTo>
                    <a:pt x="18" y="83"/>
                  </a:lnTo>
                  <a:lnTo>
                    <a:pt x="0" y="53"/>
                  </a:lnTo>
                  <a:lnTo>
                    <a:pt x="101" y="0"/>
                  </a:lnTo>
                  <a:lnTo>
                    <a:pt x="119" y="29"/>
                  </a:lnTo>
                  <a:close/>
                </a:path>
              </a:pathLst>
            </a:custGeom>
            <a:solidFill>
              <a:srgbClr val="B1D8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8" name="îṩľíďe"/>
            <p:cNvSpPr/>
            <p:nvPr/>
          </p:nvSpPr>
          <p:spPr bwMode="auto">
            <a:xfrm>
              <a:off x="4384676" y="2662238"/>
              <a:ext cx="57150" cy="76200"/>
            </a:xfrm>
            <a:custGeom>
              <a:avLst/>
              <a:gdLst>
                <a:gd name="T0" fmla="*/ 36 w 36"/>
                <a:gd name="T1" fmla="*/ 36 h 48"/>
                <a:gd name="T2" fmla="*/ 12 w 36"/>
                <a:gd name="T3" fmla="*/ 48 h 48"/>
                <a:gd name="T4" fmla="*/ 0 w 36"/>
                <a:gd name="T5" fmla="*/ 12 h 48"/>
                <a:gd name="T6" fmla="*/ 18 w 36"/>
                <a:gd name="T7" fmla="*/ 0 h 48"/>
                <a:gd name="T8" fmla="*/ 36 w 36"/>
                <a:gd name="T9" fmla="*/ 36 h 48"/>
              </a:gdLst>
              <a:ahLst/>
              <a:cxnLst>
                <a:cxn ang="0">
                  <a:pos x="T0" y="T1"/>
                </a:cxn>
                <a:cxn ang="0">
                  <a:pos x="T2" y="T3"/>
                </a:cxn>
                <a:cxn ang="0">
                  <a:pos x="T4" y="T5"/>
                </a:cxn>
                <a:cxn ang="0">
                  <a:pos x="T6" y="T7"/>
                </a:cxn>
                <a:cxn ang="0">
                  <a:pos x="T8" y="T9"/>
                </a:cxn>
              </a:cxnLst>
              <a:rect l="0" t="0" r="r" b="b"/>
              <a:pathLst>
                <a:path w="36" h="48">
                  <a:moveTo>
                    <a:pt x="36" y="36"/>
                  </a:moveTo>
                  <a:lnTo>
                    <a:pt x="12" y="48"/>
                  </a:lnTo>
                  <a:lnTo>
                    <a:pt x="0" y="12"/>
                  </a:lnTo>
                  <a:lnTo>
                    <a:pt x="18" y="0"/>
                  </a:lnTo>
                  <a:lnTo>
                    <a:pt x="36" y="36"/>
                  </a:lnTo>
                  <a:close/>
                </a:path>
              </a:pathLst>
            </a:custGeom>
            <a:solidFill>
              <a:srgbClr val="B1D8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9" name="îṣḷíḑé"/>
            <p:cNvSpPr/>
            <p:nvPr/>
          </p:nvSpPr>
          <p:spPr bwMode="auto">
            <a:xfrm>
              <a:off x="4121151" y="2559051"/>
              <a:ext cx="292100" cy="187325"/>
            </a:xfrm>
            <a:custGeom>
              <a:avLst/>
              <a:gdLst>
                <a:gd name="T0" fmla="*/ 184 w 184"/>
                <a:gd name="T1" fmla="*/ 35 h 118"/>
                <a:gd name="T2" fmla="*/ 17 w 184"/>
                <a:gd name="T3" fmla="*/ 118 h 118"/>
                <a:gd name="T4" fmla="*/ 0 w 184"/>
                <a:gd name="T5" fmla="*/ 89 h 118"/>
                <a:gd name="T6" fmla="*/ 166 w 184"/>
                <a:gd name="T7" fmla="*/ 0 h 118"/>
                <a:gd name="T8" fmla="*/ 184 w 184"/>
                <a:gd name="T9" fmla="*/ 35 h 118"/>
              </a:gdLst>
              <a:ahLst/>
              <a:cxnLst>
                <a:cxn ang="0">
                  <a:pos x="T0" y="T1"/>
                </a:cxn>
                <a:cxn ang="0">
                  <a:pos x="T2" y="T3"/>
                </a:cxn>
                <a:cxn ang="0">
                  <a:pos x="T4" y="T5"/>
                </a:cxn>
                <a:cxn ang="0">
                  <a:pos x="T6" y="T7"/>
                </a:cxn>
                <a:cxn ang="0">
                  <a:pos x="T8" y="T9"/>
                </a:cxn>
              </a:cxnLst>
              <a:rect l="0" t="0" r="r" b="b"/>
              <a:pathLst>
                <a:path w="184" h="118">
                  <a:moveTo>
                    <a:pt x="184" y="35"/>
                  </a:moveTo>
                  <a:lnTo>
                    <a:pt x="17" y="118"/>
                  </a:lnTo>
                  <a:lnTo>
                    <a:pt x="0" y="89"/>
                  </a:lnTo>
                  <a:lnTo>
                    <a:pt x="166" y="0"/>
                  </a:lnTo>
                  <a:lnTo>
                    <a:pt x="184" y="35"/>
                  </a:lnTo>
                  <a:close/>
                </a:path>
              </a:pathLst>
            </a:custGeom>
            <a:solidFill>
              <a:srgbClr val="B1D8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0" name="íṧ1îdè"/>
            <p:cNvSpPr/>
            <p:nvPr/>
          </p:nvSpPr>
          <p:spPr bwMode="auto">
            <a:xfrm>
              <a:off x="4451351" y="2455863"/>
              <a:ext cx="177800" cy="122238"/>
            </a:xfrm>
            <a:custGeom>
              <a:avLst/>
              <a:gdLst>
                <a:gd name="T0" fmla="*/ 112 w 112"/>
                <a:gd name="T1" fmla="*/ 29 h 77"/>
                <a:gd name="T2" fmla="*/ 11 w 112"/>
                <a:gd name="T3" fmla="*/ 77 h 77"/>
                <a:gd name="T4" fmla="*/ 0 w 112"/>
                <a:gd name="T5" fmla="*/ 47 h 77"/>
                <a:gd name="T6" fmla="*/ 95 w 112"/>
                <a:gd name="T7" fmla="*/ 0 h 77"/>
                <a:gd name="T8" fmla="*/ 112 w 112"/>
                <a:gd name="T9" fmla="*/ 29 h 77"/>
              </a:gdLst>
              <a:ahLst/>
              <a:cxnLst>
                <a:cxn ang="0">
                  <a:pos x="T0" y="T1"/>
                </a:cxn>
                <a:cxn ang="0">
                  <a:pos x="T2" y="T3"/>
                </a:cxn>
                <a:cxn ang="0">
                  <a:pos x="T4" y="T5"/>
                </a:cxn>
                <a:cxn ang="0">
                  <a:pos x="T6" y="T7"/>
                </a:cxn>
                <a:cxn ang="0">
                  <a:pos x="T8" y="T9"/>
                </a:cxn>
              </a:cxnLst>
              <a:rect l="0" t="0" r="r" b="b"/>
              <a:pathLst>
                <a:path w="112" h="77">
                  <a:moveTo>
                    <a:pt x="112" y="29"/>
                  </a:moveTo>
                  <a:lnTo>
                    <a:pt x="11" y="77"/>
                  </a:lnTo>
                  <a:lnTo>
                    <a:pt x="0" y="47"/>
                  </a:lnTo>
                  <a:lnTo>
                    <a:pt x="95" y="0"/>
                  </a:lnTo>
                  <a:lnTo>
                    <a:pt x="112" y="29"/>
                  </a:lnTo>
                  <a:close/>
                </a:path>
              </a:pathLst>
            </a:custGeom>
            <a:solidFill>
              <a:srgbClr val="B1D8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1" name="îṩ1íde"/>
            <p:cNvSpPr/>
            <p:nvPr/>
          </p:nvSpPr>
          <p:spPr bwMode="auto">
            <a:xfrm>
              <a:off x="6638926" y="2276476"/>
              <a:ext cx="979488" cy="1147763"/>
            </a:xfrm>
            <a:custGeom>
              <a:avLst/>
              <a:gdLst>
                <a:gd name="T0" fmla="*/ 87 w 104"/>
                <a:gd name="T1" fmla="*/ 119 h 122"/>
                <a:gd name="T2" fmla="*/ 53 w 104"/>
                <a:gd name="T3" fmla="*/ 104 h 122"/>
                <a:gd name="T4" fmla="*/ 20 w 104"/>
                <a:gd name="T5" fmla="*/ 84 h 122"/>
                <a:gd name="T6" fmla="*/ 12 w 104"/>
                <a:gd name="T7" fmla="*/ 77 h 122"/>
                <a:gd name="T8" fmla="*/ 5 w 104"/>
                <a:gd name="T9" fmla="*/ 66 h 122"/>
                <a:gd name="T10" fmla="*/ 1 w 104"/>
                <a:gd name="T11" fmla="*/ 45 h 122"/>
                <a:gd name="T12" fmla="*/ 0 w 104"/>
                <a:gd name="T13" fmla="*/ 26 h 122"/>
                <a:gd name="T14" fmla="*/ 1 w 104"/>
                <a:gd name="T15" fmla="*/ 8 h 122"/>
                <a:gd name="T16" fmla="*/ 1 w 104"/>
                <a:gd name="T17" fmla="*/ 8 h 122"/>
                <a:gd name="T18" fmla="*/ 10 w 104"/>
                <a:gd name="T19" fmla="*/ 1 h 122"/>
                <a:gd name="T20" fmla="*/ 17 w 104"/>
                <a:gd name="T21" fmla="*/ 7 h 122"/>
                <a:gd name="T22" fmla="*/ 20 w 104"/>
                <a:gd name="T23" fmla="*/ 25 h 122"/>
                <a:gd name="T24" fmla="*/ 22 w 104"/>
                <a:gd name="T25" fmla="*/ 43 h 122"/>
                <a:gd name="T26" fmla="*/ 23 w 104"/>
                <a:gd name="T27" fmla="*/ 51 h 122"/>
                <a:gd name="T28" fmla="*/ 25 w 104"/>
                <a:gd name="T29" fmla="*/ 57 h 122"/>
                <a:gd name="T30" fmla="*/ 28 w 104"/>
                <a:gd name="T31" fmla="*/ 61 h 122"/>
                <a:gd name="T32" fmla="*/ 34 w 104"/>
                <a:gd name="T33" fmla="*/ 66 h 122"/>
                <a:gd name="T34" fmla="*/ 64 w 104"/>
                <a:gd name="T35" fmla="*/ 83 h 122"/>
                <a:gd name="T36" fmla="*/ 96 w 104"/>
                <a:gd name="T37" fmla="*/ 98 h 122"/>
                <a:gd name="T38" fmla="*/ 96 w 104"/>
                <a:gd name="T39" fmla="*/ 98 h 122"/>
                <a:gd name="T40" fmla="*/ 102 w 104"/>
                <a:gd name="T41" fmla="*/ 113 h 122"/>
                <a:gd name="T42" fmla="*/ 87 w 104"/>
                <a:gd name="T43" fmla="*/ 11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4" h="122">
                  <a:moveTo>
                    <a:pt x="87" y="119"/>
                  </a:moveTo>
                  <a:cubicBezTo>
                    <a:pt x="75" y="115"/>
                    <a:pt x="64" y="110"/>
                    <a:pt x="53" y="104"/>
                  </a:cubicBezTo>
                  <a:cubicBezTo>
                    <a:pt x="42" y="99"/>
                    <a:pt x="31" y="92"/>
                    <a:pt x="20" y="84"/>
                  </a:cubicBezTo>
                  <a:cubicBezTo>
                    <a:pt x="17" y="82"/>
                    <a:pt x="15" y="80"/>
                    <a:pt x="12" y="77"/>
                  </a:cubicBezTo>
                  <a:cubicBezTo>
                    <a:pt x="9" y="75"/>
                    <a:pt x="6" y="70"/>
                    <a:pt x="5" y="66"/>
                  </a:cubicBezTo>
                  <a:cubicBezTo>
                    <a:pt x="1" y="58"/>
                    <a:pt x="1" y="51"/>
                    <a:pt x="1" y="45"/>
                  </a:cubicBezTo>
                  <a:cubicBezTo>
                    <a:pt x="0" y="38"/>
                    <a:pt x="0" y="32"/>
                    <a:pt x="0" y="26"/>
                  </a:cubicBezTo>
                  <a:cubicBezTo>
                    <a:pt x="0" y="20"/>
                    <a:pt x="0" y="14"/>
                    <a:pt x="1" y="8"/>
                  </a:cubicBezTo>
                  <a:cubicBezTo>
                    <a:pt x="1" y="8"/>
                    <a:pt x="1" y="8"/>
                    <a:pt x="1" y="8"/>
                  </a:cubicBezTo>
                  <a:cubicBezTo>
                    <a:pt x="1" y="4"/>
                    <a:pt x="5" y="0"/>
                    <a:pt x="10" y="1"/>
                  </a:cubicBezTo>
                  <a:cubicBezTo>
                    <a:pt x="13" y="1"/>
                    <a:pt x="16" y="4"/>
                    <a:pt x="17" y="7"/>
                  </a:cubicBezTo>
                  <a:cubicBezTo>
                    <a:pt x="18" y="13"/>
                    <a:pt x="19" y="19"/>
                    <a:pt x="20" y="25"/>
                  </a:cubicBezTo>
                  <a:cubicBezTo>
                    <a:pt x="20" y="31"/>
                    <a:pt x="21" y="37"/>
                    <a:pt x="22" y="43"/>
                  </a:cubicBezTo>
                  <a:cubicBezTo>
                    <a:pt x="22" y="46"/>
                    <a:pt x="23" y="48"/>
                    <a:pt x="23" y="51"/>
                  </a:cubicBezTo>
                  <a:cubicBezTo>
                    <a:pt x="24" y="53"/>
                    <a:pt x="25" y="55"/>
                    <a:pt x="25" y="57"/>
                  </a:cubicBezTo>
                  <a:cubicBezTo>
                    <a:pt x="26" y="59"/>
                    <a:pt x="27" y="59"/>
                    <a:pt x="28" y="61"/>
                  </a:cubicBezTo>
                  <a:cubicBezTo>
                    <a:pt x="30" y="62"/>
                    <a:pt x="32" y="64"/>
                    <a:pt x="34" y="66"/>
                  </a:cubicBezTo>
                  <a:cubicBezTo>
                    <a:pt x="43" y="72"/>
                    <a:pt x="53" y="78"/>
                    <a:pt x="64" y="83"/>
                  </a:cubicBezTo>
                  <a:cubicBezTo>
                    <a:pt x="74" y="88"/>
                    <a:pt x="85" y="93"/>
                    <a:pt x="96" y="98"/>
                  </a:cubicBezTo>
                  <a:cubicBezTo>
                    <a:pt x="96" y="98"/>
                    <a:pt x="96" y="98"/>
                    <a:pt x="96" y="98"/>
                  </a:cubicBezTo>
                  <a:cubicBezTo>
                    <a:pt x="102" y="101"/>
                    <a:pt x="104" y="107"/>
                    <a:pt x="102" y="113"/>
                  </a:cubicBezTo>
                  <a:cubicBezTo>
                    <a:pt x="99" y="119"/>
                    <a:pt x="93" y="122"/>
                    <a:pt x="87" y="119"/>
                  </a:cubicBezTo>
                  <a:close/>
                </a:path>
              </a:pathLst>
            </a:custGeom>
            <a:solidFill>
              <a:srgbClr val="0D28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2" name="ïS1íďe"/>
            <p:cNvSpPr/>
            <p:nvPr/>
          </p:nvSpPr>
          <p:spPr bwMode="auto">
            <a:xfrm>
              <a:off x="6591301" y="2060576"/>
              <a:ext cx="234950" cy="328613"/>
            </a:xfrm>
            <a:custGeom>
              <a:avLst/>
              <a:gdLst>
                <a:gd name="T0" fmla="*/ 17 w 25"/>
                <a:gd name="T1" fmla="*/ 32 h 35"/>
                <a:gd name="T2" fmla="*/ 19 w 25"/>
                <a:gd name="T3" fmla="*/ 15 h 35"/>
                <a:gd name="T4" fmla="*/ 3 w 25"/>
                <a:gd name="T5" fmla="*/ 8 h 35"/>
                <a:gd name="T6" fmla="*/ 2 w 25"/>
                <a:gd name="T7" fmla="*/ 24 h 35"/>
                <a:gd name="T8" fmla="*/ 17 w 25"/>
                <a:gd name="T9" fmla="*/ 32 h 35"/>
              </a:gdLst>
              <a:ahLst/>
              <a:cxnLst>
                <a:cxn ang="0">
                  <a:pos x="T0" y="T1"/>
                </a:cxn>
                <a:cxn ang="0">
                  <a:pos x="T2" y="T3"/>
                </a:cxn>
                <a:cxn ang="0">
                  <a:pos x="T4" y="T5"/>
                </a:cxn>
                <a:cxn ang="0">
                  <a:pos x="T6" y="T7"/>
                </a:cxn>
                <a:cxn ang="0">
                  <a:pos x="T8" y="T9"/>
                </a:cxn>
              </a:cxnLst>
              <a:rect l="0" t="0" r="r" b="b"/>
              <a:pathLst>
                <a:path w="25" h="35">
                  <a:moveTo>
                    <a:pt x="17" y="32"/>
                  </a:moveTo>
                  <a:cubicBezTo>
                    <a:pt x="25" y="29"/>
                    <a:pt x="21" y="20"/>
                    <a:pt x="19" y="15"/>
                  </a:cubicBezTo>
                  <a:cubicBezTo>
                    <a:pt x="16" y="10"/>
                    <a:pt x="10" y="0"/>
                    <a:pt x="3" y="8"/>
                  </a:cubicBezTo>
                  <a:cubicBezTo>
                    <a:pt x="0" y="12"/>
                    <a:pt x="0" y="20"/>
                    <a:pt x="2" y="24"/>
                  </a:cubicBezTo>
                  <a:cubicBezTo>
                    <a:pt x="5" y="30"/>
                    <a:pt x="9" y="35"/>
                    <a:pt x="17" y="32"/>
                  </a:cubicBezTo>
                  <a:close/>
                </a:path>
              </a:pathLst>
            </a:custGeom>
            <a:solidFill>
              <a:srgbClr val="64CBF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3" name="íS1îḋê"/>
            <p:cNvSpPr/>
            <p:nvPr/>
          </p:nvSpPr>
          <p:spPr bwMode="auto">
            <a:xfrm>
              <a:off x="4695826" y="1100138"/>
              <a:ext cx="2120900" cy="1947863"/>
            </a:xfrm>
            <a:custGeom>
              <a:avLst/>
              <a:gdLst>
                <a:gd name="T0" fmla="*/ 216 w 225"/>
                <a:gd name="T1" fmla="*/ 114 h 207"/>
                <a:gd name="T2" fmla="*/ 79 w 225"/>
                <a:gd name="T3" fmla="*/ 202 h 207"/>
                <a:gd name="T4" fmla="*/ 59 w 225"/>
                <a:gd name="T5" fmla="*/ 198 h 207"/>
                <a:gd name="T6" fmla="*/ 4 w 225"/>
                <a:gd name="T7" fmla="*/ 114 h 207"/>
                <a:gd name="T8" fmla="*/ 9 w 225"/>
                <a:gd name="T9" fmla="*/ 94 h 207"/>
                <a:gd name="T10" fmla="*/ 146 w 225"/>
                <a:gd name="T11" fmla="*/ 5 h 207"/>
                <a:gd name="T12" fmla="*/ 167 w 225"/>
                <a:gd name="T13" fmla="*/ 9 h 207"/>
                <a:gd name="T14" fmla="*/ 221 w 225"/>
                <a:gd name="T15" fmla="*/ 93 h 207"/>
                <a:gd name="T16" fmla="*/ 216 w 225"/>
                <a:gd name="T17" fmla="*/ 114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5" h="207">
                  <a:moveTo>
                    <a:pt x="216" y="114"/>
                  </a:moveTo>
                  <a:cubicBezTo>
                    <a:pt x="79" y="202"/>
                    <a:pt x="79" y="202"/>
                    <a:pt x="79" y="202"/>
                  </a:cubicBezTo>
                  <a:cubicBezTo>
                    <a:pt x="72" y="207"/>
                    <a:pt x="63" y="205"/>
                    <a:pt x="59" y="198"/>
                  </a:cubicBezTo>
                  <a:cubicBezTo>
                    <a:pt x="4" y="114"/>
                    <a:pt x="4" y="114"/>
                    <a:pt x="4" y="114"/>
                  </a:cubicBezTo>
                  <a:cubicBezTo>
                    <a:pt x="0" y="108"/>
                    <a:pt x="2" y="98"/>
                    <a:pt x="9" y="94"/>
                  </a:cubicBezTo>
                  <a:cubicBezTo>
                    <a:pt x="146" y="5"/>
                    <a:pt x="146" y="5"/>
                    <a:pt x="146" y="5"/>
                  </a:cubicBezTo>
                  <a:cubicBezTo>
                    <a:pt x="153" y="0"/>
                    <a:pt x="162" y="2"/>
                    <a:pt x="167" y="9"/>
                  </a:cubicBezTo>
                  <a:cubicBezTo>
                    <a:pt x="221" y="93"/>
                    <a:pt x="221" y="93"/>
                    <a:pt x="221" y="93"/>
                  </a:cubicBezTo>
                  <a:cubicBezTo>
                    <a:pt x="225" y="100"/>
                    <a:pt x="223" y="109"/>
                    <a:pt x="216" y="114"/>
                  </a:cubicBezTo>
                  <a:close/>
                </a:path>
              </a:pathLst>
            </a:custGeom>
            <a:solidFill>
              <a:srgbClr val="B1D8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4" name="î$ļíḍê"/>
            <p:cNvSpPr/>
            <p:nvPr/>
          </p:nvSpPr>
          <p:spPr bwMode="auto">
            <a:xfrm>
              <a:off x="5318126" y="1984376"/>
              <a:ext cx="839788" cy="687388"/>
            </a:xfrm>
            <a:custGeom>
              <a:avLst/>
              <a:gdLst>
                <a:gd name="T0" fmla="*/ 40 w 89"/>
                <a:gd name="T1" fmla="*/ 3 h 73"/>
                <a:gd name="T2" fmla="*/ 11 w 89"/>
                <a:gd name="T3" fmla="*/ 22 h 73"/>
                <a:gd name="T4" fmla="*/ 1 w 89"/>
                <a:gd name="T5" fmla="*/ 68 h 73"/>
                <a:gd name="T6" fmla="*/ 5 w 89"/>
                <a:gd name="T7" fmla="*/ 72 h 73"/>
                <a:gd name="T8" fmla="*/ 87 w 89"/>
                <a:gd name="T9" fmla="*/ 19 h 73"/>
                <a:gd name="T10" fmla="*/ 86 w 89"/>
                <a:gd name="T11" fmla="*/ 13 h 73"/>
                <a:gd name="T12" fmla="*/ 40 w 89"/>
                <a:gd name="T13" fmla="*/ 3 h 73"/>
              </a:gdLst>
              <a:ahLst/>
              <a:cxnLst>
                <a:cxn ang="0">
                  <a:pos x="T0" y="T1"/>
                </a:cxn>
                <a:cxn ang="0">
                  <a:pos x="T2" y="T3"/>
                </a:cxn>
                <a:cxn ang="0">
                  <a:pos x="T4" y="T5"/>
                </a:cxn>
                <a:cxn ang="0">
                  <a:pos x="T6" y="T7"/>
                </a:cxn>
                <a:cxn ang="0">
                  <a:pos x="T8" y="T9"/>
                </a:cxn>
                <a:cxn ang="0">
                  <a:pos x="T10" y="T11"/>
                </a:cxn>
                <a:cxn ang="0">
                  <a:pos x="T12" y="T13"/>
                </a:cxn>
              </a:cxnLst>
              <a:rect l="0" t="0" r="r" b="b"/>
              <a:pathLst>
                <a:path w="89" h="73">
                  <a:moveTo>
                    <a:pt x="40" y="3"/>
                  </a:moveTo>
                  <a:cubicBezTo>
                    <a:pt x="27" y="0"/>
                    <a:pt x="14" y="9"/>
                    <a:pt x="11" y="22"/>
                  </a:cubicBezTo>
                  <a:cubicBezTo>
                    <a:pt x="1" y="68"/>
                    <a:pt x="1" y="68"/>
                    <a:pt x="1" y="68"/>
                  </a:cubicBezTo>
                  <a:cubicBezTo>
                    <a:pt x="0" y="71"/>
                    <a:pt x="3" y="73"/>
                    <a:pt x="5" y="72"/>
                  </a:cubicBezTo>
                  <a:cubicBezTo>
                    <a:pt x="87" y="19"/>
                    <a:pt x="87" y="19"/>
                    <a:pt x="87" y="19"/>
                  </a:cubicBezTo>
                  <a:cubicBezTo>
                    <a:pt x="89" y="17"/>
                    <a:pt x="89" y="14"/>
                    <a:pt x="86" y="13"/>
                  </a:cubicBezTo>
                  <a:lnTo>
                    <a:pt x="40" y="3"/>
                  </a:lnTo>
                  <a:close/>
                </a:path>
              </a:pathLst>
            </a:custGeom>
            <a:solidFill>
              <a:srgbClr val="E3F5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5" name="iṥlïdé"/>
            <p:cNvSpPr/>
            <p:nvPr/>
          </p:nvSpPr>
          <p:spPr bwMode="auto">
            <a:xfrm>
              <a:off x="5722938" y="1806576"/>
              <a:ext cx="746125" cy="611188"/>
            </a:xfrm>
            <a:custGeom>
              <a:avLst/>
              <a:gdLst>
                <a:gd name="T0" fmla="*/ 35 w 79"/>
                <a:gd name="T1" fmla="*/ 2 h 65"/>
                <a:gd name="T2" fmla="*/ 9 w 79"/>
                <a:gd name="T3" fmla="*/ 19 h 65"/>
                <a:gd name="T4" fmla="*/ 0 w 79"/>
                <a:gd name="T5" fmla="*/ 60 h 65"/>
                <a:gd name="T6" fmla="*/ 5 w 79"/>
                <a:gd name="T7" fmla="*/ 63 h 65"/>
                <a:gd name="T8" fmla="*/ 77 w 79"/>
                <a:gd name="T9" fmla="*/ 16 h 65"/>
                <a:gd name="T10" fmla="*/ 76 w 79"/>
                <a:gd name="T11" fmla="*/ 11 h 65"/>
                <a:gd name="T12" fmla="*/ 35 w 7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79" h="65">
                  <a:moveTo>
                    <a:pt x="35" y="2"/>
                  </a:moveTo>
                  <a:cubicBezTo>
                    <a:pt x="23" y="0"/>
                    <a:pt x="12" y="7"/>
                    <a:pt x="9" y="19"/>
                  </a:cubicBezTo>
                  <a:cubicBezTo>
                    <a:pt x="0" y="60"/>
                    <a:pt x="0" y="60"/>
                    <a:pt x="0" y="60"/>
                  </a:cubicBezTo>
                  <a:cubicBezTo>
                    <a:pt x="0" y="63"/>
                    <a:pt x="3" y="65"/>
                    <a:pt x="5" y="63"/>
                  </a:cubicBezTo>
                  <a:cubicBezTo>
                    <a:pt x="77" y="16"/>
                    <a:pt x="77" y="16"/>
                    <a:pt x="77" y="16"/>
                  </a:cubicBezTo>
                  <a:cubicBezTo>
                    <a:pt x="79" y="15"/>
                    <a:pt x="78" y="12"/>
                    <a:pt x="76" y="11"/>
                  </a:cubicBezTo>
                  <a:lnTo>
                    <a:pt x="35" y="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6" name="ïṡľîḓê"/>
            <p:cNvSpPr/>
            <p:nvPr/>
          </p:nvSpPr>
          <p:spPr bwMode="auto">
            <a:xfrm>
              <a:off x="5610226" y="1730376"/>
              <a:ext cx="188913" cy="179388"/>
            </a:xfrm>
            <a:custGeom>
              <a:avLst/>
              <a:gdLst>
                <a:gd name="T0" fmla="*/ 17 w 20"/>
                <a:gd name="T1" fmla="*/ 5 h 19"/>
                <a:gd name="T2" fmla="*/ 14 w 20"/>
                <a:gd name="T3" fmla="*/ 16 h 19"/>
                <a:gd name="T4" fmla="*/ 3 w 20"/>
                <a:gd name="T5" fmla="*/ 14 h 19"/>
                <a:gd name="T6" fmla="*/ 5 w 20"/>
                <a:gd name="T7" fmla="*/ 2 h 19"/>
                <a:gd name="T8" fmla="*/ 17 w 20"/>
                <a:gd name="T9" fmla="*/ 5 h 19"/>
              </a:gdLst>
              <a:ahLst/>
              <a:cxnLst>
                <a:cxn ang="0">
                  <a:pos x="T0" y="T1"/>
                </a:cxn>
                <a:cxn ang="0">
                  <a:pos x="T2" y="T3"/>
                </a:cxn>
                <a:cxn ang="0">
                  <a:pos x="T4" y="T5"/>
                </a:cxn>
                <a:cxn ang="0">
                  <a:pos x="T6" y="T7"/>
                </a:cxn>
                <a:cxn ang="0">
                  <a:pos x="T8" y="T9"/>
                </a:cxn>
              </a:cxnLst>
              <a:rect l="0" t="0" r="r" b="b"/>
              <a:pathLst>
                <a:path w="20" h="19">
                  <a:moveTo>
                    <a:pt x="17" y="5"/>
                  </a:moveTo>
                  <a:cubicBezTo>
                    <a:pt x="20" y="9"/>
                    <a:pt x="18" y="14"/>
                    <a:pt x="14" y="16"/>
                  </a:cubicBezTo>
                  <a:cubicBezTo>
                    <a:pt x="11" y="19"/>
                    <a:pt x="5" y="18"/>
                    <a:pt x="3" y="14"/>
                  </a:cubicBezTo>
                  <a:cubicBezTo>
                    <a:pt x="0" y="10"/>
                    <a:pt x="1" y="5"/>
                    <a:pt x="5" y="2"/>
                  </a:cubicBezTo>
                  <a:cubicBezTo>
                    <a:pt x="9" y="0"/>
                    <a:pt x="14" y="1"/>
                    <a:pt x="17" y="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7" name="i$líḑê"/>
            <p:cNvSpPr/>
            <p:nvPr/>
          </p:nvSpPr>
          <p:spPr bwMode="auto">
            <a:xfrm>
              <a:off x="6129338" y="4421188"/>
              <a:ext cx="1593850" cy="1308100"/>
            </a:xfrm>
            <a:custGeom>
              <a:avLst/>
              <a:gdLst>
                <a:gd name="T0" fmla="*/ 169 w 169"/>
                <a:gd name="T1" fmla="*/ 105 h 139"/>
                <a:gd name="T2" fmla="*/ 101 w 169"/>
                <a:gd name="T3" fmla="*/ 137 h 139"/>
                <a:gd name="T4" fmla="*/ 93 w 169"/>
                <a:gd name="T5" fmla="*/ 107 h 139"/>
                <a:gd name="T6" fmla="*/ 72 w 169"/>
                <a:gd name="T7" fmla="*/ 139 h 139"/>
                <a:gd name="T8" fmla="*/ 0 w 169"/>
                <a:gd name="T9" fmla="*/ 129 h 139"/>
                <a:gd name="T10" fmla="*/ 57 w 169"/>
                <a:gd name="T11" fmla="*/ 0 h 139"/>
                <a:gd name="T12" fmla="*/ 85 w 169"/>
                <a:gd name="T13" fmla="*/ 9 h 139"/>
                <a:gd name="T14" fmla="*/ 124 w 169"/>
                <a:gd name="T15" fmla="*/ 5 h 139"/>
                <a:gd name="T16" fmla="*/ 127 w 169"/>
                <a:gd name="T17" fmla="*/ 5 h 139"/>
                <a:gd name="T18" fmla="*/ 165 w 169"/>
                <a:gd name="T19" fmla="*/ 66 h 139"/>
                <a:gd name="T20" fmla="*/ 169 w 169"/>
                <a:gd name="T21" fmla="*/ 10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39">
                  <a:moveTo>
                    <a:pt x="169" y="105"/>
                  </a:moveTo>
                  <a:cubicBezTo>
                    <a:pt x="153" y="123"/>
                    <a:pt x="129" y="133"/>
                    <a:pt x="101" y="137"/>
                  </a:cubicBezTo>
                  <a:cubicBezTo>
                    <a:pt x="98" y="127"/>
                    <a:pt x="96" y="117"/>
                    <a:pt x="93" y="107"/>
                  </a:cubicBezTo>
                  <a:cubicBezTo>
                    <a:pt x="87" y="117"/>
                    <a:pt x="79" y="128"/>
                    <a:pt x="72" y="139"/>
                  </a:cubicBezTo>
                  <a:cubicBezTo>
                    <a:pt x="49" y="139"/>
                    <a:pt x="25" y="135"/>
                    <a:pt x="0" y="129"/>
                  </a:cubicBezTo>
                  <a:cubicBezTo>
                    <a:pt x="25" y="69"/>
                    <a:pt x="57" y="0"/>
                    <a:pt x="57" y="0"/>
                  </a:cubicBezTo>
                  <a:cubicBezTo>
                    <a:pt x="85" y="9"/>
                    <a:pt x="85" y="9"/>
                    <a:pt x="85" y="9"/>
                  </a:cubicBezTo>
                  <a:cubicBezTo>
                    <a:pt x="124" y="5"/>
                    <a:pt x="124" y="5"/>
                    <a:pt x="124" y="5"/>
                  </a:cubicBezTo>
                  <a:cubicBezTo>
                    <a:pt x="125" y="4"/>
                    <a:pt x="126" y="5"/>
                    <a:pt x="127" y="5"/>
                  </a:cubicBezTo>
                  <a:cubicBezTo>
                    <a:pt x="132" y="10"/>
                    <a:pt x="159" y="30"/>
                    <a:pt x="165" y="66"/>
                  </a:cubicBezTo>
                  <a:cubicBezTo>
                    <a:pt x="167" y="78"/>
                    <a:pt x="168" y="91"/>
                    <a:pt x="169" y="10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8" name="iṡḷîďè"/>
            <p:cNvSpPr/>
            <p:nvPr/>
          </p:nvSpPr>
          <p:spPr bwMode="auto">
            <a:xfrm>
              <a:off x="6826251" y="2211388"/>
              <a:ext cx="708025" cy="1006475"/>
            </a:xfrm>
            <a:custGeom>
              <a:avLst/>
              <a:gdLst>
                <a:gd name="T0" fmla="*/ 64 w 75"/>
                <a:gd name="T1" fmla="*/ 13 h 107"/>
                <a:gd name="T2" fmla="*/ 18 w 75"/>
                <a:gd name="T3" fmla="*/ 12 h 107"/>
                <a:gd name="T4" fmla="*/ 8 w 75"/>
                <a:gd name="T5" fmla="*/ 21 h 107"/>
                <a:gd name="T6" fmla="*/ 8 w 75"/>
                <a:gd name="T7" fmla="*/ 22 h 107"/>
                <a:gd name="T8" fmla="*/ 7 w 75"/>
                <a:gd name="T9" fmla="*/ 24 h 107"/>
                <a:gd name="T10" fmla="*/ 6 w 75"/>
                <a:gd name="T11" fmla="*/ 28 h 107"/>
                <a:gd name="T12" fmla="*/ 3 w 75"/>
                <a:gd name="T13" fmla="*/ 37 h 107"/>
                <a:gd name="T14" fmla="*/ 1 w 75"/>
                <a:gd name="T15" fmla="*/ 46 h 107"/>
                <a:gd name="T16" fmla="*/ 1 w 75"/>
                <a:gd name="T17" fmla="*/ 56 h 107"/>
                <a:gd name="T18" fmla="*/ 1 w 75"/>
                <a:gd name="T19" fmla="*/ 61 h 107"/>
                <a:gd name="T20" fmla="*/ 2 w 75"/>
                <a:gd name="T21" fmla="*/ 69 h 107"/>
                <a:gd name="T22" fmla="*/ 18 w 75"/>
                <a:gd name="T23" fmla="*/ 84 h 107"/>
                <a:gd name="T24" fmla="*/ 20 w 75"/>
                <a:gd name="T25" fmla="*/ 95 h 107"/>
                <a:gd name="T26" fmla="*/ 21 w 75"/>
                <a:gd name="T27" fmla="*/ 101 h 107"/>
                <a:gd name="T28" fmla="*/ 22 w 75"/>
                <a:gd name="T29" fmla="*/ 104 h 107"/>
                <a:gd name="T30" fmla="*/ 25 w 75"/>
                <a:gd name="T31" fmla="*/ 106 h 107"/>
                <a:gd name="T32" fmla="*/ 41 w 75"/>
                <a:gd name="T33" fmla="*/ 102 h 107"/>
                <a:gd name="T34" fmla="*/ 43 w 75"/>
                <a:gd name="T35" fmla="*/ 101 h 107"/>
                <a:gd name="T36" fmla="*/ 44 w 75"/>
                <a:gd name="T37" fmla="*/ 98 h 107"/>
                <a:gd name="T38" fmla="*/ 44 w 75"/>
                <a:gd name="T39" fmla="*/ 95 h 107"/>
                <a:gd name="T40" fmla="*/ 43 w 75"/>
                <a:gd name="T41" fmla="*/ 91 h 107"/>
                <a:gd name="T42" fmla="*/ 41 w 75"/>
                <a:gd name="T43" fmla="*/ 80 h 107"/>
                <a:gd name="T44" fmla="*/ 41 w 75"/>
                <a:gd name="T45" fmla="*/ 80 h 107"/>
                <a:gd name="T46" fmla="*/ 46 w 75"/>
                <a:gd name="T47" fmla="*/ 77 h 107"/>
                <a:gd name="T48" fmla="*/ 55 w 75"/>
                <a:gd name="T49" fmla="*/ 69 h 107"/>
                <a:gd name="T50" fmla="*/ 63 w 75"/>
                <a:gd name="T51" fmla="*/ 60 h 107"/>
                <a:gd name="T52" fmla="*/ 67 w 75"/>
                <a:gd name="T53" fmla="*/ 54 h 107"/>
                <a:gd name="T54" fmla="*/ 68 w 75"/>
                <a:gd name="T55" fmla="*/ 52 h 107"/>
                <a:gd name="T56" fmla="*/ 70 w 75"/>
                <a:gd name="T57" fmla="*/ 48 h 107"/>
                <a:gd name="T58" fmla="*/ 64 w 75"/>
                <a:gd name="T59" fmla="*/ 1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5" h="107">
                  <a:moveTo>
                    <a:pt x="64" y="13"/>
                  </a:moveTo>
                  <a:cubicBezTo>
                    <a:pt x="51" y="0"/>
                    <a:pt x="31" y="0"/>
                    <a:pt x="18" y="12"/>
                  </a:cubicBezTo>
                  <a:cubicBezTo>
                    <a:pt x="8" y="21"/>
                    <a:pt x="8" y="21"/>
                    <a:pt x="8" y="21"/>
                  </a:cubicBezTo>
                  <a:cubicBezTo>
                    <a:pt x="8" y="21"/>
                    <a:pt x="8" y="22"/>
                    <a:pt x="8" y="22"/>
                  </a:cubicBezTo>
                  <a:cubicBezTo>
                    <a:pt x="7" y="23"/>
                    <a:pt x="7" y="24"/>
                    <a:pt x="7" y="24"/>
                  </a:cubicBezTo>
                  <a:cubicBezTo>
                    <a:pt x="7" y="26"/>
                    <a:pt x="6" y="27"/>
                    <a:pt x="6" y="28"/>
                  </a:cubicBezTo>
                  <a:cubicBezTo>
                    <a:pt x="5" y="31"/>
                    <a:pt x="4" y="34"/>
                    <a:pt x="3" y="37"/>
                  </a:cubicBezTo>
                  <a:cubicBezTo>
                    <a:pt x="3" y="40"/>
                    <a:pt x="2" y="43"/>
                    <a:pt x="1" y="46"/>
                  </a:cubicBezTo>
                  <a:cubicBezTo>
                    <a:pt x="1" y="49"/>
                    <a:pt x="0" y="53"/>
                    <a:pt x="1" y="56"/>
                  </a:cubicBezTo>
                  <a:cubicBezTo>
                    <a:pt x="1" y="61"/>
                    <a:pt x="1" y="61"/>
                    <a:pt x="1" y="61"/>
                  </a:cubicBezTo>
                  <a:cubicBezTo>
                    <a:pt x="1" y="63"/>
                    <a:pt x="1" y="66"/>
                    <a:pt x="2" y="69"/>
                  </a:cubicBezTo>
                  <a:cubicBezTo>
                    <a:pt x="5" y="76"/>
                    <a:pt x="11" y="81"/>
                    <a:pt x="18" y="84"/>
                  </a:cubicBezTo>
                  <a:cubicBezTo>
                    <a:pt x="18" y="87"/>
                    <a:pt x="19" y="91"/>
                    <a:pt x="20" y="95"/>
                  </a:cubicBezTo>
                  <a:cubicBezTo>
                    <a:pt x="20" y="97"/>
                    <a:pt x="21" y="99"/>
                    <a:pt x="21" y="101"/>
                  </a:cubicBezTo>
                  <a:cubicBezTo>
                    <a:pt x="21" y="102"/>
                    <a:pt x="22" y="103"/>
                    <a:pt x="22" y="104"/>
                  </a:cubicBezTo>
                  <a:cubicBezTo>
                    <a:pt x="22" y="105"/>
                    <a:pt x="23" y="106"/>
                    <a:pt x="25" y="106"/>
                  </a:cubicBezTo>
                  <a:cubicBezTo>
                    <a:pt x="31" y="107"/>
                    <a:pt x="37" y="106"/>
                    <a:pt x="41" y="102"/>
                  </a:cubicBezTo>
                  <a:cubicBezTo>
                    <a:pt x="43" y="101"/>
                    <a:pt x="43" y="101"/>
                    <a:pt x="43" y="101"/>
                  </a:cubicBezTo>
                  <a:cubicBezTo>
                    <a:pt x="44" y="99"/>
                    <a:pt x="44" y="99"/>
                    <a:pt x="44" y="98"/>
                  </a:cubicBezTo>
                  <a:cubicBezTo>
                    <a:pt x="44" y="97"/>
                    <a:pt x="44" y="96"/>
                    <a:pt x="44" y="95"/>
                  </a:cubicBezTo>
                  <a:cubicBezTo>
                    <a:pt x="43" y="94"/>
                    <a:pt x="43" y="92"/>
                    <a:pt x="43" y="91"/>
                  </a:cubicBezTo>
                  <a:cubicBezTo>
                    <a:pt x="42" y="87"/>
                    <a:pt x="42" y="84"/>
                    <a:pt x="41" y="80"/>
                  </a:cubicBezTo>
                  <a:cubicBezTo>
                    <a:pt x="41" y="80"/>
                    <a:pt x="41" y="80"/>
                    <a:pt x="41" y="80"/>
                  </a:cubicBezTo>
                  <a:cubicBezTo>
                    <a:pt x="43" y="79"/>
                    <a:pt x="44" y="78"/>
                    <a:pt x="46" y="77"/>
                  </a:cubicBezTo>
                  <a:cubicBezTo>
                    <a:pt x="49" y="75"/>
                    <a:pt x="52" y="72"/>
                    <a:pt x="55" y="69"/>
                  </a:cubicBezTo>
                  <a:cubicBezTo>
                    <a:pt x="58" y="66"/>
                    <a:pt x="61" y="63"/>
                    <a:pt x="63" y="60"/>
                  </a:cubicBezTo>
                  <a:cubicBezTo>
                    <a:pt x="64" y="58"/>
                    <a:pt x="65" y="56"/>
                    <a:pt x="67" y="54"/>
                  </a:cubicBezTo>
                  <a:cubicBezTo>
                    <a:pt x="67" y="54"/>
                    <a:pt x="68" y="53"/>
                    <a:pt x="68" y="52"/>
                  </a:cubicBezTo>
                  <a:cubicBezTo>
                    <a:pt x="69" y="51"/>
                    <a:pt x="69" y="50"/>
                    <a:pt x="70" y="48"/>
                  </a:cubicBezTo>
                  <a:cubicBezTo>
                    <a:pt x="75" y="37"/>
                    <a:pt x="73" y="23"/>
                    <a:pt x="64" y="13"/>
                  </a:cubicBezTo>
                  <a:close/>
                </a:path>
              </a:pathLst>
            </a:custGeom>
            <a:solidFill>
              <a:srgbClr val="64CBF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9" name="íŝļidê"/>
            <p:cNvSpPr/>
            <p:nvPr/>
          </p:nvSpPr>
          <p:spPr bwMode="auto">
            <a:xfrm>
              <a:off x="6646863" y="2125663"/>
              <a:ext cx="1028700" cy="950913"/>
            </a:xfrm>
            <a:custGeom>
              <a:avLst/>
              <a:gdLst>
                <a:gd name="T0" fmla="*/ 60 w 109"/>
                <a:gd name="T1" fmla="*/ 7 h 101"/>
                <a:gd name="T2" fmla="*/ 21 w 109"/>
                <a:gd name="T3" fmla="*/ 26 h 101"/>
                <a:gd name="T4" fmla="*/ 21 w 109"/>
                <a:gd name="T5" fmla="*/ 26 h 101"/>
                <a:gd name="T6" fmla="*/ 0 w 109"/>
                <a:gd name="T7" fmla="*/ 59 h 101"/>
                <a:gd name="T8" fmla="*/ 1 w 109"/>
                <a:gd name="T9" fmla="*/ 59 h 101"/>
                <a:gd name="T10" fmla="*/ 17 w 109"/>
                <a:gd name="T11" fmla="*/ 35 h 101"/>
                <a:gd name="T12" fmla="*/ 2 w 109"/>
                <a:gd name="T13" fmla="*/ 66 h 101"/>
                <a:gd name="T14" fmla="*/ 85 w 109"/>
                <a:gd name="T15" fmla="*/ 93 h 101"/>
                <a:gd name="T16" fmla="*/ 102 w 109"/>
                <a:gd name="T17" fmla="*/ 71 h 101"/>
                <a:gd name="T18" fmla="*/ 90 w 109"/>
                <a:gd name="T19" fmla="*/ 93 h 101"/>
                <a:gd name="T20" fmla="*/ 91 w 109"/>
                <a:gd name="T21" fmla="*/ 94 h 101"/>
                <a:gd name="T22" fmla="*/ 105 w 109"/>
                <a:gd name="T23" fmla="*/ 59 h 101"/>
                <a:gd name="T24" fmla="*/ 60 w 109"/>
                <a:gd name="T25" fmla="*/ 7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01">
                  <a:moveTo>
                    <a:pt x="60" y="7"/>
                  </a:moveTo>
                  <a:cubicBezTo>
                    <a:pt x="60" y="7"/>
                    <a:pt x="30" y="0"/>
                    <a:pt x="21" y="26"/>
                  </a:cubicBezTo>
                  <a:cubicBezTo>
                    <a:pt x="21" y="26"/>
                    <a:pt x="21" y="26"/>
                    <a:pt x="21" y="26"/>
                  </a:cubicBezTo>
                  <a:cubicBezTo>
                    <a:pt x="9" y="51"/>
                    <a:pt x="0" y="58"/>
                    <a:pt x="0" y="59"/>
                  </a:cubicBezTo>
                  <a:cubicBezTo>
                    <a:pt x="1" y="59"/>
                    <a:pt x="1" y="59"/>
                    <a:pt x="1" y="59"/>
                  </a:cubicBezTo>
                  <a:cubicBezTo>
                    <a:pt x="1" y="59"/>
                    <a:pt x="7" y="53"/>
                    <a:pt x="17" y="35"/>
                  </a:cubicBezTo>
                  <a:cubicBezTo>
                    <a:pt x="9" y="56"/>
                    <a:pt x="2" y="66"/>
                    <a:pt x="2" y="66"/>
                  </a:cubicBezTo>
                  <a:cubicBezTo>
                    <a:pt x="2" y="66"/>
                    <a:pt x="70" y="101"/>
                    <a:pt x="85" y="93"/>
                  </a:cubicBezTo>
                  <a:cubicBezTo>
                    <a:pt x="92" y="90"/>
                    <a:pt x="98" y="81"/>
                    <a:pt x="102" y="71"/>
                  </a:cubicBezTo>
                  <a:cubicBezTo>
                    <a:pt x="98" y="86"/>
                    <a:pt x="90" y="93"/>
                    <a:pt x="90" y="93"/>
                  </a:cubicBezTo>
                  <a:cubicBezTo>
                    <a:pt x="91" y="94"/>
                    <a:pt x="91" y="94"/>
                    <a:pt x="91" y="94"/>
                  </a:cubicBezTo>
                  <a:cubicBezTo>
                    <a:pt x="91" y="94"/>
                    <a:pt x="103" y="83"/>
                    <a:pt x="105" y="59"/>
                  </a:cubicBezTo>
                  <a:cubicBezTo>
                    <a:pt x="109" y="36"/>
                    <a:pt x="100" y="9"/>
                    <a:pt x="60" y="7"/>
                  </a:cubicBezTo>
                  <a:close/>
                </a:path>
              </a:pathLst>
            </a:custGeom>
            <a:solidFill>
              <a:srgbClr val="EE1C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0" name="î$ḻidé"/>
            <p:cNvSpPr/>
            <p:nvPr/>
          </p:nvSpPr>
          <p:spPr bwMode="auto">
            <a:xfrm>
              <a:off x="6958013" y="2992438"/>
              <a:ext cx="377825" cy="139700"/>
            </a:xfrm>
            <a:custGeom>
              <a:avLst/>
              <a:gdLst>
                <a:gd name="T0" fmla="*/ 34 w 40"/>
                <a:gd name="T1" fmla="*/ 4 h 15"/>
                <a:gd name="T2" fmla="*/ 0 w 40"/>
                <a:gd name="T3" fmla="*/ 12 h 15"/>
                <a:gd name="T4" fmla="*/ 30 w 40"/>
                <a:gd name="T5" fmla="*/ 15 h 15"/>
                <a:gd name="T6" fmla="*/ 34 w 40"/>
                <a:gd name="T7" fmla="*/ 4 h 15"/>
              </a:gdLst>
              <a:ahLst/>
              <a:cxnLst>
                <a:cxn ang="0">
                  <a:pos x="T0" y="T1"/>
                </a:cxn>
                <a:cxn ang="0">
                  <a:pos x="T2" y="T3"/>
                </a:cxn>
                <a:cxn ang="0">
                  <a:pos x="T4" y="T5"/>
                </a:cxn>
                <a:cxn ang="0">
                  <a:pos x="T6" y="T7"/>
                </a:cxn>
              </a:cxnLst>
              <a:rect l="0" t="0" r="r" b="b"/>
              <a:pathLst>
                <a:path w="40" h="15">
                  <a:moveTo>
                    <a:pt x="34" y="4"/>
                  </a:moveTo>
                  <a:cubicBezTo>
                    <a:pt x="29" y="0"/>
                    <a:pt x="2" y="0"/>
                    <a:pt x="0" y="12"/>
                  </a:cubicBezTo>
                  <a:cubicBezTo>
                    <a:pt x="0" y="12"/>
                    <a:pt x="14" y="15"/>
                    <a:pt x="30" y="15"/>
                  </a:cubicBezTo>
                  <a:cubicBezTo>
                    <a:pt x="40" y="15"/>
                    <a:pt x="38" y="7"/>
                    <a:pt x="34" y="4"/>
                  </a:cubicBezTo>
                  <a:close/>
                </a:path>
              </a:pathLst>
            </a:custGeom>
            <a:solidFill>
              <a:srgbClr val="1D48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1" name="ïş1îḑé"/>
            <p:cNvSpPr/>
            <p:nvPr/>
          </p:nvSpPr>
          <p:spPr bwMode="auto">
            <a:xfrm>
              <a:off x="5402263" y="2709863"/>
              <a:ext cx="330200" cy="319088"/>
            </a:xfrm>
            <a:custGeom>
              <a:avLst/>
              <a:gdLst>
                <a:gd name="T0" fmla="*/ 30 w 35"/>
                <a:gd name="T1" fmla="*/ 27 h 34"/>
                <a:gd name="T2" fmla="*/ 21 w 35"/>
                <a:gd name="T3" fmla="*/ 14 h 34"/>
                <a:gd name="T4" fmla="*/ 4 w 35"/>
                <a:gd name="T5" fmla="*/ 17 h 34"/>
                <a:gd name="T6" fmla="*/ 14 w 35"/>
                <a:gd name="T7" fmla="*/ 28 h 34"/>
                <a:gd name="T8" fmla="*/ 30 w 35"/>
                <a:gd name="T9" fmla="*/ 27 h 34"/>
              </a:gdLst>
              <a:ahLst/>
              <a:cxnLst>
                <a:cxn ang="0">
                  <a:pos x="T0" y="T1"/>
                </a:cxn>
                <a:cxn ang="0">
                  <a:pos x="T2" y="T3"/>
                </a:cxn>
                <a:cxn ang="0">
                  <a:pos x="T4" y="T5"/>
                </a:cxn>
                <a:cxn ang="0">
                  <a:pos x="T6" y="T7"/>
                </a:cxn>
                <a:cxn ang="0">
                  <a:pos x="T8" y="T9"/>
                </a:cxn>
              </a:cxnLst>
              <a:rect l="0" t="0" r="r" b="b"/>
              <a:pathLst>
                <a:path w="35" h="34">
                  <a:moveTo>
                    <a:pt x="30" y="27"/>
                  </a:moveTo>
                  <a:cubicBezTo>
                    <a:pt x="35" y="19"/>
                    <a:pt x="26" y="18"/>
                    <a:pt x="21" y="14"/>
                  </a:cubicBezTo>
                  <a:cubicBezTo>
                    <a:pt x="17" y="10"/>
                    <a:pt x="0" y="0"/>
                    <a:pt x="4" y="17"/>
                  </a:cubicBezTo>
                  <a:cubicBezTo>
                    <a:pt x="4" y="20"/>
                    <a:pt x="10" y="26"/>
                    <a:pt x="14" y="28"/>
                  </a:cubicBezTo>
                  <a:cubicBezTo>
                    <a:pt x="19" y="31"/>
                    <a:pt x="26" y="34"/>
                    <a:pt x="30" y="27"/>
                  </a:cubicBezTo>
                  <a:close/>
                </a:path>
              </a:pathLst>
            </a:custGeom>
            <a:solidFill>
              <a:srgbClr val="64CBF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2" name="ïŝliḍe"/>
            <p:cNvSpPr/>
            <p:nvPr/>
          </p:nvSpPr>
          <p:spPr bwMode="auto">
            <a:xfrm>
              <a:off x="5553076" y="2887663"/>
              <a:ext cx="2151063" cy="1760538"/>
            </a:xfrm>
            <a:custGeom>
              <a:avLst/>
              <a:gdLst>
                <a:gd name="T0" fmla="*/ 217 w 228"/>
                <a:gd name="T1" fmla="*/ 36 h 187"/>
                <a:gd name="T2" fmla="*/ 136 w 228"/>
                <a:gd name="T3" fmla="*/ 26 h 187"/>
                <a:gd name="T4" fmla="*/ 131 w 228"/>
                <a:gd name="T5" fmla="*/ 29 h 187"/>
                <a:gd name="T6" fmla="*/ 104 w 228"/>
                <a:gd name="T7" fmla="*/ 36 h 187"/>
                <a:gd name="T8" fmla="*/ 87 w 228"/>
                <a:gd name="T9" fmla="*/ 39 h 187"/>
                <a:gd name="T10" fmla="*/ 73 w 228"/>
                <a:gd name="T11" fmla="*/ 39 h 187"/>
                <a:gd name="T12" fmla="*/ 58 w 228"/>
                <a:gd name="T13" fmla="*/ 33 h 187"/>
                <a:gd name="T14" fmla="*/ 43 w 228"/>
                <a:gd name="T15" fmla="*/ 24 h 187"/>
                <a:gd name="T16" fmla="*/ 29 w 228"/>
                <a:gd name="T17" fmla="*/ 14 h 187"/>
                <a:gd name="T18" fmla="*/ 15 w 228"/>
                <a:gd name="T19" fmla="*/ 2 h 187"/>
                <a:gd name="T20" fmla="*/ 14 w 228"/>
                <a:gd name="T21" fmla="*/ 2 h 187"/>
                <a:gd name="T22" fmla="*/ 5 w 228"/>
                <a:gd name="T23" fmla="*/ 2 h 187"/>
                <a:gd name="T24" fmla="*/ 3 w 228"/>
                <a:gd name="T25" fmla="*/ 14 h 187"/>
                <a:gd name="T26" fmla="*/ 16 w 228"/>
                <a:gd name="T27" fmla="*/ 28 h 187"/>
                <a:gd name="T28" fmla="*/ 31 w 228"/>
                <a:gd name="T29" fmla="*/ 41 h 187"/>
                <a:gd name="T30" fmla="*/ 47 w 228"/>
                <a:gd name="T31" fmla="*/ 52 h 187"/>
                <a:gd name="T32" fmla="*/ 67 w 228"/>
                <a:gd name="T33" fmla="*/ 61 h 187"/>
                <a:gd name="T34" fmla="*/ 89 w 228"/>
                <a:gd name="T35" fmla="*/ 62 h 187"/>
                <a:gd name="T36" fmla="*/ 109 w 228"/>
                <a:gd name="T37" fmla="*/ 59 h 187"/>
                <a:gd name="T38" fmla="*/ 115 w 228"/>
                <a:gd name="T39" fmla="*/ 58 h 187"/>
                <a:gd name="T40" fmla="*/ 112 w 228"/>
                <a:gd name="T41" fmla="*/ 169 h 187"/>
                <a:gd name="T42" fmla="*/ 194 w 228"/>
                <a:gd name="T43" fmla="*/ 167 h 187"/>
                <a:gd name="T44" fmla="*/ 217 w 228"/>
                <a:gd name="T45" fmla="*/ 3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8" h="187">
                  <a:moveTo>
                    <a:pt x="217" y="36"/>
                  </a:moveTo>
                  <a:cubicBezTo>
                    <a:pt x="202" y="18"/>
                    <a:pt x="155" y="20"/>
                    <a:pt x="136" y="26"/>
                  </a:cubicBezTo>
                  <a:cubicBezTo>
                    <a:pt x="134" y="27"/>
                    <a:pt x="133" y="28"/>
                    <a:pt x="131" y="29"/>
                  </a:cubicBezTo>
                  <a:cubicBezTo>
                    <a:pt x="122" y="32"/>
                    <a:pt x="113" y="34"/>
                    <a:pt x="104" y="36"/>
                  </a:cubicBezTo>
                  <a:cubicBezTo>
                    <a:pt x="98" y="37"/>
                    <a:pt x="93" y="38"/>
                    <a:pt x="87" y="39"/>
                  </a:cubicBezTo>
                  <a:cubicBezTo>
                    <a:pt x="82" y="39"/>
                    <a:pt x="77" y="39"/>
                    <a:pt x="73" y="39"/>
                  </a:cubicBezTo>
                  <a:cubicBezTo>
                    <a:pt x="68" y="38"/>
                    <a:pt x="63" y="35"/>
                    <a:pt x="58" y="33"/>
                  </a:cubicBezTo>
                  <a:cubicBezTo>
                    <a:pt x="53" y="30"/>
                    <a:pt x="48" y="27"/>
                    <a:pt x="43" y="24"/>
                  </a:cubicBezTo>
                  <a:cubicBezTo>
                    <a:pt x="38" y="21"/>
                    <a:pt x="33" y="17"/>
                    <a:pt x="29" y="14"/>
                  </a:cubicBezTo>
                  <a:cubicBezTo>
                    <a:pt x="24" y="10"/>
                    <a:pt x="20" y="6"/>
                    <a:pt x="15" y="2"/>
                  </a:cubicBezTo>
                  <a:cubicBezTo>
                    <a:pt x="14" y="2"/>
                    <a:pt x="14" y="2"/>
                    <a:pt x="14" y="2"/>
                  </a:cubicBezTo>
                  <a:cubicBezTo>
                    <a:pt x="12" y="0"/>
                    <a:pt x="8" y="0"/>
                    <a:pt x="5" y="2"/>
                  </a:cubicBezTo>
                  <a:cubicBezTo>
                    <a:pt x="1" y="5"/>
                    <a:pt x="0" y="10"/>
                    <a:pt x="3" y="14"/>
                  </a:cubicBezTo>
                  <a:cubicBezTo>
                    <a:pt x="7" y="19"/>
                    <a:pt x="12" y="24"/>
                    <a:pt x="16" y="28"/>
                  </a:cubicBezTo>
                  <a:cubicBezTo>
                    <a:pt x="21" y="32"/>
                    <a:pt x="26" y="37"/>
                    <a:pt x="31" y="41"/>
                  </a:cubicBezTo>
                  <a:cubicBezTo>
                    <a:pt x="36" y="45"/>
                    <a:pt x="42" y="49"/>
                    <a:pt x="47" y="52"/>
                  </a:cubicBezTo>
                  <a:cubicBezTo>
                    <a:pt x="53" y="56"/>
                    <a:pt x="59" y="59"/>
                    <a:pt x="67" y="61"/>
                  </a:cubicBezTo>
                  <a:cubicBezTo>
                    <a:pt x="75" y="63"/>
                    <a:pt x="82" y="63"/>
                    <a:pt x="89" y="62"/>
                  </a:cubicBezTo>
                  <a:cubicBezTo>
                    <a:pt x="96" y="62"/>
                    <a:pt x="103" y="61"/>
                    <a:pt x="109" y="59"/>
                  </a:cubicBezTo>
                  <a:cubicBezTo>
                    <a:pt x="111" y="59"/>
                    <a:pt x="113" y="58"/>
                    <a:pt x="115" y="58"/>
                  </a:cubicBezTo>
                  <a:cubicBezTo>
                    <a:pt x="106" y="94"/>
                    <a:pt x="109" y="149"/>
                    <a:pt x="112" y="169"/>
                  </a:cubicBezTo>
                  <a:cubicBezTo>
                    <a:pt x="115" y="186"/>
                    <a:pt x="194" y="187"/>
                    <a:pt x="194" y="167"/>
                  </a:cubicBezTo>
                  <a:cubicBezTo>
                    <a:pt x="194" y="98"/>
                    <a:pt x="228" y="50"/>
                    <a:pt x="217" y="36"/>
                  </a:cubicBezTo>
                  <a:close/>
                </a:path>
              </a:pathLst>
            </a:custGeom>
            <a:solidFill>
              <a:srgbClr val="112F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3" name="îṡļîḋe"/>
            <p:cNvSpPr/>
            <p:nvPr/>
          </p:nvSpPr>
          <p:spPr bwMode="auto">
            <a:xfrm>
              <a:off x="6950076" y="4967288"/>
              <a:ext cx="347663" cy="442913"/>
            </a:xfrm>
            <a:custGeom>
              <a:avLst/>
              <a:gdLst>
                <a:gd name="T0" fmla="*/ 35 w 37"/>
                <a:gd name="T1" fmla="*/ 0 h 47"/>
                <a:gd name="T2" fmla="*/ 25 w 37"/>
                <a:gd name="T3" fmla="*/ 18 h 47"/>
                <a:gd name="T4" fmla="*/ 0 w 37"/>
                <a:gd name="T5" fmla="*/ 23 h 47"/>
                <a:gd name="T6" fmla="*/ 0 w 37"/>
                <a:gd name="T7" fmla="*/ 25 h 47"/>
                <a:gd name="T8" fmla="*/ 7 w 37"/>
                <a:gd name="T9" fmla="*/ 25 h 47"/>
                <a:gd name="T10" fmla="*/ 17 w 37"/>
                <a:gd name="T11" fmla="*/ 24 h 47"/>
                <a:gd name="T12" fmla="*/ 7 w 37"/>
                <a:gd name="T13" fmla="*/ 46 h 47"/>
                <a:gd name="T14" fmla="*/ 8 w 37"/>
                <a:gd name="T15" fmla="*/ 47 h 47"/>
                <a:gd name="T16" fmla="*/ 20 w 37"/>
                <a:gd name="T17" fmla="*/ 23 h 47"/>
                <a:gd name="T18" fmla="*/ 27 w 37"/>
                <a:gd name="T19" fmla="*/ 19 h 47"/>
                <a:gd name="T20" fmla="*/ 37 w 37"/>
                <a:gd name="T21" fmla="*/ 1 h 47"/>
                <a:gd name="T22" fmla="*/ 35 w 37"/>
                <a:gd name="T23"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7">
                  <a:moveTo>
                    <a:pt x="35" y="0"/>
                  </a:moveTo>
                  <a:cubicBezTo>
                    <a:pt x="35" y="1"/>
                    <a:pt x="34" y="11"/>
                    <a:pt x="25" y="18"/>
                  </a:cubicBezTo>
                  <a:cubicBezTo>
                    <a:pt x="19" y="22"/>
                    <a:pt x="11" y="24"/>
                    <a:pt x="0" y="23"/>
                  </a:cubicBezTo>
                  <a:cubicBezTo>
                    <a:pt x="0" y="25"/>
                    <a:pt x="0" y="25"/>
                    <a:pt x="0" y="25"/>
                  </a:cubicBezTo>
                  <a:cubicBezTo>
                    <a:pt x="2" y="25"/>
                    <a:pt x="5" y="25"/>
                    <a:pt x="7" y="25"/>
                  </a:cubicBezTo>
                  <a:cubicBezTo>
                    <a:pt x="11" y="25"/>
                    <a:pt x="14" y="25"/>
                    <a:pt x="17" y="24"/>
                  </a:cubicBezTo>
                  <a:cubicBezTo>
                    <a:pt x="16" y="28"/>
                    <a:pt x="12" y="38"/>
                    <a:pt x="7" y="46"/>
                  </a:cubicBezTo>
                  <a:cubicBezTo>
                    <a:pt x="8" y="47"/>
                    <a:pt x="8" y="47"/>
                    <a:pt x="8" y="47"/>
                  </a:cubicBezTo>
                  <a:cubicBezTo>
                    <a:pt x="14" y="37"/>
                    <a:pt x="19" y="25"/>
                    <a:pt x="20" y="23"/>
                  </a:cubicBezTo>
                  <a:cubicBezTo>
                    <a:pt x="22" y="22"/>
                    <a:pt x="25" y="21"/>
                    <a:pt x="27" y="19"/>
                  </a:cubicBezTo>
                  <a:cubicBezTo>
                    <a:pt x="36" y="12"/>
                    <a:pt x="37" y="1"/>
                    <a:pt x="37" y="1"/>
                  </a:cubicBezTo>
                  <a:lnTo>
                    <a:pt x="35" y="0"/>
                  </a:lnTo>
                  <a:close/>
                </a:path>
              </a:pathLst>
            </a:custGeom>
            <a:solidFill>
              <a:srgbClr val="E6E8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226" name="组合 225" descr="本素材由iSlide™ 提供&#13;&#10;iSlide™尊重知识产权并注重保护用户享有的各项权利。郑重提醒您：&#13;&#10;iSlide™插件中提供的任何信息内容的所有权、知识产权归其原始权利人或权利受让人所有，您免费/购买获得的是信息内容的使用权，并受下述条款的约束；&#13;&#10;1. 您仅可以个人非商业用途使用该等信息内容，不可将信息内容的全部或部分用于出售，或以出租、出借、转让、分销、发布等其他任何方式供他人使用；&#13;&#10;2. 禁止在接入互联网或移动互联网的任何网站、平台、应用或程序上以任何方式为他人提供iSlide™插件资源内容的下载。&#13;&#10;The resource is supplied by iSlide™.&#13;&#10;iSlide™ respects all intellectual property rights and protects all the rights its users acquired.Solemnly remind you:&#13;&#10;The ownership and intellectual property of the resources supplied in iSlide Add-in belongs to its owner or the assignee of this ownership.you only acquired the usage of the resources supplied in iSlide Add-in, as well as respected the following restrain terms:&#13;&#10;1.You are only allowed to use such resource for personal and non-commercial aim, not allowed to use such resource or part of it for the sale; or rent, lend, transfer to others; or distribution or release it in any way.&#13;&#10;2.You are not permitted to provide the resource of iSlide Add-in in any website, platform, application access to the Internet or mobile Internet."/>
          <p:cNvGrpSpPr/>
          <p:nvPr/>
        </p:nvGrpSpPr>
        <p:grpSpPr>
          <a:xfrm>
            <a:off x="6551930" y="2353388"/>
            <a:ext cx="1860550" cy="1236825"/>
            <a:chOff x="3316287" y="1581150"/>
            <a:chExt cx="5559426" cy="3695701"/>
          </a:xfrm>
        </p:grpSpPr>
        <p:sp>
          <p:nvSpPr>
            <p:cNvPr id="227" name="í$lïḋé"/>
            <p:cNvSpPr/>
            <p:nvPr/>
          </p:nvSpPr>
          <p:spPr bwMode="auto">
            <a:xfrm>
              <a:off x="7291388" y="3100388"/>
              <a:ext cx="1584325" cy="1582738"/>
            </a:xfrm>
            <a:custGeom>
              <a:avLst/>
              <a:gdLst>
                <a:gd name="T0" fmla="*/ 536 w 617"/>
                <a:gd name="T1" fmla="*/ 446 h 617"/>
                <a:gd name="T2" fmla="*/ 565 w 617"/>
                <a:gd name="T3" fmla="*/ 378 h 617"/>
                <a:gd name="T4" fmla="*/ 616 w 617"/>
                <a:gd name="T5" fmla="*/ 368 h 617"/>
                <a:gd name="T6" fmla="*/ 617 w 617"/>
                <a:gd name="T7" fmla="*/ 311 h 617"/>
                <a:gd name="T8" fmla="*/ 617 w 617"/>
                <a:gd name="T9" fmla="*/ 255 h 617"/>
                <a:gd name="T10" fmla="*/ 566 w 617"/>
                <a:gd name="T11" fmla="*/ 244 h 617"/>
                <a:gd name="T12" fmla="*/ 539 w 617"/>
                <a:gd name="T13" fmla="*/ 176 h 617"/>
                <a:gd name="T14" fmla="*/ 568 w 617"/>
                <a:gd name="T15" fmla="*/ 133 h 617"/>
                <a:gd name="T16" fmla="*/ 528 w 617"/>
                <a:gd name="T17" fmla="*/ 93 h 617"/>
                <a:gd name="T18" fmla="*/ 489 w 617"/>
                <a:gd name="T19" fmla="*/ 52 h 617"/>
                <a:gd name="T20" fmla="*/ 445 w 617"/>
                <a:gd name="T21" fmla="*/ 81 h 617"/>
                <a:gd name="T22" fmla="*/ 377 w 617"/>
                <a:gd name="T23" fmla="*/ 52 h 617"/>
                <a:gd name="T24" fmla="*/ 368 w 617"/>
                <a:gd name="T25" fmla="*/ 1 h 617"/>
                <a:gd name="T26" fmla="*/ 311 w 617"/>
                <a:gd name="T27" fmla="*/ 0 h 617"/>
                <a:gd name="T28" fmla="*/ 255 w 617"/>
                <a:gd name="T29" fmla="*/ 0 h 617"/>
                <a:gd name="T30" fmla="*/ 244 w 617"/>
                <a:gd name="T31" fmla="*/ 51 h 617"/>
                <a:gd name="T32" fmla="*/ 176 w 617"/>
                <a:gd name="T33" fmla="*/ 78 h 617"/>
                <a:gd name="T34" fmla="*/ 133 w 617"/>
                <a:gd name="T35" fmla="*/ 49 h 617"/>
                <a:gd name="T36" fmla="*/ 92 w 617"/>
                <a:gd name="T37" fmla="*/ 89 h 617"/>
                <a:gd name="T38" fmla="*/ 52 w 617"/>
                <a:gd name="T39" fmla="*/ 128 h 617"/>
                <a:gd name="T40" fmla="*/ 81 w 617"/>
                <a:gd name="T41" fmla="*/ 172 h 617"/>
                <a:gd name="T42" fmla="*/ 52 w 617"/>
                <a:gd name="T43" fmla="*/ 239 h 617"/>
                <a:gd name="T44" fmla="*/ 1 w 617"/>
                <a:gd name="T45" fmla="*/ 249 h 617"/>
                <a:gd name="T46" fmla="*/ 0 w 617"/>
                <a:gd name="T47" fmla="*/ 306 h 617"/>
                <a:gd name="T48" fmla="*/ 0 w 617"/>
                <a:gd name="T49" fmla="*/ 362 h 617"/>
                <a:gd name="T50" fmla="*/ 50 w 617"/>
                <a:gd name="T51" fmla="*/ 373 h 617"/>
                <a:gd name="T52" fmla="*/ 78 w 617"/>
                <a:gd name="T53" fmla="*/ 441 h 617"/>
                <a:gd name="T54" fmla="*/ 49 w 617"/>
                <a:gd name="T55" fmla="*/ 484 h 617"/>
                <a:gd name="T56" fmla="*/ 88 w 617"/>
                <a:gd name="T57" fmla="*/ 524 h 617"/>
                <a:gd name="T58" fmla="*/ 128 w 617"/>
                <a:gd name="T59" fmla="*/ 565 h 617"/>
                <a:gd name="T60" fmla="*/ 171 w 617"/>
                <a:gd name="T61" fmla="*/ 536 h 617"/>
                <a:gd name="T62" fmla="*/ 239 w 617"/>
                <a:gd name="T63" fmla="*/ 565 h 617"/>
                <a:gd name="T64" fmla="*/ 249 w 617"/>
                <a:gd name="T65" fmla="*/ 616 h 617"/>
                <a:gd name="T66" fmla="*/ 306 w 617"/>
                <a:gd name="T67" fmla="*/ 617 h 617"/>
                <a:gd name="T68" fmla="*/ 362 w 617"/>
                <a:gd name="T69" fmla="*/ 617 h 617"/>
                <a:gd name="T70" fmla="*/ 373 w 617"/>
                <a:gd name="T71" fmla="*/ 566 h 617"/>
                <a:gd name="T72" fmla="*/ 441 w 617"/>
                <a:gd name="T73" fmla="*/ 539 h 617"/>
                <a:gd name="T74" fmla="*/ 484 w 617"/>
                <a:gd name="T75" fmla="*/ 568 h 617"/>
                <a:gd name="T76" fmla="*/ 524 w 617"/>
                <a:gd name="T77" fmla="*/ 529 h 617"/>
                <a:gd name="T78" fmla="*/ 565 w 617"/>
                <a:gd name="T79" fmla="*/ 489 h 617"/>
                <a:gd name="T80" fmla="*/ 536 w 617"/>
                <a:gd name="T81" fmla="*/ 446 h 617"/>
                <a:gd name="T82" fmla="*/ 210 w 617"/>
                <a:gd name="T83" fmla="*/ 405 h 617"/>
                <a:gd name="T84" fmla="*/ 211 w 617"/>
                <a:gd name="T85" fmla="*/ 210 h 617"/>
                <a:gd name="T86" fmla="*/ 407 w 617"/>
                <a:gd name="T87" fmla="*/ 212 h 617"/>
                <a:gd name="T88" fmla="*/ 405 w 617"/>
                <a:gd name="T89" fmla="*/ 407 h 617"/>
                <a:gd name="T90" fmla="*/ 210 w 617"/>
                <a:gd name="T91" fmla="*/ 405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17" h="617">
                  <a:moveTo>
                    <a:pt x="536" y="446"/>
                  </a:moveTo>
                  <a:cubicBezTo>
                    <a:pt x="549" y="424"/>
                    <a:pt x="559" y="401"/>
                    <a:pt x="565" y="378"/>
                  </a:cubicBezTo>
                  <a:cubicBezTo>
                    <a:pt x="616" y="368"/>
                    <a:pt x="616" y="368"/>
                    <a:pt x="616" y="368"/>
                  </a:cubicBezTo>
                  <a:cubicBezTo>
                    <a:pt x="617" y="311"/>
                    <a:pt x="617" y="311"/>
                    <a:pt x="617" y="311"/>
                  </a:cubicBezTo>
                  <a:cubicBezTo>
                    <a:pt x="617" y="255"/>
                    <a:pt x="617" y="255"/>
                    <a:pt x="617" y="255"/>
                  </a:cubicBezTo>
                  <a:cubicBezTo>
                    <a:pt x="566" y="244"/>
                    <a:pt x="566" y="244"/>
                    <a:pt x="566" y="244"/>
                  </a:cubicBezTo>
                  <a:cubicBezTo>
                    <a:pt x="560" y="221"/>
                    <a:pt x="551" y="198"/>
                    <a:pt x="539" y="176"/>
                  </a:cubicBezTo>
                  <a:cubicBezTo>
                    <a:pt x="568" y="133"/>
                    <a:pt x="568" y="133"/>
                    <a:pt x="568" y="133"/>
                  </a:cubicBezTo>
                  <a:cubicBezTo>
                    <a:pt x="528" y="93"/>
                    <a:pt x="528" y="93"/>
                    <a:pt x="528" y="93"/>
                  </a:cubicBezTo>
                  <a:cubicBezTo>
                    <a:pt x="489" y="52"/>
                    <a:pt x="489" y="52"/>
                    <a:pt x="489" y="52"/>
                  </a:cubicBezTo>
                  <a:cubicBezTo>
                    <a:pt x="445" y="81"/>
                    <a:pt x="445" y="81"/>
                    <a:pt x="445" y="81"/>
                  </a:cubicBezTo>
                  <a:cubicBezTo>
                    <a:pt x="424" y="68"/>
                    <a:pt x="401" y="58"/>
                    <a:pt x="377" y="52"/>
                  </a:cubicBezTo>
                  <a:cubicBezTo>
                    <a:pt x="368" y="1"/>
                    <a:pt x="368" y="1"/>
                    <a:pt x="368" y="1"/>
                  </a:cubicBezTo>
                  <a:cubicBezTo>
                    <a:pt x="311" y="0"/>
                    <a:pt x="311" y="0"/>
                    <a:pt x="311" y="0"/>
                  </a:cubicBezTo>
                  <a:cubicBezTo>
                    <a:pt x="255" y="0"/>
                    <a:pt x="255" y="0"/>
                    <a:pt x="255" y="0"/>
                  </a:cubicBezTo>
                  <a:cubicBezTo>
                    <a:pt x="244" y="51"/>
                    <a:pt x="244" y="51"/>
                    <a:pt x="244" y="51"/>
                  </a:cubicBezTo>
                  <a:cubicBezTo>
                    <a:pt x="220" y="56"/>
                    <a:pt x="197" y="66"/>
                    <a:pt x="176" y="78"/>
                  </a:cubicBezTo>
                  <a:cubicBezTo>
                    <a:pt x="133" y="49"/>
                    <a:pt x="133" y="49"/>
                    <a:pt x="133" y="49"/>
                  </a:cubicBezTo>
                  <a:cubicBezTo>
                    <a:pt x="92" y="89"/>
                    <a:pt x="92" y="89"/>
                    <a:pt x="92" y="89"/>
                  </a:cubicBezTo>
                  <a:cubicBezTo>
                    <a:pt x="52" y="128"/>
                    <a:pt x="52" y="128"/>
                    <a:pt x="52" y="128"/>
                  </a:cubicBezTo>
                  <a:cubicBezTo>
                    <a:pt x="81" y="172"/>
                    <a:pt x="81" y="172"/>
                    <a:pt x="81" y="172"/>
                  </a:cubicBezTo>
                  <a:cubicBezTo>
                    <a:pt x="68" y="193"/>
                    <a:pt x="58" y="216"/>
                    <a:pt x="52" y="239"/>
                  </a:cubicBezTo>
                  <a:cubicBezTo>
                    <a:pt x="1" y="249"/>
                    <a:pt x="1" y="249"/>
                    <a:pt x="1" y="249"/>
                  </a:cubicBezTo>
                  <a:cubicBezTo>
                    <a:pt x="0" y="306"/>
                    <a:pt x="0" y="306"/>
                    <a:pt x="0" y="306"/>
                  </a:cubicBezTo>
                  <a:cubicBezTo>
                    <a:pt x="0" y="362"/>
                    <a:pt x="0" y="362"/>
                    <a:pt x="0" y="362"/>
                  </a:cubicBezTo>
                  <a:cubicBezTo>
                    <a:pt x="50" y="373"/>
                    <a:pt x="50" y="373"/>
                    <a:pt x="50" y="373"/>
                  </a:cubicBezTo>
                  <a:cubicBezTo>
                    <a:pt x="56" y="397"/>
                    <a:pt x="65" y="420"/>
                    <a:pt x="78" y="441"/>
                  </a:cubicBezTo>
                  <a:cubicBezTo>
                    <a:pt x="49" y="484"/>
                    <a:pt x="49" y="484"/>
                    <a:pt x="49" y="484"/>
                  </a:cubicBezTo>
                  <a:cubicBezTo>
                    <a:pt x="88" y="524"/>
                    <a:pt x="88" y="524"/>
                    <a:pt x="88" y="524"/>
                  </a:cubicBezTo>
                  <a:cubicBezTo>
                    <a:pt x="128" y="565"/>
                    <a:pt x="128" y="565"/>
                    <a:pt x="128" y="565"/>
                  </a:cubicBezTo>
                  <a:cubicBezTo>
                    <a:pt x="171" y="536"/>
                    <a:pt x="171" y="536"/>
                    <a:pt x="171" y="536"/>
                  </a:cubicBezTo>
                  <a:cubicBezTo>
                    <a:pt x="193" y="549"/>
                    <a:pt x="216" y="559"/>
                    <a:pt x="239" y="565"/>
                  </a:cubicBezTo>
                  <a:cubicBezTo>
                    <a:pt x="249" y="616"/>
                    <a:pt x="249" y="616"/>
                    <a:pt x="249" y="616"/>
                  </a:cubicBezTo>
                  <a:cubicBezTo>
                    <a:pt x="306" y="617"/>
                    <a:pt x="306" y="617"/>
                    <a:pt x="306" y="617"/>
                  </a:cubicBezTo>
                  <a:cubicBezTo>
                    <a:pt x="362" y="617"/>
                    <a:pt x="362" y="617"/>
                    <a:pt x="362" y="617"/>
                  </a:cubicBezTo>
                  <a:cubicBezTo>
                    <a:pt x="373" y="566"/>
                    <a:pt x="373" y="566"/>
                    <a:pt x="373" y="566"/>
                  </a:cubicBezTo>
                  <a:cubicBezTo>
                    <a:pt x="396" y="561"/>
                    <a:pt x="419" y="551"/>
                    <a:pt x="441" y="539"/>
                  </a:cubicBezTo>
                  <a:cubicBezTo>
                    <a:pt x="484" y="568"/>
                    <a:pt x="484" y="568"/>
                    <a:pt x="484" y="568"/>
                  </a:cubicBezTo>
                  <a:cubicBezTo>
                    <a:pt x="524" y="529"/>
                    <a:pt x="524" y="529"/>
                    <a:pt x="524" y="529"/>
                  </a:cubicBezTo>
                  <a:cubicBezTo>
                    <a:pt x="565" y="489"/>
                    <a:pt x="565" y="489"/>
                    <a:pt x="565" y="489"/>
                  </a:cubicBezTo>
                  <a:lnTo>
                    <a:pt x="536" y="446"/>
                  </a:lnTo>
                  <a:close/>
                  <a:moveTo>
                    <a:pt x="210" y="405"/>
                  </a:moveTo>
                  <a:cubicBezTo>
                    <a:pt x="156" y="351"/>
                    <a:pt x="157" y="263"/>
                    <a:pt x="211" y="210"/>
                  </a:cubicBezTo>
                  <a:cubicBezTo>
                    <a:pt x="266" y="156"/>
                    <a:pt x="354" y="157"/>
                    <a:pt x="407" y="212"/>
                  </a:cubicBezTo>
                  <a:cubicBezTo>
                    <a:pt x="461" y="266"/>
                    <a:pt x="460" y="354"/>
                    <a:pt x="405" y="407"/>
                  </a:cubicBezTo>
                  <a:cubicBezTo>
                    <a:pt x="351" y="461"/>
                    <a:pt x="263" y="460"/>
                    <a:pt x="210" y="405"/>
                  </a:cubicBezTo>
                  <a:close/>
                </a:path>
              </a:pathLst>
            </a:custGeom>
            <a:gradFill>
              <a:gsLst>
                <a:gs pos="0">
                  <a:srgbClr val="8BC2FF"/>
                </a:gs>
                <a:gs pos="100000">
                  <a:srgbClr val="599CFF"/>
                </a:gs>
              </a:gsLst>
              <a:lin ang="0" scaled="0"/>
            </a:gradFill>
            <a:ln>
              <a:noFill/>
            </a:ln>
          </p:spPr>
          <p:txBody>
            <a:bodyPr anchor="ctr"/>
            <a:lstStyle/>
            <a:p>
              <a:pPr algn="ctr"/>
              <a:endParaRPr/>
            </a:p>
          </p:txBody>
        </p:sp>
        <p:sp>
          <p:nvSpPr>
            <p:cNvPr id="228" name="íslîḓé"/>
            <p:cNvSpPr/>
            <p:nvPr/>
          </p:nvSpPr>
          <p:spPr bwMode="auto">
            <a:xfrm>
              <a:off x="4165600" y="2259013"/>
              <a:ext cx="1196975" cy="1198563"/>
            </a:xfrm>
            <a:custGeom>
              <a:avLst/>
              <a:gdLst>
                <a:gd name="T0" fmla="*/ 413 w 466"/>
                <a:gd name="T1" fmla="*/ 318 h 467"/>
                <a:gd name="T2" fmla="*/ 429 w 466"/>
                <a:gd name="T3" fmla="*/ 265 h 467"/>
                <a:gd name="T4" fmla="*/ 466 w 466"/>
                <a:gd name="T5" fmla="*/ 254 h 467"/>
                <a:gd name="T6" fmla="*/ 462 w 466"/>
                <a:gd name="T7" fmla="*/ 212 h 467"/>
                <a:gd name="T8" fmla="*/ 459 w 466"/>
                <a:gd name="T9" fmla="*/ 170 h 467"/>
                <a:gd name="T10" fmla="*/ 420 w 466"/>
                <a:gd name="T11" fmla="*/ 166 h 467"/>
                <a:gd name="T12" fmla="*/ 394 w 466"/>
                <a:gd name="T13" fmla="*/ 117 h 467"/>
                <a:gd name="T14" fmla="*/ 413 w 466"/>
                <a:gd name="T15" fmla="*/ 83 h 467"/>
                <a:gd name="T16" fmla="*/ 380 w 466"/>
                <a:gd name="T17" fmla="*/ 56 h 467"/>
                <a:gd name="T18" fmla="*/ 348 w 466"/>
                <a:gd name="T19" fmla="*/ 29 h 467"/>
                <a:gd name="T20" fmla="*/ 318 w 466"/>
                <a:gd name="T21" fmla="*/ 54 h 467"/>
                <a:gd name="T22" fmla="*/ 265 w 466"/>
                <a:gd name="T23" fmla="*/ 38 h 467"/>
                <a:gd name="T24" fmla="*/ 254 w 466"/>
                <a:gd name="T25" fmla="*/ 0 h 467"/>
                <a:gd name="T26" fmla="*/ 212 w 466"/>
                <a:gd name="T27" fmla="*/ 4 h 467"/>
                <a:gd name="T28" fmla="*/ 170 w 466"/>
                <a:gd name="T29" fmla="*/ 8 h 467"/>
                <a:gd name="T30" fmla="*/ 166 w 466"/>
                <a:gd name="T31" fmla="*/ 47 h 467"/>
                <a:gd name="T32" fmla="*/ 117 w 466"/>
                <a:gd name="T33" fmla="*/ 72 h 467"/>
                <a:gd name="T34" fmla="*/ 83 w 466"/>
                <a:gd name="T35" fmla="*/ 54 h 467"/>
                <a:gd name="T36" fmla="*/ 56 w 466"/>
                <a:gd name="T37" fmla="*/ 87 h 467"/>
                <a:gd name="T38" fmla="*/ 29 w 466"/>
                <a:gd name="T39" fmla="*/ 119 h 467"/>
                <a:gd name="T40" fmla="*/ 54 w 466"/>
                <a:gd name="T41" fmla="*/ 149 h 467"/>
                <a:gd name="T42" fmla="*/ 37 w 466"/>
                <a:gd name="T43" fmla="*/ 202 h 467"/>
                <a:gd name="T44" fmla="*/ 0 w 466"/>
                <a:gd name="T45" fmla="*/ 213 h 467"/>
                <a:gd name="T46" fmla="*/ 4 w 466"/>
                <a:gd name="T47" fmla="*/ 255 h 467"/>
                <a:gd name="T48" fmla="*/ 8 w 466"/>
                <a:gd name="T49" fmla="*/ 297 h 467"/>
                <a:gd name="T50" fmla="*/ 47 w 466"/>
                <a:gd name="T51" fmla="*/ 301 h 467"/>
                <a:gd name="T52" fmla="*/ 72 w 466"/>
                <a:gd name="T53" fmla="*/ 350 h 467"/>
                <a:gd name="T54" fmla="*/ 54 w 466"/>
                <a:gd name="T55" fmla="*/ 384 h 467"/>
                <a:gd name="T56" fmla="*/ 86 w 466"/>
                <a:gd name="T57" fmla="*/ 411 h 467"/>
                <a:gd name="T58" fmla="*/ 119 w 466"/>
                <a:gd name="T59" fmla="*/ 438 h 467"/>
                <a:gd name="T60" fmla="*/ 149 w 466"/>
                <a:gd name="T61" fmla="*/ 413 h 467"/>
                <a:gd name="T62" fmla="*/ 202 w 466"/>
                <a:gd name="T63" fmla="*/ 429 h 467"/>
                <a:gd name="T64" fmla="*/ 213 w 466"/>
                <a:gd name="T65" fmla="*/ 467 h 467"/>
                <a:gd name="T66" fmla="*/ 255 w 466"/>
                <a:gd name="T67" fmla="*/ 463 h 467"/>
                <a:gd name="T68" fmla="*/ 297 w 466"/>
                <a:gd name="T69" fmla="*/ 459 h 467"/>
                <a:gd name="T70" fmla="*/ 301 w 466"/>
                <a:gd name="T71" fmla="*/ 420 h 467"/>
                <a:gd name="T72" fmla="*/ 349 w 466"/>
                <a:gd name="T73" fmla="*/ 394 h 467"/>
                <a:gd name="T74" fmla="*/ 384 w 466"/>
                <a:gd name="T75" fmla="*/ 413 h 467"/>
                <a:gd name="T76" fmla="*/ 410 w 466"/>
                <a:gd name="T77" fmla="*/ 380 h 467"/>
                <a:gd name="T78" fmla="*/ 437 w 466"/>
                <a:gd name="T79" fmla="*/ 348 h 467"/>
                <a:gd name="T80" fmla="*/ 413 w 466"/>
                <a:gd name="T81" fmla="*/ 318 h 467"/>
                <a:gd name="T82" fmla="*/ 167 w 466"/>
                <a:gd name="T83" fmla="*/ 313 h 467"/>
                <a:gd name="T84" fmla="*/ 154 w 466"/>
                <a:gd name="T85" fmla="*/ 168 h 467"/>
                <a:gd name="T86" fmla="*/ 299 w 466"/>
                <a:gd name="T87" fmla="*/ 154 h 467"/>
                <a:gd name="T88" fmla="*/ 313 w 466"/>
                <a:gd name="T89" fmla="*/ 299 h 467"/>
                <a:gd name="T90" fmla="*/ 167 w 466"/>
                <a:gd name="T91" fmla="*/ 313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67">
                  <a:moveTo>
                    <a:pt x="413" y="318"/>
                  </a:moveTo>
                  <a:cubicBezTo>
                    <a:pt x="421" y="301"/>
                    <a:pt x="426" y="283"/>
                    <a:pt x="429" y="265"/>
                  </a:cubicBezTo>
                  <a:cubicBezTo>
                    <a:pt x="466" y="254"/>
                    <a:pt x="466" y="254"/>
                    <a:pt x="466" y="254"/>
                  </a:cubicBezTo>
                  <a:cubicBezTo>
                    <a:pt x="462" y="212"/>
                    <a:pt x="462" y="212"/>
                    <a:pt x="462" y="212"/>
                  </a:cubicBezTo>
                  <a:cubicBezTo>
                    <a:pt x="459" y="170"/>
                    <a:pt x="459" y="170"/>
                    <a:pt x="459" y="170"/>
                  </a:cubicBezTo>
                  <a:cubicBezTo>
                    <a:pt x="420" y="166"/>
                    <a:pt x="420" y="166"/>
                    <a:pt x="420" y="166"/>
                  </a:cubicBezTo>
                  <a:cubicBezTo>
                    <a:pt x="414" y="149"/>
                    <a:pt x="405" y="132"/>
                    <a:pt x="394" y="117"/>
                  </a:cubicBezTo>
                  <a:cubicBezTo>
                    <a:pt x="413" y="83"/>
                    <a:pt x="413" y="83"/>
                    <a:pt x="413" y="83"/>
                  </a:cubicBezTo>
                  <a:cubicBezTo>
                    <a:pt x="380" y="56"/>
                    <a:pt x="380" y="56"/>
                    <a:pt x="380" y="56"/>
                  </a:cubicBezTo>
                  <a:cubicBezTo>
                    <a:pt x="348" y="29"/>
                    <a:pt x="348" y="29"/>
                    <a:pt x="348" y="29"/>
                  </a:cubicBezTo>
                  <a:cubicBezTo>
                    <a:pt x="318" y="54"/>
                    <a:pt x="318" y="54"/>
                    <a:pt x="318" y="54"/>
                  </a:cubicBezTo>
                  <a:cubicBezTo>
                    <a:pt x="301" y="46"/>
                    <a:pt x="283" y="40"/>
                    <a:pt x="265" y="38"/>
                  </a:cubicBezTo>
                  <a:cubicBezTo>
                    <a:pt x="254" y="0"/>
                    <a:pt x="254" y="0"/>
                    <a:pt x="254" y="0"/>
                  </a:cubicBezTo>
                  <a:cubicBezTo>
                    <a:pt x="212" y="4"/>
                    <a:pt x="212" y="4"/>
                    <a:pt x="212" y="4"/>
                  </a:cubicBezTo>
                  <a:cubicBezTo>
                    <a:pt x="170" y="8"/>
                    <a:pt x="170" y="8"/>
                    <a:pt x="170" y="8"/>
                  </a:cubicBezTo>
                  <a:cubicBezTo>
                    <a:pt x="166" y="47"/>
                    <a:pt x="166" y="47"/>
                    <a:pt x="166" y="47"/>
                  </a:cubicBezTo>
                  <a:cubicBezTo>
                    <a:pt x="149" y="53"/>
                    <a:pt x="132" y="62"/>
                    <a:pt x="117" y="72"/>
                  </a:cubicBezTo>
                  <a:cubicBezTo>
                    <a:pt x="83" y="54"/>
                    <a:pt x="83" y="54"/>
                    <a:pt x="83" y="54"/>
                  </a:cubicBezTo>
                  <a:cubicBezTo>
                    <a:pt x="56" y="87"/>
                    <a:pt x="56" y="87"/>
                    <a:pt x="56" y="87"/>
                  </a:cubicBezTo>
                  <a:cubicBezTo>
                    <a:pt x="29" y="119"/>
                    <a:pt x="29" y="119"/>
                    <a:pt x="29" y="119"/>
                  </a:cubicBezTo>
                  <a:cubicBezTo>
                    <a:pt x="54" y="149"/>
                    <a:pt x="54" y="149"/>
                    <a:pt x="54" y="149"/>
                  </a:cubicBezTo>
                  <a:cubicBezTo>
                    <a:pt x="46" y="166"/>
                    <a:pt x="40" y="184"/>
                    <a:pt x="37" y="202"/>
                  </a:cubicBezTo>
                  <a:cubicBezTo>
                    <a:pt x="0" y="213"/>
                    <a:pt x="0" y="213"/>
                    <a:pt x="0" y="213"/>
                  </a:cubicBezTo>
                  <a:cubicBezTo>
                    <a:pt x="4" y="255"/>
                    <a:pt x="4" y="255"/>
                    <a:pt x="4" y="255"/>
                  </a:cubicBezTo>
                  <a:cubicBezTo>
                    <a:pt x="8" y="297"/>
                    <a:pt x="8" y="297"/>
                    <a:pt x="8" y="297"/>
                  </a:cubicBezTo>
                  <a:cubicBezTo>
                    <a:pt x="47" y="301"/>
                    <a:pt x="47" y="301"/>
                    <a:pt x="47" y="301"/>
                  </a:cubicBezTo>
                  <a:cubicBezTo>
                    <a:pt x="53" y="318"/>
                    <a:pt x="61" y="334"/>
                    <a:pt x="72" y="350"/>
                  </a:cubicBezTo>
                  <a:cubicBezTo>
                    <a:pt x="54" y="384"/>
                    <a:pt x="54" y="384"/>
                    <a:pt x="54" y="384"/>
                  </a:cubicBezTo>
                  <a:cubicBezTo>
                    <a:pt x="86" y="411"/>
                    <a:pt x="86" y="411"/>
                    <a:pt x="86" y="411"/>
                  </a:cubicBezTo>
                  <a:cubicBezTo>
                    <a:pt x="119" y="438"/>
                    <a:pt x="119" y="438"/>
                    <a:pt x="119" y="438"/>
                  </a:cubicBezTo>
                  <a:cubicBezTo>
                    <a:pt x="149" y="413"/>
                    <a:pt x="149" y="413"/>
                    <a:pt x="149" y="413"/>
                  </a:cubicBezTo>
                  <a:cubicBezTo>
                    <a:pt x="166" y="421"/>
                    <a:pt x="184" y="427"/>
                    <a:pt x="202" y="429"/>
                  </a:cubicBezTo>
                  <a:cubicBezTo>
                    <a:pt x="213" y="467"/>
                    <a:pt x="213" y="467"/>
                    <a:pt x="213" y="467"/>
                  </a:cubicBezTo>
                  <a:cubicBezTo>
                    <a:pt x="255" y="463"/>
                    <a:pt x="255" y="463"/>
                    <a:pt x="255" y="463"/>
                  </a:cubicBezTo>
                  <a:cubicBezTo>
                    <a:pt x="297" y="459"/>
                    <a:pt x="297" y="459"/>
                    <a:pt x="297" y="459"/>
                  </a:cubicBezTo>
                  <a:cubicBezTo>
                    <a:pt x="301" y="420"/>
                    <a:pt x="301" y="420"/>
                    <a:pt x="301" y="420"/>
                  </a:cubicBezTo>
                  <a:cubicBezTo>
                    <a:pt x="318" y="414"/>
                    <a:pt x="334" y="405"/>
                    <a:pt x="349" y="394"/>
                  </a:cubicBezTo>
                  <a:cubicBezTo>
                    <a:pt x="384" y="413"/>
                    <a:pt x="384" y="413"/>
                    <a:pt x="384" y="413"/>
                  </a:cubicBezTo>
                  <a:cubicBezTo>
                    <a:pt x="410" y="380"/>
                    <a:pt x="410" y="380"/>
                    <a:pt x="410" y="380"/>
                  </a:cubicBezTo>
                  <a:cubicBezTo>
                    <a:pt x="437" y="348"/>
                    <a:pt x="437" y="348"/>
                    <a:pt x="437" y="348"/>
                  </a:cubicBezTo>
                  <a:lnTo>
                    <a:pt x="413" y="318"/>
                  </a:lnTo>
                  <a:close/>
                  <a:moveTo>
                    <a:pt x="167" y="313"/>
                  </a:moveTo>
                  <a:cubicBezTo>
                    <a:pt x="123" y="277"/>
                    <a:pt x="117" y="211"/>
                    <a:pt x="154" y="168"/>
                  </a:cubicBezTo>
                  <a:cubicBezTo>
                    <a:pt x="190" y="124"/>
                    <a:pt x="255" y="117"/>
                    <a:pt x="299" y="154"/>
                  </a:cubicBezTo>
                  <a:cubicBezTo>
                    <a:pt x="343" y="190"/>
                    <a:pt x="349" y="256"/>
                    <a:pt x="313" y="299"/>
                  </a:cubicBezTo>
                  <a:cubicBezTo>
                    <a:pt x="276" y="343"/>
                    <a:pt x="211" y="349"/>
                    <a:pt x="167" y="313"/>
                  </a:cubicBezTo>
                  <a:close/>
                </a:path>
              </a:pathLst>
            </a:custGeom>
            <a:gradFill>
              <a:gsLst>
                <a:gs pos="0">
                  <a:srgbClr val="8BC2FF"/>
                </a:gs>
                <a:gs pos="100000">
                  <a:srgbClr val="599CFF"/>
                </a:gs>
              </a:gsLst>
              <a:lin ang="0" scaled="0"/>
            </a:gradFill>
            <a:ln>
              <a:noFill/>
            </a:ln>
          </p:spPr>
          <p:txBody>
            <a:bodyPr anchor="ctr"/>
            <a:lstStyle/>
            <a:p>
              <a:pPr algn="ctr"/>
              <a:endParaRPr/>
            </a:p>
          </p:txBody>
        </p:sp>
        <p:sp>
          <p:nvSpPr>
            <p:cNvPr id="229" name="îṧlïḍe"/>
            <p:cNvSpPr/>
            <p:nvPr/>
          </p:nvSpPr>
          <p:spPr bwMode="auto">
            <a:xfrm>
              <a:off x="5265738" y="2601913"/>
              <a:ext cx="3159125" cy="2651125"/>
            </a:xfrm>
            <a:custGeom>
              <a:avLst/>
              <a:gdLst>
                <a:gd name="T0" fmla="*/ 1230 w 1230"/>
                <a:gd name="T1" fmla="*/ 1033 h 1033"/>
                <a:gd name="T2" fmla="*/ 1227 w 1230"/>
                <a:gd name="T3" fmla="*/ 1033 h 1033"/>
                <a:gd name="T4" fmla="*/ 1227 w 1230"/>
                <a:gd name="T5" fmla="*/ 781 h 1033"/>
                <a:gd name="T6" fmla="*/ 1125 w 1230"/>
                <a:gd name="T7" fmla="*/ 680 h 1033"/>
                <a:gd name="T8" fmla="*/ 866 w 1230"/>
                <a:gd name="T9" fmla="*/ 680 h 1033"/>
                <a:gd name="T10" fmla="*/ 761 w 1230"/>
                <a:gd name="T11" fmla="*/ 575 h 1033"/>
                <a:gd name="T12" fmla="*/ 761 w 1230"/>
                <a:gd name="T13" fmla="*/ 105 h 1033"/>
                <a:gd name="T14" fmla="*/ 660 w 1230"/>
                <a:gd name="T15" fmla="*/ 3 h 1033"/>
                <a:gd name="T16" fmla="*/ 0 w 1230"/>
                <a:gd name="T17" fmla="*/ 3 h 1033"/>
                <a:gd name="T18" fmla="*/ 0 w 1230"/>
                <a:gd name="T19" fmla="*/ 0 h 1033"/>
                <a:gd name="T20" fmla="*/ 660 w 1230"/>
                <a:gd name="T21" fmla="*/ 0 h 1033"/>
                <a:gd name="T22" fmla="*/ 765 w 1230"/>
                <a:gd name="T23" fmla="*/ 105 h 1033"/>
                <a:gd name="T24" fmla="*/ 765 w 1230"/>
                <a:gd name="T25" fmla="*/ 575 h 1033"/>
                <a:gd name="T26" fmla="*/ 866 w 1230"/>
                <a:gd name="T27" fmla="*/ 676 h 1033"/>
                <a:gd name="T28" fmla="*/ 1125 w 1230"/>
                <a:gd name="T29" fmla="*/ 676 h 1033"/>
                <a:gd name="T30" fmla="*/ 1230 w 1230"/>
                <a:gd name="T31" fmla="*/ 781 h 1033"/>
                <a:gd name="T32" fmla="*/ 1230 w 1230"/>
                <a:gd name="T33" fmla="*/ 1033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30" h="1033">
                  <a:moveTo>
                    <a:pt x="1230" y="1033"/>
                  </a:moveTo>
                  <a:cubicBezTo>
                    <a:pt x="1227" y="1033"/>
                    <a:pt x="1227" y="1033"/>
                    <a:pt x="1227" y="1033"/>
                  </a:cubicBezTo>
                  <a:cubicBezTo>
                    <a:pt x="1227" y="781"/>
                    <a:pt x="1227" y="781"/>
                    <a:pt x="1227" y="781"/>
                  </a:cubicBezTo>
                  <a:cubicBezTo>
                    <a:pt x="1227" y="725"/>
                    <a:pt x="1181" y="680"/>
                    <a:pt x="1125" y="680"/>
                  </a:cubicBezTo>
                  <a:cubicBezTo>
                    <a:pt x="866" y="680"/>
                    <a:pt x="866" y="680"/>
                    <a:pt x="866" y="680"/>
                  </a:cubicBezTo>
                  <a:cubicBezTo>
                    <a:pt x="809" y="680"/>
                    <a:pt x="761" y="633"/>
                    <a:pt x="761" y="575"/>
                  </a:cubicBezTo>
                  <a:cubicBezTo>
                    <a:pt x="761" y="105"/>
                    <a:pt x="761" y="105"/>
                    <a:pt x="761" y="105"/>
                  </a:cubicBezTo>
                  <a:cubicBezTo>
                    <a:pt x="761" y="49"/>
                    <a:pt x="716" y="3"/>
                    <a:pt x="660" y="3"/>
                  </a:cubicBezTo>
                  <a:cubicBezTo>
                    <a:pt x="0" y="3"/>
                    <a:pt x="0" y="3"/>
                    <a:pt x="0" y="3"/>
                  </a:cubicBezTo>
                  <a:cubicBezTo>
                    <a:pt x="0" y="0"/>
                    <a:pt x="0" y="0"/>
                    <a:pt x="0" y="0"/>
                  </a:cubicBezTo>
                  <a:cubicBezTo>
                    <a:pt x="660" y="0"/>
                    <a:pt x="660" y="0"/>
                    <a:pt x="660" y="0"/>
                  </a:cubicBezTo>
                  <a:cubicBezTo>
                    <a:pt x="718" y="0"/>
                    <a:pt x="765" y="47"/>
                    <a:pt x="765" y="105"/>
                  </a:cubicBezTo>
                  <a:cubicBezTo>
                    <a:pt x="765" y="575"/>
                    <a:pt x="765" y="575"/>
                    <a:pt x="765" y="575"/>
                  </a:cubicBezTo>
                  <a:cubicBezTo>
                    <a:pt x="765" y="631"/>
                    <a:pt x="811" y="676"/>
                    <a:pt x="866" y="676"/>
                  </a:cubicBezTo>
                  <a:cubicBezTo>
                    <a:pt x="1125" y="676"/>
                    <a:pt x="1125" y="676"/>
                    <a:pt x="1125" y="676"/>
                  </a:cubicBezTo>
                  <a:cubicBezTo>
                    <a:pt x="1183" y="676"/>
                    <a:pt x="1230" y="723"/>
                    <a:pt x="1230" y="781"/>
                  </a:cubicBezTo>
                  <a:lnTo>
                    <a:pt x="1230" y="1033"/>
                  </a:lnTo>
                  <a:close/>
                </a:path>
              </a:pathLst>
            </a:custGeom>
            <a:solidFill>
              <a:srgbClr val="64A4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0" name="íS1ïḋe"/>
            <p:cNvSpPr/>
            <p:nvPr/>
          </p:nvSpPr>
          <p:spPr bwMode="auto">
            <a:xfrm>
              <a:off x="5257800" y="2192338"/>
              <a:ext cx="544513" cy="630238"/>
            </a:xfrm>
            <a:custGeom>
              <a:avLst/>
              <a:gdLst>
                <a:gd name="T0" fmla="*/ 172 w 212"/>
                <a:gd name="T1" fmla="*/ 0 h 246"/>
                <a:gd name="T2" fmla="*/ 116 w 212"/>
                <a:gd name="T3" fmla="*/ 203 h 246"/>
                <a:gd name="T4" fmla="*/ 39 w 212"/>
                <a:gd name="T5" fmla="*/ 167 h 246"/>
                <a:gd name="T6" fmla="*/ 107 w 212"/>
                <a:gd name="T7" fmla="*/ 95 h 246"/>
                <a:gd name="T8" fmla="*/ 172 w 212"/>
                <a:gd name="T9" fmla="*/ 0 h 246"/>
              </a:gdLst>
              <a:ahLst/>
              <a:cxnLst>
                <a:cxn ang="0">
                  <a:pos x="T0" y="T1"/>
                </a:cxn>
                <a:cxn ang="0">
                  <a:pos x="T2" y="T3"/>
                </a:cxn>
                <a:cxn ang="0">
                  <a:pos x="T4" y="T5"/>
                </a:cxn>
                <a:cxn ang="0">
                  <a:pos x="T6" y="T7"/>
                </a:cxn>
                <a:cxn ang="0">
                  <a:pos x="T8" y="T9"/>
                </a:cxn>
              </a:cxnLst>
              <a:rect l="0" t="0" r="r" b="b"/>
              <a:pathLst>
                <a:path w="212" h="246">
                  <a:moveTo>
                    <a:pt x="172" y="0"/>
                  </a:moveTo>
                  <a:cubicBezTo>
                    <a:pt x="172" y="0"/>
                    <a:pt x="212" y="159"/>
                    <a:pt x="116" y="203"/>
                  </a:cubicBezTo>
                  <a:cubicBezTo>
                    <a:pt x="21" y="246"/>
                    <a:pt x="39" y="167"/>
                    <a:pt x="39" y="167"/>
                  </a:cubicBezTo>
                  <a:cubicBezTo>
                    <a:pt x="39" y="167"/>
                    <a:pt x="0" y="156"/>
                    <a:pt x="107" y="95"/>
                  </a:cubicBezTo>
                  <a:cubicBezTo>
                    <a:pt x="157" y="66"/>
                    <a:pt x="172" y="0"/>
                    <a:pt x="172" y="0"/>
                  </a:cubicBezTo>
                  <a:close/>
                </a:path>
              </a:pathLst>
            </a:custGeom>
            <a:solidFill>
              <a:srgbClr val="BBD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1" name="ísļîḋè"/>
            <p:cNvSpPr/>
            <p:nvPr/>
          </p:nvSpPr>
          <p:spPr bwMode="auto">
            <a:xfrm>
              <a:off x="5383213" y="2227263"/>
              <a:ext cx="1012825" cy="860425"/>
            </a:xfrm>
            <a:custGeom>
              <a:avLst/>
              <a:gdLst>
                <a:gd name="T0" fmla="*/ 374 w 394"/>
                <a:gd name="T1" fmla="*/ 0 h 335"/>
                <a:gd name="T2" fmla="*/ 213 w 394"/>
                <a:gd name="T3" fmla="*/ 199 h 335"/>
                <a:gd name="T4" fmla="*/ 5 w 394"/>
                <a:gd name="T5" fmla="*/ 335 h 335"/>
                <a:gd name="T6" fmla="*/ 374 w 394"/>
                <a:gd name="T7" fmla="*/ 0 h 335"/>
              </a:gdLst>
              <a:ahLst/>
              <a:cxnLst>
                <a:cxn ang="0">
                  <a:pos x="T0" y="T1"/>
                </a:cxn>
                <a:cxn ang="0">
                  <a:pos x="T2" y="T3"/>
                </a:cxn>
                <a:cxn ang="0">
                  <a:pos x="T4" y="T5"/>
                </a:cxn>
                <a:cxn ang="0">
                  <a:pos x="T6" y="T7"/>
                </a:cxn>
              </a:cxnLst>
              <a:rect l="0" t="0" r="r" b="b"/>
              <a:pathLst>
                <a:path w="394" h="335">
                  <a:moveTo>
                    <a:pt x="374" y="0"/>
                  </a:moveTo>
                  <a:cubicBezTo>
                    <a:pt x="374" y="0"/>
                    <a:pt x="394" y="139"/>
                    <a:pt x="213" y="199"/>
                  </a:cubicBezTo>
                  <a:cubicBezTo>
                    <a:pt x="31" y="259"/>
                    <a:pt x="5" y="335"/>
                    <a:pt x="5" y="335"/>
                  </a:cubicBezTo>
                  <a:cubicBezTo>
                    <a:pt x="5" y="335"/>
                    <a:pt x="0" y="27"/>
                    <a:pt x="374" y="0"/>
                  </a:cubicBezTo>
                  <a:close/>
                </a:path>
              </a:pathLst>
            </a:custGeom>
            <a:solidFill>
              <a:srgbClr val="97A4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2" name="iṩļîḋè"/>
            <p:cNvSpPr/>
            <p:nvPr/>
          </p:nvSpPr>
          <p:spPr bwMode="auto">
            <a:xfrm>
              <a:off x="5257800" y="2605088"/>
              <a:ext cx="1173163" cy="595313"/>
            </a:xfrm>
            <a:custGeom>
              <a:avLst/>
              <a:gdLst>
                <a:gd name="T0" fmla="*/ 54 w 457"/>
                <a:gd name="T1" fmla="*/ 131 h 232"/>
                <a:gd name="T2" fmla="*/ 226 w 457"/>
                <a:gd name="T3" fmla="*/ 3 h 232"/>
                <a:gd name="T4" fmla="*/ 457 w 457"/>
                <a:gd name="T5" fmla="*/ 27 h 232"/>
                <a:gd name="T6" fmla="*/ 54 w 457"/>
                <a:gd name="T7" fmla="*/ 131 h 232"/>
              </a:gdLst>
              <a:ahLst/>
              <a:cxnLst>
                <a:cxn ang="0">
                  <a:pos x="T0" y="T1"/>
                </a:cxn>
                <a:cxn ang="0">
                  <a:pos x="T2" y="T3"/>
                </a:cxn>
                <a:cxn ang="0">
                  <a:pos x="T4" y="T5"/>
                </a:cxn>
                <a:cxn ang="0">
                  <a:pos x="T6" y="T7"/>
                </a:cxn>
              </a:cxnLst>
              <a:rect l="0" t="0" r="r" b="b"/>
              <a:pathLst>
                <a:path w="457" h="232">
                  <a:moveTo>
                    <a:pt x="54" y="131"/>
                  </a:moveTo>
                  <a:cubicBezTo>
                    <a:pt x="0" y="111"/>
                    <a:pt x="128" y="0"/>
                    <a:pt x="226" y="3"/>
                  </a:cubicBezTo>
                  <a:cubicBezTo>
                    <a:pt x="324" y="6"/>
                    <a:pt x="391" y="43"/>
                    <a:pt x="457" y="27"/>
                  </a:cubicBezTo>
                  <a:cubicBezTo>
                    <a:pt x="457" y="27"/>
                    <a:pt x="319" y="232"/>
                    <a:pt x="54" y="131"/>
                  </a:cubicBezTo>
                  <a:close/>
                </a:path>
              </a:pathLst>
            </a:custGeom>
            <a:solidFill>
              <a:srgbClr val="4875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3" name="ïśḻíḍê"/>
            <p:cNvSpPr/>
            <p:nvPr/>
          </p:nvSpPr>
          <p:spPr bwMode="auto">
            <a:xfrm>
              <a:off x="4551363" y="2659063"/>
              <a:ext cx="1325563" cy="1531938"/>
            </a:xfrm>
            <a:custGeom>
              <a:avLst/>
              <a:gdLst>
                <a:gd name="T0" fmla="*/ 509 w 516"/>
                <a:gd name="T1" fmla="*/ 202 h 597"/>
                <a:gd name="T2" fmla="*/ 516 w 516"/>
                <a:gd name="T3" fmla="*/ 85 h 597"/>
                <a:gd name="T4" fmla="*/ 484 w 516"/>
                <a:gd name="T5" fmla="*/ 69 h 597"/>
                <a:gd name="T6" fmla="*/ 385 w 516"/>
                <a:gd name="T7" fmla="*/ 23 h 597"/>
                <a:gd name="T8" fmla="*/ 354 w 516"/>
                <a:gd name="T9" fmla="*/ 10 h 597"/>
                <a:gd name="T10" fmla="*/ 238 w 516"/>
                <a:gd name="T11" fmla="*/ 0 h 597"/>
                <a:gd name="T12" fmla="*/ 204 w 516"/>
                <a:gd name="T13" fmla="*/ 12 h 597"/>
                <a:gd name="T14" fmla="*/ 81 w 516"/>
                <a:gd name="T15" fmla="*/ 64 h 597"/>
                <a:gd name="T16" fmla="*/ 1 w 516"/>
                <a:gd name="T17" fmla="*/ 397 h 597"/>
                <a:gd name="T18" fmla="*/ 163 w 516"/>
                <a:gd name="T19" fmla="*/ 465 h 597"/>
                <a:gd name="T20" fmla="*/ 162 w 516"/>
                <a:gd name="T21" fmla="*/ 577 h 597"/>
                <a:gd name="T22" fmla="*/ 162 w 516"/>
                <a:gd name="T23" fmla="*/ 597 h 597"/>
                <a:gd name="T24" fmla="*/ 506 w 516"/>
                <a:gd name="T25" fmla="*/ 597 h 597"/>
                <a:gd name="T26" fmla="*/ 505 w 516"/>
                <a:gd name="T27" fmla="*/ 577 h 597"/>
                <a:gd name="T28" fmla="*/ 504 w 516"/>
                <a:gd name="T29" fmla="*/ 575 h 597"/>
                <a:gd name="T30" fmla="*/ 499 w 516"/>
                <a:gd name="T31" fmla="*/ 455 h 597"/>
                <a:gd name="T32" fmla="*/ 503 w 516"/>
                <a:gd name="T33" fmla="*/ 386 h 597"/>
                <a:gd name="T34" fmla="*/ 509 w 516"/>
                <a:gd name="T35" fmla="*/ 202 h 597"/>
                <a:gd name="T36" fmla="*/ 73 w 516"/>
                <a:gd name="T37" fmla="*/ 379 h 597"/>
                <a:gd name="T38" fmla="*/ 126 w 516"/>
                <a:gd name="T39" fmla="*/ 267 h 597"/>
                <a:gd name="T40" fmla="*/ 128 w 516"/>
                <a:gd name="T41" fmla="*/ 266 h 597"/>
                <a:gd name="T42" fmla="*/ 131 w 516"/>
                <a:gd name="T43" fmla="*/ 266 h 597"/>
                <a:gd name="T44" fmla="*/ 139 w 516"/>
                <a:gd name="T45" fmla="*/ 258 h 597"/>
                <a:gd name="T46" fmla="*/ 162 w 516"/>
                <a:gd name="T47" fmla="*/ 420 h 597"/>
                <a:gd name="T48" fmla="*/ 73 w 516"/>
                <a:gd name="T49" fmla="*/ 379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6" h="597">
                  <a:moveTo>
                    <a:pt x="509" y="202"/>
                  </a:moveTo>
                  <a:cubicBezTo>
                    <a:pt x="512" y="160"/>
                    <a:pt x="515" y="121"/>
                    <a:pt x="516" y="85"/>
                  </a:cubicBezTo>
                  <a:cubicBezTo>
                    <a:pt x="506" y="79"/>
                    <a:pt x="494" y="73"/>
                    <a:pt x="484" y="69"/>
                  </a:cubicBezTo>
                  <a:cubicBezTo>
                    <a:pt x="454" y="54"/>
                    <a:pt x="412" y="35"/>
                    <a:pt x="385" y="23"/>
                  </a:cubicBezTo>
                  <a:cubicBezTo>
                    <a:pt x="370" y="15"/>
                    <a:pt x="354" y="10"/>
                    <a:pt x="354" y="10"/>
                  </a:cubicBezTo>
                  <a:cubicBezTo>
                    <a:pt x="354" y="10"/>
                    <a:pt x="247" y="0"/>
                    <a:pt x="238" y="0"/>
                  </a:cubicBezTo>
                  <a:cubicBezTo>
                    <a:pt x="235" y="1"/>
                    <a:pt x="222" y="5"/>
                    <a:pt x="204" y="12"/>
                  </a:cubicBezTo>
                  <a:cubicBezTo>
                    <a:pt x="166" y="26"/>
                    <a:pt x="93" y="56"/>
                    <a:pt x="81" y="64"/>
                  </a:cubicBezTo>
                  <a:cubicBezTo>
                    <a:pt x="64" y="76"/>
                    <a:pt x="3" y="377"/>
                    <a:pt x="1" y="397"/>
                  </a:cubicBezTo>
                  <a:cubicBezTo>
                    <a:pt x="0" y="417"/>
                    <a:pt x="85" y="444"/>
                    <a:pt x="163" y="465"/>
                  </a:cubicBezTo>
                  <a:cubicBezTo>
                    <a:pt x="163" y="495"/>
                    <a:pt x="163" y="538"/>
                    <a:pt x="162" y="577"/>
                  </a:cubicBezTo>
                  <a:cubicBezTo>
                    <a:pt x="162" y="584"/>
                    <a:pt x="162" y="590"/>
                    <a:pt x="162" y="597"/>
                  </a:cubicBezTo>
                  <a:cubicBezTo>
                    <a:pt x="506" y="597"/>
                    <a:pt x="506" y="597"/>
                    <a:pt x="506" y="597"/>
                  </a:cubicBezTo>
                  <a:cubicBezTo>
                    <a:pt x="505" y="590"/>
                    <a:pt x="505" y="583"/>
                    <a:pt x="505" y="577"/>
                  </a:cubicBezTo>
                  <a:cubicBezTo>
                    <a:pt x="504" y="576"/>
                    <a:pt x="504" y="575"/>
                    <a:pt x="504" y="575"/>
                  </a:cubicBezTo>
                  <a:cubicBezTo>
                    <a:pt x="503" y="548"/>
                    <a:pt x="498" y="501"/>
                    <a:pt x="499" y="455"/>
                  </a:cubicBezTo>
                  <a:cubicBezTo>
                    <a:pt x="499" y="455"/>
                    <a:pt x="498" y="406"/>
                    <a:pt x="503" y="386"/>
                  </a:cubicBezTo>
                  <a:cubicBezTo>
                    <a:pt x="504" y="293"/>
                    <a:pt x="509" y="202"/>
                    <a:pt x="509" y="202"/>
                  </a:cubicBezTo>
                  <a:close/>
                  <a:moveTo>
                    <a:pt x="73" y="379"/>
                  </a:moveTo>
                  <a:cubicBezTo>
                    <a:pt x="73" y="340"/>
                    <a:pt x="126" y="267"/>
                    <a:pt x="126" y="267"/>
                  </a:cubicBezTo>
                  <a:cubicBezTo>
                    <a:pt x="126" y="267"/>
                    <a:pt x="128" y="266"/>
                    <a:pt x="128" y="266"/>
                  </a:cubicBezTo>
                  <a:cubicBezTo>
                    <a:pt x="128" y="266"/>
                    <a:pt x="131" y="266"/>
                    <a:pt x="131" y="266"/>
                  </a:cubicBezTo>
                  <a:cubicBezTo>
                    <a:pt x="131" y="266"/>
                    <a:pt x="139" y="258"/>
                    <a:pt x="139" y="258"/>
                  </a:cubicBezTo>
                  <a:cubicBezTo>
                    <a:pt x="141" y="265"/>
                    <a:pt x="158" y="363"/>
                    <a:pt x="162" y="420"/>
                  </a:cubicBezTo>
                  <a:cubicBezTo>
                    <a:pt x="113" y="411"/>
                    <a:pt x="73" y="397"/>
                    <a:pt x="73" y="379"/>
                  </a:cubicBezTo>
                  <a:close/>
                </a:path>
              </a:pathLst>
            </a:custGeom>
            <a:solidFill>
              <a:srgbClr val="DBD8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4" name="iślïḋè"/>
            <p:cNvSpPr/>
            <p:nvPr/>
          </p:nvSpPr>
          <p:spPr bwMode="auto">
            <a:xfrm>
              <a:off x="5503863" y="2701926"/>
              <a:ext cx="377825" cy="1489075"/>
            </a:xfrm>
            <a:custGeom>
              <a:avLst/>
              <a:gdLst>
                <a:gd name="T0" fmla="*/ 145 w 147"/>
                <a:gd name="T1" fmla="*/ 560 h 580"/>
                <a:gd name="T2" fmla="*/ 138 w 147"/>
                <a:gd name="T3" fmla="*/ 512 h 580"/>
                <a:gd name="T4" fmla="*/ 138 w 147"/>
                <a:gd name="T5" fmla="*/ 511 h 580"/>
                <a:gd name="T6" fmla="*/ 136 w 147"/>
                <a:gd name="T7" fmla="*/ 496 h 580"/>
                <a:gd name="T8" fmla="*/ 136 w 147"/>
                <a:gd name="T9" fmla="*/ 495 h 580"/>
                <a:gd name="T10" fmla="*/ 130 w 147"/>
                <a:gd name="T11" fmla="*/ 432 h 580"/>
                <a:gd name="T12" fmla="*/ 132 w 147"/>
                <a:gd name="T13" fmla="*/ 389 h 580"/>
                <a:gd name="T14" fmla="*/ 141 w 147"/>
                <a:gd name="T15" fmla="*/ 186 h 580"/>
                <a:gd name="T16" fmla="*/ 147 w 147"/>
                <a:gd name="T17" fmla="*/ 67 h 580"/>
                <a:gd name="T18" fmla="*/ 0 w 147"/>
                <a:gd name="T19" fmla="*/ 0 h 580"/>
                <a:gd name="T20" fmla="*/ 45 w 147"/>
                <a:gd name="T21" fmla="*/ 194 h 580"/>
                <a:gd name="T22" fmla="*/ 76 w 147"/>
                <a:gd name="T23" fmla="*/ 421 h 580"/>
                <a:gd name="T24" fmla="*/ 76 w 147"/>
                <a:gd name="T25" fmla="*/ 421 h 580"/>
                <a:gd name="T26" fmla="*/ 99 w 147"/>
                <a:gd name="T27" fmla="*/ 560 h 580"/>
                <a:gd name="T28" fmla="*/ 102 w 147"/>
                <a:gd name="T29" fmla="*/ 580 h 580"/>
                <a:gd name="T30" fmla="*/ 147 w 147"/>
                <a:gd name="T31" fmla="*/ 580 h 580"/>
                <a:gd name="T32" fmla="*/ 145 w 147"/>
                <a:gd name="T33" fmla="*/ 56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7" h="580">
                  <a:moveTo>
                    <a:pt x="145" y="560"/>
                  </a:moveTo>
                  <a:cubicBezTo>
                    <a:pt x="142" y="544"/>
                    <a:pt x="140" y="527"/>
                    <a:pt x="138" y="512"/>
                  </a:cubicBezTo>
                  <a:cubicBezTo>
                    <a:pt x="138" y="511"/>
                    <a:pt x="138" y="511"/>
                    <a:pt x="138" y="511"/>
                  </a:cubicBezTo>
                  <a:cubicBezTo>
                    <a:pt x="138" y="506"/>
                    <a:pt x="137" y="501"/>
                    <a:pt x="136" y="496"/>
                  </a:cubicBezTo>
                  <a:cubicBezTo>
                    <a:pt x="136" y="495"/>
                    <a:pt x="136" y="495"/>
                    <a:pt x="136" y="495"/>
                  </a:cubicBezTo>
                  <a:cubicBezTo>
                    <a:pt x="134" y="473"/>
                    <a:pt x="132" y="452"/>
                    <a:pt x="130" y="432"/>
                  </a:cubicBezTo>
                  <a:cubicBezTo>
                    <a:pt x="129" y="418"/>
                    <a:pt x="130" y="403"/>
                    <a:pt x="132" y="389"/>
                  </a:cubicBezTo>
                  <a:cubicBezTo>
                    <a:pt x="138" y="290"/>
                    <a:pt x="141" y="186"/>
                    <a:pt x="141" y="186"/>
                  </a:cubicBezTo>
                  <a:cubicBezTo>
                    <a:pt x="144" y="144"/>
                    <a:pt x="146" y="104"/>
                    <a:pt x="147" y="67"/>
                  </a:cubicBezTo>
                  <a:cubicBezTo>
                    <a:pt x="147" y="67"/>
                    <a:pt x="13" y="3"/>
                    <a:pt x="0" y="0"/>
                  </a:cubicBezTo>
                  <a:cubicBezTo>
                    <a:pt x="0" y="0"/>
                    <a:pt x="26" y="60"/>
                    <a:pt x="45" y="194"/>
                  </a:cubicBezTo>
                  <a:cubicBezTo>
                    <a:pt x="52" y="245"/>
                    <a:pt x="66" y="332"/>
                    <a:pt x="76" y="421"/>
                  </a:cubicBezTo>
                  <a:cubicBezTo>
                    <a:pt x="76" y="421"/>
                    <a:pt x="76" y="421"/>
                    <a:pt x="76" y="421"/>
                  </a:cubicBezTo>
                  <a:cubicBezTo>
                    <a:pt x="81" y="468"/>
                    <a:pt x="91" y="517"/>
                    <a:pt x="99" y="560"/>
                  </a:cubicBezTo>
                  <a:cubicBezTo>
                    <a:pt x="100" y="567"/>
                    <a:pt x="101" y="573"/>
                    <a:pt x="102" y="580"/>
                  </a:cubicBezTo>
                  <a:cubicBezTo>
                    <a:pt x="147" y="580"/>
                    <a:pt x="147" y="580"/>
                    <a:pt x="147" y="580"/>
                  </a:cubicBezTo>
                  <a:cubicBezTo>
                    <a:pt x="147" y="573"/>
                    <a:pt x="146" y="567"/>
                    <a:pt x="145" y="560"/>
                  </a:cubicBezTo>
                  <a:close/>
                </a:path>
              </a:pathLst>
            </a:custGeom>
            <a:solidFill>
              <a:srgbClr val="3236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5" name="ïṧlíḍé"/>
            <p:cNvSpPr/>
            <p:nvPr/>
          </p:nvSpPr>
          <p:spPr bwMode="auto">
            <a:xfrm>
              <a:off x="4495800" y="2674938"/>
              <a:ext cx="1060450" cy="1516063"/>
            </a:xfrm>
            <a:custGeom>
              <a:avLst/>
              <a:gdLst>
                <a:gd name="T0" fmla="*/ 313 w 413"/>
                <a:gd name="T1" fmla="*/ 413 h 591"/>
                <a:gd name="T2" fmla="*/ 321 w 413"/>
                <a:gd name="T3" fmla="*/ 286 h 591"/>
                <a:gd name="T4" fmla="*/ 242 w 413"/>
                <a:gd name="T5" fmla="*/ 0 h 591"/>
                <a:gd name="T6" fmla="*/ 208 w 413"/>
                <a:gd name="T7" fmla="*/ 13 h 591"/>
                <a:gd name="T8" fmla="*/ 88 w 413"/>
                <a:gd name="T9" fmla="*/ 61 h 591"/>
                <a:gd name="T10" fmla="*/ 2 w 413"/>
                <a:gd name="T11" fmla="*/ 408 h 591"/>
                <a:gd name="T12" fmla="*/ 178 w 413"/>
                <a:gd name="T13" fmla="*/ 476 h 591"/>
                <a:gd name="T14" fmla="*/ 172 w 413"/>
                <a:gd name="T15" fmla="*/ 572 h 591"/>
                <a:gd name="T16" fmla="*/ 168 w 413"/>
                <a:gd name="T17" fmla="*/ 591 h 591"/>
                <a:gd name="T18" fmla="*/ 293 w 413"/>
                <a:gd name="T19" fmla="*/ 591 h 591"/>
                <a:gd name="T20" fmla="*/ 296 w 413"/>
                <a:gd name="T21" fmla="*/ 571 h 591"/>
                <a:gd name="T22" fmla="*/ 303 w 413"/>
                <a:gd name="T23" fmla="*/ 510 h 591"/>
                <a:gd name="T24" fmla="*/ 366 w 413"/>
                <a:gd name="T25" fmla="*/ 526 h 591"/>
                <a:gd name="T26" fmla="*/ 412 w 413"/>
                <a:gd name="T27" fmla="*/ 442 h 591"/>
                <a:gd name="T28" fmla="*/ 313 w 413"/>
                <a:gd name="T29" fmla="*/ 413 h 591"/>
                <a:gd name="T30" fmla="*/ 151 w 413"/>
                <a:gd name="T31" fmla="*/ 337 h 591"/>
                <a:gd name="T32" fmla="*/ 150 w 413"/>
                <a:gd name="T33" fmla="*/ 261 h 591"/>
                <a:gd name="T34" fmla="*/ 166 w 413"/>
                <a:gd name="T35" fmla="*/ 364 h 591"/>
                <a:gd name="T36" fmla="*/ 151 w 413"/>
                <a:gd name="T37" fmla="*/ 337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3" h="591">
                  <a:moveTo>
                    <a:pt x="313" y="413"/>
                  </a:moveTo>
                  <a:cubicBezTo>
                    <a:pt x="319" y="363"/>
                    <a:pt x="324" y="313"/>
                    <a:pt x="321" y="286"/>
                  </a:cubicBezTo>
                  <a:cubicBezTo>
                    <a:pt x="303" y="67"/>
                    <a:pt x="250" y="9"/>
                    <a:pt x="242" y="0"/>
                  </a:cubicBezTo>
                  <a:cubicBezTo>
                    <a:pt x="237" y="2"/>
                    <a:pt x="214" y="11"/>
                    <a:pt x="208" y="13"/>
                  </a:cubicBezTo>
                  <a:cubicBezTo>
                    <a:pt x="172" y="27"/>
                    <a:pt x="98" y="53"/>
                    <a:pt x="88" y="61"/>
                  </a:cubicBezTo>
                  <a:cubicBezTo>
                    <a:pt x="71" y="73"/>
                    <a:pt x="4" y="388"/>
                    <a:pt x="2" y="408"/>
                  </a:cubicBezTo>
                  <a:cubicBezTo>
                    <a:pt x="0" y="422"/>
                    <a:pt x="88" y="451"/>
                    <a:pt x="178" y="476"/>
                  </a:cubicBezTo>
                  <a:cubicBezTo>
                    <a:pt x="178" y="501"/>
                    <a:pt x="180" y="536"/>
                    <a:pt x="172" y="572"/>
                  </a:cubicBezTo>
                  <a:cubicBezTo>
                    <a:pt x="170" y="578"/>
                    <a:pt x="168" y="583"/>
                    <a:pt x="168" y="591"/>
                  </a:cubicBezTo>
                  <a:cubicBezTo>
                    <a:pt x="293" y="591"/>
                    <a:pt x="293" y="591"/>
                    <a:pt x="293" y="591"/>
                  </a:cubicBezTo>
                  <a:cubicBezTo>
                    <a:pt x="294" y="584"/>
                    <a:pt x="295" y="578"/>
                    <a:pt x="296" y="571"/>
                  </a:cubicBezTo>
                  <a:cubicBezTo>
                    <a:pt x="298" y="551"/>
                    <a:pt x="300" y="531"/>
                    <a:pt x="303" y="510"/>
                  </a:cubicBezTo>
                  <a:cubicBezTo>
                    <a:pt x="340" y="520"/>
                    <a:pt x="366" y="526"/>
                    <a:pt x="366" y="526"/>
                  </a:cubicBezTo>
                  <a:cubicBezTo>
                    <a:pt x="366" y="526"/>
                    <a:pt x="401" y="466"/>
                    <a:pt x="412" y="442"/>
                  </a:cubicBezTo>
                  <a:cubicBezTo>
                    <a:pt x="413" y="438"/>
                    <a:pt x="368" y="427"/>
                    <a:pt x="313" y="413"/>
                  </a:cubicBezTo>
                  <a:close/>
                  <a:moveTo>
                    <a:pt x="151" y="337"/>
                  </a:moveTo>
                  <a:cubicBezTo>
                    <a:pt x="150" y="292"/>
                    <a:pt x="150" y="261"/>
                    <a:pt x="150" y="261"/>
                  </a:cubicBezTo>
                  <a:cubicBezTo>
                    <a:pt x="155" y="276"/>
                    <a:pt x="161" y="320"/>
                    <a:pt x="166" y="364"/>
                  </a:cubicBezTo>
                  <a:cubicBezTo>
                    <a:pt x="148" y="355"/>
                    <a:pt x="152" y="346"/>
                    <a:pt x="151" y="337"/>
                  </a:cubicBezTo>
                  <a:close/>
                </a:path>
              </a:pathLst>
            </a:custGeom>
            <a:solidFill>
              <a:srgbClr val="3236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6" name="îṥḻïḋe"/>
            <p:cNvSpPr/>
            <p:nvPr/>
          </p:nvSpPr>
          <p:spPr bwMode="auto">
            <a:xfrm>
              <a:off x="5146675" y="2363788"/>
              <a:ext cx="323850" cy="379413"/>
            </a:xfrm>
            <a:custGeom>
              <a:avLst/>
              <a:gdLst>
                <a:gd name="T0" fmla="*/ 0 w 126"/>
                <a:gd name="T1" fmla="*/ 119 h 148"/>
                <a:gd name="T2" fmla="*/ 10 w 126"/>
                <a:gd name="T3" fmla="*/ 20 h 148"/>
                <a:gd name="T4" fmla="*/ 117 w 126"/>
                <a:gd name="T5" fmla="*/ 68 h 148"/>
                <a:gd name="T6" fmla="*/ 116 w 126"/>
                <a:gd name="T7" fmla="*/ 84 h 148"/>
                <a:gd name="T8" fmla="*/ 116 w 126"/>
                <a:gd name="T9" fmla="*/ 97 h 148"/>
                <a:gd name="T10" fmla="*/ 116 w 126"/>
                <a:gd name="T11" fmla="*/ 101 h 148"/>
                <a:gd name="T12" fmla="*/ 116 w 126"/>
                <a:gd name="T13" fmla="*/ 107 h 148"/>
                <a:gd name="T14" fmla="*/ 116 w 126"/>
                <a:gd name="T15" fmla="*/ 114 h 148"/>
                <a:gd name="T16" fmla="*/ 117 w 126"/>
                <a:gd name="T17" fmla="*/ 121 h 148"/>
                <a:gd name="T18" fmla="*/ 121 w 126"/>
                <a:gd name="T19" fmla="*/ 136 h 148"/>
                <a:gd name="T20" fmla="*/ 0 w 126"/>
                <a:gd name="T21" fmla="*/ 119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148">
                  <a:moveTo>
                    <a:pt x="0" y="119"/>
                  </a:moveTo>
                  <a:cubicBezTo>
                    <a:pt x="0" y="119"/>
                    <a:pt x="14" y="93"/>
                    <a:pt x="10" y="20"/>
                  </a:cubicBezTo>
                  <a:cubicBezTo>
                    <a:pt x="9" y="0"/>
                    <a:pt x="117" y="68"/>
                    <a:pt x="117" y="68"/>
                  </a:cubicBezTo>
                  <a:cubicBezTo>
                    <a:pt x="117" y="68"/>
                    <a:pt x="117" y="75"/>
                    <a:pt x="116" y="84"/>
                  </a:cubicBezTo>
                  <a:cubicBezTo>
                    <a:pt x="116" y="88"/>
                    <a:pt x="116" y="93"/>
                    <a:pt x="116" y="97"/>
                  </a:cubicBezTo>
                  <a:cubicBezTo>
                    <a:pt x="116" y="98"/>
                    <a:pt x="116" y="100"/>
                    <a:pt x="116" y="101"/>
                  </a:cubicBezTo>
                  <a:cubicBezTo>
                    <a:pt x="116" y="103"/>
                    <a:pt x="116" y="105"/>
                    <a:pt x="116" y="107"/>
                  </a:cubicBezTo>
                  <a:cubicBezTo>
                    <a:pt x="116" y="109"/>
                    <a:pt x="116" y="112"/>
                    <a:pt x="116" y="114"/>
                  </a:cubicBezTo>
                  <a:cubicBezTo>
                    <a:pt x="117" y="117"/>
                    <a:pt x="117" y="119"/>
                    <a:pt x="117" y="121"/>
                  </a:cubicBezTo>
                  <a:cubicBezTo>
                    <a:pt x="117" y="126"/>
                    <a:pt x="120" y="134"/>
                    <a:pt x="121" y="136"/>
                  </a:cubicBezTo>
                  <a:cubicBezTo>
                    <a:pt x="126" y="147"/>
                    <a:pt x="41" y="148"/>
                    <a:pt x="0" y="119"/>
                  </a:cubicBezTo>
                  <a:close/>
                </a:path>
              </a:pathLst>
            </a:custGeom>
            <a:solidFill>
              <a:srgbClr val="EEA9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7" name="ïŝḻîḍe"/>
            <p:cNvSpPr/>
            <p:nvPr/>
          </p:nvSpPr>
          <p:spPr bwMode="auto">
            <a:xfrm>
              <a:off x="5348288" y="2787651"/>
              <a:ext cx="80963" cy="109538"/>
            </a:xfrm>
            <a:custGeom>
              <a:avLst/>
              <a:gdLst>
                <a:gd name="T0" fmla="*/ 13 w 32"/>
                <a:gd name="T1" fmla="*/ 0 h 43"/>
                <a:gd name="T2" fmla="*/ 32 w 32"/>
                <a:gd name="T3" fmla="*/ 27 h 43"/>
                <a:gd name="T4" fmla="*/ 0 w 32"/>
                <a:gd name="T5" fmla="*/ 31 h 43"/>
                <a:gd name="T6" fmla="*/ 13 w 32"/>
                <a:gd name="T7" fmla="*/ 0 h 43"/>
              </a:gdLst>
              <a:ahLst/>
              <a:cxnLst>
                <a:cxn ang="0">
                  <a:pos x="T0" y="T1"/>
                </a:cxn>
                <a:cxn ang="0">
                  <a:pos x="T2" y="T3"/>
                </a:cxn>
                <a:cxn ang="0">
                  <a:pos x="T4" y="T5"/>
                </a:cxn>
                <a:cxn ang="0">
                  <a:pos x="T6" y="T7"/>
                </a:cxn>
              </a:cxnLst>
              <a:rect l="0" t="0" r="r" b="b"/>
              <a:pathLst>
                <a:path w="32" h="43">
                  <a:moveTo>
                    <a:pt x="13" y="0"/>
                  </a:moveTo>
                  <a:cubicBezTo>
                    <a:pt x="32" y="27"/>
                    <a:pt x="32" y="27"/>
                    <a:pt x="32" y="27"/>
                  </a:cubicBezTo>
                  <a:cubicBezTo>
                    <a:pt x="32" y="27"/>
                    <a:pt x="21" y="43"/>
                    <a:pt x="0" y="31"/>
                  </a:cubicBezTo>
                  <a:lnTo>
                    <a:pt x="13" y="0"/>
                  </a:lnTo>
                  <a:close/>
                </a:path>
              </a:pathLst>
            </a:custGeom>
            <a:solidFill>
              <a:srgbClr val="E873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8" name="iSļïďe"/>
            <p:cNvSpPr/>
            <p:nvPr/>
          </p:nvSpPr>
          <p:spPr bwMode="auto">
            <a:xfrm>
              <a:off x="5375275" y="2855913"/>
              <a:ext cx="228600" cy="1143000"/>
            </a:xfrm>
            <a:custGeom>
              <a:avLst/>
              <a:gdLst>
                <a:gd name="T0" fmla="*/ 16 w 89"/>
                <a:gd name="T1" fmla="*/ 1 h 445"/>
                <a:gd name="T2" fmla="*/ 73 w 89"/>
                <a:gd name="T3" fmla="*/ 404 h 445"/>
                <a:gd name="T4" fmla="*/ 50 w 89"/>
                <a:gd name="T5" fmla="*/ 445 h 445"/>
                <a:gd name="T6" fmla="*/ 25 w 89"/>
                <a:gd name="T7" fmla="*/ 410 h 445"/>
                <a:gd name="T8" fmla="*/ 0 w 89"/>
                <a:gd name="T9" fmla="*/ 0 h 445"/>
                <a:gd name="T10" fmla="*/ 16 w 89"/>
                <a:gd name="T11" fmla="*/ 1 h 445"/>
              </a:gdLst>
              <a:ahLst/>
              <a:cxnLst>
                <a:cxn ang="0">
                  <a:pos x="T0" y="T1"/>
                </a:cxn>
                <a:cxn ang="0">
                  <a:pos x="T2" y="T3"/>
                </a:cxn>
                <a:cxn ang="0">
                  <a:pos x="T4" y="T5"/>
                </a:cxn>
                <a:cxn ang="0">
                  <a:pos x="T6" y="T7"/>
                </a:cxn>
                <a:cxn ang="0">
                  <a:pos x="T8" y="T9"/>
                </a:cxn>
                <a:cxn ang="0">
                  <a:pos x="T10" y="T11"/>
                </a:cxn>
              </a:cxnLst>
              <a:rect l="0" t="0" r="r" b="b"/>
              <a:pathLst>
                <a:path w="89" h="445">
                  <a:moveTo>
                    <a:pt x="16" y="1"/>
                  </a:moveTo>
                  <a:cubicBezTo>
                    <a:pt x="16" y="1"/>
                    <a:pt x="89" y="179"/>
                    <a:pt x="73" y="404"/>
                  </a:cubicBezTo>
                  <a:cubicBezTo>
                    <a:pt x="50" y="445"/>
                    <a:pt x="50" y="445"/>
                    <a:pt x="50" y="445"/>
                  </a:cubicBezTo>
                  <a:cubicBezTo>
                    <a:pt x="25" y="410"/>
                    <a:pt x="25" y="410"/>
                    <a:pt x="25" y="410"/>
                  </a:cubicBezTo>
                  <a:cubicBezTo>
                    <a:pt x="25" y="410"/>
                    <a:pt x="20" y="111"/>
                    <a:pt x="0" y="0"/>
                  </a:cubicBezTo>
                  <a:lnTo>
                    <a:pt x="16" y="1"/>
                  </a:lnTo>
                  <a:close/>
                </a:path>
              </a:pathLst>
            </a:custGeom>
            <a:solidFill>
              <a:srgbClr val="E873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9" name="iSļiďê"/>
            <p:cNvSpPr/>
            <p:nvPr/>
          </p:nvSpPr>
          <p:spPr bwMode="auto">
            <a:xfrm>
              <a:off x="5241925" y="2679701"/>
              <a:ext cx="193675" cy="107950"/>
            </a:xfrm>
            <a:custGeom>
              <a:avLst/>
              <a:gdLst>
                <a:gd name="T0" fmla="*/ 75 w 75"/>
                <a:gd name="T1" fmla="*/ 18 h 42"/>
                <a:gd name="T2" fmla="*/ 54 w 75"/>
                <a:gd name="T3" fmla="*/ 42 h 42"/>
                <a:gd name="T4" fmla="*/ 10 w 75"/>
                <a:gd name="T5" fmla="*/ 18 h 42"/>
                <a:gd name="T6" fmla="*/ 75 w 75"/>
                <a:gd name="T7" fmla="*/ 18 h 42"/>
              </a:gdLst>
              <a:ahLst/>
              <a:cxnLst>
                <a:cxn ang="0">
                  <a:pos x="T0" y="T1"/>
                </a:cxn>
                <a:cxn ang="0">
                  <a:pos x="T2" y="T3"/>
                </a:cxn>
                <a:cxn ang="0">
                  <a:pos x="T4" y="T5"/>
                </a:cxn>
                <a:cxn ang="0">
                  <a:pos x="T6" y="T7"/>
                </a:cxn>
              </a:cxnLst>
              <a:rect l="0" t="0" r="r" b="b"/>
              <a:pathLst>
                <a:path w="75" h="42">
                  <a:moveTo>
                    <a:pt x="75" y="18"/>
                  </a:moveTo>
                  <a:cubicBezTo>
                    <a:pt x="54" y="42"/>
                    <a:pt x="54" y="42"/>
                    <a:pt x="54" y="42"/>
                  </a:cubicBezTo>
                  <a:cubicBezTo>
                    <a:pt x="54" y="42"/>
                    <a:pt x="20" y="36"/>
                    <a:pt x="10" y="18"/>
                  </a:cubicBezTo>
                  <a:cubicBezTo>
                    <a:pt x="0" y="0"/>
                    <a:pt x="75" y="18"/>
                    <a:pt x="75" y="18"/>
                  </a:cubicBezTo>
                  <a:close/>
                </a:path>
              </a:pathLst>
            </a:custGeom>
            <a:solidFill>
              <a:srgbClr val="EEA9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0" name="ïṥḷíḓé"/>
            <p:cNvSpPr/>
            <p:nvPr/>
          </p:nvSpPr>
          <p:spPr bwMode="auto">
            <a:xfrm>
              <a:off x="5381625" y="2668588"/>
              <a:ext cx="100013" cy="207963"/>
            </a:xfrm>
            <a:custGeom>
              <a:avLst/>
              <a:gdLst>
                <a:gd name="T0" fmla="*/ 26 w 39"/>
                <a:gd name="T1" fmla="*/ 0 h 81"/>
                <a:gd name="T2" fmla="*/ 0 w 39"/>
                <a:gd name="T3" fmla="*/ 46 h 81"/>
                <a:gd name="T4" fmla="*/ 25 w 39"/>
                <a:gd name="T5" fmla="*/ 81 h 81"/>
                <a:gd name="T6" fmla="*/ 39 w 39"/>
                <a:gd name="T7" fmla="*/ 9 h 81"/>
                <a:gd name="T8" fmla="*/ 26 w 39"/>
                <a:gd name="T9" fmla="*/ 0 h 81"/>
              </a:gdLst>
              <a:ahLst/>
              <a:cxnLst>
                <a:cxn ang="0">
                  <a:pos x="T0" y="T1"/>
                </a:cxn>
                <a:cxn ang="0">
                  <a:pos x="T2" y="T3"/>
                </a:cxn>
                <a:cxn ang="0">
                  <a:pos x="T4" y="T5"/>
                </a:cxn>
                <a:cxn ang="0">
                  <a:pos x="T6" y="T7"/>
                </a:cxn>
                <a:cxn ang="0">
                  <a:pos x="T8" y="T9"/>
                </a:cxn>
              </a:cxnLst>
              <a:rect l="0" t="0" r="r" b="b"/>
              <a:pathLst>
                <a:path w="39" h="81">
                  <a:moveTo>
                    <a:pt x="26" y="0"/>
                  </a:moveTo>
                  <a:cubicBezTo>
                    <a:pt x="26" y="0"/>
                    <a:pt x="23" y="19"/>
                    <a:pt x="0" y="46"/>
                  </a:cubicBezTo>
                  <a:cubicBezTo>
                    <a:pt x="25" y="81"/>
                    <a:pt x="25" y="81"/>
                    <a:pt x="25" y="81"/>
                  </a:cubicBezTo>
                  <a:cubicBezTo>
                    <a:pt x="39" y="9"/>
                    <a:pt x="39" y="9"/>
                    <a:pt x="39" y="9"/>
                  </a:cubicBezTo>
                  <a:lnTo>
                    <a:pt x="26" y="0"/>
                  </a:lnTo>
                  <a:close/>
                </a:path>
              </a:pathLst>
            </a:custGeom>
            <a:solidFill>
              <a:srgbClr val="C4C1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1" name="iš1idé"/>
            <p:cNvSpPr/>
            <p:nvPr/>
          </p:nvSpPr>
          <p:spPr bwMode="auto">
            <a:xfrm>
              <a:off x="5137150" y="2609851"/>
              <a:ext cx="244475" cy="279400"/>
            </a:xfrm>
            <a:custGeom>
              <a:avLst/>
              <a:gdLst>
                <a:gd name="T0" fmla="*/ 11 w 95"/>
                <a:gd name="T1" fmla="*/ 0 h 109"/>
                <a:gd name="T2" fmla="*/ 95 w 95"/>
                <a:gd name="T3" fmla="*/ 69 h 109"/>
                <a:gd name="T4" fmla="*/ 79 w 95"/>
                <a:gd name="T5" fmla="*/ 109 h 109"/>
                <a:gd name="T6" fmla="*/ 0 w 95"/>
                <a:gd name="T7" fmla="*/ 22 h 109"/>
                <a:gd name="T8" fmla="*/ 11 w 95"/>
                <a:gd name="T9" fmla="*/ 0 h 109"/>
              </a:gdLst>
              <a:ahLst/>
              <a:cxnLst>
                <a:cxn ang="0">
                  <a:pos x="T0" y="T1"/>
                </a:cxn>
                <a:cxn ang="0">
                  <a:pos x="T2" y="T3"/>
                </a:cxn>
                <a:cxn ang="0">
                  <a:pos x="T4" y="T5"/>
                </a:cxn>
                <a:cxn ang="0">
                  <a:pos x="T6" y="T7"/>
                </a:cxn>
                <a:cxn ang="0">
                  <a:pos x="T8" y="T9"/>
                </a:cxn>
              </a:cxnLst>
              <a:rect l="0" t="0" r="r" b="b"/>
              <a:pathLst>
                <a:path w="95" h="109">
                  <a:moveTo>
                    <a:pt x="11" y="0"/>
                  </a:moveTo>
                  <a:cubicBezTo>
                    <a:pt x="11" y="0"/>
                    <a:pt x="60" y="56"/>
                    <a:pt x="95" y="69"/>
                  </a:cubicBezTo>
                  <a:cubicBezTo>
                    <a:pt x="79" y="109"/>
                    <a:pt x="79" y="109"/>
                    <a:pt x="79" y="109"/>
                  </a:cubicBezTo>
                  <a:cubicBezTo>
                    <a:pt x="0" y="22"/>
                    <a:pt x="0" y="22"/>
                    <a:pt x="0" y="22"/>
                  </a:cubicBezTo>
                  <a:lnTo>
                    <a:pt x="11" y="0"/>
                  </a:lnTo>
                  <a:close/>
                </a:path>
              </a:pathLst>
            </a:custGeom>
            <a:solidFill>
              <a:srgbClr val="C4C1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2" name="îşḻîḍé"/>
            <p:cNvSpPr/>
            <p:nvPr/>
          </p:nvSpPr>
          <p:spPr bwMode="auto">
            <a:xfrm>
              <a:off x="5573713" y="2851151"/>
              <a:ext cx="990600" cy="1052513"/>
            </a:xfrm>
            <a:custGeom>
              <a:avLst/>
              <a:gdLst>
                <a:gd name="T0" fmla="*/ 347 w 386"/>
                <a:gd name="T1" fmla="*/ 410 h 410"/>
                <a:gd name="T2" fmla="*/ 239 w 386"/>
                <a:gd name="T3" fmla="*/ 336 h 410"/>
                <a:gd name="T4" fmla="*/ 168 w 386"/>
                <a:gd name="T5" fmla="*/ 272 h 410"/>
                <a:gd name="T6" fmla="*/ 145 w 386"/>
                <a:gd name="T7" fmla="*/ 239 h 410"/>
                <a:gd name="T8" fmla="*/ 144 w 386"/>
                <a:gd name="T9" fmla="*/ 239 h 410"/>
                <a:gd name="T10" fmla="*/ 90 w 386"/>
                <a:gd name="T11" fmla="*/ 153 h 410"/>
                <a:gd name="T12" fmla="*/ 72 w 386"/>
                <a:gd name="T13" fmla="*/ 1 h 410"/>
                <a:gd name="T14" fmla="*/ 120 w 386"/>
                <a:gd name="T15" fmla="*/ 9 h 410"/>
                <a:gd name="T16" fmla="*/ 181 w 386"/>
                <a:gd name="T17" fmla="*/ 110 h 410"/>
                <a:gd name="T18" fmla="*/ 261 w 386"/>
                <a:gd name="T19" fmla="*/ 254 h 410"/>
                <a:gd name="T20" fmla="*/ 300 w 386"/>
                <a:gd name="T21" fmla="*/ 283 h 410"/>
                <a:gd name="T22" fmla="*/ 386 w 386"/>
                <a:gd name="T23" fmla="*/ 353 h 410"/>
                <a:gd name="T24" fmla="*/ 347 w 386"/>
                <a:gd name="T25" fmla="*/ 41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410">
                  <a:moveTo>
                    <a:pt x="347" y="410"/>
                  </a:moveTo>
                  <a:cubicBezTo>
                    <a:pt x="347" y="410"/>
                    <a:pt x="282" y="347"/>
                    <a:pt x="239" y="336"/>
                  </a:cubicBezTo>
                  <a:cubicBezTo>
                    <a:pt x="219" y="331"/>
                    <a:pt x="193" y="304"/>
                    <a:pt x="168" y="272"/>
                  </a:cubicBezTo>
                  <a:cubicBezTo>
                    <a:pt x="160" y="261"/>
                    <a:pt x="152" y="250"/>
                    <a:pt x="145" y="239"/>
                  </a:cubicBezTo>
                  <a:cubicBezTo>
                    <a:pt x="144" y="239"/>
                    <a:pt x="144" y="239"/>
                    <a:pt x="144" y="239"/>
                  </a:cubicBezTo>
                  <a:cubicBezTo>
                    <a:pt x="114" y="195"/>
                    <a:pt x="90" y="153"/>
                    <a:pt x="90" y="153"/>
                  </a:cubicBezTo>
                  <a:cubicBezTo>
                    <a:pt x="90" y="153"/>
                    <a:pt x="0" y="48"/>
                    <a:pt x="72" y="1"/>
                  </a:cubicBezTo>
                  <a:cubicBezTo>
                    <a:pt x="72" y="1"/>
                    <a:pt x="103" y="0"/>
                    <a:pt x="120" y="9"/>
                  </a:cubicBezTo>
                  <a:cubicBezTo>
                    <a:pt x="138" y="19"/>
                    <a:pt x="175" y="96"/>
                    <a:pt x="181" y="110"/>
                  </a:cubicBezTo>
                  <a:cubicBezTo>
                    <a:pt x="188" y="124"/>
                    <a:pt x="256" y="252"/>
                    <a:pt x="261" y="254"/>
                  </a:cubicBezTo>
                  <a:cubicBezTo>
                    <a:pt x="265" y="257"/>
                    <a:pt x="273" y="268"/>
                    <a:pt x="300" y="283"/>
                  </a:cubicBezTo>
                  <a:cubicBezTo>
                    <a:pt x="334" y="301"/>
                    <a:pt x="386" y="353"/>
                    <a:pt x="386" y="353"/>
                  </a:cubicBezTo>
                  <a:lnTo>
                    <a:pt x="347" y="410"/>
                  </a:lnTo>
                  <a:close/>
                </a:path>
              </a:pathLst>
            </a:custGeom>
            <a:solidFill>
              <a:srgbClr val="3236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3" name="iṡḻiḓè"/>
            <p:cNvSpPr/>
            <p:nvPr/>
          </p:nvSpPr>
          <p:spPr bwMode="auto">
            <a:xfrm>
              <a:off x="5435600" y="3808413"/>
              <a:ext cx="330200" cy="285750"/>
            </a:xfrm>
            <a:custGeom>
              <a:avLst/>
              <a:gdLst>
                <a:gd name="T0" fmla="*/ 88 w 129"/>
                <a:gd name="T1" fmla="*/ 111 h 111"/>
                <a:gd name="T2" fmla="*/ 74 w 129"/>
                <a:gd name="T3" fmla="*/ 108 h 111"/>
                <a:gd name="T4" fmla="*/ 63 w 129"/>
                <a:gd name="T5" fmla="*/ 101 h 111"/>
                <a:gd name="T6" fmla="*/ 59 w 129"/>
                <a:gd name="T7" fmla="*/ 99 h 111"/>
                <a:gd name="T8" fmla="*/ 37 w 129"/>
                <a:gd name="T9" fmla="*/ 88 h 111"/>
                <a:gd name="T10" fmla="*/ 0 w 129"/>
                <a:gd name="T11" fmla="*/ 56 h 111"/>
                <a:gd name="T12" fmla="*/ 18 w 129"/>
                <a:gd name="T13" fmla="*/ 28 h 111"/>
                <a:gd name="T14" fmla="*/ 26 w 129"/>
                <a:gd name="T15" fmla="*/ 0 h 111"/>
                <a:gd name="T16" fmla="*/ 101 w 129"/>
                <a:gd name="T17" fmla="*/ 12 h 111"/>
                <a:gd name="T18" fmla="*/ 103 w 129"/>
                <a:gd name="T19" fmla="*/ 14 h 111"/>
                <a:gd name="T20" fmla="*/ 116 w 129"/>
                <a:gd name="T21" fmla="*/ 28 h 111"/>
                <a:gd name="T22" fmla="*/ 128 w 129"/>
                <a:gd name="T23" fmla="*/ 47 h 111"/>
                <a:gd name="T24" fmla="*/ 120 w 129"/>
                <a:gd name="T25" fmla="*/ 60 h 111"/>
                <a:gd name="T26" fmla="*/ 111 w 129"/>
                <a:gd name="T27" fmla="*/ 79 h 111"/>
                <a:gd name="T28" fmla="*/ 98 w 129"/>
                <a:gd name="T29" fmla="*/ 97 h 111"/>
                <a:gd name="T30" fmla="*/ 88 w 129"/>
                <a:gd name="T31"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111">
                  <a:moveTo>
                    <a:pt x="88" y="111"/>
                  </a:moveTo>
                  <a:cubicBezTo>
                    <a:pt x="88" y="111"/>
                    <a:pt x="78" y="110"/>
                    <a:pt x="74" y="108"/>
                  </a:cubicBezTo>
                  <a:cubicBezTo>
                    <a:pt x="74" y="108"/>
                    <a:pt x="68" y="104"/>
                    <a:pt x="63" y="101"/>
                  </a:cubicBezTo>
                  <a:cubicBezTo>
                    <a:pt x="61" y="100"/>
                    <a:pt x="60" y="99"/>
                    <a:pt x="59" y="99"/>
                  </a:cubicBezTo>
                  <a:cubicBezTo>
                    <a:pt x="55" y="97"/>
                    <a:pt x="45" y="95"/>
                    <a:pt x="37" y="88"/>
                  </a:cubicBezTo>
                  <a:cubicBezTo>
                    <a:pt x="28" y="82"/>
                    <a:pt x="0" y="56"/>
                    <a:pt x="0" y="56"/>
                  </a:cubicBezTo>
                  <a:cubicBezTo>
                    <a:pt x="18" y="28"/>
                    <a:pt x="18" y="28"/>
                    <a:pt x="18" y="28"/>
                  </a:cubicBezTo>
                  <a:cubicBezTo>
                    <a:pt x="26" y="0"/>
                    <a:pt x="26" y="0"/>
                    <a:pt x="26" y="0"/>
                  </a:cubicBezTo>
                  <a:cubicBezTo>
                    <a:pt x="26" y="0"/>
                    <a:pt x="92" y="7"/>
                    <a:pt x="101" y="12"/>
                  </a:cubicBezTo>
                  <a:cubicBezTo>
                    <a:pt x="101" y="12"/>
                    <a:pt x="102" y="13"/>
                    <a:pt x="103" y="14"/>
                  </a:cubicBezTo>
                  <a:cubicBezTo>
                    <a:pt x="110" y="19"/>
                    <a:pt x="113" y="25"/>
                    <a:pt x="116" y="28"/>
                  </a:cubicBezTo>
                  <a:cubicBezTo>
                    <a:pt x="118" y="30"/>
                    <a:pt x="129" y="42"/>
                    <a:pt x="128" y="47"/>
                  </a:cubicBezTo>
                  <a:cubicBezTo>
                    <a:pt x="127" y="54"/>
                    <a:pt x="124" y="58"/>
                    <a:pt x="120" y="60"/>
                  </a:cubicBezTo>
                  <a:cubicBezTo>
                    <a:pt x="120" y="60"/>
                    <a:pt x="117" y="73"/>
                    <a:pt x="111" y="79"/>
                  </a:cubicBezTo>
                  <a:cubicBezTo>
                    <a:pt x="111" y="79"/>
                    <a:pt x="109" y="92"/>
                    <a:pt x="98" y="97"/>
                  </a:cubicBezTo>
                  <a:cubicBezTo>
                    <a:pt x="98" y="97"/>
                    <a:pt x="95" y="109"/>
                    <a:pt x="88" y="111"/>
                  </a:cubicBezTo>
                  <a:close/>
                </a:path>
              </a:pathLst>
            </a:custGeom>
            <a:solidFill>
              <a:srgbClr val="EFAA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4" name="îsḷidè"/>
            <p:cNvSpPr/>
            <p:nvPr/>
          </p:nvSpPr>
          <p:spPr bwMode="auto">
            <a:xfrm>
              <a:off x="5116513" y="1858963"/>
              <a:ext cx="581025" cy="796925"/>
            </a:xfrm>
            <a:custGeom>
              <a:avLst/>
              <a:gdLst>
                <a:gd name="T0" fmla="*/ 107 w 226"/>
                <a:gd name="T1" fmla="*/ 28 h 311"/>
                <a:gd name="T2" fmla="*/ 201 w 226"/>
                <a:gd name="T3" fmla="*/ 149 h 311"/>
                <a:gd name="T4" fmla="*/ 76 w 226"/>
                <a:gd name="T5" fmla="*/ 281 h 311"/>
                <a:gd name="T6" fmla="*/ 4 w 226"/>
                <a:gd name="T7" fmla="*/ 109 h 311"/>
                <a:gd name="T8" fmla="*/ 107 w 226"/>
                <a:gd name="T9" fmla="*/ 28 h 311"/>
              </a:gdLst>
              <a:ahLst/>
              <a:cxnLst>
                <a:cxn ang="0">
                  <a:pos x="T0" y="T1"/>
                </a:cxn>
                <a:cxn ang="0">
                  <a:pos x="T2" y="T3"/>
                </a:cxn>
                <a:cxn ang="0">
                  <a:pos x="T4" y="T5"/>
                </a:cxn>
                <a:cxn ang="0">
                  <a:pos x="T6" y="T7"/>
                </a:cxn>
                <a:cxn ang="0">
                  <a:pos x="T8" y="T9"/>
                </a:cxn>
              </a:cxnLst>
              <a:rect l="0" t="0" r="r" b="b"/>
              <a:pathLst>
                <a:path w="226" h="311">
                  <a:moveTo>
                    <a:pt x="107" y="28"/>
                  </a:moveTo>
                  <a:cubicBezTo>
                    <a:pt x="107" y="28"/>
                    <a:pt x="226" y="0"/>
                    <a:pt x="201" y="149"/>
                  </a:cubicBezTo>
                  <a:cubicBezTo>
                    <a:pt x="176" y="299"/>
                    <a:pt x="147" y="311"/>
                    <a:pt x="76" y="281"/>
                  </a:cubicBezTo>
                  <a:cubicBezTo>
                    <a:pt x="4" y="251"/>
                    <a:pt x="9" y="156"/>
                    <a:pt x="4" y="109"/>
                  </a:cubicBezTo>
                  <a:cubicBezTo>
                    <a:pt x="0" y="62"/>
                    <a:pt x="70" y="30"/>
                    <a:pt x="107" y="28"/>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5" name="ïṥļïdé"/>
            <p:cNvSpPr/>
            <p:nvPr/>
          </p:nvSpPr>
          <p:spPr bwMode="auto">
            <a:xfrm>
              <a:off x="5153025" y="2151063"/>
              <a:ext cx="87313" cy="190500"/>
            </a:xfrm>
            <a:custGeom>
              <a:avLst/>
              <a:gdLst>
                <a:gd name="T0" fmla="*/ 31 w 34"/>
                <a:gd name="T1" fmla="*/ 18 h 74"/>
                <a:gd name="T2" fmla="*/ 2 w 34"/>
                <a:gd name="T3" fmla="*/ 20 h 74"/>
                <a:gd name="T4" fmla="*/ 24 w 34"/>
                <a:gd name="T5" fmla="*/ 70 h 74"/>
                <a:gd name="T6" fmla="*/ 31 w 34"/>
                <a:gd name="T7" fmla="*/ 18 h 74"/>
              </a:gdLst>
              <a:ahLst/>
              <a:cxnLst>
                <a:cxn ang="0">
                  <a:pos x="T0" y="T1"/>
                </a:cxn>
                <a:cxn ang="0">
                  <a:pos x="T2" y="T3"/>
                </a:cxn>
                <a:cxn ang="0">
                  <a:pos x="T4" y="T5"/>
                </a:cxn>
                <a:cxn ang="0">
                  <a:pos x="T6" y="T7"/>
                </a:cxn>
              </a:cxnLst>
              <a:rect l="0" t="0" r="r" b="b"/>
              <a:pathLst>
                <a:path w="34" h="74">
                  <a:moveTo>
                    <a:pt x="31" y="18"/>
                  </a:moveTo>
                  <a:cubicBezTo>
                    <a:pt x="30" y="4"/>
                    <a:pt x="4" y="0"/>
                    <a:pt x="2" y="20"/>
                  </a:cubicBezTo>
                  <a:cubicBezTo>
                    <a:pt x="0" y="40"/>
                    <a:pt x="14" y="74"/>
                    <a:pt x="24" y="70"/>
                  </a:cubicBezTo>
                  <a:cubicBezTo>
                    <a:pt x="34" y="67"/>
                    <a:pt x="34" y="36"/>
                    <a:pt x="31" y="18"/>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6" name="íŝḻíḍè"/>
            <p:cNvSpPr/>
            <p:nvPr/>
          </p:nvSpPr>
          <p:spPr bwMode="auto">
            <a:xfrm>
              <a:off x="5092700" y="1792288"/>
              <a:ext cx="584200" cy="541338"/>
            </a:xfrm>
            <a:custGeom>
              <a:avLst/>
              <a:gdLst>
                <a:gd name="T0" fmla="*/ 20 w 227"/>
                <a:gd name="T1" fmla="*/ 211 h 211"/>
                <a:gd name="T2" fmla="*/ 40 w 227"/>
                <a:gd name="T3" fmla="*/ 162 h 211"/>
                <a:gd name="T4" fmla="*/ 60 w 227"/>
                <a:gd name="T5" fmla="*/ 180 h 211"/>
                <a:gd name="T6" fmla="*/ 77 w 227"/>
                <a:gd name="T7" fmla="*/ 183 h 211"/>
                <a:gd name="T8" fmla="*/ 88 w 227"/>
                <a:gd name="T9" fmla="*/ 134 h 211"/>
                <a:gd name="T10" fmla="*/ 213 w 227"/>
                <a:gd name="T11" fmla="*/ 143 h 211"/>
                <a:gd name="T12" fmla="*/ 194 w 227"/>
                <a:gd name="T13" fmla="*/ 36 h 211"/>
                <a:gd name="T14" fmla="*/ 50 w 227"/>
                <a:gd name="T15" fmla="*/ 35 h 211"/>
                <a:gd name="T16" fmla="*/ 5 w 227"/>
                <a:gd name="T17" fmla="*/ 63 h 211"/>
                <a:gd name="T18" fmla="*/ 20 w 227"/>
                <a:gd name="T19"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 h="211">
                  <a:moveTo>
                    <a:pt x="20" y="211"/>
                  </a:moveTo>
                  <a:cubicBezTo>
                    <a:pt x="20" y="211"/>
                    <a:pt x="23" y="164"/>
                    <a:pt x="40" y="162"/>
                  </a:cubicBezTo>
                  <a:cubicBezTo>
                    <a:pt x="57" y="161"/>
                    <a:pt x="60" y="180"/>
                    <a:pt x="60" y="180"/>
                  </a:cubicBezTo>
                  <a:cubicBezTo>
                    <a:pt x="77" y="183"/>
                    <a:pt x="77" y="183"/>
                    <a:pt x="77" y="183"/>
                  </a:cubicBezTo>
                  <a:cubicBezTo>
                    <a:pt x="77" y="183"/>
                    <a:pt x="71" y="141"/>
                    <a:pt x="88" y="134"/>
                  </a:cubicBezTo>
                  <a:cubicBezTo>
                    <a:pt x="105" y="127"/>
                    <a:pt x="199" y="155"/>
                    <a:pt x="213" y="143"/>
                  </a:cubicBezTo>
                  <a:cubicBezTo>
                    <a:pt x="227" y="131"/>
                    <a:pt x="219" y="47"/>
                    <a:pt x="194" y="36"/>
                  </a:cubicBezTo>
                  <a:cubicBezTo>
                    <a:pt x="169" y="25"/>
                    <a:pt x="100" y="0"/>
                    <a:pt x="50" y="35"/>
                  </a:cubicBezTo>
                  <a:cubicBezTo>
                    <a:pt x="50" y="35"/>
                    <a:pt x="11" y="31"/>
                    <a:pt x="5" y="63"/>
                  </a:cubicBezTo>
                  <a:cubicBezTo>
                    <a:pt x="0" y="95"/>
                    <a:pt x="9" y="188"/>
                    <a:pt x="20" y="211"/>
                  </a:cubicBezTo>
                  <a:close/>
                </a:path>
              </a:pathLst>
            </a:custGeom>
            <a:solidFill>
              <a:srgbClr val="162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7" name="iS1ïḍê"/>
            <p:cNvSpPr/>
            <p:nvPr/>
          </p:nvSpPr>
          <p:spPr bwMode="auto">
            <a:xfrm>
              <a:off x="5026025" y="3706813"/>
              <a:ext cx="534988" cy="317500"/>
            </a:xfrm>
            <a:custGeom>
              <a:avLst/>
              <a:gdLst>
                <a:gd name="T0" fmla="*/ 208 w 208"/>
                <a:gd name="T1" fmla="*/ 40 h 124"/>
                <a:gd name="T2" fmla="*/ 159 w 208"/>
                <a:gd name="T3" fmla="*/ 124 h 124"/>
                <a:gd name="T4" fmla="*/ 0 w 208"/>
                <a:gd name="T5" fmla="*/ 82 h 124"/>
                <a:gd name="T6" fmla="*/ 69 w 208"/>
                <a:gd name="T7" fmla="*/ 0 h 124"/>
                <a:gd name="T8" fmla="*/ 208 w 208"/>
                <a:gd name="T9" fmla="*/ 40 h 124"/>
              </a:gdLst>
              <a:ahLst/>
              <a:cxnLst>
                <a:cxn ang="0">
                  <a:pos x="T0" y="T1"/>
                </a:cxn>
                <a:cxn ang="0">
                  <a:pos x="T2" y="T3"/>
                </a:cxn>
                <a:cxn ang="0">
                  <a:pos x="T4" y="T5"/>
                </a:cxn>
                <a:cxn ang="0">
                  <a:pos x="T6" y="T7"/>
                </a:cxn>
                <a:cxn ang="0">
                  <a:pos x="T8" y="T9"/>
                </a:cxn>
              </a:cxnLst>
              <a:rect l="0" t="0" r="r" b="b"/>
              <a:pathLst>
                <a:path w="208" h="124">
                  <a:moveTo>
                    <a:pt x="208" y="40"/>
                  </a:moveTo>
                  <a:cubicBezTo>
                    <a:pt x="159" y="124"/>
                    <a:pt x="159" y="124"/>
                    <a:pt x="159" y="124"/>
                  </a:cubicBezTo>
                  <a:cubicBezTo>
                    <a:pt x="159" y="124"/>
                    <a:pt x="30" y="91"/>
                    <a:pt x="0" y="82"/>
                  </a:cubicBezTo>
                  <a:cubicBezTo>
                    <a:pt x="69" y="0"/>
                    <a:pt x="69" y="0"/>
                    <a:pt x="69" y="0"/>
                  </a:cubicBezTo>
                  <a:cubicBezTo>
                    <a:pt x="69" y="0"/>
                    <a:pt x="170" y="23"/>
                    <a:pt x="208" y="40"/>
                  </a:cubicBezTo>
                  <a:close/>
                </a:path>
              </a:pathLst>
            </a:custGeom>
            <a:solidFill>
              <a:srgbClr val="3236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8" name="iṥļïďé"/>
            <p:cNvSpPr/>
            <p:nvPr/>
          </p:nvSpPr>
          <p:spPr bwMode="auto">
            <a:xfrm>
              <a:off x="5221288" y="2514601"/>
              <a:ext cx="223838" cy="141288"/>
            </a:xfrm>
            <a:custGeom>
              <a:avLst/>
              <a:gdLst>
                <a:gd name="T0" fmla="*/ 87 w 87"/>
                <a:gd name="T1" fmla="*/ 55 h 55"/>
                <a:gd name="T2" fmla="*/ 87 w 87"/>
                <a:gd name="T3" fmla="*/ 55 h 55"/>
                <a:gd name="T4" fmla="*/ 0 w 87"/>
                <a:gd name="T5" fmla="*/ 0 h 55"/>
                <a:gd name="T6" fmla="*/ 87 w 87"/>
                <a:gd name="T7" fmla="*/ 38 h 55"/>
                <a:gd name="T8" fmla="*/ 87 w 87"/>
                <a:gd name="T9" fmla="*/ 42 h 55"/>
                <a:gd name="T10" fmla="*/ 87 w 87"/>
                <a:gd name="T11" fmla="*/ 48 h 55"/>
                <a:gd name="T12" fmla="*/ 87 w 87"/>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87" h="55">
                  <a:moveTo>
                    <a:pt x="87" y="55"/>
                  </a:moveTo>
                  <a:cubicBezTo>
                    <a:pt x="87" y="55"/>
                    <a:pt x="87" y="55"/>
                    <a:pt x="87" y="55"/>
                  </a:cubicBezTo>
                  <a:cubicBezTo>
                    <a:pt x="24" y="48"/>
                    <a:pt x="0" y="0"/>
                    <a:pt x="0" y="0"/>
                  </a:cubicBezTo>
                  <a:cubicBezTo>
                    <a:pt x="39" y="39"/>
                    <a:pt x="87" y="38"/>
                    <a:pt x="87" y="38"/>
                  </a:cubicBezTo>
                  <a:cubicBezTo>
                    <a:pt x="87" y="39"/>
                    <a:pt x="87" y="41"/>
                    <a:pt x="87" y="42"/>
                  </a:cubicBezTo>
                  <a:cubicBezTo>
                    <a:pt x="87" y="44"/>
                    <a:pt x="87" y="46"/>
                    <a:pt x="87" y="48"/>
                  </a:cubicBezTo>
                  <a:cubicBezTo>
                    <a:pt x="87" y="50"/>
                    <a:pt x="87" y="53"/>
                    <a:pt x="87" y="55"/>
                  </a:cubicBezTo>
                  <a:close/>
                </a:path>
              </a:pathLst>
            </a:custGeom>
            <a:solidFill>
              <a:srgbClr val="A778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9" name="işḷîḑé"/>
            <p:cNvSpPr/>
            <p:nvPr/>
          </p:nvSpPr>
          <p:spPr bwMode="auto">
            <a:xfrm>
              <a:off x="7605713" y="4543426"/>
              <a:ext cx="96838" cy="100013"/>
            </a:xfrm>
            <a:custGeom>
              <a:avLst/>
              <a:gdLst>
                <a:gd name="T0" fmla="*/ 34 w 38"/>
                <a:gd name="T1" fmla="*/ 8 h 39"/>
                <a:gd name="T2" fmla="*/ 19 w 38"/>
                <a:gd name="T3" fmla="*/ 0 h 39"/>
                <a:gd name="T4" fmla="*/ 1 w 38"/>
                <a:gd name="T5" fmla="*/ 14 h 39"/>
                <a:gd name="T6" fmla="*/ 1 w 38"/>
                <a:gd name="T7" fmla="*/ 14 h 39"/>
                <a:gd name="T8" fmla="*/ 1 w 38"/>
                <a:gd name="T9" fmla="*/ 14 h 39"/>
                <a:gd name="T10" fmla="*/ 0 w 38"/>
                <a:gd name="T11" fmla="*/ 19 h 39"/>
                <a:gd name="T12" fmla="*/ 1 w 38"/>
                <a:gd name="T13" fmla="*/ 26 h 39"/>
                <a:gd name="T14" fmla="*/ 7 w 38"/>
                <a:gd name="T15" fmla="*/ 35 h 39"/>
                <a:gd name="T16" fmla="*/ 17 w 38"/>
                <a:gd name="T17" fmla="*/ 39 h 39"/>
                <a:gd name="T18" fmla="*/ 19 w 38"/>
                <a:gd name="T19" fmla="*/ 39 h 39"/>
                <a:gd name="T20" fmla="*/ 20 w 38"/>
                <a:gd name="T21" fmla="*/ 39 h 39"/>
                <a:gd name="T22" fmla="*/ 20 w 38"/>
                <a:gd name="T23" fmla="*/ 39 h 39"/>
                <a:gd name="T24" fmla="*/ 25 w 38"/>
                <a:gd name="T25" fmla="*/ 38 h 39"/>
                <a:gd name="T26" fmla="*/ 38 w 38"/>
                <a:gd name="T27" fmla="*/ 20 h 39"/>
                <a:gd name="T28" fmla="*/ 34 w 38"/>
                <a:gd name="T29" fmla="*/ 8 h 39"/>
                <a:gd name="T30" fmla="*/ 24 w 38"/>
                <a:gd name="T31" fmla="*/ 33 h 39"/>
                <a:gd name="T32" fmla="*/ 24 w 38"/>
                <a:gd name="T33" fmla="*/ 33 h 39"/>
                <a:gd name="T34" fmla="*/ 20 w 38"/>
                <a:gd name="T35" fmla="*/ 34 h 39"/>
                <a:gd name="T36" fmla="*/ 20 w 38"/>
                <a:gd name="T37" fmla="*/ 34 h 39"/>
                <a:gd name="T38" fmla="*/ 19 w 38"/>
                <a:gd name="T39" fmla="*/ 34 h 39"/>
                <a:gd name="T40" fmla="*/ 15 w 38"/>
                <a:gd name="T41" fmla="*/ 34 h 39"/>
                <a:gd name="T42" fmla="*/ 10 w 38"/>
                <a:gd name="T43" fmla="*/ 31 h 39"/>
                <a:gd name="T44" fmla="*/ 9 w 38"/>
                <a:gd name="T45" fmla="*/ 30 h 39"/>
                <a:gd name="T46" fmla="*/ 4 w 38"/>
                <a:gd name="T47" fmla="*/ 20 h 39"/>
                <a:gd name="T48" fmla="*/ 5 w 38"/>
                <a:gd name="T49" fmla="*/ 16 h 39"/>
                <a:gd name="T50" fmla="*/ 5 w 38"/>
                <a:gd name="T51" fmla="*/ 15 h 39"/>
                <a:gd name="T52" fmla="*/ 19 w 38"/>
                <a:gd name="T53" fmla="*/ 5 h 39"/>
                <a:gd name="T54" fmla="*/ 30 w 38"/>
                <a:gd name="T55" fmla="*/ 11 h 39"/>
                <a:gd name="T56" fmla="*/ 33 w 38"/>
                <a:gd name="T57" fmla="*/ 20 h 39"/>
                <a:gd name="T58" fmla="*/ 24 w 38"/>
                <a:gd name="T59" fmla="*/ 3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 h="39">
                  <a:moveTo>
                    <a:pt x="34" y="8"/>
                  </a:moveTo>
                  <a:cubicBezTo>
                    <a:pt x="31" y="4"/>
                    <a:pt x="25" y="1"/>
                    <a:pt x="19" y="0"/>
                  </a:cubicBezTo>
                  <a:cubicBezTo>
                    <a:pt x="11" y="0"/>
                    <a:pt x="3" y="6"/>
                    <a:pt x="1" y="14"/>
                  </a:cubicBezTo>
                  <a:cubicBezTo>
                    <a:pt x="1" y="14"/>
                    <a:pt x="1" y="14"/>
                    <a:pt x="1" y="14"/>
                  </a:cubicBezTo>
                  <a:cubicBezTo>
                    <a:pt x="1" y="14"/>
                    <a:pt x="1" y="14"/>
                    <a:pt x="1" y="14"/>
                  </a:cubicBezTo>
                  <a:cubicBezTo>
                    <a:pt x="0" y="15"/>
                    <a:pt x="0" y="17"/>
                    <a:pt x="0" y="19"/>
                  </a:cubicBezTo>
                  <a:cubicBezTo>
                    <a:pt x="0" y="22"/>
                    <a:pt x="0" y="24"/>
                    <a:pt x="1" y="26"/>
                  </a:cubicBezTo>
                  <a:cubicBezTo>
                    <a:pt x="2" y="30"/>
                    <a:pt x="4" y="33"/>
                    <a:pt x="7" y="35"/>
                  </a:cubicBezTo>
                  <a:cubicBezTo>
                    <a:pt x="10" y="37"/>
                    <a:pt x="13" y="39"/>
                    <a:pt x="17" y="39"/>
                  </a:cubicBezTo>
                  <a:cubicBezTo>
                    <a:pt x="18" y="39"/>
                    <a:pt x="18" y="39"/>
                    <a:pt x="19" y="39"/>
                  </a:cubicBezTo>
                  <a:cubicBezTo>
                    <a:pt x="19" y="39"/>
                    <a:pt x="19" y="39"/>
                    <a:pt x="20" y="39"/>
                  </a:cubicBezTo>
                  <a:cubicBezTo>
                    <a:pt x="20" y="39"/>
                    <a:pt x="20" y="39"/>
                    <a:pt x="20" y="39"/>
                  </a:cubicBezTo>
                  <a:cubicBezTo>
                    <a:pt x="22" y="39"/>
                    <a:pt x="24" y="38"/>
                    <a:pt x="25" y="38"/>
                  </a:cubicBezTo>
                  <a:cubicBezTo>
                    <a:pt x="33" y="35"/>
                    <a:pt x="38" y="28"/>
                    <a:pt x="38" y="20"/>
                  </a:cubicBezTo>
                  <a:cubicBezTo>
                    <a:pt x="38" y="16"/>
                    <a:pt x="37" y="11"/>
                    <a:pt x="34" y="8"/>
                  </a:cubicBezTo>
                  <a:close/>
                  <a:moveTo>
                    <a:pt x="24" y="33"/>
                  </a:moveTo>
                  <a:cubicBezTo>
                    <a:pt x="24" y="33"/>
                    <a:pt x="24" y="33"/>
                    <a:pt x="24" y="33"/>
                  </a:cubicBezTo>
                  <a:cubicBezTo>
                    <a:pt x="23" y="34"/>
                    <a:pt x="21" y="34"/>
                    <a:pt x="20" y="34"/>
                  </a:cubicBezTo>
                  <a:cubicBezTo>
                    <a:pt x="20" y="34"/>
                    <a:pt x="20" y="34"/>
                    <a:pt x="20" y="34"/>
                  </a:cubicBezTo>
                  <a:cubicBezTo>
                    <a:pt x="19" y="34"/>
                    <a:pt x="19" y="34"/>
                    <a:pt x="19" y="34"/>
                  </a:cubicBezTo>
                  <a:cubicBezTo>
                    <a:pt x="17" y="34"/>
                    <a:pt x="16" y="34"/>
                    <a:pt x="15" y="34"/>
                  </a:cubicBezTo>
                  <a:cubicBezTo>
                    <a:pt x="13" y="33"/>
                    <a:pt x="11" y="32"/>
                    <a:pt x="10" y="31"/>
                  </a:cubicBezTo>
                  <a:cubicBezTo>
                    <a:pt x="10" y="31"/>
                    <a:pt x="9" y="30"/>
                    <a:pt x="9" y="30"/>
                  </a:cubicBezTo>
                  <a:cubicBezTo>
                    <a:pt x="6" y="27"/>
                    <a:pt x="4" y="24"/>
                    <a:pt x="4" y="20"/>
                  </a:cubicBezTo>
                  <a:cubicBezTo>
                    <a:pt x="4" y="18"/>
                    <a:pt x="5" y="17"/>
                    <a:pt x="5" y="16"/>
                  </a:cubicBezTo>
                  <a:cubicBezTo>
                    <a:pt x="5" y="16"/>
                    <a:pt x="5" y="16"/>
                    <a:pt x="5" y="15"/>
                  </a:cubicBezTo>
                  <a:cubicBezTo>
                    <a:pt x="7" y="9"/>
                    <a:pt x="13" y="5"/>
                    <a:pt x="19" y="5"/>
                  </a:cubicBezTo>
                  <a:cubicBezTo>
                    <a:pt x="24" y="5"/>
                    <a:pt x="28" y="8"/>
                    <a:pt x="30" y="11"/>
                  </a:cubicBezTo>
                  <a:cubicBezTo>
                    <a:pt x="32" y="13"/>
                    <a:pt x="33" y="17"/>
                    <a:pt x="33" y="20"/>
                  </a:cubicBezTo>
                  <a:cubicBezTo>
                    <a:pt x="33" y="26"/>
                    <a:pt x="29" y="31"/>
                    <a:pt x="24" y="33"/>
                  </a:cubicBezTo>
                  <a:close/>
                </a:path>
              </a:pathLst>
            </a:custGeom>
            <a:solidFill>
              <a:srgbClr val="4DA8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0" name="îsḻïdé"/>
            <p:cNvSpPr/>
            <p:nvPr/>
          </p:nvSpPr>
          <p:spPr bwMode="auto">
            <a:xfrm>
              <a:off x="5794375" y="3454401"/>
              <a:ext cx="536575" cy="615950"/>
            </a:xfrm>
            <a:custGeom>
              <a:avLst/>
              <a:gdLst>
                <a:gd name="T0" fmla="*/ 0 w 209"/>
                <a:gd name="T1" fmla="*/ 69 h 240"/>
                <a:gd name="T2" fmla="*/ 171 w 209"/>
                <a:gd name="T3" fmla="*/ 240 h 240"/>
                <a:gd name="T4" fmla="*/ 209 w 209"/>
                <a:gd name="T5" fmla="*/ 168 h 240"/>
                <a:gd name="T6" fmla="*/ 64 w 209"/>
                <a:gd name="T7" fmla="*/ 0 h 240"/>
                <a:gd name="T8" fmla="*/ 0 w 209"/>
                <a:gd name="T9" fmla="*/ 69 h 240"/>
              </a:gdLst>
              <a:ahLst/>
              <a:cxnLst>
                <a:cxn ang="0">
                  <a:pos x="T0" y="T1"/>
                </a:cxn>
                <a:cxn ang="0">
                  <a:pos x="T2" y="T3"/>
                </a:cxn>
                <a:cxn ang="0">
                  <a:pos x="T4" y="T5"/>
                </a:cxn>
                <a:cxn ang="0">
                  <a:pos x="T6" y="T7"/>
                </a:cxn>
                <a:cxn ang="0">
                  <a:pos x="T8" y="T9"/>
                </a:cxn>
              </a:cxnLst>
              <a:rect l="0" t="0" r="r" b="b"/>
              <a:pathLst>
                <a:path w="209" h="240">
                  <a:moveTo>
                    <a:pt x="0" y="69"/>
                  </a:moveTo>
                  <a:cubicBezTo>
                    <a:pt x="74" y="145"/>
                    <a:pt x="171" y="240"/>
                    <a:pt x="171" y="240"/>
                  </a:cubicBezTo>
                  <a:cubicBezTo>
                    <a:pt x="209" y="168"/>
                    <a:pt x="209" y="168"/>
                    <a:pt x="209" y="168"/>
                  </a:cubicBezTo>
                  <a:cubicBezTo>
                    <a:pt x="209" y="168"/>
                    <a:pt x="123" y="67"/>
                    <a:pt x="64" y="0"/>
                  </a:cubicBezTo>
                  <a:cubicBezTo>
                    <a:pt x="46" y="9"/>
                    <a:pt x="13" y="29"/>
                    <a:pt x="0" y="69"/>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1" name="iṥḻiḋé"/>
            <p:cNvSpPr/>
            <p:nvPr/>
          </p:nvSpPr>
          <p:spPr bwMode="auto">
            <a:xfrm>
              <a:off x="5611813" y="3894138"/>
              <a:ext cx="223838" cy="133350"/>
            </a:xfrm>
            <a:custGeom>
              <a:avLst/>
              <a:gdLst>
                <a:gd name="T0" fmla="*/ 26 w 87"/>
                <a:gd name="T1" fmla="*/ 0 h 52"/>
                <a:gd name="T2" fmla="*/ 51 w 87"/>
                <a:gd name="T3" fmla="*/ 14 h 52"/>
                <a:gd name="T4" fmla="*/ 82 w 87"/>
                <a:gd name="T5" fmla="*/ 37 h 52"/>
                <a:gd name="T6" fmla="*/ 37 w 87"/>
                <a:gd name="T7" fmla="*/ 35 h 52"/>
                <a:gd name="T8" fmla="*/ 26 w 87"/>
                <a:gd name="T9" fmla="*/ 0 h 52"/>
              </a:gdLst>
              <a:ahLst/>
              <a:cxnLst>
                <a:cxn ang="0">
                  <a:pos x="T0" y="T1"/>
                </a:cxn>
                <a:cxn ang="0">
                  <a:pos x="T2" y="T3"/>
                </a:cxn>
                <a:cxn ang="0">
                  <a:pos x="T4" y="T5"/>
                </a:cxn>
                <a:cxn ang="0">
                  <a:pos x="T6" y="T7"/>
                </a:cxn>
                <a:cxn ang="0">
                  <a:pos x="T8" y="T9"/>
                </a:cxn>
              </a:cxnLst>
              <a:rect l="0" t="0" r="r" b="b"/>
              <a:pathLst>
                <a:path w="87" h="52">
                  <a:moveTo>
                    <a:pt x="26" y="0"/>
                  </a:moveTo>
                  <a:cubicBezTo>
                    <a:pt x="26" y="0"/>
                    <a:pt x="46" y="10"/>
                    <a:pt x="51" y="14"/>
                  </a:cubicBezTo>
                  <a:cubicBezTo>
                    <a:pt x="56" y="18"/>
                    <a:pt x="77" y="34"/>
                    <a:pt x="82" y="37"/>
                  </a:cubicBezTo>
                  <a:cubicBezTo>
                    <a:pt x="87" y="41"/>
                    <a:pt x="75" y="52"/>
                    <a:pt x="37" y="35"/>
                  </a:cubicBezTo>
                  <a:cubicBezTo>
                    <a:pt x="0" y="19"/>
                    <a:pt x="26" y="0"/>
                    <a:pt x="26" y="0"/>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2" name="ïṧḻíďê"/>
            <p:cNvSpPr/>
            <p:nvPr/>
          </p:nvSpPr>
          <p:spPr bwMode="auto">
            <a:xfrm>
              <a:off x="5594350" y="3338513"/>
              <a:ext cx="1252538" cy="822325"/>
            </a:xfrm>
            <a:custGeom>
              <a:avLst/>
              <a:gdLst>
                <a:gd name="T0" fmla="*/ 57 w 789"/>
                <a:gd name="T1" fmla="*/ 0 h 518"/>
                <a:gd name="T2" fmla="*/ 0 w 789"/>
                <a:gd name="T3" fmla="*/ 518 h 518"/>
                <a:gd name="T4" fmla="*/ 734 w 789"/>
                <a:gd name="T5" fmla="*/ 518 h 518"/>
                <a:gd name="T6" fmla="*/ 789 w 789"/>
                <a:gd name="T7" fmla="*/ 0 h 518"/>
                <a:gd name="T8" fmla="*/ 57 w 789"/>
                <a:gd name="T9" fmla="*/ 0 h 518"/>
              </a:gdLst>
              <a:ahLst/>
              <a:cxnLst>
                <a:cxn ang="0">
                  <a:pos x="T0" y="T1"/>
                </a:cxn>
                <a:cxn ang="0">
                  <a:pos x="T2" y="T3"/>
                </a:cxn>
                <a:cxn ang="0">
                  <a:pos x="T4" y="T5"/>
                </a:cxn>
                <a:cxn ang="0">
                  <a:pos x="T6" y="T7"/>
                </a:cxn>
                <a:cxn ang="0">
                  <a:pos x="T8" y="T9"/>
                </a:cxn>
              </a:cxnLst>
              <a:rect l="0" t="0" r="r" b="b"/>
              <a:pathLst>
                <a:path w="789" h="518">
                  <a:moveTo>
                    <a:pt x="57" y="0"/>
                  </a:moveTo>
                  <a:lnTo>
                    <a:pt x="0" y="518"/>
                  </a:lnTo>
                  <a:lnTo>
                    <a:pt x="734" y="518"/>
                  </a:lnTo>
                  <a:lnTo>
                    <a:pt x="789" y="0"/>
                  </a:lnTo>
                  <a:lnTo>
                    <a:pt x="57" y="0"/>
                  </a:lnTo>
                  <a:close/>
                </a:path>
              </a:pathLst>
            </a:custGeom>
            <a:solidFill>
              <a:srgbClr val="FFC9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3" name="išḷïdé"/>
            <p:cNvSpPr/>
            <p:nvPr/>
          </p:nvSpPr>
          <p:spPr bwMode="auto">
            <a:xfrm>
              <a:off x="5653088" y="3290888"/>
              <a:ext cx="1263650" cy="830263"/>
            </a:xfrm>
            <a:custGeom>
              <a:avLst/>
              <a:gdLst>
                <a:gd name="T0" fmla="*/ 739 w 796"/>
                <a:gd name="T1" fmla="*/ 523 h 523"/>
                <a:gd name="T2" fmla="*/ 0 w 796"/>
                <a:gd name="T3" fmla="*/ 523 h 523"/>
                <a:gd name="T4" fmla="*/ 57 w 796"/>
                <a:gd name="T5" fmla="*/ 0 h 523"/>
                <a:gd name="T6" fmla="*/ 796 w 796"/>
                <a:gd name="T7" fmla="*/ 0 h 523"/>
                <a:gd name="T8" fmla="*/ 739 w 796"/>
                <a:gd name="T9" fmla="*/ 523 h 523"/>
                <a:gd name="T10" fmla="*/ 7 w 796"/>
                <a:gd name="T11" fmla="*/ 519 h 523"/>
                <a:gd name="T12" fmla="*/ 735 w 796"/>
                <a:gd name="T13" fmla="*/ 519 h 523"/>
                <a:gd name="T14" fmla="*/ 790 w 796"/>
                <a:gd name="T15" fmla="*/ 6 h 523"/>
                <a:gd name="T16" fmla="*/ 62 w 796"/>
                <a:gd name="T17" fmla="*/ 6 h 523"/>
                <a:gd name="T18" fmla="*/ 7 w 796"/>
                <a:gd name="T19" fmla="*/ 519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6" h="523">
                  <a:moveTo>
                    <a:pt x="739" y="523"/>
                  </a:moveTo>
                  <a:lnTo>
                    <a:pt x="0" y="523"/>
                  </a:lnTo>
                  <a:lnTo>
                    <a:pt x="57" y="0"/>
                  </a:lnTo>
                  <a:lnTo>
                    <a:pt x="796" y="0"/>
                  </a:lnTo>
                  <a:lnTo>
                    <a:pt x="739" y="523"/>
                  </a:lnTo>
                  <a:close/>
                  <a:moveTo>
                    <a:pt x="7" y="519"/>
                  </a:moveTo>
                  <a:lnTo>
                    <a:pt x="735" y="519"/>
                  </a:lnTo>
                  <a:lnTo>
                    <a:pt x="790" y="6"/>
                  </a:lnTo>
                  <a:lnTo>
                    <a:pt x="62" y="6"/>
                  </a:lnTo>
                  <a:lnTo>
                    <a:pt x="7" y="519"/>
                  </a:lnTo>
                  <a:close/>
                </a:path>
              </a:pathLst>
            </a:custGeom>
            <a:solidFill>
              <a:srgbClr val="FFC9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4" name="ïsļiďe"/>
            <p:cNvSpPr/>
            <p:nvPr/>
          </p:nvSpPr>
          <p:spPr bwMode="auto">
            <a:xfrm>
              <a:off x="5502275" y="4086226"/>
              <a:ext cx="195263" cy="74613"/>
            </a:xfrm>
            <a:prstGeom prst="rect">
              <a:avLst/>
            </a:prstGeom>
            <a:solidFill>
              <a:srgbClr val="FFC95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5" name="ïš1iḑè"/>
            <p:cNvSpPr/>
            <p:nvPr/>
          </p:nvSpPr>
          <p:spPr bwMode="auto">
            <a:xfrm>
              <a:off x="3632200" y="4157663"/>
              <a:ext cx="0" cy="50800"/>
            </a:xfrm>
            <a:custGeom>
              <a:avLst/>
              <a:gdLst>
                <a:gd name="T0" fmla="*/ 0 h 32"/>
                <a:gd name="T1" fmla="*/ 32 h 32"/>
                <a:gd name="T2" fmla="*/ 0 h 32"/>
              </a:gdLst>
              <a:ahLst/>
              <a:cxnLst>
                <a:cxn ang="0">
                  <a:pos x="0" y="T0"/>
                </a:cxn>
                <a:cxn ang="0">
                  <a:pos x="0" y="T1"/>
                </a:cxn>
                <a:cxn ang="0">
                  <a:pos x="0" y="T2"/>
                </a:cxn>
              </a:cxnLst>
              <a:rect l="0" t="0" r="r" b="b"/>
              <a:pathLst>
                <a:path h="32">
                  <a:moveTo>
                    <a:pt x="0" y="0"/>
                  </a:moveTo>
                  <a:lnTo>
                    <a:pt x="0" y="32"/>
                  </a:lnTo>
                  <a:lnTo>
                    <a:pt x="0" y="0"/>
                  </a:lnTo>
                  <a:close/>
                </a:path>
              </a:pathLst>
            </a:custGeom>
            <a:solidFill>
              <a:srgbClr val="96CB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6" name="îśḻîďê"/>
            <p:cNvSpPr/>
            <p:nvPr/>
          </p:nvSpPr>
          <p:spPr bwMode="auto">
            <a:xfrm>
              <a:off x="3632200" y="4157663"/>
              <a:ext cx="49213" cy="50800"/>
            </a:xfrm>
            <a:prstGeom prst="rect">
              <a:avLst/>
            </a:prstGeom>
            <a:solidFill>
              <a:srgbClr val="96C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7" name="ïšlïde"/>
            <p:cNvSpPr/>
            <p:nvPr/>
          </p:nvSpPr>
          <p:spPr bwMode="auto">
            <a:xfrm>
              <a:off x="3681413" y="4157663"/>
              <a:ext cx="47625" cy="50800"/>
            </a:xfrm>
            <a:prstGeom prst="rect">
              <a:avLst/>
            </a:prstGeom>
            <a:solidFill>
              <a:srgbClr val="95C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8" name="îṥḻïḋé"/>
            <p:cNvSpPr/>
            <p:nvPr/>
          </p:nvSpPr>
          <p:spPr bwMode="auto">
            <a:xfrm>
              <a:off x="3729038" y="4157663"/>
              <a:ext cx="47625" cy="50800"/>
            </a:xfrm>
            <a:prstGeom prst="rect">
              <a:avLst/>
            </a:prstGeom>
            <a:solidFill>
              <a:srgbClr val="94C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9" name="ïš1íďê"/>
            <p:cNvSpPr/>
            <p:nvPr/>
          </p:nvSpPr>
          <p:spPr bwMode="auto">
            <a:xfrm>
              <a:off x="3776663" y="4157663"/>
              <a:ext cx="47625" cy="50800"/>
            </a:xfrm>
            <a:prstGeom prst="rect">
              <a:avLst/>
            </a:prstGeom>
            <a:solidFill>
              <a:srgbClr val="93C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0" name="ïşļïḋè"/>
            <p:cNvSpPr/>
            <p:nvPr/>
          </p:nvSpPr>
          <p:spPr bwMode="auto">
            <a:xfrm>
              <a:off x="3824288" y="4157663"/>
              <a:ext cx="49213" cy="50800"/>
            </a:xfrm>
            <a:prstGeom prst="rect">
              <a:avLst/>
            </a:prstGeom>
            <a:solidFill>
              <a:srgbClr val="92C8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1" name="îṥ1íďé"/>
            <p:cNvSpPr/>
            <p:nvPr/>
          </p:nvSpPr>
          <p:spPr bwMode="auto">
            <a:xfrm>
              <a:off x="3873500" y="4157663"/>
              <a:ext cx="49213" cy="50800"/>
            </a:xfrm>
            <a:prstGeom prst="rect">
              <a:avLst/>
            </a:prstGeom>
            <a:solidFill>
              <a:srgbClr val="91C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2" name="ïŝḻïḓe"/>
            <p:cNvSpPr/>
            <p:nvPr/>
          </p:nvSpPr>
          <p:spPr bwMode="auto">
            <a:xfrm>
              <a:off x="3922713" y="4157663"/>
              <a:ext cx="49213" cy="50800"/>
            </a:xfrm>
            <a:prstGeom prst="rect">
              <a:avLst/>
            </a:prstGeom>
            <a:solidFill>
              <a:srgbClr val="90C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3" name="íş1íḍè"/>
            <p:cNvSpPr/>
            <p:nvPr/>
          </p:nvSpPr>
          <p:spPr bwMode="auto">
            <a:xfrm>
              <a:off x="3971925" y="4157663"/>
              <a:ext cx="47625" cy="50800"/>
            </a:xfrm>
            <a:prstGeom prst="rect">
              <a:avLst/>
            </a:prstGeom>
            <a:solidFill>
              <a:srgbClr val="8FC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4" name="iSļíḋê"/>
            <p:cNvSpPr/>
            <p:nvPr/>
          </p:nvSpPr>
          <p:spPr bwMode="auto">
            <a:xfrm>
              <a:off x="4019550" y="4157663"/>
              <a:ext cx="49213" cy="50800"/>
            </a:xfrm>
            <a:prstGeom prst="rect">
              <a:avLst/>
            </a:prstGeom>
            <a:solidFill>
              <a:srgbClr val="8EC5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5" name="íślïḑê"/>
            <p:cNvSpPr/>
            <p:nvPr/>
          </p:nvSpPr>
          <p:spPr bwMode="auto">
            <a:xfrm>
              <a:off x="4068763" y="4157663"/>
              <a:ext cx="49213" cy="50800"/>
            </a:xfrm>
            <a:prstGeom prst="rect">
              <a:avLst/>
            </a:prstGeom>
            <a:solidFill>
              <a:srgbClr val="8DC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6" name="isļîḋé"/>
            <p:cNvSpPr/>
            <p:nvPr/>
          </p:nvSpPr>
          <p:spPr bwMode="auto">
            <a:xfrm>
              <a:off x="4117975" y="4157663"/>
              <a:ext cx="47625" cy="50800"/>
            </a:xfrm>
            <a:prstGeom prst="rect">
              <a:avLst/>
            </a:prstGeom>
            <a:solidFill>
              <a:srgbClr val="8CC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7" name="i$ļídé"/>
            <p:cNvSpPr/>
            <p:nvPr/>
          </p:nvSpPr>
          <p:spPr bwMode="auto">
            <a:xfrm>
              <a:off x="4165600" y="4157663"/>
              <a:ext cx="49213" cy="50800"/>
            </a:xfrm>
            <a:prstGeom prst="rect">
              <a:avLst/>
            </a:prstGeom>
            <a:solidFill>
              <a:srgbClr val="8BC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8" name="îş1ïďe"/>
            <p:cNvSpPr/>
            <p:nvPr/>
          </p:nvSpPr>
          <p:spPr bwMode="auto">
            <a:xfrm>
              <a:off x="4214813" y="4157663"/>
              <a:ext cx="49213" cy="50800"/>
            </a:xfrm>
            <a:prstGeom prst="rect">
              <a:avLst/>
            </a:prstGeom>
            <a:solidFill>
              <a:srgbClr val="8AC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9" name="ïṥļiḓe"/>
            <p:cNvSpPr/>
            <p:nvPr/>
          </p:nvSpPr>
          <p:spPr bwMode="auto">
            <a:xfrm>
              <a:off x="4264025" y="4157663"/>
              <a:ext cx="49213" cy="50800"/>
            </a:xfrm>
            <a:prstGeom prst="rect">
              <a:avLst/>
            </a:prstGeom>
            <a:solidFill>
              <a:srgbClr val="89C1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0" name="ïslídé"/>
            <p:cNvSpPr/>
            <p:nvPr/>
          </p:nvSpPr>
          <p:spPr bwMode="auto">
            <a:xfrm>
              <a:off x="4313238" y="4157663"/>
              <a:ext cx="47625" cy="50800"/>
            </a:xfrm>
            <a:prstGeom prst="rect">
              <a:avLst/>
            </a:prstGeom>
            <a:solidFill>
              <a:srgbClr val="88C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1" name="íş1iḓé"/>
            <p:cNvSpPr/>
            <p:nvPr/>
          </p:nvSpPr>
          <p:spPr bwMode="auto">
            <a:xfrm>
              <a:off x="4360863" y="4157663"/>
              <a:ext cx="49213" cy="50800"/>
            </a:xfrm>
            <a:prstGeom prst="rect">
              <a:avLst/>
            </a:prstGeom>
            <a:solidFill>
              <a:srgbClr val="87B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2" name="îŝļîḍe"/>
            <p:cNvSpPr/>
            <p:nvPr/>
          </p:nvSpPr>
          <p:spPr bwMode="auto">
            <a:xfrm>
              <a:off x="4410075" y="4157663"/>
              <a:ext cx="49213" cy="50800"/>
            </a:xfrm>
            <a:prstGeom prst="rect">
              <a:avLst/>
            </a:prstGeom>
            <a:solidFill>
              <a:srgbClr val="86B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3" name="ïṧ1ïḓè"/>
            <p:cNvSpPr/>
            <p:nvPr/>
          </p:nvSpPr>
          <p:spPr bwMode="auto">
            <a:xfrm>
              <a:off x="4459288" y="4157663"/>
              <a:ext cx="49213" cy="50800"/>
            </a:xfrm>
            <a:prstGeom prst="rect">
              <a:avLst/>
            </a:prstGeom>
            <a:solidFill>
              <a:srgbClr val="85B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4" name="îṥľíde"/>
            <p:cNvSpPr/>
            <p:nvPr/>
          </p:nvSpPr>
          <p:spPr bwMode="auto">
            <a:xfrm>
              <a:off x="4508500" y="4157663"/>
              <a:ext cx="47625" cy="50800"/>
            </a:xfrm>
            <a:prstGeom prst="rect">
              <a:avLst/>
            </a:prstGeom>
            <a:solidFill>
              <a:srgbClr val="84B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5" name="íSlíḓe"/>
            <p:cNvSpPr/>
            <p:nvPr/>
          </p:nvSpPr>
          <p:spPr bwMode="auto">
            <a:xfrm>
              <a:off x="4556125" y="4157663"/>
              <a:ext cx="49213" cy="50800"/>
            </a:xfrm>
            <a:prstGeom prst="rect">
              <a:avLst/>
            </a:prstGeom>
            <a:solidFill>
              <a:srgbClr val="83B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6" name="íṣ1ide"/>
            <p:cNvSpPr/>
            <p:nvPr/>
          </p:nvSpPr>
          <p:spPr bwMode="auto">
            <a:xfrm>
              <a:off x="4605338" y="4157663"/>
              <a:ext cx="49213" cy="50800"/>
            </a:xfrm>
            <a:prstGeom prst="rect">
              <a:avLst/>
            </a:prstGeom>
            <a:solidFill>
              <a:srgbClr val="82B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7" name="íṣlíḋe"/>
            <p:cNvSpPr/>
            <p:nvPr/>
          </p:nvSpPr>
          <p:spPr bwMode="auto">
            <a:xfrm>
              <a:off x="4654550" y="4157663"/>
              <a:ext cx="49213" cy="50800"/>
            </a:xfrm>
            <a:prstGeom prst="rect">
              <a:avLst/>
            </a:prstGeom>
            <a:solidFill>
              <a:srgbClr val="81B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8" name="íś1íḍê"/>
            <p:cNvSpPr/>
            <p:nvPr/>
          </p:nvSpPr>
          <p:spPr bwMode="auto">
            <a:xfrm>
              <a:off x="4703763" y="4157663"/>
              <a:ext cx="47625" cy="50800"/>
            </a:xfrm>
            <a:prstGeom prst="rect">
              <a:avLst/>
            </a:prstGeom>
            <a:solidFill>
              <a:srgbClr val="80B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9" name="işľïḓé"/>
            <p:cNvSpPr/>
            <p:nvPr/>
          </p:nvSpPr>
          <p:spPr bwMode="auto">
            <a:xfrm>
              <a:off x="4751388" y="4157663"/>
              <a:ext cx="49213" cy="50800"/>
            </a:xfrm>
            <a:prstGeom prst="rect">
              <a:avLst/>
            </a:prstGeom>
            <a:solidFill>
              <a:srgbClr val="7FB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0" name="iSḷiḓé"/>
            <p:cNvSpPr/>
            <p:nvPr/>
          </p:nvSpPr>
          <p:spPr bwMode="auto">
            <a:xfrm>
              <a:off x="4800600" y="4157663"/>
              <a:ext cx="49213" cy="50800"/>
            </a:xfrm>
            <a:prstGeom prst="rect">
              <a:avLst/>
            </a:prstGeom>
            <a:solidFill>
              <a:srgbClr val="7EB8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1" name="ísḻîḋé"/>
            <p:cNvSpPr/>
            <p:nvPr/>
          </p:nvSpPr>
          <p:spPr bwMode="auto">
            <a:xfrm>
              <a:off x="4849813" y="4157663"/>
              <a:ext cx="49213" cy="50800"/>
            </a:xfrm>
            <a:prstGeom prst="rect">
              <a:avLst/>
            </a:prstGeom>
            <a:solidFill>
              <a:srgbClr val="7DB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2" name="iṧḷïḍe"/>
            <p:cNvSpPr/>
            <p:nvPr/>
          </p:nvSpPr>
          <p:spPr bwMode="auto">
            <a:xfrm>
              <a:off x="4899025" y="4157663"/>
              <a:ext cx="47625" cy="50800"/>
            </a:xfrm>
            <a:prstGeom prst="rect">
              <a:avLst/>
            </a:prstGeom>
            <a:solidFill>
              <a:srgbClr val="7CB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3" name="iṡliḓê"/>
            <p:cNvSpPr/>
            <p:nvPr/>
          </p:nvSpPr>
          <p:spPr bwMode="auto">
            <a:xfrm>
              <a:off x="4946650" y="4157663"/>
              <a:ext cx="49213" cy="50800"/>
            </a:xfrm>
            <a:prstGeom prst="rect">
              <a:avLst/>
            </a:prstGeom>
            <a:solidFill>
              <a:srgbClr val="7BB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4" name="ïšļíḋê"/>
            <p:cNvSpPr/>
            <p:nvPr/>
          </p:nvSpPr>
          <p:spPr bwMode="auto">
            <a:xfrm>
              <a:off x="4995863" y="4157663"/>
              <a:ext cx="46038" cy="50800"/>
            </a:xfrm>
            <a:prstGeom prst="rect">
              <a:avLst/>
            </a:prstGeom>
            <a:solidFill>
              <a:srgbClr val="7AB5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5" name="îṡḻîďê"/>
            <p:cNvSpPr/>
            <p:nvPr/>
          </p:nvSpPr>
          <p:spPr bwMode="auto">
            <a:xfrm>
              <a:off x="5041900" y="4157663"/>
              <a:ext cx="49213" cy="50800"/>
            </a:xfrm>
            <a:prstGeom prst="rect">
              <a:avLst/>
            </a:prstGeom>
            <a:solidFill>
              <a:srgbClr val="79B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6" name="íṩḻîďe"/>
            <p:cNvSpPr/>
            <p:nvPr/>
          </p:nvSpPr>
          <p:spPr bwMode="auto">
            <a:xfrm>
              <a:off x="5091113" y="4157663"/>
              <a:ext cx="49213" cy="50800"/>
            </a:xfrm>
            <a:prstGeom prst="rect">
              <a:avLst/>
            </a:prstGeom>
            <a:solidFill>
              <a:srgbClr val="78B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7" name="íšḻíḍé"/>
            <p:cNvSpPr/>
            <p:nvPr/>
          </p:nvSpPr>
          <p:spPr bwMode="auto">
            <a:xfrm>
              <a:off x="5140325" y="4157663"/>
              <a:ext cx="47625" cy="50800"/>
            </a:xfrm>
            <a:prstGeom prst="rect">
              <a:avLst/>
            </a:prstGeom>
            <a:solidFill>
              <a:srgbClr val="77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8" name="iśļíďè"/>
            <p:cNvSpPr/>
            <p:nvPr/>
          </p:nvSpPr>
          <p:spPr bwMode="auto">
            <a:xfrm>
              <a:off x="5187950" y="4157663"/>
              <a:ext cx="49213" cy="50800"/>
            </a:xfrm>
            <a:prstGeom prst="rect">
              <a:avLst/>
            </a:prstGeom>
            <a:solidFill>
              <a:srgbClr val="76B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9" name="iSlïdê"/>
            <p:cNvSpPr/>
            <p:nvPr/>
          </p:nvSpPr>
          <p:spPr bwMode="auto">
            <a:xfrm>
              <a:off x="5237163" y="4157663"/>
              <a:ext cx="49213" cy="50800"/>
            </a:xfrm>
            <a:prstGeom prst="rect">
              <a:avLst/>
            </a:prstGeom>
            <a:solidFill>
              <a:srgbClr val="74B1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0" name="iSḷiḓê"/>
            <p:cNvSpPr/>
            <p:nvPr/>
          </p:nvSpPr>
          <p:spPr bwMode="auto">
            <a:xfrm>
              <a:off x="5286375" y="4157663"/>
              <a:ext cx="49213" cy="50800"/>
            </a:xfrm>
            <a:prstGeom prst="rect">
              <a:avLst/>
            </a:prstGeom>
            <a:solidFill>
              <a:srgbClr val="73B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1" name="îṡḻïḑe"/>
            <p:cNvSpPr/>
            <p:nvPr/>
          </p:nvSpPr>
          <p:spPr bwMode="auto">
            <a:xfrm>
              <a:off x="5335588" y="4157663"/>
              <a:ext cx="47625" cy="50800"/>
            </a:xfrm>
            <a:prstGeom prst="rect">
              <a:avLst/>
            </a:prstGeom>
            <a:solidFill>
              <a:srgbClr val="72B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2" name="iṥľiďê"/>
            <p:cNvSpPr/>
            <p:nvPr/>
          </p:nvSpPr>
          <p:spPr bwMode="auto">
            <a:xfrm>
              <a:off x="5383213" y="4157663"/>
              <a:ext cx="49213" cy="50800"/>
            </a:xfrm>
            <a:prstGeom prst="rect">
              <a:avLst/>
            </a:prstGeom>
            <a:solidFill>
              <a:srgbClr val="71A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3" name="ïṥľiḋe"/>
            <p:cNvSpPr/>
            <p:nvPr/>
          </p:nvSpPr>
          <p:spPr bwMode="auto">
            <a:xfrm>
              <a:off x="5432425" y="4157663"/>
              <a:ext cx="49213" cy="50800"/>
            </a:xfrm>
            <a:prstGeom prst="rect">
              <a:avLst/>
            </a:prstGeom>
            <a:solidFill>
              <a:srgbClr val="70A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4" name="íṡľîḍê"/>
            <p:cNvSpPr/>
            <p:nvPr/>
          </p:nvSpPr>
          <p:spPr bwMode="auto">
            <a:xfrm>
              <a:off x="5481638" y="4157663"/>
              <a:ext cx="49213" cy="50800"/>
            </a:xfrm>
            <a:prstGeom prst="rect">
              <a:avLst/>
            </a:prstGeom>
            <a:solidFill>
              <a:srgbClr val="6FA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5" name="îṡľiḍê"/>
            <p:cNvSpPr/>
            <p:nvPr/>
          </p:nvSpPr>
          <p:spPr bwMode="auto">
            <a:xfrm>
              <a:off x="5530850" y="4157663"/>
              <a:ext cx="47625" cy="50800"/>
            </a:xfrm>
            <a:prstGeom prst="rect">
              <a:avLst/>
            </a:prstGeom>
            <a:solidFill>
              <a:srgbClr val="6EA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6" name="í$1ïḓe"/>
            <p:cNvSpPr/>
            <p:nvPr/>
          </p:nvSpPr>
          <p:spPr bwMode="auto">
            <a:xfrm>
              <a:off x="5578475" y="4157663"/>
              <a:ext cx="49213" cy="50800"/>
            </a:xfrm>
            <a:prstGeom prst="rect">
              <a:avLst/>
            </a:prstGeom>
            <a:solidFill>
              <a:srgbClr val="6DA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7" name="îśḷíḋè"/>
            <p:cNvSpPr/>
            <p:nvPr/>
          </p:nvSpPr>
          <p:spPr bwMode="auto">
            <a:xfrm>
              <a:off x="5627688" y="4157663"/>
              <a:ext cx="49213" cy="50800"/>
            </a:xfrm>
            <a:prstGeom prst="rect">
              <a:avLst/>
            </a:prstGeom>
            <a:solidFill>
              <a:srgbClr val="6CA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8" name="ïSlídé"/>
            <p:cNvSpPr/>
            <p:nvPr/>
          </p:nvSpPr>
          <p:spPr bwMode="auto">
            <a:xfrm>
              <a:off x="5676900" y="4157663"/>
              <a:ext cx="47625" cy="50800"/>
            </a:xfrm>
            <a:prstGeom prst="rect">
              <a:avLst/>
            </a:prstGeom>
            <a:solidFill>
              <a:srgbClr val="6BA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9" name="íSḷïďè"/>
            <p:cNvSpPr/>
            <p:nvPr/>
          </p:nvSpPr>
          <p:spPr bwMode="auto">
            <a:xfrm>
              <a:off x="5724525" y="4157663"/>
              <a:ext cx="49213" cy="50800"/>
            </a:xfrm>
            <a:prstGeom prst="rect">
              <a:avLst/>
            </a:prstGeom>
            <a:solidFill>
              <a:srgbClr val="6AA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0" name="îsḻide"/>
            <p:cNvSpPr/>
            <p:nvPr/>
          </p:nvSpPr>
          <p:spPr bwMode="auto">
            <a:xfrm>
              <a:off x="5773738" y="4157663"/>
              <a:ext cx="49213" cy="50800"/>
            </a:xfrm>
            <a:prstGeom prst="rect">
              <a:avLst/>
            </a:prstGeom>
            <a:solidFill>
              <a:srgbClr val="69A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1" name="î$1îďé"/>
            <p:cNvSpPr/>
            <p:nvPr/>
          </p:nvSpPr>
          <p:spPr bwMode="auto">
            <a:xfrm>
              <a:off x="5822950" y="4157663"/>
              <a:ext cx="49213" cy="50800"/>
            </a:xfrm>
            <a:prstGeom prst="rect">
              <a:avLst/>
            </a:prstGeom>
            <a:solidFill>
              <a:srgbClr val="68A8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2" name="ïşḻíḋê"/>
            <p:cNvSpPr/>
            <p:nvPr/>
          </p:nvSpPr>
          <p:spPr bwMode="auto">
            <a:xfrm>
              <a:off x="5872163" y="4157663"/>
              <a:ext cx="47625" cy="50800"/>
            </a:xfrm>
            <a:prstGeom prst="rect">
              <a:avLst/>
            </a:prstGeom>
            <a:solidFill>
              <a:srgbClr val="67A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3" name="íṧliḓè"/>
            <p:cNvSpPr/>
            <p:nvPr/>
          </p:nvSpPr>
          <p:spPr bwMode="auto">
            <a:xfrm>
              <a:off x="5919788" y="4157663"/>
              <a:ext cx="49213" cy="50800"/>
            </a:xfrm>
            <a:prstGeom prst="rect">
              <a:avLst/>
            </a:prstGeom>
            <a:solidFill>
              <a:srgbClr val="66A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4" name="îṩlïḑè"/>
            <p:cNvSpPr/>
            <p:nvPr/>
          </p:nvSpPr>
          <p:spPr bwMode="auto">
            <a:xfrm>
              <a:off x="5969000" y="4157663"/>
              <a:ext cx="49213" cy="50800"/>
            </a:xfrm>
            <a:prstGeom prst="rect">
              <a:avLst/>
            </a:prstGeom>
            <a:solidFill>
              <a:srgbClr val="65A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5" name="iṥlîḍé"/>
            <p:cNvSpPr/>
            <p:nvPr/>
          </p:nvSpPr>
          <p:spPr bwMode="auto">
            <a:xfrm>
              <a:off x="6018213" y="4157663"/>
              <a:ext cx="49213" cy="50800"/>
            </a:xfrm>
            <a:prstGeom prst="rect">
              <a:avLst/>
            </a:prstGeom>
            <a:solidFill>
              <a:srgbClr val="64A5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6" name="iṣ1îḓe"/>
            <p:cNvSpPr/>
            <p:nvPr/>
          </p:nvSpPr>
          <p:spPr bwMode="auto">
            <a:xfrm>
              <a:off x="6067425" y="4157663"/>
              <a:ext cx="47625" cy="50800"/>
            </a:xfrm>
            <a:prstGeom prst="rect">
              <a:avLst/>
            </a:prstGeom>
            <a:solidFill>
              <a:srgbClr val="63A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7" name="íṡlîḍe"/>
            <p:cNvSpPr/>
            <p:nvPr/>
          </p:nvSpPr>
          <p:spPr bwMode="auto">
            <a:xfrm>
              <a:off x="6115050" y="4157663"/>
              <a:ext cx="49213" cy="50800"/>
            </a:xfrm>
            <a:prstGeom prst="rect">
              <a:avLst/>
            </a:prstGeom>
            <a:solidFill>
              <a:srgbClr val="62A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8" name="îşḷïḑe"/>
            <p:cNvSpPr/>
            <p:nvPr/>
          </p:nvSpPr>
          <p:spPr bwMode="auto">
            <a:xfrm>
              <a:off x="6164263" y="4157663"/>
              <a:ext cx="49213" cy="50800"/>
            </a:xfrm>
            <a:prstGeom prst="rect">
              <a:avLst/>
            </a:prstGeom>
            <a:solidFill>
              <a:srgbClr val="61A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9" name="íṩlîḍé"/>
            <p:cNvSpPr/>
            <p:nvPr/>
          </p:nvSpPr>
          <p:spPr bwMode="auto">
            <a:xfrm>
              <a:off x="6213475" y="4157663"/>
              <a:ext cx="49213" cy="50800"/>
            </a:xfrm>
            <a:prstGeom prst="rect">
              <a:avLst/>
            </a:prstGeom>
            <a:solidFill>
              <a:srgbClr val="60A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0" name="ïşļîḍè"/>
            <p:cNvSpPr/>
            <p:nvPr/>
          </p:nvSpPr>
          <p:spPr bwMode="auto">
            <a:xfrm>
              <a:off x="6262688" y="4157663"/>
              <a:ext cx="46038" cy="50800"/>
            </a:xfrm>
            <a:prstGeom prst="rect">
              <a:avLst/>
            </a:prstGeom>
            <a:solidFill>
              <a:srgbClr val="5FA1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1" name="í$ļíḍé"/>
            <p:cNvSpPr/>
            <p:nvPr/>
          </p:nvSpPr>
          <p:spPr bwMode="auto">
            <a:xfrm>
              <a:off x="6308725" y="4157663"/>
              <a:ext cx="47625" cy="50800"/>
            </a:xfrm>
            <a:prstGeom prst="rect">
              <a:avLst/>
            </a:prstGeom>
            <a:solidFill>
              <a:srgbClr val="5EA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2" name="ïṧḻiḓè"/>
            <p:cNvSpPr/>
            <p:nvPr/>
          </p:nvSpPr>
          <p:spPr bwMode="auto">
            <a:xfrm>
              <a:off x="6356350" y="4157663"/>
              <a:ext cx="49213" cy="50800"/>
            </a:xfrm>
            <a:prstGeom prst="rect">
              <a:avLst/>
            </a:prstGeom>
            <a:solidFill>
              <a:srgbClr val="5D9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3" name="isḻidé"/>
            <p:cNvSpPr/>
            <p:nvPr/>
          </p:nvSpPr>
          <p:spPr bwMode="auto">
            <a:xfrm>
              <a:off x="6405563" y="4157663"/>
              <a:ext cx="49213" cy="50800"/>
            </a:xfrm>
            <a:prstGeom prst="rect">
              <a:avLst/>
            </a:prstGeom>
            <a:solidFill>
              <a:srgbClr val="5C9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4" name="îṡḻiḍê"/>
            <p:cNvSpPr/>
            <p:nvPr/>
          </p:nvSpPr>
          <p:spPr bwMode="auto">
            <a:xfrm>
              <a:off x="6454775" y="4157663"/>
              <a:ext cx="49213" cy="50800"/>
            </a:xfrm>
            <a:prstGeom prst="rect">
              <a:avLst/>
            </a:prstGeom>
            <a:solidFill>
              <a:srgbClr val="5B9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5" name="iṡlíḑê"/>
            <p:cNvSpPr/>
            <p:nvPr/>
          </p:nvSpPr>
          <p:spPr bwMode="auto">
            <a:xfrm>
              <a:off x="6503988" y="4157663"/>
              <a:ext cx="47625" cy="50800"/>
            </a:xfrm>
            <a:prstGeom prst="rect">
              <a:avLst/>
            </a:prstGeom>
            <a:solidFill>
              <a:srgbClr val="5A9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6" name="íŝḻïḋè"/>
            <p:cNvSpPr/>
            <p:nvPr/>
          </p:nvSpPr>
          <p:spPr bwMode="auto">
            <a:xfrm>
              <a:off x="6551613" y="4157663"/>
              <a:ext cx="49213" cy="50800"/>
            </a:xfrm>
            <a:prstGeom prst="rect">
              <a:avLst/>
            </a:prstGeom>
            <a:solidFill>
              <a:srgbClr val="599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7" name="îṩľiďé"/>
            <p:cNvSpPr/>
            <p:nvPr/>
          </p:nvSpPr>
          <p:spPr bwMode="auto">
            <a:xfrm>
              <a:off x="6600825" y="4157663"/>
              <a:ext cx="49213" cy="50800"/>
            </a:xfrm>
            <a:prstGeom prst="rect">
              <a:avLst/>
            </a:prstGeom>
            <a:solidFill>
              <a:srgbClr val="589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8" name="isļïḍè"/>
            <p:cNvSpPr/>
            <p:nvPr/>
          </p:nvSpPr>
          <p:spPr bwMode="auto">
            <a:xfrm>
              <a:off x="6650038" y="4157663"/>
              <a:ext cx="49213" cy="50800"/>
            </a:xfrm>
            <a:prstGeom prst="rect">
              <a:avLst/>
            </a:prstGeom>
            <a:solidFill>
              <a:srgbClr val="579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9" name="ïṣḻïďê"/>
            <p:cNvSpPr/>
            <p:nvPr/>
          </p:nvSpPr>
          <p:spPr bwMode="auto">
            <a:xfrm>
              <a:off x="6699250" y="4157663"/>
              <a:ext cx="47625" cy="50800"/>
            </a:xfrm>
            <a:prstGeom prst="rect">
              <a:avLst/>
            </a:prstGeom>
            <a:solidFill>
              <a:srgbClr val="569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20" name="ísḻîde"/>
            <p:cNvSpPr/>
            <p:nvPr/>
          </p:nvSpPr>
          <p:spPr bwMode="auto">
            <a:xfrm>
              <a:off x="6746875" y="4157663"/>
              <a:ext cx="49213" cy="50800"/>
            </a:xfrm>
            <a:prstGeom prst="rect">
              <a:avLst/>
            </a:prstGeom>
            <a:solidFill>
              <a:srgbClr val="55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21" name="íṥ1iḓe"/>
            <p:cNvSpPr/>
            <p:nvPr/>
          </p:nvSpPr>
          <p:spPr bwMode="auto">
            <a:xfrm>
              <a:off x="6796088" y="4157663"/>
              <a:ext cx="0" cy="50800"/>
            </a:xfrm>
            <a:custGeom>
              <a:avLst/>
              <a:gdLst>
                <a:gd name="T0" fmla="*/ 32 h 32"/>
                <a:gd name="T1" fmla="*/ 0 h 32"/>
                <a:gd name="T2" fmla="*/ 32 h 32"/>
              </a:gdLst>
              <a:ahLst/>
              <a:cxnLst>
                <a:cxn ang="0">
                  <a:pos x="0" y="T0"/>
                </a:cxn>
                <a:cxn ang="0">
                  <a:pos x="0" y="T1"/>
                </a:cxn>
                <a:cxn ang="0">
                  <a:pos x="0" y="T2"/>
                </a:cxn>
              </a:cxnLst>
              <a:rect l="0" t="0" r="r" b="b"/>
              <a:pathLst>
                <a:path h="32">
                  <a:moveTo>
                    <a:pt x="0" y="32"/>
                  </a:moveTo>
                  <a:lnTo>
                    <a:pt x="0" y="0"/>
                  </a:lnTo>
                  <a:lnTo>
                    <a:pt x="0" y="32"/>
                  </a:lnTo>
                  <a:close/>
                </a:path>
              </a:pathLst>
            </a:custGeom>
            <a:solidFill>
              <a:srgbClr val="5599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2" name="íṡḻîḓé"/>
            <p:cNvSpPr/>
            <p:nvPr/>
          </p:nvSpPr>
          <p:spPr bwMode="auto">
            <a:xfrm>
              <a:off x="5986463" y="5227638"/>
              <a:ext cx="2743200" cy="49213"/>
            </a:xfrm>
            <a:prstGeom prst="rect">
              <a:avLst/>
            </a:prstGeom>
            <a:solidFill>
              <a:srgbClr val="FFC95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23" name="iṣļíde"/>
            <p:cNvSpPr/>
            <p:nvPr/>
          </p:nvSpPr>
          <p:spPr bwMode="auto">
            <a:xfrm>
              <a:off x="6148388" y="3659188"/>
              <a:ext cx="147638" cy="180975"/>
            </a:xfrm>
            <a:custGeom>
              <a:avLst/>
              <a:gdLst>
                <a:gd name="T0" fmla="*/ 3 w 57"/>
                <a:gd name="T1" fmla="*/ 30 h 70"/>
                <a:gd name="T2" fmla="*/ 22 w 57"/>
                <a:gd name="T3" fmla="*/ 67 h 70"/>
                <a:gd name="T4" fmla="*/ 54 w 57"/>
                <a:gd name="T5" fmla="*/ 40 h 70"/>
                <a:gd name="T6" fmla="*/ 35 w 57"/>
                <a:gd name="T7" fmla="*/ 3 h 70"/>
                <a:gd name="T8" fmla="*/ 3 w 57"/>
                <a:gd name="T9" fmla="*/ 30 h 70"/>
              </a:gdLst>
              <a:ahLst/>
              <a:cxnLst>
                <a:cxn ang="0">
                  <a:pos x="T0" y="T1"/>
                </a:cxn>
                <a:cxn ang="0">
                  <a:pos x="T2" y="T3"/>
                </a:cxn>
                <a:cxn ang="0">
                  <a:pos x="T4" y="T5"/>
                </a:cxn>
                <a:cxn ang="0">
                  <a:pos x="T6" y="T7"/>
                </a:cxn>
                <a:cxn ang="0">
                  <a:pos x="T8" y="T9"/>
                </a:cxn>
              </a:cxnLst>
              <a:rect l="0" t="0" r="r" b="b"/>
              <a:pathLst>
                <a:path w="57" h="70">
                  <a:moveTo>
                    <a:pt x="3" y="30"/>
                  </a:moveTo>
                  <a:cubicBezTo>
                    <a:pt x="0" y="48"/>
                    <a:pt x="8" y="64"/>
                    <a:pt x="22" y="67"/>
                  </a:cubicBezTo>
                  <a:cubicBezTo>
                    <a:pt x="36" y="70"/>
                    <a:pt x="50" y="58"/>
                    <a:pt x="54" y="40"/>
                  </a:cubicBezTo>
                  <a:cubicBezTo>
                    <a:pt x="57" y="22"/>
                    <a:pt x="49" y="5"/>
                    <a:pt x="35" y="3"/>
                  </a:cubicBezTo>
                  <a:cubicBezTo>
                    <a:pt x="21" y="0"/>
                    <a:pt x="7" y="12"/>
                    <a:pt x="3" y="30"/>
                  </a:cubicBezTo>
                  <a:close/>
                </a:path>
              </a:pathLst>
            </a:custGeom>
            <a:solidFill>
              <a:srgbClr val="CFA34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4" name="íśḻïḑe"/>
            <p:cNvSpPr/>
            <p:nvPr/>
          </p:nvSpPr>
          <p:spPr bwMode="auto">
            <a:xfrm>
              <a:off x="8326438" y="3382963"/>
              <a:ext cx="106363" cy="103188"/>
            </a:xfrm>
            <a:custGeom>
              <a:avLst/>
              <a:gdLst>
                <a:gd name="T0" fmla="*/ 20 w 41"/>
                <a:gd name="T1" fmla="*/ 11 h 40"/>
                <a:gd name="T2" fmla="*/ 35 w 41"/>
                <a:gd name="T3" fmla="*/ 31 h 40"/>
                <a:gd name="T4" fmla="*/ 34 w 41"/>
                <a:gd name="T5" fmla="*/ 39 h 40"/>
                <a:gd name="T6" fmla="*/ 14 w 41"/>
                <a:gd name="T7" fmla="*/ 37 h 40"/>
                <a:gd name="T8" fmla="*/ 6 w 41"/>
                <a:gd name="T9" fmla="*/ 19 h 40"/>
                <a:gd name="T10" fmla="*/ 7 w 41"/>
                <a:gd name="T11" fmla="*/ 2 h 40"/>
                <a:gd name="T12" fmla="*/ 20 w 41"/>
                <a:gd name="T13" fmla="*/ 11 h 40"/>
              </a:gdLst>
              <a:ahLst/>
              <a:cxnLst>
                <a:cxn ang="0">
                  <a:pos x="T0" y="T1"/>
                </a:cxn>
                <a:cxn ang="0">
                  <a:pos x="T2" y="T3"/>
                </a:cxn>
                <a:cxn ang="0">
                  <a:pos x="T4" y="T5"/>
                </a:cxn>
                <a:cxn ang="0">
                  <a:pos x="T6" y="T7"/>
                </a:cxn>
                <a:cxn ang="0">
                  <a:pos x="T8" y="T9"/>
                </a:cxn>
                <a:cxn ang="0">
                  <a:pos x="T10" y="T11"/>
                </a:cxn>
                <a:cxn ang="0">
                  <a:pos x="T12" y="T13"/>
                </a:cxn>
              </a:cxnLst>
              <a:rect l="0" t="0" r="r" b="b"/>
              <a:pathLst>
                <a:path w="41" h="40">
                  <a:moveTo>
                    <a:pt x="20" y="11"/>
                  </a:moveTo>
                  <a:cubicBezTo>
                    <a:pt x="20" y="11"/>
                    <a:pt x="31" y="28"/>
                    <a:pt x="35" y="31"/>
                  </a:cubicBezTo>
                  <a:cubicBezTo>
                    <a:pt x="41" y="35"/>
                    <a:pt x="37" y="39"/>
                    <a:pt x="34" y="39"/>
                  </a:cubicBezTo>
                  <a:cubicBezTo>
                    <a:pt x="31" y="39"/>
                    <a:pt x="17" y="40"/>
                    <a:pt x="14" y="37"/>
                  </a:cubicBezTo>
                  <a:cubicBezTo>
                    <a:pt x="11" y="33"/>
                    <a:pt x="9" y="22"/>
                    <a:pt x="6" y="19"/>
                  </a:cubicBezTo>
                  <a:cubicBezTo>
                    <a:pt x="3" y="16"/>
                    <a:pt x="0" y="5"/>
                    <a:pt x="7" y="2"/>
                  </a:cubicBezTo>
                  <a:cubicBezTo>
                    <a:pt x="14" y="0"/>
                    <a:pt x="20" y="11"/>
                    <a:pt x="20" y="11"/>
                  </a:cubicBezTo>
                  <a:close/>
                </a:path>
              </a:pathLst>
            </a:custGeom>
            <a:solidFill>
              <a:srgbClr val="6069A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5" name="ïṥḷïḍe"/>
            <p:cNvSpPr/>
            <p:nvPr/>
          </p:nvSpPr>
          <p:spPr bwMode="auto">
            <a:xfrm>
              <a:off x="8342313" y="3387726"/>
              <a:ext cx="66675" cy="71438"/>
            </a:xfrm>
            <a:custGeom>
              <a:avLst/>
              <a:gdLst>
                <a:gd name="T0" fmla="*/ 10 w 26"/>
                <a:gd name="T1" fmla="*/ 1 h 28"/>
                <a:gd name="T2" fmla="*/ 24 w 26"/>
                <a:gd name="T3" fmla="*/ 25 h 28"/>
                <a:gd name="T4" fmla="*/ 16 w 26"/>
                <a:gd name="T5" fmla="*/ 26 h 28"/>
                <a:gd name="T6" fmla="*/ 2 w 26"/>
                <a:gd name="T7" fmla="*/ 7 h 28"/>
                <a:gd name="T8" fmla="*/ 1 w 26"/>
                <a:gd name="T9" fmla="*/ 0 h 28"/>
                <a:gd name="T10" fmla="*/ 10 w 26"/>
                <a:gd name="T11" fmla="*/ 1 h 28"/>
              </a:gdLst>
              <a:ahLst/>
              <a:cxnLst>
                <a:cxn ang="0">
                  <a:pos x="T0" y="T1"/>
                </a:cxn>
                <a:cxn ang="0">
                  <a:pos x="T2" y="T3"/>
                </a:cxn>
                <a:cxn ang="0">
                  <a:pos x="T4" y="T5"/>
                </a:cxn>
                <a:cxn ang="0">
                  <a:pos x="T6" y="T7"/>
                </a:cxn>
                <a:cxn ang="0">
                  <a:pos x="T8" y="T9"/>
                </a:cxn>
                <a:cxn ang="0">
                  <a:pos x="T10" y="T11"/>
                </a:cxn>
              </a:cxnLst>
              <a:rect l="0" t="0" r="r" b="b"/>
              <a:pathLst>
                <a:path w="26" h="28">
                  <a:moveTo>
                    <a:pt x="10" y="1"/>
                  </a:moveTo>
                  <a:cubicBezTo>
                    <a:pt x="10" y="1"/>
                    <a:pt x="22" y="22"/>
                    <a:pt x="24" y="25"/>
                  </a:cubicBezTo>
                  <a:cubicBezTo>
                    <a:pt x="26" y="28"/>
                    <a:pt x="20" y="28"/>
                    <a:pt x="16" y="26"/>
                  </a:cubicBezTo>
                  <a:cubicBezTo>
                    <a:pt x="12" y="25"/>
                    <a:pt x="3" y="10"/>
                    <a:pt x="2" y="7"/>
                  </a:cubicBezTo>
                  <a:cubicBezTo>
                    <a:pt x="0" y="4"/>
                    <a:pt x="1" y="0"/>
                    <a:pt x="1" y="0"/>
                  </a:cubicBezTo>
                  <a:lnTo>
                    <a:pt x="10" y="1"/>
                  </a:lnTo>
                  <a:close/>
                </a:path>
              </a:pathLst>
            </a:custGeom>
            <a:solidFill>
              <a:srgbClr val="2023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6" name="íSľíḑè"/>
            <p:cNvSpPr/>
            <p:nvPr/>
          </p:nvSpPr>
          <p:spPr bwMode="auto">
            <a:xfrm>
              <a:off x="8334375" y="3417888"/>
              <a:ext cx="12700" cy="53975"/>
            </a:xfrm>
            <a:custGeom>
              <a:avLst/>
              <a:gdLst>
                <a:gd name="T0" fmla="*/ 0 w 8"/>
                <a:gd name="T1" fmla="*/ 0 h 34"/>
                <a:gd name="T2" fmla="*/ 5 w 8"/>
                <a:gd name="T3" fmla="*/ 34 h 34"/>
                <a:gd name="T4" fmla="*/ 8 w 8"/>
                <a:gd name="T5" fmla="*/ 34 h 34"/>
                <a:gd name="T6" fmla="*/ 7 w 8"/>
                <a:gd name="T7" fmla="*/ 10 h 34"/>
                <a:gd name="T8" fmla="*/ 0 w 8"/>
                <a:gd name="T9" fmla="*/ 0 h 34"/>
              </a:gdLst>
              <a:ahLst/>
              <a:cxnLst>
                <a:cxn ang="0">
                  <a:pos x="T0" y="T1"/>
                </a:cxn>
                <a:cxn ang="0">
                  <a:pos x="T2" y="T3"/>
                </a:cxn>
                <a:cxn ang="0">
                  <a:pos x="T4" y="T5"/>
                </a:cxn>
                <a:cxn ang="0">
                  <a:pos x="T6" y="T7"/>
                </a:cxn>
                <a:cxn ang="0">
                  <a:pos x="T8" y="T9"/>
                </a:cxn>
              </a:cxnLst>
              <a:rect l="0" t="0" r="r" b="b"/>
              <a:pathLst>
                <a:path w="8" h="34">
                  <a:moveTo>
                    <a:pt x="0" y="0"/>
                  </a:moveTo>
                  <a:lnTo>
                    <a:pt x="5" y="34"/>
                  </a:lnTo>
                  <a:lnTo>
                    <a:pt x="8" y="34"/>
                  </a:lnTo>
                  <a:lnTo>
                    <a:pt x="7" y="10"/>
                  </a:lnTo>
                  <a:lnTo>
                    <a:pt x="0" y="0"/>
                  </a:lnTo>
                  <a:close/>
                </a:path>
              </a:pathLst>
            </a:custGeom>
            <a:solidFill>
              <a:srgbClr val="6069A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7" name="îşľîḑe"/>
            <p:cNvSpPr/>
            <p:nvPr/>
          </p:nvSpPr>
          <p:spPr bwMode="auto">
            <a:xfrm>
              <a:off x="8059738" y="3382963"/>
              <a:ext cx="104775" cy="103188"/>
            </a:xfrm>
            <a:custGeom>
              <a:avLst/>
              <a:gdLst>
                <a:gd name="T0" fmla="*/ 20 w 41"/>
                <a:gd name="T1" fmla="*/ 11 h 40"/>
                <a:gd name="T2" fmla="*/ 35 w 41"/>
                <a:gd name="T3" fmla="*/ 31 h 40"/>
                <a:gd name="T4" fmla="*/ 35 w 41"/>
                <a:gd name="T5" fmla="*/ 39 h 40"/>
                <a:gd name="T6" fmla="*/ 14 w 41"/>
                <a:gd name="T7" fmla="*/ 37 h 40"/>
                <a:gd name="T8" fmla="*/ 6 w 41"/>
                <a:gd name="T9" fmla="*/ 19 h 40"/>
                <a:gd name="T10" fmla="*/ 8 w 41"/>
                <a:gd name="T11" fmla="*/ 2 h 40"/>
                <a:gd name="T12" fmla="*/ 20 w 41"/>
                <a:gd name="T13" fmla="*/ 11 h 40"/>
              </a:gdLst>
              <a:ahLst/>
              <a:cxnLst>
                <a:cxn ang="0">
                  <a:pos x="T0" y="T1"/>
                </a:cxn>
                <a:cxn ang="0">
                  <a:pos x="T2" y="T3"/>
                </a:cxn>
                <a:cxn ang="0">
                  <a:pos x="T4" y="T5"/>
                </a:cxn>
                <a:cxn ang="0">
                  <a:pos x="T6" y="T7"/>
                </a:cxn>
                <a:cxn ang="0">
                  <a:pos x="T8" y="T9"/>
                </a:cxn>
                <a:cxn ang="0">
                  <a:pos x="T10" y="T11"/>
                </a:cxn>
                <a:cxn ang="0">
                  <a:pos x="T12" y="T13"/>
                </a:cxn>
              </a:cxnLst>
              <a:rect l="0" t="0" r="r" b="b"/>
              <a:pathLst>
                <a:path w="41" h="40">
                  <a:moveTo>
                    <a:pt x="20" y="11"/>
                  </a:moveTo>
                  <a:cubicBezTo>
                    <a:pt x="20" y="11"/>
                    <a:pt x="31" y="28"/>
                    <a:pt x="35" y="31"/>
                  </a:cubicBezTo>
                  <a:cubicBezTo>
                    <a:pt x="41" y="35"/>
                    <a:pt x="37" y="39"/>
                    <a:pt x="35" y="39"/>
                  </a:cubicBezTo>
                  <a:cubicBezTo>
                    <a:pt x="32" y="39"/>
                    <a:pt x="17" y="40"/>
                    <a:pt x="14" y="37"/>
                  </a:cubicBezTo>
                  <a:cubicBezTo>
                    <a:pt x="11" y="33"/>
                    <a:pt x="9" y="22"/>
                    <a:pt x="6" y="19"/>
                  </a:cubicBezTo>
                  <a:cubicBezTo>
                    <a:pt x="3" y="16"/>
                    <a:pt x="0" y="5"/>
                    <a:pt x="8" y="2"/>
                  </a:cubicBezTo>
                  <a:cubicBezTo>
                    <a:pt x="14" y="0"/>
                    <a:pt x="20" y="11"/>
                    <a:pt x="20" y="11"/>
                  </a:cubicBezTo>
                  <a:close/>
                </a:path>
              </a:pathLst>
            </a:custGeom>
            <a:solidFill>
              <a:srgbClr val="6069A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8" name="ísḻíḓè"/>
            <p:cNvSpPr/>
            <p:nvPr/>
          </p:nvSpPr>
          <p:spPr bwMode="auto">
            <a:xfrm>
              <a:off x="8075613" y="3387726"/>
              <a:ext cx="66675" cy="71438"/>
            </a:xfrm>
            <a:custGeom>
              <a:avLst/>
              <a:gdLst>
                <a:gd name="T0" fmla="*/ 10 w 26"/>
                <a:gd name="T1" fmla="*/ 1 h 28"/>
                <a:gd name="T2" fmla="*/ 24 w 26"/>
                <a:gd name="T3" fmla="*/ 25 h 28"/>
                <a:gd name="T4" fmla="*/ 16 w 26"/>
                <a:gd name="T5" fmla="*/ 26 h 28"/>
                <a:gd name="T6" fmla="*/ 2 w 26"/>
                <a:gd name="T7" fmla="*/ 7 h 28"/>
                <a:gd name="T8" fmla="*/ 2 w 26"/>
                <a:gd name="T9" fmla="*/ 0 h 28"/>
                <a:gd name="T10" fmla="*/ 10 w 26"/>
                <a:gd name="T11" fmla="*/ 1 h 28"/>
              </a:gdLst>
              <a:ahLst/>
              <a:cxnLst>
                <a:cxn ang="0">
                  <a:pos x="T0" y="T1"/>
                </a:cxn>
                <a:cxn ang="0">
                  <a:pos x="T2" y="T3"/>
                </a:cxn>
                <a:cxn ang="0">
                  <a:pos x="T4" y="T5"/>
                </a:cxn>
                <a:cxn ang="0">
                  <a:pos x="T6" y="T7"/>
                </a:cxn>
                <a:cxn ang="0">
                  <a:pos x="T8" y="T9"/>
                </a:cxn>
                <a:cxn ang="0">
                  <a:pos x="T10" y="T11"/>
                </a:cxn>
              </a:cxnLst>
              <a:rect l="0" t="0" r="r" b="b"/>
              <a:pathLst>
                <a:path w="26" h="28">
                  <a:moveTo>
                    <a:pt x="10" y="1"/>
                  </a:moveTo>
                  <a:cubicBezTo>
                    <a:pt x="10" y="1"/>
                    <a:pt x="22" y="22"/>
                    <a:pt x="24" y="25"/>
                  </a:cubicBezTo>
                  <a:cubicBezTo>
                    <a:pt x="26" y="28"/>
                    <a:pt x="20" y="28"/>
                    <a:pt x="16" y="26"/>
                  </a:cubicBezTo>
                  <a:cubicBezTo>
                    <a:pt x="13" y="25"/>
                    <a:pt x="3" y="10"/>
                    <a:pt x="2" y="7"/>
                  </a:cubicBezTo>
                  <a:cubicBezTo>
                    <a:pt x="0" y="4"/>
                    <a:pt x="2" y="0"/>
                    <a:pt x="2" y="0"/>
                  </a:cubicBezTo>
                  <a:lnTo>
                    <a:pt x="10" y="1"/>
                  </a:lnTo>
                  <a:close/>
                </a:path>
              </a:pathLst>
            </a:custGeom>
            <a:solidFill>
              <a:srgbClr val="2023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9" name="ís1îḋé"/>
            <p:cNvSpPr/>
            <p:nvPr/>
          </p:nvSpPr>
          <p:spPr bwMode="auto">
            <a:xfrm>
              <a:off x="8069263" y="3417888"/>
              <a:ext cx="11113" cy="53975"/>
            </a:xfrm>
            <a:custGeom>
              <a:avLst/>
              <a:gdLst>
                <a:gd name="T0" fmla="*/ 0 w 7"/>
                <a:gd name="T1" fmla="*/ 0 h 34"/>
                <a:gd name="T2" fmla="*/ 4 w 7"/>
                <a:gd name="T3" fmla="*/ 34 h 34"/>
                <a:gd name="T4" fmla="*/ 7 w 7"/>
                <a:gd name="T5" fmla="*/ 34 h 34"/>
                <a:gd name="T6" fmla="*/ 5 w 7"/>
                <a:gd name="T7" fmla="*/ 10 h 34"/>
                <a:gd name="T8" fmla="*/ 0 w 7"/>
                <a:gd name="T9" fmla="*/ 0 h 34"/>
              </a:gdLst>
              <a:ahLst/>
              <a:cxnLst>
                <a:cxn ang="0">
                  <a:pos x="T0" y="T1"/>
                </a:cxn>
                <a:cxn ang="0">
                  <a:pos x="T2" y="T3"/>
                </a:cxn>
                <a:cxn ang="0">
                  <a:pos x="T4" y="T5"/>
                </a:cxn>
                <a:cxn ang="0">
                  <a:pos x="T6" y="T7"/>
                </a:cxn>
                <a:cxn ang="0">
                  <a:pos x="T8" y="T9"/>
                </a:cxn>
              </a:cxnLst>
              <a:rect l="0" t="0" r="r" b="b"/>
              <a:pathLst>
                <a:path w="7" h="34">
                  <a:moveTo>
                    <a:pt x="0" y="0"/>
                  </a:moveTo>
                  <a:lnTo>
                    <a:pt x="4" y="34"/>
                  </a:lnTo>
                  <a:lnTo>
                    <a:pt x="7" y="34"/>
                  </a:lnTo>
                  <a:lnTo>
                    <a:pt x="5" y="10"/>
                  </a:lnTo>
                  <a:lnTo>
                    <a:pt x="0" y="0"/>
                  </a:lnTo>
                  <a:close/>
                </a:path>
              </a:pathLst>
            </a:custGeom>
            <a:solidFill>
              <a:srgbClr val="6069A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0" name="iṥḻiḋe"/>
            <p:cNvSpPr/>
            <p:nvPr/>
          </p:nvSpPr>
          <p:spPr bwMode="auto">
            <a:xfrm>
              <a:off x="7993063" y="2955926"/>
              <a:ext cx="374650" cy="444500"/>
            </a:xfrm>
            <a:custGeom>
              <a:avLst/>
              <a:gdLst>
                <a:gd name="T0" fmla="*/ 0 w 146"/>
                <a:gd name="T1" fmla="*/ 15 h 173"/>
                <a:gd name="T2" fmla="*/ 95 w 146"/>
                <a:gd name="T3" fmla="*/ 58 h 173"/>
                <a:gd name="T4" fmla="*/ 106 w 146"/>
                <a:gd name="T5" fmla="*/ 74 h 173"/>
                <a:gd name="T6" fmla="*/ 137 w 146"/>
                <a:gd name="T7" fmla="*/ 168 h 173"/>
                <a:gd name="T8" fmla="*/ 146 w 146"/>
                <a:gd name="T9" fmla="*/ 169 h 173"/>
                <a:gd name="T10" fmla="*/ 131 w 146"/>
                <a:gd name="T11" fmla="*/ 48 h 173"/>
                <a:gd name="T12" fmla="*/ 130 w 146"/>
                <a:gd name="T13" fmla="*/ 37 h 173"/>
                <a:gd name="T14" fmla="*/ 127 w 146"/>
                <a:gd name="T15" fmla="*/ 33 h 173"/>
                <a:gd name="T16" fmla="*/ 61 w 146"/>
                <a:gd name="T17" fmla="*/ 1 h 173"/>
                <a:gd name="T18" fmla="*/ 0 w 146"/>
                <a:gd name="T19" fmla="*/ 15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173">
                  <a:moveTo>
                    <a:pt x="0" y="15"/>
                  </a:moveTo>
                  <a:cubicBezTo>
                    <a:pt x="95" y="58"/>
                    <a:pt x="95" y="58"/>
                    <a:pt x="95" y="58"/>
                  </a:cubicBezTo>
                  <a:cubicBezTo>
                    <a:pt x="95" y="58"/>
                    <a:pt x="105" y="62"/>
                    <a:pt x="106" y="74"/>
                  </a:cubicBezTo>
                  <a:cubicBezTo>
                    <a:pt x="110" y="110"/>
                    <a:pt x="137" y="168"/>
                    <a:pt x="137" y="168"/>
                  </a:cubicBezTo>
                  <a:cubicBezTo>
                    <a:pt x="146" y="173"/>
                    <a:pt x="146" y="169"/>
                    <a:pt x="146" y="169"/>
                  </a:cubicBezTo>
                  <a:cubicBezTo>
                    <a:pt x="140" y="151"/>
                    <a:pt x="133" y="78"/>
                    <a:pt x="131" y="48"/>
                  </a:cubicBezTo>
                  <a:cubicBezTo>
                    <a:pt x="130" y="42"/>
                    <a:pt x="130" y="38"/>
                    <a:pt x="130" y="37"/>
                  </a:cubicBezTo>
                  <a:cubicBezTo>
                    <a:pt x="130" y="36"/>
                    <a:pt x="129" y="34"/>
                    <a:pt x="127" y="33"/>
                  </a:cubicBezTo>
                  <a:cubicBezTo>
                    <a:pt x="114" y="22"/>
                    <a:pt x="61" y="1"/>
                    <a:pt x="61" y="1"/>
                  </a:cubicBezTo>
                  <a:cubicBezTo>
                    <a:pt x="21" y="0"/>
                    <a:pt x="0" y="15"/>
                    <a:pt x="0" y="15"/>
                  </a:cubicBezTo>
                  <a:close/>
                </a:path>
              </a:pathLst>
            </a:custGeom>
            <a:solidFill>
              <a:srgbClr val="2023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1" name="íṩḻïḋé"/>
            <p:cNvSpPr/>
            <p:nvPr/>
          </p:nvSpPr>
          <p:spPr bwMode="auto">
            <a:xfrm>
              <a:off x="7939088" y="2941638"/>
              <a:ext cx="319088" cy="450850"/>
            </a:xfrm>
            <a:custGeom>
              <a:avLst/>
              <a:gdLst>
                <a:gd name="T0" fmla="*/ 3 w 124"/>
                <a:gd name="T1" fmla="*/ 40 h 176"/>
                <a:gd name="T2" fmla="*/ 43 w 124"/>
                <a:gd name="T3" fmla="*/ 62 h 176"/>
                <a:gd name="T4" fmla="*/ 87 w 124"/>
                <a:gd name="T5" fmla="*/ 62 h 176"/>
                <a:gd name="T6" fmla="*/ 71 w 124"/>
                <a:gd name="T7" fmla="*/ 110 h 176"/>
                <a:gd name="T8" fmla="*/ 55 w 124"/>
                <a:gd name="T9" fmla="*/ 174 h 176"/>
                <a:gd name="T10" fmla="*/ 63 w 124"/>
                <a:gd name="T11" fmla="*/ 175 h 176"/>
                <a:gd name="T12" fmla="*/ 111 w 124"/>
                <a:gd name="T13" fmla="*/ 88 h 176"/>
                <a:gd name="T14" fmla="*/ 124 w 124"/>
                <a:gd name="T15" fmla="*/ 52 h 176"/>
                <a:gd name="T16" fmla="*/ 123 w 124"/>
                <a:gd name="T17" fmla="*/ 44 h 176"/>
                <a:gd name="T18" fmla="*/ 113 w 124"/>
                <a:gd name="T19" fmla="*/ 37 h 176"/>
                <a:gd name="T20" fmla="*/ 61 w 124"/>
                <a:gd name="T21" fmla="*/ 12 h 176"/>
                <a:gd name="T22" fmla="*/ 15 w 124"/>
                <a:gd name="T23" fmla="*/ 0 h 176"/>
                <a:gd name="T24" fmla="*/ 3 w 124"/>
                <a:gd name="T25" fmla="*/ 4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76">
                  <a:moveTo>
                    <a:pt x="3" y="40"/>
                  </a:moveTo>
                  <a:cubicBezTo>
                    <a:pt x="6" y="65"/>
                    <a:pt x="43" y="62"/>
                    <a:pt x="43" y="62"/>
                  </a:cubicBezTo>
                  <a:cubicBezTo>
                    <a:pt x="87" y="62"/>
                    <a:pt x="87" y="62"/>
                    <a:pt x="87" y="62"/>
                  </a:cubicBezTo>
                  <a:cubicBezTo>
                    <a:pt x="87" y="62"/>
                    <a:pt x="75" y="88"/>
                    <a:pt x="71" y="110"/>
                  </a:cubicBezTo>
                  <a:cubicBezTo>
                    <a:pt x="66" y="133"/>
                    <a:pt x="55" y="174"/>
                    <a:pt x="55" y="174"/>
                  </a:cubicBezTo>
                  <a:cubicBezTo>
                    <a:pt x="55" y="174"/>
                    <a:pt x="55" y="176"/>
                    <a:pt x="63" y="175"/>
                  </a:cubicBezTo>
                  <a:cubicBezTo>
                    <a:pt x="63" y="175"/>
                    <a:pt x="98" y="106"/>
                    <a:pt x="111" y="88"/>
                  </a:cubicBezTo>
                  <a:cubicBezTo>
                    <a:pt x="114" y="85"/>
                    <a:pt x="123" y="64"/>
                    <a:pt x="124" y="52"/>
                  </a:cubicBezTo>
                  <a:cubicBezTo>
                    <a:pt x="124" y="48"/>
                    <a:pt x="124" y="45"/>
                    <a:pt x="123" y="44"/>
                  </a:cubicBezTo>
                  <a:cubicBezTo>
                    <a:pt x="121" y="42"/>
                    <a:pt x="118" y="40"/>
                    <a:pt x="113" y="37"/>
                  </a:cubicBezTo>
                  <a:cubicBezTo>
                    <a:pt x="99" y="28"/>
                    <a:pt x="75" y="15"/>
                    <a:pt x="61" y="12"/>
                  </a:cubicBezTo>
                  <a:cubicBezTo>
                    <a:pt x="44" y="8"/>
                    <a:pt x="15" y="0"/>
                    <a:pt x="15" y="0"/>
                  </a:cubicBezTo>
                  <a:cubicBezTo>
                    <a:pt x="15" y="0"/>
                    <a:pt x="0" y="14"/>
                    <a:pt x="3" y="40"/>
                  </a:cubicBezTo>
                  <a:close/>
                </a:path>
              </a:pathLst>
            </a:custGeom>
            <a:solidFill>
              <a:srgbClr val="2023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2" name="iṧḻiḑe"/>
            <p:cNvSpPr/>
            <p:nvPr/>
          </p:nvSpPr>
          <p:spPr bwMode="auto">
            <a:xfrm>
              <a:off x="8008938" y="2401888"/>
              <a:ext cx="184150" cy="298450"/>
            </a:xfrm>
            <a:custGeom>
              <a:avLst/>
              <a:gdLst>
                <a:gd name="T0" fmla="*/ 6 w 72"/>
                <a:gd name="T1" fmla="*/ 53 h 116"/>
                <a:gd name="T2" fmla="*/ 3 w 72"/>
                <a:gd name="T3" fmla="*/ 27 h 116"/>
                <a:gd name="T4" fmla="*/ 37 w 72"/>
                <a:gd name="T5" fmla="*/ 6 h 116"/>
                <a:gd name="T6" fmla="*/ 59 w 72"/>
                <a:gd name="T7" fmla="*/ 43 h 116"/>
                <a:gd name="T8" fmla="*/ 63 w 72"/>
                <a:gd name="T9" fmla="*/ 74 h 116"/>
                <a:gd name="T10" fmla="*/ 62 w 72"/>
                <a:gd name="T11" fmla="*/ 92 h 116"/>
                <a:gd name="T12" fmla="*/ 71 w 72"/>
                <a:gd name="T13" fmla="*/ 108 h 116"/>
                <a:gd name="T14" fmla="*/ 36 w 72"/>
                <a:gd name="T15" fmla="*/ 86 h 116"/>
                <a:gd name="T16" fmla="*/ 6 w 72"/>
                <a:gd name="T17" fmla="*/ 5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6">
                  <a:moveTo>
                    <a:pt x="6" y="53"/>
                  </a:moveTo>
                  <a:cubicBezTo>
                    <a:pt x="6" y="53"/>
                    <a:pt x="0" y="40"/>
                    <a:pt x="3" y="27"/>
                  </a:cubicBezTo>
                  <a:cubicBezTo>
                    <a:pt x="6" y="13"/>
                    <a:pt x="18" y="0"/>
                    <a:pt x="37" y="6"/>
                  </a:cubicBezTo>
                  <a:cubicBezTo>
                    <a:pt x="55" y="12"/>
                    <a:pt x="70" y="26"/>
                    <a:pt x="59" y="43"/>
                  </a:cubicBezTo>
                  <a:cubicBezTo>
                    <a:pt x="48" y="59"/>
                    <a:pt x="69" y="67"/>
                    <a:pt x="63" y="74"/>
                  </a:cubicBezTo>
                  <a:cubicBezTo>
                    <a:pt x="58" y="82"/>
                    <a:pt x="60" y="90"/>
                    <a:pt x="62" y="92"/>
                  </a:cubicBezTo>
                  <a:cubicBezTo>
                    <a:pt x="64" y="94"/>
                    <a:pt x="72" y="100"/>
                    <a:pt x="71" y="108"/>
                  </a:cubicBezTo>
                  <a:cubicBezTo>
                    <a:pt x="70" y="116"/>
                    <a:pt x="36" y="86"/>
                    <a:pt x="36" y="86"/>
                  </a:cubicBezTo>
                  <a:cubicBezTo>
                    <a:pt x="36" y="86"/>
                    <a:pt x="17" y="48"/>
                    <a:pt x="6" y="53"/>
                  </a:cubicBezTo>
                  <a:close/>
                </a:path>
              </a:pathLst>
            </a:custGeom>
            <a:solidFill>
              <a:srgbClr val="4642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3" name="ïṧḷïḍè"/>
            <p:cNvSpPr/>
            <p:nvPr/>
          </p:nvSpPr>
          <p:spPr bwMode="auto">
            <a:xfrm>
              <a:off x="7977188" y="2921001"/>
              <a:ext cx="190500" cy="63500"/>
            </a:xfrm>
            <a:custGeom>
              <a:avLst/>
              <a:gdLst>
                <a:gd name="T0" fmla="*/ 74 w 74"/>
                <a:gd name="T1" fmla="*/ 12 h 25"/>
                <a:gd name="T2" fmla="*/ 0 w 74"/>
                <a:gd name="T3" fmla="*/ 8 h 25"/>
                <a:gd name="T4" fmla="*/ 74 w 74"/>
                <a:gd name="T5" fmla="*/ 12 h 25"/>
              </a:gdLst>
              <a:ahLst/>
              <a:cxnLst>
                <a:cxn ang="0">
                  <a:pos x="T0" y="T1"/>
                </a:cxn>
                <a:cxn ang="0">
                  <a:pos x="T2" y="T3"/>
                </a:cxn>
                <a:cxn ang="0">
                  <a:pos x="T4" y="T5"/>
                </a:cxn>
              </a:cxnLst>
              <a:rect l="0" t="0" r="r" b="b"/>
              <a:pathLst>
                <a:path w="74" h="25">
                  <a:moveTo>
                    <a:pt x="74" y="12"/>
                  </a:moveTo>
                  <a:cubicBezTo>
                    <a:pt x="74" y="12"/>
                    <a:pt x="71" y="25"/>
                    <a:pt x="0" y="8"/>
                  </a:cubicBezTo>
                  <a:cubicBezTo>
                    <a:pt x="0" y="8"/>
                    <a:pt x="24" y="0"/>
                    <a:pt x="74" y="12"/>
                  </a:cubicBezTo>
                  <a:close/>
                </a:path>
              </a:pathLst>
            </a:custGeom>
            <a:solidFill>
              <a:srgbClr val="EB47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4" name="iṣḻîḑè"/>
            <p:cNvSpPr/>
            <p:nvPr/>
          </p:nvSpPr>
          <p:spPr bwMode="auto">
            <a:xfrm>
              <a:off x="7939088" y="2622551"/>
              <a:ext cx="274638" cy="349250"/>
            </a:xfrm>
            <a:custGeom>
              <a:avLst/>
              <a:gdLst>
                <a:gd name="T0" fmla="*/ 14 w 107"/>
                <a:gd name="T1" fmla="*/ 128 h 136"/>
                <a:gd name="T2" fmla="*/ 11 w 107"/>
                <a:gd name="T3" fmla="*/ 134 h 136"/>
                <a:gd name="T4" fmla="*/ 89 w 107"/>
                <a:gd name="T5" fmla="*/ 136 h 136"/>
                <a:gd name="T6" fmla="*/ 87 w 107"/>
                <a:gd name="T7" fmla="*/ 90 h 136"/>
                <a:gd name="T8" fmla="*/ 96 w 107"/>
                <a:gd name="T9" fmla="*/ 43 h 136"/>
                <a:gd name="T10" fmla="*/ 107 w 107"/>
                <a:gd name="T11" fmla="*/ 45 h 136"/>
                <a:gd name="T12" fmla="*/ 72 w 107"/>
                <a:gd name="T13" fmla="*/ 3 h 136"/>
                <a:gd name="T14" fmla="*/ 51 w 107"/>
                <a:gd name="T15" fmla="*/ 1 h 136"/>
                <a:gd name="T16" fmla="*/ 0 w 107"/>
                <a:gd name="T17" fmla="*/ 29 h 136"/>
                <a:gd name="T18" fmla="*/ 25 w 107"/>
                <a:gd name="T19" fmla="*/ 62 h 136"/>
                <a:gd name="T20" fmla="*/ 30 w 107"/>
                <a:gd name="T21" fmla="*/ 95 h 136"/>
                <a:gd name="T22" fmla="*/ 14 w 107"/>
                <a:gd name="T23" fmla="*/ 12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136">
                  <a:moveTo>
                    <a:pt x="14" y="128"/>
                  </a:moveTo>
                  <a:cubicBezTo>
                    <a:pt x="13" y="130"/>
                    <a:pt x="12" y="132"/>
                    <a:pt x="11" y="134"/>
                  </a:cubicBezTo>
                  <a:cubicBezTo>
                    <a:pt x="37" y="135"/>
                    <a:pt x="63" y="136"/>
                    <a:pt x="89" y="136"/>
                  </a:cubicBezTo>
                  <a:cubicBezTo>
                    <a:pt x="85" y="123"/>
                    <a:pt x="86" y="104"/>
                    <a:pt x="87" y="90"/>
                  </a:cubicBezTo>
                  <a:cubicBezTo>
                    <a:pt x="88" y="73"/>
                    <a:pt x="97" y="61"/>
                    <a:pt x="96" y="43"/>
                  </a:cubicBezTo>
                  <a:cubicBezTo>
                    <a:pt x="101" y="44"/>
                    <a:pt x="102" y="44"/>
                    <a:pt x="107" y="45"/>
                  </a:cubicBezTo>
                  <a:cubicBezTo>
                    <a:pt x="99" y="23"/>
                    <a:pt x="97" y="12"/>
                    <a:pt x="72" y="3"/>
                  </a:cubicBezTo>
                  <a:cubicBezTo>
                    <a:pt x="64" y="1"/>
                    <a:pt x="59" y="0"/>
                    <a:pt x="51" y="1"/>
                  </a:cubicBezTo>
                  <a:cubicBezTo>
                    <a:pt x="22" y="3"/>
                    <a:pt x="14" y="3"/>
                    <a:pt x="0" y="29"/>
                  </a:cubicBezTo>
                  <a:cubicBezTo>
                    <a:pt x="22" y="32"/>
                    <a:pt x="18" y="40"/>
                    <a:pt x="25" y="62"/>
                  </a:cubicBezTo>
                  <a:cubicBezTo>
                    <a:pt x="28" y="72"/>
                    <a:pt x="31" y="84"/>
                    <a:pt x="30" y="95"/>
                  </a:cubicBezTo>
                  <a:cubicBezTo>
                    <a:pt x="28" y="106"/>
                    <a:pt x="14" y="118"/>
                    <a:pt x="14" y="128"/>
                  </a:cubicBezTo>
                  <a:close/>
                </a:path>
              </a:pathLst>
            </a:custGeom>
            <a:solidFill>
              <a:srgbClr val="5F8C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5" name="ïṧḻîḍe"/>
            <p:cNvSpPr/>
            <p:nvPr/>
          </p:nvSpPr>
          <p:spPr bwMode="auto">
            <a:xfrm>
              <a:off x="8062913" y="2559051"/>
              <a:ext cx="74613" cy="92075"/>
            </a:xfrm>
            <a:custGeom>
              <a:avLst/>
              <a:gdLst>
                <a:gd name="T0" fmla="*/ 11 w 29"/>
                <a:gd name="T1" fmla="*/ 34 h 36"/>
                <a:gd name="T2" fmla="*/ 2 w 29"/>
                <a:gd name="T3" fmla="*/ 25 h 36"/>
                <a:gd name="T4" fmla="*/ 3 w 29"/>
                <a:gd name="T5" fmla="*/ 17 h 36"/>
                <a:gd name="T6" fmla="*/ 3 w 29"/>
                <a:gd name="T7" fmla="*/ 13 h 36"/>
                <a:gd name="T8" fmla="*/ 3 w 29"/>
                <a:gd name="T9" fmla="*/ 8 h 36"/>
                <a:gd name="T10" fmla="*/ 24 w 29"/>
                <a:gd name="T11" fmla="*/ 4 h 36"/>
                <a:gd name="T12" fmla="*/ 26 w 29"/>
                <a:gd name="T13" fmla="*/ 25 h 36"/>
                <a:gd name="T14" fmla="*/ 11 w 29"/>
                <a:gd name="T15" fmla="*/ 34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6">
                  <a:moveTo>
                    <a:pt x="11" y="34"/>
                  </a:moveTo>
                  <a:cubicBezTo>
                    <a:pt x="0" y="32"/>
                    <a:pt x="2" y="25"/>
                    <a:pt x="2" y="25"/>
                  </a:cubicBezTo>
                  <a:cubicBezTo>
                    <a:pt x="2" y="25"/>
                    <a:pt x="3" y="21"/>
                    <a:pt x="3" y="17"/>
                  </a:cubicBezTo>
                  <a:cubicBezTo>
                    <a:pt x="3" y="16"/>
                    <a:pt x="3" y="15"/>
                    <a:pt x="3" y="13"/>
                  </a:cubicBezTo>
                  <a:cubicBezTo>
                    <a:pt x="3" y="11"/>
                    <a:pt x="3" y="9"/>
                    <a:pt x="3" y="8"/>
                  </a:cubicBezTo>
                  <a:cubicBezTo>
                    <a:pt x="2" y="0"/>
                    <a:pt x="24" y="4"/>
                    <a:pt x="24" y="4"/>
                  </a:cubicBezTo>
                  <a:cubicBezTo>
                    <a:pt x="24" y="4"/>
                    <a:pt x="22" y="20"/>
                    <a:pt x="26" y="25"/>
                  </a:cubicBezTo>
                  <a:cubicBezTo>
                    <a:pt x="29" y="30"/>
                    <a:pt x="23" y="36"/>
                    <a:pt x="11" y="34"/>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6" name="íṩḷíḋe"/>
            <p:cNvSpPr/>
            <p:nvPr/>
          </p:nvSpPr>
          <p:spPr bwMode="auto">
            <a:xfrm>
              <a:off x="8034338" y="2609851"/>
              <a:ext cx="107950" cy="98425"/>
            </a:xfrm>
            <a:custGeom>
              <a:avLst/>
              <a:gdLst>
                <a:gd name="T0" fmla="*/ 0 w 42"/>
                <a:gd name="T1" fmla="*/ 5 h 38"/>
                <a:gd name="T2" fmla="*/ 32 w 42"/>
                <a:gd name="T3" fmla="*/ 38 h 38"/>
                <a:gd name="T4" fmla="*/ 36 w 42"/>
                <a:gd name="T5" fmla="*/ 6 h 38"/>
                <a:gd name="T6" fmla="*/ 0 w 42"/>
                <a:gd name="T7" fmla="*/ 5 h 38"/>
              </a:gdLst>
              <a:ahLst/>
              <a:cxnLst>
                <a:cxn ang="0">
                  <a:pos x="T0" y="T1"/>
                </a:cxn>
                <a:cxn ang="0">
                  <a:pos x="T2" y="T3"/>
                </a:cxn>
                <a:cxn ang="0">
                  <a:pos x="T4" y="T5"/>
                </a:cxn>
                <a:cxn ang="0">
                  <a:pos x="T6" y="T7"/>
                </a:cxn>
              </a:cxnLst>
              <a:rect l="0" t="0" r="r" b="b"/>
              <a:pathLst>
                <a:path w="42" h="38">
                  <a:moveTo>
                    <a:pt x="0" y="5"/>
                  </a:moveTo>
                  <a:cubicBezTo>
                    <a:pt x="0" y="5"/>
                    <a:pt x="24" y="32"/>
                    <a:pt x="32" y="38"/>
                  </a:cubicBezTo>
                  <a:cubicBezTo>
                    <a:pt x="32" y="38"/>
                    <a:pt x="42" y="29"/>
                    <a:pt x="36" y="6"/>
                  </a:cubicBezTo>
                  <a:cubicBezTo>
                    <a:pt x="36" y="6"/>
                    <a:pt x="25" y="0"/>
                    <a:pt x="0" y="5"/>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7" name="iṣḻídê"/>
            <p:cNvSpPr/>
            <p:nvPr/>
          </p:nvSpPr>
          <p:spPr bwMode="auto">
            <a:xfrm>
              <a:off x="8005763" y="2441576"/>
              <a:ext cx="150813" cy="188913"/>
            </a:xfrm>
            <a:custGeom>
              <a:avLst/>
              <a:gdLst>
                <a:gd name="T0" fmla="*/ 12 w 59"/>
                <a:gd name="T1" fmla="*/ 6 h 74"/>
                <a:gd name="T2" fmla="*/ 12 w 59"/>
                <a:gd name="T3" fmla="*/ 52 h 74"/>
                <a:gd name="T4" fmla="*/ 49 w 59"/>
                <a:gd name="T5" fmla="*/ 38 h 74"/>
                <a:gd name="T6" fmla="*/ 43 w 59"/>
                <a:gd name="T7" fmla="*/ 7 h 74"/>
                <a:gd name="T8" fmla="*/ 12 w 59"/>
                <a:gd name="T9" fmla="*/ 6 h 74"/>
              </a:gdLst>
              <a:ahLst/>
              <a:cxnLst>
                <a:cxn ang="0">
                  <a:pos x="T0" y="T1"/>
                </a:cxn>
                <a:cxn ang="0">
                  <a:pos x="T2" y="T3"/>
                </a:cxn>
                <a:cxn ang="0">
                  <a:pos x="T4" y="T5"/>
                </a:cxn>
                <a:cxn ang="0">
                  <a:pos x="T6" y="T7"/>
                </a:cxn>
                <a:cxn ang="0">
                  <a:pos x="T8" y="T9"/>
                </a:cxn>
              </a:cxnLst>
              <a:rect l="0" t="0" r="r" b="b"/>
              <a:pathLst>
                <a:path w="59" h="74">
                  <a:moveTo>
                    <a:pt x="12" y="6"/>
                  </a:moveTo>
                  <a:cubicBezTo>
                    <a:pt x="12" y="6"/>
                    <a:pt x="0" y="30"/>
                    <a:pt x="12" y="52"/>
                  </a:cubicBezTo>
                  <a:cubicBezTo>
                    <a:pt x="24" y="74"/>
                    <a:pt x="47" y="42"/>
                    <a:pt x="49" y="38"/>
                  </a:cubicBezTo>
                  <a:cubicBezTo>
                    <a:pt x="51" y="35"/>
                    <a:pt x="59" y="14"/>
                    <a:pt x="43" y="7"/>
                  </a:cubicBezTo>
                  <a:cubicBezTo>
                    <a:pt x="26" y="1"/>
                    <a:pt x="15" y="0"/>
                    <a:pt x="12" y="6"/>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8" name="íśľïḓè"/>
            <p:cNvSpPr/>
            <p:nvPr/>
          </p:nvSpPr>
          <p:spPr bwMode="auto">
            <a:xfrm>
              <a:off x="8013700" y="2413001"/>
              <a:ext cx="150813" cy="142875"/>
            </a:xfrm>
            <a:custGeom>
              <a:avLst/>
              <a:gdLst>
                <a:gd name="T0" fmla="*/ 13 w 59"/>
                <a:gd name="T1" fmla="*/ 26 h 56"/>
                <a:gd name="T2" fmla="*/ 4 w 59"/>
                <a:gd name="T3" fmla="*/ 45 h 56"/>
                <a:gd name="T4" fmla="*/ 10 w 59"/>
                <a:gd name="T5" fmla="*/ 15 h 56"/>
                <a:gd name="T6" fmla="*/ 46 w 59"/>
                <a:gd name="T7" fmla="*/ 20 h 56"/>
                <a:gd name="T8" fmla="*/ 43 w 59"/>
                <a:gd name="T9" fmla="*/ 56 h 56"/>
                <a:gd name="T10" fmla="*/ 13 w 59"/>
                <a:gd name="T11" fmla="*/ 26 h 56"/>
              </a:gdLst>
              <a:ahLst/>
              <a:cxnLst>
                <a:cxn ang="0">
                  <a:pos x="T0" y="T1"/>
                </a:cxn>
                <a:cxn ang="0">
                  <a:pos x="T2" y="T3"/>
                </a:cxn>
                <a:cxn ang="0">
                  <a:pos x="T4" y="T5"/>
                </a:cxn>
                <a:cxn ang="0">
                  <a:pos x="T6" y="T7"/>
                </a:cxn>
                <a:cxn ang="0">
                  <a:pos x="T8" y="T9"/>
                </a:cxn>
                <a:cxn ang="0">
                  <a:pos x="T10" y="T11"/>
                </a:cxn>
              </a:cxnLst>
              <a:rect l="0" t="0" r="r" b="b"/>
              <a:pathLst>
                <a:path w="59" h="56">
                  <a:moveTo>
                    <a:pt x="13" y="26"/>
                  </a:moveTo>
                  <a:cubicBezTo>
                    <a:pt x="13" y="26"/>
                    <a:pt x="5" y="37"/>
                    <a:pt x="4" y="45"/>
                  </a:cubicBezTo>
                  <a:cubicBezTo>
                    <a:pt x="4" y="45"/>
                    <a:pt x="0" y="29"/>
                    <a:pt x="10" y="15"/>
                  </a:cubicBezTo>
                  <a:cubicBezTo>
                    <a:pt x="19" y="0"/>
                    <a:pt x="43" y="14"/>
                    <a:pt x="46" y="20"/>
                  </a:cubicBezTo>
                  <a:cubicBezTo>
                    <a:pt x="49" y="26"/>
                    <a:pt x="59" y="31"/>
                    <a:pt x="43" y="56"/>
                  </a:cubicBezTo>
                  <a:cubicBezTo>
                    <a:pt x="43" y="56"/>
                    <a:pt x="15" y="37"/>
                    <a:pt x="13" y="26"/>
                  </a:cubicBezTo>
                  <a:close/>
                </a:path>
              </a:pathLst>
            </a:custGeom>
            <a:solidFill>
              <a:srgbClr val="4642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9" name="ïs1ídé"/>
            <p:cNvSpPr/>
            <p:nvPr/>
          </p:nvSpPr>
          <p:spPr bwMode="auto">
            <a:xfrm>
              <a:off x="8069263" y="2579688"/>
              <a:ext cx="26988" cy="22225"/>
            </a:xfrm>
            <a:custGeom>
              <a:avLst/>
              <a:gdLst>
                <a:gd name="T0" fmla="*/ 10 w 10"/>
                <a:gd name="T1" fmla="*/ 0 h 9"/>
                <a:gd name="T2" fmla="*/ 0 w 10"/>
                <a:gd name="T3" fmla="*/ 9 h 9"/>
                <a:gd name="T4" fmla="*/ 0 w 10"/>
                <a:gd name="T5" fmla="*/ 5 h 9"/>
                <a:gd name="T6" fmla="*/ 10 w 10"/>
                <a:gd name="T7" fmla="*/ 0 h 9"/>
              </a:gdLst>
              <a:ahLst/>
              <a:cxnLst>
                <a:cxn ang="0">
                  <a:pos x="T0" y="T1"/>
                </a:cxn>
                <a:cxn ang="0">
                  <a:pos x="T2" y="T3"/>
                </a:cxn>
                <a:cxn ang="0">
                  <a:pos x="T4" y="T5"/>
                </a:cxn>
                <a:cxn ang="0">
                  <a:pos x="T6" y="T7"/>
                </a:cxn>
              </a:cxnLst>
              <a:rect l="0" t="0" r="r" b="b"/>
              <a:pathLst>
                <a:path w="10" h="9">
                  <a:moveTo>
                    <a:pt x="10" y="0"/>
                  </a:moveTo>
                  <a:cubicBezTo>
                    <a:pt x="10" y="0"/>
                    <a:pt x="8" y="5"/>
                    <a:pt x="0" y="9"/>
                  </a:cubicBezTo>
                  <a:cubicBezTo>
                    <a:pt x="0" y="8"/>
                    <a:pt x="0" y="7"/>
                    <a:pt x="0" y="5"/>
                  </a:cubicBezTo>
                  <a:cubicBezTo>
                    <a:pt x="0" y="5"/>
                    <a:pt x="6" y="5"/>
                    <a:pt x="10" y="0"/>
                  </a:cubicBezTo>
                  <a:close/>
                </a:path>
              </a:pathLst>
            </a:custGeom>
            <a:solidFill>
              <a:srgbClr val="A778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0" name="íṧḻîďè"/>
            <p:cNvSpPr/>
            <p:nvPr/>
          </p:nvSpPr>
          <p:spPr bwMode="auto">
            <a:xfrm>
              <a:off x="7720013" y="2892426"/>
              <a:ext cx="74613" cy="66675"/>
            </a:xfrm>
            <a:custGeom>
              <a:avLst/>
              <a:gdLst>
                <a:gd name="T0" fmla="*/ 24 w 29"/>
                <a:gd name="T1" fmla="*/ 2 h 26"/>
                <a:gd name="T2" fmla="*/ 16 w 29"/>
                <a:gd name="T3" fmla="*/ 3 h 26"/>
                <a:gd name="T4" fmla="*/ 8 w 29"/>
                <a:gd name="T5" fmla="*/ 2 h 26"/>
                <a:gd name="T6" fmla="*/ 0 w 29"/>
                <a:gd name="T7" fmla="*/ 2 h 26"/>
                <a:gd name="T8" fmla="*/ 11 w 29"/>
                <a:gd name="T9" fmla="*/ 6 h 26"/>
                <a:gd name="T10" fmla="*/ 5 w 29"/>
                <a:gd name="T11" fmla="*/ 13 h 26"/>
                <a:gd name="T12" fmla="*/ 17 w 29"/>
                <a:gd name="T13" fmla="*/ 23 h 26"/>
                <a:gd name="T14" fmla="*/ 25 w 29"/>
                <a:gd name="T15" fmla="*/ 13 h 26"/>
                <a:gd name="T16" fmla="*/ 29 w 29"/>
                <a:gd name="T17" fmla="*/ 10 h 26"/>
                <a:gd name="T18" fmla="*/ 24 w 29"/>
                <a:gd name="T19"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6">
                  <a:moveTo>
                    <a:pt x="24" y="2"/>
                  </a:moveTo>
                  <a:cubicBezTo>
                    <a:pt x="24" y="2"/>
                    <a:pt x="19" y="4"/>
                    <a:pt x="16" y="3"/>
                  </a:cubicBezTo>
                  <a:cubicBezTo>
                    <a:pt x="13" y="2"/>
                    <a:pt x="9" y="2"/>
                    <a:pt x="8" y="2"/>
                  </a:cubicBezTo>
                  <a:cubicBezTo>
                    <a:pt x="6" y="2"/>
                    <a:pt x="0" y="0"/>
                    <a:pt x="0" y="2"/>
                  </a:cubicBezTo>
                  <a:cubicBezTo>
                    <a:pt x="0" y="4"/>
                    <a:pt x="9" y="6"/>
                    <a:pt x="11" y="6"/>
                  </a:cubicBezTo>
                  <a:cubicBezTo>
                    <a:pt x="13" y="7"/>
                    <a:pt x="6" y="11"/>
                    <a:pt x="5" y="13"/>
                  </a:cubicBezTo>
                  <a:cubicBezTo>
                    <a:pt x="4" y="15"/>
                    <a:pt x="13" y="26"/>
                    <a:pt x="17" y="23"/>
                  </a:cubicBezTo>
                  <a:cubicBezTo>
                    <a:pt x="22" y="20"/>
                    <a:pt x="24" y="13"/>
                    <a:pt x="25" y="13"/>
                  </a:cubicBezTo>
                  <a:cubicBezTo>
                    <a:pt x="26" y="12"/>
                    <a:pt x="29" y="10"/>
                    <a:pt x="29" y="10"/>
                  </a:cubicBezTo>
                  <a:lnTo>
                    <a:pt x="24" y="2"/>
                  </a:ln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1" name="îṩľïḓe"/>
            <p:cNvSpPr/>
            <p:nvPr/>
          </p:nvSpPr>
          <p:spPr bwMode="auto">
            <a:xfrm>
              <a:off x="7700963" y="2922588"/>
              <a:ext cx="63500" cy="65088"/>
            </a:xfrm>
            <a:custGeom>
              <a:avLst/>
              <a:gdLst>
                <a:gd name="T0" fmla="*/ 14 w 25"/>
                <a:gd name="T1" fmla="*/ 0 h 25"/>
                <a:gd name="T2" fmla="*/ 0 w 25"/>
                <a:gd name="T3" fmla="*/ 13 h 25"/>
                <a:gd name="T4" fmla="*/ 2 w 25"/>
                <a:gd name="T5" fmla="*/ 14 h 25"/>
                <a:gd name="T6" fmla="*/ 15 w 25"/>
                <a:gd name="T7" fmla="*/ 3 h 25"/>
                <a:gd name="T8" fmla="*/ 1 w 25"/>
                <a:gd name="T9" fmla="*/ 20 h 25"/>
                <a:gd name="T10" fmla="*/ 3 w 25"/>
                <a:gd name="T11" fmla="*/ 22 h 25"/>
                <a:gd name="T12" fmla="*/ 18 w 25"/>
                <a:gd name="T13" fmla="*/ 7 h 25"/>
                <a:gd name="T14" fmla="*/ 6 w 25"/>
                <a:gd name="T15" fmla="*/ 23 h 25"/>
                <a:gd name="T16" fmla="*/ 8 w 25"/>
                <a:gd name="T17" fmla="*/ 24 h 25"/>
                <a:gd name="T18" fmla="*/ 22 w 25"/>
                <a:gd name="T19" fmla="*/ 9 h 25"/>
                <a:gd name="T20" fmla="*/ 14 w 25"/>
                <a:gd name="T21" fmla="*/ 22 h 25"/>
                <a:gd name="T22" fmla="*/ 17 w 25"/>
                <a:gd name="T23" fmla="*/ 21 h 25"/>
                <a:gd name="T24" fmla="*/ 25 w 25"/>
                <a:gd name="T25" fmla="*/ 11 h 25"/>
                <a:gd name="T26" fmla="*/ 14 w 25"/>
                <a:gd name="T2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25">
                  <a:moveTo>
                    <a:pt x="14" y="0"/>
                  </a:moveTo>
                  <a:cubicBezTo>
                    <a:pt x="14" y="0"/>
                    <a:pt x="0" y="11"/>
                    <a:pt x="0" y="13"/>
                  </a:cubicBezTo>
                  <a:cubicBezTo>
                    <a:pt x="0" y="14"/>
                    <a:pt x="1" y="15"/>
                    <a:pt x="2" y="14"/>
                  </a:cubicBezTo>
                  <a:cubicBezTo>
                    <a:pt x="3" y="13"/>
                    <a:pt x="15" y="3"/>
                    <a:pt x="15" y="3"/>
                  </a:cubicBezTo>
                  <a:cubicBezTo>
                    <a:pt x="15" y="3"/>
                    <a:pt x="2" y="19"/>
                    <a:pt x="1" y="20"/>
                  </a:cubicBezTo>
                  <a:cubicBezTo>
                    <a:pt x="1" y="21"/>
                    <a:pt x="2" y="23"/>
                    <a:pt x="3" y="22"/>
                  </a:cubicBezTo>
                  <a:cubicBezTo>
                    <a:pt x="4" y="22"/>
                    <a:pt x="18" y="7"/>
                    <a:pt x="18" y="7"/>
                  </a:cubicBezTo>
                  <a:cubicBezTo>
                    <a:pt x="18" y="7"/>
                    <a:pt x="6" y="22"/>
                    <a:pt x="6" y="23"/>
                  </a:cubicBezTo>
                  <a:cubicBezTo>
                    <a:pt x="6" y="24"/>
                    <a:pt x="7" y="25"/>
                    <a:pt x="8" y="24"/>
                  </a:cubicBezTo>
                  <a:cubicBezTo>
                    <a:pt x="9" y="23"/>
                    <a:pt x="22" y="9"/>
                    <a:pt x="22" y="9"/>
                  </a:cubicBezTo>
                  <a:cubicBezTo>
                    <a:pt x="22" y="9"/>
                    <a:pt x="13" y="21"/>
                    <a:pt x="14" y="22"/>
                  </a:cubicBezTo>
                  <a:cubicBezTo>
                    <a:pt x="14" y="23"/>
                    <a:pt x="15" y="24"/>
                    <a:pt x="17" y="21"/>
                  </a:cubicBezTo>
                  <a:cubicBezTo>
                    <a:pt x="19" y="18"/>
                    <a:pt x="25" y="11"/>
                    <a:pt x="25" y="11"/>
                  </a:cubicBezTo>
                  <a:lnTo>
                    <a:pt x="14" y="0"/>
                  </a:ln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2" name="íṥļîďê"/>
            <p:cNvSpPr/>
            <p:nvPr/>
          </p:nvSpPr>
          <p:spPr bwMode="auto">
            <a:xfrm>
              <a:off x="7939088" y="2941638"/>
              <a:ext cx="392113" cy="166688"/>
            </a:xfrm>
            <a:custGeom>
              <a:avLst/>
              <a:gdLst>
                <a:gd name="T0" fmla="*/ 82 w 153"/>
                <a:gd name="T1" fmla="*/ 62 h 65"/>
                <a:gd name="T2" fmla="*/ 43 w 153"/>
                <a:gd name="T3" fmla="*/ 62 h 65"/>
                <a:gd name="T4" fmla="*/ 3 w 153"/>
                <a:gd name="T5" fmla="*/ 40 h 65"/>
                <a:gd name="T6" fmla="*/ 15 w 153"/>
                <a:gd name="T7" fmla="*/ 0 h 65"/>
                <a:gd name="T8" fmla="*/ 51 w 153"/>
                <a:gd name="T9" fmla="*/ 9 h 65"/>
                <a:gd name="T10" fmla="*/ 82 w 153"/>
                <a:gd name="T11" fmla="*/ 7 h 65"/>
                <a:gd name="T12" fmla="*/ 151 w 153"/>
                <a:gd name="T13" fmla="*/ 43 h 65"/>
                <a:gd name="T14" fmla="*/ 82 w 153"/>
                <a:gd name="T15" fmla="*/ 62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65">
                  <a:moveTo>
                    <a:pt x="82" y="62"/>
                  </a:moveTo>
                  <a:cubicBezTo>
                    <a:pt x="43" y="62"/>
                    <a:pt x="43" y="62"/>
                    <a:pt x="43" y="62"/>
                  </a:cubicBezTo>
                  <a:cubicBezTo>
                    <a:pt x="43" y="62"/>
                    <a:pt x="6" y="65"/>
                    <a:pt x="3" y="40"/>
                  </a:cubicBezTo>
                  <a:cubicBezTo>
                    <a:pt x="0" y="14"/>
                    <a:pt x="15" y="0"/>
                    <a:pt x="15" y="0"/>
                  </a:cubicBezTo>
                  <a:cubicBezTo>
                    <a:pt x="15" y="0"/>
                    <a:pt x="34" y="5"/>
                    <a:pt x="51" y="9"/>
                  </a:cubicBezTo>
                  <a:cubicBezTo>
                    <a:pt x="60" y="7"/>
                    <a:pt x="70" y="6"/>
                    <a:pt x="82" y="7"/>
                  </a:cubicBezTo>
                  <a:cubicBezTo>
                    <a:pt x="82" y="7"/>
                    <a:pt x="153" y="30"/>
                    <a:pt x="151" y="43"/>
                  </a:cubicBezTo>
                  <a:cubicBezTo>
                    <a:pt x="151" y="43"/>
                    <a:pt x="121" y="27"/>
                    <a:pt x="82" y="62"/>
                  </a:cubicBezTo>
                  <a:close/>
                </a:path>
              </a:pathLst>
            </a:custGeom>
            <a:solidFill>
              <a:srgbClr val="FFC9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3" name="îŝľïḋe"/>
            <p:cNvSpPr/>
            <p:nvPr/>
          </p:nvSpPr>
          <p:spPr bwMode="auto">
            <a:xfrm>
              <a:off x="8083550" y="2984501"/>
              <a:ext cx="195263" cy="49213"/>
            </a:xfrm>
            <a:custGeom>
              <a:avLst/>
              <a:gdLst>
                <a:gd name="T0" fmla="*/ 0 w 123"/>
                <a:gd name="T1" fmla="*/ 2 h 31"/>
                <a:gd name="T2" fmla="*/ 123 w 123"/>
                <a:gd name="T3" fmla="*/ 0 h 31"/>
                <a:gd name="T4" fmla="*/ 61 w 123"/>
                <a:gd name="T5" fmla="*/ 31 h 31"/>
                <a:gd name="T6" fmla="*/ 0 w 123"/>
                <a:gd name="T7" fmla="*/ 2 h 31"/>
              </a:gdLst>
              <a:ahLst/>
              <a:cxnLst>
                <a:cxn ang="0">
                  <a:pos x="T0" y="T1"/>
                </a:cxn>
                <a:cxn ang="0">
                  <a:pos x="T2" y="T3"/>
                </a:cxn>
                <a:cxn ang="0">
                  <a:pos x="T4" y="T5"/>
                </a:cxn>
                <a:cxn ang="0">
                  <a:pos x="T6" y="T7"/>
                </a:cxn>
              </a:cxnLst>
              <a:rect l="0" t="0" r="r" b="b"/>
              <a:pathLst>
                <a:path w="123" h="31">
                  <a:moveTo>
                    <a:pt x="0" y="2"/>
                  </a:moveTo>
                  <a:lnTo>
                    <a:pt x="123" y="0"/>
                  </a:lnTo>
                  <a:lnTo>
                    <a:pt x="61" y="31"/>
                  </a:lnTo>
                  <a:lnTo>
                    <a:pt x="0" y="2"/>
                  </a:lnTo>
                  <a:close/>
                </a:path>
              </a:pathLst>
            </a:custGeom>
            <a:solidFill>
              <a:srgbClr val="5E585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4" name="ïS1íḓè"/>
            <p:cNvSpPr/>
            <p:nvPr/>
          </p:nvSpPr>
          <p:spPr bwMode="auto">
            <a:xfrm>
              <a:off x="8043863" y="2943226"/>
              <a:ext cx="111125" cy="36513"/>
            </a:xfrm>
            <a:custGeom>
              <a:avLst/>
              <a:gdLst>
                <a:gd name="T0" fmla="*/ 39 w 43"/>
                <a:gd name="T1" fmla="*/ 8 h 14"/>
                <a:gd name="T2" fmla="*/ 1 w 43"/>
                <a:gd name="T3" fmla="*/ 8 h 14"/>
                <a:gd name="T4" fmla="*/ 0 w 43"/>
                <a:gd name="T5" fmla="*/ 0 h 14"/>
                <a:gd name="T6" fmla="*/ 43 w 43"/>
                <a:gd name="T7" fmla="*/ 3 h 14"/>
                <a:gd name="T8" fmla="*/ 39 w 43"/>
                <a:gd name="T9" fmla="*/ 8 h 14"/>
              </a:gdLst>
              <a:ahLst/>
              <a:cxnLst>
                <a:cxn ang="0">
                  <a:pos x="T0" y="T1"/>
                </a:cxn>
                <a:cxn ang="0">
                  <a:pos x="T2" y="T3"/>
                </a:cxn>
                <a:cxn ang="0">
                  <a:pos x="T4" y="T5"/>
                </a:cxn>
                <a:cxn ang="0">
                  <a:pos x="T6" y="T7"/>
                </a:cxn>
                <a:cxn ang="0">
                  <a:pos x="T8" y="T9"/>
                </a:cxn>
              </a:cxnLst>
              <a:rect l="0" t="0" r="r" b="b"/>
              <a:pathLst>
                <a:path w="43" h="14">
                  <a:moveTo>
                    <a:pt x="39" y="8"/>
                  </a:moveTo>
                  <a:cubicBezTo>
                    <a:pt x="39" y="8"/>
                    <a:pt x="22" y="14"/>
                    <a:pt x="1" y="8"/>
                  </a:cubicBezTo>
                  <a:cubicBezTo>
                    <a:pt x="0" y="0"/>
                    <a:pt x="0" y="0"/>
                    <a:pt x="0" y="0"/>
                  </a:cubicBezTo>
                  <a:cubicBezTo>
                    <a:pt x="43" y="3"/>
                    <a:pt x="43" y="3"/>
                    <a:pt x="43" y="3"/>
                  </a:cubicBezTo>
                  <a:lnTo>
                    <a:pt x="39" y="8"/>
                  </a:lnTo>
                  <a:close/>
                </a:path>
              </a:pathLst>
            </a:custGeom>
            <a:solidFill>
              <a:srgbClr val="5F8C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5" name="išľiďè"/>
            <p:cNvSpPr/>
            <p:nvPr/>
          </p:nvSpPr>
          <p:spPr bwMode="auto">
            <a:xfrm>
              <a:off x="8083550" y="2987676"/>
              <a:ext cx="104775" cy="46038"/>
            </a:xfrm>
            <a:custGeom>
              <a:avLst/>
              <a:gdLst>
                <a:gd name="T0" fmla="*/ 61 w 66"/>
                <a:gd name="T1" fmla="*/ 29 h 29"/>
                <a:gd name="T2" fmla="*/ 0 w 66"/>
                <a:gd name="T3" fmla="*/ 6 h 29"/>
                <a:gd name="T4" fmla="*/ 0 w 66"/>
                <a:gd name="T5" fmla="*/ 0 h 29"/>
                <a:gd name="T6" fmla="*/ 66 w 66"/>
                <a:gd name="T7" fmla="*/ 24 h 29"/>
                <a:gd name="T8" fmla="*/ 61 w 66"/>
                <a:gd name="T9" fmla="*/ 29 h 29"/>
              </a:gdLst>
              <a:ahLst/>
              <a:cxnLst>
                <a:cxn ang="0">
                  <a:pos x="T0" y="T1"/>
                </a:cxn>
                <a:cxn ang="0">
                  <a:pos x="T2" y="T3"/>
                </a:cxn>
                <a:cxn ang="0">
                  <a:pos x="T4" y="T5"/>
                </a:cxn>
                <a:cxn ang="0">
                  <a:pos x="T6" y="T7"/>
                </a:cxn>
                <a:cxn ang="0">
                  <a:pos x="T8" y="T9"/>
                </a:cxn>
              </a:cxnLst>
              <a:rect l="0" t="0" r="r" b="b"/>
              <a:pathLst>
                <a:path w="66" h="29">
                  <a:moveTo>
                    <a:pt x="61" y="29"/>
                  </a:moveTo>
                  <a:lnTo>
                    <a:pt x="0" y="6"/>
                  </a:lnTo>
                  <a:lnTo>
                    <a:pt x="0" y="0"/>
                  </a:lnTo>
                  <a:lnTo>
                    <a:pt x="66" y="24"/>
                  </a:lnTo>
                  <a:lnTo>
                    <a:pt x="61" y="29"/>
                  </a:lnTo>
                  <a:close/>
                </a:path>
              </a:pathLst>
            </a:custGeom>
            <a:solidFill>
              <a:srgbClr val="9188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6" name="iṡḷíḑé"/>
            <p:cNvSpPr/>
            <p:nvPr/>
          </p:nvSpPr>
          <p:spPr bwMode="auto">
            <a:xfrm>
              <a:off x="8126413" y="2625726"/>
              <a:ext cx="204788" cy="363538"/>
            </a:xfrm>
            <a:custGeom>
              <a:avLst/>
              <a:gdLst>
                <a:gd name="T0" fmla="*/ 7 w 80"/>
                <a:gd name="T1" fmla="*/ 135 h 142"/>
                <a:gd name="T2" fmla="*/ 12 w 80"/>
                <a:gd name="T3" fmla="*/ 139 h 142"/>
                <a:gd name="T4" fmla="*/ 16 w 80"/>
                <a:gd name="T5" fmla="*/ 137 h 142"/>
                <a:gd name="T6" fmla="*/ 18 w 80"/>
                <a:gd name="T7" fmla="*/ 134 h 142"/>
                <a:gd name="T8" fmla="*/ 18 w 80"/>
                <a:gd name="T9" fmla="*/ 70 h 142"/>
                <a:gd name="T10" fmla="*/ 22 w 80"/>
                <a:gd name="T11" fmla="*/ 63 h 142"/>
                <a:gd name="T12" fmla="*/ 33 w 80"/>
                <a:gd name="T13" fmla="*/ 92 h 142"/>
                <a:gd name="T14" fmla="*/ 68 w 80"/>
                <a:gd name="T15" fmla="*/ 139 h 142"/>
                <a:gd name="T16" fmla="*/ 80 w 80"/>
                <a:gd name="T17" fmla="*/ 142 h 142"/>
                <a:gd name="T18" fmla="*/ 53 w 80"/>
                <a:gd name="T19" fmla="*/ 87 h 142"/>
                <a:gd name="T20" fmla="*/ 38 w 80"/>
                <a:gd name="T21" fmla="*/ 45 h 142"/>
                <a:gd name="T22" fmla="*/ 29 w 80"/>
                <a:gd name="T23" fmla="*/ 19 h 142"/>
                <a:gd name="T24" fmla="*/ 24 w 80"/>
                <a:gd name="T25" fmla="*/ 13 h 142"/>
                <a:gd name="T26" fmla="*/ 1 w 80"/>
                <a:gd name="T27" fmla="*/ 0 h 142"/>
                <a:gd name="T28" fmla="*/ 1 w 80"/>
                <a:gd name="T29" fmla="*/ 0 h 142"/>
                <a:gd name="T30" fmla="*/ 0 w 80"/>
                <a:gd name="T31" fmla="*/ 0 h 142"/>
                <a:gd name="T32" fmla="*/ 0 w 80"/>
                <a:gd name="T33" fmla="*/ 0 h 142"/>
                <a:gd name="T34" fmla="*/ 0 w 80"/>
                <a:gd name="T35" fmla="*/ 0 h 142"/>
                <a:gd name="T36" fmla="*/ 7 w 80"/>
                <a:gd name="T37" fmla="*/ 135 h 142"/>
                <a:gd name="T38" fmla="*/ 7 w 80"/>
                <a:gd name="T39" fmla="*/ 13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0" h="142">
                  <a:moveTo>
                    <a:pt x="7" y="135"/>
                  </a:moveTo>
                  <a:cubicBezTo>
                    <a:pt x="6" y="138"/>
                    <a:pt x="9" y="140"/>
                    <a:pt x="12" y="139"/>
                  </a:cubicBezTo>
                  <a:cubicBezTo>
                    <a:pt x="16" y="137"/>
                    <a:pt x="16" y="137"/>
                    <a:pt x="16" y="137"/>
                  </a:cubicBezTo>
                  <a:cubicBezTo>
                    <a:pt x="18" y="136"/>
                    <a:pt x="18" y="135"/>
                    <a:pt x="18" y="134"/>
                  </a:cubicBezTo>
                  <a:cubicBezTo>
                    <a:pt x="16" y="122"/>
                    <a:pt x="12" y="78"/>
                    <a:pt x="18" y="70"/>
                  </a:cubicBezTo>
                  <a:cubicBezTo>
                    <a:pt x="20" y="67"/>
                    <a:pt x="21" y="65"/>
                    <a:pt x="22" y="63"/>
                  </a:cubicBezTo>
                  <a:cubicBezTo>
                    <a:pt x="26" y="72"/>
                    <a:pt x="31" y="85"/>
                    <a:pt x="33" y="92"/>
                  </a:cubicBezTo>
                  <a:cubicBezTo>
                    <a:pt x="68" y="139"/>
                    <a:pt x="68" y="139"/>
                    <a:pt x="68" y="139"/>
                  </a:cubicBezTo>
                  <a:cubicBezTo>
                    <a:pt x="80" y="142"/>
                    <a:pt x="80" y="142"/>
                    <a:pt x="80" y="142"/>
                  </a:cubicBezTo>
                  <a:cubicBezTo>
                    <a:pt x="65" y="106"/>
                    <a:pt x="53" y="87"/>
                    <a:pt x="53" y="87"/>
                  </a:cubicBezTo>
                  <a:cubicBezTo>
                    <a:pt x="51" y="81"/>
                    <a:pt x="44" y="62"/>
                    <a:pt x="38" y="45"/>
                  </a:cubicBezTo>
                  <a:cubicBezTo>
                    <a:pt x="35" y="34"/>
                    <a:pt x="31" y="24"/>
                    <a:pt x="29" y="19"/>
                  </a:cubicBezTo>
                  <a:cubicBezTo>
                    <a:pt x="28" y="16"/>
                    <a:pt x="27" y="14"/>
                    <a:pt x="24" y="13"/>
                  </a:cubicBezTo>
                  <a:cubicBezTo>
                    <a:pt x="19" y="9"/>
                    <a:pt x="9" y="4"/>
                    <a:pt x="1" y="0"/>
                  </a:cubicBezTo>
                  <a:cubicBezTo>
                    <a:pt x="1" y="0"/>
                    <a:pt x="1" y="0"/>
                    <a:pt x="1" y="0"/>
                  </a:cubicBezTo>
                  <a:cubicBezTo>
                    <a:pt x="1" y="0"/>
                    <a:pt x="0" y="0"/>
                    <a:pt x="0" y="0"/>
                  </a:cubicBezTo>
                  <a:cubicBezTo>
                    <a:pt x="0" y="0"/>
                    <a:pt x="0" y="0"/>
                    <a:pt x="0" y="0"/>
                  </a:cubicBezTo>
                  <a:cubicBezTo>
                    <a:pt x="0" y="0"/>
                    <a:pt x="0" y="0"/>
                    <a:pt x="0" y="0"/>
                  </a:cubicBezTo>
                  <a:cubicBezTo>
                    <a:pt x="16" y="24"/>
                    <a:pt x="10" y="92"/>
                    <a:pt x="7" y="135"/>
                  </a:cubicBezTo>
                  <a:cubicBezTo>
                    <a:pt x="7" y="135"/>
                    <a:pt x="7" y="135"/>
                    <a:pt x="7" y="135"/>
                  </a:cubicBezTo>
                  <a:close/>
                </a:path>
              </a:pathLst>
            </a:custGeom>
            <a:solidFill>
              <a:srgbClr val="EDDA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7" name="îṩļíḑe"/>
            <p:cNvSpPr/>
            <p:nvPr/>
          </p:nvSpPr>
          <p:spPr bwMode="auto">
            <a:xfrm>
              <a:off x="7764463" y="2617788"/>
              <a:ext cx="349250" cy="357188"/>
            </a:xfrm>
            <a:custGeom>
              <a:avLst/>
              <a:gdLst>
                <a:gd name="T0" fmla="*/ 89 w 136"/>
                <a:gd name="T1" fmla="*/ 5 h 139"/>
                <a:gd name="T2" fmla="*/ 64 w 136"/>
                <a:gd name="T3" fmla="*/ 30 h 139"/>
                <a:gd name="T4" fmla="*/ 43 w 136"/>
                <a:gd name="T5" fmla="*/ 66 h 139"/>
                <a:gd name="T6" fmla="*/ 1 w 136"/>
                <a:gd name="T7" fmla="*/ 109 h 139"/>
                <a:gd name="T8" fmla="*/ 10 w 136"/>
                <a:gd name="T9" fmla="*/ 120 h 139"/>
                <a:gd name="T10" fmla="*/ 64 w 136"/>
                <a:gd name="T11" fmla="*/ 71 h 139"/>
                <a:gd name="T12" fmla="*/ 84 w 136"/>
                <a:gd name="T13" fmla="*/ 40 h 139"/>
                <a:gd name="T14" fmla="*/ 84 w 136"/>
                <a:gd name="T15" fmla="*/ 40 h 139"/>
                <a:gd name="T16" fmla="*/ 84 w 136"/>
                <a:gd name="T17" fmla="*/ 40 h 139"/>
                <a:gd name="T18" fmla="*/ 93 w 136"/>
                <a:gd name="T19" fmla="*/ 64 h 139"/>
                <a:gd name="T20" fmla="*/ 93 w 136"/>
                <a:gd name="T21" fmla="*/ 64 h 139"/>
                <a:gd name="T22" fmla="*/ 94 w 136"/>
                <a:gd name="T23" fmla="*/ 96 h 139"/>
                <a:gd name="T24" fmla="*/ 82 w 136"/>
                <a:gd name="T25" fmla="*/ 126 h 139"/>
                <a:gd name="T26" fmla="*/ 82 w 136"/>
                <a:gd name="T27" fmla="*/ 130 h 139"/>
                <a:gd name="T28" fmla="*/ 82 w 136"/>
                <a:gd name="T29" fmla="*/ 130 h 139"/>
                <a:gd name="T30" fmla="*/ 84 w 136"/>
                <a:gd name="T31" fmla="*/ 131 h 139"/>
                <a:gd name="T32" fmla="*/ 98 w 136"/>
                <a:gd name="T33" fmla="*/ 137 h 139"/>
                <a:gd name="T34" fmla="*/ 101 w 136"/>
                <a:gd name="T35" fmla="*/ 138 h 139"/>
                <a:gd name="T36" fmla="*/ 108 w 136"/>
                <a:gd name="T37" fmla="*/ 137 h 139"/>
                <a:gd name="T38" fmla="*/ 111 w 136"/>
                <a:gd name="T39" fmla="*/ 132 h 139"/>
                <a:gd name="T40" fmla="*/ 122 w 136"/>
                <a:gd name="T41" fmla="*/ 73 h 139"/>
                <a:gd name="T42" fmla="*/ 116 w 136"/>
                <a:gd name="T43" fmla="*/ 0 h 139"/>
                <a:gd name="T44" fmla="*/ 89 w 136"/>
                <a:gd name="T45" fmla="*/ 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6" h="139">
                  <a:moveTo>
                    <a:pt x="89" y="5"/>
                  </a:moveTo>
                  <a:cubicBezTo>
                    <a:pt x="84" y="5"/>
                    <a:pt x="71" y="18"/>
                    <a:pt x="64" y="30"/>
                  </a:cubicBezTo>
                  <a:cubicBezTo>
                    <a:pt x="57" y="44"/>
                    <a:pt x="49" y="60"/>
                    <a:pt x="43" y="66"/>
                  </a:cubicBezTo>
                  <a:cubicBezTo>
                    <a:pt x="32" y="75"/>
                    <a:pt x="2" y="110"/>
                    <a:pt x="1" y="109"/>
                  </a:cubicBezTo>
                  <a:cubicBezTo>
                    <a:pt x="0" y="109"/>
                    <a:pt x="9" y="119"/>
                    <a:pt x="10" y="120"/>
                  </a:cubicBezTo>
                  <a:cubicBezTo>
                    <a:pt x="11" y="120"/>
                    <a:pt x="59" y="78"/>
                    <a:pt x="64" y="71"/>
                  </a:cubicBezTo>
                  <a:cubicBezTo>
                    <a:pt x="69" y="65"/>
                    <a:pt x="80" y="39"/>
                    <a:pt x="84" y="40"/>
                  </a:cubicBezTo>
                  <a:cubicBezTo>
                    <a:pt x="84" y="40"/>
                    <a:pt x="84" y="40"/>
                    <a:pt x="84" y="40"/>
                  </a:cubicBezTo>
                  <a:cubicBezTo>
                    <a:pt x="84" y="40"/>
                    <a:pt x="84" y="40"/>
                    <a:pt x="84" y="40"/>
                  </a:cubicBezTo>
                  <a:cubicBezTo>
                    <a:pt x="84" y="41"/>
                    <a:pt x="89" y="50"/>
                    <a:pt x="93" y="64"/>
                  </a:cubicBezTo>
                  <a:cubicBezTo>
                    <a:pt x="93" y="64"/>
                    <a:pt x="93" y="64"/>
                    <a:pt x="93" y="64"/>
                  </a:cubicBezTo>
                  <a:cubicBezTo>
                    <a:pt x="96" y="74"/>
                    <a:pt x="95" y="84"/>
                    <a:pt x="94" y="96"/>
                  </a:cubicBezTo>
                  <a:cubicBezTo>
                    <a:pt x="93" y="105"/>
                    <a:pt x="86" y="119"/>
                    <a:pt x="82" y="126"/>
                  </a:cubicBezTo>
                  <a:cubicBezTo>
                    <a:pt x="82" y="127"/>
                    <a:pt x="82" y="129"/>
                    <a:pt x="82" y="130"/>
                  </a:cubicBezTo>
                  <a:cubicBezTo>
                    <a:pt x="82" y="130"/>
                    <a:pt x="82" y="130"/>
                    <a:pt x="82" y="130"/>
                  </a:cubicBezTo>
                  <a:cubicBezTo>
                    <a:pt x="83" y="130"/>
                    <a:pt x="83" y="131"/>
                    <a:pt x="84" y="131"/>
                  </a:cubicBezTo>
                  <a:cubicBezTo>
                    <a:pt x="98" y="137"/>
                    <a:pt x="98" y="137"/>
                    <a:pt x="98" y="137"/>
                  </a:cubicBezTo>
                  <a:cubicBezTo>
                    <a:pt x="101" y="138"/>
                    <a:pt x="101" y="138"/>
                    <a:pt x="101" y="138"/>
                  </a:cubicBezTo>
                  <a:cubicBezTo>
                    <a:pt x="104" y="139"/>
                    <a:pt x="106" y="138"/>
                    <a:pt x="108" y="137"/>
                  </a:cubicBezTo>
                  <a:cubicBezTo>
                    <a:pt x="110" y="136"/>
                    <a:pt x="111" y="134"/>
                    <a:pt x="111" y="132"/>
                  </a:cubicBezTo>
                  <a:cubicBezTo>
                    <a:pt x="114" y="107"/>
                    <a:pt x="118" y="82"/>
                    <a:pt x="122" y="73"/>
                  </a:cubicBezTo>
                  <a:cubicBezTo>
                    <a:pt x="136" y="32"/>
                    <a:pt x="116" y="0"/>
                    <a:pt x="116" y="0"/>
                  </a:cubicBezTo>
                  <a:cubicBezTo>
                    <a:pt x="116" y="0"/>
                    <a:pt x="93" y="3"/>
                    <a:pt x="89" y="5"/>
                  </a:cubicBezTo>
                  <a:close/>
                </a:path>
              </a:pathLst>
            </a:custGeom>
            <a:solidFill>
              <a:srgbClr val="EDDA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8" name="ï$líďè"/>
            <p:cNvSpPr/>
            <p:nvPr/>
          </p:nvSpPr>
          <p:spPr bwMode="auto">
            <a:xfrm>
              <a:off x="8180388" y="2876551"/>
              <a:ext cx="244475" cy="157163"/>
            </a:xfrm>
            <a:custGeom>
              <a:avLst/>
              <a:gdLst>
                <a:gd name="T0" fmla="*/ 0 w 154"/>
                <a:gd name="T1" fmla="*/ 99 h 99"/>
                <a:gd name="T2" fmla="*/ 36 w 154"/>
                <a:gd name="T3" fmla="*/ 0 h 99"/>
                <a:gd name="T4" fmla="*/ 154 w 154"/>
                <a:gd name="T5" fmla="*/ 2 h 99"/>
                <a:gd name="T6" fmla="*/ 118 w 154"/>
                <a:gd name="T7" fmla="*/ 94 h 99"/>
                <a:gd name="T8" fmla="*/ 0 w 154"/>
                <a:gd name="T9" fmla="*/ 99 h 99"/>
              </a:gdLst>
              <a:ahLst/>
              <a:cxnLst>
                <a:cxn ang="0">
                  <a:pos x="T0" y="T1"/>
                </a:cxn>
                <a:cxn ang="0">
                  <a:pos x="T2" y="T3"/>
                </a:cxn>
                <a:cxn ang="0">
                  <a:pos x="T4" y="T5"/>
                </a:cxn>
                <a:cxn ang="0">
                  <a:pos x="T6" y="T7"/>
                </a:cxn>
                <a:cxn ang="0">
                  <a:pos x="T8" y="T9"/>
                </a:cxn>
              </a:cxnLst>
              <a:rect l="0" t="0" r="r" b="b"/>
              <a:pathLst>
                <a:path w="154" h="99">
                  <a:moveTo>
                    <a:pt x="0" y="99"/>
                  </a:moveTo>
                  <a:lnTo>
                    <a:pt x="36" y="0"/>
                  </a:lnTo>
                  <a:lnTo>
                    <a:pt x="154" y="2"/>
                  </a:lnTo>
                  <a:lnTo>
                    <a:pt x="118" y="94"/>
                  </a:lnTo>
                  <a:lnTo>
                    <a:pt x="0" y="99"/>
                  </a:lnTo>
                  <a:close/>
                </a:path>
              </a:pathLst>
            </a:custGeom>
            <a:solidFill>
              <a:srgbClr val="6E67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9" name="iṡļîḓê"/>
            <p:cNvSpPr/>
            <p:nvPr/>
          </p:nvSpPr>
          <p:spPr bwMode="auto">
            <a:xfrm>
              <a:off x="8291513" y="2928938"/>
              <a:ext cx="39688" cy="50800"/>
            </a:xfrm>
            <a:custGeom>
              <a:avLst/>
              <a:gdLst>
                <a:gd name="T0" fmla="*/ 2 w 16"/>
                <a:gd name="T1" fmla="*/ 7 h 20"/>
                <a:gd name="T2" fmla="*/ 4 w 16"/>
                <a:gd name="T3" fmla="*/ 18 h 20"/>
                <a:gd name="T4" fmla="*/ 13 w 16"/>
                <a:gd name="T5" fmla="*/ 13 h 20"/>
                <a:gd name="T6" fmla="*/ 12 w 16"/>
                <a:gd name="T7" fmla="*/ 2 h 20"/>
                <a:gd name="T8" fmla="*/ 2 w 16"/>
                <a:gd name="T9" fmla="*/ 7 h 20"/>
              </a:gdLst>
              <a:ahLst/>
              <a:cxnLst>
                <a:cxn ang="0">
                  <a:pos x="T0" y="T1"/>
                </a:cxn>
                <a:cxn ang="0">
                  <a:pos x="T2" y="T3"/>
                </a:cxn>
                <a:cxn ang="0">
                  <a:pos x="T4" y="T5"/>
                </a:cxn>
                <a:cxn ang="0">
                  <a:pos x="T6" y="T7"/>
                </a:cxn>
                <a:cxn ang="0">
                  <a:pos x="T8" y="T9"/>
                </a:cxn>
              </a:cxnLst>
              <a:rect l="0" t="0" r="r" b="b"/>
              <a:pathLst>
                <a:path w="16" h="20">
                  <a:moveTo>
                    <a:pt x="2" y="7"/>
                  </a:moveTo>
                  <a:cubicBezTo>
                    <a:pt x="0" y="12"/>
                    <a:pt x="1" y="16"/>
                    <a:pt x="4" y="18"/>
                  </a:cubicBezTo>
                  <a:cubicBezTo>
                    <a:pt x="7" y="20"/>
                    <a:pt x="11" y="17"/>
                    <a:pt x="13" y="13"/>
                  </a:cubicBezTo>
                  <a:cubicBezTo>
                    <a:pt x="16" y="8"/>
                    <a:pt x="15" y="3"/>
                    <a:pt x="12" y="2"/>
                  </a:cubicBezTo>
                  <a:cubicBezTo>
                    <a:pt x="9" y="0"/>
                    <a:pt x="5" y="3"/>
                    <a:pt x="2" y="7"/>
                  </a:cubicBezTo>
                  <a:close/>
                </a:path>
              </a:pathLst>
            </a:custGeom>
            <a:solidFill>
              <a:srgbClr val="8070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0" name="í$ļiḓê"/>
            <p:cNvSpPr/>
            <p:nvPr/>
          </p:nvSpPr>
          <p:spPr bwMode="auto">
            <a:xfrm>
              <a:off x="8062913" y="2508251"/>
              <a:ext cx="122238" cy="200025"/>
            </a:xfrm>
            <a:custGeom>
              <a:avLst/>
              <a:gdLst>
                <a:gd name="T0" fmla="*/ 15 w 48"/>
                <a:gd name="T1" fmla="*/ 4 h 78"/>
                <a:gd name="T2" fmla="*/ 15 w 48"/>
                <a:gd name="T3" fmla="*/ 17 h 78"/>
                <a:gd name="T4" fmla="*/ 17 w 48"/>
                <a:gd name="T5" fmla="*/ 36 h 78"/>
                <a:gd name="T6" fmla="*/ 20 w 48"/>
                <a:gd name="T7" fmla="*/ 69 h 78"/>
                <a:gd name="T8" fmla="*/ 43 w 48"/>
                <a:gd name="T9" fmla="*/ 55 h 78"/>
                <a:gd name="T10" fmla="*/ 33 w 48"/>
                <a:gd name="T11" fmla="*/ 29 h 78"/>
                <a:gd name="T12" fmla="*/ 15 w 48"/>
                <a:gd name="T13" fmla="*/ 4 h 78"/>
              </a:gdLst>
              <a:ahLst/>
              <a:cxnLst>
                <a:cxn ang="0">
                  <a:pos x="T0" y="T1"/>
                </a:cxn>
                <a:cxn ang="0">
                  <a:pos x="T2" y="T3"/>
                </a:cxn>
                <a:cxn ang="0">
                  <a:pos x="T4" y="T5"/>
                </a:cxn>
                <a:cxn ang="0">
                  <a:pos x="T6" y="T7"/>
                </a:cxn>
                <a:cxn ang="0">
                  <a:pos x="T8" y="T9"/>
                </a:cxn>
                <a:cxn ang="0">
                  <a:pos x="T10" y="T11"/>
                </a:cxn>
                <a:cxn ang="0">
                  <a:pos x="T12" y="T13"/>
                </a:cxn>
              </a:cxnLst>
              <a:rect l="0" t="0" r="r" b="b"/>
              <a:pathLst>
                <a:path w="48" h="78">
                  <a:moveTo>
                    <a:pt x="15" y="4"/>
                  </a:moveTo>
                  <a:cubicBezTo>
                    <a:pt x="15" y="4"/>
                    <a:pt x="20" y="11"/>
                    <a:pt x="15" y="17"/>
                  </a:cubicBezTo>
                  <a:cubicBezTo>
                    <a:pt x="11" y="23"/>
                    <a:pt x="17" y="29"/>
                    <a:pt x="17" y="36"/>
                  </a:cubicBezTo>
                  <a:cubicBezTo>
                    <a:pt x="18" y="43"/>
                    <a:pt x="0" y="60"/>
                    <a:pt x="20" y="69"/>
                  </a:cubicBezTo>
                  <a:cubicBezTo>
                    <a:pt x="41" y="78"/>
                    <a:pt x="48" y="63"/>
                    <a:pt x="43" y="55"/>
                  </a:cubicBezTo>
                  <a:cubicBezTo>
                    <a:pt x="37" y="47"/>
                    <a:pt x="34" y="41"/>
                    <a:pt x="33" y="29"/>
                  </a:cubicBezTo>
                  <a:cubicBezTo>
                    <a:pt x="33" y="18"/>
                    <a:pt x="29" y="0"/>
                    <a:pt x="15" y="4"/>
                  </a:cubicBezTo>
                  <a:close/>
                </a:path>
              </a:pathLst>
            </a:custGeom>
            <a:solidFill>
              <a:srgbClr val="4642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1" name="ïśļiḑé"/>
            <p:cNvSpPr/>
            <p:nvPr/>
          </p:nvSpPr>
          <p:spPr bwMode="auto">
            <a:xfrm>
              <a:off x="7839075" y="2441576"/>
              <a:ext cx="109538" cy="96838"/>
            </a:xfrm>
            <a:custGeom>
              <a:avLst/>
              <a:gdLst>
                <a:gd name="T0" fmla="*/ 0 w 69"/>
                <a:gd name="T1" fmla="*/ 0 h 61"/>
                <a:gd name="T2" fmla="*/ 69 w 69"/>
                <a:gd name="T3" fmla="*/ 0 h 61"/>
                <a:gd name="T4" fmla="*/ 69 w 69"/>
                <a:gd name="T5" fmla="*/ 50 h 61"/>
                <a:gd name="T6" fmla="*/ 69 w 69"/>
                <a:gd name="T7" fmla="*/ 61 h 61"/>
                <a:gd name="T8" fmla="*/ 60 w 69"/>
                <a:gd name="T9" fmla="*/ 50 h 61"/>
                <a:gd name="T10" fmla="*/ 0 w 69"/>
                <a:gd name="T11" fmla="*/ 50 h 61"/>
                <a:gd name="T12" fmla="*/ 0 w 69"/>
                <a:gd name="T13" fmla="*/ 0 h 61"/>
              </a:gdLst>
              <a:ahLst/>
              <a:cxnLst>
                <a:cxn ang="0">
                  <a:pos x="T0" y="T1"/>
                </a:cxn>
                <a:cxn ang="0">
                  <a:pos x="T2" y="T3"/>
                </a:cxn>
                <a:cxn ang="0">
                  <a:pos x="T4" y="T5"/>
                </a:cxn>
                <a:cxn ang="0">
                  <a:pos x="T6" y="T7"/>
                </a:cxn>
                <a:cxn ang="0">
                  <a:pos x="T8" y="T9"/>
                </a:cxn>
                <a:cxn ang="0">
                  <a:pos x="T10" y="T11"/>
                </a:cxn>
                <a:cxn ang="0">
                  <a:pos x="T12" y="T13"/>
                </a:cxn>
              </a:cxnLst>
              <a:rect l="0" t="0" r="r" b="b"/>
              <a:pathLst>
                <a:path w="69" h="61">
                  <a:moveTo>
                    <a:pt x="0" y="0"/>
                  </a:moveTo>
                  <a:lnTo>
                    <a:pt x="69" y="0"/>
                  </a:lnTo>
                  <a:lnTo>
                    <a:pt x="69" y="50"/>
                  </a:lnTo>
                  <a:lnTo>
                    <a:pt x="69" y="61"/>
                  </a:lnTo>
                  <a:lnTo>
                    <a:pt x="60" y="50"/>
                  </a:lnTo>
                  <a:lnTo>
                    <a:pt x="0" y="50"/>
                  </a:lnTo>
                  <a:lnTo>
                    <a:pt x="0" y="0"/>
                  </a:lnTo>
                  <a:close/>
                </a:path>
              </a:pathLst>
            </a:custGeom>
            <a:solidFill>
              <a:srgbClr val="FFCB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2" name="ï$1ïḍê"/>
            <p:cNvSpPr/>
            <p:nvPr/>
          </p:nvSpPr>
          <p:spPr bwMode="auto">
            <a:xfrm>
              <a:off x="6962775" y="3687763"/>
              <a:ext cx="374650" cy="595313"/>
            </a:xfrm>
            <a:custGeom>
              <a:avLst/>
              <a:gdLst>
                <a:gd name="T0" fmla="*/ 95 w 146"/>
                <a:gd name="T1" fmla="*/ 0 h 232"/>
                <a:gd name="T2" fmla="*/ 46 w 146"/>
                <a:gd name="T3" fmla="*/ 161 h 232"/>
                <a:gd name="T4" fmla="*/ 114 w 146"/>
                <a:gd name="T5" fmla="*/ 170 h 232"/>
                <a:gd name="T6" fmla="*/ 99 w 146"/>
                <a:gd name="T7" fmla="*/ 92 h 232"/>
                <a:gd name="T8" fmla="*/ 95 w 146"/>
                <a:gd name="T9" fmla="*/ 0 h 232"/>
              </a:gdLst>
              <a:ahLst/>
              <a:cxnLst>
                <a:cxn ang="0">
                  <a:pos x="T0" y="T1"/>
                </a:cxn>
                <a:cxn ang="0">
                  <a:pos x="T2" y="T3"/>
                </a:cxn>
                <a:cxn ang="0">
                  <a:pos x="T4" y="T5"/>
                </a:cxn>
                <a:cxn ang="0">
                  <a:pos x="T6" y="T7"/>
                </a:cxn>
                <a:cxn ang="0">
                  <a:pos x="T8" y="T9"/>
                </a:cxn>
              </a:cxnLst>
              <a:rect l="0" t="0" r="r" b="b"/>
              <a:pathLst>
                <a:path w="146" h="232">
                  <a:moveTo>
                    <a:pt x="95" y="0"/>
                  </a:moveTo>
                  <a:cubicBezTo>
                    <a:pt x="95" y="0"/>
                    <a:pt x="0" y="90"/>
                    <a:pt x="46" y="161"/>
                  </a:cubicBezTo>
                  <a:cubicBezTo>
                    <a:pt x="93" y="232"/>
                    <a:pt x="114" y="170"/>
                    <a:pt x="114" y="170"/>
                  </a:cubicBezTo>
                  <a:cubicBezTo>
                    <a:pt x="114" y="170"/>
                    <a:pt x="146" y="179"/>
                    <a:pt x="99" y="92"/>
                  </a:cubicBezTo>
                  <a:cubicBezTo>
                    <a:pt x="77" y="51"/>
                    <a:pt x="95" y="0"/>
                    <a:pt x="95" y="0"/>
                  </a:cubicBezTo>
                  <a:close/>
                </a:path>
              </a:pathLst>
            </a:custGeom>
            <a:solidFill>
              <a:srgbClr val="BBD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3" name="îṥľïḓé"/>
            <p:cNvSpPr/>
            <p:nvPr/>
          </p:nvSpPr>
          <p:spPr bwMode="auto">
            <a:xfrm>
              <a:off x="6567488" y="3433763"/>
              <a:ext cx="809625" cy="989013"/>
            </a:xfrm>
            <a:custGeom>
              <a:avLst/>
              <a:gdLst>
                <a:gd name="T0" fmla="*/ 73 w 315"/>
                <a:gd name="T1" fmla="*/ 0 h 385"/>
                <a:gd name="T2" fmla="*/ 98 w 315"/>
                <a:gd name="T3" fmla="*/ 204 h 385"/>
                <a:gd name="T4" fmla="*/ 180 w 315"/>
                <a:gd name="T5" fmla="*/ 385 h 385"/>
                <a:gd name="T6" fmla="*/ 73 w 315"/>
                <a:gd name="T7" fmla="*/ 0 h 385"/>
              </a:gdLst>
              <a:ahLst/>
              <a:cxnLst>
                <a:cxn ang="0">
                  <a:pos x="T0" y="T1"/>
                </a:cxn>
                <a:cxn ang="0">
                  <a:pos x="T2" y="T3"/>
                </a:cxn>
                <a:cxn ang="0">
                  <a:pos x="T4" y="T5"/>
                </a:cxn>
                <a:cxn ang="0">
                  <a:pos x="T6" y="T7"/>
                </a:cxn>
              </a:cxnLst>
              <a:rect l="0" t="0" r="r" b="b"/>
              <a:pathLst>
                <a:path w="315" h="385">
                  <a:moveTo>
                    <a:pt x="73" y="0"/>
                  </a:moveTo>
                  <a:cubicBezTo>
                    <a:pt x="73" y="0"/>
                    <a:pt x="0" y="86"/>
                    <a:pt x="98" y="204"/>
                  </a:cubicBezTo>
                  <a:cubicBezTo>
                    <a:pt x="195" y="323"/>
                    <a:pt x="180" y="385"/>
                    <a:pt x="180" y="385"/>
                  </a:cubicBezTo>
                  <a:cubicBezTo>
                    <a:pt x="180" y="385"/>
                    <a:pt x="315" y="180"/>
                    <a:pt x="73" y="0"/>
                  </a:cubicBezTo>
                  <a:close/>
                </a:path>
              </a:pathLst>
            </a:custGeom>
            <a:solidFill>
              <a:srgbClr val="97A4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4" name="iŝ1iďé"/>
            <p:cNvSpPr/>
            <p:nvPr/>
          </p:nvSpPr>
          <p:spPr bwMode="auto">
            <a:xfrm>
              <a:off x="6505575" y="3700463"/>
              <a:ext cx="696913" cy="655638"/>
            </a:xfrm>
            <a:custGeom>
              <a:avLst/>
              <a:gdLst>
                <a:gd name="T0" fmla="*/ 226 w 271"/>
                <a:gd name="T1" fmla="*/ 246 h 255"/>
                <a:gd name="T2" fmla="*/ 167 w 271"/>
                <a:gd name="T3" fmla="*/ 83 h 255"/>
                <a:gd name="T4" fmla="*/ 0 w 271"/>
                <a:gd name="T5" fmla="*/ 0 h 255"/>
                <a:gd name="T6" fmla="*/ 226 w 271"/>
                <a:gd name="T7" fmla="*/ 246 h 255"/>
              </a:gdLst>
              <a:ahLst/>
              <a:cxnLst>
                <a:cxn ang="0">
                  <a:pos x="T0" y="T1"/>
                </a:cxn>
                <a:cxn ang="0">
                  <a:pos x="T2" y="T3"/>
                </a:cxn>
                <a:cxn ang="0">
                  <a:pos x="T4" y="T5"/>
                </a:cxn>
                <a:cxn ang="0">
                  <a:pos x="T6" y="T7"/>
                </a:cxn>
              </a:cxnLst>
              <a:rect l="0" t="0" r="r" b="b"/>
              <a:pathLst>
                <a:path w="271" h="255">
                  <a:moveTo>
                    <a:pt x="226" y="246"/>
                  </a:moveTo>
                  <a:cubicBezTo>
                    <a:pt x="271" y="255"/>
                    <a:pt x="235" y="123"/>
                    <a:pt x="167" y="83"/>
                  </a:cubicBezTo>
                  <a:cubicBezTo>
                    <a:pt x="99" y="43"/>
                    <a:pt x="38" y="39"/>
                    <a:pt x="0" y="0"/>
                  </a:cubicBezTo>
                  <a:cubicBezTo>
                    <a:pt x="0" y="0"/>
                    <a:pt x="3" y="201"/>
                    <a:pt x="226" y="246"/>
                  </a:cubicBezTo>
                  <a:close/>
                </a:path>
              </a:pathLst>
            </a:custGeom>
            <a:solidFill>
              <a:srgbClr val="4875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5" name="ïṩļïďè"/>
            <p:cNvSpPr/>
            <p:nvPr/>
          </p:nvSpPr>
          <p:spPr bwMode="auto">
            <a:xfrm>
              <a:off x="6326188" y="4449763"/>
              <a:ext cx="46038" cy="46038"/>
            </a:xfrm>
            <a:custGeom>
              <a:avLst/>
              <a:gdLst>
                <a:gd name="T0" fmla="*/ 0 w 18"/>
                <a:gd name="T1" fmla="*/ 11 h 18"/>
                <a:gd name="T2" fmla="*/ 2 w 18"/>
                <a:gd name="T3" fmla="*/ 5 h 18"/>
                <a:gd name="T4" fmla="*/ 7 w 18"/>
                <a:gd name="T5" fmla="*/ 2 h 18"/>
                <a:gd name="T6" fmla="*/ 14 w 18"/>
                <a:gd name="T7" fmla="*/ 1 h 18"/>
                <a:gd name="T8" fmla="*/ 15 w 18"/>
                <a:gd name="T9" fmla="*/ 2 h 18"/>
                <a:gd name="T10" fmla="*/ 16 w 18"/>
                <a:gd name="T11" fmla="*/ 4 h 18"/>
                <a:gd name="T12" fmla="*/ 17 w 18"/>
                <a:gd name="T13" fmla="*/ 7 h 18"/>
                <a:gd name="T14" fmla="*/ 17 w 18"/>
                <a:gd name="T15" fmla="*/ 9 h 18"/>
                <a:gd name="T16" fmla="*/ 18 w 18"/>
                <a:gd name="T17" fmla="*/ 12 h 18"/>
                <a:gd name="T18" fmla="*/ 15 w 18"/>
                <a:gd name="T19" fmla="*/ 13 h 18"/>
                <a:gd name="T20" fmla="*/ 6 w 18"/>
                <a:gd name="T21" fmla="*/ 18 h 18"/>
                <a:gd name="T22" fmla="*/ 0 w 18"/>
                <a:gd name="T23"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8">
                  <a:moveTo>
                    <a:pt x="0" y="11"/>
                  </a:moveTo>
                  <a:cubicBezTo>
                    <a:pt x="0" y="11"/>
                    <a:pt x="2" y="6"/>
                    <a:pt x="2" y="5"/>
                  </a:cubicBezTo>
                  <a:cubicBezTo>
                    <a:pt x="3" y="5"/>
                    <a:pt x="5" y="3"/>
                    <a:pt x="7" y="2"/>
                  </a:cubicBezTo>
                  <a:cubicBezTo>
                    <a:pt x="10" y="1"/>
                    <a:pt x="13" y="0"/>
                    <a:pt x="14" y="1"/>
                  </a:cubicBezTo>
                  <a:cubicBezTo>
                    <a:pt x="14" y="1"/>
                    <a:pt x="15" y="1"/>
                    <a:pt x="15" y="2"/>
                  </a:cubicBezTo>
                  <a:cubicBezTo>
                    <a:pt x="16" y="3"/>
                    <a:pt x="16" y="4"/>
                    <a:pt x="16" y="4"/>
                  </a:cubicBezTo>
                  <a:cubicBezTo>
                    <a:pt x="16" y="4"/>
                    <a:pt x="17" y="5"/>
                    <a:pt x="17" y="7"/>
                  </a:cubicBezTo>
                  <a:cubicBezTo>
                    <a:pt x="17" y="7"/>
                    <a:pt x="18" y="8"/>
                    <a:pt x="17" y="9"/>
                  </a:cubicBezTo>
                  <a:cubicBezTo>
                    <a:pt x="17" y="9"/>
                    <a:pt x="18" y="10"/>
                    <a:pt x="18" y="12"/>
                  </a:cubicBezTo>
                  <a:cubicBezTo>
                    <a:pt x="18" y="12"/>
                    <a:pt x="16" y="13"/>
                    <a:pt x="15" y="13"/>
                  </a:cubicBezTo>
                  <a:cubicBezTo>
                    <a:pt x="15" y="14"/>
                    <a:pt x="10" y="17"/>
                    <a:pt x="6" y="18"/>
                  </a:cubicBezTo>
                  <a:cubicBezTo>
                    <a:pt x="6" y="18"/>
                    <a:pt x="1" y="18"/>
                    <a:pt x="0" y="11"/>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6" name="iṩļîḍè"/>
            <p:cNvSpPr/>
            <p:nvPr/>
          </p:nvSpPr>
          <p:spPr bwMode="auto">
            <a:xfrm>
              <a:off x="6343650" y="4473576"/>
              <a:ext cx="15875" cy="15875"/>
            </a:xfrm>
            <a:custGeom>
              <a:avLst/>
              <a:gdLst>
                <a:gd name="T0" fmla="*/ 0 w 6"/>
                <a:gd name="T1" fmla="*/ 0 h 6"/>
                <a:gd name="T2" fmla="*/ 0 w 6"/>
                <a:gd name="T3" fmla="*/ 3 h 6"/>
                <a:gd name="T4" fmla="*/ 6 w 6"/>
                <a:gd name="T5" fmla="*/ 6 h 6"/>
                <a:gd name="T6" fmla="*/ 0 w 6"/>
                <a:gd name="T7" fmla="*/ 0 h 6"/>
              </a:gdLst>
              <a:ahLst/>
              <a:cxnLst>
                <a:cxn ang="0">
                  <a:pos x="T0" y="T1"/>
                </a:cxn>
                <a:cxn ang="0">
                  <a:pos x="T2" y="T3"/>
                </a:cxn>
                <a:cxn ang="0">
                  <a:pos x="T4" y="T5"/>
                </a:cxn>
                <a:cxn ang="0">
                  <a:pos x="T6" y="T7"/>
                </a:cxn>
              </a:cxnLst>
              <a:rect l="0" t="0" r="r" b="b"/>
              <a:pathLst>
                <a:path w="6" h="6">
                  <a:moveTo>
                    <a:pt x="0" y="0"/>
                  </a:moveTo>
                  <a:cubicBezTo>
                    <a:pt x="0" y="0"/>
                    <a:pt x="0" y="2"/>
                    <a:pt x="0" y="3"/>
                  </a:cubicBezTo>
                  <a:cubicBezTo>
                    <a:pt x="0" y="4"/>
                    <a:pt x="6" y="6"/>
                    <a:pt x="6" y="6"/>
                  </a:cubicBezTo>
                  <a:cubicBezTo>
                    <a:pt x="6" y="6"/>
                    <a:pt x="4" y="0"/>
                    <a:pt x="0" y="0"/>
                  </a:cubicBezTo>
                  <a:close/>
                </a:path>
              </a:pathLst>
            </a:custGeom>
            <a:solidFill>
              <a:srgbClr val="CF8C6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7" name="îṣļîḋé"/>
            <p:cNvSpPr/>
            <p:nvPr/>
          </p:nvSpPr>
          <p:spPr bwMode="auto">
            <a:xfrm>
              <a:off x="6056313" y="5151438"/>
              <a:ext cx="36513" cy="22225"/>
            </a:xfrm>
            <a:custGeom>
              <a:avLst/>
              <a:gdLst>
                <a:gd name="T0" fmla="*/ 0 w 23"/>
                <a:gd name="T1" fmla="*/ 13 h 14"/>
                <a:gd name="T2" fmla="*/ 5 w 23"/>
                <a:gd name="T3" fmla="*/ 0 h 14"/>
                <a:gd name="T4" fmla="*/ 23 w 23"/>
                <a:gd name="T5" fmla="*/ 1 h 14"/>
                <a:gd name="T6" fmla="*/ 20 w 23"/>
                <a:gd name="T7" fmla="*/ 14 h 14"/>
                <a:gd name="T8" fmla="*/ 0 w 23"/>
                <a:gd name="T9" fmla="*/ 13 h 14"/>
              </a:gdLst>
              <a:ahLst/>
              <a:cxnLst>
                <a:cxn ang="0">
                  <a:pos x="T0" y="T1"/>
                </a:cxn>
                <a:cxn ang="0">
                  <a:pos x="T2" y="T3"/>
                </a:cxn>
                <a:cxn ang="0">
                  <a:pos x="T4" y="T5"/>
                </a:cxn>
                <a:cxn ang="0">
                  <a:pos x="T6" y="T7"/>
                </a:cxn>
                <a:cxn ang="0">
                  <a:pos x="T8" y="T9"/>
                </a:cxn>
              </a:cxnLst>
              <a:rect l="0" t="0" r="r" b="b"/>
              <a:pathLst>
                <a:path w="23" h="14">
                  <a:moveTo>
                    <a:pt x="0" y="13"/>
                  </a:moveTo>
                  <a:lnTo>
                    <a:pt x="5" y="0"/>
                  </a:lnTo>
                  <a:lnTo>
                    <a:pt x="23" y="1"/>
                  </a:lnTo>
                  <a:lnTo>
                    <a:pt x="20" y="14"/>
                  </a:lnTo>
                  <a:lnTo>
                    <a:pt x="0" y="13"/>
                  </a:lnTo>
                  <a:close/>
                </a:path>
              </a:pathLst>
            </a:custGeom>
            <a:solidFill>
              <a:srgbClr val="3B3F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8" name="iṡḻîde"/>
            <p:cNvSpPr/>
            <p:nvPr/>
          </p:nvSpPr>
          <p:spPr bwMode="auto">
            <a:xfrm>
              <a:off x="6289675" y="5159376"/>
              <a:ext cx="33338" cy="20638"/>
            </a:xfrm>
            <a:custGeom>
              <a:avLst/>
              <a:gdLst>
                <a:gd name="T0" fmla="*/ 0 w 21"/>
                <a:gd name="T1" fmla="*/ 6 h 13"/>
                <a:gd name="T2" fmla="*/ 2 w 21"/>
                <a:gd name="T3" fmla="*/ 13 h 13"/>
                <a:gd name="T4" fmla="*/ 21 w 21"/>
                <a:gd name="T5" fmla="*/ 9 h 13"/>
                <a:gd name="T6" fmla="*/ 20 w 21"/>
                <a:gd name="T7" fmla="*/ 0 h 13"/>
                <a:gd name="T8" fmla="*/ 0 w 21"/>
                <a:gd name="T9" fmla="*/ 6 h 13"/>
              </a:gdLst>
              <a:ahLst/>
              <a:cxnLst>
                <a:cxn ang="0">
                  <a:pos x="T0" y="T1"/>
                </a:cxn>
                <a:cxn ang="0">
                  <a:pos x="T2" y="T3"/>
                </a:cxn>
                <a:cxn ang="0">
                  <a:pos x="T4" y="T5"/>
                </a:cxn>
                <a:cxn ang="0">
                  <a:pos x="T6" y="T7"/>
                </a:cxn>
                <a:cxn ang="0">
                  <a:pos x="T8" y="T9"/>
                </a:cxn>
              </a:cxnLst>
              <a:rect l="0" t="0" r="r" b="b"/>
              <a:pathLst>
                <a:path w="21" h="13">
                  <a:moveTo>
                    <a:pt x="0" y="6"/>
                  </a:moveTo>
                  <a:lnTo>
                    <a:pt x="2" y="13"/>
                  </a:lnTo>
                  <a:lnTo>
                    <a:pt x="21" y="9"/>
                  </a:lnTo>
                  <a:lnTo>
                    <a:pt x="20" y="0"/>
                  </a:lnTo>
                  <a:lnTo>
                    <a:pt x="0" y="6"/>
                  </a:lnTo>
                  <a:close/>
                </a:path>
              </a:pathLst>
            </a:custGeom>
            <a:solidFill>
              <a:srgbClr val="555C9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9" name="íŝļide"/>
            <p:cNvSpPr/>
            <p:nvPr/>
          </p:nvSpPr>
          <p:spPr bwMode="auto">
            <a:xfrm>
              <a:off x="6056313" y="4751388"/>
              <a:ext cx="166688" cy="407988"/>
            </a:xfrm>
            <a:custGeom>
              <a:avLst/>
              <a:gdLst>
                <a:gd name="T0" fmla="*/ 65 w 65"/>
                <a:gd name="T1" fmla="*/ 37 h 159"/>
                <a:gd name="T2" fmla="*/ 61 w 65"/>
                <a:gd name="T3" fmla="*/ 57 h 159"/>
                <a:gd name="T4" fmla="*/ 60 w 65"/>
                <a:gd name="T5" fmla="*/ 63 h 159"/>
                <a:gd name="T6" fmla="*/ 55 w 65"/>
                <a:gd name="T7" fmla="*/ 86 h 159"/>
                <a:gd name="T8" fmla="*/ 16 w 65"/>
                <a:gd name="T9" fmla="*/ 159 h 159"/>
                <a:gd name="T10" fmla="*/ 0 w 65"/>
                <a:gd name="T11" fmla="*/ 156 h 159"/>
                <a:gd name="T12" fmla="*/ 31 w 65"/>
                <a:gd name="T13" fmla="*/ 79 h 159"/>
                <a:gd name="T14" fmla="*/ 35 w 65"/>
                <a:gd name="T15" fmla="*/ 0 h 159"/>
                <a:gd name="T16" fmla="*/ 65 w 65"/>
                <a:gd name="T17" fmla="*/ 3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59">
                  <a:moveTo>
                    <a:pt x="65" y="37"/>
                  </a:moveTo>
                  <a:cubicBezTo>
                    <a:pt x="65" y="37"/>
                    <a:pt x="63" y="46"/>
                    <a:pt x="61" y="57"/>
                  </a:cubicBezTo>
                  <a:cubicBezTo>
                    <a:pt x="61" y="59"/>
                    <a:pt x="60" y="61"/>
                    <a:pt x="60" y="63"/>
                  </a:cubicBezTo>
                  <a:cubicBezTo>
                    <a:pt x="58" y="73"/>
                    <a:pt x="56" y="83"/>
                    <a:pt x="55" y="86"/>
                  </a:cubicBezTo>
                  <a:cubicBezTo>
                    <a:pt x="53" y="90"/>
                    <a:pt x="16" y="159"/>
                    <a:pt x="16" y="159"/>
                  </a:cubicBezTo>
                  <a:cubicBezTo>
                    <a:pt x="16" y="159"/>
                    <a:pt x="1" y="157"/>
                    <a:pt x="0" y="156"/>
                  </a:cubicBezTo>
                  <a:cubicBezTo>
                    <a:pt x="0" y="156"/>
                    <a:pt x="31" y="81"/>
                    <a:pt x="31" y="79"/>
                  </a:cubicBezTo>
                  <a:cubicBezTo>
                    <a:pt x="31" y="76"/>
                    <a:pt x="35" y="0"/>
                    <a:pt x="35" y="0"/>
                  </a:cubicBezTo>
                  <a:cubicBezTo>
                    <a:pt x="35" y="0"/>
                    <a:pt x="64" y="32"/>
                    <a:pt x="65" y="37"/>
                  </a:cubicBezTo>
                  <a:close/>
                </a:path>
              </a:pathLst>
            </a:custGeom>
            <a:solidFill>
              <a:srgbClr val="354C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0" name="ïŝlïḋe"/>
            <p:cNvSpPr/>
            <p:nvPr/>
          </p:nvSpPr>
          <p:spPr bwMode="auto">
            <a:xfrm>
              <a:off x="6143625" y="4699001"/>
              <a:ext cx="179388" cy="474663"/>
            </a:xfrm>
            <a:custGeom>
              <a:avLst/>
              <a:gdLst>
                <a:gd name="T0" fmla="*/ 48 w 70"/>
                <a:gd name="T1" fmla="*/ 15 h 185"/>
                <a:gd name="T2" fmla="*/ 64 w 70"/>
                <a:gd name="T3" fmla="*/ 96 h 185"/>
                <a:gd name="T4" fmla="*/ 70 w 70"/>
                <a:gd name="T5" fmla="*/ 178 h 185"/>
                <a:gd name="T6" fmla="*/ 55 w 70"/>
                <a:gd name="T7" fmla="*/ 182 h 185"/>
                <a:gd name="T8" fmla="*/ 37 w 70"/>
                <a:gd name="T9" fmla="*/ 97 h 185"/>
                <a:gd name="T10" fmla="*/ 3 w 70"/>
                <a:gd name="T11" fmla="*/ 27 h 185"/>
                <a:gd name="T12" fmla="*/ 1 w 70"/>
                <a:gd name="T13" fmla="*/ 11 h 185"/>
                <a:gd name="T14" fmla="*/ 48 w 70"/>
                <a:gd name="T15" fmla="*/ 15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185">
                  <a:moveTo>
                    <a:pt x="48" y="15"/>
                  </a:moveTo>
                  <a:cubicBezTo>
                    <a:pt x="48" y="15"/>
                    <a:pt x="62" y="90"/>
                    <a:pt x="64" y="96"/>
                  </a:cubicBezTo>
                  <a:cubicBezTo>
                    <a:pt x="65" y="102"/>
                    <a:pt x="70" y="178"/>
                    <a:pt x="70" y="178"/>
                  </a:cubicBezTo>
                  <a:cubicBezTo>
                    <a:pt x="70" y="178"/>
                    <a:pt x="67" y="185"/>
                    <a:pt x="55" y="182"/>
                  </a:cubicBezTo>
                  <a:cubicBezTo>
                    <a:pt x="55" y="182"/>
                    <a:pt x="39" y="100"/>
                    <a:pt x="37" y="97"/>
                  </a:cubicBezTo>
                  <a:cubicBezTo>
                    <a:pt x="32" y="87"/>
                    <a:pt x="5" y="35"/>
                    <a:pt x="3" y="27"/>
                  </a:cubicBezTo>
                  <a:cubicBezTo>
                    <a:pt x="0" y="20"/>
                    <a:pt x="1" y="11"/>
                    <a:pt x="1" y="11"/>
                  </a:cubicBezTo>
                  <a:cubicBezTo>
                    <a:pt x="1" y="11"/>
                    <a:pt x="21" y="0"/>
                    <a:pt x="48" y="15"/>
                  </a:cubicBezTo>
                  <a:close/>
                </a:path>
              </a:pathLst>
            </a:custGeom>
            <a:solidFill>
              <a:srgbClr val="354C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1" name="ïşlïḓê"/>
            <p:cNvSpPr/>
            <p:nvPr/>
          </p:nvSpPr>
          <p:spPr bwMode="auto">
            <a:xfrm>
              <a:off x="6230938" y="4473576"/>
              <a:ext cx="112713" cy="125413"/>
            </a:xfrm>
            <a:custGeom>
              <a:avLst/>
              <a:gdLst>
                <a:gd name="T0" fmla="*/ 8 w 44"/>
                <a:gd name="T1" fmla="*/ 6 h 49"/>
                <a:gd name="T2" fmla="*/ 16 w 44"/>
                <a:gd name="T3" fmla="*/ 22 h 49"/>
                <a:gd name="T4" fmla="*/ 36 w 44"/>
                <a:gd name="T5" fmla="*/ 0 h 49"/>
                <a:gd name="T6" fmla="*/ 43 w 44"/>
                <a:gd name="T7" fmla="*/ 12 h 49"/>
                <a:gd name="T8" fmla="*/ 17 w 44"/>
                <a:gd name="T9" fmla="*/ 49 h 49"/>
                <a:gd name="T10" fmla="*/ 0 w 44"/>
                <a:gd name="T11" fmla="*/ 26 h 49"/>
                <a:gd name="T12" fmla="*/ 8 w 44"/>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44" h="49">
                  <a:moveTo>
                    <a:pt x="8" y="6"/>
                  </a:moveTo>
                  <a:cubicBezTo>
                    <a:pt x="8" y="6"/>
                    <a:pt x="14" y="22"/>
                    <a:pt x="16" y="22"/>
                  </a:cubicBezTo>
                  <a:cubicBezTo>
                    <a:pt x="17" y="22"/>
                    <a:pt x="36" y="0"/>
                    <a:pt x="36" y="0"/>
                  </a:cubicBezTo>
                  <a:cubicBezTo>
                    <a:pt x="36" y="0"/>
                    <a:pt x="44" y="10"/>
                    <a:pt x="43" y="12"/>
                  </a:cubicBezTo>
                  <a:cubicBezTo>
                    <a:pt x="41" y="13"/>
                    <a:pt x="20" y="49"/>
                    <a:pt x="17" y="49"/>
                  </a:cubicBezTo>
                  <a:cubicBezTo>
                    <a:pt x="14" y="48"/>
                    <a:pt x="0" y="26"/>
                    <a:pt x="0" y="26"/>
                  </a:cubicBezTo>
                  <a:cubicBezTo>
                    <a:pt x="0" y="26"/>
                    <a:pt x="0" y="9"/>
                    <a:pt x="8" y="6"/>
                  </a:cubicBezTo>
                  <a:close/>
                </a:path>
              </a:pathLst>
            </a:custGeom>
            <a:solidFill>
              <a:srgbClr val="DEB1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2" name="iş1ide"/>
            <p:cNvSpPr/>
            <p:nvPr/>
          </p:nvSpPr>
          <p:spPr bwMode="auto">
            <a:xfrm>
              <a:off x="6134100" y="4411663"/>
              <a:ext cx="146050" cy="374650"/>
            </a:xfrm>
            <a:custGeom>
              <a:avLst/>
              <a:gdLst>
                <a:gd name="T0" fmla="*/ 18 w 57"/>
                <a:gd name="T1" fmla="*/ 0 h 146"/>
                <a:gd name="T2" fmla="*/ 40 w 57"/>
                <a:gd name="T3" fmla="*/ 18 h 146"/>
                <a:gd name="T4" fmla="*/ 56 w 57"/>
                <a:gd name="T5" fmla="*/ 50 h 146"/>
                <a:gd name="T6" fmla="*/ 51 w 57"/>
                <a:gd name="T7" fmla="*/ 111 h 146"/>
                <a:gd name="T8" fmla="*/ 52 w 57"/>
                <a:gd name="T9" fmla="*/ 129 h 146"/>
                <a:gd name="T10" fmla="*/ 1 w 57"/>
                <a:gd name="T11" fmla="*/ 146 h 146"/>
                <a:gd name="T12" fmla="*/ 7 w 57"/>
                <a:gd name="T13" fmla="*/ 90 h 146"/>
                <a:gd name="T14" fmla="*/ 18 w 57"/>
                <a:gd name="T15" fmla="*/ 0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146">
                  <a:moveTo>
                    <a:pt x="18" y="0"/>
                  </a:moveTo>
                  <a:cubicBezTo>
                    <a:pt x="18" y="0"/>
                    <a:pt x="35" y="13"/>
                    <a:pt x="40" y="18"/>
                  </a:cubicBezTo>
                  <a:cubicBezTo>
                    <a:pt x="44" y="23"/>
                    <a:pt x="57" y="44"/>
                    <a:pt x="56" y="50"/>
                  </a:cubicBezTo>
                  <a:cubicBezTo>
                    <a:pt x="52" y="74"/>
                    <a:pt x="51" y="95"/>
                    <a:pt x="51" y="111"/>
                  </a:cubicBezTo>
                  <a:cubicBezTo>
                    <a:pt x="50" y="125"/>
                    <a:pt x="55" y="129"/>
                    <a:pt x="52" y="129"/>
                  </a:cubicBezTo>
                  <a:cubicBezTo>
                    <a:pt x="49" y="129"/>
                    <a:pt x="7" y="145"/>
                    <a:pt x="1" y="146"/>
                  </a:cubicBezTo>
                  <a:cubicBezTo>
                    <a:pt x="1" y="146"/>
                    <a:pt x="5" y="96"/>
                    <a:pt x="7" y="90"/>
                  </a:cubicBezTo>
                  <a:cubicBezTo>
                    <a:pt x="9" y="84"/>
                    <a:pt x="0" y="23"/>
                    <a:pt x="18" y="0"/>
                  </a:cubicBezTo>
                  <a:close/>
                </a:path>
              </a:pathLst>
            </a:custGeom>
            <a:solidFill>
              <a:srgbClr val="F2C3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3" name="iṡľíďé"/>
            <p:cNvSpPr/>
            <p:nvPr/>
          </p:nvSpPr>
          <p:spPr bwMode="auto">
            <a:xfrm>
              <a:off x="6350000" y="4349751"/>
              <a:ext cx="125413" cy="95250"/>
            </a:xfrm>
            <a:custGeom>
              <a:avLst/>
              <a:gdLst>
                <a:gd name="T0" fmla="*/ 41 w 49"/>
                <a:gd name="T1" fmla="*/ 0 h 37"/>
                <a:gd name="T2" fmla="*/ 45 w 49"/>
                <a:gd name="T3" fmla="*/ 19 h 37"/>
                <a:gd name="T4" fmla="*/ 49 w 49"/>
                <a:gd name="T5" fmla="*/ 37 h 37"/>
                <a:gd name="T6" fmla="*/ 3 w 49"/>
                <a:gd name="T7" fmla="*/ 36 h 37"/>
                <a:gd name="T8" fmla="*/ 2 w 49"/>
                <a:gd name="T9" fmla="*/ 27 h 37"/>
                <a:gd name="T10" fmla="*/ 0 w 49"/>
                <a:gd name="T11" fmla="*/ 19 h 37"/>
                <a:gd name="T12" fmla="*/ 41 w 4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49" h="37">
                  <a:moveTo>
                    <a:pt x="41" y="0"/>
                  </a:moveTo>
                  <a:cubicBezTo>
                    <a:pt x="45" y="19"/>
                    <a:pt x="45" y="19"/>
                    <a:pt x="45" y="19"/>
                  </a:cubicBezTo>
                  <a:cubicBezTo>
                    <a:pt x="49" y="37"/>
                    <a:pt x="49" y="37"/>
                    <a:pt x="49" y="37"/>
                  </a:cubicBezTo>
                  <a:cubicBezTo>
                    <a:pt x="49" y="37"/>
                    <a:pt x="27" y="31"/>
                    <a:pt x="3" y="36"/>
                  </a:cubicBezTo>
                  <a:cubicBezTo>
                    <a:pt x="2" y="27"/>
                    <a:pt x="2" y="27"/>
                    <a:pt x="2" y="27"/>
                  </a:cubicBezTo>
                  <a:cubicBezTo>
                    <a:pt x="0" y="19"/>
                    <a:pt x="0" y="19"/>
                    <a:pt x="0" y="19"/>
                  </a:cubicBezTo>
                  <a:cubicBezTo>
                    <a:pt x="24" y="14"/>
                    <a:pt x="41" y="0"/>
                    <a:pt x="41" y="0"/>
                  </a:cubicBezTo>
                  <a:close/>
                </a:path>
              </a:pathLst>
            </a:custGeom>
            <a:solidFill>
              <a:srgbClr val="D9D0C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4" name="î$líḑè"/>
            <p:cNvSpPr/>
            <p:nvPr/>
          </p:nvSpPr>
          <p:spPr bwMode="auto">
            <a:xfrm>
              <a:off x="6284913" y="5164138"/>
              <a:ext cx="112713" cy="68263"/>
            </a:xfrm>
            <a:custGeom>
              <a:avLst/>
              <a:gdLst>
                <a:gd name="T0" fmla="*/ 3 w 44"/>
                <a:gd name="T1" fmla="*/ 6 h 27"/>
                <a:gd name="T2" fmla="*/ 12 w 44"/>
                <a:gd name="T3" fmla="*/ 4 h 27"/>
                <a:gd name="T4" fmla="*/ 16 w 44"/>
                <a:gd name="T5" fmla="*/ 1 h 27"/>
                <a:gd name="T6" fmla="*/ 19 w 44"/>
                <a:gd name="T7" fmla="*/ 7 h 27"/>
                <a:gd name="T8" fmla="*/ 33 w 44"/>
                <a:gd name="T9" fmla="*/ 16 h 27"/>
                <a:gd name="T10" fmla="*/ 43 w 44"/>
                <a:gd name="T11" fmla="*/ 19 h 27"/>
                <a:gd name="T12" fmla="*/ 32 w 44"/>
                <a:gd name="T13" fmla="*/ 26 h 27"/>
                <a:gd name="T14" fmla="*/ 3 w 44"/>
                <a:gd name="T15" fmla="*/ 25 h 27"/>
                <a:gd name="T16" fmla="*/ 3 w 44"/>
                <a:gd name="T1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27">
                  <a:moveTo>
                    <a:pt x="3" y="6"/>
                  </a:moveTo>
                  <a:cubicBezTo>
                    <a:pt x="3" y="6"/>
                    <a:pt x="12" y="5"/>
                    <a:pt x="12" y="4"/>
                  </a:cubicBezTo>
                  <a:cubicBezTo>
                    <a:pt x="13" y="4"/>
                    <a:pt x="15" y="0"/>
                    <a:pt x="16" y="1"/>
                  </a:cubicBezTo>
                  <a:cubicBezTo>
                    <a:pt x="17" y="2"/>
                    <a:pt x="17" y="6"/>
                    <a:pt x="19" y="7"/>
                  </a:cubicBezTo>
                  <a:cubicBezTo>
                    <a:pt x="20" y="8"/>
                    <a:pt x="31" y="15"/>
                    <a:pt x="33" y="16"/>
                  </a:cubicBezTo>
                  <a:cubicBezTo>
                    <a:pt x="34" y="18"/>
                    <a:pt x="42" y="17"/>
                    <a:pt x="43" y="19"/>
                  </a:cubicBezTo>
                  <a:cubicBezTo>
                    <a:pt x="44" y="22"/>
                    <a:pt x="44" y="27"/>
                    <a:pt x="32" y="26"/>
                  </a:cubicBezTo>
                  <a:cubicBezTo>
                    <a:pt x="19" y="24"/>
                    <a:pt x="5" y="26"/>
                    <a:pt x="3" y="25"/>
                  </a:cubicBezTo>
                  <a:cubicBezTo>
                    <a:pt x="0" y="24"/>
                    <a:pt x="2" y="10"/>
                    <a:pt x="3" y="6"/>
                  </a:cubicBezTo>
                  <a:close/>
                </a:path>
              </a:pathLst>
            </a:custGeom>
            <a:solidFill>
              <a:srgbClr val="84BD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5" name="ïSľîďé"/>
            <p:cNvSpPr/>
            <p:nvPr/>
          </p:nvSpPr>
          <p:spPr bwMode="auto">
            <a:xfrm>
              <a:off x="6040438" y="5160963"/>
              <a:ext cx="114300" cy="79375"/>
            </a:xfrm>
            <a:custGeom>
              <a:avLst/>
              <a:gdLst>
                <a:gd name="T0" fmla="*/ 6 w 44"/>
                <a:gd name="T1" fmla="*/ 4 h 31"/>
                <a:gd name="T2" fmla="*/ 15 w 44"/>
                <a:gd name="T3" fmla="*/ 3 h 31"/>
                <a:gd name="T4" fmla="*/ 20 w 44"/>
                <a:gd name="T5" fmla="*/ 0 h 31"/>
                <a:gd name="T6" fmla="*/ 22 w 44"/>
                <a:gd name="T7" fmla="*/ 7 h 31"/>
                <a:gd name="T8" fmla="*/ 34 w 44"/>
                <a:gd name="T9" fmla="*/ 18 h 31"/>
                <a:gd name="T10" fmla="*/ 44 w 44"/>
                <a:gd name="T11" fmla="*/ 23 h 31"/>
                <a:gd name="T12" fmla="*/ 31 w 44"/>
                <a:gd name="T13" fmla="*/ 27 h 31"/>
                <a:gd name="T14" fmla="*/ 3 w 44"/>
                <a:gd name="T15" fmla="*/ 22 h 31"/>
                <a:gd name="T16" fmla="*/ 6 w 44"/>
                <a:gd name="T17"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31">
                  <a:moveTo>
                    <a:pt x="6" y="4"/>
                  </a:moveTo>
                  <a:cubicBezTo>
                    <a:pt x="6" y="4"/>
                    <a:pt x="15" y="3"/>
                    <a:pt x="15" y="3"/>
                  </a:cubicBezTo>
                  <a:cubicBezTo>
                    <a:pt x="16" y="3"/>
                    <a:pt x="18" y="0"/>
                    <a:pt x="20" y="0"/>
                  </a:cubicBezTo>
                  <a:cubicBezTo>
                    <a:pt x="21" y="1"/>
                    <a:pt x="20" y="6"/>
                    <a:pt x="22" y="7"/>
                  </a:cubicBezTo>
                  <a:cubicBezTo>
                    <a:pt x="23" y="8"/>
                    <a:pt x="32" y="17"/>
                    <a:pt x="34" y="18"/>
                  </a:cubicBezTo>
                  <a:cubicBezTo>
                    <a:pt x="35" y="20"/>
                    <a:pt x="43" y="20"/>
                    <a:pt x="44" y="23"/>
                  </a:cubicBezTo>
                  <a:cubicBezTo>
                    <a:pt x="44" y="25"/>
                    <a:pt x="43" y="31"/>
                    <a:pt x="31" y="27"/>
                  </a:cubicBezTo>
                  <a:cubicBezTo>
                    <a:pt x="19" y="24"/>
                    <a:pt x="5" y="24"/>
                    <a:pt x="3" y="22"/>
                  </a:cubicBezTo>
                  <a:cubicBezTo>
                    <a:pt x="0" y="20"/>
                    <a:pt x="4" y="7"/>
                    <a:pt x="6" y="4"/>
                  </a:cubicBezTo>
                  <a:close/>
                </a:path>
              </a:pathLst>
            </a:custGeom>
            <a:solidFill>
              <a:srgbClr val="84BD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6" name="ïṣľíḓè"/>
            <p:cNvSpPr/>
            <p:nvPr/>
          </p:nvSpPr>
          <p:spPr bwMode="auto">
            <a:xfrm>
              <a:off x="6218238" y="4748213"/>
              <a:ext cx="36513" cy="41275"/>
            </a:xfrm>
            <a:custGeom>
              <a:avLst/>
              <a:gdLst>
                <a:gd name="T0" fmla="*/ 10 w 14"/>
                <a:gd name="T1" fmla="*/ 0 h 16"/>
                <a:gd name="T2" fmla="*/ 12 w 14"/>
                <a:gd name="T3" fmla="*/ 5 h 16"/>
                <a:gd name="T4" fmla="*/ 4 w 14"/>
                <a:gd name="T5" fmla="*/ 16 h 16"/>
                <a:gd name="T6" fmla="*/ 0 w 14"/>
                <a:gd name="T7" fmla="*/ 6 h 16"/>
                <a:gd name="T8" fmla="*/ 10 w 14"/>
                <a:gd name="T9" fmla="*/ 0 h 16"/>
              </a:gdLst>
              <a:ahLst/>
              <a:cxnLst>
                <a:cxn ang="0">
                  <a:pos x="T0" y="T1"/>
                </a:cxn>
                <a:cxn ang="0">
                  <a:pos x="T2" y="T3"/>
                </a:cxn>
                <a:cxn ang="0">
                  <a:pos x="T4" y="T5"/>
                </a:cxn>
                <a:cxn ang="0">
                  <a:pos x="T6" y="T7"/>
                </a:cxn>
                <a:cxn ang="0">
                  <a:pos x="T8" y="T9"/>
                </a:cxn>
              </a:cxnLst>
              <a:rect l="0" t="0" r="r" b="b"/>
              <a:pathLst>
                <a:path w="14" h="16">
                  <a:moveTo>
                    <a:pt x="10" y="0"/>
                  </a:moveTo>
                  <a:cubicBezTo>
                    <a:pt x="10" y="0"/>
                    <a:pt x="11" y="4"/>
                    <a:pt x="12" y="5"/>
                  </a:cubicBezTo>
                  <a:cubicBezTo>
                    <a:pt x="14" y="6"/>
                    <a:pt x="4" y="16"/>
                    <a:pt x="4" y="16"/>
                  </a:cubicBezTo>
                  <a:cubicBezTo>
                    <a:pt x="4" y="16"/>
                    <a:pt x="0" y="7"/>
                    <a:pt x="0" y="6"/>
                  </a:cubicBezTo>
                  <a:cubicBezTo>
                    <a:pt x="0" y="5"/>
                    <a:pt x="10" y="0"/>
                    <a:pt x="10" y="0"/>
                  </a:cubicBezTo>
                  <a:close/>
                </a:path>
              </a:pathLst>
            </a:custGeom>
            <a:solidFill>
              <a:srgbClr val="EEA9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7" name="íṩļiḑe"/>
            <p:cNvSpPr/>
            <p:nvPr/>
          </p:nvSpPr>
          <p:spPr bwMode="auto">
            <a:xfrm>
              <a:off x="6126163" y="4437063"/>
              <a:ext cx="122238" cy="333375"/>
            </a:xfrm>
            <a:custGeom>
              <a:avLst/>
              <a:gdLst>
                <a:gd name="T0" fmla="*/ 14 w 48"/>
                <a:gd name="T1" fmla="*/ 10 h 130"/>
                <a:gd name="T2" fmla="*/ 1 w 48"/>
                <a:gd name="T3" fmla="*/ 72 h 130"/>
                <a:gd name="T4" fmla="*/ 36 w 48"/>
                <a:gd name="T5" fmla="*/ 130 h 130"/>
                <a:gd name="T6" fmla="*/ 48 w 48"/>
                <a:gd name="T7" fmla="*/ 123 h 130"/>
                <a:gd name="T8" fmla="*/ 19 w 48"/>
                <a:gd name="T9" fmla="*/ 68 h 130"/>
                <a:gd name="T10" fmla="*/ 33 w 48"/>
                <a:gd name="T11" fmla="*/ 20 h 130"/>
                <a:gd name="T12" fmla="*/ 28 w 48"/>
                <a:gd name="T13" fmla="*/ 5 h 130"/>
                <a:gd name="T14" fmla="*/ 14 w 48"/>
                <a:gd name="T15" fmla="*/ 1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30">
                  <a:moveTo>
                    <a:pt x="14" y="10"/>
                  </a:moveTo>
                  <a:cubicBezTo>
                    <a:pt x="14" y="10"/>
                    <a:pt x="2" y="66"/>
                    <a:pt x="1" y="72"/>
                  </a:cubicBezTo>
                  <a:cubicBezTo>
                    <a:pt x="0" y="78"/>
                    <a:pt x="36" y="130"/>
                    <a:pt x="36" y="130"/>
                  </a:cubicBezTo>
                  <a:cubicBezTo>
                    <a:pt x="48" y="123"/>
                    <a:pt x="48" y="123"/>
                    <a:pt x="48" y="123"/>
                  </a:cubicBezTo>
                  <a:cubicBezTo>
                    <a:pt x="48" y="123"/>
                    <a:pt x="19" y="70"/>
                    <a:pt x="19" y="68"/>
                  </a:cubicBezTo>
                  <a:cubicBezTo>
                    <a:pt x="19" y="66"/>
                    <a:pt x="33" y="20"/>
                    <a:pt x="33" y="20"/>
                  </a:cubicBezTo>
                  <a:cubicBezTo>
                    <a:pt x="33" y="20"/>
                    <a:pt x="39" y="10"/>
                    <a:pt x="28" y="5"/>
                  </a:cubicBezTo>
                  <a:cubicBezTo>
                    <a:pt x="18" y="0"/>
                    <a:pt x="14" y="10"/>
                    <a:pt x="14" y="10"/>
                  </a:cubicBezTo>
                  <a:close/>
                </a:path>
              </a:pathLst>
            </a:custGeom>
            <a:solidFill>
              <a:srgbClr val="FFD2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8" name="isļídé"/>
            <p:cNvSpPr/>
            <p:nvPr/>
          </p:nvSpPr>
          <p:spPr bwMode="auto">
            <a:xfrm>
              <a:off x="6213475" y="4757738"/>
              <a:ext cx="55563" cy="79375"/>
            </a:xfrm>
            <a:custGeom>
              <a:avLst/>
              <a:gdLst>
                <a:gd name="T0" fmla="*/ 19 w 22"/>
                <a:gd name="T1" fmla="*/ 0 h 31"/>
                <a:gd name="T2" fmla="*/ 22 w 22"/>
                <a:gd name="T3" fmla="*/ 25 h 31"/>
                <a:gd name="T4" fmla="*/ 1 w 22"/>
                <a:gd name="T5" fmla="*/ 10 h 31"/>
                <a:gd name="T6" fmla="*/ 19 w 22"/>
                <a:gd name="T7" fmla="*/ 0 h 31"/>
              </a:gdLst>
              <a:ahLst/>
              <a:cxnLst>
                <a:cxn ang="0">
                  <a:pos x="T0" y="T1"/>
                </a:cxn>
                <a:cxn ang="0">
                  <a:pos x="T2" y="T3"/>
                </a:cxn>
                <a:cxn ang="0">
                  <a:pos x="T4" y="T5"/>
                </a:cxn>
                <a:cxn ang="0">
                  <a:pos x="T6" y="T7"/>
                </a:cxn>
              </a:cxnLst>
              <a:rect l="0" t="0" r="r" b="b"/>
              <a:pathLst>
                <a:path w="22" h="31">
                  <a:moveTo>
                    <a:pt x="19" y="0"/>
                  </a:moveTo>
                  <a:cubicBezTo>
                    <a:pt x="19" y="0"/>
                    <a:pt x="22" y="19"/>
                    <a:pt x="22" y="25"/>
                  </a:cubicBezTo>
                  <a:cubicBezTo>
                    <a:pt x="22" y="31"/>
                    <a:pt x="0" y="16"/>
                    <a:pt x="1" y="10"/>
                  </a:cubicBezTo>
                  <a:lnTo>
                    <a:pt x="19" y="0"/>
                  </a:lnTo>
                  <a:close/>
                </a:path>
              </a:pathLst>
            </a:custGeom>
            <a:solidFill>
              <a:srgbClr val="3C57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9" name="îṩḻîḍe"/>
            <p:cNvSpPr/>
            <p:nvPr/>
          </p:nvSpPr>
          <p:spPr bwMode="auto">
            <a:xfrm>
              <a:off x="6180138" y="4348163"/>
              <a:ext cx="79375" cy="147638"/>
            </a:xfrm>
            <a:custGeom>
              <a:avLst/>
              <a:gdLst>
                <a:gd name="T0" fmla="*/ 0 w 31"/>
                <a:gd name="T1" fmla="*/ 25 h 58"/>
                <a:gd name="T2" fmla="*/ 29 w 31"/>
                <a:gd name="T3" fmla="*/ 54 h 58"/>
                <a:gd name="T4" fmla="*/ 18 w 31"/>
                <a:gd name="T5" fmla="*/ 37 h 58"/>
                <a:gd name="T6" fmla="*/ 18 w 31"/>
                <a:gd name="T7" fmla="*/ 28 h 58"/>
                <a:gd name="T8" fmla="*/ 19 w 31"/>
                <a:gd name="T9" fmla="*/ 21 h 58"/>
                <a:gd name="T10" fmla="*/ 5 w 31"/>
                <a:gd name="T11" fmla="*/ 7 h 58"/>
                <a:gd name="T12" fmla="*/ 0 w 31"/>
                <a:gd name="T13" fmla="*/ 25 h 58"/>
              </a:gdLst>
              <a:ahLst/>
              <a:cxnLst>
                <a:cxn ang="0">
                  <a:pos x="T0" y="T1"/>
                </a:cxn>
                <a:cxn ang="0">
                  <a:pos x="T2" y="T3"/>
                </a:cxn>
                <a:cxn ang="0">
                  <a:pos x="T4" y="T5"/>
                </a:cxn>
                <a:cxn ang="0">
                  <a:pos x="T6" y="T7"/>
                </a:cxn>
                <a:cxn ang="0">
                  <a:pos x="T8" y="T9"/>
                </a:cxn>
                <a:cxn ang="0">
                  <a:pos x="T10" y="T11"/>
                </a:cxn>
                <a:cxn ang="0">
                  <a:pos x="T12" y="T13"/>
                </a:cxn>
              </a:cxnLst>
              <a:rect l="0" t="0" r="r" b="b"/>
              <a:pathLst>
                <a:path w="31" h="58">
                  <a:moveTo>
                    <a:pt x="0" y="25"/>
                  </a:moveTo>
                  <a:cubicBezTo>
                    <a:pt x="0" y="25"/>
                    <a:pt x="31" y="58"/>
                    <a:pt x="29" y="54"/>
                  </a:cubicBezTo>
                  <a:cubicBezTo>
                    <a:pt x="22" y="41"/>
                    <a:pt x="17" y="39"/>
                    <a:pt x="18" y="37"/>
                  </a:cubicBezTo>
                  <a:cubicBezTo>
                    <a:pt x="18" y="35"/>
                    <a:pt x="18" y="29"/>
                    <a:pt x="18" y="28"/>
                  </a:cubicBezTo>
                  <a:cubicBezTo>
                    <a:pt x="19" y="24"/>
                    <a:pt x="19" y="21"/>
                    <a:pt x="19" y="21"/>
                  </a:cubicBezTo>
                  <a:cubicBezTo>
                    <a:pt x="19" y="21"/>
                    <a:pt x="4" y="0"/>
                    <a:pt x="5" y="7"/>
                  </a:cubicBezTo>
                  <a:cubicBezTo>
                    <a:pt x="5" y="15"/>
                    <a:pt x="0" y="25"/>
                    <a:pt x="0" y="25"/>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0" name="ïṩľiďé"/>
            <p:cNvSpPr/>
            <p:nvPr/>
          </p:nvSpPr>
          <p:spPr bwMode="auto">
            <a:xfrm>
              <a:off x="6172200" y="4286251"/>
              <a:ext cx="100013" cy="133350"/>
            </a:xfrm>
            <a:custGeom>
              <a:avLst/>
              <a:gdLst>
                <a:gd name="T0" fmla="*/ 32 w 39"/>
                <a:gd name="T1" fmla="*/ 10 h 52"/>
                <a:gd name="T2" fmla="*/ 36 w 39"/>
                <a:gd name="T3" fmla="*/ 22 h 52"/>
                <a:gd name="T4" fmla="*/ 36 w 39"/>
                <a:gd name="T5" fmla="*/ 29 h 52"/>
                <a:gd name="T6" fmla="*/ 39 w 39"/>
                <a:gd name="T7" fmla="*/ 39 h 52"/>
                <a:gd name="T8" fmla="*/ 34 w 39"/>
                <a:gd name="T9" fmla="*/ 43 h 52"/>
                <a:gd name="T10" fmla="*/ 29 w 39"/>
                <a:gd name="T11" fmla="*/ 52 h 52"/>
                <a:gd name="T12" fmla="*/ 10 w 39"/>
                <a:gd name="T13" fmla="*/ 44 h 52"/>
                <a:gd name="T14" fmla="*/ 2 w 39"/>
                <a:gd name="T15" fmla="*/ 21 h 52"/>
                <a:gd name="T16" fmla="*/ 30 w 39"/>
                <a:gd name="T17" fmla="*/ 5 h 52"/>
                <a:gd name="T18" fmla="*/ 32 w 39"/>
                <a:gd name="T19" fmla="*/ 1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52">
                  <a:moveTo>
                    <a:pt x="32" y="10"/>
                  </a:moveTo>
                  <a:cubicBezTo>
                    <a:pt x="32" y="10"/>
                    <a:pt x="36" y="20"/>
                    <a:pt x="36" y="22"/>
                  </a:cubicBezTo>
                  <a:cubicBezTo>
                    <a:pt x="36" y="24"/>
                    <a:pt x="36" y="26"/>
                    <a:pt x="36" y="29"/>
                  </a:cubicBezTo>
                  <a:cubicBezTo>
                    <a:pt x="37" y="32"/>
                    <a:pt x="39" y="37"/>
                    <a:pt x="39" y="39"/>
                  </a:cubicBezTo>
                  <a:cubicBezTo>
                    <a:pt x="38" y="41"/>
                    <a:pt x="34" y="40"/>
                    <a:pt x="34" y="43"/>
                  </a:cubicBezTo>
                  <a:cubicBezTo>
                    <a:pt x="33" y="46"/>
                    <a:pt x="30" y="52"/>
                    <a:pt x="29" y="52"/>
                  </a:cubicBezTo>
                  <a:cubicBezTo>
                    <a:pt x="25" y="52"/>
                    <a:pt x="11" y="47"/>
                    <a:pt x="10" y="44"/>
                  </a:cubicBezTo>
                  <a:cubicBezTo>
                    <a:pt x="9" y="41"/>
                    <a:pt x="4" y="24"/>
                    <a:pt x="2" y="21"/>
                  </a:cubicBezTo>
                  <a:cubicBezTo>
                    <a:pt x="0" y="17"/>
                    <a:pt x="27" y="0"/>
                    <a:pt x="30" y="5"/>
                  </a:cubicBezTo>
                  <a:cubicBezTo>
                    <a:pt x="32" y="10"/>
                    <a:pt x="32" y="10"/>
                    <a:pt x="32" y="10"/>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1" name="îṣ1íḋè"/>
            <p:cNvSpPr/>
            <p:nvPr/>
          </p:nvSpPr>
          <p:spPr bwMode="auto">
            <a:xfrm>
              <a:off x="6156325" y="4289426"/>
              <a:ext cx="115888" cy="106363"/>
            </a:xfrm>
            <a:custGeom>
              <a:avLst/>
              <a:gdLst>
                <a:gd name="T0" fmla="*/ 2 w 45"/>
                <a:gd name="T1" fmla="*/ 16 h 42"/>
                <a:gd name="T2" fmla="*/ 9 w 45"/>
                <a:gd name="T3" fmla="*/ 7 h 42"/>
                <a:gd name="T4" fmla="*/ 30 w 45"/>
                <a:gd name="T5" fmla="*/ 1 h 42"/>
                <a:gd name="T6" fmla="*/ 43 w 45"/>
                <a:gd name="T7" fmla="*/ 21 h 42"/>
                <a:gd name="T8" fmla="*/ 28 w 45"/>
                <a:gd name="T9" fmla="*/ 20 h 42"/>
                <a:gd name="T10" fmla="*/ 28 w 45"/>
                <a:gd name="T11" fmla="*/ 31 h 42"/>
                <a:gd name="T12" fmla="*/ 22 w 45"/>
                <a:gd name="T13" fmla="*/ 30 h 42"/>
                <a:gd name="T14" fmla="*/ 20 w 45"/>
                <a:gd name="T15" fmla="*/ 23 h 42"/>
                <a:gd name="T16" fmla="*/ 12 w 45"/>
                <a:gd name="T17" fmla="*/ 42 h 42"/>
                <a:gd name="T18" fmla="*/ 11 w 45"/>
                <a:gd name="T19" fmla="*/ 39 h 42"/>
                <a:gd name="T20" fmla="*/ 11 w 45"/>
                <a:gd name="T21" fmla="*/ 39 h 42"/>
                <a:gd name="T22" fmla="*/ 11 w 45"/>
                <a:gd name="T23" fmla="*/ 39 h 42"/>
                <a:gd name="T24" fmla="*/ 7 w 45"/>
                <a:gd name="T25" fmla="*/ 31 h 42"/>
                <a:gd name="T26" fmla="*/ 2 w 45"/>
                <a:gd name="T27" fmla="*/ 1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2">
                  <a:moveTo>
                    <a:pt x="2" y="16"/>
                  </a:moveTo>
                  <a:cubicBezTo>
                    <a:pt x="0" y="8"/>
                    <a:pt x="9" y="7"/>
                    <a:pt x="9" y="7"/>
                  </a:cubicBezTo>
                  <a:cubicBezTo>
                    <a:pt x="9" y="7"/>
                    <a:pt x="15" y="0"/>
                    <a:pt x="30" y="1"/>
                  </a:cubicBezTo>
                  <a:cubicBezTo>
                    <a:pt x="45" y="2"/>
                    <a:pt x="43" y="21"/>
                    <a:pt x="43" y="21"/>
                  </a:cubicBezTo>
                  <a:cubicBezTo>
                    <a:pt x="43" y="21"/>
                    <a:pt x="33" y="19"/>
                    <a:pt x="28" y="20"/>
                  </a:cubicBezTo>
                  <a:cubicBezTo>
                    <a:pt x="28" y="20"/>
                    <a:pt x="28" y="29"/>
                    <a:pt x="28" y="31"/>
                  </a:cubicBezTo>
                  <a:cubicBezTo>
                    <a:pt x="22" y="30"/>
                    <a:pt x="22" y="30"/>
                    <a:pt x="22" y="30"/>
                  </a:cubicBezTo>
                  <a:cubicBezTo>
                    <a:pt x="22" y="30"/>
                    <a:pt x="23" y="23"/>
                    <a:pt x="20" y="23"/>
                  </a:cubicBezTo>
                  <a:cubicBezTo>
                    <a:pt x="18" y="22"/>
                    <a:pt x="17" y="38"/>
                    <a:pt x="12" y="42"/>
                  </a:cubicBezTo>
                  <a:cubicBezTo>
                    <a:pt x="12" y="42"/>
                    <a:pt x="12" y="41"/>
                    <a:pt x="11" y="39"/>
                  </a:cubicBezTo>
                  <a:cubicBezTo>
                    <a:pt x="11" y="39"/>
                    <a:pt x="11" y="39"/>
                    <a:pt x="11" y="39"/>
                  </a:cubicBezTo>
                  <a:cubicBezTo>
                    <a:pt x="11" y="39"/>
                    <a:pt x="11" y="39"/>
                    <a:pt x="11" y="39"/>
                  </a:cubicBezTo>
                  <a:cubicBezTo>
                    <a:pt x="10" y="38"/>
                    <a:pt x="9" y="35"/>
                    <a:pt x="7" y="31"/>
                  </a:cubicBezTo>
                  <a:cubicBezTo>
                    <a:pt x="5" y="27"/>
                    <a:pt x="3" y="21"/>
                    <a:pt x="2" y="16"/>
                  </a:cubicBezTo>
                  <a:close/>
                </a:path>
              </a:pathLst>
            </a:custGeom>
            <a:solidFill>
              <a:srgbClr val="162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2" name="îṥļidè"/>
            <p:cNvSpPr/>
            <p:nvPr/>
          </p:nvSpPr>
          <p:spPr bwMode="auto">
            <a:xfrm>
              <a:off x="6189663" y="4337051"/>
              <a:ext cx="33338" cy="41275"/>
            </a:xfrm>
            <a:custGeom>
              <a:avLst/>
              <a:gdLst>
                <a:gd name="T0" fmla="*/ 11 w 13"/>
                <a:gd name="T1" fmla="*/ 5 h 16"/>
                <a:gd name="T2" fmla="*/ 4 w 13"/>
                <a:gd name="T3" fmla="*/ 3 h 16"/>
                <a:gd name="T4" fmla="*/ 8 w 13"/>
                <a:gd name="T5" fmla="*/ 15 h 16"/>
                <a:gd name="T6" fmla="*/ 11 w 13"/>
                <a:gd name="T7" fmla="*/ 5 h 16"/>
              </a:gdLst>
              <a:ahLst/>
              <a:cxnLst>
                <a:cxn ang="0">
                  <a:pos x="T0" y="T1"/>
                </a:cxn>
                <a:cxn ang="0">
                  <a:pos x="T2" y="T3"/>
                </a:cxn>
                <a:cxn ang="0">
                  <a:pos x="T4" y="T5"/>
                </a:cxn>
                <a:cxn ang="0">
                  <a:pos x="T6" y="T7"/>
                </a:cxn>
              </a:cxnLst>
              <a:rect l="0" t="0" r="r" b="b"/>
              <a:pathLst>
                <a:path w="13" h="16">
                  <a:moveTo>
                    <a:pt x="11" y="5"/>
                  </a:moveTo>
                  <a:cubicBezTo>
                    <a:pt x="11" y="5"/>
                    <a:pt x="9" y="0"/>
                    <a:pt x="4" y="3"/>
                  </a:cubicBezTo>
                  <a:cubicBezTo>
                    <a:pt x="0" y="6"/>
                    <a:pt x="4" y="16"/>
                    <a:pt x="8" y="15"/>
                  </a:cubicBezTo>
                  <a:cubicBezTo>
                    <a:pt x="11" y="15"/>
                    <a:pt x="13" y="10"/>
                    <a:pt x="11" y="5"/>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3" name="ïṥḷiḋé"/>
            <p:cNvSpPr/>
            <p:nvPr/>
          </p:nvSpPr>
          <p:spPr bwMode="auto">
            <a:xfrm>
              <a:off x="6192838" y="4391026"/>
              <a:ext cx="36513" cy="38100"/>
            </a:xfrm>
            <a:custGeom>
              <a:avLst/>
              <a:gdLst>
                <a:gd name="T0" fmla="*/ 1 w 14"/>
                <a:gd name="T1" fmla="*/ 0 h 15"/>
                <a:gd name="T2" fmla="*/ 2 w 14"/>
                <a:gd name="T3" fmla="*/ 4 h 15"/>
                <a:gd name="T4" fmla="*/ 14 w 14"/>
                <a:gd name="T5" fmla="*/ 9 h 15"/>
                <a:gd name="T6" fmla="*/ 13 w 14"/>
                <a:gd name="T7" fmla="*/ 15 h 15"/>
                <a:gd name="T8" fmla="*/ 1 w 14"/>
                <a:gd name="T9" fmla="*/ 0 h 15"/>
              </a:gdLst>
              <a:ahLst/>
              <a:cxnLst>
                <a:cxn ang="0">
                  <a:pos x="T0" y="T1"/>
                </a:cxn>
                <a:cxn ang="0">
                  <a:pos x="T2" y="T3"/>
                </a:cxn>
                <a:cxn ang="0">
                  <a:pos x="T4" y="T5"/>
                </a:cxn>
                <a:cxn ang="0">
                  <a:pos x="T6" y="T7"/>
                </a:cxn>
                <a:cxn ang="0">
                  <a:pos x="T8" y="T9"/>
                </a:cxn>
              </a:cxnLst>
              <a:rect l="0" t="0" r="r" b="b"/>
              <a:pathLst>
                <a:path w="14" h="15">
                  <a:moveTo>
                    <a:pt x="1" y="0"/>
                  </a:moveTo>
                  <a:cubicBezTo>
                    <a:pt x="1" y="0"/>
                    <a:pt x="2" y="3"/>
                    <a:pt x="2" y="4"/>
                  </a:cubicBezTo>
                  <a:cubicBezTo>
                    <a:pt x="3" y="4"/>
                    <a:pt x="7" y="7"/>
                    <a:pt x="14" y="9"/>
                  </a:cubicBezTo>
                  <a:cubicBezTo>
                    <a:pt x="13" y="15"/>
                    <a:pt x="13" y="15"/>
                    <a:pt x="13" y="15"/>
                  </a:cubicBezTo>
                  <a:cubicBezTo>
                    <a:pt x="13" y="15"/>
                    <a:pt x="0" y="10"/>
                    <a:pt x="1" y="0"/>
                  </a:cubicBezTo>
                  <a:close/>
                </a:path>
              </a:pathLst>
            </a:custGeom>
            <a:solidFill>
              <a:srgbClr val="C48A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4" name="îś1ïďè"/>
            <p:cNvSpPr/>
            <p:nvPr/>
          </p:nvSpPr>
          <p:spPr bwMode="auto">
            <a:xfrm>
              <a:off x="6334125" y="4440238"/>
              <a:ext cx="0" cy="55563"/>
            </a:xfrm>
            <a:custGeom>
              <a:avLst/>
              <a:gdLst>
                <a:gd name="T0" fmla="*/ 0 h 35"/>
                <a:gd name="T1" fmla="*/ 35 h 35"/>
                <a:gd name="T2" fmla="*/ 0 h 35"/>
              </a:gdLst>
              <a:ahLst/>
              <a:cxnLst>
                <a:cxn ang="0">
                  <a:pos x="0" y="T0"/>
                </a:cxn>
                <a:cxn ang="0">
                  <a:pos x="0" y="T1"/>
                </a:cxn>
                <a:cxn ang="0">
                  <a:pos x="0" y="T2"/>
                </a:cxn>
              </a:cxnLst>
              <a:rect l="0" t="0" r="r" b="b"/>
              <a:pathLst>
                <a:path h="35">
                  <a:moveTo>
                    <a:pt x="0" y="0"/>
                  </a:moveTo>
                  <a:lnTo>
                    <a:pt x="0" y="35"/>
                  </a:lnTo>
                  <a:lnTo>
                    <a:pt x="0" y="0"/>
                  </a:lnTo>
                  <a:close/>
                </a:path>
              </a:pathLst>
            </a:custGeom>
            <a:solidFill>
              <a:srgbClr val="96CB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5" name="ï$líḓè"/>
            <p:cNvSpPr/>
            <p:nvPr/>
          </p:nvSpPr>
          <p:spPr bwMode="auto">
            <a:xfrm>
              <a:off x="6334125" y="4440238"/>
              <a:ext cx="1588" cy="55563"/>
            </a:xfrm>
            <a:prstGeom prst="rect">
              <a:avLst/>
            </a:prstGeom>
            <a:solidFill>
              <a:srgbClr val="96C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76" name="ïśľïḑê"/>
            <p:cNvSpPr/>
            <p:nvPr/>
          </p:nvSpPr>
          <p:spPr bwMode="auto">
            <a:xfrm>
              <a:off x="6334125" y="4440238"/>
              <a:ext cx="1588" cy="55563"/>
            </a:xfrm>
            <a:prstGeom prst="rect">
              <a:avLst/>
            </a:prstGeom>
            <a:solidFill>
              <a:srgbClr val="95C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77" name="iṧḻiďè"/>
            <p:cNvSpPr/>
            <p:nvPr/>
          </p:nvSpPr>
          <p:spPr bwMode="auto">
            <a:xfrm>
              <a:off x="6334125" y="4440238"/>
              <a:ext cx="1588" cy="55563"/>
            </a:xfrm>
            <a:prstGeom prst="rect">
              <a:avLst/>
            </a:prstGeom>
            <a:solidFill>
              <a:srgbClr val="94C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78" name="iṣľíḓê"/>
            <p:cNvSpPr/>
            <p:nvPr/>
          </p:nvSpPr>
          <p:spPr bwMode="auto">
            <a:xfrm>
              <a:off x="6334125" y="4440238"/>
              <a:ext cx="1588" cy="55563"/>
            </a:xfrm>
            <a:prstGeom prst="rect">
              <a:avLst/>
            </a:prstGeom>
            <a:solidFill>
              <a:srgbClr val="93C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79" name="íṣlïḍé"/>
            <p:cNvSpPr/>
            <p:nvPr/>
          </p:nvSpPr>
          <p:spPr bwMode="auto">
            <a:xfrm>
              <a:off x="6335713" y="4440238"/>
              <a:ext cx="1588" cy="55563"/>
            </a:xfrm>
            <a:prstGeom prst="rect">
              <a:avLst/>
            </a:prstGeom>
            <a:solidFill>
              <a:srgbClr val="92C8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0" name="îṧḷîḑe"/>
            <p:cNvSpPr/>
            <p:nvPr/>
          </p:nvSpPr>
          <p:spPr bwMode="auto">
            <a:xfrm>
              <a:off x="6335713" y="4440238"/>
              <a:ext cx="1588" cy="55563"/>
            </a:xfrm>
            <a:prstGeom prst="rect">
              <a:avLst/>
            </a:prstGeom>
            <a:solidFill>
              <a:srgbClr val="91C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1" name="iśḷídé"/>
            <p:cNvSpPr/>
            <p:nvPr/>
          </p:nvSpPr>
          <p:spPr bwMode="auto">
            <a:xfrm>
              <a:off x="6335713" y="4440238"/>
              <a:ext cx="1588" cy="55563"/>
            </a:xfrm>
            <a:prstGeom prst="rect">
              <a:avLst/>
            </a:prstGeom>
            <a:solidFill>
              <a:srgbClr val="90C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2" name="ïş1ïdé"/>
            <p:cNvSpPr/>
            <p:nvPr/>
          </p:nvSpPr>
          <p:spPr bwMode="auto">
            <a:xfrm>
              <a:off x="6335713" y="4440238"/>
              <a:ext cx="1588" cy="55563"/>
            </a:xfrm>
            <a:prstGeom prst="rect">
              <a:avLst/>
            </a:prstGeom>
            <a:solidFill>
              <a:srgbClr val="8FC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3" name="îṣľîḓè"/>
            <p:cNvSpPr/>
            <p:nvPr/>
          </p:nvSpPr>
          <p:spPr bwMode="auto">
            <a:xfrm>
              <a:off x="6335713" y="4440238"/>
              <a:ext cx="3175" cy="55563"/>
            </a:xfrm>
            <a:prstGeom prst="rect">
              <a:avLst/>
            </a:prstGeom>
            <a:solidFill>
              <a:srgbClr val="8EC5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4" name="iṡľíďe"/>
            <p:cNvSpPr/>
            <p:nvPr/>
          </p:nvSpPr>
          <p:spPr bwMode="auto">
            <a:xfrm>
              <a:off x="6338888" y="4440238"/>
              <a:ext cx="1588" cy="55563"/>
            </a:xfrm>
            <a:prstGeom prst="rect">
              <a:avLst/>
            </a:prstGeom>
            <a:solidFill>
              <a:srgbClr val="8DC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5" name="i$ḻïḋé"/>
            <p:cNvSpPr/>
            <p:nvPr/>
          </p:nvSpPr>
          <p:spPr bwMode="auto">
            <a:xfrm>
              <a:off x="6338888" y="4440238"/>
              <a:ext cx="1588" cy="55563"/>
            </a:xfrm>
            <a:prstGeom prst="rect">
              <a:avLst/>
            </a:prstGeom>
            <a:solidFill>
              <a:srgbClr val="8CC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6" name="iṡlïďé"/>
            <p:cNvSpPr/>
            <p:nvPr/>
          </p:nvSpPr>
          <p:spPr bwMode="auto">
            <a:xfrm>
              <a:off x="6338888" y="4440238"/>
              <a:ext cx="1588" cy="55563"/>
            </a:xfrm>
            <a:prstGeom prst="rect">
              <a:avLst/>
            </a:prstGeom>
            <a:solidFill>
              <a:srgbClr val="8BC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7" name="îŝļîḑê"/>
            <p:cNvSpPr/>
            <p:nvPr/>
          </p:nvSpPr>
          <p:spPr bwMode="auto">
            <a:xfrm>
              <a:off x="6338888" y="4440238"/>
              <a:ext cx="3175" cy="55563"/>
            </a:xfrm>
            <a:prstGeom prst="rect">
              <a:avLst/>
            </a:prstGeom>
            <a:solidFill>
              <a:srgbClr val="8AC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8" name="ïṣļîdé"/>
            <p:cNvSpPr/>
            <p:nvPr/>
          </p:nvSpPr>
          <p:spPr bwMode="auto">
            <a:xfrm>
              <a:off x="6342063" y="4440238"/>
              <a:ext cx="1588" cy="55563"/>
            </a:xfrm>
            <a:prstGeom prst="rect">
              <a:avLst/>
            </a:prstGeom>
            <a:solidFill>
              <a:srgbClr val="89C1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9" name="is1íḑe"/>
            <p:cNvSpPr/>
            <p:nvPr/>
          </p:nvSpPr>
          <p:spPr bwMode="auto">
            <a:xfrm>
              <a:off x="6342063" y="4440238"/>
              <a:ext cx="1588" cy="55563"/>
            </a:xfrm>
            <a:prstGeom prst="rect">
              <a:avLst/>
            </a:prstGeom>
            <a:solidFill>
              <a:srgbClr val="88C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0" name="îŝlïḋê"/>
            <p:cNvSpPr/>
            <p:nvPr/>
          </p:nvSpPr>
          <p:spPr bwMode="auto">
            <a:xfrm>
              <a:off x="6342063" y="4440238"/>
              <a:ext cx="1588" cy="55563"/>
            </a:xfrm>
            <a:prstGeom prst="rect">
              <a:avLst/>
            </a:prstGeom>
            <a:solidFill>
              <a:srgbClr val="87B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1" name="î$ļíḑé"/>
            <p:cNvSpPr/>
            <p:nvPr/>
          </p:nvSpPr>
          <p:spPr bwMode="auto">
            <a:xfrm>
              <a:off x="6342063" y="4440238"/>
              <a:ext cx="1588" cy="55563"/>
            </a:xfrm>
            <a:prstGeom prst="rect">
              <a:avLst/>
            </a:prstGeom>
            <a:solidFill>
              <a:srgbClr val="86B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2" name="íşḷïďe"/>
            <p:cNvSpPr/>
            <p:nvPr/>
          </p:nvSpPr>
          <p:spPr bwMode="auto">
            <a:xfrm>
              <a:off x="6343650" y="4440238"/>
              <a:ext cx="1588" cy="55563"/>
            </a:xfrm>
            <a:prstGeom prst="rect">
              <a:avLst/>
            </a:prstGeom>
            <a:solidFill>
              <a:srgbClr val="85B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3" name="îṡḻîḑè"/>
            <p:cNvSpPr/>
            <p:nvPr/>
          </p:nvSpPr>
          <p:spPr bwMode="auto">
            <a:xfrm>
              <a:off x="6343650" y="4440238"/>
              <a:ext cx="1588" cy="55563"/>
            </a:xfrm>
            <a:prstGeom prst="rect">
              <a:avLst/>
            </a:prstGeom>
            <a:solidFill>
              <a:srgbClr val="84B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4" name="íṩ1íḑe"/>
            <p:cNvSpPr/>
            <p:nvPr/>
          </p:nvSpPr>
          <p:spPr bwMode="auto">
            <a:xfrm>
              <a:off x="6343650" y="4440238"/>
              <a:ext cx="1588" cy="55563"/>
            </a:xfrm>
            <a:prstGeom prst="rect">
              <a:avLst/>
            </a:prstGeom>
            <a:solidFill>
              <a:srgbClr val="83B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5" name="îṧḷide"/>
            <p:cNvSpPr/>
            <p:nvPr/>
          </p:nvSpPr>
          <p:spPr bwMode="auto">
            <a:xfrm>
              <a:off x="6343650" y="4440238"/>
              <a:ext cx="3175" cy="55563"/>
            </a:xfrm>
            <a:prstGeom prst="rect">
              <a:avLst/>
            </a:prstGeom>
            <a:solidFill>
              <a:srgbClr val="82B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6" name="íšľîďè"/>
            <p:cNvSpPr/>
            <p:nvPr/>
          </p:nvSpPr>
          <p:spPr bwMode="auto">
            <a:xfrm>
              <a:off x="6346825" y="4440238"/>
              <a:ext cx="1588" cy="55563"/>
            </a:xfrm>
            <a:prstGeom prst="rect">
              <a:avLst/>
            </a:prstGeom>
            <a:solidFill>
              <a:srgbClr val="81B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7" name="iṥ1ïḍe"/>
            <p:cNvSpPr/>
            <p:nvPr/>
          </p:nvSpPr>
          <p:spPr bwMode="auto">
            <a:xfrm>
              <a:off x="6346825" y="4440238"/>
              <a:ext cx="1588" cy="55563"/>
            </a:xfrm>
            <a:prstGeom prst="rect">
              <a:avLst/>
            </a:prstGeom>
            <a:solidFill>
              <a:srgbClr val="80B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8" name="iśliḓè"/>
            <p:cNvSpPr/>
            <p:nvPr/>
          </p:nvSpPr>
          <p:spPr bwMode="auto">
            <a:xfrm>
              <a:off x="6346825" y="4440238"/>
              <a:ext cx="1588" cy="55563"/>
            </a:xfrm>
            <a:prstGeom prst="rect">
              <a:avLst/>
            </a:prstGeom>
            <a:solidFill>
              <a:srgbClr val="7FB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9" name="í$1ïḋê"/>
            <p:cNvSpPr/>
            <p:nvPr/>
          </p:nvSpPr>
          <p:spPr bwMode="auto">
            <a:xfrm>
              <a:off x="6346825" y="4440238"/>
              <a:ext cx="1588" cy="55563"/>
            </a:xfrm>
            <a:prstGeom prst="rect">
              <a:avLst/>
            </a:prstGeom>
            <a:solidFill>
              <a:srgbClr val="7EB8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0" name="ïṩļíḑé"/>
            <p:cNvSpPr/>
            <p:nvPr/>
          </p:nvSpPr>
          <p:spPr bwMode="auto">
            <a:xfrm>
              <a:off x="6346825" y="4440238"/>
              <a:ext cx="3175" cy="55563"/>
            </a:xfrm>
            <a:prstGeom prst="rect">
              <a:avLst/>
            </a:prstGeom>
            <a:solidFill>
              <a:srgbClr val="7DB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1" name="ï$ḻîḑê"/>
            <p:cNvSpPr/>
            <p:nvPr/>
          </p:nvSpPr>
          <p:spPr bwMode="auto">
            <a:xfrm>
              <a:off x="6350000" y="4440238"/>
              <a:ext cx="1588" cy="55563"/>
            </a:xfrm>
            <a:prstGeom prst="rect">
              <a:avLst/>
            </a:prstGeom>
            <a:solidFill>
              <a:srgbClr val="7CB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2" name="îSľíḍe"/>
            <p:cNvSpPr/>
            <p:nvPr/>
          </p:nvSpPr>
          <p:spPr bwMode="auto">
            <a:xfrm>
              <a:off x="6350000" y="4440238"/>
              <a:ext cx="1588" cy="55563"/>
            </a:xfrm>
            <a:prstGeom prst="rect">
              <a:avLst/>
            </a:prstGeom>
            <a:solidFill>
              <a:srgbClr val="7BB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3" name="íṣ1ïḋe"/>
            <p:cNvSpPr/>
            <p:nvPr/>
          </p:nvSpPr>
          <p:spPr bwMode="auto">
            <a:xfrm>
              <a:off x="6350000" y="4440238"/>
              <a:ext cx="1588" cy="55563"/>
            </a:xfrm>
            <a:prstGeom prst="rect">
              <a:avLst/>
            </a:prstGeom>
            <a:solidFill>
              <a:srgbClr val="7AB5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4" name="ïṣ1íḓê"/>
            <p:cNvSpPr/>
            <p:nvPr/>
          </p:nvSpPr>
          <p:spPr bwMode="auto">
            <a:xfrm>
              <a:off x="6350000" y="4440238"/>
              <a:ext cx="1588" cy="55563"/>
            </a:xfrm>
            <a:prstGeom prst="rect">
              <a:avLst/>
            </a:prstGeom>
            <a:solidFill>
              <a:srgbClr val="79B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5" name="iṡļîďè"/>
            <p:cNvSpPr/>
            <p:nvPr/>
          </p:nvSpPr>
          <p:spPr bwMode="auto">
            <a:xfrm>
              <a:off x="6351588" y="4440238"/>
              <a:ext cx="1588" cy="55563"/>
            </a:xfrm>
            <a:prstGeom prst="rect">
              <a:avLst/>
            </a:prstGeom>
            <a:solidFill>
              <a:srgbClr val="78B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6" name="îŝḻíďe"/>
            <p:cNvSpPr/>
            <p:nvPr/>
          </p:nvSpPr>
          <p:spPr bwMode="auto">
            <a:xfrm>
              <a:off x="6351588" y="4440238"/>
              <a:ext cx="1588" cy="55563"/>
            </a:xfrm>
            <a:prstGeom prst="rect">
              <a:avLst/>
            </a:prstGeom>
            <a:solidFill>
              <a:srgbClr val="77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7" name="íṩḷíḍé"/>
            <p:cNvSpPr/>
            <p:nvPr/>
          </p:nvSpPr>
          <p:spPr bwMode="auto">
            <a:xfrm>
              <a:off x="6351588" y="4440238"/>
              <a:ext cx="1588" cy="55563"/>
            </a:xfrm>
            <a:prstGeom prst="rect">
              <a:avLst/>
            </a:prstGeom>
            <a:solidFill>
              <a:srgbClr val="76B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8" name="ïṧḷiḑé"/>
            <p:cNvSpPr/>
            <p:nvPr/>
          </p:nvSpPr>
          <p:spPr bwMode="auto">
            <a:xfrm>
              <a:off x="6351588" y="4440238"/>
              <a:ext cx="3175" cy="55563"/>
            </a:xfrm>
            <a:prstGeom prst="rect">
              <a:avLst/>
            </a:prstGeom>
            <a:solidFill>
              <a:srgbClr val="74B1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9" name="îşlíḍê"/>
            <p:cNvSpPr/>
            <p:nvPr/>
          </p:nvSpPr>
          <p:spPr bwMode="auto">
            <a:xfrm>
              <a:off x="6354763" y="4440238"/>
              <a:ext cx="1588" cy="55563"/>
            </a:xfrm>
            <a:prstGeom prst="rect">
              <a:avLst/>
            </a:prstGeom>
            <a:solidFill>
              <a:srgbClr val="73B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0" name="îṥľiḑe"/>
            <p:cNvSpPr/>
            <p:nvPr/>
          </p:nvSpPr>
          <p:spPr bwMode="auto">
            <a:xfrm>
              <a:off x="6354763" y="4440238"/>
              <a:ext cx="1588" cy="55563"/>
            </a:xfrm>
            <a:prstGeom prst="rect">
              <a:avLst/>
            </a:prstGeom>
            <a:solidFill>
              <a:srgbClr val="72B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1" name="íšlïḓé"/>
            <p:cNvSpPr/>
            <p:nvPr/>
          </p:nvSpPr>
          <p:spPr bwMode="auto">
            <a:xfrm>
              <a:off x="6354763" y="4440238"/>
              <a:ext cx="1588" cy="55563"/>
            </a:xfrm>
            <a:prstGeom prst="rect">
              <a:avLst/>
            </a:prstGeom>
            <a:solidFill>
              <a:srgbClr val="71A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2" name="işḷïḑé"/>
            <p:cNvSpPr/>
            <p:nvPr/>
          </p:nvSpPr>
          <p:spPr bwMode="auto">
            <a:xfrm>
              <a:off x="6354763" y="4440238"/>
              <a:ext cx="1588" cy="55563"/>
            </a:xfrm>
            <a:prstGeom prst="rect">
              <a:avLst/>
            </a:prstGeom>
            <a:solidFill>
              <a:srgbClr val="70A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3" name="îŝlíḍê"/>
            <p:cNvSpPr/>
            <p:nvPr/>
          </p:nvSpPr>
          <p:spPr bwMode="auto">
            <a:xfrm>
              <a:off x="6354763" y="4440238"/>
              <a:ext cx="1588" cy="55563"/>
            </a:xfrm>
            <a:prstGeom prst="rect">
              <a:avLst/>
            </a:prstGeom>
            <a:solidFill>
              <a:srgbClr val="6FA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4" name="iSḷïďê"/>
            <p:cNvSpPr/>
            <p:nvPr/>
          </p:nvSpPr>
          <p:spPr bwMode="auto">
            <a:xfrm>
              <a:off x="6356350" y="4440238"/>
              <a:ext cx="1588" cy="55563"/>
            </a:xfrm>
            <a:prstGeom prst="rect">
              <a:avLst/>
            </a:prstGeom>
            <a:solidFill>
              <a:srgbClr val="6EA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5" name="iṡliḓè"/>
            <p:cNvSpPr/>
            <p:nvPr/>
          </p:nvSpPr>
          <p:spPr bwMode="auto">
            <a:xfrm>
              <a:off x="6356350" y="4440238"/>
              <a:ext cx="1588" cy="55563"/>
            </a:xfrm>
            <a:prstGeom prst="rect">
              <a:avLst/>
            </a:prstGeom>
            <a:solidFill>
              <a:srgbClr val="6DA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6" name="ïśḻíďé"/>
            <p:cNvSpPr/>
            <p:nvPr/>
          </p:nvSpPr>
          <p:spPr bwMode="auto">
            <a:xfrm>
              <a:off x="6356350" y="4440238"/>
              <a:ext cx="1588" cy="55563"/>
            </a:xfrm>
            <a:prstGeom prst="rect">
              <a:avLst/>
            </a:prstGeom>
            <a:solidFill>
              <a:srgbClr val="6CA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7" name="íS1iďé"/>
            <p:cNvSpPr/>
            <p:nvPr/>
          </p:nvSpPr>
          <p:spPr bwMode="auto">
            <a:xfrm>
              <a:off x="6356350" y="4440238"/>
              <a:ext cx="3175" cy="55563"/>
            </a:xfrm>
            <a:prstGeom prst="rect">
              <a:avLst/>
            </a:prstGeom>
            <a:solidFill>
              <a:srgbClr val="6BA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8" name="ïšľîďê"/>
            <p:cNvSpPr/>
            <p:nvPr/>
          </p:nvSpPr>
          <p:spPr bwMode="auto">
            <a:xfrm>
              <a:off x="6359525" y="4440238"/>
              <a:ext cx="1588" cy="55563"/>
            </a:xfrm>
            <a:prstGeom prst="rect">
              <a:avLst/>
            </a:prstGeom>
            <a:solidFill>
              <a:srgbClr val="6AA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9" name="î$1íďè"/>
            <p:cNvSpPr/>
            <p:nvPr/>
          </p:nvSpPr>
          <p:spPr bwMode="auto">
            <a:xfrm>
              <a:off x="6359525" y="4440238"/>
              <a:ext cx="1588" cy="55563"/>
            </a:xfrm>
            <a:prstGeom prst="rect">
              <a:avLst/>
            </a:prstGeom>
            <a:solidFill>
              <a:srgbClr val="69A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0" name="íṩḻíḓè"/>
            <p:cNvSpPr/>
            <p:nvPr/>
          </p:nvSpPr>
          <p:spPr bwMode="auto">
            <a:xfrm>
              <a:off x="6359525" y="4440238"/>
              <a:ext cx="1588" cy="55563"/>
            </a:xfrm>
            <a:prstGeom prst="rect">
              <a:avLst/>
            </a:prstGeom>
            <a:solidFill>
              <a:srgbClr val="68A8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1" name="íslídè"/>
            <p:cNvSpPr/>
            <p:nvPr/>
          </p:nvSpPr>
          <p:spPr bwMode="auto">
            <a:xfrm>
              <a:off x="6359525" y="4440238"/>
              <a:ext cx="3175" cy="55563"/>
            </a:xfrm>
            <a:prstGeom prst="rect">
              <a:avLst/>
            </a:prstGeom>
            <a:solidFill>
              <a:srgbClr val="67A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2" name="îSḷîdè"/>
            <p:cNvSpPr/>
            <p:nvPr/>
          </p:nvSpPr>
          <p:spPr bwMode="auto">
            <a:xfrm>
              <a:off x="6362700" y="4440238"/>
              <a:ext cx="1588" cy="55563"/>
            </a:xfrm>
            <a:prstGeom prst="rect">
              <a:avLst/>
            </a:prstGeom>
            <a:solidFill>
              <a:srgbClr val="66A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3" name="ïš1iďe"/>
            <p:cNvSpPr/>
            <p:nvPr/>
          </p:nvSpPr>
          <p:spPr bwMode="auto">
            <a:xfrm>
              <a:off x="6362700" y="4440238"/>
              <a:ext cx="1588" cy="55563"/>
            </a:xfrm>
            <a:prstGeom prst="rect">
              <a:avLst/>
            </a:prstGeom>
            <a:solidFill>
              <a:srgbClr val="65A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4" name="íŝļíḋè"/>
            <p:cNvSpPr/>
            <p:nvPr/>
          </p:nvSpPr>
          <p:spPr bwMode="auto">
            <a:xfrm>
              <a:off x="6362700" y="4440238"/>
              <a:ext cx="1588" cy="55563"/>
            </a:xfrm>
            <a:prstGeom prst="rect">
              <a:avLst/>
            </a:prstGeom>
            <a:solidFill>
              <a:srgbClr val="64A5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5" name="íṡlîdè"/>
            <p:cNvSpPr/>
            <p:nvPr/>
          </p:nvSpPr>
          <p:spPr bwMode="auto">
            <a:xfrm>
              <a:off x="6362700" y="4440238"/>
              <a:ext cx="1588" cy="55563"/>
            </a:xfrm>
            <a:prstGeom prst="rect">
              <a:avLst/>
            </a:prstGeom>
            <a:solidFill>
              <a:srgbClr val="63A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6" name="îSľîḓê"/>
            <p:cNvSpPr/>
            <p:nvPr/>
          </p:nvSpPr>
          <p:spPr bwMode="auto">
            <a:xfrm>
              <a:off x="6362700" y="4440238"/>
              <a:ext cx="1588" cy="55563"/>
            </a:xfrm>
            <a:prstGeom prst="rect">
              <a:avLst/>
            </a:prstGeom>
            <a:solidFill>
              <a:srgbClr val="62A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7" name="íṥḷiḓê"/>
            <p:cNvSpPr/>
            <p:nvPr/>
          </p:nvSpPr>
          <p:spPr bwMode="auto">
            <a:xfrm>
              <a:off x="6364287" y="4440238"/>
              <a:ext cx="1588" cy="55563"/>
            </a:xfrm>
            <a:prstGeom prst="rect">
              <a:avLst/>
            </a:prstGeom>
            <a:solidFill>
              <a:srgbClr val="61A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8" name="ï$lîḍe"/>
            <p:cNvSpPr/>
            <p:nvPr/>
          </p:nvSpPr>
          <p:spPr bwMode="auto">
            <a:xfrm>
              <a:off x="6364287" y="4440238"/>
              <a:ext cx="1588" cy="55563"/>
            </a:xfrm>
            <a:prstGeom prst="rect">
              <a:avLst/>
            </a:prstGeom>
            <a:solidFill>
              <a:srgbClr val="60A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29" name="í$ľïďê"/>
            <p:cNvSpPr/>
            <p:nvPr/>
          </p:nvSpPr>
          <p:spPr bwMode="auto">
            <a:xfrm>
              <a:off x="6364287" y="4440238"/>
              <a:ext cx="1588" cy="55563"/>
            </a:xfrm>
            <a:prstGeom prst="rect">
              <a:avLst/>
            </a:prstGeom>
            <a:solidFill>
              <a:srgbClr val="5FA1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0" name="ïşḷïdé"/>
            <p:cNvSpPr/>
            <p:nvPr/>
          </p:nvSpPr>
          <p:spPr bwMode="auto">
            <a:xfrm>
              <a:off x="6364287" y="4440238"/>
              <a:ext cx="3175" cy="55563"/>
            </a:xfrm>
            <a:prstGeom prst="rect">
              <a:avLst/>
            </a:prstGeom>
            <a:solidFill>
              <a:srgbClr val="5EA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1" name="i$1íďê"/>
            <p:cNvSpPr/>
            <p:nvPr/>
          </p:nvSpPr>
          <p:spPr bwMode="auto">
            <a:xfrm>
              <a:off x="6367462" y="4440238"/>
              <a:ext cx="1588" cy="55563"/>
            </a:xfrm>
            <a:prstGeom prst="rect">
              <a:avLst/>
            </a:prstGeom>
            <a:solidFill>
              <a:srgbClr val="5D9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2" name="iś1íďè"/>
            <p:cNvSpPr/>
            <p:nvPr/>
          </p:nvSpPr>
          <p:spPr bwMode="auto">
            <a:xfrm>
              <a:off x="6367462" y="4440238"/>
              <a:ext cx="1588" cy="55563"/>
            </a:xfrm>
            <a:prstGeom prst="rect">
              <a:avLst/>
            </a:prstGeom>
            <a:solidFill>
              <a:srgbClr val="5C9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3" name="íṩḻïḍe"/>
            <p:cNvSpPr/>
            <p:nvPr/>
          </p:nvSpPr>
          <p:spPr bwMode="auto">
            <a:xfrm>
              <a:off x="6367462" y="4440238"/>
              <a:ext cx="1588" cy="55563"/>
            </a:xfrm>
            <a:prstGeom prst="rect">
              <a:avLst/>
            </a:prstGeom>
            <a:solidFill>
              <a:srgbClr val="5B9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4" name="iṣḻidê"/>
            <p:cNvSpPr/>
            <p:nvPr/>
          </p:nvSpPr>
          <p:spPr bwMode="auto">
            <a:xfrm>
              <a:off x="6367462" y="4440238"/>
              <a:ext cx="3175" cy="55563"/>
            </a:xfrm>
            <a:prstGeom prst="rect">
              <a:avLst/>
            </a:prstGeom>
            <a:solidFill>
              <a:srgbClr val="5A9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5" name="išlíďê"/>
            <p:cNvSpPr/>
            <p:nvPr/>
          </p:nvSpPr>
          <p:spPr bwMode="auto">
            <a:xfrm>
              <a:off x="6370637" y="4440238"/>
              <a:ext cx="1588" cy="55563"/>
            </a:xfrm>
            <a:prstGeom prst="rect">
              <a:avLst/>
            </a:prstGeom>
            <a:solidFill>
              <a:srgbClr val="599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6" name="iṡľidé"/>
            <p:cNvSpPr/>
            <p:nvPr/>
          </p:nvSpPr>
          <p:spPr bwMode="auto">
            <a:xfrm>
              <a:off x="6370637" y="4440238"/>
              <a:ext cx="1588" cy="55563"/>
            </a:xfrm>
            <a:prstGeom prst="rect">
              <a:avLst/>
            </a:prstGeom>
            <a:solidFill>
              <a:srgbClr val="589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7" name="ïṣlíḑe"/>
            <p:cNvSpPr/>
            <p:nvPr/>
          </p:nvSpPr>
          <p:spPr bwMode="auto">
            <a:xfrm>
              <a:off x="6370637" y="4440238"/>
              <a:ext cx="1588" cy="55563"/>
            </a:xfrm>
            <a:prstGeom prst="rect">
              <a:avLst/>
            </a:prstGeom>
            <a:solidFill>
              <a:srgbClr val="579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8" name="ïşlïḑè"/>
            <p:cNvSpPr/>
            <p:nvPr/>
          </p:nvSpPr>
          <p:spPr bwMode="auto">
            <a:xfrm>
              <a:off x="6370637" y="4440238"/>
              <a:ext cx="1588" cy="55563"/>
            </a:xfrm>
            <a:prstGeom prst="rect">
              <a:avLst/>
            </a:prstGeom>
            <a:solidFill>
              <a:srgbClr val="569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39" name="isľîḑé"/>
            <p:cNvSpPr/>
            <p:nvPr/>
          </p:nvSpPr>
          <p:spPr bwMode="auto">
            <a:xfrm>
              <a:off x="6370637" y="4440238"/>
              <a:ext cx="1588" cy="55563"/>
            </a:xfrm>
            <a:prstGeom prst="rect">
              <a:avLst/>
            </a:prstGeom>
            <a:solidFill>
              <a:srgbClr val="55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40" name="ïš1iḋe"/>
            <p:cNvSpPr/>
            <p:nvPr/>
          </p:nvSpPr>
          <p:spPr bwMode="auto">
            <a:xfrm>
              <a:off x="6372225" y="4440238"/>
              <a:ext cx="0" cy="55563"/>
            </a:xfrm>
            <a:custGeom>
              <a:avLst/>
              <a:gdLst>
                <a:gd name="T0" fmla="*/ 35 h 35"/>
                <a:gd name="T1" fmla="*/ 0 h 35"/>
                <a:gd name="T2" fmla="*/ 35 h 35"/>
              </a:gdLst>
              <a:ahLst/>
              <a:cxnLst>
                <a:cxn ang="0">
                  <a:pos x="0" y="T0"/>
                </a:cxn>
                <a:cxn ang="0">
                  <a:pos x="0" y="T1"/>
                </a:cxn>
                <a:cxn ang="0">
                  <a:pos x="0" y="T2"/>
                </a:cxn>
              </a:cxnLst>
              <a:rect l="0" t="0" r="r" b="b"/>
              <a:pathLst>
                <a:path h="35">
                  <a:moveTo>
                    <a:pt x="0" y="35"/>
                  </a:moveTo>
                  <a:lnTo>
                    <a:pt x="0" y="0"/>
                  </a:lnTo>
                  <a:lnTo>
                    <a:pt x="0" y="35"/>
                  </a:lnTo>
                  <a:close/>
                </a:path>
              </a:pathLst>
            </a:custGeom>
            <a:solidFill>
              <a:srgbClr val="5599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41" name="îŝľíḍé"/>
            <p:cNvSpPr/>
            <p:nvPr/>
          </p:nvSpPr>
          <p:spPr bwMode="auto">
            <a:xfrm>
              <a:off x="6343650" y="4452938"/>
              <a:ext cx="28575" cy="33338"/>
            </a:xfrm>
            <a:custGeom>
              <a:avLst/>
              <a:gdLst>
                <a:gd name="T0" fmla="*/ 6 w 11"/>
                <a:gd name="T1" fmla="*/ 0 h 13"/>
                <a:gd name="T2" fmla="*/ 1 w 11"/>
                <a:gd name="T3" fmla="*/ 4 h 13"/>
                <a:gd name="T4" fmla="*/ 2 w 11"/>
                <a:gd name="T5" fmla="*/ 5 h 13"/>
                <a:gd name="T6" fmla="*/ 0 w 11"/>
                <a:gd name="T7" fmla="*/ 8 h 13"/>
                <a:gd name="T8" fmla="*/ 2 w 11"/>
                <a:gd name="T9" fmla="*/ 10 h 13"/>
                <a:gd name="T10" fmla="*/ 4 w 11"/>
                <a:gd name="T11" fmla="*/ 11 h 13"/>
                <a:gd name="T12" fmla="*/ 6 w 11"/>
                <a:gd name="T13" fmla="*/ 13 h 13"/>
                <a:gd name="T14" fmla="*/ 11 w 11"/>
                <a:gd name="T15" fmla="*/ 11 h 13"/>
                <a:gd name="T16" fmla="*/ 10 w 11"/>
                <a:gd name="T17" fmla="*/ 8 h 13"/>
                <a:gd name="T18" fmla="*/ 10 w 11"/>
                <a:gd name="T19" fmla="*/ 6 h 13"/>
                <a:gd name="T20" fmla="*/ 9 w 11"/>
                <a:gd name="T21" fmla="*/ 3 h 13"/>
                <a:gd name="T22" fmla="*/ 7 w 11"/>
                <a:gd name="T23" fmla="*/ 0 h 13"/>
                <a:gd name="T24" fmla="*/ 6 w 11"/>
                <a:gd name="T2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0"/>
                  </a:moveTo>
                  <a:cubicBezTo>
                    <a:pt x="6" y="0"/>
                    <a:pt x="0" y="3"/>
                    <a:pt x="1" y="4"/>
                  </a:cubicBezTo>
                  <a:cubicBezTo>
                    <a:pt x="1" y="5"/>
                    <a:pt x="2" y="5"/>
                    <a:pt x="2" y="5"/>
                  </a:cubicBezTo>
                  <a:cubicBezTo>
                    <a:pt x="0" y="8"/>
                    <a:pt x="0" y="8"/>
                    <a:pt x="0" y="8"/>
                  </a:cubicBezTo>
                  <a:cubicBezTo>
                    <a:pt x="0" y="8"/>
                    <a:pt x="0" y="10"/>
                    <a:pt x="2" y="10"/>
                  </a:cubicBezTo>
                  <a:cubicBezTo>
                    <a:pt x="2" y="10"/>
                    <a:pt x="2" y="12"/>
                    <a:pt x="4" y="11"/>
                  </a:cubicBezTo>
                  <a:cubicBezTo>
                    <a:pt x="4" y="11"/>
                    <a:pt x="5" y="13"/>
                    <a:pt x="6" y="13"/>
                  </a:cubicBezTo>
                  <a:cubicBezTo>
                    <a:pt x="7" y="13"/>
                    <a:pt x="11" y="11"/>
                    <a:pt x="11" y="11"/>
                  </a:cubicBezTo>
                  <a:cubicBezTo>
                    <a:pt x="11" y="11"/>
                    <a:pt x="11" y="10"/>
                    <a:pt x="10" y="8"/>
                  </a:cubicBezTo>
                  <a:cubicBezTo>
                    <a:pt x="10" y="8"/>
                    <a:pt x="11" y="7"/>
                    <a:pt x="10" y="6"/>
                  </a:cubicBezTo>
                  <a:cubicBezTo>
                    <a:pt x="10" y="6"/>
                    <a:pt x="10" y="4"/>
                    <a:pt x="9" y="3"/>
                  </a:cubicBezTo>
                  <a:cubicBezTo>
                    <a:pt x="9" y="3"/>
                    <a:pt x="9" y="0"/>
                    <a:pt x="7" y="0"/>
                  </a:cubicBezTo>
                  <a:cubicBezTo>
                    <a:pt x="7" y="0"/>
                    <a:pt x="6" y="0"/>
                    <a:pt x="6" y="0"/>
                  </a:cubicBezTo>
                  <a:close/>
                </a:path>
              </a:pathLst>
            </a:custGeom>
            <a:solidFill>
              <a:srgbClr val="DB9C7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42" name="i$ľíďê"/>
            <p:cNvSpPr/>
            <p:nvPr/>
          </p:nvSpPr>
          <p:spPr bwMode="auto">
            <a:xfrm>
              <a:off x="6305550" y="4395788"/>
              <a:ext cx="0" cy="53975"/>
            </a:xfrm>
            <a:custGeom>
              <a:avLst/>
              <a:gdLst>
                <a:gd name="T0" fmla="*/ 0 h 34"/>
                <a:gd name="T1" fmla="*/ 34 h 34"/>
                <a:gd name="T2" fmla="*/ 0 h 34"/>
              </a:gdLst>
              <a:ahLst/>
              <a:cxnLst>
                <a:cxn ang="0">
                  <a:pos x="0" y="T0"/>
                </a:cxn>
                <a:cxn ang="0">
                  <a:pos x="0" y="T1"/>
                </a:cxn>
                <a:cxn ang="0">
                  <a:pos x="0" y="T2"/>
                </a:cxn>
              </a:cxnLst>
              <a:rect l="0" t="0" r="r" b="b"/>
              <a:pathLst>
                <a:path h="34">
                  <a:moveTo>
                    <a:pt x="0" y="0"/>
                  </a:moveTo>
                  <a:lnTo>
                    <a:pt x="0" y="34"/>
                  </a:lnTo>
                  <a:lnTo>
                    <a:pt x="0" y="0"/>
                  </a:lnTo>
                  <a:close/>
                </a:path>
              </a:pathLst>
            </a:custGeom>
            <a:solidFill>
              <a:srgbClr val="96CB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43" name="ïş1îḋe"/>
            <p:cNvSpPr/>
            <p:nvPr/>
          </p:nvSpPr>
          <p:spPr bwMode="auto">
            <a:xfrm>
              <a:off x="6305550" y="4395788"/>
              <a:ext cx="3175" cy="53975"/>
            </a:xfrm>
            <a:prstGeom prst="rect">
              <a:avLst/>
            </a:prstGeom>
            <a:solidFill>
              <a:srgbClr val="96C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44" name="îSlïḋé"/>
            <p:cNvSpPr/>
            <p:nvPr/>
          </p:nvSpPr>
          <p:spPr bwMode="auto">
            <a:xfrm>
              <a:off x="6308725" y="4395788"/>
              <a:ext cx="1588" cy="53975"/>
            </a:xfrm>
            <a:prstGeom prst="rect">
              <a:avLst/>
            </a:prstGeom>
            <a:solidFill>
              <a:srgbClr val="95C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45" name="íṡḷïḋe"/>
            <p:cNvSpPr/>
            <p:nvPr/>
          </p:nvSpPr>
          <p:spPr bwMode="auto">
            <a:xfrm>
              <a:off x="6308725" y="4395788"/>
              <a:ext cx="1588" cy="53975"/>
            </a:xfrm>
            <a:prstGeom prst="rect">
              <a:avLst/>
            </a:prstGeom>
            <a:solidFill>
              <a:srgbClr val="94C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46" name="íṥlíḑê"/>
            <p:cNvSpPr/>
            <p:nvPr/>
          </p:nvSpPr>
          <p:spPr bwMode="auto">
            <a:xfrm>
              <a:off x="6308725" y="4395788"/>
              <a:ext cx="1588" cy="53975"/>
            </a:xfrm>
            <a:prstGeom prst="rect">
              <a:avLst/>
            </a:prstGeom>
            <a:solidFill>
              <a:srgbClr val="93C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47" name="ïŝļïďè"/>
            <p:cNvSpPr/>
            <p:nvPr/>
          </p:nvSpPr>
          <p:spPr bwMode="auto">
            <a:xfrm>
              <a:off x="6310312" y="4395788"/>
              <a:ext cx="1588" cy="53975"/>
            </a:xfrm>
            <a:prstGeom prst="rect">
              <a:avLst/>
            </a:prstGeom>
            <a:solidFill>
              <a:srgbClr val="92C8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48" name="iŝ1îďé"/>
            <p:cNvSpPr/>
            <p:nvPr/>
          </p:nvSpPr>
          <p:spPr bwMode="auto">
            <a:xfrm>
              <a:off x="6310312" y="4395788"/>
              <a:ext cx="1588" cy="53975"/>
            </a:xfrm>
            <a:prstGeom prst="rect">
              <a:avLst/>
            </a:prstGeom>
            <a:solidFill>
              <a:srgbClr val="91C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49" name="íSļïḑè"/>
            <p:cNvSpPr/>
            <p:nvPr/>
          </p:nvSpPr>
          <p:spPr bwMode="auto">
            <a:xfrm>
              <a:off x="6310312" y="4395788"/>
              <a:ext cx="3175" cy="53975"/>
            </a:xfrm>
            <a:prstGeom prst="rect">
              <a:avLst/>
            </a:prstGeom>
            <a:solidFill>
              <a:srgbClr val="90C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0" name="îşľîḓe"/>
            <p:cNvSpPr/>
            <p:nvPr/>
          </p:nvSpPr>
          <p:spPr bwMode="auto">
            <a:xfrm>
              <a:off x="6313487" y="4395788"/>
              <a:ext cx="1588" cy="53975"/>
            </a:xfrm>
            <a:prstGeom prst="rect">
              <a:avLst/>
            </a:prstGeom>
            <a:solidFill>
              <a:srgbClr val="8FC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1" name="î$ḻíďè"/>
            <p:cNvSpPr/>
            <p:nvPr/>
          </p:nvSpPr>
          <p:spPr bwMode="auto">
            <a:xfrm>
              <a:off x="6313487" y="4395788"/>
              <a:ext cx="3175" cy="53975"/>
            </a:xfrm>
            <a:prstGeom prst="rect">
              <a:avLst/>
            </a:prstGeom>
            <a:solidFill>
              <a:srgbClr val="8EC5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2" name="îṥľíďé"/>
            <p:cNvSpPr/>
            <p:nvPr/>
          </p:nvSpPr>
          <p:spPr bwMode="auto">
            <a:xfrm>
              <a:off x="6316662" y="4395788"/>
              <a:ext cx="1588" cy="53975"/>
            </a:xfrm>
            <a:prstGeom prst="rect">
              <a:avLst/>
            </a:prstGeom>
            <a:solidFill>
              <a:srgbClr val="8DC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3" name="îŝ1ïḓé"/>
            <p:cNvSpPr/>
            <p:nvPr/>
          </p:nvSpPr>
          <p:spPr bwMode="auto">
            <a:xfrm>
              <a:off x="6316662" y="4395788"/>
              <a:ext cx="1588" cy="53975"/>
            </a:xfrm>
            <a:prstGeom prst="rect">
              <a:avLst/>
            </a:prstGeom>
            <a:solidFill>
              <a:srgbClr val="8CC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4" name="îšļiḍè"/>
            <p:cNvSpPr/>
            <p:nvPr/>
          </p:nvSpPr>
          <p:spPr bwMode="auto">
            <a:xfrm>
              <a:off x="6316662" y="4395788"/>
              <a:ext cx="1588" cy="53975"/>
            </a:xfrm>
            <a:prstGeom prst="rect">
              <a:avLst/>
            </a:prstGeom>
            <a:solidFill>
              <a:srgbClr val="8BC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5" name="íṥḻiḑé"/>
            <p:cNvSpPr/>
            <p:nvPr/>
          </p:nvSpPr>
          <p:spPr bwMode="auto">
            <a:xfrm>
              <a:off x="6318250" y="4395788"/>
              <a:ext cx="1588" cy="53975"/>
            </a:xfrm>
            <a:prstGeom prst="rect">
              <a:avLst/>
            </a:prstGeom>
            <a:solidFill>
              <a:srgbClr val="8AC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6" name="ísḻîdé"/>
            <p:cNvSpPr/>
            <p:nvPr/>
          </p:nvSpPr>
          <p:spPr bwMode="auto">
            <a:xfrm>
              <a:off x="6318250" y="4395788"/>
              <a:ext cx="1588" cy="53975"/>
            </a:xfrm>
            <a:prstGeom prst="rect">
              <a:avLst/>
            </a:prstGeom>
            <a:solidFill>
              <a:srgbClr val="89C1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7" name="íŝḷîďè"/>
            <p:cNvSpPr/>
            <p:nvPr/>
          </p:nvSpPr>
          <p:spPr bwMode="auto">
            <a:xfrm>
              <a:off x="6318250" y="4395788"/>
              <a:ext cx="3175" cy="53975"/>
            </a:xfrm>
            <a:prstGeom prst="rect">
              <a:avLst/>
            </a:prstGeom>
            <a:solidFill>
              <a:srgbClr val="88C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8" name="ís1iḍê"/>
            <p:cNvSpPr/>
            <p:nvPr/>
          </p:nvSpPr>
          <p:spPr bwMode="auto">
            <a:xfrm>
              <a:off x="6321425" y="4395788"/>
              <a:ext cx="1588" cy="53975"/>
            </a:xfrm>
            <a:prstGeom prst="rect">
              <a:avLst/>
            </a:prstGeom>
            <a:solidFill>
              <a:srgbClr val="87B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9" name="iṧ1îdê"/>
            <p:cNvSpPr/>
            <p:nvPr/>
          </p:nvSpPr>
          <p:spPr bwMode="auto">
            <a:xfrm>
              <a:off x="6321425" y="4395788"/>
              <a:ext cx="1588" cy="53975"/>
            </a:xfrm>
            <a:prstGeom prst="rect">
              <a:avLst/>
            </a:prstGeom>
            <a:solidFill>
              <a:srgbClr val="86B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0" name="íṣḷîḓè"/>
            <p:cNvSpPr/>
            <p:nvPr/>
          </p:nvSpPr>
          <p:spPr bwMode="auto">
            <a:xfrm>
              <a:off x="6323012" y="4395788"/>
              <a:ext cx="1588" cy="53975"/>
            </a:xfrm>
            <a:prstGeom prst="rect">
              <a:avLst/>
            </a:prstGeom>
            <a:solidFill>
              <a:srgbClr val="85B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1" name="íṥḻïďê"/>
            <p:cNvSpPr/>
            <p:nvPr/>
          </p:nvSpPr>
          <p:spPr bwMode="auto">
            <a:xfrm>
              <a:off x="6323012" y="4395788"/>
              <a:ext cx="1588" cy="53975"/>
            </a:xfrm>
            <a:prstGeom prst="rect">
              <a:avLst/>
            </a:prstGeom>
            <a:solidFill>
              <a:srgbClr val="84B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2" name="îšḷíḑe"/>
            <p:cNvSpPr/>
            <p:nvPr/>
          </p:nvSpPr>
          <p:spPr bwMode="auto">
            <a:xfrm>
              <a:off x="6323012" y="4395788"/>
              <a:ext cx="3175" cy="53975"/>
            </a:xfrm>
            <a:prstGeom prst="rect">
              <a:avLst/>
            </a:prstGeom>
            <a:solidFill>
              <a:srgbClr val="83B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3" name="ïşḻiḓè"/>
            <p:cNvSpPr/>
            <p:nvPr/>
          </p:nvSpPr>
          <p:spPr bwMode="auto">
            <a:xfrm>
              <a:off x="6326187" y="4395788"/>
              <a:ext cx="1588" cy="53975"/>
            </a:xfrm>
            <a:prstGeom prst="rect">
              <a:avLst/>
            </a:prstGeom>
            <a:solidFill>
              <a:srgbClr val="82B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4" name="iṡliďê"/>
            <p:cNvSpPr/>
            <p:nvPr/>
          </p:nvSpPr>
          <p:spPr bwMode="auto">
            <a:xfrm>
              <a:off x="6326187" y="4395788"/>
              <a:ext cx="3175" cy="53975"/>
            </a:xfrm>
            <a:prstGeom prst="rect">
              <a:avLst/>
            </a:prstGeom>
            <a:solidFill>
              <a:srgbClr val="81B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5" name="íŝ1ïdè"/>
            <p:cNvSpPr/>
            <p:nvPr/>
          </p:nvSpPr>
          <p:spPr bwMode="auto">
            <a:xfrm>
              <a:off x="6329362" y="4395788"/>
              <a:ext cx="1588" cy="53975"/>
            </a:xfrm>
            <a:prstGeom prst="rect">
              <a:avLst/>
            </a:prstGeom>
            <a:solidFill>
              <a:srgbClr val="80B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9" name="ïŝḻíḋè"/>
            <p:cNvSpPr/>
            <p:nvPr/>
          </p:nvSpPr>
          <p:spPr bwMode="auto">
            <a:xfrm>
              <a:off x="6329362" y="4395788"/>
              <a:ext cx="1588" cy="53975"/>
            </a:xfrm>
            <a:prstGeom prst="rect">
              <a:avLst/>
            </a:prstGeom>
            <a:solidFill>
              <a:srgbClr val="7FB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0" name="íṥliḍè"/>
            <p:cNvSpPr/>
            <p:nvPr/>
          </p:nvSpPr>
          <p:spPr bwMode="auto">
            <a:xfrm>
              <a:off x="6329362" y="4395788"/>
              <a:ext cx="1588" cy="53975"/>
            </a:xfrm>
            <a:prstGeom prst="rect">
              <a:avLst/>
            </a:prstGeom>
            <a:solidFill>
              <a:srgbClr val="7EB8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1" name="iṣ1iḓe"/>
            <p:cNvSpPr/>
            <p:nvPr/>
          </p:nvSpPr>
          <p:spPr bwMode="auto">
            <a:xfrm>
              <a:off x="6330950" y="4395788"/>
              <a:ext cx="1588" cy="53975"/>
            </a:xfrm>
            <a:prstGeom prst="rect">
              <a:avLst/>
            </a:prstGeom>
            <a:solidFill>
              <a:srgbClr val="7DB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2" name="iśḻíḍè"/>
            <p:cNvSpPr/>
            <p:nvPr/>
          </p:nvSpPr>
          <p:spPr bwMode="auto">
            <a:xfrm>
              <a:off x="6330950" y="4395788"/>
              <a:ext cx="1588" cy="53975"/>
            </a:xfrm>
            <a:prstGeom prst="rect">
              <a:avLst/>
            </a:prstGeom>
            <a:solidFill>
              <a:srgbClr val="7CB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3" name="iṩļiḋe"/>
            <p:cNvSpPr/>
            <p:nvPr/>
          </p:nvSpPr>
          <p:spPr bwMode="auto">
            <a:xfrm>
              <a:off x="6330950" y="4395788"/>
              <a:ext cx="3175" cy="53975"/>
            </a:xfrm>
            <a:prstGeom prst="rect">
              <a:avLst/>
            </a:prstGeom>
            <a:solidFill>
              <a:srgbClr val="7BB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4" name="ïŝḷíḑê"/>
            <p:cNvSpPr/>
            <p:nvPr/>
          </p:nvSpPr>
          <p:spPr bwMode="auto">
            <a:xfrm>
              <a:off x="6334125" y="4395788"/>
              <a:ext cx="1588" cy="53975"/>
            </a:xfrm>
            <a:prstGeom prst="rect">
              <a:avLst/>
            </a:prstGeom>
            <a:solidFill>
              <a:srgbClr val="7AB5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5" name="iṥḷíďè"/>
            <p:cNvSpPr/>
            <p:nvPr/>
          </p:nvSpPr>
          <p:spPr bwMode="auto">
            <a:xfrm>
              <a:off x="6334125" y="4395788"/>
              <a:ext cx="1588" cy="53975"/>
            </a:xfrm>
            <a:prstGeom prst="rect">
              <a:avLst/>
            </a:prstGeom>
            <a:solidFill>
              <a:srgbClr val="79B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6" name="iSḻîḓè"/>
            <p:cNvSpPr/>
            <p:nvPr/>
          </p:nvSpPr>
          <p:spPr bwMode="auto">
            <a:xfrm>
              <a:off x="6335712" y="4395788"/>
              <a:ext cx="1588" cy="53975"/>
            </a:xfrm>
            <a:prstGeom prst="rect">
              <a:avLst/>
            </a:prstGeom>
            <a:solidFill>
              <a:srgbClr val="78B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7" name="îṩḻiďê"/>
            <p:cNvSpPr/>
            <p:nvPr/>
          </p:nvSpPr>
          <p:spPr bwMode="auto">
            <a:xfrm>
              <a:off x="6335712" y="4395788"/>
              <a:ext cx="1588" cy="53975"/>
            </a:xfrm>
            <a:prstGeom prst="rect">
              <a:avLst/>
            </a:prstGeom>
            <a:solidFill>
              <a:srgbClr val="77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8" name="îṥlíḋé"/>
            <p:cNvSpPr/>
            <p:nvPr/>
          </p:nvSpPr>
          <p:spPr bwMode="auto">
            <a:xfrm>
              <a:off x="6335712" y="4395788"/>
              <a:ext cx="3175" cy="53975"/>
            </a:xfrm>
            <a:prstGeom prst="rect">
              <a:avLst/>
            </a:prstGeom>
            <a:solidFill>
              <a:srgbClr val="76B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9" name="ïsliḍê"/>
            <p:cNvSpPr/>
            <p:nvPr/>
          </p:nvSpPr>
          <p:spPr bwMode="auto">
            <a:xfrm>
              <a:off x="6338887" y="4395788"/>
              <a:ext cx="1588" cy="53975"/>
            </a:xfrm>
            <a:prstGeom prst="rect">
              <a:avLst/>
            </a:prstGeom>
            <a:solidFill>
              <a:srgbClr val="74B1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0" name="îš1íďè"/>
            <p:cNvSpPr/>
            <p:nvPr/>
          </p:nvSpPr>
          <p:spPr bwMode="auto">
            <a:xfrm>
              <a:off x="6338887" y="4395788"/>
              <a:ext cx="1588" cy="53975"/>
            </a:xfrm>
            <a:prstGeom prst="rect">
              <a:avLst/>
            </a:prstGeom>
            <a:solidFill>
              <a:srgbClr val="73B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1" name="iṣľîḋè"/>
            <p:cNvSpPr/>
            <p:nvPr/>
          </p:nvSpPr>
          <p:spPr bwMode="auto">
            <a:xfrm>
              <a:off x="6338887" y="4395788"/>
              <a:ext cx="3175" cy="53975"/>
            </a:xfrm>
            <a:prstGeom prst="rect">
              <a:avLst/>
            </a:prstGeom>
            <a:solidFill>
              <a:srgbClr val="72B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2" name="îṩļíḑê"/>
            <p:cNvSpPr/>
            <p:nvPr/>
          </p:nvSpPr>
          <p:spPr bwMode="auto">
            <a:xfrm>
              <a:off x="6342062" y="4395788"/>
              <a:ext cx="1588" cy="53975"/>
            </a:xfrm>
            <a:prstGeom prst="rect">
              <a:avLst/>
            </a:prstGeom>
            <a:solidFill>
              <a:srgbClr val="71A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3" name="íŝḷïḓe"/>
            <p:cNvSpPr/>
            <p:nvPr/>
          </p:nvSpPr>
          <p:spPr bwMode="auto">
            <a:xfrm>
              <a:off x="6342062" y="4395788"/>
              <a:ext cx="1588" cy="53975"/>
            </a:xfrm>
            <a:prstGeom prst="rect">
              <a:avLst/>
            </a:prstGeom>
            <a:solidFill>
              <a:srgbClr val="70A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4" name="îṣľiḑê"/>
            <p:cNvSpPr/>
            <p:nvPr/>
          </p:nvSpPr>
          <p:spPr bwMode="auto">
            <a:xfrm>
              <a:off x="6343650" y="4395788"/>
              <a:ext cx="1588" cy="53975"/>
            </a:xfrm>
            <a:prstGeom prst="rect">
              <a:avLst/>
            </a:prstGeom>
            <a:solidFill>
              <a:srgbClr val="6FA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5" name="isļidê"/>
            <p:cNvSpPr/>
            <p:nvPr/>
          </p:nvSpPr>
          <p:spPr bwMode="auto">
            <a:xfrm>
              <a:off x="6343650" y="4395788"/>
              <a:ext cx="1588" cy="53975"/>
            </a:xfrm>
            <a:prstGeom prst="rect">
              <a:avLst/>
            </a:prstGeom>
            <a:solidFill>
              <a:srgbClr val="6EA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6" name="íṡļîḓè"/>
            <p:cNvSpPr/>
            <p:nvPr/>
          </p:nvSpPr>
          <p:spPr bwMode="auto">
            <a:xfrm>
              <a:off x="6343650" y="4395788"/>
              <a:ext cx="3175" cy="53975"/>
            </a:xfrm>
            <a:prstGeom prst="rect">
              <a:avLst/>
            </a:prstGeom>
            <a:solidFill>
              <a:srgbClr val="6DA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7" name="îşľïďé"/>
            <p:cNvSpPr/>
            <p:nvPr/>
          </p:nvSpPr>
          <p:spPr bwMode="auto">
            <a:xfrm>
              <a:off x="6346825" y="4395788"/>
              <a:ext cx="1588" cy="53975"/>
            </a:xfrm>
            <a:prstGeom prst="rect">
              <a:avLst/>
            </a:prstGeom>
            <a:solidFill>
              <a:srgbClr val="6CA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8" name="iṩļíḓé"/>
            <p:cNvSpPr/>
            <p:nvPr/>
          </p:nvSpPr>
          <p:spPr bwMode="auto">
            <a:xfrm>
              <a:off x="6346825" y="4395788"/>
              <a:ext cx="1588" cy="53975"/>
            </a:xfrm>
            <a:prstGeom prst="rect">
              <a:avLst/>
            </a:prstGeom>
            <a:solidFill>
              <a:srgbClr val="6BA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9" name="iṧ1iḓè"/>
            <p:cNvSpPr/>
            <p:nvPr/>
          </p:nvSpPr>
          <p:spPr bwMode="auto">
            <a:xfrm>
              <a:off x="6346825" y="4395788"/>
              <a:ext cx="3175" cy="53975"/>
            </a:xfrm>
            <a:prstGeom prst="rect">
              <a:avLst/>
            </a:prstGeom>
            <a:solidFill>
              <a:srgbClr val="6AA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0" name="ïsḻîḑe"/>
            <p:cNvSpPr/>
            <p:nvPr/>
          </p:nvSpPr>
          <p:spPr bwMode="auto">
            <a:xfrm>
              <a:off x="6350000" y="4395788"/>
              <a:ext cx="1588" cy="53975"/>
            </a:xfrm>
            <a:prstGeom prst="rect">
              <a:avLst/>
            </a:prstGeom>
            <a:solidFill>
              <a:srgbClr val="69A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1" name="îṩľîde"/>
            <p:cNvSpPr/>
            <p:nvPr/>
          </p:nvSpPr>
          <p:spPr bwMode="auto">
            <a:xfrm>
              <a:off x="6350000" y="4395788"/>
              <a:ext cx="1588" cy="53975"/>
            </a:xfrm>
            <a:prstGeom prst="rect">
              <a:avLst/>
            </a:prstGeom>
            <a:solidFill>
              <a:srgbClr val="68A8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2" name="íŝḻíḍê"/>
            <p:cNvSpPr/>
            <p:nvPr/>
          </p:nvSpPr>
          <p:spPr bwMode="auto">
            <a:xfrm>
              <a:off x="6351587" y="4395788"/>
              <a:ext cx="1588" cy="53975"/>
            </a:xfrm>
            <a:prstGeom prst="rect">
              <a:avLst/>
            </a:prstGeom>
            <a:solidFill>
              <a:srgbClr val="67A7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3" name="îṣḷîde"/>
            <p:cNvSpPr/>
            <p:nvPr/>
          </p:nvSpPr>
          <p:spPr bwMode="auto">
            <a:xfrm>
              <a:off x="6351587" y="4395788"/>
              <a:ext cx="1588" cy="53975"/>
            </a:xfrm>
            <a:prstGeom prst="rect">
              <a:avLst/>
            </a:prstGeom>
            <a:solidFill>
              <a:srgbClr val="66A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4" name="iṥľïde"/>
            <p:cNvSpPr/>
            <p:nvPr/>
          </p:nvSpPr>
          <p:spPr bwMode="auto">
            <a:xfrm>
              <a:off x="6351587" y="4395788"/>
              <a:ext cx="3175" cy="53975"/>
            </a:xfrm>
            <a:prstGeom prst="rect">
              <a:avLst/>
            </a:prstGeom>
            <a:solidFill>
              <a:srgbClr val="65A6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5" name="ï$ļiḓé"/>
            <p:cNvSpPr/>
            <p:nvPr/>
          </p:nvSpPr>
          <p:spPr bwMode="auto">
            <a:xfrm>
              <a:off x="6354762" y="4395788"/>
              <a:ext cx="1588" cy="53975"/>
            </a:xfrm>
            <a:prstGeom prst="rect">
              <a:avLst/>
            </a:prstGeom>
            <a:solidFill>
              <a:srgbClr val="64A5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6" name="íşľidè"/>
            <p:cNvSpPr/>
            <p:nvPr/>
          </p:nvSpPr>
          <p:spPr bwMode="auto">
            <a:xfrm>
              <a:off x="6354762" y="4395788"/>
              <a:ext cx="1588" cy="53975"/>
            </a:xfrm>
            <a:prstGeom prst="rect">
              <a:avLst/>
            </a:prstGeom>
            <a:solidFill>
              <a:srgbClr val="63A4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7" name="íṡľíde"/>
            <p:cNvSpPr/>
            <p:nvPr/>
          </p:nvSpPr>
          <p:spPr bwMode="auto">
            <a:xfrm>
              <a:off x="6356350" y="4395788"/>
              <a:ext cx="1588" cy="53975"/>
            </a:xfrm>
            <a:prstGeom prst="rect">
              <a:avLst/>
            </a:prstGeom>
            <a:solidFill>
              <a:srgbClr val="62A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8" name="îṥľíḍe"/>
            <p:cNvSpPr/>
            <p:nvPr/>
          </p:nvSpPr>
          <p:spPr bwMode="auto">
            <a:xfrm>
              <a:off x="6356350" y="4395788"/>
              <a:ext cx="1588" cy="53975"/>
            </a:xfrm>
            <a:prstGeom prst="rect">
              <a:avLst/>
            </a:prstGeom>
            <a:solidFill>
              <a:srgbClr val="61A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9" name="îś1ïḍê"/>
            <p:cNvSpPr/>
            <p:nvPr/>
          </p:nvSpPr>
          <p:spPr bwMode="auto">
            <a:xfrm>
              <a:off x="6356350" y="4395788"/>
              <a:ext cx="3175" cy="53975"/>
            </a:xfrm>
            <a:prstGeom prst="rect">
              <a:avLst/>
            </a:prstGeom>
            <a:solidFill>
              <a:srgbClr val="60A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0" name="ïṧľiďê"/>
            <p:cNvSpPr/>
            <p:nvPr/>
          </p:nvSpPr>
          <p:spPr bwMode="auto">
            <a:xfrm>
              <a:off x="6359525" y="4395788"/>
              <a:ext cx="1588" cy="53975"/>
            </a:xfrm>
            <a:prstGeom prst="rect">
              <a:avLst/>
            </a:prstGeom>
            <a:solidFill>
              <a:srgbClr val="5FA1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1" name="îS1ídè"/>
            <p:cNvSpPr/>
            <p:nvPr/>
          </p:nvSpPr>
          <p:spPr bwMode="auto">
            <a:xfrm>
              <a:off x="6359525" y="4395788"/>
              <a:ext cx="1588" cy="53975"/>
            </a:xfrm>
            <a:prstGeom prst="rect">
              <a:avLst/>
            </a:prstGeom>
            <a:solidFill>
              <a:srgbClr val="5EA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2" name="íṩļíḍé"/>
            <p:cNvSpPr/>
            <p:nvPr/>
          </p:nvSpPr>
          <p:spPr bwMode="auto">
            <a:xfrm>
              <a:off x="6359525" y="4395788"/>
              <a:ext cx="3175" cy="53975"/>
            </a:xfrm>
            <a:prstGeom prst="rect">
              <a:avLst/>
            </a:prstGeom>
            <a:solidFill>
              <a:srgbClr val="5D9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3" name="ïšľíḋé"/>
            <p:cNvSpPr/>
            <p:nvPr/>
          </p:nvSpPr>
          <p:spPr bwMode="auto">
            <a:xfrm>
              <a:off x="6362700" y="4395788"/>
              <a:ext cx="1588" cy="53975"/>
            </a:xfrm>
            <a:prstGeom prst="rect">
              <a:avLst/>
            </a:prstGeom>
            <a:solidFill>
              <a:srgbClr val="5C9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4" name="ïṥḻîḓè"/>
            <p:cNvSpPr/>
            <p:nvPr/>
          </p:nvSpPr>
          <p:spPr bwMode="auto">
            <a:xfrm>
              <a:off x="6362700" y="4395788"/>
              <a:ext cx="1588" cy="53975"/>
            </a:xfrm>
            <a:prstGeom prst="rect">
              <a:avLst/>
            </a:prstGeom>
            <a:solidFill>
              <a:srgbClr val="5B9E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5" name="îṥļíḍè"/>
            <p:cNvSpPr/>
            <p:nvPr/>
          </p:nvSpPr>
          <p:spPr bwMode="auto">
            <a:xfrm>
              <a:off x="6364287" y="4395788"/>
              <a:ext cx="1588" cy="53975"/>
            </a:xfrm>
            <a:prstGeom prst="rect">
              <a:avLst/>
            </a:prstGeom>
            <a:solidFill>
              <a:srgbClr val="5A9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6" name="ïsļîḓe"/>
            <p:cNvSpPr/>
            <p:nvPr/>
          </p:nvSpPr>
          <p:spPr bwMode="auto">
            <a:xfrm>
              <a:off x="6364287" y="4395788"/>
              <a:ext cx="1588" cy="53975"/>
            </a:xfrm>
            <a:prstGeom prst="rect">
              <a:avLst/>
            </a:prstGeom>
            <a:solidFill>
              <a:srgbClr val="599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7" name="iṩľïďê"/>
            <p:cNvSpPr/>
            <p:nvPr/>
          </p:nvSpPr>
          <p:spPr bwMode="auto">
            <a:xfrm>
              <a:off x="6364287" y="4395788"/>
              <a:ext cx="3175" cy="53975"/>
            </a:xfrm>
            <a:prstGeom prst="rect">
              <a:avLst/>
            </a:prstGeom>
            <a:solidFill>
              <a:srgbClr val="589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8" name="îśḻíďè"/>
            <p:cNvSpPr/>
            <p:nvPr/>
          </p:nvSpPr>
          <p:spPr bwMode="auto">
            <a:xfrm>
              <a:off x="6367462" y="4395788"/>
              <a:ext cx="1588" cy="53975"/>
            </a:xfrm>
            <a:prstGeom prst="rect">
              <a:avLst/>
            </a:prstGeom>
            <a:solidFill>
              <a:srgbClr val="579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9" name="îṩľïḍè"/>
            <p:cNvSpPr/>
            <p:nvPr/>
          </p:nvSpPr>
          <p:spPr bwMode="auto">
            <a:xfrm>
              <a:off x="6367462" y="4395788"/>
              <a:ext cx="1588" cy="53975"/>
            </a:xfrm>
            <a:prstGeom prst="rect">
              <a:avLst/>
            </a:prstGeom>
            <a:solidFill>
              <a:srgbClr val="569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0" name="isľîḓé"/>
            <p:cNvSpPr/>
            <p:nvPr/>
          </p:nvSpPr>
          <p:spPr bwMode="auto">
            <a:xfrm>
              <a:off x="6367462" y="4395788"/>
              <a:ext cx="3175" cy="53975"/>
            </a:xfrm>
            <a:prstGeom prst="rect">
              <a:avLst/>
            </a:prstGeom>
            <a:solidFill>
              <a:srgbClr val="55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1" name="ïšḻiḋè"/>
            <p:cNvSpPr/>
            <p:nvPr/>
          </p:nvSpPr>
          <p:spPr bwMode="auto">
            <a:xfrm>
              <a:off x="6370637" y="4395788"/>
              <a:ext cx="0" cy="53975"/>
            </a:xfrm>
            <a:custGeom>
              <a:avLst/>
              <a:gdLst>
                <a:gd name="T0" fmla="*/ 34 h 34"/>
                <a:gd name="T1" fmla="*/ 0 h 34"/>
                <a:gd name="T2" fmla="*/ 34 h 34"/>
              </a:gdLst>
              <a:ahLst/>
              <a:cxnLst>
                <a:cxn ang="0">
                  <a:pos x="0" y="T0"/>
                </a:cxn>
                <a:cxn ang="0">
                  <a:pos x="0" y="T1"/>
                </a:cxn>
                <a:cxn ang="0">
                  <a:pos x="0" y="T2"/>
                </a:cxn>
              </a:cxnLst>
              <a:rect l="0" t="0" r="r" b="b"/>
              <a:pathLst>
                <a:path h="34">
                  <a:moveTo>
                    <a:pt x="0" y="34"/>
                  </a:moveTo>
                  <a:lnTo>
                    <a:pt x="0" y="0"/>
                  </a:lnTo>
                  <a:lnTo>
                    <a:pt x="0" y="34"/>
                  </a:lnTo>
                  <a:close/>
                </a:path>
              </a:pathLst>
            </a:custGeom>
            <a:solidFill>
              <a:srgbClr val="5599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12" name="iślíḋê"/>
            <p:cNvSpPr/>
            <p:nvPr/>
          </p:nvSpPr>
          <p:spPr bwMode="auto">
            <a:xfrm>
              <a:off x="6329362" y="4462463"/>
              <a:ext cx="25400" cy="14288"/>
            </a:xfrm>
            <a:custGeom>
              <a:avLst/>
              <a:gdLst>
                <a:gd name="T0" fmla="*/ 2 w 10"/>
                <a:gd name="T1" fmla="*/ 0 h 5"/>
                <a:gd name="T2" fmla="*/ 9 w 10"/>
                <a:gd name="T3" fmla="*/ 1 h 5"/>
                <a:gd name="T4" fmla="*/ 10 w 10"/>
                <a:gd name="T5" fmla="*/ 3 h 5"/>
                <a:gd name="T6" fmla="*/ 7 w 10"/>
                <a:gd name="T7" fmla="*/ 4 h 5"/>
                <a:gd name="T8" fmla="*/ 2 w 10"/>
                <a:gd name="T9" fmla="*/ 5 h 5"/>
                <a:gd name="T10" fmla="*/ 2 w 10"/>
                <a:gd name="T11" fmla="*/ 0 h 5"/>
              </a:gdLst>
              <a:ahLst/>
              <a:cxnLst>
                <a:cxn ang="0">
                  <a:pos x="T0" y="T1"/>
                </a:cxn>
                <a:cxn ang="0">
                  <a:pos x="T2" y="T3"/>
                </a:cxn>
                <a:cxn ang="0">
                  <a:pos x="T4" y="T5"/>
                </a:cxn>
                <a:cxn ang="0">
                  <a:pos x="T6" y="T7"/>
                </a:cxn>
                <a:cxn ang="0">
                  <a:pos x="T8" y="T9"/>
                </a:cxn>
                <a:cxn ang="0">
                  <a:pos x="T10" y="T11"/>
                </a:cxn>
              </a:cxnLst>
              <a:rect l="0" t="0" r="r" b="b"/>
              <a:pathLst>
                <a:path w="10" h="5">
                  <a:moveTo>
                    <a:pt x="2" y="0"/>
                  </a:moveTo>
                  <a:cubicBezTo>
                    <a:pt x="2" y="0"/>
                    <a:pt x="6" y="0"/>
                    <a:pt x="9" y="1"/>
                  </a:cubicBezTo>
                  <a:cubicBezTo>
                    <a:pt x="10" y="2"/>
                    <a:pt x="10" y="2"/>
                    <a:pt x="10" y="3"/>
                  </a:cubicBezTo>
                  <a:cubicBezTo>
                    <a:pt x="10" y="3"/>
                    <a:pt x="9" y="4"/>
                    <a:pt x="7" y="4"/>
                  </a:cubicBezTo>
                  <a:cubicBezTo>
                    <a:pt x="5" y="4"/>
                    <a:pt x="2" y="5"/>
                    <a:pt x="2" y="5"/>
                  </a:cubicBezTo>
                  <a:cubicBezTo>
                    <a:pt x="2" y="5"/>
                    <a:pt x="0" y="5"/>
                    <a:pt x="2" y="0"/>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13" name="iṧļïďè"/>
            <p:cNvSpPr/>
            <p:nvPr/>
          </p:nvSpPr>
          <p:spPr bwMode="auto">
            <a:xfrm>
              <a:off x="6180137" y="4830763"/>
              <a:ext cx="33338" cy="80963"/>
            </a:xfrm>
            <a:custGeom>
              <a:avLst/>
              <a:gdLst>
                <a:gd name="T0" fmla="*/ 13 w 13"/>
                <a:gd name="T1" fmla="*/ 26 h 32"/>
                <a:gd name="T2" fmla="*/ 12 w 13"/>
                <a:gd name="T3" fmla="*/ 32 h 32"/>
                <a:gd name="T4" fmla="*/ 0 w 13"/>
                <a:gd name="T5" fmla="*/ 0 h 32"/>
                <a:gd name="T6" fmla="*/ 13 w 13"/>
                <a:gd name="T7" fmla="*/ 26 h 32"/>
              </a:gdLst>
              <a:ahLst/>
              <a:cxnLst>
                <a:cxn ang="0">
                  <a:pos x="T0" y="T1"/>
                </a:cxn>
                <a:cxn ang="0">
                  <a:pos x="T2" y="T3"/>
                </a:cxn>
                <a:cxn ang="0">
                  <a:pos x="T4" y="T5"/>
                </a:cxn>
                <a:cxn ang="0">
                  <a:pos x="T6" y="T7"/>
                </a:cxn>
              </a:cxnLst>
              <a:rect l="0" t="0" r="r" b="b"/>
              <a:pathLst>
                <a:path w="13" h="32">
                  <a:moveTo>
                    <a:pt x="13" y="26"/>
                  </a:moveTo>
                  <a:cubicBezTo>
                    <a:pt x="13" y="28"/>
                    <a:pt x="12" y="30"/>
                    <a:pt x="12" y="32"/>
                  </a:cubicBezTo>
                  <a:cubicBezTo>
                    <a:pt x="0" y="0"/>
                    <a:pt x="0" y="0"/>
                    <a:pt x="0" y="0"/>
                  </a:cubicBezTo>
                  <a:cubicBezTo>
                    <a:pt x="1" y="3"/>
                    <a:pt x="13" y="26"/>
                    <a:pt x="13" y="26"/>
                  </a:cubicBezTo>
                  <a:close/>
                </a:path>
              </a:pathLst>
            </a:custGeom>
            <a:solidFill>
              <a:srgbClr val="293B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14" name="îsļiďê"/>
            <p:cNvSpPr/>
            <p:nvPr/>
          </p:nvSpPr>
          <p:spPr bwMode="auto">
            <a:xfrm>
              <a:off x="3943350" y="3008313"/>
              <a:ext cx="620713" cy="908050"/>
            </a:xfrm>
            <a:custGeom>
              <a:avLst/>
              <a:gdLst>
                <a:gd name="T0" fmla="*/ 217 w 242"/>
                <a:gd name="T1" fmla="*/ 354 h 354"/>
                <a:gd name="T2" fmla="*/ 25 w 242"/>
                <a:gd name="T3" fmla="*/ 354 h 354"/>
                <a:gd name="T4" fmla="*/ 0 w 242"/>
                <a:gd name="T5" fmla="*/ 328 h 354"/>
                <a:gd name="T6" fmla="*/ 0 w 242"/>
                <a:gd name="T7" fmla="*/ 26 h 354"/>
                <a:gd name="T8" fmla="*/ 25 w 242"/>
                <a:gd name="T9" fmla="*/ 0 h 354"/>
                <a:gd name="T10" fmla="*/ 217 w 242"/>
                <a:gd name="T11" fmla="*/ 0 h 354"/>
                <a:gd name="T12" fmla="*/ 242 w 242"/>
                <a:gd name="T13" fmla="*/ 26 h 354"/>
                <a:gd name="T14" fmla="*/ 242 w 242"/>
                <a:gd name="T15" fmla="*/ 328 h 354"/>
                <a:gd name="T16" fmla="*/ 217 w 242"/>
                <a:gd name="T17" fmla="*/ 354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2" h="354">
                  <a:moveTo>
                    <a:pt x="217" y="354"/>
                  </a:moveTo>
                  <a:cubicBezTo>
                    <a:pt x="25" y="354"/>
                    <a:pt x="25" y="354"/>
                    <a:pt x="25" y="354"/>
                  </a:cubicBezTo>
                  <a:cubicBezTo>
                    <a:pt x="11" y="354"/>
                    <a:pt x="0" y="342"/>
                    <a:pt x="0" y="328"/>
                  </a:cubicBezTo>
                  <a:cubicBezTo>
                    <a:pt x="0" y="26"/>
                    <a:pt x="0" y="26"/>
                    <a:pt x="0" y="26"/>
                  </a:cubicBezTo>
                  <a:cubicBezTo>
                    <a:pt x="0" y="12"/>
                    <a:pt x="11" y="0"/>
                    <a:pt x="25" y="0"/>
                  </a:cubicBezTo>
                  <a:cubicBezTo>
                    <a:pt x="217" y="0"/>
                    <a:pt x="217" y="0"/>
                    <a:pt x="217" y="0"/>
                  </a:cubicBezTo>
                  <a:cubicBezTo>
                    <a:pt x="231" y="0"/>
                    <a:pt x="242" y="12"/>
                    <a:pt x="242" y="26"/>
                  </a:cubicBezTo>
                  <a:cubicBezTo>
                    <a:pt x="242" y="328"/>
                    <a:pt x="242" y="328"/>
                    <a:pt x="242" y="328"/>
                  </a:cubicBezTo>
                  <a:cubicBezTo>
                    <a:pt x="242" y="342"/>
                    <a:pt x="231" y="354"/>
                    <a:pt x="217" y="354"/>
                  </a:cubicBezTo>
                  <a:close/>
                </a:path>
              </a:pathLst>
            </a:custGeom>
            <a:solidFill>
              <a:srgbClr val="FFC9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15" name="ïSļíḑé"/>
            <p:cNvSpPr/>
            <p:nvPr/>
          </p:nvSpPr>
          <p:spPr bwMode="auto">
            <a:xfrm>
              <a:off x="4467225" y="3595688"/>
              <a:ext cx="33338" cy="244475"/>
            </a:xfrm>
            <a:prstGeom prst="rect">
              <a:avLst/>
            </a:prstGeom>
            <a:solidFill>
              <a:srgbClr val="E3F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6" name="îṡḷïde"/>
            <p:cNvSpPr/>
            <p:nvPr/>
          </p:nvSpPr>
          <p:spPr bwMode="auto">
            <a:xfrm>
              <a:off x="4402137" y="3621088"/>
              <a:ext cx="33338" cy="219075"/>
            </a:xfrm>
            <a:prstGeom prst="rect">
              <a:avLst/>
            </a:prstGeom>
            <a:solidFill>
              <a:srgbClr val="E3F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7" name="ïṩ1îḋé"/>
            <p:cNvSpPr/>
            <p:nvPr/>
          </p:nvSpPr>
          <p:spPr bwMode="auto">
            <a:xfrm>
              <a:off x="4333875" y="3657600"/>
              <a:ext cx="33338" cy="182563"/>
            </a:xfrm>
            <a:prstGeom prst="rect">
              <a:avLst/>
            </a:prstGeom>
            <a:solidFill>
              <a:srgbClr val="E3F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8" name="íSlîḓé"/>
            <p:cNvSpPr/>
            <p:nvPr/>
          </p:nvSpPr>
          <p:spPr bwMode="auto">
            <a:xfrm>
              <a:off x="4264025" y="3703638"/>
              <a:ext cx="30163" cy="136525"/>
            </a:xfrm>
            <a:prstGeom prst="rect">
              <a:avLst/>
            </a:prstGeom>
            <a:solidFill>
              <a:srgbClr val="E3F2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9" name="îs1ïdé"/>
            <p:cNvSpPr/>
            <p:nvPr/>
          </p:nvSpPr>
          <p:spPr bwMode="auto">
            <a:xfrm>
              <a:off x="4064000" y="3087688"/>
              <a:ext cx="371475" cy="587375"/>
            </a:xfrm>
            <a:custGeom>
              <a:avLst/>
              <a:gdLst>
                <a:gd name="T0" fmla="*/ 5 w 234"/>
                <a:gd name="T1" fmla="*/ 370 h 370"/>
                <a:gd name="T2" fmla="*/ 0 w 234"/>
                <a:gd name="T3" fmla="*/ 369 h 370"/>
                <a:gd name="T4" fmla="*/ 39 w 234"/>
                <a:gd name="T5" fmla="*/ 260 h 370"/>
                <a:gd name="T6" fmla="*/ 121 w 234"/>
                <a:gd name="T7" fmla="*/ 239 h 370"/>
                <a:gd name="T8" fmla="*/ 150 w 234"/>
                <a:gd name="T9" fmla="*/ 121 h 370"/>
                <a:gd name="T10" fmla="*/ 215 w 234"/>
                <a:gd name="T11" fmla="*/ 92 h 370"/>
                <a:gd name="T12" fmla="*/ 229 w 234"/>
                <a:gd name="T13" fmla="*/ 0 h 370"/>
                <a:gd name="T14" fmla="*/ 234 w 234"/>
                <a:gd name="T15" fmla="*/ 2 h 370"/>
                <a:gd name="T16" fmla="*/ 220 w 234"/>
                <a:gd name="T17" fmla="*/ 95 h 370"/>
                <a:gd name="T18" fmla="*/ 155 w 234"/>
                <a:gd name="T19" fmla="*/ 124 h 370"/>
                <a:gd name="T20" fmla="*/ 124 w 234"/>
                <a:gd name="T21" fmla="*/ 242 h 370"/>
                <a:gd name="T22" fmla="*/ 42 w 234"/>
                <a:gd name="T23" fmla="*/ 265 h 370"/>
                <a:gd name="T24" fmla="*/ 5 w 234"/>
                <a:gd name="T25" fmla="*/ 370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 h="370">
                  <a:moveTo>
                    <a:pt x="5" y="370"/>
                  </a:moveTo>
                  <a:lnTo>
                    <a:pt x="0" y="369"/>
                  </a:lnTo>
                  <a:lnTo>
                    <a:pt x="39" y="260"/>
                  </a:lnTo>
                  <a:lnTo>
                    <a:pt x="121" y="239"/>
                  </a:lnTo>
                  <a:lnTo>
                    <a:pt x="150" y="121"/>
                  </a:lnTo>
                  <a:lnTo>
                    <a:pt x="215" y="92"/>
                  </a:lnTo>
                  <a:lnTo>
                    <a:pt x="229" y="0"/>
                  </a:lnTo>
                  <a:lnTo>
                    <a:pt x="234" y="2"/>
                  </a:lnTo>
                  <a:lnTo>
                    <a:pt x="220" y="95"/>
                  </a:lnTo>
                  <a:lnTo>
                    <a:pt x="155" y="124"/>
                  </a:lnTo>
                  <a:lnTo>
                    <a:pt x="124" y="242"/>
                  </a:lnTo>
                  <a:lnTo>
                    <a:pt x="42" y="265"/>
                  </a:lnTo>
                  <a:lnTo>
                    <a:pt x="5" y="370"/>
                  </a:lnTo>
                  <a:close/>
                </a:path>
              </a:pathLst>
            </a:custGeom>
            <a:solidFill>
              <a:srgbClr val="E3F2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0" name="ïŝḻiḋe"/>
            <p:cNvSpPr/>
            <p:nvPr/>
          </p:nvSpPr>
          <p:spPr bwMode="auto">
            <a:xfrm>
              <a:off x="4235450" y="3446463"/>
              <a:ext cx="46038" cy="44450"/>
            </a:xfrm>
            <a:custGeom>
              <a:avLst/>
              <a:gdLst>
                <a:gd name="T0" fmla="*/ 15 w 18"/>
                <a:gd name="T1" fmla="*/ 4 h 17"/>
                <a:gd name="T2" fmla="*/ 14 w 18"/>
                <a:gd name="T3" fmla="*/ 15 h 17"/>
                <a:gd name="T4" fmla="*/ 3 w 18"/>
                <a:gd name="T5" fmla="*/ 14 h 17"/>
                <a:gd name="T6" fmla="*/ 4 w 18"/>
                <a:gd name="T7" fmla="*/ 3 h 17"/>
                <a:gd name="T8" fmla="*/ 15 w 18"/>
                <a:gd name="T9" fmla="*/ 4 h 17"/>
              </a:gdLst>
              <a:ahLst/>
              <a:cxnLst>
                <a:cxn ang="0">
                  <a:pos x="T0" y="T1"/>
                </a:cxn>
                <a:cxn ang="0">
                  <a:pos x="T2" y="T3"/>
                </a:cxn>
                <a:cxn ang="0">
                  <a:pos x="T4" y="T5"/>
                </a:cxn>
                <a:cxn ang="0">
                  <a:pos x="T6" y="T7"/>
                </a:cxn>
                <a:cxn ang="0">
                  <a:pos x="T8" y="T9"/>
                </a:cxn>
              </a:cxnLst>
              <a:rect l="0" t="0" r="r" b="b"/>
              <a:pathLst>
                <a:path w="18" h="17">
                  <a:moveTo>
                    <a:pt x="15" y="4"/>
                  </a:moveTo>
                  <a:cubicBezTo>
                    <a:pt x="18" y="7"/>
                    <a:pt x="17" y="12"/>
                    <a:pt x="14" y="15"/>
                  </a:cubicBezTo>
                  <a:cubicBezTo>
                    <a:pt x="11" y="17"/>
                    <a:pt x="6" y="17"/>
                    <a:pt x="3" y="14"/>
                  </a:cubicBezTo>
                  <a:cubicBezTo>
                    <a:pt x="0" y="10"/>
                    <a:pt x="1" y="5"/>
                    <a:pt x="4" y="3"/>
                  </a:cubicBezTo>
                  <a:cubicBezTo>
                    <a:pt x="8" y="0"/>
                    <a:pt x="12" y="1"/>
                    <a:pt x="15" y="4"/>
                  </a:cubicBezTo>
                  <a:close/>
                </a:path>
              </a:pathLst>
            </a:custGeom>
            <a:solidFill>
              <a:srgbClr val="FFC9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1" name="îšḷîḓê"/>
            <p:cNvSpPr/>
            <p:nvPr/>
          </p:nvSpPr>
          <p:spPr bwMode="auto">
            <a:xfrm>
              <a:off x="4233862" y="3441700"/>
              <a:ext cx="50800" cy="53975"/>
            </a:xfrm>
            <a:custGeom>
              <a:avLst/>
              <a:gdLst>
                <a:gd name="T0" fmla="*/ 16 w 20"/>
                <a:gd name="T1" fmla="*/ 18 h 21"/>
                <a:gd name="T2" fmla="*/ 3 w 20"/>
                <a:gd name="T3" fmla="*/ 17 h 21"/>
                <a:gd name="T4" fmla="*/ 4 w 20"/>
                <a:gd name="T5" fmla="*/ 4 h 21"/>
                <a:gd name="T6" fmla="*/ 17 w 20"/>
                <a:gd name="T7" fmla="*/ 5 h 21"/>
                <a:gd name="T8" fmla="*/ 16 w 20"/>
                <a:gd name="T9" fmla="*/ 18 h 21"/>
                <a:gd name="T10" fmla="*/ 6 w 20"/>
                <a:gd name="T11" fmla="*/ 6 h 21"/>
                <a:gd name="T12" fmla="*/ 5 w 20"/>
                <a:gd name="T13" fmla="*/ 15 h 21"/>
                <a:gd name="T14" fmla="*/ 14 w 20"/>
                <a:gd name="T15" fmla="*/ 16 h 21"/>
                <a:gd name="T16" fmla="*/ 15 w 20"/>
                <a:gd name="T17" fmla="*/ 7 h 21"/>
                <a:gd name="T18" fmla="*/ 6 w 20"/>
                <a:gd name="T19" fmla="*/ 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1">
                  <a:moveTo>
                    <a:pt x="16" y="18"/>
                  </a:moveTo>
                  <a:cubicBezTo>
                    <a:pt x="12" y="21"/>
                    <a:pt x="6" y="20"/>
                    <a:pt x="3" y="17"/>
                  </a:cubicBezTo>
                  <a:cubicBezTo>
                    <a:pt x="0" y="13"/>
                    <a:pt x="0" y="7"/>
                    <a:pt x="4" y="4"/>
                  </a:cubicBezTo>
                  <a:cubicBezTo>
                    <a:pt x="8" y="0"/>
                    <a:pt x="14" y="1"/>
                    <a:pt x="17" y="5"/>
                  </a:cubicBezTo>
                  <a:cubicBezTo>
                    <a:pt x="20" y="9"/>
                    <a:pt x="20" y="15"/>
                    <a:pt x="16" y="18"/>
                  </a:cubicBezTo>
                  <a:close/>
                  <a:moveTo>
                    <a:pt x="6" y="6"/>
                  </a:moveTo>
                  <a:cubicBezTo>
                    <a:pt x="3" y="8"/>
                    <a:pt x="3" y="12"/>
                    <a:pt x="5" y="15"/>
                  </a:cubicBezTo>
                  <a:cubicBezTo>
                    <a:pt x="7" y="17"/>
                    <a:pt x="11" y="18"/>
                    <a:pt x="14" y="16"/>
                  </a:cubicBezTo>
                  <a:cubicBezTo>
                    <a:pt x="17" y="13"/>
                    <a:pt x="17" y="9"/>
                    <a:pt x="15" y="7"/>
                  </a:cubicBezTo>
                  <a:cubicBezTo>
                    <a:pt x="13" y="4"/>
                    <a:pt x="9" y="4"/>
                    <a:pt x="6" y="6"/>
                  </a:cubicBezTo>
                  <a:close/>
                </a:path>
              </a:pathLst>
            </a:custGeom>
            <a:solidFill>
              <a:srgbClr val="E3F2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2" name="iśḷîďé"/>
            <p:cNvSpPr/>
            <p:nvPr/>
          </p:nvSpPr>
          <p:spPr bwMode="auto">
            <a:xfrm>
              <a:off x="4284662" y="3259138"/>
              <a:ext cx="42863" cy="46038"/>
            </a:xfrm>
            <a:custGeom>
              <a:avLst/>
              <a:gdLst>
                <a:gd name="T0" fmla="*/ 15 w 17"/>
                <a:gd name="T1" fmla="*/ 4 h 18"/>
                <a:gd name="T2" fmla="*/ 14 w 17"/>
                <a:gd name="T3" fmla="*/ 15 h 18"/>
                <a:gd name="T4" fmla="*/ 3 w 17"/>
                <a:gd name="T5" fmla="*/ 14 h 18"/>
                <a:gd name="T6" fmla="*/ 4 w 17"/>
                <a:gd name="T7" fmla="*/ 3 h 18"/>
                <a:gd name="T8" fmla="*/ 15 w 17"/>
                <a:gd name="T9" fmla="*/ 4 h 18"/>
              </a:gdLst>
              <a:ahLst/>
              <a:cxnLst>
                <a:cxn ang="0">
                  <a:pos x="T0" y="T1"/>
                </a:cxn>
                <a:cxn ang="0">
                  <a:pos x="T2" y="T3"/>
                </a:cxn>
                <a:cxn ang="0">
                  <a:pos x="T4" y="T5"/>
                </a:cxn>
                <a:cxn ang="0">
                  <a:pos x="T6" y="T7"/>
                </a:cxn>
                <a:cxn ang="0">
                  <a:pos x="T8" y="T9"/>
                </a:cxn>
              </a:cxnLst>
              <a:rect l="0" t="0" r="r" b="b"/>
              <a:pathLst>
                <a:path w="17" h="18">
                  <a:moveTo>
                    <a:pt x="15" y="4"/>
                  </a:moveTo>
                  <a:cubicBezTo>
                    <a:pt x="17" y="8"/>
                    <a:pt x="17" y="12"/>
                    <a:pt x="14" y="15"/>
                  </a:cubicBezTo>
                  <a:cubicBezTo>
                    <a:pt x="10" y="18"/>
                    <a:pt x="6" y="17"/>
                    <a:pt x="3" y="14"/>
                  </a:cubicBezTo>
                  <a:cubicBezTo>
                    <a:pt x="0" y="11"/>
                    <a:pt x="1" y="6"/>
                    <a:pt x="4" y="3"/>
                  </a:cubicBezTo>
                  <a:cubicBezTo>
                    <a:pt x="7" y="0"/>
                    <a:pt x="12" y="1"/>
                    <a:pt x="15" y="4"/>
                  </a:cubicBezTo>
                  <a:close/>
                </a:path>
              </a:pathLst>
            </a:custGeom>
            <a:solidFill>
              <a:srgbClr val="FFC9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3" name="íšḻïďê"/>
            <p:cNvSpPr/>
            <p:nvPr/>
          </p:nvSpPr>
          <p:spPr bwMode="auto">
            <a:xfrm>
              <a:off x="4281487" y="3257550"/>
              <a:ext cx="52388" cy="50800"/>
            </a:xfrm>
            <a:custGeom>
              <a:avLst/>
              <a:gdLst>
                <a:gd name="T0" fmla="*/ 16 w 20"/>
                <a:gd name="T1" fmla="*/ 17 h 20"/>
                <a:gd name="T2" fmla="*/ 3 w 20"/>
                <a:gd name="T3" fmla="*/ 16 h 20"/>
                <a:gd name="T4" fmla="*/ 4 w 20"/>
                <a:gd name="T5" fmla="*/ 3 h 20"/>
                <a:gd name="T6" fmla="*/ 17 w 20"/>
                <a:gd name="T7" fmla="*/ 4 h 20"/>
                <a:gd name="T8" fmla="*/ 16 w 20"/>
                <a:gd name="T9" fmla="*/ 17 h 20"/>
                <a:gd name="T10" fmla="*/ 6 w 20"/>
                <a:gd name="T11" fmla="*/ 5 h 20"/>
                <a:gd name="T12" fmla="*/ 5 w 20"/>
                <a:gd name="T13" fmla="*/ 14 h 20"/>
                <a:gd name="T14" fmla="*/ 14 w 20"/>
                <a:gd name="T15" fmla="*/ 15 h 20"/>
                <a:gd name="T16" fmla="*/ 15 w 20"/>
                <a:gd name="T17" fmla="*/ 6 h 20"/>
                <a:gd name="T18" fmla="*/ 6 w 20"/>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6" y="17"/>
                  </a:moveTo>
                  <a:cubicBezTo>
                    <a:pt x="12" y="20"/>
                    <a:pt x="6" y="20"/>
                    <a:pt x="3" y="16"/>
                  </a:cubicBezTo>
                  <a:cubicBezTo>
                    <a:pt x="0" y="12"/>
                    <a:pt x="0" y="6"/>
                    <a:pt x="4" y="3"/>
                  </a:cubicBezTo>
                  <a:cubicBezTo>
                    <a:pt x="8" y="0"/>
                    <a:pt x="14" y="0"/>
                    <a:pt x="17" y="4"/>
                  </a:cubicBezTo>
                  <a:cubicBezTo>
                    <a:pt x="20" y="8"/>
                    <a:pt x="20" y="14"/>
                    <a:pt x="16" y="17"/>
                  </a:cubicBezTo>
                  <a:close/>
                  <a:moveTo>
                    <a:pt x="6" y="5"/>
                  </a:moveTo>
                  <a:cubicBezTo>
                    <a:pt x="3" y="7"/>
                    <a:pt x="3" y="11"/>
                    <a:pt x="5" y="14"/>
                  </a:cubicBezTo>
                  <a:cubicBezTo>
                    <a:pt x="7" y="17"/>
                    <a:pt x="11" y="17"/>
                    <a:pt x="14" y="15"/>
                  </a:cubicBezTo>
                  <a:cubicBezTo>
                    <a:pt x="16" y="13"/>
                    <a:pt x="17" y="9"/>
                    <a:pt x="15" y="6"/>
                  </a:cubicBezTo>
                  <a:cubicBezTo>
                    <a:pt x="12" y="3"/>
                    <a:pt x="9" y="3"/>
                    <a:pt x="6" y="5"/>
                  </a:cubicBezTo>
                  <a:close/>
                </a:path>
              </a:pathLst>
            </a:custGeom>
            <a:solidFill>
              <a:srgbClr val="E3F2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4" name="ï$liḑè"/>
            <p:cNvSpPr/>
            <p:nvPr/>
          </p:nvSpPr>
          <p:spPr bwMode="auto">
            <a:xfrm>
              <a:off x="4384675" y="3213100"/>
              <a:ext cx="46038" cy="46038"/>
            </a:xfrm>
            <a:custGeom>
              <a:avLst/>
              <a:gdLst>
                <a:gd name="T0" fmla="*/ 15 w 18"/>
                <a:gd name="T1" fmla="*/ 4 h 18"/>
                <a:gd name="T2" fmla="*/ 14 w 18"/>
                <a:gd name="T3" fmla="*/ 15 h 18"/>
                <a:gd name="T4" fmla="*/ 3 w 18"/>
                <a:gd name="T5" fmla="*/ 14 h 18"/>
                <a:gd name="T6" fmla="*/ 4 w 18"/>
                <a:gd name="T7" fmla="*/ 3 h 18"/>
                <a:gd name="T8" fmla="*/ 15 w 18"/>
                <a:gd name="T9" fmla="*/ 4 h 18"/>
              </a:gdLst>
              <a:ahLst/>
              <a:cxnLst>
                <a:cxn ang="0">
                  <a:pos x="T0" y="T1"/>
                </a:cxn>
                <a:cxn ang="0">
                  <a:pos x="T2" y="T3"/>
                </a:cxn>
                <a:cxn ang="0">
                  <a:pos x="T4" y="T5"/>
                </a:cxn>
                <a:cxn ang="0">
                  <a:pos x="T6" y="T7"/>
                </a:cxn>
                <a:cxn ang="0">
                  <a:pos x="T8" y="T9"/>
                </a:cxn>
              </a:cxnLst>
              <a:rect l="0" t="0" r="r" b="b"/>
              <a:pathLst>
                <a:path w="18" h="18">
                  <a:moveTo>
                    <a:pt x="15" y="4"/>
                  </a:moveTo>
                  <a:cubicBezTo>
                    <a:pt x="18" y="8"/>
                    <a:pt x="17" y="12"/>
                    <a:pt x="14" y="15"/>
                  </a:cubicBezTo>
                  <a:cubicBezTo>
                    <a:pt x="10" y="18"/>
                    <a:pt x="6" y="17"/>
                    <a:pt x="3" y="14"/>
                  </a:cubicBezTo>
                  <a:cubicBezTo>
                    <a:pt x="0" y="11"/>
                    <a:pt x="1" y="6"/>
                    <a:pt x="4" y="3"/>
                  </a:cubicBezTo>
                  <a:cubicBezTo>
                    <a:pt x="7" y="0"/>
                    <a:pt x="12" y="1"/>
                    <a:pt x="15" y="4"/>
                  </a:cubicBezTo>
                  <a:close/>
                </a:path>
              </a:pathLst>
            </a:custGeom>
            <a:solidFill>
              <a:srgbClr val="FFC9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5" name="îŝliďè"/>
            <p:cNvSpPr/>
            <p:nvPr/>
          </p:nvSpPr>
          <p:spPr bwMode="auto">
            <a:xfrm>
              <a:off x="4381500" y="3211513"/>
              <a:ext cx="52388" cy="50800"/>
            </a:xfrm>
            <a:custGeom>
              <a:avLst/>
              <a:gdLst>
                <a:gd name="T0" fmla="*/ 16 w 20"/>
                <a:gd name="T1" fmla="*/ 17 h 20"/>
                <a:gd name="T2" fmla="*/ 3 w 20"/>
                <a:gd name="T3" fmla="*/ 16 h 20"/>
                <a:gd name="T4" fmla="*/ 4 w 20"/>
                <a:gd name="T5" fmla="*/ 3 h 20"/>
                <a:gd name="T6" fmla="*/ 17 w 20"/>
                <a:gd name="T7" fmla="*/ 4 h 20"/>
                <a:gd name="T8" fmla="*/ 16 w 20"/>
                <a:gd name="T9" fmla="*/ 17 h 20"/>
                <a:gd name="T10" fmla="*/ 6 w 20"/>
                <a:gd name="T11" fmla="*/ 5 h 20"/>
                <a:gd name="T12" fmla="*/ 5 w 20"/>
                <a:gd name="T13" fmla="*/ 14 h 20"/>
                <a:gd name="T14" fmla="*/ 14 w 20"/>
                <a:gd name="T15" fmla="*/ 15 h 20"/>
                <a:gd name="T16" fmla="*/ 15 w 20"/>
                <a:gd name="T17" fmla="*/ 6 h 20"/>
                <a:gd name="T18" fmla="*/ 6 w 20"/>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6" y="17"/>
                  </a:moveTo>
                  <a:cubicBezTo>
                    <a:pt x="12" y="20"/>
                    <a:pt x="6" y="20"/>
                    <a:pt x="3" y="16"/>
                  </a:cubicBezTo>
                  <a:cubicBezTo>
                    <a:pt x="0" y="12"/>
                    <a:pt x="0" y="6"/>
                    <a:pt x="4" y="3"/>
                  </a:cubicBezTo>
                  <a:cubicBezTo>
                    <a:pt x="8" y="0"/>
                    <a:pt x="14" y="0"/>
                    <a:pt x="17" y="4"/>
                  </a:cubicBezTo>
                  <a:cubicBezTo>
                    <a:pt x="20" y="8"/>
                    <a:pt x="20" y="14"/>
                    <a:pt x="16" y="17"/>
                  </a:cubicBezTo>
                  <a:close/>
                  <a:moveTo>
                    <a:pt x="6" y="5"/>
                  </a:moveTo>
                  <a:cubicBezTo>
                    <a:pt x="3" y="7"/>
                    <a:pt x="3" y="11"/>
                    <a:pt x="5" y="14"/>
                  </a:cubicBezTo>
                  <a:cubicBezTo>
                    <a:pt x="7" y="17"/>
                    <a:pt x="11" y="17"/>
                    <a:pt x="14" y="15"/>
                  </a:cubicBezTo>
                  <a:cubicBezTo>
                    <a:pt x="16" y="13"/>
                    <a:pt x="17" y="9"/>
                    <a:pt x="15" y="6"/>
                  </a:cubicBezTo>
                  <a:cubicBezTo>
                    <a:pt x="13" y="3"/>
                    <a:pt x="9" y="3"/>
                    <a:pt x="6" y="5"/>
                  </a:cubicBezTo>
                  <a:close/>
                </a:path>
              </a:pathLst>
            </a:custGeom>
            <a:solidFill>
              <a:srgbClr val="E3F2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6" name="işlïdè"/>
            <p:cNvSpPr/>
            <p:nvPr/>
          </p:nvSpPr>
          <p:spPr bwMode="auto">
            <a:xfrm>
              <a:off x="4105275" y="3482975"/>
              <a:ext cx="46038" cy="46038"/>
            </a:xfrm>
            <a:custGeom>
              <a:avLst/>
              <a:gdLst>
                <a:gd name="T0" fmla="*/ 15 w 18"/>
                <a:gd name="T1" fmla="*/ 4 h 18"/>
                <a:gd name="T2" fmla="*/ 14 w 18"/>
                <a:gd name="T3" fmla="*/ 15 h 18"/>
                <a:gd name="T4" fmla="*/ 3 w 18"/>
                <a:gd name="T5" fmla="*/ 14 h 18"/>
                <a:gd name="T6" fmla="*/ 4 w 18"/>
                <a:gd name="T7" fmla="*/ 3 h 18"/>
                <a:gd name="T8" fmla="*/ 15 w 18"/>
                <a:gd name="T9" fmla="*/ 4 h 18"/>
              </a:gdLst>
              <a:ahLst/>
              <a:cxnLst>
                <a:cxn ang="0">
                  <a:pos x="T0" y="T1"/>
                </a:cxn>
                <a:cxn ang="0">
                  <a:pos x="T2" y="T3"/>
                </a:cxn>
                <a:cxn ang="0">
                  <a:pos x="T4" y="T5"/>
                </a:cxn>
                <a:cxn ang="0">
                  <a:pos x="T6" y="T7"/>
                </a:cxn>
                <a:cxn ang="0">
                  <a:pos x="T8" y="T9"/>
                </a:cxn>
              </a:cxnLst>
              <a:rect l="0" t="0" r="r" b="b"/>
              <a:pathLst>
                <a:path w="18" h="18">
                  <a:moveTo>
                    <a:pt x="15" y="4"/>
                  </a:moveTo>
                  <a:cubicBezTo>
                    <a:pt x="18" y="7"/>
                    <a:pt x="17" y="12"/>
                    <a:pt x="14" y="15"/>
                  </a:cubicBezTo>
                  <a:cubicBezTo>
                    <a:pt x="11" y="18"/>
                    <a:pt x="6" y="17"/>
                    <a:pt x="3" y="14"/>
                  </a:cubicBezTo>
                  <a:cubicBezTo>
                    <a:pt x="0" y="11"/>
                    <a:pt x="1" y="6"/>
                    <a:pt x="4" y="3"/>
                  </a:cubicBezTo>
                  <a:cubicBezTo>
                    <a:pt x="7" y="0"/>
                    <a:pt x="12" y="1"/>
                    <a:pt x="15" y="4"/>
                  </a:cubicBezTo>
                  <a:close/>
                </a:path>
              </a:pathLst>
            </a:custGeom>
            <a:solidFill>
              <a:srgbClr val="FFC9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7" name="ïŝlíḑè"/>
            <p:cNvSpPr/>
            <p:nvPr/>
          </p:nvSpPr>
          <p:spPr bwMode="auto">
            <a:xfrm>
              <a:off x="4102100" y="3479800"/>
              <a:ext cx="50800" cy="52388"/>
            </a:xfrm>
            <a:custGeom>
              <a:avLst/>
              <a:gdLst>
                <a:gd name="T0" fmla="*/ 16 w 20"/>
                <a:gd name="T1" fmla="*/ 17 h 20"/>
                <a:gd name="T2" fmla="*/ 3 w 20"/>
                <a:gd name="T3" fmla="*/ 16 h 20"/>
                <a:gd name="T4" fmla="*/ 4 w 20"/>
                <a:gd name="T5" fmla="*/ 3 h 20"/>
                <a:gd name="T6" fmla="*/ 17 w 20"/>
                <a:gd name="T7" fmla="*/ 4 h 20"/>
                <a:gd name="T8" fmla="*/ 16 w 20"/>
                <a:gd name="T9" fmla="*/ 17 h 20"/>
                <a:gd name="T10" fmla="*/ 6 w 20"/>
                <a:gd name="T11" fmla="*/ 5 h 20"/>
                <a:gd name="T12" fmla="*/ 5 w 20"/>
                <a:gd name="T13" fmla="*/ 14 h 20"/>
                <a:gd name="T14" fmla="*/ 14 w 20"/>
                <a:gd name="T15" fmla="*/ 15 h 20"/>
                <a:gd name="T16" fmla="*/ 15 w 20"/>
                <a:gd name="T17" fmla="*/ 6 h 20"/>
                <a:gd name="T18" fmla="*/ 6 w 20"/>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6" y="17"/>
                  </a:moveTo>
                  <a:cubicBezTo>
                    <a:pt x="12" y="20"/>
                    <a:pt x="6" y="20"/>
                    <a:pt x="3" y="16"/>
                  </a:cubicBezTo>
                  <a:cubicBezTo>
                    <a:pt x="0" y="12"/>
                    <a:pt x="0" y="6"/>
                    <a:pt x="4" y="3"/>
                  </a:cubicBezTo>
                  <a:cubicBezTo>
                    <a:pt x="8" y="0"/>
                    <a:pt x="14" y="0"/>
                    <a:pt x="17" y="4"/>
                  </a:cubicBezTo>
                  <a:cubicBezTo>
                    <a:pt x="20" y="8"/>
                    <a:pt x="20" y="14"/>
                    <a:pt x="16" y="17"/>
                  </a:cubicBezTo>
                  <a:close/>
                  <a:moveTo>
                    <a:pt x="6" y="5"/>
                  </a:moveTo>
                  <a:cubicBezTo>
                    <a:pt x="3" y="7"/>
                    <a:pt x="3" y="11"/>
                    <a:pt x="5" y="14"/>
                  </a:cubicBezTo>
                  <a:cubicBezTo>
                    <a:pt x="7" y="17"/>
                    <a:pt x="11" y="17"/>
                    <a:pt x="14" y="15"/>
                  </a:cubicBezTo>
                  <a:cubicBezTo>
                    <a:pt x="17" y="13"/>
                    <a:pt x="17" y="9"/>
                    <a:pt x="15" y="6"/>
                  </a:cubicBezTo>
                  <a:cubicBezTo>
                    <a:pt x="13" y="3"/>
                    <a:pt x="9" y="3"/>
                    <a:pt x="6" y="5"/>
                  </a:cubicBezTo>
                  <a:close/>
                </a:path>
              </a:pathLst>
            </a:custGeom>
            <a:solidFill>
              <a:srgbClr val="E3F2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8" name="ïş1îḑe"/>
            <p:cNvSpPr/>
            <p:nvPr/>
          </p:nvSpPr>
          <p:spPr bwMode="auto">
            <a:xfrm>
              <a:off x="4010025" y="3267075"/>
              <a:ext cx="196850" cy="41275"/>
            </a:xfrm>
            <a:custGeom>
              <a:avLst/>
              <a:gdLst>
                <a:gd name="T0" fmla="*/ 71 w 77"/>
                <a:gd name="T1" fmla="*/ 16 h 16"/>
                <a:gd name="T2" fmla="*/ 5 w 77"/>
                <a:gd name="T3" fmla="*/ 16 h 16"/>
                <a:gd name="T4" fmla="*/ 0 w 77"/>
                <a:gd name="T5" fmla="*/ 10 h 16"/>
                <a:gd name="T6" fmla="*/ 0 w 77"/>
                <a:gd name="T7" fmla="*/ 5 h 16"/>
                <a:gd name="T8" fmla="*/ 5 w 77"/>
                <a:gd name="T9" fmla="*/ 0 h 16"/>
                <a:gd name="T10" fmla="*/ 71 w 77"/>
                <a:gd name="T11" fmla="*/ 0 h 16"/>
                <a:gd name="T12" fmla="*/ 77 w 77"/>
                <a:gd name="T13" fmla="*/ 5 h 16"/>
                <a:gd name="T14" fmla="*/ 77 w 77"/>
                <a:gd name="T15" fmla="*/ 10 h 16"/>
                <a:gd name="T16" fmla="*/ 71 w 77"/>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16">
                  <a:moveTo>
                    <a:pt x="71" y="16"/>
                  </a:moveTo>
                  <a:cubicBezTo>
                    <a:pt x="5" y="16"/>
                    <a:pt x="5" y="16"/>
                    <a:pt x="5" y="16"/>
                  </a:cubicBezTo>
                  <a:cubicBezTo>
                    <a:pt x="2" y="16"/>
                    <a:pt x="0" y="13"/>
                    <a:pt x="0" y="10"/>
                  </a:cubicBezTo>
                  <a:cubicBezTo>
                    <a:pt x="0" y="5"/>
                    <a:pt x="0" y="5"/>
                    <a:pt x="0" y="5"/>
                  </a:cubicBezTo>
                  <a:cubicBezTo>
                    <a:pt x="0" y="2"/>
                    <a:pt x="2" y="0"/>
                    <a:pt x="5" y="0"/>
                  </a:cubicBezTo>
                  <a:cubicBezTo>
                    <a:pt x="71" y="0"/>
                    <a:pt x="71" y="0"/>
                    <a:pt x="71" y="0"/>
                  </a:cubicBezTo>
                  <a:cubicBezTo>
                    <a:pt x="74" y="0"/>
                    <a:pt x="77" y="2"/>
                    <a:pt x="77" y="5"/>
                  </a:cubicBezTo>
                  <a:cubicBezTo>
                    <a:pt x="77" y="10"/>
                    <a:pt x="77" y="10"/>
                    <a:pt x="77" y="10"/>
                  </a:cubicBezTo>
                  <a:cubicBezTo>
                    <a:pt x="77" y="13"/>
                    <a:pt x="74" y="16"/>
                    <a:pt x="71" y="16"/>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9" name="îSḻiḋê"/>
            <p:cNvSpPr/>
            <p:nvPr/>
          </p:nvSpPr>
          <p:spPr bwMode="auto">
            <a:xfrm>
              <a:off x="4010025" y="3195638"/>
              <a:ext cx="196850" cy="41275"/>
            </a:xfrm>
            <a:custGeom>
              <a:avLst/>
              <a:gdLst>
                <a:gd name="T0" fmla="*/ 71 w 77"/>
                <a:gd name="T1" fmla="*/ 16 h 16"/>
                <a:gd name="T2" fmla="*/ 5 w 77"/>
                <a:gd name="T3" fmla="*/ 16 h 16"/>
                <a:gd name="T4" fmla="*/ 0 w 77"/>
                <a:gd name="T5" fmla="*/ 10 h 16"/>
                <a:gd name="T6" fmla="*/ 0 w 77"/>
                <a:gd name="T7" fmla="*/ 5 h 16"/>
                <a:gd name="T8" fmla="*/ 5 w 77"/>
                <a:gd name="T9" fmla="*/ 0 h 16"/>
                <a:gd name="T10" fmla="*/ 71 w 77"/>
                <a:gd name="T11" fmla="*/ 0 h 16"/>
                <a:gd name="T12" fmla="*/ 77 w 77"/>
                <a:gd name="T13" fmla="*/ 5 h 16"/>
                <a:gd name="T14" fmla="*/ 77 w 77"/>
                <a:gd name="T15" fmla="*/ 10 h 16"/>
                <a:gd name="T16" fmla="*/ 71 w 77"/>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16">
                  <a:moveTo>
                    <a:pt x="71" y="16"/>
                  </a:moveTo>
                  <a:cubicBezTo>
                    <a:pt x="5" y="16"/>
                    <a:pt x="5" y="16"/>
                    <a:pt x="5" y="16"/>
                  </a:cubicBezTo>
                  <a:cubicBezTo>
                    <a:pt x="2" y="16"/>
                    <a:pt x="0" y="13"/>
                    <a:pt x="0" y="10"/>
                  </a:cubicBezTo>
                  <a:cubicBezTo>
                    <a:pt x="0" y="5"/>
                    <a:pt x="0" y="5"/>
                    <a:pt x="0" y="5"/>
                  </a:cubicBezTo>
                  <a:cubicBezTo>
                    <a:pt x="0" y="2"/>
                    <a:pt x="2" y="0"/>
                    <a:pt x="5" y="0"/>
                  </a:cubicBezTo>
                  <a:cubicBezTo>
                    <a:pt x="71" y="0"/>
                    <a:pt x="71" y="0"/>
                    <a:pt x="71" y="0"/>
                  </a:cubicBezTo>
                  <a:cubicBezTo>
                    <a:pt x="74" y="0"/>
                    <a:pt x="77" y="2"/>
                    <a:pt x="77" y="5"/>
                  </a:cubicBezTo>
                  <a:cubicBezTo>
                    <a:pt x="77" y="10"/>
                    <a:pt x="77" y="10"/>
                    <a:pt x="77" y="10"/>
                  </a:cubicBezTo>
                  <a:cubicBezTo>
                    <a:pt x="77" y="13"/>
                    <a:pt x="74" y="16"/>
                    <a:pt x="71" y="16"/>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0" name="ïṣlíde"/>
            <p:cNvSpPr/>
            <p:nvPr/>
          </p:nvSpPr>
          <p:spPr bwMode="auto">
            <a:xfrm>
              <a:off x="3830637" y="3341688"/>
              <a:ext cx="39688" cy="69850"/>
            </a:xfrm>
            <a:custGeom>
              <a:avLst/>
              <a:gdLst>
                <a:gd name="T0" fmla="*/ 14 w 16"/>
                <a:gd name="T1" fmla="*/ 0 h 27"/>
                <a:gd name="T2" fmla="*/ 16 w 16"/>
                <a:gd name="T3" fmla="*/ 27 h 27"/>
                <a:gd name="T4" fmla="*/ 3 w 16"/>
                <a:gd name="T5" fmla="*/ 21 h 27"/>
                <a:gd name="T6" fmla="*/ 14 w 16"/>
                <a:gd name="T7" fmla="*/ 0 h 27"/>
              </a:gdLst>
              <a:ahLst/>
              <a:cxnLst>
                <a:cxn ang="0">
                  <a:pos x="T0" y="T1"/>
                </a:cxn>
                <a:cxn ang="0">
                  <a:pos x="T2" y="T3"/>
                </a:cxn>
                <a:cxn ang="0">
                  <a:pos x="T4" y="T5"/>
                </a:cxn>
                <a:cxn ang="0">
                  <a:pos x="T6" y="T7"/>
                </a:cxn>
              </a:cxnLst>
              <a:rect l="0" t="0" r="r" b="b"/>
              <a:pathLst>
                <a:path w="16" h="27">
                  <a:moveTo>
                    <a:pt x="14" y="0"/>
                  </a:moveTo>
                  <a:cubicBezTo>
                    <a:pt x="14" y="0"/>
                    <a:pt x="12" y="22"/>
                    <a:pt x="16" y="27"/>
                  </a:cubicBezTo>
                  <a:cubicBezTo>
                    <a:pt x="16" y="27"/>
                    <a:pt x="5" y="25"/>
                    <a:pt x="3" y="21"/>
                  </a:cubicBezTo>
                  <a:cubicBezTo>
                    <a:pt x="0" y="17"/>
                    <a:pt x="14" y="0"/>
                    <a:pt x="14" y="0"/>
                  </a:cubicBezTo>
                  <a:close/>
                </a:path>
              </a:pathLst>
            </a:custGeom>
            <a:solidFill>
              <a:srgbClr val="162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1" name="îṧľíḑê"/>
            <p:cNvSpPr/>
            <p:nvPr/>
          </p:nvSpPr>
          <p:spPr bwMode="auto">
            <a:xfrm>
              <a:off x="4030662" y="3513138"/>
              <a:ext cx="47625" cy="31750"/>
            </a:xfrm>
            <a:custGeom>
              <a:avLst/>
              <a:gdLst>
                <a:gd name="T0" fmla="*/ 4 w 19"/>
                <a:gd name="T1" fmla="*/ 3 h 12"/>
                <a:gd name="T2" fmla="*/ 8 w 19"/>
                <a:gd name="T3" fmla="*/ 0 h 12"/>
                <a:gd name="T4" fmla="*/ 13 w 19"/>
                <a:gd name="T5" fmla="*/ 0 h 12"/>
                <a:gd name="T6" fmla="*/ 19 w 19"/>
                <a:gd name="T7" fmla="*/ 2 h 12"/>
                <a:gd name="T8" fmla="*/ 19 w 19"/>
                <a:gd name="T9" fmla="*/ 4 h 12"/>
                <a:gd name="T10" fmla="*/ 18 w 19"/>
                <a:gd name="T11" fmla="*/ 6 h 12"/>
                <a:gd name="T12" fmla="*/ 18 w 19"/>
                <a:gd name="T13" fmla="*/ 8 h 12"/>
                <a:gd name="T14" fmla="*/ 17 w 19"/>
                <a:gd name="T15" fmla="*/ 10 h 12"/>
                <a:gd name="T16" fmla="*/ 16 w 19"/>
                <a:gd name="T17" fmla="*/ 12 h 12"/>
                <a:gd name="T18" fmla="*/ 13 w 19"/>
                <a:gd name="T19" fmla="*/ 12 h 12"/>
                <a:gd name="T20" fmla="*/ 4 w 19"/>
                <a:gd name="T21" fmla="*/ 11 h 12"/>
                <a:gd name="T22" fmla="*/ 4 w 19"/>
                <a:gd name="T2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2">
                  <a:moveTo>
                    <a:pt x="4" y="3"/>
                  </a:moveTo>
                  <a:cubicBezTo>
                    <a:pt x="4" y="3"/>
                    <a:pt x="8" y="0"/>
                    <a:pt x="8" y="0"/>
                  </a:cubicBezTo>
                  <a:cubicBezTo>
                    <a:pt x="9" y="0"/>
                    <a:pt x="11" y="0"/>
                    <a:pt x="13" y="0"/>
                  </a:cubicBezTo>
                  <a:cubicBezTo>
                    <a:pt x="15" y="0"/>
                    <a:pt x="18" y="2"/>
                    <a:pt x="19" y="2"/>
                  </a:cubicBezTo>
                  <a:cubicBezTo>
                    <a:pt x="19" y="2"/>
                    <a:pt x="19" y="3"/>
                    <a:pt x="19" y="4"/>
                  </a:cubicBezTo>
                  <a:cubicBezTo>
                    <a:pt x="19" y="5"/>
                    <a:pt x="18" y="6"/>
                    <a:pt x="18" y="6"/>
                  </a:cubicBezTo>
                  <a:cubicBezTo>
                    <a:pt x="18" y="6"/>
                    <a:pt x="19" y="7"/>
                    <a:pt x="18" y="8"/>
                  </a:cubicBezTo>
                  <a:cubicBezTo>
                    <a:pt x="18" y="8"/>
                    <a:pt x="18" y="9"/>
                    <a:pt x="17" y="10"/>
                  </a:cubicBezTo>
                  <a:cubicBezTo>
                    <a:pt x="17" y="10"/>
                    <a:pt x="17" y="11"/>
                    <a:pt x="16" y="12"/>
                  </a:cubicBezTo>
                  <a:cubicBezTo>
                    <a:pt x="16" y="12"/>
                    <a:pt x="14" y="12"/>
                    <a:pt x="13" y="12"/>
                  </a:cubicBezTo>
                  <a:cubicBezTo>
                    <a:pt x="13" y="12"/>
                    <a:pt x="8" y="12"/>
                    <a:pt x="4" y="11"/>
                  </a:cubicBezTo>
                  <a:cubicBezTo>
                    <a:pt x="4" y="11"/>
                    <a:pt x="0" y="10"/>
                    <a:pt x="4" y="3"/>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2" name="íṥḻîďe"/>
            <p:cNvSpPr/>
            <p:nvPr/>
          </p:nvSpPr>
          <p:spPr bwMode="auto">
            <a:xfrm>
              <a:off x="4051300" y="3525838"/>
              <a:ext cx="12700" cy="19050"/>
            </a:xfrm>
            <a:custGeom>
              <a:avLst/>
              <a:gdLst>
                <a:gd name="T0" fmla="*/ 2 w 5"/>
                <a:gd name="T1" fmla="*/ 0 h 7"/>
                <a:gd name="T2" fmla="*/ 0 w 5"/>
                <a:gd name="T3" fmla="*/ 2 h 7"/>
                <a:gd name="T4" fmla="*/ 4 w 5"/>
                <a:gd name="T5" fmla="*/ 7 h 7"/>
                <a:gd name="T6" fmla="*/ 2 w 5"/>
                <a:gd name="T7" fmla="*/ 0 h 7"/>
              </a:gdLst>
              <a:ahLst/>
              <a:cxnLst>
                <a:cxn ang="0">
                  <a:pos x="T0" y="T1"/>
                </a:cxn>
                <a:cxn ang="0">
                  <a:pos x="T2" y="T3"/>
                </a:cxn>
                <a:cxn ang="0">
                  <a:pos x="T4" y="T5"/>
                </a:cxn>
                <a:cxn ang="0">
                  <a:pos x="T6" y="T7"/>
                </a:cxn>
              </a:cxnLst>
              <a:rect l="0" t="0" r="r" b="b"/>
              <a:pathLst>
                <a:path w="5" h="7">
                  <a:moveTo>
                    <a:pt x="2" y="0"/>
                  </a:moveTo>
                  <a:cubicBezTo>
                    <a:pt x="2" y="0"/>
                    <a:pt x="1" y="2"/>
                    <a:pt x="0" y="2"/>
                  </a:cubicBezTo>
                  <a:cubicBezTo>
                    <a:pt x="0" y="3"/>
                    <a:pt x="4" y="7"/>
                    <a:pt x="4" y="7"/>
                  </a:cubicBezTo>
                  <a:cubicBezTo>
                    <a:pt x="4" y="7"/>
                    <a:pt x="5" y="1"/>
                    <a:pt x="2" y="0"/>
                  </a:cubicBezTo>
                  <a:close/>
                </a:path>
              </a:pathLst>
            </a:custGeom>
            <a:solidFill>
              <a:srgbClr val="CF8C6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3" name="îṥļïdé"/>
            <p:cNvSpPr/>
            <p:nvPr/>
          </p:nvSpPr>
          <p:spPr bwMode="auto">
            <a:xfrm>
              <a:off x="4022725" y="3519488"/>
              <a:ext cx="25400" cy="19050"/>
            </a:xfrm>
            <a:custGeom>
              <a:avLst/>
              <a:gdLst>
                <a:gd name="T0" fmla="*/ 4 w 10"/>
                <a:gd name="T1" fmla="*/ 1 h 8"/>
                <a:gd name="T2" fmla="*/ 8 w 10"/>
                <a:gd name="T3" fmla="*/ 1 h 8"/>
                <a:gd name="T4" fmla="*/ 8 w 10"/>
                <a:gd name="T5" fmla="*/ 8 h 8"/>
                <a:gd name="T6" fmla="*/ 2 w 10"/>
                <a:gd name="T7" fmla="*/ 6 h 8"/>
                <a:gd name="T8" fmla="*/ 4 w 10"/>
                <a:gd name="T9" fmla="*/ 1 h 8"/>
              </a:gdLst>
              <a:ahLst/>
              <a:cxnLst>
                <a:cxn ang="0">
                  <a:pos x="T0" y="T1"/>
                </a:cxn>
                <a:cxn ang="0">
                  <a:pos x="T2" y="T3"/>
                </a:cxn>
                <a:cxn ang="0">
                  <a:pos x="T4" y="T5"/>
                </a:cxn>
                <a:cxn ang="0">
                  <a:pos x="T6" y="T7"/>
                </a:cxn>
                <a:cxn ang="0">
                  <a:pos x="T8" y="T9"/>
                </a:cxn>
              </a:cxnLst>
              <a:rect l="0" t="0" r="r" b="b"/>
              <a:pathLst>
                <a:path w="10" h="8">
                  <a:moveTo>
                    <a:pt x="4" y="1"/>
                  </a:moveTo>
                  <a:cubicBezTo>
                    <a:pt x="4" y="1"/>
                    <a:pt x="7" y="1"/>
                    <a:pt x="8" y="1"/>
                  </a:cubicBezTo>
                  <a:cubicBezTo>
                    <a:pt x="10" y="0"/>
                    <a:pt x="8" y="8"/>
                    <a:pt x="8" y="8"/>
                  </a:cubicBezTo>
                  <a:cubicBezTo>
                    <a:pt x="8" y="8"/>
                    <a:pt x="4" y="6"/>
                    <a:pt x="2" y="6"/>
                  </a:cubicBezTo>
                  <a:cubicBezTo>
                    <a:pt x="0" y="5"/>
                    <a:pt x="4" y="1"/>
                    <a:pt x="4" y="1"/>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4" name="íš1iḑê"/>
            <p:cNvSpPr/>
            <p:nvPr/>
          </p:nvSpPr>
          <p:spPr bwMode="auto">
            <a:xfrm>
              <a:off x="3743325" y="4090988"/>
              <a:ext cx="71438" cy="69850"/>
            </a:xfrm>
            <a:custGeom>
              <a:avLst/>
              <a:gdLst>
                <a:gd name="T0" fmla="*/ 11 w 28"/>
                <a:gd name="T1" fmla="*/ 2 h 27"/>
                <a:gd name="T2" fmla="*/ 22 w 28"/>
                <a:gd name="T3" fmla="*/ 15 h 27"/>
                <a:gd name="T4" fmla="*/ 27 w 28"/>
                <a:gd name="T5" fmla="*/ 20 h 27"/>
                <a:gd name="T6" fmla="*/ 21 w 28"/>
                <a:gd name="T7" fmla="*/ 27 h 27"/>
                <a:gd name="T8" fmla="*/ 8 w 28"/>
                <a:gd name="T9" fmla="*/ 23 h 27"/>
                <a:gd name="T10" fmla="*/ 4 w 28"/>
                <a:gd name="T11" fmla="*/ 15 h 27"/>
                <a:gd name="T12" fmla="*/ 4 w 28"/>
                <a:gd name="T13" fmla="*/ 26 h 27"/>
                <a:gd name="T14" fmla="*/ 2 w 28"/>
                <a:gd name="T15" fmla="*/ 26 h 27"/>
                <a:gd name="T16" fmla="*/ 1 w 28"/>
                <a:gd name="T17" fmla="*/ 14 h 27"/>
                <a:gd name="T18" fmla="*/ 4 w 28"/>
                <a:gd name="T19" fmla="*/ 3 h 27"/>
                <a:gd name="T20" fmla="*/ 11 w 28"/>
                <a:gd name="T21"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7">
                  <a:moveTo>
                    <a:pt x="11" y="2"/>
                  </a:moveTo>
                  <a:cubicBezTo>
                    <a:pt x="11" y="2"/>
                    <a:pt x="19" y="13"/>
                    <a:pt x="22" y="15"/>
                  </a:cubicBezTo>
                  <a:cubicBezTo>
                    <a:pt x="22" y="15"/>
                    <a:pt x="27" y="18"/>
                    <a:pt x="27" y="20"/>
                  </a:cubicBezTo>
                  <a:cubicBezTo>
                    <a:pt x="27" y="24"/>
                    <a:pt x="28" y="27"/>
                    <a:pt x="21" y="27"/>
                  </a:cubicBezTo>
                  <a:cubicBezTo>
                    <a:pt x="14" y="27"/>
                    <a:pt x="9" y="27"/>
                    <a:pt x="8" y="23"/>
                  </a:cubicBezTo>
                  <a:cubicBezTo>
                    <a:pt x="7" y="19"/>
                    <a:pt x="4" y="15"/>
                    <a:pt x="4" y="15"/>
                  </a:cubicBezTo>
                  <a:cubicBezTo>
                    <a:pt x="4" y="26"/>
                    <a:pt x="4" y="26"/>
                    <a:pt x="4" y="26"/>
                  </a:cubicBezTo>
                  <a:cubicBezTo>
                    <a:pt x="2" y="26"/>
                    <a:pt x="2" y="26"/>
                    <a:pt x="2" y="26"/>
                  </a:cubicBezTo>
                  <a:cubicBezTo>
                    <a:pt x="2" y="26"/>
                    <a:pt x="1" y="15"/>
                    <a:pt x="1" y="14"/>
                  </a:cubicBezTo>
                  <a:cubicBezTo>
                    <a:pt x="1" y="12"/>
                    <a:pt x="0" y="6"/>
                    <a:pt x="4" y="3"/>
                  </a:cubicBezTo>
                  <a:cubicBezTo>
                    <a:pt x="7" y="0"/>
                    <a:pt x="11" y="2"/>
                    <a:pt x="11" y="2"/>
                  </a:cubicBezTo>
                  <a:close/>
                </a:path>
              </a:pathLst>
            </a:custGeom>
            <a:solidFill>
              <a:srgbClr val="162D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5" name="îşḷíďè"/>
            <p:cNvSpPr/>
            <p:nvPr/>
          </p:nvSpPr>
          <p:spPr bwMode="auto">
            <a:xfrm>
              <a:off x="3749675" y="4086225"/>
              <a:ext cx="52388" cy="49213"/>
            </a:xfrm>
            <a:custGeom>
              <a:avLst/>
              <a:gdLst>
                <a:gd name="T0" fmla="*/ 20 w 20"/>
                <a:gd name="T1" fmla="*/ 18 h 19"/>
                <a:gd name="T2" fmla="*/ 11 w 20"/>
                <a:gd name="T3" fmla="*/ 18 h 19"/>
                <a:gd name="T4" fmla="*/ 1 w 20"/>
                <a:gd name="T5" fmla="*/ 5 h 19"/>
                <a:gd name="T6" fmla="*/ 0 w 20"/>
                <a:gd name="T7" fmla="*/ 0 h 19"/>
                <a:gd name="T8" fmla="*/ 9 w 20"/>
                <a:gd name="T9" fmla="*/ 0 h 19"/>
                <a:gd name="T10" fmla="*/ 10 w 20"/>
                <a:gd name="T11" fmla="*/ 6 h 19"/>
                <a:gd name="T12" fmla="*/ 20 w 20"/>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20" h="19">
                  <a:moveTo>
                    <a:pt x="20" y="18"/>
                  </a:moveTo>
                  <a:cubicBezTo>
                    <a:pt x="20" y="18"/>
                    <a:pt x="16" y="19"/>
                    <a:pt x="11" y="18"/>
                  </a:cubicBezTo>
                  <a:cubicBezTo>
                    <a:pt x="7" y="17"/>
                    <a:pt x="2" y="6"/>
                    <a:pt x="1" y="5"/>
                  </a:cubicBezTo>
                  <a:cubicBezTo>
                    <a:pt x="0" y="0"/>
                    <a:pt x="0" y="0"/>
                    <a:pt x="0" y="0"/>
                  </a:cubicBezTo>
                  <a:cubicBezTo>
                    <a:pt x="9" y="0"/>
                    <a:pt x="9" y="0"/>
                    <a:pt x="9" y="0"/>
                  </a:cubicBezTo>
                  <a:cubicBezTo>
                    <a:pt x="9" y="0"/>
                    <a:pt x="9" y="4"/>
                    <a:pt x="10" y="6"/>
                  </a:cubicBezTo>
                  <a:cubicBezTo>
                    <a:pt x="12" y="9"/>
                    <a:pt x="20" y="18"/>
                    <a:pt x="20" y="18"/>
                  </a:cubicBezTo>
                  <a:close/>
                </a:path>
              </a:pathLst>
            </a:custGeom>
            <a:solidFill>
              <a:srgbClr val="162D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6" name="iṣļiḑê"/>
            <p:cNvSpPr/>
            <p:nvPr/>
          </p:nvSpPr>
          <p:spPr bwMode="auto">
            <a:xfrm>
              <a:off x="3865562" y="4070350"/>
              <a:ext cx="92075" cy="90488"/>
            </a:xfrm>
            <a:custGeom>
              <a:avLst/>
              <a:gdLst>
                <a:gd name="T0" fmla="*/ 13 w 36"/>
                <a:gd name="T1" fmla="*/ 5 h 35"/>
                <a:gd name="T2" fmla="*/ 17 w 36"/>
                <a:gd name="T3" fmla="*/ 11 h 35"/>
                <a:gd name="T4" fmla="*/ 25 w 36"/>
                <a:gd name="T5" fmla="*/ 22 h 35"/>
                <a:gd name="T6" fmla="*/ 35 w 36"/>
                <a:gd name="T7" fmla="*/ 28 h 35"/>
                <a:gd name="T8" fmla="*/ 29 w 36"/>
                <a:gd name="T9" fmla="*/ 35 h 35"/>
                <a:gd name="T10" fmla="*/ 15 w 36"/>
                <a:gd name="T11" fmla="*/ 31 h 35"/>
                <a:gd name="T12" fmla="*/ 7 w 36"/>
                <a:gd name="T13" fmla="*/ 22 h 35"/>
                <a:gd name="T14" fmla="*/ 7 w 36"/>
                <a:gd name="T15" fmla="*/ 35 h 35"/>
                <a:gd name="T16" fmla="*/ 4 w 36"/>
                <a:gd name="T17" fmla="*/ 35 h 35"/>
                <a:gd name="T18" fmla="*/ 2 w 36"/>
                <a:gd name="T19" fmla="*/ 21 h 35"/>
                <a:gd name="T20" fmla="*/ 6 w 36"/>
                <a:gd name="T21" fmla="*/ 5 h 35"/>
                <a:gd name="T22" fmla="*/ 13 w 36"/>
                <a:gd name="T2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35">
                  <a:moveTo>
                    <a:pt x="13" y="5"/>
                  </a:moveTo>
                  <a:cubicBezTo>
                    <a:pt x="13" y="5"/>
                    <a:pt x="14" y="8"/>
                    <a:pt x="17" y="11"/>
                  </a:cubicBezTo>
                  <a:cubicBezTo>
                    <a:pt x="18" y="13"/>
                    <a:pt x="23" y="22"/>
                    <a:pt x="25" y="22"/>
                  </a:cubicBezTo>
                  <a:cubicBezTo>
                    <a:pt x="28" y="23"/>
                    <a:pt x="34" y="24"/>
                    <a:pt x="35" y="28"/>
                  </a:cubicBezTo>
                  <a:cubicBezTo>
                    <a:pt x="35" y="32"/>
                    <a:pt x="36" y="34"/>
                    <a:pt x="29" y="35"/>
                  </a:cubicBezTo>
                  <a:cubicBezTo>
                    <a:pt x="22" y="35"/>
                    <a:pt x="18" y="35"/>
                    <a:pt x="15" y="31"/>
                  </a:cubicBezTo>
                  <a:cubicBezTo>
                    <a:pt x="12" y="26"/>
                    <a:pt x="7" y="22"/>
                    <a:pt x="7" y="22"/>
                  </a:cubicBezTo>
                  <a:cubicBezTo>
                    <a:pt x="7" y="35"/>
                    <a:pt x="7" y="35"/>
                    <a:pt x="7" y="35"/>
                  </a:cubicBezTo>
                  <a:cubicBezTo>
                    <a:pt x="4" y="35"/>
                    <a:pt x="4" y="35"/>
                    <a:pt x="4" y="35"/>
                  </a:cubicBezTo>
                  <a:cubicBezTo>
                    <a:pt x="4" y="35"/>
                    <a:pt x="3" y="22"/>
                    <a:pt x="2" y="21"/>
                  </a:cubicBezTo>
                  <a:cubicBezTo>
                    <a:pt x="1" y="20"/>
                    <a:pt x="0" y="10"/>
                    <a:pt x="6" y="5"/>
                  </a:cubicBezTo>
                  <a:cubicBezTo>
                    <a:pt x="12" y="0"/>
                    <a:pt x="13" y="5"/>
                    <a:pt x="13" y="5"/>
                  </a:cubicBezTo>
                  <a:close/>
                </a:path>
              </a:pathLst>
            </a:custGeom>
            <a:solidFill>
              <a:srgbClr val="162D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7" name="iṣľiḍe"/>
            <p:cNvSpPr/>
            <p:nvPr/>
          </p:nvSpPr>
          <p:spPr bwMode="auto">
            <a:xfrm>
              <a:off x="3876675" y="4075113"/>
              <a:ext cx="53975" cy="57150"/>
            </a:xfrm>
            <a:custGeom>
              <a:avLst/>
              <a:gdLst>
                <a:gd name="T0" fmla="*/ 21 w 21"/>
                <a:gd name="T1" fmla="*/ 20 h 22"/>
                <a:gd name="T2" fmla="*/ 13 w 21"/>
                <a:gd name="T3" fmla="*/ 20 h 22"/>
                <a:gd name="T4" fmla="*/ 0 w 21"/>
                <a:gd name="T5" fmla="*/ 5 h 22"/>
                <a:gd name="T6" fmla="*/ 9 w 21"/>
                <a:gd name="T7" fmla="*/ 3 h 22"/>
                <a:gd name="T8" fmla="*/ 21 w 21"/>
                <a:gd name="T9" fmla="*/ 20 h 22"/>
              </a:gdLst>
              <a:ahLst/>
              <a:cxnLst>
                <a:cxn ang="0">
                  <a:pos x="T0" y="T1"/>
                </a:cxn>
                <a:cxn ang="0">
                  <a:pos x="T2" y="T3"/>
                </a:cxn>
                <a:cxn ang="0">
                  <a:pos x="T4" y="T5"/>
                </a:cxn>
                <a:cxn ang="0">
                  <a:pos x="T6" y="T7"/>
                </a:cxn>
                <a:cxn ang="0">
                  <a:pos x="T8" y="T9"/>
                </a:cxn>
              </a:cxnLst>
              <a:rect l="0" t="0" r="r" b="b"/>
              <a:pathLst>
                <a:path w="21" h="22">
                  <a:moveTo>
                    <a:pt x="21" y="20"/>
                  </a:moveTo>
                  <a:cubicBezTo>
                    <a:pt x="21" y="20"/>
                    <a:pt x="15" y="22"/>
                    <a:pt x="13" y="20"/>
                  </a:cubicBezTo>
                  <a:cubicBezTo>
                    <a:pt x="11" y="19"/>
                    <a:pt x="3" y="6"/>
                    <a:pt x="0" y="5"/>
                  </a:cubicBezTo>
                  <a:cubicBezTo>
                    <a:pt x="0" y="5"/>
                    <a:pt x="3" y="0"/>
                    <a:pt x="9" y="3"/>
                  </a:cubicBezTo>
                  <a:cubicBezTo>
                    <a:pt x="9" y="3"/>
                    <a:pt x="20" y="18"/>
                    <a:pt x="21" y="20"/>
                  </a:cubicBezTo>
                  <a:close/>
                </a:path>
              </a:pathLst>
            </a:custGeom>
            <a:solidFill>
              <a:srgbClr val="162D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8" name="ís1îḑé"/>
            <p:cNvSpPr/>
            <p:nvPr/>
          </p:nvSpPr>
          <p:spPr bwMode="auto">
            <a:xfrm>
              <a:off x="3724275" y="3575050"/>
              <a:ext cx="106363" cy="523875"/>
            </a:xfrm>
            <a:custGeom>
              <a:avLst/>
              <a:gdLst>
                <a:gd name="T0" fmla="*/ 15 w 41"/>
                <a:gd name="T1" fmla="*/ 15 h 204"/>
                <a:gd name="T2" fmla="*/ 4 w 41"/>
                <a:gd name="T3" fmla="*/ 39 h 204"/>
                <a:gd name="T4" fmla="*/ 5 w 41"/>
                <a:gd name="T5" fmla="*/ 102 h 204"/>
                <a:gd name="T6" fmla="*/ 1 w 41"/>
                <a:gd name="T7" fmla="*/ 141 h 204"/>
                <a:gd name="T8" fmla="*/ 8 w 41"/>
                <a:gd name="T9" fmla="*/ 204 h 204"/>
                <a:gd name="T10" fmla="*/ 23 w 41"/>
                <a:gd name="T11" fmla="*/ 203 h 204"/>
                <a:gd name="T12" fmla="*/ 21 w 41"/>
                <a:gd name="T13" fmla="*/ 144 h 204"/>
                <a:gd name="T14" fmla="*/ 24 w 41"/>
                <a:gd name="T15" fmla="*/ 115 h 204"/>
                <a:gd name="T16" fmla="*/ 41 w 41"/>
                <a:gd name="T17" fmla="*/ 48 h 204"/>
                <a:gd name="T18" fmla="*/ 15 w 41"/>
                <a:gd name="T19" fmla="*/ 1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04">
                  <a:moveTo>
                    <a:pt x="15" y="15"/>
                  </a:moveTo>
                  <a:cubicBezTo>
                    <a:pt x="15" y="15"/>
                    <a:pt x="6" y="26"/>
                    <a:pt x="4" y="39"/>
                  </a:cubicBezTo>
                  <a:cubicBezTo>
                    <a:pt x="2" y="52"/>
                    <a:pt x="5" y="96"/>
                    <a:pt x="5" y="102"/>
                  </a:cubicBezTo>
                  <a:cubicBezTo>
                    <a:pt x="5" y="109"/>
                    <a:pt x="0" y="129"/>
                    <a:pt x="1" y="141"/>
                  </a:cubicBezTo>
                  <a:cubicBezTo>
                    <a:pt x="2" y="153"/>
                    <a:pt x="8" y="204"/>
                    <a:pt x="8" y="204"/>
                  </a:cubicBezTo>
                  <a:cubicBezTo>
                    <a:pt x="23" y="203"/>
                    <a:pt x="23" y="203"/>
                    <a:pt x="23" y="203"/>
                  </a:cubicBezTo>
                  <a:cubicBezTo>
                    <a:pt x="23" y="203"/>
                    <a:pt x="20" y="149"/>
                    <a:pt x="21" y="144"/>
                  </a:cubicBezTo>
                  <a:cubicBezTo>
                    <a:pt x="22" y="139"/>
                    <a:pt x="24" y="117"/>
                    <a:pt x="24" y="115"/>
                  </a:cubicBezTo>
                  <a:cubicBezTo>
                    <a:pt x="24" y="113"/>
                    <a:pt x="41" y="58"/>
                    <a:pt x="41" y="48"/>
                  </a:cubicBezTo>
                  <a:cubicBezTo>
                    <a:pt x="41" y="39"/>
                    <a:pt x="35" y="0"/>
                    <a:pt x="15" y="15"/>
                  </a:cubicBezTo>
                  <a:close/>
                </a:path>
              </a:pathLst>
            </a:custGeom>
            <a:solidFill>
              <a:srgbClr val="1D3B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9" name="íSļîde"/>
            <p:cNvSpPr/>
            <p:nvPr/>
          </p:nvSpPr>
          <p:spPr bwMode="auto">
            <a:xfrm>
              <a:off x="3760787" y="3586163"/>
              <a:ext cx="163513" cy="500063"/>
            </a:xfrm>
            <a:custGeom>
              <a:avLst/>
              <a:gdLst>
                <a:gd name="T0" fmla="*/ 43 w 64"/>
                <a:gd name="T1" fmla="*/ 16 h 195"/>
                <a:gd name="T2" fmla="*/ 59 w 64"/>
                <a:gd name="T3" fmla="*/ 76 h 195"/>
                <a:gd name="T4" fmla="*/ 63 w 64"/>
                <a:gd name="T5" fmla="*/ 94 h 195"/>
                <a:gd name="T6" fmla="*/ 62 w 64"/>
                <a:gd name="T7" fmla="*/ 118 h 195"/>
                <a:gd name="T8" fmla="*/ 58 w 64"/>
                <a:gd name="T9" fmla="*/ 195 h 195"/>
                <a:gd name="T10" fmla="*/ 43 w 64"/>
                <a:gd name="T11" fmla="*/ 195 h 195"/>
                <a:gd name="T12" fmla="*/ 38 w 64"/>
                <a:gd name="T13" fmla="*/ 136 h 195"/>
                <a:gd name="T14" fmla="*/ 42 w 64"/>
                <a:gd name="T15" fmla="*/ 107 h 195"/>
                <a:gd name="T16" fmla="*/ 18 w 64"/>
                <a:gd name="T17" fmla="*/ 54 h 195"/>
                <a:gd name="T18" fmla="*/ 43 w 64"/>
                <a:gd name="T19" fmla="*/ 16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195">
                  <a:moveTo>
                    <a:pt x="43" y="16"/>
                  </a:moveTo>
                  <a:cubicBezTo>
                    <a:pt x="43" y="16"/>
                    <a:pt x="57" y="69"/>
                    <a:pt x="59" y="76"/>
                  </a:cubicBezTo>
                  <a:cubicBezTo>
                    <a:pt x="60" y="83"/>
                    <a:pt x="64" y="93"/>
                    <a:pt x="63" y="94"/>
                  </a:cubicBezTo>
                  <a:cubicBezTo>
                    <a:pt x="63" y="95"/>
                    <a:pt x="62" y="118"/>
                    <a:pt x="62" y="118"/>
                  </a:cubicBezTo>
                  <a:cubicBezTo>
                    <a:pt x="58" y="195"/>
                    <a:pt x="58" y="195"/>
                    <a:pt x="58" y="195"/>
                  </a:cubicBezTo>
                  <a:cubicBezTo>
                    <a:pt x="43" y="195"/>
                    <a:pt x="43" y="195"/>
                    <a:pt x="43" y="195"/>
                  </a:cubicBezTo>
                  <a:cubicBezTo>
                    <a:pt x="43" y="195"/>
                    <a:pt x="38" y="146"/>
                    <a:pt x="38" y="136"/>
                  </a:cubicBezTo>
                  <a:cubicBezTo>
                    <a:pt x="37" y="126"/>
                    <a:pt x="43" y="111"/>
                    <a:pt x="42" y="107"/>
                  </a:cubicBezTo>
                  <a:cubicBezTo>
                    <a:pt x="40" y="103"/>
                    <a:pt x="18" y="54"/>
                    <a:pt x="18" y="54"/>
                  </a:cubicBezTo>
                  <a:cubicBezTo>
                    <a:pt x="18" y="54"/>
                    <a:pt x="0" y="0"/>
                    <a:pt x="43" y="16"/>
                  </a:cubicBezTo>
                  <a:close/>
                </a:path>
              </a:pathLst>
            </a:custGeom>
            <a:solidFill>
              <a:srgbClr val="1D3B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0" name="iṣlîḓé"/>
            <p:cNvSpPr/>
            <p:nvPr/>
          </p:nvSpPr>
          <p:spPr bwMode="auto">
            <a:xfrm>
              <a:off x="3827462" y="3424238"/>
              <a:ext cx="220663" cy="146050"/>
            </a:xfrm>
            <a:custGeom>
              <a:avLst/>
              <a:gdLst>
                <a:gd name="T0" fmla="*/ 13 w 86"/>
                <a:gd name="T1" fmla="*/ 0 h 57"/>
                <a:gd name="T2" fmla="*/ 23 w 86"/>
                <a:gd name="T3" fmla="*/ 5 h 57"/>
                <a:gd name="T4" fmla="*/ 32 w 86"/>
                <a:gd name="T5" fmla="*/ 19 h 57"/>
                <a:gd name="T6" fmla="*/ 49 w 86"/>
                <a:gd name="T7" fmla="*/ 44 h 57"/>
                <a:gd name="T8" fmla="*/ 62 w 86"/>
                <a:gd name="T9" fmla="*/ 42 h 57"/>
                <a:gd name="T10" fmla="*/ 84 w 86"/>
                <a:gd name="T11" fmla="*/ 37 h 57"/>
                <a:gd name="T12" fmla="*/ 86 w 86"/>
                <a:gd name="T13" fmla="*/ 47 h 57"/>
                <a:gd name="T14" fmla="*/ 46 w 86"/>
                <a:gd name="T15" fmla="*/ 55 h 57"/>
                <a:gd name="T16" fmla="*/ 16 w 86"/>
                <a:gd name="T17" fmla="*/ 26 h 57"/>
                <a:gd name="T18" fmla="*/ 13 w 86"/>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57">
                  <a:moveTo>
                    <a:pt x="13" y="0"/>
                  </a:moveTo>
                  <a:cubicBezTo>
                    <a:pt x="13" y="0"/>
                    <a:pt x="18" y="0"/>
                    <a:pt x="23" y="5"/>
                  </a:cubicBezTo>
                  <a:cubicBezTo>
                    <a:pt x="27" y="9"/>
                    <a:pt x="31" y="16"/>
                    <a:pt x="32" y="19"/>
                  </a:cubicBezTo>
                  <a:cubicBezTo>
                    <a:pt x="33" y="21"/>
                    <a:pt x="48" y="43"/>
                    <a:pt x="49" y="44"/>
                  </a:cubicBezTo>
                  <a:cubicBezTo>
                    <a:pt x="50" y="44"/>
                    <a:pt x="57" y="42"/>
                    <a:pt x="62" y="42"/>
                  </a:cubicBezTo>
                  <a:cubicBezTo>
                    <a:pt x="71" y="41"/>
                    <a:pt x="84" y="37"/>
                    <a:pt x="84" y="37"/>
                  </a:cubicBezTo>
                  <a:cubicBezTo>
                    <a:pt x="86" y="47"/>
                    <a:pt x="86" y="47"/>
                    <a:pt x="86" y="47"/>
                  </a:cubicBezTo>
                  <a:cubicBezTo>
                    <a:pt x="86" y="47"/>
                    <a:pt x="53" y="57"/>
                    <a:pt x="46" y="55"/>
                  </a:cubicBezTo>
                  <a:cubicBezTo>
                    <a:pt x="37" y="53"/>
                    <a:pt x="16" y="26"/>
                    <a:pt x="16" y="26"/>
                  </a:cubicBezTo>
                  <a:cubicBezTo>
                    <a:pt x="16" y="26"/>
                    <a:pt x="0" y="8"/>
                    <a:pt x="13" y="0"/>
                  </a:cubicBezTo>
                  <a:close/>
                </a:path>
              </a:pathLst>
            </a:custGeom>
            <a:solidFill>
              <a:srgbClr val="EDDA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1" name="íşļíḍè"/>
            <p:cNvSpPr/>
            <p:nvPr/>
          </p:nvSpPr>
          <p:spPr bwMode="auto">
            <a:xfrm>
              <a:off x="3735387" y="3411538"/>
              <a:ext cx="163513" cy="276225"/>
            </a:xfrm>
            <a:custGeom>
              <a:avLst/>
              <a:gdLst>
                <a:gd name="T0" fmla="*/ 39 w 64"/>
                <a:gd name="T1" fmla="*/ 1 h 108"/>
                <a:gd name="T2" fmla="*/ 49 w 64"/>
                <a:gd name="T3" fmla="*/ 5 h 108"/>
                <a:gd name="T4" fmla="*/ 63 w 64"/>
                <a:gd name="T5" fmla="*/ 22 h 108"/>
                <a:gd name="T6" fmla="*/ 59 w 64"/>
                <a:gd name="T7" fmla="*/ 42 h 108"/>
                <a:gd name="T8" fmla="*/ 57 w 64"/>
                <a:gd name="T9" fmla="*/ 61 h 108"/>
                <a:gd name="T10" fmla="*/ 56 w 64"/>
                <a:gd name="T11" fmla="*/ 95 h 108"/>
                <a:gd name="T12" fmla="*/ 1 w 64"/>
                <a:gd name="T13" fmla="*/ 100 h 108"/>
                <a:gd name="T14" fmla="*/ 14 w 64"/>
                <a:gd name="T15" fmla="*/ 72 h 108"/>
                <a:gd name="T16" fmla="*/ 15 w 64"/>
                <a:gd name="T17" fmla="*/ 56 h 108"/>
                <a:gd name="T18" fmla="*/ 1 w 64"/>
                <a:gd name="T19" fmla="*/ 32 h 108"/>
                <a:gd name="T20" fmla="*/ 6 w 64"/>
                <a:gd name="T21" fmla="*/ 7 h 108"/>
                <a:gd name="T22" fmla="*/ 26 w 64"/>
                <a:gd name="T23" fmla="*/ 1 h 108"/>
                <a:gd name="T24" fmla="*/ 39 w 64"/>
                <a:gd name="T25" fmla="*/ 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108">
                  <a:moveTo>
                    <a:pt x="39" y="1"/>
                  </a:moveTo>
                  <a:cubicBezTo>
                    <a:pt x="39" y="1"/>
                    <a:pt x="46" y="4"/>
                    <a:pt x="49" y="5"/>
                  </a:cubicBezTo>
                  <a:cubicBezTo>
                    <a:pt x="51" y="5"/>
                    <a:pt x="61" y="18"/>
                    <a:pt x="63" y="22"/>
                  </a:cubicBezTo>
                  <a:cubicBezTo>
                    <a:pt x="64" y="27"/>
                    <a:pt x="63" y="34"/>
                    <a:pt x="59" y="42"/>
                  </a:cubicBezTo>
                  <a:cubicBezTo>
                    <a:pt x="56" y="50"/>
                    <a:pt x="59" y="53"/>
                    <a:pt x="57" y="61"/>
                  </a:cubicBezTo>
                  <a:cubicBezTo>
                    <a:pt x="56" y="69"/>
                    <a:pt x="56" y="91"/>
                    <a:pt x="56" y="95"/>
                  </a:cubicBezTo>
                  <a:cubicBezTo>
                    <a:pt x="56" y="100"/>
                    <a:pt x="10" y="108"/>
                    <a:pt x="1" y="100"/>
                  </a:cubicBezTo>
                  <a:cubicBezTo>
                    <a:pt x="1" y="100"/>
                    <a:pt x="7" y="79"/>
                    <a:pt x="14" y="72"/>
                  </a:cubicBezTo>
                  <a:cubicBezTo>
                    <a:pt x="16" y="70"/>
                    <a:pt x="16" y="59"/>
                    <a:pt x="15" y="56"/>
                  </a:cubicBezTo>
                  <a:cubicBezTo>
                    <a:pt x="14" y="53"/>
                    <a:pt x="1" y="32"/>
                    <a:pt x="1" y="32"/>
                  </a:cubicBezTo>
                  <a:cubicBezTo>
                    <a:pt x="1" y="32"/>
                    <a:pt x="0" y="11"/>
                    <a:pt x="6" y="7"/>
                  </a:cubicBezTo>
                  <a:cubicBezTo>
                    <a:pt x="11" y="3"/>
                    <a:pt x="23" y="2"/>
                    <a:pt x="26" y="1"/>
                  </a:cubicBezTo>
                  <a:cubicBezTo>
                    <a:pt x="28" y="0"/>
                    <a:pt x="35" y="0"/>
                    <a:pt x="39" y="1"/>
                  </a:cubicBezTo>
                  <a:close/>
                </a:path>
              </a:pathLst>
            </a:custGeom>
            <a:solidFill>
              <a:srgbClr val="EDDA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2" name="îṡḻîḓè"/>
            <p:cNvSpPr/>
            <p:nvPr/>
          </p:nvSpPr>
          <p:spPr bwMode="auto">
            <a:xfrm>
              <a:off x="3840162" y="3405188"/>
              <a:ext cx="12700" cy="49213"/>
            </a:xfrm>
            <a:custGeom>
              <a:avLst/>
              <a:gdLst>
                <a:gd name="T0" fmla="*/ 0 w 5"/>
                <a:gd name="T1" fmla="*/ 19 h 19"/>
                <a:gd name="T2" fmla="*/ 5 w 5"/>
                <a:gd name="T3" fmla="*/ 14 h 19"/>
                <a:gd name="T4" fmla="*/ 1 w 5"/>
                <a:gd name="T5" fmla="*/ 0 h 19"/>
                <a:gd name="T6" fmla="*/ 0 w 5"/>
                <a:gd name="T7" fmla="*/ 19 h 19"/>
              </a:gdLst>
              <a:ahLst/>
              <a:cxnLst>
                <a:cxn ang="0">
                  <a:pos x="T0" y="T1"/>
                </a:cxn>
                <a:cxn ang="0">
                  <a:pos x="T2" y="T3"/>
                </a:cxn>
                <a:cxn ang="0">
                  <a:pos x="T4" y="T5"/>
                </a:cxn>
                <a:cxn ang="0">
                  <a:pos x="T6" y="T7"/>
                </a:cxn>
              </a:cxnLst>
              <a:rect l="0" t="0" r="r" b="b"/>
              <a:pathLst>
                <a:path w="5" h="19">
                  <a:moveTo>
                    <a:pt x="0" y="19"/>
                  </a:moveTo>
                  <a:cubicBezTo>
                    <a:pt x="5" y="14"/>
                    <a:pt x="5" y="14"/>
                    <a:pt x="5" y="14"/>
                  </a:cubicBezTo>
                  <a:cubicBezTo>
                    <a:pt x="1" y="0"/>
                    <a:pt x="1" y="0"/>
                    <a:pt x="1" y="0"/>
                  </a:cubicBezTo>
                  <a:cubicBezTo>
                    <a:pt x="1" y="0"/>
                    <a:pt x="0" y="8"/>
                    <a:pt x="0" y="19"/>
                  </a:cubicBezTo>
                  <a:close/>
                </a:path>
              </a:pathLst>
            </a:custGeom>
            <a:solidFill>
              <a:srgbClr val="D1C0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3" name="ísļïḑè"/>
            <p:cNvSpPr/>
            <p:nvPr/>
          </p:nvSpPr>
          <p:spPr bwMode="auto">
            <a:xfrm>
              <a:off x="3694112" y="3416300"/>
              <a:ext cx="96838" cy="330200"/>
            </a:xfrm>
            <a:custGeom>
              <a:avLst/>
              <a:gdLst>
                <a:gd name="T0" fmla="*/ 30 w 38"/>
                <a:gd name="T1" fmla="*/ 3 h 129"/>
                <a:gd name="T2" fmla="*/ 16 w 38"/>
                <a:gd name="T3" fmla="*/ 10 h 129"/>
                <a:gd name="T4" fmla="*/ 11 w 38"/>
                <a:gd name="T5" fmla="*/ 30 h 129"/>
                <a:gd name="T6" fmla="*/ 5 w 38"/>
                <a:gd name="T7" fmla="*/ 66 h 129"/>
                <a:gd name="T8" fmla="*/ 0 w 38"/>
                <a:gd name="T9" fmla="*/ 87 h 129"/>
                <a:gd name="T10" fmla="*/ 5 w 38"/>
                <a:gd name="T11" fmla="*/ 128 h 129"/>
                <a:gd name="T12" fmla="*/ 13 w 38"/>
                <a:gd name="T13" fmla="*/ 127 h 129"/>
                <a:gd name="T14" fmla="*/ 13 w 38"/>
                <a:gd name="T15" fmla="*/ 88 h 129"/>
                <a:gd name="T16" fmla="*/ 16 w 38"/>
                <a:gd name="T17" fmla="*/ 65 h 129"/>
                <a:gd name="T18" fmla="*/ 25 w 38"/>
                <a:gd name="T19" fmla="*/ 34 h 129"/>
                <a:gd name="T20" fmla="*/ 30 w 38"/>
                <a:gd name="T21"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29">
                  <a:moveTo>
                    <a:pt x="30" y="3"/>
                  </a:moveTo>
                  <a:cubicBezTo>
                    <a:pt x="30" y="3"/>
                    <a:pt x="21" y="0"/>
                    <a:pt x="16" y="10"/>
                  </a:cubicBezTo>
                  <a:cubicBezTo>
                    <a:pt x="11" y="20"/>
                    <a:pt x="12" y="25"/>
                    <a:pt x="11" y="30"/>
                  </a:cubicBezTo>
                  <a:cubicBezTo>
                    <a:pt x="10" y="34"/>
                    <a:pt x="5" y="64"/>
                    <a:pt x="5" y="66"/>
                  </a:cubicBezTo>
                  <a:cubicBezTo>
                    <a:pt x="4" y="67"/>
                    <a:pt x="0" y="82"/>
                    <a:pt x="0" y="87"/>
                  </a:cubicBezTo>
                  <a:cubicBezTo>
                    <a:pt x="1" y="92"/>
                    <a:pt x="5" y="127"/>
                    <a:pt x="5" y="128"/>
                  </a:cubicBezTo>
                  <a:cubicBezTo>
                    <a:pt x="5" y="129"/>
                    <a:pt x="13" y="127"/>
                    <a:pt x="13" y="127"/>
                  </a:cubicBezTo>
                  <a:cubicBezTo>
                    <a:pt x="13" y="127"/>
                    <a:pt x="13" y="91"/>
                    <a:pt x="13" y="88"/>
                  </a:cubicBezTo>
                  <a:cubicBezTo>
                    <a:pt x="14" y="85"/>
                    <a:pt x="14" y="69"/>
                    <a:pt x="16" y="65"/>
                  </a:cubicBezTo>
                  <a:cubicBezTo>
                    <a:pt x="18" y="61"/>
                    <a:pt x="24" y="36"/>
                    <a:pt x="25" y="34"/>
                  </a:cubicBezTo>
                  <a:cubicBezTo>
                    <a:pt x="26" y="31"/>
                    <a:pt x="38" y="6"/>
                    <a:pt x="30" y="3"/>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4" name="îšľïḓê"/>
            <p:cNvSpPr/>
            <p:nvPr/>
          </p:nvSpPr>
          <p:spPr bwMode="auto">
            <a:xfrm>
              <a:off x="3797300" y="3349625"/>
              <a:ext cx="47625" cy="104775"/>
            </a:xfrm>
            <a:custGeom>
              <a:avLst/>
              <a:gdLst>
                <a:gd name="T0" fmla="*/ 19 w 19"/>
                <a:gd name="T1" fmla="*/ 17 h 41"/>
                <a:gd name="T2" fmla="*/ 17 w 19"/>
                <a:gd name="T3" fmla="*/ 34 h 41"/>
                <a:gd name="T4" fmla="*/ 2 w 19"/>
                <a:gd name="T5" fmla="*/ 25 h 41"/>
                <a:gd name="T6" fmla="*/ 2 w 19"/>
                <a:gd name="T7" fmla="*/ 10 h 41"/>
                <a:gd name="T8" fmla="*/ 19 w 19"/>
                <a:gd name="T9" fmla="*/ 17 h 41"/>
              </a:gdLst>
              <a:ahLst/>
              <a:cxnLst>
                <a:cxn ang="0">
                  <a:pos x="T0" y="T1"/>
                </a:cxn>
                <a:cxn ang="0">
                  <a:pos x="T2" y="T3"/>
                </a:cxn>
                <a:cxn ang="0">
                  <a:pos x="T4" y="T5"/>
                </a:cxn>
                <a:cxn ang="0">
                  <a:pos x="T6" y="T7"/>
                </a:cxn>
                <a:cxn ang="0">
                  <a:pos x="T8" y="T9"/>
                </a:cxn>
              </a:cxnLst>
              <a:rect l="0" t="0" r="r" b="b"/>
              <a:pathLst>
                <a:path w="19" h="41">
                  <a:moveTo>
                    <a:pt x="19" y="17"/>
                  </a:moveTo>
                  <a:cubicBezTo>
                    <a:pt x="19" y="17"/>
                    <a:pt x="17" y="30"/>
                    <a:pt x="17" y="34"/>
                  </a:cubicBezTo>
                  <a:cubicBezTo>
                    <a:pt x="17" y="34"/>
                    <a:pt x="10" y="41"/>
                    <a:pt x="2" y="25"/>
                  </a:cubicBezTo>
                  <a:cubicBezTo>
                    <a:pt x="2" y="25"/>
                    <a:pt x="5" y="19"/>
                    <a:pt x="2" y="10"/>
                  </a:cubicBezTo>
                  <a:cubicBezTo>
                    <a:pt x="0" y="0"/>
                    <a:pt x="19" y="17"/>
                    <a:pt x="19" y="17"/>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5" name="ïṥļídê"/>
            <p:cNvSpPr/>
            <p:nvPr/>
          </p:nvSpPr>
          <p:spPr bwMode="auto">
            <a:xfrm>
              <a:off x="3819525" y="3436938"/>
              <a:ext cx="20638" cy="17463"/>
            </a:xfrm>
            <a:custGeom>
              <a:avLst/>
              <a:gdLst>
                <a:gd name="T0" fmla="*/ 13 w 13"/>
                <a:gd name="T1" fmla="*/ 0 h 11"/>
                <a:gd name="T2" fmla="*/ 13 w 13"/>
                <a:gd name="T3" fmla="*/ 11 h 11"/>
                <a:gd name="T4" fmla="*/ 0 w 13"/>
                <a:gd name="T5" fmla="*/ 0 h 11"/>
                <a:gd name="T6" fmla="*/ 13 w 13"/>
                <a:gd name="T7" fmla="*/ 0 h 11"/>
              </a:gdLst>
              <a:ahLst/>
              <a:cxnLst>
                <a:cxn ang="0">
                  <a:pos x="T0" y="T1"/>
                </a:cxn>
                <a:cxn ang="0">
                  <a:pos x="T2" y="T3"/>
                </a:cxn>
                <a:cxn ang="0">
                  <a:pos x="T4" y="T5"/>
                </a:cxn>
                <a:cxn ang="0">
                  <a:pos x="T6" y="T7"/>
                </a:cxn>
              </a:cxnLst>
              <a:rect l="0" t="0" r="r" b="b"/>
              <a:pathLst>
                <a:path w="13" h="11">
                  <a:moveTo>
                    <a:pt x="13" y="0"/>
                  </a:moveTo>
                  <a:lnTo>
                    <a:pt x="13" y="11"/>
                  </a:lnTo>
                  <a:lnTo>
                    <a:pt x="0" y="0"/>
                  </a:lnTo>
                  <a:lnTo>
                    <a:pt x="13" y="0"/>
                  </a:ln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6" name="îṡḻïďè"/>
            <p:cNvSpPr/>
            <p:nvPr/>
          </p:nvSpPr>
          <p:spPr bwMode="auto">
            <a:xfrm>
              <a:off x="3789362" y="3411538"/>
              <a:ext cx="50800" cy="42863"/>
            </a:xfrm>
            <a:custGeom>
              <a:avLst/>
              <a:gdLst>
                <a:gd name="T0" fmla="*/ 32 w 32"/>
                <a:gd name="T1" fmla="*/ 27 h 27"/>
                <a:gd name="T2" fmla="*/ 27 w 32"/>
                <a:gd name="T3" fmla="*/ 19 h 27"/>
                <a:gd name="T4" fmla="*/ 8 w 32"/>
                <a:gd name="T5" fmla="*/ 0 h 27"/>
                <a:gd name="T6" fmla="*/ 0 w 32"/>
                <a:gd name="T7" fmla="*/ 3 h 27"/>
                <a:gd name="T8" fmla="*/ 32 w 32"/>
                <a:gd name="T9" fmla="*/ 27 h 27"/>
              </a:gdLst>
              <a:ahLst/>
              <a:cxnLst>
                <a:cxn ang="0">
                  <a:pos x="T0" y="T1"/>
                </a:cxn>
                <a:cxn ang="0">
                  <a:pos x="T2" y="T3"/>
                </a:cxn>
                <a:cxn ang="0">
                  <a:pos x="T4" y="T5"/>
                </a:cxn>
                <a:cxn ang="0">
                  <a:pos x="T6" y="T7"/>
                </a:cxn>
                <a:cxn ang="0">
                  <a:pos x="T8" y="T9"/>
                </a:cxn>
              </a:cxnLst>
              <a:rect l="0" t="0" r="r" b="b"/>
              <a:pathLst>
                <a:path w="32" h="27">
                  <a:moveTo>
                    <a:pt x="32" y="27"/>
                  </a:moveTo>
                  <a:lnTo>
                    <a:pt x="27" y="19"/>
                  </a:lnTo>
                  <a:lnTo>
                    <a:pt x="8" y="0"/>
                  </a:lnTo>
                  <a:lnTo>
                    <a:pt x="0" y="3"/>
                  </a:lnTo>
                  <a:lnTo>
                    <a:pt x="32" y="27"/>
                  </a:lnTo>
                  <a:close/>
                </a:path>
              </a:pathLst>
            </a:custGeom>
            <a:solidFill>
              <a:srgbClr val="D1C0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7" name="îşḷîde"/>
            <p:cNvSpPr/>
            <p:nvPr/>
          </p:nvSpPr>
          <p:spPr bwMode="auto">
            <a:xfrm>
              <a:off x="3843337" y="3405188"/>
              <a:ext cx="22225" cy="39688"/>
            </a:xfrm>
            <a:custGeom>
              <a:avLst/>
              <a:gdLst>
                <a:gd name="T0" fmla="*/ 6 w 14"/>
                <a:gd name="T1" fmla="*/ 23 h 25"/>
                <a:gd name="T2" fmla="*/ 14 w 14"/>
                <a:gd name="T3" fmla="*/ 25 h 25"/>
                <a:gd name="T4" fmla="*/ 0 w 14"/>
                <a:gd name="T5" fmla="*/ 0 h 25"/>
                <a:gd name="T6" fmla="*/ 6 w 14"/>
                <a:gd name="T7" fmla="*/ 23 h 25"/>
              </a:gdLst>
              <a:ahLst/>
              <a:cxnLst>
                <a:cxn ang="0">
                  <a:pos x="T0" y="T1"/>
                </a:cxn>
                <a:cxn ang="0">
                  <a:pos x="T2" y="T3"/>
                </a:cxn>
                <a:cxn ang="0">
                  <a:pos x="T4" y="T5"/>
                </a:cxn>
                <a:cxn ang="0">
                  <a:pos x="T6" y="T7"/>
                </a:cxn>
              </a:cxnLst>
              <a:rect l="0" t="0" r="r" b="b"/>
              <a:pathLst>
                <a:path w="14" h="25">
                  <a:moveTo>
                    <a:pt x="6" y="23"/>
                  </a:moveTo>
                  <a:lnTo>
                    <a:pt x="14" y="25"/>
                  </a:lnTo>
                  <a:lnTo>
                    <a:pt x="0" y="0"/>
                  </a:lnTo>
                  <a:lnTo>
                    <a:pt x="6" y="23"/>
                  </a:lnTo>
                  <a:close/>
                </a:path>
              </a:pathLst>
            </a:custGeom>
            <a:solidFill>
              <a:srgbClr val="FAE6D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8" name="ïŝliḋê"/>
            <p:cNvSpPr/>
            <p:nvPr/>
          </p:nvSpPr>
          <p:spPr bwMode="auto">
            <a:xfrm>
              <a:off x="3789362" y="3411538"/>
              <a:ext cx="42863" cy="50800"/>
            </a:xfrm>
            <a:custGeom>
              <a:avLst/>
              <a:gdLst>
                <a:gd name="T0" fmla="*/ 27 w 27"/>
                <a:gd name="T1" fmla="*/ 19 h 32"/>
                <a:gd name="T2" fmla="*/ 19 w 27"/>
                <a:gd name="T3" fmla="*/ 32 h 32"/>
                <a:gd name="T4" fmla="*/ 0 w 27"/>
                <a:gd name="T5" fmla="*/ 3 h 32"/>
                <a:gd name="T6" fmla="*/ 8 w 27"/>
                <a:gd name="T7" fmla="*/ 0 h 32"/>
                <a:gd name="T8" fmla="*/ 27 w 27"/>
                <a:gd name="T9" fmla="*/ 19 h 32"/>
              </a:gdLst>
              <a:ahLst/>
              <a:cxnLst>
                <a:cxn ang="0">
                  <a:pos x="T0" y="T1"/>
                </a:cxn>
                <a:cxn ang="0">
                  <a:pos x="T2" y="T3"/>
                </a:cxn>
                <a:cxn ang="0">
                  <a:pos x="T4" y="T5"/>
                </a:cxn>
                <a:cxn ang="0">
                  <a:pos x="T6" y="T7"/>
                </a:cxn>
                <a:cxn ang="0">
                  <a:pos x="T8" y="T9"/>
                </a:cxn>
              </a:cxnLst>
              <a:rect l="0" t="0" r="r" b="b"/>
              <a:pathLst>
                <a:path w="27" h="32">
                  <a:moveTo>
                    <a:pt x="27" y="19"/>
                  </a:moveTo>
                  <a:lnTo>
                    <a:pt x="19" y="32"/>
                  </a:lnTo>
                  <a:lnTo>
                    <a:pt x="0" y="3"/>
                  </a:lnTo>
                  <a:lnTo>
                    <a:pt x="8" y="0"/>
                  </a:lnTo>
                  <a:lnTo>
                    <a:pt x="27" y="19"/>
                  </a:lnTo>
                  <a:close/>
                </a:path>
              </a:pathLst>
            </a:custGeom>
            <a:solidFill>
              <a:srgbClr val="FAE6D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9" name="îsḻïďê"/>
            <p:cNvSpPr/>
            <p:nvPr/>
          </p:nvSpPr>
          <p:spPr bwMode="auto">
            <a:xfrm>
              <a:off x="3889375" y="3478213"/>
              <a:ext cx="12700" cy="47625"/>
            </a:xfrm>
            <a:custGeom>
              <a:avLst/>
              <a:gdLst>
                <a:gd name="T0" fmla="*/ 3 w 5"/>
                <a:gd name="T1" fmla="*/ 19 h 19"/>
                <a:gd name="T2" fmla="*/ 3 w 5"/>
                <a:gd name="T3" fmla="*/ 0 h 19"/>
                <a:gd name="T4" fmla="*/ 0 w 5"/>
                <a:gd name="T5" fmla="*/ 15 h 19"/>
                <a:gd name="T6" fmla="*/ 3 w 5"/>
                <a:gd name="T7" fmla="*/ 19 h 19"/>
              </a:gdLst>
              <a:ahLst/>
              <a:cxnLst>
                <a:cxn ang="0">
                  <a:pos x="T0" y="T1"/>
                </a:cxn>
                <a:cxn ang="0">
                  <a:pos x="T2" y="T3"/>
                </a:cxn>
                <a:cxn ang="0">
                  <a:pos x="T4" y="T5"/>
                </a:cxn>
                <a:cxn ang="0">
                  <a:pos x="T6" y="T7"/>
                </a:cxn>
              </a:cxnLst>
              <a:rect l="0" t="0" r="r" b="b"/>
              <a:pathLst>
                <a:path w="5" h="19">
                  <a:moveTo>
                    <a:pt x="3" y="19"/>
                  </a:moveTo>
                  <a:cubicBezTo>
                    <a:pt x="3" y="19"/>
                    <a:pt x="5" y="7"/>
                    <a:pt x="3" y="0"/>
                  </a:cubicBezTo>
                  <a:cubicBezTo>
                    <a:pt x="3" y="0"/>
                    <a:pt x="2" y="5"/>
                    <a:pt x="0" y="15"/>
                  </a:cubicBezTo>
                  <a:lnTo>
                    <a:pt x="3" y="19"/>
                  </a:lnTo>
                  <a:close/>
                </a:path>
              </a:pathLst>
            </a:custGeom>
            <a:solidFill>
              <a:srgbClr val="D1C0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0" name="iś1îḑê"/>
            <p:cNvSpPr/>
            <p:nvPr/>
          </p:nvSpPr>
          <p:spPr bwMode="auto">
            <a:xfrm>
              <a:off x="3756025" y="3478213"/>
              <a:ext cx="12700" cy="55563"/>
            </a:xfrm>
            <a:custGeom>
              <a:avLst/>
              <a:gdLst>
                <a:gd name="T0" fmla="*/ 0 w 5"/>
                <a:gd name="T1" fmla="*/ 17 h 22"/>
                <a:gd name="T2" fmla="*/ 5 w 5"/>
                <a:gd name="T3" fmla="*/ 0 h 22"/>
                <a:gd name="T4" fmla="*/ 3 w 5"/>
                <a:gd name="T5" fmla="*/ 22 h 22"/>
                <a:gd name="T6" fmla="*/ 0 w 5"/>
                <a:gd name="T7" fmla="*/ 17 h 22"/>
              </a:gdLst>
              <a:ahLst/>
              <a:cxnLst>
                <a:cxn ang="0">
                  <a:pos x="T0" y="T1"/>
                </a:cxn>
                <a:cxn ang="0">
                  <a:pos x="T2" y="T3"/>
                </a:cxn>
                <a:cxn ang="0">
                  <a:pos x="T4" y="T5"/>
                </a:cxn>
                <a:cxn ang="0">
                  <a:pos x="T6" y="T7"/>
                </a:cxn>
              </a:cxnLst>
              <a:rect l="0" t="0" r="r" b="b"/>
              <a:pathLst>
                <a:path w="5" h="22">
                  <a:moveTo>
                    <a:pt x="0" y="17"/>
                  </a:moveTo>
                  <a:cubicBezTo>
                    <a:pt x="0" y="17"/>
                    <a:pt x="5" y="1"/>
                    <a:pt x="5" y="0"/>
                  </a:cubicBezTo>
                  <a:cubicBezTo>
                    <a:pt x="5" y="0"/>
                    <a:pt x="5" y="15"/>
                    <a:pt x="3" y="22"/>
                  </a:cubicBezTo>
                  <a:cubicBezTo>
                    <a:pt x="3" y="22"/>
                    <a:pt x="1" y="19"/>
                    <a:pt x="0" y="17"/>
                  </a:cubicBezTo>
                  <a:close/>
                </a:path>
              </a:pathLst>
            </a:custGeom>
            <a:solidFill>
              <a:srgbClr val="D1C0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1" name="ïslïḋè"/>
            <p:cNvSpPr/>
            <p:nvPr/>
          </p:nvSpPr>
          <p:spPr bwMode="auto">
            <a:xfrm>
              <a:off x="4027487" y="3311525"/>
              <a:ext cx="200025" cy="255588"/>
            </a:xfrm>
            <a:custGeom>
              <a:avLst/>
              <a:gdLst>
                <a:gd name="T0" fmla="*/ 126 w 126"/>
                <a:gd name="T1" fmla="*/ 0 h 161"/>
                <a:gd name="T2" fmla="*/ 0 w 126"/>
                <a:gd name="T3" fmla="*/ 158 h 161"/>
                <a:gd name="T4" fmla="*/ 5 w 126"/>
                <a:gd name="T5" fmla="*/ 161 h 161"/>
                <a:gd name="T6" fmla="*/ 126 w 126"/>
                <a:gd name="T7" fmla="*/ 0 h 161"/>
              </a:gdLst>
              <a:ahLst/>
              <a:cxnLst>
                <a:cxn ang="0">
                  <a:pos x="T0" y="T1"/>
                </a:cxn>
                <a:cxn ang="0">
                  <a:pos x="T2" y="T3"/>
                </a:cxn>
                <a:cxn ang="0">
                  <a:pos x="T4" y="T5"/>
                </a:cxn>
                <a:cxn ang="0">
                  <a:pos x="T6" y="T7"/>
                </a:cxn>
              </a:cxnLst>
              <a:rect l="0" t="0" r="r" b="b"/>
              <a:pathLst>
                <a:path w="126" h="161">
                  <a:moveTo>
                    <a:pt x="126" y="0"/>
                  </a:moveTo>
                  <a:lnTo>
                    <a:pt x="0" y="158"/>
                  </a:lnTo>
                  <a:lnTo>
                    <a:pt x="5" y="161"/>
                  </a:lnTo>
                  <a:lnTo>
                    <a:pt x="126" y="0"/>
                  </a:lnTo>
                  <a:close/>
                </a:path>
              </a:pathLst>
            </a:custGeom>
            <a:solidFill>
              <a:srgbClr val="5428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2" name="îṩliḍé"/>
            <p:cNvSpPr/>
            <p:nvPr/>
          </p:nvSpPr>
          <p:spPr bwMode="auto">
            <a:xfrm>
              <a:off x="4051300" y="3516313"/>
              <a:ext cx="30163" cy="28575"/>
            </a:xfrm>
            <a:custGeom>
              <a:avLst/>
              <a:gdLst>
                <a:gd name="T0" fmla="*/ 10 w 12"/>
                <a:gd name="T1" fmla="*/ 1 h 11"/>
                <a:gd name="T2" fmla="*/ 4 w 12"/>
                <a:gd name="T3" fmla="*/ 1 h 11"/>
                <a:gd name="T4" fmla="*/ 4 w 12"/>
                <a:gd name="T5" fmla="*/ 3 h 11"/>
                <a:gd name="T6" fmla="*/ 2 w 12"/>
                <a:gd name="T7" fmla="*/ 4 h 11"/>
                <a:gd name="T8" fmla="*/ 2 w 12"/>
                <a:gd name="T9" fmla="*/ 6 h 11"/>
                <a:gd name="T10" fmla="*/ 3 w 12"/>
                <a:gd name="T11" fmla="*/ 8 h 11"/>
                <a:gd name="T12" fmla="*/ 3 w 12"/>
                <a:gd name="T13" fmla="*/ 10 h 11"/>
                <a:gd name="T14" fmla="*/ 8 w 12"/>
                <a:gd name="T15" fmla="*/ 11 h 11"/>
                <a:gd name="T16" fmla="*/ 9 w 12"/>
                <a:gd name="T17" fmla="*/ 9 h 11"/>
                <a:gd name="T18" fmla="*/ 10 w 12"/>
                <a:gd name="T19" fmla="*/ 7 h 11"/>
                <a:gd name="T20" fmla="*/ 10 w 12"/>
                <a:gd name="T21" fmla="*/ 5 h 11"/>
                <a:gd name="T22" fmla="*/ 11 w 12"/>
                <a:gd name="T23" fmla="*/ 1 h 11"/>
                <a:gd name="T24" fmla="*/ 10 w 12"/>
                <a:gd name="T25"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1">
                  <a:moveTo>
                    <a:pt x="10" y="1"/>
                  </a:moveTo>
                  <a:cubicBezTo>
                    <a:pt x="10" y="1"/>
                    <a:pt x="4" y="0"/>
                    <a:pt x="4" y="1"/>
                  </a:cubicBezTo>
                  <a:cubicBezTo>
                    <a:pt x="4" y="2"/>
                    <a:pt x="4" y="3"/>
                    <a:pt x="4" y="3"/>
                  </a:cubicBezTo>
                  <a:cubicBezTo>
                    <a:pt x="2" y="4"/>
                    <a:pt x="2" y="4"/>
                    <a:pt x="2" y="4"/>
                  </a:cubicBezTo>
                  <a:cubicBezTo>
                    <a:pt x="2" y="4"/>
                    <a:pt x="0" y="5"/>
                    <a:pt x="2" y="6"/>
                  </a:cubicBezTo>
                  <a:cubicBezTo>
                    <a:pt x="2" y="6"/>
                    <a:pt x="1" y="7"/>
                    <a:pt x="3" y="8"/>
                  </a:cubicBezTo>
                  <a:cubicBezTo>
                    <a:pt x="3" y="8"/>
                    <a:pt x="3" y="9"/>
                    <a:pt x="3" y="10"/>
                  </a:cubicBezTo>
                  <a:cubicBezTo>
                    <a:pt x="4" y="10"/>
                    <a:pt x="8" y="11"/>
                    <a:pt x="8" y="11"/>
                  </a:cubicBezTo>
                  <a:cubicBezTo>
                    <a:pt x="8" y="11"/>
                    <a:pt x="9" y="10"/>
                    <a:pt x="9" y="9"/>
                  </a:cubicBezTo>
                  <a:cubicBezTo>
                    <a:pt x="9" y="9"/>
                    <a:pt x="10" y="8"/>
                    <a:pt x="10" y="7"/>
                  </a:cubicBezTo>
                  <a:cubicBezTo>
                    <a:pt x="10" y="7"/>
                    <a:pt x="10" y="6"/>
                    <a:pt x="10" y="5"/>
                  </a:cubicBezTo>
                  <a:cubicBezTo>
                    <a:pt x="10" y="5"/>
                    <a:pt x="12" y="3"/>
                    <a:pt x="11" y="1"/>
                  </a:cubicBezTo>
                  <a:cubicBezTo>
                    <a:pt x="11" y="1"/>
                    <a:pt x="10" y="1"/>
                    <a:pt x="10" y="1"/>
                  </a:cubicBezTo>
                  <a:close/>
                </a:path>
              </a:pathLst>
            </a:custGeom>
            <a:solidFill>
              <a:srgbClr val="DB9C7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3" name="îşḷíde"/>
            <p:cNvSpPr/>
            <p:nvPr/>
          </p:nvSpPr>
          <p:spPr bwMode="auto">
            <a:xfrm>
              <a:off x="4043362" y="3513138"/>
              <a:ext cx="22225" cy="15875"/>
            </a:xfrm>
            <a:custGeom>
              <a:avLst/>
              <a:gdLst>
                <a:gd name="T0" fmla="*/ 3 w 9"/>
                <a:gd name="T1" fmla="*/ 0 h 6"/>
                <a:gd name="T2" fmla="*/ 8 w 9"/>
                <a:gd name="T3" fmla="*/ 4 h 6"/>
                <a:gd name="T4" fmla="*/ 8 w 9"/>
                <a:gd name="T5" fmla="*/ 6 h 6"/>
                <a:gd name="T6" fmla="*/ 5 w 9"/>
                <a:gd name="T7" fmla="*/ 5 h 6"/>
                <a:gd name="T8" fmla="*/ 2 w 9"/>
                <a:gd name="T9" fmla="*/ 4 h 6"/>
                <a:gd name="T10" fmla="*/ 3 w 9"/>
                <a:gd name="T11" fmla="*/ 0 h 6"/>
              </a:gdLst>
              <a:ahLst/>
              <a:cxnLst>
                <a:cxn ang="0">
                  <a:pos x="T0" y="T1"/>
                </a:cxn>
                <a:cxn ang="0">
                  <a:pos x="T2" y="T3"/>
                </a:cxn>
                <a:cxn ang="0">
                  <a:pos x="T4" y="T5"/>
                </a:cxn>
                <a:cxn ang="0">
                  <a:pos x="T6" y="T7"/>
                </a:cxn>
                <a:cxn ang="0">
                  <a:pos x="T8" y="T9"/>
                </a:cxn>
                <a:cxn ang="0">
                  <a:pos x="T10" y="T11"/>
                </a:cxn>
              </a:cxnLst>
              <a:rect l="0" t="0" r="r" b="b"/>
              <a:pathLst>
                <a:path w="9" h="6">
                  <a:moveTo>
                    <a:pt x="3" y="0"/>
                  </a:moveTo>
                  <a:cubicBezTo>
                    <a:pt x="3" y="0"/>
                    <a:pt x="7" y="2"/>
                    <a:pt x="8" y="4"/>
                  </a:cubicBezTo>
                  <a:cubicBezTo>
                    <a:pt x="8" y="5"/>
                    <a:pt x="9" y="5"/>
                    <a:pt x="8" y="6"/>
                  </a:cubicBezTo>
                  <a:cubicBezTo>
                    <a:pt x="8" y="6"/>
                    <a:pt x="7" y="6"/>
                    <a:pt x="5" y="5"/>
                  </a:cubicBezTo>
                  <a:cubicBezTo>
                    <a:pt x="4" y="5"/>
                    <a:pt x="2" y="4"/>
                    <a:pt x="2" y="4"/>
                  </a:cubicBezTo>
                  <a:cubicBezTo>
                    <a:pt x="2" y="4"/>
                    <a:pt x="0" y="3"/>
                    <a:pt x="3" y="0"/>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4" name="îšlîḓe"/>
            <p:cNvSpPr/>
            <p:nvPr/>
          </p:nvSpPr>
          <p:spPr bwMode="auto">
            <a:xfrm>
              <a:off x="3786187" y="3275013"/>
              <a:ext cx="90488" cy="128588"/>
            </a:xfrm>
            <a:custGeom>
              <a:avLst/>
              <a:gdLst>
                <a:gd name="T0" fmla="*/ 17 w 35"/>
                <a:gd name="T1" fmla="*/ 1 h 50"/>
                <a:gd name="T2" fmla="*/ 32 w 35"/>
                <a:gd name="T3" fmla="*/ 16 h 50"/>
                <a:gd name="T4" fmla="*/ 27 w 35"/>
                <a:gd name="T5" fmla="*/ 48 h 50"/>
                <a:gd name="T6" fmla="*/ 8 w 35"/>
                <a:gd name="T7" fmla="*/ 40 h 50"/>
                <a:gd name="T8" fmla="*/ 1 w 35"/>
                <a:gd name="T9" fmla="*/ 19 h 50"/>
                <a:gd name="T10" fmla="*/ 17 w 35"/>
                <a:gd name="T11" fmla="*/ 1 h 50"/>
              </a:gdLst>
              <a:ahLst/>
              <a:cxnLst>
                <a:cxn ang="0">
                  <a:pos x="T0" y="T1"/>
                </a:cxn>
                <a:cxn ang="0">
                  <a:pos x="T2" y="T3"/>
                </a:cxn>
                <a:cxn ang="0">
                  <a:pos x="T4" y="T5"/>
                </a:cxn>
                <a:cxn ang="0">
                  <a:pos x="T6" y="T7"/>
                </a:cxn>
                <a:cxn ang="0">
                  <a:pos x="T8" y="T9"/>
                </a:cxn>
                <a:cxn ang="0">
                  <a:pos x="T10" y="T11"/>
                </a:cxn>
              </a:cxnLst>
              <a:rect l="0" t="0" r="r" b="b"/>
              <a:pathLst>
                <a:path w="35" h="50">
                  <a:moveTo>
                    <a:pt x="17" y="1"/>
                  </a:moveTo>
                  <a:cubicBezTo>
                    <a:pt x="17" y="1"/>
                    <a:pt x="30" y="0"/>
                    <a:pt x="32" y="16"/>
                  </a:cubicBezTo>
                  <a:cubicBezTo>
                    <a:pt x="35" y="32"/>
                    <a:pt x="29" y="45"/>
                    <a:pt x="27" y="48"/>
                  </a:cubicBezTo>
                  <a:cubicBezTo>
                    <a:pt x="25" y="50"/>
                    <a:pt x="11" y="48"/>
                    <a:pt x="8" y="40"/>
                  </a:cubicBezTo>
                  <a:cubicBezTo>
                    <a:pt x="5" y="32"/>
                    <a:pt x="1" y="26"/>
                    <a:pt x="1" y="19"/>
                  </a:cubicBezTo>
                  <a:cubicBezTo>
                    <a:pt x="2" y="12"/>
                    <a:pt x="0" y="1"/>
                    <a:pt x="17" y="1"/>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5" name="iṣľïḓé"/>
            <p:cNvSpPr/>
            <p:nvPr/>
          </p:nvSpPr>
          <p:spPr bwMode="auto">
            <a:xfrm>
              <a:off x="3765550" y="3263900"/>
              <a:ext cx="112713" cy="152400"/>
            </a:xfrm>
            <a:custGeom>
              <a:avLst/>
              <a:gdLst>
                <a:gd name="T0" fmla="*/ 41 w 44"/>
                <a:gd name="T1" fmla="*/ 26 h 59"/>
                <a:gd name="T2" fmla="*/ 27 w 44"/>
                <a:gd name="T3" fmla="*/ 3 h 59"/>
                <a:gd name="T4" fmla="*/ 1 w 44"/>
                <a:gd name="T5" fmla="*/ 19 h 59"/>
                <a:gd name="T6" fmla="*/ 2 w 44"/>
                <a:gd name="T7" fmla="*/ 46 h 59"/>
                <a:gd name="T8" fmla="*/ 20 w 44"/>
                <a:gd name="T9" fmla="*/ 59 h 59"/>
                <a:gd name="T10" fmla="*/ 17 w 44"/>
                <a:gd name="T11" fmla="*/ 22 h 59"/>
                <a:gd name="T12" fmla="*/ 40 w 44"/>
                <a:gd name="T13" fmla="*/ 22 h 59"/>
                <a:gd name="T14" fmla="*/ 41 w 44"/>
                <a:gd name="T15" fmla="*/ 26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59">
                  <a:moveTo>
                    <a:pt x="41" y="26"/>
                  </a:moveTo>
                  <a:cubicBezTo>
                    <a:pt x="41" y="26"/>
                    <a:pt x="44" y="6"/>
                    <a:pt x="27" y="3"/>
                  </a:cubicBezTo>
                  <a:cubicBezTo>
                    <a:pt x="9" y="0"/>
                    <a:pt x="3" y="12"/>
                    <a:pt x="1" y="19"/>
                  </a:cubicBezTo>
                  <a:cubicBezTo>
                    <a:pt x="0" y="26"/>
                    <a:pt x="2" y="46"/>
                    <a:pt x="2" y="46"/>
                  </a:cubicBezTo>
                  <a:cubicBezTo>
                    <a:pt x="2" y="46"/>
                    <a:pt x="13" y="56"/>
                    <a:pt x="20" y="59"/>
                  </a:cubicBezTo>
                  <a:cubicBezTo>
                    <a:pt x="20" y="59"/>
                    <a:pt x="15" y="37"/>
                    <a:pt x="17" y="22"/>
                  </a:cubicBezTo>
                  <a:cubicBezTo>
                    <a:pt x="17" y="22"/>
                    <a:pt x="31" y="24"/>
                    <a:pt x="40" y="22"/>
                  </a:cubicBezTo>
                  <a:cubicBezTo>
                    <a:pt x="40" y="22"/>
                    <a:pt x="41" y="25"/>
                    <a:pt x="41" y="26"/>
                  </a:cubicBezTo>
                  <a:close/>
                </a:path>
              </a:pathLst>
            </a:custGeom>
            <a:solidFill>
              <a:srgbClr val="162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6" name="išľîďê"/>
            <p:cNvSpPr/>
            <p:nvPr/>
          </p:nvSpPr>
          <p:spPr bwMode="auto">
            <a:xfrm>
              <a:off x="3816350" y="3387725"/>
              <a:ext cx="26988" cy="20638"/>
            </a:xfrm>
            <a:custGeom>
              <a:avLst/>
              <a:gdLst>
                <a:gd name="T0" fmla="*/ 10 w 10"/>
                <a:gd name="T1" fmla="*/ 4 h 8"/>
                <a:gd name="T2" fmla="*/ 0 w 10"/>
                <a:gd name="T3" fmla="*/ 0 h 8"/>
                <a:gd name="T4" fmla="*/ 10 w 10"/>
                <a:gd name="T5" fmla="*/ 8 h 8"/>
                <a:gd name="T6" fmla="*/ 10 w 10"/>
                <a:gd name="T7" fmla="*/ 4 h 8"/>
              </a:gdLst>
              <a:ahLst/>
              <a:cxnLst>
                <a:cxn ang="0">
                  <a:pos x="T0" y="T1"/>
                </a:cxn>
                <a:cxn ang="0">
                  <a:pos x="T2" y="T3"/>
                </a:cxn>
                <a:cxn ang="0">
                  <a:pos x="T4" y="T5"/>
                </a:cxn>
                <a:cxn ang="0">
                  <a:pos x="T6" y="T7"/>
                </a:cxn>
              </a:cxnLst>
              <a:rect l="0" t="0" r="r" b="b"/>
              <a:pathLst>
                <a:path w="10" h="8">
                  <a:moveTo>
                    <a:pt x="10" y="4"/>
                  </a:moveTo>
                  <a:cubicBezTo>
                    <a:pt x="10" y="4"/>
                    <a:pt x="6" y="4"/>
                    <a:pt x="0" y="0"/>
                  </a:cubicBezTo>
                  <a:cubicBezTo>
                    <a:pt x="0" y="0"/>
                    <a:pt x="4" y="6"/>
                    <a:pt x="10" y="8"/>
                  </a:cubicBezTo>
                  <a:cubicBezTo>
                    <a:pt x="10" y="8"/>
                    <a:pt x="10" y="5"/>
                    <a:pt x="10" y="4"/>
                  </a:cubicBezTo>
                  <a:close/>
                </a:path>
              </a:pathLst>
            </a:custGeom>
            <a:solidFill>
              <a:srgbClr val="A778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7" name="ïşļïḑê"/>
            <p:cNvSpPr/>
            <p:nvPr/>
          </p:nvSpPr>
          <p:spPr bwMode="auto">
            <a:xfrm>
              <a:off x="3644900" y="3657600"/>
              <a:ext cx="146050" cy="117475"/>
            </a:xfrm>
            <a:custGeom>
              <a:avLst/>
              <a:gdLst>
                <a:gd name="T0" fmla="*/ 92 w 92"/>
                <a:gd name="T1" fmla="*/ 61 h 74"/>
                <a:gd name="T2" fmla="*/ 10 w 92"/>
                <a:gd name="T3" fmla="*/ 74 h 74"/>
                <a:gd name="T4" fmla="*/ 0 w 92"/>
                <a:gd name="T5" fmla="*/ 13 h 74"/>
                <a:gd name="T6" fmla="*/ 83 w 92"/>
                <a:gd name="T7" fmla="*/ 0 h 74"/>
                <a:gd name="T8" fmla="*/ 92 w 92"/>
                <a:gd name="T9" fmla="*/ 61 h 74"/>
              </a:gdLst>
              <a:ahLst/>
              <a:cxnLst>
                <a:cxn ang="0">
                  <a:pos x="T0" y="T1"/>
                </a:cxn>
                <a:cxn ang="0">
                  <a:pos x="T2" y="T3"/>
                </a:cxn>
                <a:cxn ang="0">
                  <a:pos x="T4" y="T5"/>
                </a:cxn>
                <a:cxn ang="0">
                  <a:pos x="T6" y="T7"/>
                </a:cxn>
                <a:cxn ang="0">
                  <a:pos x="T8" y="T9"/>
                </a:cxn>
              </a:cxnLst>
              <a:rect l="0" t="0" r="r" b="b"/>
              <a:pathLst>
                <a:path w="92" h="74">
                  <a:moveTo>
                    <a:pt x="92" y="61"/>
                  </a:moveTo>
                  <a:lnTo>
                    <a:pt x="10" y="74"/>
                  </a:lnTo>
                  <a:lnTo>
                    <a:pt x="0" y="13"/>
                  </a:lnTo>
                  <a:lnTo>
                    <a:pt x="83" y="0"/>
                  </a:lnTo>
                  <a:lnTo>
                    <a:pt x="92" y="61"/>
                  </a:lnTo>
                  <a:close/>
                </a:path>
              </a:pathLst>
            </a:custGeom>
            <a:solidFill>
              <a:srgbClr val="366E9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8" name="ïṩļiḋê"/>
            <p:cNvSpPr/>
            <p:nvPr/>
          </p:nvSpPr>
          <p:spPr bwMode="auto">
            <a:xfrm>
              <a:off x="3695700" y="3725863"/>
              <a:ext cx="44450" cy="52388"/>
            </a:xfrm>
            <a:custGeom>
              <a:avLst/>
              <a:gdLst>
                <a:gd name="T0" fmla="*/ 2 w 17"/>
                <a:gd name="T1" fmla="*/ 18 h 20"/>
                <a:gd name="T2" fmla="*/ 1 w 17"/>
                <a:gd name="T3" fmla="*/ 16 h 20"/>
                <a:gd name="T4" fmla="*/ 1 w 17"/>
                <a:gd name="T5" fmla="*/ 14 h 20"/>
                <a:gd name="T6" fmla="*/ 1 w 17"/>
                <a:gd name="T7" fmla="*/ 13 h 20"/>
                <a:gd name="T8" fmla="*/ 1 w 17"/>
                <a:gd name="T9" fmla="*/ 9 h 20"/>
                <a:gd name="T10" fmla="*/ 3 w 17"/>
                <a:gd name="T11" fmla="*/ 0 h 20"/>
                <a:gd name="T12" fmla="*/ 8 w 17"/>
                <a:gd name="T13" fmla="*/ 0 h 20"/>
                <a:gd name="T14" fmla="*/ 12 w 17"/>
                <a:gd name="T15" fmla="*/ 0 h 20"/>
                <a:gd name="T16" fmla="*/ 17 w 17"/>
                <a:gd name="T17" fmla="*/ 11 h 20"/>
                <a:gd name="T18" fmla="*/ 17 w 17"/>
                <a:gd name="T19" fmla="*/ 12 h 20"/>
                <a:gd name="T20" fmla="*/ 16 w 17"/>
                <a:gd name="T21" fmla="*/ 15 h 20"/>
                <a:gd name="T22" fmla="*/ 15 w 17"/>
                <a:gd name="T23" fmla="*/ 18 h 20"/>
                <a:gd name="T24" fmla="*/ 12 w 17"/>
                <a:gd name="T25" fmla="*/ 18 h 20"/>
                <a:gd name="T26" fmla="*/ 9 w 17"/>
                <a:gd name="T27" fmla="*/ 19 h 20"/>
                <a:gd name="T28" fmla="*/ 5 w 17"/>
                <a:gd name="T29" fmla="*/ 19 h 20"/>
                <a:gd name="T30" fmla="*/ 2 w 17"/>
                <a:gd name="T31"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0">
                  <a:moveTo>
                    <a:pt x="2" y="18"/>
                  </a:moveTo>
                  <a:cubicBezTo>
                    <a:pt x="2" y="18"/>
                    <a:pt x="1" y="17"/>
                    <a:pt x="1" y="16"/>
                  </a:cubicBezTo>
                  <a:cubicBezTo>
                    <a:pt x="1" y="16"/>
                    <a:pt x="1" y="15"/>
                    <a:pt x="1" y="14"/>
                  </a:cubicBezTo>
                  <a:cubicBezTo>
                    <a:pt x="1" y="14"/>
                    <a:pt x="1" y="14"/>
                    <a:pt x="1" y="13"/>
                  </a:cubicBezTo>
                  <a:cubicBezTo>
                    <a:pt x="1" y="13"/>
                    <a:pt x="0" y="11"/>
                    <a:pt x="1" y="9"/>
                  </a:cubicBezTo>
                  <a:cubicBezTo>
                    <a:pt x="1" y="8"/>
                    <a:pt x="3" y="0"/>
                    <a:pt x="3" y="0"/>
                  </a:cubicBezTo>
                  <a:cubicBezTo>
                    <a:pt x="8" y="0"/>
                    <a:pt x="8" y="0"/>
                    <a:pt x="8" y="0"/>
                  </a:cubicBezTo>
                  <a:cubicBezTo>
                    <a:pt x="12" y="0"/>
                    <a:pt x="12" y="0"/>
                    <a:pt x="12" y="0"/>
                  </a:cubicBezTo>
                  <a:cubicBezTo>
                    <a:pt x="12" y="0"/>
                    <a:pt x="17" y="9"/>
                    <a:pt x="17" y="11"/>
                  </a:cubicBezTo>
                  <a:cubicBezTo>
                    <a:pt x="17" y="11"/>
                    <a:pt x="17" y="11"/>
                    <a:pt x="17" y="12"/>
                  </a:cubicBezTo>
                  <a:cubicBezTo>
                    <a:pt x="17" y="13"/>
                    <a:pt x="16" y="14"/>
                    <a:pt x="16" y="15"/>
                  </a:cubicBezTo>
                  <a:cubicBezTo>
                    <a:pt x="16" y="15"/>
                    <a:pt x="16" y="18"/>
                    <a:pt x="15" y="18"/>
                  </a:cubicBezTo>
                  <a:cubicBezTo>
                    <a:pt x="14" y="19"/>
                    <a:pt x="13" y="19"/>
                    <a:pt x="12" y="18"/>
                  </a:cubicBezTo>
                  <a:cubicBezTo>
                    <a:pt x="12" y="18"/>
                    <a:pt x="10" y="19"/>
                    <a:pt x="9" y="19"/>
                  </a:cubicBezTo>
                  <a:cubicBezTo>
                    <a:pt x="9" y="19"/>
                    <a:pt x="7" y="20"/>
                    <a:pt x="5" y="19"/>
                  </a:cubicBezTo>
                  <a:cubicBezTo>
                    <a:pt x="5" y="19"/>
                    <a:pt x="3" y="19"/>
                    <a:pt x="2" y="18"/>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9" name="iṧlidé"/>
            <p:cNvSpPr/>
            <p:nvPr/>
          </p:nvSpPr>
          <p:spPr bwMode="auto">
            <a:xfrm>
              <a:off x="3694112" y="3416300"/>
              <a:ext cx="96838" cy="320675"/>
            </a:xfrm>
            <a:custGeom>
              <a:avLst/>
              <a:gdLst>
                <a:gd name="T0" fmla="*/ 30 w 38"/>
                <a:gd name="T1" fmla="*/ 3 h 125"/>
                <a:gd name="T2" fmla="*/ 16 w 38"/>
                <a:gd name="T3" fmla="*/ 10 h 125"/>
                <a:gd name="T4" fmla="*/ 10 w 38"/>
                <a:gd name="T5" fmla="*/ 29 h 125"/>
                <a:gd name="T6" fmla="*/ 3 w 38"/>
                <a:gd name="T7" fmla="*/ 62 h 125"/>
                <a:gd name="T8" fmla="*/ 0 w 38"/>
                <a:gd name="T9" fmla="*/ 87 h 125"/>
                <a:gd name="T10" fmla="*/ 1 w 38"/>
                <a:gd name="T11" fmla="*/ 124 h 125"/>
                <a:gd name="T12" fmla="*/ 15 w 38"/>
                <a:gd name="T13" fmla="*/ 122 h 125"/>
                <a:gd name="T14" fmla="*/ 14 w 38"/>
                <a:gd name="T15" fmla="*/ 90 h 125"/>
                <a:gd name="T16" fmla="*/ 17 w 38"/>
                <a:gd name="T17" fmla="*/ 68 h 125"/>
                <a:gd name="T18" fmla="*/ 26 w 38"/>
                <a:gd name="T19" fmla="*/ 34 h 125"/>
                <a:gd name="T20" fmla="*/ 30 w 38"/>
                <a:gd name="T21" fmla="*/ 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25">
                  <a:moveTo>
                    <a:pt x="30" y="3"/>
                  </a:moveTo>
                  <a:cubicBezTo>
                    <a:pt x="30" y="3"/>
                    <a:pt x="21" y="0"/>
                    <a:pt x="16" y="10"/>
                  </a:cubicBezTo>
                  <a:cubicBezTo>
                    <a:pt x="11" y="20"/>
                    <a:pt x="11" y="24"/>
                    <a:pt x="10" y="29"/>
                  </a:cubicBezTo>
                  <a:cubicBezTo>
                    <a:pt x="9" y="34"/>
                    <a:pt x="3" y="61"/>
                    <a:pt x="3" y="62"/>
                  </a:cubicBezTo>
                  <a:cubicBezTo>
                    <a:pt x="3" y="64"/>
                    <a:pt x="0" y="81"/>
                    <a:pt x="0" y="87"/>
                  </a:cubicBezTo>
                  <a:cubicBezTo>
                    <a:pt x="0" y="92"/>
                    <a:pt x="1" y="122"/>
                    <a:pt x="1" y="124"/>
                  </a:cubicBezTo>
                  <a:cubicBezTo>
                    <a:pt x="1" y="125"/>
                    <a:pt x="15" y="122"/>
                    <a:pt x="15" y="122"/>
                  </a:cubicBezTo>
                  <a:cubicBezTo>
                    <a:pt x="15" y="122"/>
                    <a:pt x="14" y="93"/>
                    <a:pt x="14" y="90"/>
                  </a:cubicBezTo>
                  <a:cubicBezTo>
                    <a:pt x="14" y="87"/>
                    <a:pt x="15" y="72"/>
                    <a:pt x="17" y="68"/>
                  </a:cubicBezTo>
                  <a:cubicBezTo>
                    <a:pt x="18" y="63"/>
                    <a:pt x="25" y="37"/>
                    <a:pt x="26" y="34"/>
                  </a:cubicBezTo>
                  <a:cubicBezTo>
                    <a:pt x="27" y="32"/>
                    <a:pt x="38" y="6"/>
                    <a:pt x="30" y="3"/>
                  </a:cubicBezTo>
                  <a:close/>
                </a:path>
              </a:pathLst>
            </a:custGeom>
            <a:solidFill>
              <a:srgbClr val="EDDA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0" name="îśliďé"/>
            <p:cNvSpPr/>
            <p:nvPr/>
          </p:nvSpPr>
          <p:spPr bwMode="auto">
            <a:xfrm>
              <a:off x="4937125" y="4087813"/>
              <a:ext cx="34925" cy="28575"/>
            </a:xfrm>
            <a:custGeom>
              <a:avLst/>
              <a:gdLst>
                <a:gd name="T0" fmla="*/ 13 w 14"/>
                <a:gd name="T1" fmla="*/ 9 h 11"/>
                <a:gd name="T2" fmla="*/ 14 w 14"/>
                <a:gd name="T3" fmla="*/ 0 h 11"/>
                <a:gd name="T4" fmla="*/ 0 w 14"/>
                <a:gd name="T5" fmla="*/ 1 h 11"/>
                <a:gd name="T6" fmla="*/ 2 w 14"/>
                <a:gd name="T7" fmla="*/ 9 h 11"/>
                <a:gd name="T8" fmla="*/ 13 w 14"/>
                <a:gd name="T9" fmla="*/ 9 h 11"/>
              </a:gdLst>
              <a:ahLst/>
              <a:cxnLst>
                <a:cxn ang="0">
                  <a:pos x="T0" y="T1"/>
                </a:cxn>
                <a:cxn ang="0">
                  <a:pos x="T2" y="T3"/>
                </a:cxn>
                <a:cxn ang="0">
                  <a:pos x="T4" y="T5"/>
                </a:cxn>
                <a:cxn ang="0">
                  <a:pos x="T6" y="T7"/>
                </a:cxn>
                <a:cxn ang="0">
                  <a:pos x="T8" y="T9"/>
                </a:cxn>
              </a:cxnLst>
              <a:rect l="0" t="0" r="r" b="b"/>
              <a:pathLst>
                <a:path w="14" h="11">
                  <a:moveTo>
                    <a:pt x="13" y="9"/>
                  </a:moveTo>
                  <a:cubicBezTo>
                    <a:pt x="14" y="0"/>
                    <a:pt x="14" y="0"/>
                    <a:pt x="14" y="0"/>
                  </a:cubicBezTo>
                  <a:cubicBezTo>
                    <a:pt x="14" y="0"/>
                    <a:pt x="2" y="0"/>
                    <a:pt x="0" y="1"/>
                  </a:cubicBezTo>
                  <a:cubicBezTo>
                    <a:pt x="0" y="1"/>
                    <a:pt x="1" y="8"/>
                    <a:pt x="2" y="9"/>
                  </a:cubicBezTo>
                  <a:cubicBezTo>
                    <a:pt x="2" y="11"/>
                    <a:pt x="13" y="9"/>
                    <a:pt x="13" y="9"/>
                  </a:cubicBezTo>
                  <a:close/>
                </a:path>
              </a:pathLst>
            </a:custGeom>
            <a:solidFill>
              <a:srgbClr val="5C54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1" name="iṣḷîďé"/>
            <p:cNvSpPr/>
            <p:nvPr/>
          </p:nvSpPr>
          <p:spPr bwMode="auto">
            <a:xfrm>
              <a:off x="4879975" y="4108450"/>
              <a:ext cx="100013" cy="52388"/>
            </a:xfrm>
            <a:custGeom>
              <a:avLst/>
              <a:gdLst>
                <a:gd name="T0" fmla="*/ 14 w 39"/>
                <a:gd name="T1" fmla="*/ 19 h 20"/>
                <a:gd name="T2" fmla="*/ 38 w 39"/>
                <a:gd name="T3" fmla="*/ 18 h 20"/>
                <a:gd name="T4" fmla="*/ 35 w 39"/>
                <a:gd name="T5" fmla="*/ 0 h 20"/>
                <a:gd name="T6" fmla="*/ 23 w 39"/>
                <a:gd name="T7" fmla="*/ 1 h 20"/>
                <a:gd name="T8" fmla="*/ 16 w 39"/>
                <a:gd name="T9" fmla="*/ 7 h 20"/>
                <a:gd name="T10" fmla="*/ 5 w 39"/>
                <a:gd name="T11" fmla="*/ 12 h 20"/>
                <a:gd name="T12" fmla="*/ 14 w 39"/>
                <a:gd name="T13" fmla="*/ 19 h 20"/>
              </a:gdLst>
              <a:ahLst/>
              <a:cxnLst>
                <a:cxn ang="0">
                  <a:pos x="T0" y="T1"/>
                </a:cxn>
                <a:cxn ang="0">
                  <a:pos x="T2" y="T3"/>
                </a:cxn>
                <a:cxn ang="0">
                  <a:pos x="T4" y="T5"/>
                </a:cxn>
                <a:cxn ang="0">
                  <a:pos x="T6" y="T7"/>
                </a:cxn>
                <a:cxn ang="0">
                  <a:pos x="T8" y="T9"/>
                </a:cxn>
                <a:cxn ang="0">
                  <a:pos x="T10" y="T11"/>
                </a:cxn>
                <a:cxn ang="0">
                  <a:pos x="T12" y="T13"/>
                </a:cxn>
              </a:cxnLst>
              <a:rect l="0" t="0" r="r" b="b"/>
              <a:pathLst>
                <a:path w="39" h="20">
                  <a:moveTo>
                    <a:pt x="14" y="19"/>
                  </a:moveTo>
                  <a:cubicBezTo>
                    <a:pt x="29" y="19"/>
                    <a:pt x="36" y="20"/>
                    <a:pt x="38" y="18"/>
                  </a:cubicBezTo>
                  <a:cubicBezTo>
                    <a:pt x="39" y="15"/>
                    <a:pt x="35" y="0"/>
                    <a:pt x="35" y="0"/>
                  </a:cubicBezTo>
                  <a:cubicBezTo>
                    <a:pt x="35" y="0"/>
                    <a:pt x="32" y="1"/>
                    <a:pt x="23" y="1"/>
                  </a:cubicBezTo>
                  <a:cubicBezTo>
                    <a:pt x="23" y="1"/>
                    <a:pt x="20" y="5"/>
                    <a:pt x="16" y="7"/>
                  </a:cubicBezTo>
                  <a:cubicBezTo>
                    <a:pt x="13" y="9"/>
                    <a:pt x="7" y="10"/>
                    <a:pt x="5" y="12"/>
                  </a:cubicBezTo>
                  <a:cubicBezTo>
                    <a:pt x="4" y="13"/>
                    <a:pt x="0" y="19"/>
                    <a:pt x="14" y="19"/>
                  </a:cubicBezTo>
                  <a:close/>
                </a:path>
              </a:pathLst>
            </a:custGeom>
            <a:solidFill>
              <a:srgbClr val="3C414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2" name="íş1ïḍe"/>
            <p:cNvSpPr/>
            <p:nvPr/>
          </p:nvSpPr>
          <p:spPr bwMode="auto">
            <a:xfrm>
              <a:off x="4725987" y="4087813"/>
              <a:ext cx="33338" cy="28575"/>
            </a:xfrm>
            <a:custGeom>
              <a:avLst/>
              <a:gdLst>
                <a:gd name="T0" fmla="*/ 13 w 13"/>
                <a:gd name="T1" fmla="*/ 9 h 11"/>
                <a:gd name="T2" fmla="*/ 13 w 13"/>
                <a:gd name="T3" fmla="*/ 0 h 11"/>
                <a:gd name="T4" fmla="*/ 0 w 13"/>
                <a:gd name="T5" fmla="*/ 1 h 11"/>
                <a:gd name="T6" fmla="*/ 1 w 13"/>
                <a:gd name="T7" fmla="*/ 9 h 11"/>
                <a:gd name="T8" fmla="*/ 13 w 13"/>
                <a:gd name="T9" fmla="*/ 9 h 11"/>
              </a:gdLst>
              <a:ahLst/>
              <a:cxnLst>
                <a:cxn ang="0">
                  <a:pos x="T0" y="T1"/>
                </a:cxn>
                <a:cxn ang="0">
                  <a:pos x="T2" y="T3"/>
                </a:cxn>
                <a:cxn ang="0">
                  <a:pos x="T4" y="T5"/>
                </a:cxn>
                <a:cxn ang="0">
                  <a:pos x="T6" y="T7"/>
                </a:cxn>
                <a:cxn ang="0">
                  <a:pos x="T8" y="T9"/>
                </a:cxn>
              </a:cxnLst>
              <a:rect l="0" t="0" r="r" b="b"/>
              <a:pathLst>
                <a:path w="13" h="11">
                  <a:moveTo>
                    <a:pt x="13" y="9"/>
                  </a:moveTo>
                  <a:cubicBezTo>
                    <a:pt x="13" y="0"/>
                    <a:pt x="13" y="0"/>
                    <a:pt x="13" y="0"/>
                  </a:cubicBezTo>
                  <a:cubicBezTo>
                    <a:pt x="13" y="0"/>
                    <a:pt x="1" y="0"/>
                    <a:pt x="0" y="1"/>
                  </a:cubicBezTo>
                  <a:cubicBezTo>
                    <a:pt x="0" y="1"/>
                    <a:pt x="1" y="8"/>
                    <a:pt x="1" y="9"/>
                  </a:cubicBezTo>
                  <a:cubicBezTo>
                    <a:pt x="1" y="11"/>
                    <a:pt x="13" y="9"/>
                    <a:pt x="13" y="9"/>
                  </a:cubicBezTo>
                  <a:close/>
                </a:path>
              </a:pathLst>
            </a:custGeom>
            <a:solidFill>
              <a:srgbClr val="5C54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3" name="îšľíḓè"/>
            <p:cNvSpPr/>
            <p:nvPr/>
          </p:nvSpPr>
          <p:spPr bwMode="auto">
            <a:xfrm>
              <a:off x="4651375" y="4108450"/>
              <a:ext cx="115888" cy="52388"/>
            </a:xfrm>
            <a:custGeom>
              <a:avLst/>
              <a:gdLst>
                <a:gd name="T0" fmla="*/ 21 w 45"/>
                <a:gd name="T1" fmla="*/ 19 h 20"/>
                <a:gd name="T2" fmla="*/ 44 w 45"/>
                <a:gd name="T3" fmla="*/ 18 h 20"/>
                <a:gd name="T4" fmla="*/ 42 w 45"/>
                <a:gd name="T5" fmla="*/ 0 h 20"/>
                <a:gd name="T6" fmla="*/ 30 w 45"/>
                <a:gd name="T7" fmla="*/ 1 h 20"/>
                <a:gd name="T8" fmla="*/ 23 w 45"/>
                <a:gd name="T9" fmla="*/ 7 h 20"/>
                <a:gd name="T10" fmla="*/ 4 w 45"/>
                <a:gd name="T11" fmla="*/ 12 h 20"/>
                <a:gd name="T12" fmla="*/ 21 w 45"/>
                <a:gd name="T13" fmla="*/ 19 h 20"/>
              </a:gdLst>
              <a:ahLst/>
              <a:cxnLst>
                <a:cxn ang="0">
                  <a:pos x="T0" y="T1"/>
                </a:cxn>
                <a:cxn ang="0">
                  <a:pos x="T2" y="T3"/>
                </a:cxn>
                <a:cxn ang="0">
                  <a:pos x="T4" y="T5"/>
                </a:cxn>
                <a:cxn ang="0">
                  <a:pos x="T6" y="T7"/>
                </a:cxn>
                <a:cxn ang="0">
                  <a:pos x="T8" y="T9"/>
                </a:cxn>
                <a:cxn ang="0">
                  <a:pos x="T10" y="T11"/>
                </a:cxn>
                <a:cxn ang="0">
                  <a:pos x="T12" y="T13"/>
                </a:cxn>
              </a:cxnLst>
              <a:rect l="0" t="0" r="r" b="b"/>
              <a:pathLst>
                <a:path w="45" h="20">
                  <a:moveTo>
                    <a:pt x="21" y="19"/>
                  </a:moveTo>
                  <a:cubicBezTo>
                    <a:pt x="35" y="19"/>
                    <a:pt x="42" y="20"/>
                    <a:pt x="44" y="18"/>
                  </a:cubicBezTo>
                  <a:cubicBezTo>
                    <a:pt x="45" y="15"/>
                    <a:pt x="42" y="0"/>
                    <a:pt x="42" y="0"/>
                  </a:cubicBezTo>
                  <a:cubicBezTo>
                    <a:pt x="42" y="0"/>
                    <a:pt x="38" y="1"/>
                    <a:pt x="30" y="1"/>
                  </a:cubicBezTo>
                  <a:cubicBezTo>
                    <a:pt x="30" y="1"/>
                    <a:pt x="26" y="5"/>
                    <a:pt x="23" y="7"/>
                  </a:cubicBezTo>
                  <a:cubicBezTo>
                    <a:pt x="19" y="9"/>
                    <a:pt x="6" y="10"/>
                    <a:pt x="4" y="12"/>
                  </a:cubicBezTo>
                  <a:cubicBezTo>
                    <a:pt x="2" y="14"/>
                    <a:pt x="0" y="20"/>
                    <a:pt x="21" y="19"/>
                  </a:cubicBezTo>
                  <a:close/>
                </a:path>
              </a:pathLst>
            </a:custGeom>
            <a:solidFill>
              <a:srgbClr val="3C414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4" name="íṧľíďê"/>
            <p:cNvSpPr/>
            <p:nvPr/>
          </p:nvSpPr>
          <p:spPr bwMode="auto">
            <a:xfrm>
              <a:off x="4845050" y="3603625"/>
              <a:ext cx="133350" cy="503238"/>
            </a:xfrm>
            <a:custGeom>
              <a:avLst/>
              <a:gdLst>
                <a:gd name="T0" fmla="*/ 32 w 52"/>
                <a:gd name="T1" fmla="*/ 0 h 196"/>
                <a:gd name="T2" fmla="*/ 38 w 52"/>
                <a:gd name="T3" fmla="*/ 34 h 196"/>
                <a:gd name="T4" fmla="*/ 42 w 52"/>
                <a:gd name="T5" fmla="*/ 84 h 196"/>
                <a:gd name="T6" fmla="*/ 52 w 52"/>
                <a:gd name="T7" fmla="*/ 155 h 196"/>
                <a:gd name="T8" fmla="*/ 51 w 52"/>
                <a:gd name="T9" fmla="*/ 196 h 196"/>
                <a:gd name="T10" fmla="*/ 36 w 52"/>
                <a:gd name="T11" fmla="*/ 196 h 196"/>
                <a:gd name="T12" fmla="*/ 20 w 52"/>
                <a:gd name="T13" fmla="*/ 113 h 196"/>
                <a:gd name="T14" fmla="*/ 0 w 52"/>
                <a:gd name="T15" fmla="*/ 44 h 196"/>
                <a:gd name="T16" fmla="*/ 32 w 52"/>
                <a:gd name="T17"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196">
                  <a:moveTo>
                    <a:pt x="32" y="0"/>
                  </a:moveTo>
                  <a:cubicBezTo>
                    <a:pt x="32" y="0"/>
                    <a:pt x="38" y="18"/>
                    <a:pt x="38" y="34"/>
                  </a:cubicBezTo>
                  <a:cubicBezTo>
                    <a:pt x="37" y="50"/>
                    <a:pt x="41" y="67"/>
                    <a:pt x="42" y="84"/>
                  </a:cubicBezTo>
                  <a:cubicBezTo>
                    <a:pt x="44" y="102"/>
                    <a:pt x="52" y="145"/>
                    <a:pt x="52" y="155"/>
                  </a:cubicBezTo>
                  <a:cubicBezTo>
                    <a:pt x="52" y="165"/>
                    <a:pt x="51" y="196"/>
                    <a:pt x="51" y="196"/>
                  </a:cubicBezTo>
                  <a:cubicBezTo>
                    <a:pt x="36" y="196"/>
                    <a:pt x="36" y="196"/>
                    <a:pt x="36" y="196"/>
                  </a:cubicBezTo>
                  <a:cubicBezTo>
                    <a:pt x="36" y="196"/>
                    <a:pt x="23" y="121"/>
                    <a:pt x="20" y="113"/>
                  </a:cubicBezTo>
                  <a:cubicBezTo>
                    <a:pt x="17" y="105"/>
                    <a:pt x="1" y="50"/>
                    <a:pt x="0" y="44"/>
                  </a:cubicBezTo>
                  <a:cubicBezTo>
                    <a:pt x="0" y="38"/>
                    <a:pt x="32" y="0"/>
                    <a:pt x="32" y="0"/>
                  </a:cubicBezTo>
                  <a:close/>
                </a:path>
              </a:pathLst>
            </a:custGeom>
            <a:solidFill>
              <a:srgbClr val="DBD8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5" name="ísḷïdé"/>
            <p:cNvSpPr/>
            <p:nvPr/>
          </p:nvSpPr>
          <p:spPr bwMode="auto">
            <a:xfrm>
              <a:off x="4721225" y="3587750"/>
              <a:ext cx="204788" cy="519113"/>
            </a:xfrm>
            <a:custGeom>
              <a:avLst/>
              <a:gdLst>
                <a:gd name="T0" fmla="*/ 18 w 80"/>
                <a:gd name="T1" fmla="*/ 9 h 202"/>
                <a:gd name="T2" fmla="*/ 8 w 80"/>
                <a:gd name="T3" fmla="*/ 62 h 202"/>
                <a:gd name="T4" fmla="*/ 6 w 80"/>
                <a:gd name="T5" fmla="*/ 115 h 202"/>
                <a:gd name="T6" fmla="*/ 0 w 80"/>
                <a:gd name="T7" fmla="*/ 202 h 202"/>
                <a:gd name="T8" fmla="*/ 19 w 80"/>
                <a:gd name="T9" fmla="*/ 202 h 202"/>
                <a:gd name="T10" fmla="*/ 33 w 80"/>
                <a:gd name="T11" fmla="*/ 125 h 202"/>
                <a:gd name="T12" fmla="*/ 52 w 80"/>
                <a:gd name="T13" fmla="*/ 54 h 202"/>
                <a:gd name="T14" fmla="*/ 80 w 80"/>
                <a:gd name="T15" fmla="*/ 6 h 202"/>
                <a:gd name="T16" fmla="*/ 18 w 80"/>
                <a:gd name="T17" fmla="*/ 9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202">
                  <a:moveTo>
                    <a:pt x="18" y="9"/>
                  </a:moveTo>
                  <a:cubicBezTo>
                    <a:pt x="18" y="9"/>
                    <a:pt x="10" y="53"/>
                    <a:pt x="8" y="62"/>
                  </a:cubicBezTo>
                  <a:cubicBezTo>
                    <a:pt x="7" y="72"/>
                    <a:pt x="7" y="109"/>
                    <a:pt x="6" y="115"/>
                  </a:cubicBezTo>
                  <a:cubicBezTo>
                    <a:pt x="6" y="121"/>
                    <a:pt x="3" y="193"/>
                    <a:pt x="0" y="202"/>
                  </a:cubicBezTo>
                  <a:cubicBezTo>
                    <a:pt x="19" y="202"/>
                    <a:pt x="19" y="202"/>
                    <a:pt x="19" y="202"/>
                  </a:cubicBezTo>
                  <a:cubicBezTo>
                    <a:pt x="19" y="202"/>
                    <a:pt x="33" y="150"/>
                    <a:pt x="33" y="125"/>
                  </a:cubicBezTo>
                  <a:cubicBezTo>
                    <a:pt x="33" y="100"/>
                    <a:pt x="45" y="70"/>
                    <a:pt x="52" y="54"/>
                  </a:cubicBezTo>
                  <a:cubicBezTo>
                    <a:pt x="59" y="37"/>
                    <a:pt x="76" y="37"/>
                    <a:pt x="80" y="6"/>
                  </a:cubicBezTo>
                  <a:cubicBezTo>
                    <a:pt x="80" y="6"/>
                    <a:pt x="24" y="0"/>
                    <a:pt x="18" y="9"/>
                  </a:cubicBezTo>
                  <a:close/>
                </a:path>
              </a:pathLst>
            </a:custGeom>
            <a:solidFill>
              <a:srgbClr val="DBD8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6" name="îŝ1ïḓê"/>
            <p:cNvSpPr/>
            <p:nvPr/>
          </p:nvSpPr>
          <p:spPr bwMode="auto">
            <a:xfrm>
              <a:off x="4792662" y="3221038"/>
              <a:ext cx="98425" cy="130175"/>
            </a:xfrm>
            <a:custGeom>
              <a:avLst/>
              <a:gdLst>
                <a:gd name="T0" fmla="*/ 28 w 38"/>
                <a:gd name="T1" fmla="*/ 5 h 51"/>
                <a:gd name="T2" fmla="*/ 6 w 38"/>
                <a:gd name="T3" fmla="*/ 11 h 51"/>
                <a:gd name="T4" fmla="*/ 8 w 38"/>
                <a:gd name="T5" fmla="*/ 48 h 51"/>
                <a:gd name="T6" fmla="*/ 31 w 38"/>
                <a:gd name="T7" fmla="*/ 42 h 51"/>
                <a:gd name="T8" fmla="*/ 38 w 38"/>
                <a:gd name="T9" fmla="*/ 18 h 51"/>
                <a:gd name="T10" fmla="*/ 28 w 38"/>
                <a:gd name="T11" fmla="*/ 5 h 51"/>
              </a:gdLst>
              <a:ahLst/>
              <a:cxnLst>
                <a:cxn ang="0">
                  <a:pos x="T0" y="T1"/>
                </a:cxn>
                <a:cxn ang="0">
                  <a:pos x="T2" y="T3"/>
                </a:cxn>
                <a:cxn ang="0">
                  <a:pos x="T4" y="T5"/>
                </a:cxn>
                <a:cxn ang="0">
                  <a:pos x="T6" y="T7"/>
                </a:cxn>
                <a:cxn ang="0">
                  <a:pos x="T8" y="T9"/>
                </a:cxn>
                <a:cxn ang="0">
                  <a:pos x="T10" y="T11"/>
                </a:cxn>
              </a:cxnLst>
              <a:rect l="0" t="0" r="r" b="b"/>
              <a:pathLst>
                <a:path w="38" h="51">
                  <a:moveTo>
                    <a:pt x="28" y="5"/>
                  </a:moveTo>
                  <a:cubicBezTo>
                    <a:pt x="28" y="5"/>
                    <a:pt x="13" y="0"/>
                    <a:pt x="6" y="11"/>
                  </a:cubicBezTo>
                  <a:cubicBezTo>
                    <a:pt x="0" y="22"/>
                    <a:pt x="0" y="45"/>
                    <a:pt x="8" y="48"/>
                  </a:cubicBezTo>
                  <a:cubicBezTo>
                    <a:pt x="15" y="51"/>
                    <a:pt x="27" y="49"/>
                    <a:pt x="31" y="42"/>
                  </a:cubicBezTo>
                  <a:cubicBezTo>
                    <a:pt x="34" y="35"/>
                    <a:pt x="38" y="25"/>
                    <a:pt x="38" y="18"/>
                  </a:cubicBezTo>
                  <a:cubicBezTo>
                    <a:pt x="38" y="11"/>
                    <a:pt x="32" y="7"/>
                    <a:pt x="28" y="5"/>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7" name="isľiďè"/>
            <p:cNvSpPr/>
            <p:nvPr/>
          </p:nvSpPr>
          <p:spPr bwMode="auto">
            <a:xfrm>
              <a:off x="4816475" y="3290888"/>
              <a:ext cx="68263" cy="71438"/>
            </a:xfrm>
            <a:custGeom>
              <a:avLst/>
              <a:gdLst>
                <a:gd name="T0" fmla="*/ 1 w 27"/>
                <a:gd name="T1" fmla="*/ 20 h 28"/>
                <a:gd name="T2" fmla="*/ 1 w 27"/>
                <a:gd name="T3" fmla="*/ 26 h 28"/>
                <a:gd name="T4" fmla="*/ 20 w 27"/>
                <a:gd name="T5" fmla="*/ 28 h 28"/>
                <a:gd name="T6" fmla="*/ 24 w 27"/>
                <a:gd name="T7" fmla="*/ 9 h 28"/>
                <a:gd name="T8" fmla="*/ 1 w 27"/>
                <a:gd name="T9" fmla="*/ 20 h 28"/>
              </a:gdLst>
              <a:ahLst/>
              <a:cxnLst>
                <a:cxn ang="0">
                  <a:pos x="T0" y="T1"/>
                </a:cxn>
                <a:cxn ang="0">
                  <a:pos x="T2" y="T3"/>
                </a:cxn>
                <a:cxn ang="0">
                  <a:pos x="T4" y="T5"/>
                </a:cxn>
                <a:cxn ang="0">
                  <a:pos x="T6" y="T7"/>
                </a:cxn>
                <a:cxn ang="0">
                  <a:pos x="T8" y="T9"/>
                </a:cxn>
              </a:cxnLst>
              <a:rect l="0" t="0" r="r" b="b"/>
              <a:pathLst>
                <a:path w="27" h="28">
                  <a:moveTo>
                    <a:pt x="1" y="20"/>
                  </a:moveTo>
                  <a:cubicBezTo>
                    <a:pt x="1" y="20"/>
                    <a:pt x="2" y="24"/>
                    <a:pt x="1" y="26"/>
                  </a:cubicBezTo>
                  <a:cubicBezTo>
                    <a:pt x="0" y="28"/>
                    <a:pt x="20" y="28"/>
                    <a:pt x="20" y="28"/>
                  </a:cubicBezTo>
                  <a:cubicBezTo>
                    <a:pt x="20" y="28"/>
                    <a:pt x="21" y="18"/>
                    <a:pt x="24" y="9"/>
                  </a:cubicBezTo>
                  <a:cubicBezTo>
                    <a:pt x="27" y="0"/>
                    <a:pt x="1" y="20"/>
                    <a:pt x="1" y="20"/>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8" name="ïśliḍe"/>
            <p:cNvSpPr/>
            <p:nvPr/>
          </p:nvSpPr>
          <p:spPr bwMode="auto">
            <a:xfrm>
              <a:off x="4795837" y="3213100"/>
              <a:ext cx="100013" cy="104775"/>
            </a:xfrm>
            <a:custGeom>
              <a:avLst/>
              <a:gdLst>
                <a:gd name="T0" fmla="*/ 32 w 39"/>
                <a:gd name="T1" fmla="*/ 39 h 41"/>
                <a:gd name="T2" fmla="*/ 25 w 39"/>
                <a:gd name="T3" fmla="*/ 40 h 41"/>
                <a:gd name="T4" fmla="*/ 11 w 39"/>
                <a:gd name="T5" fmla="*/ 31 h 41"/>
                <a:gd name="T6" fmla="*/ 8 w 39"/>
                <a:gd name="T7" fmla="*/ 29 h 41"/>
                <a:gd name="T8" fmla="*/ 7 w 39"/>
                <a:gd name="T9" fmla="*/ 31 h 41"/>
                <a:gd name="T10" fmla="*/ 4 w 39"/>
                <a:gd name="T11" fmla="*/ 31 h 41"/>
                <a:gd name="T12" fmla="*/ 3 w 39"/>
                <a:gd name="T13" fmla="*/ 22 h 41"/>
                <a:gd name="T14" fmla="*/ 25 w 39"/>
                <a:gd name="T15" fmla="*/ 6 h 41"/>
                <a:gd name="T16" fmla="*/ 38 w 39"/>
                <a:gd name="T17" fmla="*/ 17 h 41"/>
                <a:gd name="T18" fmla="*/ 32 w 39"/>
                <a:gd name="T19"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1">
                  <a:moveTo>
                    <a:pt x="32" y="39"/>
                  </a:moveTo>
                  <a:cubicBezTo>
                    <a:pt x="32" y="39"/>
                    <a:pt x="31" y="41"/>
                    <a:pt x="25" y="40"/>
                  </a:cubicBezTo>
                  <a:cubicBezTo>
                    <a:pt x="20" y="39"/>
                    <a:pt x="13" y="32"/>
                    <a:pt x="11" y="31"/>
                  </a:cubicBezTo>
                  <a:cubicBezTo>
                    <a:pt x="8" y="30"/>
                    <a:pt x="8" y="29"/>
                    <a:pt x="8" y="29"/>
                  </a:cubicBezTo>
                  <a:cubicBezTo>
                    <a:pt x="7" y="31"/>
                    <a:pt x="7" y="31"/>
                    <a:pt x="7" y="31"/>
                  </a:cubicBezTo>
                  <a:cubicBezTo>
                    <a:pt x="4" y="31"/>
                    <a:pt x="4" y="31"/>
                    <a:pt x="4" y="31"/>
                  </a:cubicBezTo>
                  <a:cubicBezTo>
                    <a:pt x="4" y="31"/>
                    <a:pt x="7" y="24"/>
                    <a:pt x="3" y="22"/>
                  </a:cubicBezTo>
                  <a:cubicBezTo>
                    <a:pt x="0" y="19"/>
                    <a:pt x="7" y="0"/>
                    <a:pt x="25" y="6"/>
                  </a:cubicBezTo>
                  <a:cubicBezTo>
                    <a:pt x="25" y="6"/>
                    <a:pt x="38" y="9"/>
                    <a:pt x="38" y="17"/>
                  </a:cubicBezTo>
                  <a:cubicBezTo>
                    <a:pt x="39" y="25"/>
                    <a:pt x="35" y="35"/>
                    <a:pt x="32" y="39"/>
                  </a:cubicBezTo>
                  <a:close/>
                </a:path>
              </a:pathLst>
            </a:custGeom>
            <a:solidFill>
              <a:srgbClr val="FCCCA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9" name="íśļïḓe"/>
            <p:cNvSpPr/>
            <p:nvPr/>
          </p:nvSpPr>
          <p:spPr bwMode="auto">
            <a:xfrm>
              <a:off x="4816475" y="3341688"/>
              <a:ext cx="55563" cy="20638"/>
            </a:xfrm>
            <a:custGeom>
              <a:avLst/>
              <a:gdLst>
                <a:gd name="T0" fmla="*/ 0 w 22"/>
                <a:gd name="T1" fmla="*/ 6 h 8"/>
                <a:gd name="T2" fmla="*/ 1 w 22"/>
                <a:gd name="T3" fmla="*/ 2 h 8"/>
                <a:gd name="T4" fmla="*/ 22 w 22"/>
                <a:gd name="T5" fmla="*/ 1 h 8"/>
                <a:gd name="T6" fmla="*/ 22 w 22"/>
                <a:gd name="T7" fmla="*/ 5 h 8"/>
                <a:gd name="T8" fmla="*/ 0 w 22"/>
                <a:gd name="T9" fmla="*/ 6 h 8"/>
              </a:gdLst>
              <a:ahLst/>
              <a:cxnLst>
                <a:cxn ang="0">
                  <a:pos x="T0" y="T1"/>
                </a:cxn>
                <a:cxn ang="0">
                  <a:pos x="T2" y="T3"/>
                </a:cxn>
                <a:cxn ang="0">
                  <a:pos x="T4" y="T5"/>
                </a:cxn>
                <a:cxn ang="0">
                  <a:pos x="T6" y="T7"/>
                </a:cxn>
                <a:cxn ang="0">
                  <a:pos x="T8" y="T9"/>
                </a:cxn>
              </a:cxnLst>
              <a:rect l="0" t="0" r="r" b="b"/>
              <a:pathLst>
                <a:path w="22" h="8">
                  <a:moveTo>
                    <a:pt x="0" y="6"/>
                  </a:moveTo>
                  <a:cubicBezTo>
                    <a:pt x="0" y="6"/>
                    <a:pt x="0" y="2"/>
                    <a:pt x="1" y="2"/>
                  </a:cubicBezTo>
                  <a:cubicBezTo>
                    <a:pt x="3" y="2"/>
                    <a:pt x="20" y="0"/>
                    <a:pt x="22" y="1"/>
                  </a:cubicBezTo>
                  <a:cubicBezTo>
                    <a:pt x="22" y="5"/>
                    <a:pt x="22" y="5"/>
                    <a:pt x="22" y="5"/>
                  </a:cubicBezTo>
                  <a:cubicBezTo>
                    <a:pt x="22" y="5"/>
                    <a:pt x="18" y="8"/>
                    <a:pt x="0" y="6"/>
                  </a:cubicBezTo>
                  <a:close/>
                </a:path>
              </a:pathLst>
            </a:custGeom>
            <a:solidFill>
              <a:srgbClr val="E2D2C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0" name="iṥḷïḋê"/>
            <p:cNvSpPr/>
            <p:nvPr/>
          </p:nvSpPr>
          <p:spPr bwMode="auto">
            <a:xfrm>
              <a:off x="4816475" y="3267075"/>
              <a:ext cx="17463" cy="33338"/>
            </a:xfrm>
            <a:custGeom>
              <a:avLst/>
              <a:gdLst>
                <a:gd name="T0" fmla="*/ 1 w 7"/>
                <a:gd name="T1" fmla="*/ 5 h 13"/>
                <a:gd name="T2" fmla="*/ 6 w 7"/>
                <a:gd name="T3" fmla="*/ 4 h 13"/>
                <a:gd name="T4" fmla="*/ 2 w 7"/>
                <a:gd name="T5" fmla="*/ 13 h 13"/>
                <a:gd name="T6" fmla="*/ 1 w 7"/>
                <a:gd name="T7" fmla="*/ 5 h 13"/>
              </a:gdLst>
              <a:ahLst/>
              <a:cxnLst>
                <a:cxn ang="0">
                  <a:pos x="T0" y="T1"/>
                </a:cxn>
                <a:cxn ang="0">
                  <a:pos x="T2" y="T3"/>
                </a:cxn>
                <a:cxn ang="0">
                  <a:pos x="T4" y="T5"/>
                </a:cxn>
                <a:cxn ang="0">
                  <a:pos x="T6" y="T7"/>
                </a:cxn>
              </a:cxnLst>
              <a:rect l="0" t="0" r="r" b="b"/>
              <a:pathLst>
                <a:path w="7" h="13">
                  <a:moveTo>
                    <a:pt x="1" y="5"/>
                  </a:moveTo>
                  <a:cubicBezTo>
                    <a:pt x="1" y="4"/>
                    <a:pt x="4" y="0"/>
                    <a:pt x="6" y="4"/>
                  </a:cubicBezTo>
                  <a:cubicBezTo>
                    <a:pt x="7" y="8"/>
                    <a:pt x="4" y="13"/>
                    <a:pt x="2" y="13"/>
                  </a:cubicBezTo>
                  <a:cubicBezTo>
                    <a:pt x="0" y="12"/>
                    <a:pt x="0" y="8"/>
                    <a:pt x="1" y="5"/>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1" name="ïṥḻîdé"/>
            <p:cNvSpPr/>
            <p:nvPr/>
          </p:nvSpPr>
          <p:spPr bwMode="auto">
            <a:xfrm>
              <a:off x="4654550" y="3354388"/>
              <a:ext cx="361950" cy="371475"/>
            </a:xfrm>
            <a:custGeom>
              <a:avLst/>
              <a:gdLst>
                <a:gd name="T0" fmla="*/ 63 w 141"/>
                <a:gd name="T1" fmla="*/ 1 h 145"/>
                <a:gd name="T2" fmla="*/ 43 w 141"/>
                <a:gd name="T3" fmla="*/ 9 h 145"/>
                <a:gd name="T4" fmla="*/ 29 w 141"/>
                <a:gd name="T5" fmla="*/ 27 h 145"/>
                <a:gd name="T6" fmla="*/ 19 w 141"/>
                <a:gd name="T7" fmla="*/ 76 h 145"/>
                <a:gd name="T8" fmla="*/ 0 w 141"/>
                <a:gd name="T9" fmla="*/ 132 h 145"/>
                <a:gd name="T10" fmla="*/ 15 w 141"/>
                <a:gd name="T11" fmla="*/ 139 h 145"/>
                <a:gd name="T12" fmla="*/ 33 w 141"/>
                <a:gd name="T13" fmla="*/ 88 h 145"/>
                <a:gd name="T14" fmla="*/ 42 w 141"/>
                <a:gd name="T15" fmla="*/ 55 h 145"/>
                <a:gd name="T16" fmla="*/ 43 w 141"/>
                <a:gd name="T17" fmla="*/ 71 h 145"/>
                <a:gd name="T18" fmla="*/ 35 w 141"/>
                <a:gd name="T19" fmla="*/ 141 h 145"/>
                <a:gd name="T20" fmla="*/ 89 w 141"/>
                <a:gd name="T21" fmla="*/ 143 h 145"/>
                <a:gd name="T22" fmla="*/ 116 w 141"/>
                <a:gd name="T23" fmla="*/ 138 h 145"/>
                <a:gd name="T24" fmla="*/ 105 w 141"/>
                <a:gd name="T25" fmla="*/ 81 h 145"/>
                <a:gd name="T26" fmla="*/ 110 w 141"/>
                <a:gd name="T27" fmla="*/ 45 h 145"/>
                <a:gd name="T28" fmla="*/ 122 w 141"/>
                <a:gd name="T29" fmla="*/ 69 h 145"/>
                <a:gd name="T30" fmla="*/ 106 w 141"/>
                <a:gd name="T31" fmla="*/ 110 h 145"/>
                <a:gd name="T32" fmla="*/ 110 w 141"/>
                <a:gd name="T33" fmla="*/ 122 h 145"/>
                <a:gd name="T34" fmla="*/ 140 w 141"/>
                <a:gd name="T35" fmla="*/ 73 h 145"/>
                <a:gd name="T36" fmla="*/ 137 w 141"/>
                <a:gd name="T37" fmla="*/ 61 h 145"/>
                <a:gd name="T38" fmla="*/ 123 w 141"/>
                <a:gd name="T39" fmla="*/ 28 h 145"/>
                <a:gd name="T40" fmla="*/ 107 w 141"/>
                <a:gd name="T41" fmla="*/ 6 h 145"/>
                <a:gd name="T42" fmla="*/ 85 w 141"/>
                <a:gd name="T43" fmla="*/ 0 h 145"/>
                <a:gd name="T44" fmla="*/ 63 w 141"/>
                <a:gd name="T45"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1" h="145">
                  <a:moveTo>
                    <a:pt x="63" y="1"/>
                  </a:moveTo>
                  <a:cubicBezTo>
                    <a:pt x="63" y="1"/>
                    <a:pt x="53" y="4"/>
                    <a:pt x="43" y="9"/>
                  </a:cubicBezTo>
                  <a:cubicBezTo>
                    <a:pt x="43" y="9"/>
                    <a:pt x="31" y="13"/>
                    <a:pt x="29" y="27"/>
                  </a:cubicBezTo>
                  <a:cubicBezTo>
                    <a:pt x="28" y="34"/>
                    <a:pt x="21" y="72"/>
                    <a:pt x="19" y="76"/>
                  </a:cubicBezTo>
                  <a:cubicBezTo>
                    <a:pt x="18" y="79"/>
                    <a:pt x="1" y="131"/>
                    <a:pt x="0" y="132"/>
                  </a:cubicBezTo>
                  <a:cubicBezTo>
                    <a:pt x="0" y="133"/>
                    <a:pt x="14" y="139"/>
                    <a:pt x="15" y="139"/>
                  </a:cubicBezTo>
                  <a:cubicBezTo>
                    <a:pt x="16" y="138"/>
                    <a:pt x="32" y="91"/>
                    <a:pt x="33" y="88"/>
                  </a:cubicBezTo>
                  <a:cubicBezTo>
                    <a:pt x="33" y="88"/>
                    <a:pt x="42" y="60"/>
                    <a:pt x="42" y="55"/>
                  </a:cubicBezTo>
                  <a:cubicBezTo>
                    <a:pt x="42" y="55"/>
                    <a:pt x="43" y="67"/>
                    <a:pt x="43" y="71"/>
                  </a:cubicBezTo>
                  <a:cubicBezTo>
                    <a:pt x="44" y="74"/>
                    <a:pt x="35" y="139"/>
                    <a:pt x="35" y="141"/>
                  </a:cubicBezTo>
                  <a:cubicBezTo>
                    <a:pt x="36" y="143"/>
                    <a:pt x="74" y="145"/>
                    <a:pt x="89" y="143"/>
                  </a:cubicBezTo>
                  <a:cubicBezTo>
                    <a:pt x="104" y="142"/>
                    <a:pt x="116" y="138"/>
                    <a:pt x="116" y="138"/>
                  </a:cubicBezTo>
                  <a:cubicBezTo>
                    <a:pt x="116" y="138"/>
                    <a:pt x="104" y="87"/>
                    <a:pt x="105" y="81"/>
                  </a:cubicBezTo>
                  <a:cubicBezTo>
                    <a:pt x="106" y="69"/>
                    <a:pt x="110" y="45"/>
                    <a:pt x="110" y="45"/>
                  </a:cubicBezTo>
                  <a:cubicBezTo>
                    <a:pt x="122" y="69"/>
                    <a:pt x="122" y="69"/>
                    <a:pt x="122" y="69"/>
                  </a:cubicBezTo>
                  <a:cubicBezTo>
                    <a:pt x="106" y="110"/>
                    <a:pt x="106" y="110"/>
                    <a:pt x="106" y="110"/>
                  </a:cubicBezTo>
                  <a:cubicBezTo>
                    <a:pt x="110" y="122"/>
                    <a:pt x="110" y="122"/>
                    <a:pt x="110" y="122"/>
                  </a:cubicBezTo>
                  <a:cubicBezTo>
                    <a:pt x="110" y="122"/>
                    <a:pt x="139" y="77"/>
                    <a:pt x="140" y="73"/>
                  </a:cubicBezTo>
                  <a:cubicBezTo>
                    <a:pt x="141" y="69"/>
                    <a:pt x="139" y="64"/>
                    <a:pt x="137" y="61"/>
                  </a:cubicBezTo>
                  <a:cubicBezTo>
                    <a:pt x="136" y="57"/>
                    <a:pt x="126" y="32"/>
                    <a:pt x="123" y="28"/>
                  </a:cubicBezTo>
                  <a:cubicBezTo>
                    <a:pt x="121" y="25"/>
                    <a:pt x="117" y="10"/>
                    <a:pt x="107" y="6"/>
                  </a:cubicBezTo>
                  <a:cubicBezTo>
                    <a:pt x="99" y="3"/>
                    <a:pt x="85" y="0"/>
                    <a:pt x="85" y="0"/>
                  </a:cubicBezTo>
                  <a:lnTo>
                    <a:pt x="63" y="1"/>
                  </a:lnTo>
                  <a:close/>
                </a:path>
              </a:pathLst>
            </a:custGeom>
            <a:solidFill>
              <a:srgbClr val="63A4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2" name="iṣ1íḋé"/>
            <p:cNvSpPr/>
            <p:nvPr/>
          </p:nvSpPr>
          <p:spPr bwMode="auto">
            <a:xfrm>
              <a:off x="4584700" y="3582988"/>
              <a:ext cx="211138" cy="171450"/>
            </a:xfrm>
            <a:custGeom>
              <a:avLst/>
              <a:gdLst>
                <a:gd name="T0" fmla="*/ 112 w 133"/>
                <a:gd name="T1" fmla="*/ 108 h 108"/>
                <a:gd name="T2" fmla="*/ 0 w 133"/>
                <a:gd name="T3" fmla="*/ 79 h 108"/>
                <a:gd name="T4" fmla="*/ 20 w 133"/>
                <a:gd name="T5" fmla="*/ 0 h 108"/>
                <a:gd name="T6" fmla="*/ 133 w 133"/>
                <a:gd name="T7" fmla="*/ 29 h 108"/>
                <a:gd name="T8" fmla="*/ 112 w 133"/>
                <a:gd name="T9" fmla="*/ 108 h 108"/>
              </a:gdLst>
              <a:ahLst/>
              <a:cxnLst>
                <a:cxn ang="0">
                  <a:pos x="T0" y="T1"/>
                </a:cxn>
                <a:cxn ang="0">
                  <a:pos x="T2" y="T3"/>
                </a:cxn>
                <a:cxn ang="0">
                  <a:pos x="T4" y="T5"/>
                </a:cxn>
                <a:cxn ang="0">
                  <a:pos x="T6" y="T7"/>
                </a:cxn>
                <a:cxn ang="0">
                  <a:pos x="T8" y="T9"/>
                </a:cxn>
              </a:cxnLst>
              <a:rect l="0" t="0" r="r" b="b"/>
              <a:pathLst>
                <a:path w="133" h="108">
                  <a:moveTo>
                    <a:pt x="112" y="108"/>
                  </a:moveTo>
                  <a:lnTo>
                    <a:pt x="0" y="79"/>
                  </a:lnTo>
                  <a:lnTo>
                    <a:pt x="20" y="0"/>
                  </a:lnTo>
                  <a:lnTo>
                    <a:pt x="133" y="29"/>
                  </a:lnTo>
                  <a:lnTo>
                    <a:pt x="112" y="108"/>
                  </a:lnTo>
                  <a:close/>
                </a:path>
              </a:pathLst>
            </a:custGeom>
            <a:solidFill>
              <a:srgbClr val="F25F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3" name="ïśḻiḑé"/>
            <p:cNvSpPr/>
            <p:nvPr/>
          </p:nvSpPr>
          <p:spPr bwMode="auto">
            <a:xfrm>
              <a:off x="4630737" y="3721100"/>
              <a:ext cx="11113" cy="12700"/>
            </a:xfrm>
            <a:custGeom>
              <a:avLst/>
              <a:gdLst>
                <a:gd name="T0" fmla="*/ 3 w 4"/>
                <a:gd name="T1" fmla="*/ 0 h 5"/>
                <a:gd name="T2" fmla="*/ 1 w 4"/>
                <a:gd name="T3" fmla="*/ 4 h 5"/>
                <a:gd name="T4" fmla="*/ 3 w 4"/>
                <a:gd name="T5" fmla="*/ 4 h 5"/>
                <a:gd name="T6" fmla="*/ 3 w 4"/>
                <a:gd name="T7" fmla="*/ 0 h 5"/>
              </a:gdLst>
              <a:ahLst/>
              <a:cxnLst>
                <a:cxn ang="0">
                  <a:pos x="T0" y="T1"/>
                </a:cxn>
                <a:cxn ang="0">
                  <a:pos x="T2" y="T3"/>
                </a:cxn>
                <a:cxn ang="0">
                  <a:pos x="T4" y="T5"/>
                </a:cxn>
                <a:cxn ang="0">
                  <a:pos x="T6" y="T7"/>
                </a:cxn>
              </a:cxnLst>
              <a:rect l="0" t="0" r="r" b="b"/>
              <a:pathLst>
                <a:path w="4" h="5">
                  <a:moveTo>
                    <a:pt x="3" y="0"/>
                  </a:moveTo>
                  <a:cubicBezTo>
                    <a:pt x="3" y="0"/>
                    <a:pt x="1" y="3"/>
                    <a:pt x="1" y="4"/>
                  </a:cubicBezTo>
                  <a:cubicBezTo>
                    <a:pt x="0" y="5"/>
                    <a:pt x="2" y="5"/>
                    <a:pt x="3" y="4"/>
                  </a:cubicBezTo>
                  <a:cubicBezTo>
                    <a:pt x="4" y="3"/>
                    <a:pt x="3" y="0"/>
                    <a:pt x="3" y="0"/>
                  </a:cubicBezTo>
                  <a:close/>
                </a:path>
              </a:pathLst>
            </a:custGeom>
            <a:solidFill>
              <a:srgbClr val="C984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4" name="îṡḷîḍé"/>
            <p:cNvSpPr/>
            <p:nvPr/>
          </p:nvSpPr>
          <p:spPr bwMode="auto">
            <a:xfrm>
              <a:off x="4638675" y="3690938"/>
              <a:ext cx="50800" cy="58738"/>
            </a:xfrm>
            <a:custGeom>
              <a:avLst/>
              <a:gdLst>
                <a:gd name="T0" fmla="*/ 15 w 20"/>
                <a:gd name="T1" fmla="*/ 23 h 23"/>
                <a:gd name="T2" fmla="*/ 16 w 20"/>
                <a:gd name="T3" fmla="*/ 21 h 23"/>
                <a:gd name="T4" fmla="*/ 17 w 20"/>
                <a:gd name="T5" fmla="*/ 18 h 23"/>
                <a:gd name="T6" fmla="*/ 17 w 20"/>
                <a:gd name="T7" fmla="*/ 17 h 23"/>
                <a:gd name="T8" fmla="*/ 19 w 20"/>
                <a:gd name="T9" fmla="*/ 13 h 23"/>
                <a:gd name="T10" fmla="*/ 20 w 20"/>
                <a:gd name="T11" fmla="*/ 2 h 23"/>
                <a:gd name="T12" fmla="*/ 14 w 20"/>
                <a:gd name="T13" fmla="*/ 1 h 23"/>
                <a:gd name="T14" fmla="*/ 10 w 20"/>
                <a:gd name="T15" fmla="*/ 0 h 23"/>
                <a:gd name="T16" fmla="*/ 0 w 20"/>
                <a:gd name="T17" fmla="*/ 11 h 23"/>
                <a:gd name="T18" fmla="*/ 0 w 20"/>
                <a:gd name="T19" fmla="*/ 12 h 23"/>
                <a:gd name="T20" fmla="*/ 0 w 20"/>
                <a:gd name="T21" fmla="*/ 15 h 23"/>
                <a:gd name="T22" fmla="*/ 1 w 20"/>
                <a:gd name="T23" fmla="*/ 19 h 23"/>
                <a:gd name="T24" fmla="*/ 4 w 20"/>
                <a:gd name="T25" fmla="*/ 20 h 23"/>
                <a:gd name="T26" fmla="*/ 8 w 20"/>
                <a:gd name="T27" fmla="*/ 21 h 23"/>
                <a:gd name="T28" fmla="*/ 12 w 20"/>
                <a:gd name="T29" fmla="*/ 22 h 23"/>
                <a:gd name="T30" fmla="*/ 15 w 20"/>
                <a:gd name="T31"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3">
                  <a:moveTo>
                    <a:pt x="15" y="23"/>
                  </a:moveTo>
                  <a:cubicBezTo>
                    <a:pt x="15" y="23"/>
                    <a:pt x="16" y="21"/>
                    <a:pt x="16" y="21"/>
                  </a:cubicBezTo>
                  <a:cubicBezTo>
                    <a:pt x="16" y="21"/>
                    <a:pt x="17" y="19"/>
                    <a:pt x="17" y="18"/>
                  </a:cubicBezTo>
                  <a:cubicBezTo>
                    <a:pt x="17" y="18"/>
                    <a:pt x="17" y="17"/>
                    <a:pt x="17" y="17"/>
                  </a:cubicBezTo>
                  <a:cubicBezTo>
                    <a:pt x="17" y="17"/>
                    <a:pt x="18" y="15"/>
                    <a:pt x="19" y="13"/>
                  </a:cubicBezTo>
                  <a:cubicBezTo>
                    <a:pt x="19" y="11"/>
                    <a:pt x="20" y="2"/>
                    <a:pt x="20" y="2"/>
                  </a:cubicBezTo>
                  <a:cubicBezTo>
                    <a:pt x="14" y="1"/>
                    <a:pt x="14" y="1"/>
                    <a:pt x="14" y="1"/>
                  </a:cubicBezTo>
                  <a:cubicBezTo>
                    <a:pt x="10" y="0"/>
                    <a:pt x="10" y="0"/>
                    <a:pt x="10" y="0"/>
                  </a:cubicBezTo>
                  <a:cubicBezTo>
                    <a:pt x="10" y="0"/>
                    <a:pt x="1" y="9"/>
                    <a:pt x="0" y="11"/>
                  </a:cubicBezTo>
                  <a:cubicBezTo>
                    <a:pt x="0" y="11"/>
                    <a:pt x="0" y="11"/>
                    <a:pt x="0" y="12"/>
                  </a:cubicBezTo>
                  <a:cubicBezTo>
                    <a:pt x="0" y="13"/>
                    <a:pt x="0" y="14"/>
                    <a:pt x="0" y="15"/>
                  </a:cubicBezTo>
                  <a:cubicBezTo>
                    <a:pt x="0" y="16"/>
                    <a:pt x="0" y="19"/>
                    <a:pt x="1" y="19"/>
                  </a:cubicBezTo>
                  <a:cubicBezTo>
                    <a:pt x="2" y="20"/>
                    <a:pt x="3" y="20"/>
                    <a:pt x="4" y="20"/>
                  </a:cubicBezTo>
                  <a:cubicBezTo>
                    <a:pt x="4" y="20"/>
                    <a:pt x="6" y="21"/>
                    <a:pt x="8" y="21"/>
                  </a:cubicBezTo>
                  <a:cubicBezTo>
                    <a:pt x="8" y="21"/>
                    <a:pt x="9" y="23"/>
                    <a:pt x="12" y="22"/>
                  </a:cubicBezTo>
                  <a:cubicBezTo>
                    <a:pt x="12" y="22"/>
                    <a:pt x="14" y="23"/>
                    <a:pt x="15" y="23"/>
                  </a:cubicBezTo>
                  <a:close/>
                </a:path>
              </a:pathLst>
            </a:custGeom>
            <a:solidFill>
              <a:srgbClr val="DE9D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5" name="iṧḻïḓe"/>
            <p:cNvSpPr/>
            <p:nvPr/>
          </p:nvSpPr>
          <p:spPr bwMode="auto">
            <a:xfrm>
              <a:off x="4654550" y="3590925"/>
              <a:ext cx="76200" cy="120650"/>
            </a:xfrm>
            <a:custGeom>
              <a:avLst/>
              <a:gdLst>
                <a:gd name="T0" fmla="*/ 30 w 30"/>
                <a:gd name="T1" fmla="*/ 5 h 47"/>
                <a:gd name="T2" fmla="*/ 15 w 30"/>
                <a:gd name="T3" fmla="*/ 47 h 47"/>
                <a:gd name="T4" fmla="*/ 0 w 30"/>
                <a:gd name="T5" fmla="*/ 40 h 47"/>
                <a:gd name="T6" fmla="*/ 14 w 30"/>
                <a:gd name="T7" fmla="*/ 0 h 47"/>
                <a:gd name="T8" fmla="*/ 30 w 30"/>
                <a:gd name="T9" fmla="*/ 5 h 47"/>
              </a:gdLst>
              <a:ahLst/>
              <a:cxnLst>
                <a:cxn ang="0">
                  <a:pos x="T0" y="T1"/>
                </a:cxn>
                <a:cxn ang="0">
                  <a:pos x="T2" y="T3"/>
                </a:cxn>
                <a:cxn ang="0">
                  <a:pos x="T4" y="T5"/>
                </a:cxn>
                <a:cxn ang="0">
                  <a:pos x="T6" y="T7"/>
                </a:cxn>
                <a:cxn ang="0">
                  <a:pos x="T8" y="T9"/>
                </a:cxn>
              </a:cxnLst>
              <a:rect l="0" t="0" r="r" b="b"/>
              <a:pathLst>
                <a:path w="30" h="47">
                  <a:moveTo>
                    <a:pt x="30" y="5"/>
                  </a:moveTo>
                  <a:cubicBezTo>
                    <a:pt x="30" y="5"/>
                    <a:pt x="17" y="43"/>
                    <a:pt x="15" y="47"/>
                  </a:cubicBezTo>
                  <a:cubicBezTo>
                    <a:pt x="15" y="47"/>
                    <a:pt x="6" y="45"/>
                    <a:pt x="0" y="40"/>
                  </a:cubicBezTo>
                  <a:cubicBezTo>
                    <a:pt x="14" y="0"/>
                    <a:pt x="14" y="0"/>
                    <a:pt x="14" y="0"/>
                  </a:cubicBezTo>
                  <a:lnTo>
                    <a:pt x="30" y="5"/>
                  </a:lnTo>
                  <a:close/>
                </a:path>
              </a:pathLst>
            </a:custGeom>
            <a:solidFill>
              <a:srgbClr val="63A4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6" name="iśḻîḋè"/>
            <p:cNvSpPr/>
            <p:nvPr/>
          </p:nvSpPr>
          <p:spPr bwMode="auto">
            <a:xfrm>
              <a:off x="6846887" y="3195638"/>
              <a:ext cx="860425" cy="1339850"/>
            </a:xfrm>
            <a:custGeom>
              <a:avLst/>
              <a:gdLst>
                <a:gd name="T0" fmla="*/ 289 w 335"/>
                <a:gd name="T1" fmla="*/ 218 h 522"/>
                <a:gd name="T2" fmla="*/ 248 w 335"/>
                <a:gd name="T3" fmla="*/ 42 h 522"/>
                <a:gd name="T4" fmla="*/ 72 w 335"/>
                <a:gd name="T5" fmla="*/ 93 h 522"/>
                <a:gd name="T6" fmla="*/ 74 w 335"/>
                <a:gd name="T7" fmla="*/ 226 h 522"/>
                <a:gd name="T8" fmla="*/ 58 w 335"/>
                <a:gd name="T9" fmla="*/ 351 h 522"/>
                <a:gd name="T10" fmla="*/ 1 w 335"/>
                <a:gd name="T11" fmla="*/ 478 h 522"/>
                <a:gd name="T12" fmla="*/ 175 w 335"/>
                <a:gd name="T13" fmla="*/ 365 h 522"/>
                <a:gd name="T14" fmla="*/ 289 w 335"/>
                <a:gd name="T15" fmla="*/ 218 h 5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5" h="522">
                  <a:moveTo>
                    <a:pt x="289" y="218"/>
                  </a:moveTo>
                  <a:cubicBezTo>
                    <a:pt x="289" y="218"/>
                    <a:pt x="335" y="83"/>
                    <a:pt x="248" y="42"/>
                  </a:cubicBezTo>
                  <a:cubicBezTo>
                    <a:pt x="160" y="0"/>
                    <a:pt x="86" y="60"/>
                    <a:pt x="72" y="93"/>
                  </a:cubicBezTo>
                  <a:cubicBezTo>
                    <a:pt x="58" y="125"/>
                    <a:pt x="62" y="185"/>
                    <a:pt x="74" y="226"/>
                  </a:cubicBezTo>
                  <a:cubicBezTo>
                    <a:pt x="86" y="267"/>
                    <a:pt x="84" y="330"/>
                    <a:pt x="58" y="351"/>
                  </a:cubicBezTo>
                  <a:cubicBezTo>
                    <a:pt x="32" y="372"/>
                    <a:pt x="0" y="407"/>
                    <a:pt x="1" y="478"/>
                  </a:cubicBezTo>
                  <a:cubicBezTo>
                    <a:pt x="2" y="522"/>
                    <a:pt x="175" y="365"/>
                    <a:pt x="175" y="365"/>
                  </a:cubicBezTo>
                  <a:lnTo>
                    <a:pt x="289" y="218"/>
                  </a:lnTo>
                  <a:close/>
                </a:path>
              </a:pathLst>
            </a:custGeom>
            <a:solidFill>
              <a:srgbClr val="252E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7" name="íṡlîďê"/>
            <p:cNvSpPr/>
            <p:nvPr/>
          </p:nvSpPr>
          <p:spPr bwMode="auto">
            <a:xfrm>
              <a:off x="6780212" y="4141788"/>
              <a:ext cx="1292225" cy="1085850"/>
            </a:xfrm>
            <a:custGeom>
              <a:avLst/>
              <a:gdLst>
                <a:gd name="T0" fmla="*/ 192 w 503"/>
                <a:gd name="T1" fmla="*/ 8 h 423"/>
                <a:gd name="T2" fmla="*/ 92 w 503"/>
                <a:gd name="T3" fmla="*/ 41 h 423"/>
                <a:gd name="T4" fmla="*/ 0 w 503"/>
                <a:gd name="T5" fmla="*/ 167 h 423"/>
                <a:gd name="T6" fmla="*/ 277 w 503"/>
                <a:gd name="T7" fmla="*/ 231 h 423"/>
                <a:gd name="T8" fmla="*/ 330 w 503"/>
                <a:gd name="T9" fmla="*/ 423 h 423"/>
                <a:gd name="T10" fmla="*/ 486 w 503"/>
                <a:gd name="T11" fmla="*/ 360 h 423"/>
                <a:gd name="T12" fmla="*/ 421 w 503"/>
                <a:gd name="T13" fmla="*/ 88 h 423"/>
                <a:gd name="T14" fmla="*/ 301 w 503"/>
                <a:gd name="T15" fmla="*/ 8 h 423"/>
                <a:gd name="T16" fmla="*/ 192 w 503"/>
                <a:gd name="T17" fmla="*/ 8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423">
                  <a:moveTo>
                    <a:pt x="192" y="8"/>
                  </a:moveTo>
                  <a:cubicBezTo>
                    <a:pt x="192" y="8"/>
                    <a:pt x="121" y="24"/>
                    <a:pt x="92" y="41"/>
                  </a:cubicBezTo>
                  <a:cubicBezTo>
                    <a:pt x="64" y="58"/>
                    <a:pt x="0" y="134"/>
                    <a:pt x="0" y="167"/>
                  </a:cubicBezTo>
                  <a:cubicBezTo>
                    <a:pt x="0" y="200"/>
                    <a:pt x="277" y="231"/>
                    <a:pt x="277" y="231"/>
                  </a:cubicBezTo>
                  <a:cubicBezTo>
                    <a:pt x="330" y="423"/>
                    <a:pt x="330" y="423"/>
                    <a:pt x="330" y="423"/>
                  </a:cubicBezTo>
                  <a:cubicBezTo>
                    <a:pt x="330" y="423"/>
                    <a:pt x="470" y="389"/>
                    <a:pt x="486" y="360"/>
                  </a:cubicBezTo>
                  <a:cubicBezTo>
                    <a:pt x="503" y="332"/>
                    <a:pt x="433" y="129"/>
                    <a:pt x="421" y="88"/>
                  </a:cubicBezTo>
                  <a:cubicBezTo>
                    <a:pt x="409" y="46"/>
                    <a:pt x="359" y="17"/>
                    <a:pt x="301" y="8"/>
                  </a:cubicBezTo>
                  <a:cubicBezTo>
                    <a:pt x="242" y="0"/>
                    <a:pt x="192" y="8"/>
                    <a:pt x="192" y="8"/>
                  </a:cubicBezTo>
                  <a:close/>
                </a:path>
              </a:pathLst>
            </a:custGeom>
            <a:solidFill>
              <a:srgbClr val="FFD2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8" name="iš1ïdè"/>
            <p:cNvSpPr/>
            <p:nvPr/>
          </p:nvSpPr>
          <p:spPr bwMode="auto">
            <a:xfrm>
              <a:off x="7178675" y="4124325"/>
              <a:ext cx="361950" cy="274638"/>
            </a:xfrm>
            <a:custGeom>
              <a:avLst/>
              <a:gdLst>
                <a:gd name="T0" fmla="*/ 141 w 141"/>
                <a:gd name="T1" fmla="*/ 15 h 107"/>
                <a:gd name="T2" fmla="*/ 70 w 141"/>
                <a:gd name="T3" fmla="*/ 105 h 107"/>
                <a:gd name="T4" fmla="*/ 15 w 141"/>
                <a:gd name="T5" fmla="*/ 21 h 107"/>
                <a:gd name="T6" fmla="*/ 141 w 141"/>
                <a:gd name="T7" fmla="*/ 15 h 107"/>
              </a:gdLst>
              <a:ahLst/>
              <a:cxnLst>
                <a:cxn ang="0">
                  <a:pos x="T0" y="T1"/>
                </a:cxn>
                <a:cxn ang="0">
                  <a:pos x="T2" y="T3"/>
                </a:cxn>
                <a:cxn ang="0">
                  <a:pos x="T4" y="T5"/>
                </a:cxn>
                <a:cxn ang="0">
                  <a:pos x="T6" y="T7"/>
                </a:cxn>
              </a:cxnLst>
              <a:rect l="0" t="0" r="r" b="b"/>
              <a:pathLst>
                <a:path w="141" h="107">
                  <a:moveTo>
                    <a:pt x="141" y="15"/>
                  </a:moveTo>
                  <a:cubicBezTo>
                    <a:pt x="141" y="15"/>
                    <a:pt x="139" y="102"/>
                    <a:pt x="70" y="105"/>
                  </a:cubicBezTo>
                  <a:cubicBezTo>
                    <a:pt x="0" y="107"/>
                    <a:pt x="15" y="21"/>
                    <a:pt x="15" y="21"/>
                  </a:cubicBezTo>
                  <a:cubicBezTo>
                    <a:pt x="15" y="21"/>
                    <a:pt x="65" y="0"/>
                    <a:pt x="141" y="15"/>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9" name="íş1idê"/>
            <p:cNvSpPr/>
            <p:nvPr/>
          </p:nvSpPr>
          <p:spPr bwMode="auto">
            <a:xfrm>
              <a:off x="7312025" y="3486150"/>
              <a:ext cx="365125" cy="889000"/>
            </a:xfrm>
            <a:custGeom>
              <a:avLst/>
              <a:gdLst>
                <a:gd name="T0" fmla="*/ 118 w 142"/>
                <a:gd name="T1" fmla="*/ 0 h 347"/>
                <a:gd name="T2" fmla="*/ 73 w 142"/>
                <a:gd name="T3" fmla="*/ 242 h 347"/>
                <a:gd name="T4" fmla="*/ 118 w 142"/>
                <a:gd name="T5" fmla="*/ 0 h 347"/>
              </a:gdLst>
              <a:ahLst/>
              <a:cxnLst>
                <a:cxn ang="0">
                  <a:pos x="T0" y="T1"/>
                </a:cxn>
                <a:cxn ang="0">
                  <a:pos x="T2" y="T3"/>
                </a:cxn>
                <a:cxn ang="0">
                  <a:pos x="T4" y="T5"/>
                </a:cxn>
              </a:cxnLst>
              <a:rect l="0" t="0" r="r" b="b"/>
              <a:pathLst>
                <a:path w="142" h="347">
                  <a:moveTo>
                    <a:pt x="118" y="0"/>
                  </a:moveTo>
                  <a:cubicBezTo>
                    <a:pt x="118" y="0"/>
                    <a:pt x="142" y="141"/>
                    <a:pt x="73" y="242"/>
                  </a:cubicBezTo>
                  <a:cubicBezTo>
                    <a:pt x="0" y="347"/>
                    <a:pt x="118" y="0"/>
                    <a:pt x="118" y="0"/>
                  </a:cubicBezTo>
                  <a:close/>
                </a:path>
              </a:pathLst>
            </a:custGeom>
            <a:solidFill>
              <a:srgbClr val="252E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0" name="i$1iḍè"/>
            <p:cNvSpPr/>
            <p:nvPr/>
          </p:nvSpPr>
          <p:spPr bwMode="auto">
            <a:xfrm>
              <a:off x="7212012" y="3862388"/>
              <a:ext cx="319088" cy="382588"/>
            </a:xfrm>
            <a:custGeom>
              <a:avLst/>
              <a:gdLst>
                <a:gd name="T0" fmla="*/ 113 w 124"/>
                <a:gd name="T1" fmla="*/ 55 h 149"/>
                <a:gd name="T2" fmla="*/ 116 w 124"/>
                <a:gd name="T3" fmla="*/ 123 h 149"/>
                <a:gd name="T4" fmla="*/ 10 w 124"/>
                <a:gd name="T5" fmla="*/ 128 h 149"/>
                <a:gd name="T6" fmla="*/ 11 w 124"/>
                <a:gd name="T7" fmla="*/ 42 h 149"/>
                <a:gd name="T8" fmla="*/ 113 w 124"/>
                <a:gd name="T9" fmla="*/ 55 h 149"/>
              </a:gdLst>
              <a:ahLst/>
              <a:cxnLst>
                <a:cxn ang="0">
                  <a:pos x="T0" y="T1"/>
                </a:cxn>
                <a:cxn ang="0">
                  <a:pos x="T2" y="T3"/>
                </a:cxn>
                <a:cxn ang="0">
                  <a:pos x="T4" y="T5"/>
                </a:cxn>
                <a:cxn ang="0">
                  <a:pos x="T6" y="T7"/>
                </a:cxn>
                <a:cxn ang="0">
                  <a:pos x="T8" y="T9"/>
                </a:cxn>
              </a:cxnLst>
              <a:rect l="0" t="0" r="r" b="b"/>
              <a:pathLst>
                <a:path w="124" h="149">
                  <a:moveTo>
                    <a:pt x="113" y="55"/>
                  </a:moveTo>
                  <a:cubicBezTo>
                    <a:pt x="113" y="55"/>
                    <a:pt x="108" y="97"/>
                    <a:pt x="116" y="123"/>
                  </a:cubicBezTo>
                  <a:cubicBezTo>
                    <a:pt x="124" y="149"/>
                    <a:pt x="10" y="149"/>
                    <a:pt x="10" y="128"/>
                  </a:cubicBezTo>
                  <a:cubicBezTo>
                    <a:pt x="10" y="104"/>
                    <a:pt x="22" y="84"/>
                    <a:pt x="11" y="42"/>
                  </a:cubicBezTo>
                  <a:cubicBezTo>
                    <a:pt x="0" y="0"/>
                    <a:pt x="113" y="55"/>
                    <a:pt x="113" y="55"/>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1" name="îsḷïḋê"/>
            <p:cNvSpPr/>
            <p:nvPr/>
          </p:nvSpPr>
          <p:spPr bwMode="auto">
            <a:xfrm>
              <a:off x="7273925" y="4016375"/>
              <a:ext cx="211138" cy="98425"/>
            </a:xfrm>
            <a:custGeom>
              <a:avLst/>
              <a:gdLst>
                <a:gd name="T0" fmla="*/ 0 w 82"/>
                <a:gd name="T1" fmla="*/ 0 h 38"/>
                <a:gd name="T2" fmla="*/ 82 w 82"/>
                <a:gd name="T3" fmla="*/ 4 h 38"/>
                <a:gd name="T4" fmla="*/ 45 w 82"/>
                <a:gd name="T5" fmla="*/ 31 h 38"/>
                <a:gd name="T6" fmla="*/ 0 w 82"/>
                <a:gd name="T7" fmla="*/ 0 h 38"/>
              </a:gdLst>
              <a:ahLst/>
              <a:cxnLst>
                <a:cxn ang="0">
                  <a:pos x="T0" y="T1"/>
                </a:cxn>
                <a:cxn ang="0">
                  <a:pos x="T2" y="T3"/>
                </a:cxn>
                <a:cxn ang="0">
                  <a:pos x="T4" y="T5"/>
                </a:cxn>
                <a:cxn ang="0">
                  <a:pos x="T6" y="T7"/>
                </a:cxn>
              </a:cxnLst>
              <a:rect l="0" t="0" r="r" b="b"/>
              <a:pathLst>
                <a:path w="82" h="38">
                  <a:moveTo>
                    <a:pt x="0" y="0"/>
                  </a:moveTo>
                  <a:cubicBezTo>
                    <a:pt x="0" y="0"/>
                    <a:pt x="36" y="38"/>
                    <a:pt x="82" y="4"/>
                  </a:cubicBezTo>
                  <a:cubicBezTo>
                    <a:pt x="82" y="4"/>
                    <a:pt x="78" y="28"/>
                    <a:pt x="45" y="31"/>
                  </a:cubicBezTo>
                  <a:cubicBezTo>
                    <a:pt x="12" y="34"/>
                    <a:pt x="0" y="0"/>
                    <a:pt x="0" y="0"/>
                  </a:cubicBezTo>
                  <a:close/>
                </a:path>
              </a:pathLst>
            </a:custGeom>
            <a:solidFill>
              <a:srgbClr val="A778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2" name="î$1íďe"/>
            <p:cNvSpPr/>
            <p:nvPr/>
          </p:nvSpPr>
          <p:spPr bwMode="auto">
            <a:xfrm>
              <a:off x="7081837" y="3292475"/>
              <a:ext cx="541338" cy="785813"/>
            </a:xfrm>
            <a:custGeom>
              <a:avLst/>
              <a:gdLst>
                <a:gd name="T0" fmla="*/ 120 w 211"/>
                <a:gd name="T1" fmla="*/ 26 h 306"/>
                <a:gd name="T2" fmla="*/ 198 w 211"/>
                <a:gd name="T3" fmla="*/ 180 h 306"/>
                <a:gd name="T4" fmla="*/ 120 w 211"/>
                <a:gd name="T5" fmla="*/ 300 h 306"/>
                <a:gd name="T6" fmla="*/ 22 w 211"/>
                <a:gd name="T7" fmla="*/ 153 h 306"/>
                <a:gd name="T8" fmla="*/ 120 w 211"/>
                <a:gd name="T9" fmla="*/ 26 h 306"/>
              </a:gdLst>
              <a:ahLst/>
              <a:cxnLst>
                <a:cxn ang="0">
                  <a:pos x="T0" y="T1"/>
                </a:cxn>
                <a:cxn ang="0">
                  <a:pos x="T2" y="T3"/>
                </a:cxn>
                <a:cxn ang="0">
                  <a:pos x="T4" y="T5"/>
                </a:cxn>
                <a:cxn ang="0">
                  <a:pos x="T6" y="T7"/>
                </a:cxn>
                <a:cxn ang="0">
                  <a:pos x="T8" y="T9"/>
                </a:cxn>
              </a:cxnLst>
              <a:rect l="0" t="0" r="r" b="b"/>
              <a:pathLst>
                <a:path w="211" h="306">
                  <a:moveTo>
                    <a:pt x="120" y="26"/>
                  </a:moveTo>
                  <a:cubicBezTo>
                    <a:pt x="120" y="26"/>
                    <a:pt x="211" y="53"/>
                    <a:pt x="198" y="180"/>
                  </a:cubicBezTo>
                  <a:cubicBezTo>
                    <a:pt x="185" y="306"/>
                    <a:pt x="126" y="299"/>
                    <a:pt x="120" y="300"/>
                  </a:cubicBezTo>
                  <a:cubicBezTo>
                    <a:pt x="115" y="301"/>
                    <a:pt x="44" y="306"/>
                    <a:pt x="22" y="153"/>
                  </a:cubicBezTo>
                  <a:cubicBezTo>
                    <a:pt x="0" y="0"/>
                    <a:pt x="120" y="26"/>
                    <a:pt x="120" y="26"/>
                  </a:cubicBezTo>
                  <a:close/>
                </a:path>
              </a:pathLst>
            </a:custGeom>
            <a:solidFill>
              <a:srgbClr val="EEA8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3" name="íSľïḍé"/>
            <p:cNvSpPr/>
            <p:nvPr/>
          </p:nvSpPr>
          <p:spPr bwMode="auto">
            <a:xfrm>
              <a:off x="7061200" y="3271838"/>
              <a:ext cx="603250" cy="523875"/>
            </a:xfrm>
            <a:custGeom>
              <a:avLst/>
              <a:gdLst>
                <a:gd name="T0" fmla="*/ 105 w 235"/>
                <a:gd name="T1" fmla="*/ 91 h 204"/>
                <a:gd name="T2" fmla="*/ 206 w 235"/>
                <a:gd name="T3" fmla="*/ 188 h 204"/>
                <a:gd name="T4" fmla="*/ 117 w 235"/>
                <a:gd name="T5" fmla="*/ 28 h 204"/>
                <a:gd name="T6" fmla="*/ 27 w 235"/>
                <a:gd name="T7" fmla="*/ 204 h 204"/>
                <a:gd name="T8" fmla="*/ 105 w 235"/>
                <a:gd name="T9" fmla="*/ 91 h 204"/>
              </a:gdLst>
              <a:ahLst/>
              <a:cxnLst>
                <a:cxn ang="0">
                  <a:pos x="T0" y="T1"/>
                </a:cxn>
                <a:cxn ang="0">
                  <a:pos x="T2" y="T3"/>
                </a:cxn>
                <a:cxn ang="0">
                  <a:pos x="T4" y="T5"/>
                </a:cxn>
                <a:cxn ang="0">
                  <a:pos x="T6" y="T7"/>
                </a:cxn>
                <a:cxn ang="0">
                  <a:pos x="T8" y="T9"/>
                </a:cxn>
              </a:cxnLst>
              <a:rect l="0" t="0" r="r" b="b"/>
              <a:pathLst>
                <a:path w="235" h="204">
                  <a:moveTo>
                    <a:pt x="105" y="91"/>
                  </a:moveTo>
                  <a:cubicBezTo>
                    <a:pt x="105" y="91"/>
                    <a:pt x="154" y="169"/>
                    <a:pt x="206" y="188"/>
                  </a:cubicBezTo>
                  <a:cubicBezTo>
                    <a:pt x="206" y="188"/>
                    <a:pt x="235" y="56"/>
                    <a:pt x="117" y="28"/>
                  </a:cubicBezTo>
                  <a:cubicBezTo>
                    <a:pt x="0" y="0"/>
                    <a:pt x="18" y="161"/>
                    <a:pt x="27" y="204"/>
                  </a:cubicBezTo>
                  <a:cubicBezTo>
                    <a:pt x="27" y="204"/>
                    <a:pt x="52" y="141"/>
                    <a:pt x="105" y="91"/>
                  </a:cubicBezTo>
                  <a:close/>
                </a:path>
              </a:pathLst>
            </a:custGeom>
            <a:solidFill>
              <a:srgbClr val="252E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4" name="îsḷîḓê"/>
            <p:cNvSpPr/>
            <p:nvPr/>
          </p:nvSpPr>
          <p:spPr bwMode="auto">
            <a:xfrm>
              <a:off x="7161212" y="3321050"/>
              <a:ext cx="358775" cy="153988"/>
            </a:xfrm>
            <a:custGeom>
              <a:avLst/>
              <a:gdLst>
                <a:gd name="T0" fmla="*/ 0 w 140"/>
                <a:gd name="T1" fmla="*/ 60 h 60"/>
                <a:gd name="T2" fmla="*/ 70 w 140"/>
                <a:gd name="T3" fmla="*/ 7 h 60"/>
                <a:gd name="T4" fmla="*/ 140 w 140"/>
                <a:gd name="T5" fmla="*/ 43 h 60"/>
                <a:gd name="T6" fmla="*/ 70 w 140"/>
                <a:gd name="T7" fmla="*/ 0 h 60"/>
                <a:gd name="T8" fmla="*/ 0 w 140"/>
                <a:gd name="T9" fmla="*/ 60 h 60"/>
              </a:gdLst>
              <a:ahLst/>
              <a:cxnLst>
                <a:cxn ang="0">
                  <a:pos x="T0" y="T1"/>
                </a:cxn>
                <a:cxn ang="0">
                  <a:pos x="T2" y="T3"/>
                </a:cxn>
                <a:cxn ang="0">
                  <a:pos x="T4" y="T5"/>
                </a:cxn>
                <a:cxn ang="0">
                  <a:pos x="T6" y="T7"/>
                </a:cxn>
                <a:cxn ang="0">
                  <a:pos x="T8" y="T9"/>
                </a:cxn>
              </a:cxnLst>
              <a:rect l="0" t="0" r="r" b="b"/>
              <a:pathLst>
                <a:path w="140" h="60">
                  <a:moveTo>
                    <a:pt x="0" y="60"/>
                  </a:moveTo>
                  <a:cubicBezTo>
                    <a:pt x="0" y="60"/>
                    <a:pt x="26" y="10"/>
                    <a:pt x="70" y="7"/>
                  </a:cubicBezTo>
                  <a:cubicBezTo>
                    <a:pt x="113" y="5"/>
                    <a:pt x="140" y="43"/>
                    <a:pt x="140" y="43"/>
                  </a:cubicBezTo>
                  <a:cubicBezTo>
                    <a:pt x="140" y="43"/>
                    <a:pt x="122" y="0"/>
                    <a:pt x="70" y="0"/>
                  </a:cubicBezTo>
                  <a:cubicBezTo>
                    <a:pt x="17" y="0"/>
                    <a:pt x="0" y="60"/>
                    <a:pt x="0" y="60"/>
                  </a:cubicBezTo>
                  <a:close/>
                </a:path>
              </a:pathLst>
            </a:custGeom>
            <a:solidFill>
              <a:srgbClr val="88C0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5" name="işliḍe"/>
            <p:cNvSpPr/>
            <p:nvPr/>
          </p:nvSpPr>
          <p:spPr bwMode="auto">
            <a:xfrm>
              <a:off x="6578600" y="4491038"/>
              <a:ext cx="1119188" cy="736600"/>
            </a:xfrm>
            <a:custGeom>
              <a:avLst/>
              <a:gdLst>
                <a:gd name="T0" fmla="*/ 655 w 705"/>
                <a:gd name="T1" fmla="*/ 0 h 464"/>
                <a:gd name="T2" fmla="*/ 705 w 705"/>
                <a:gd name="T3" fmla="*/ 464 h 464"/>
                <a:gd name="T4" fmla="*/ 48 w 705"/>
                <a:gd name="T5" fmla="*/ 464 h 464"/>
                <a:gd name="T6" fmla="*/ 0 w 705"/>
                <a:gd name="T7" fmla="*/ 0 h 464"/>
                <a:gd name="T8" fmla="*/ 655 w 705"/>
                <a:gd name="T9" fmla="*/ 0 h 464"/>
              </a:gdLst>
              <a:ahLst/>
              <a:cxnLst>
                <a:cxn ang="0">
                  <a:pos x="T0" y="T1"/>
                </a:cxn>
                <a:cxn ang="0">
                  <a:pos x="T2" y="T3"/>
                </a:cxn>
                <a:cxn ang="0">
                  <a:pos x="T4" y="T5"/>
                </a:cxn>
                <a:cxn ang="0">
                  <a:pos x="T6" y="T7"/>
                </a:cxn>
                <a:cxn ang="0">
                  <a:pos x="T8" y="T9"/>
                </a:cxn>
              </a:cxnLst>
              <a:rect l="0" t="0" r="r" b="b"/>
              <a:pathLst>
                <a:path w="705" h="464">
                  <a:moveTo>
                    <a:pt x="655" y="0"/>
                  </a:moveTo>
                  <a:lnTo>
                    <a:pt x="705" y="464"/>
                  </a:lnTo>
                  <a:lnTo>
                    <a:pt x="48" y="464"/>
                  </a:lnTo>
                  <a:lnTo>
                    <a:pt x="0" y="0"/>
                  </a:lnTo>
                  <a:lnTo>
                    <a:pt x="655" y="0"/>
                  </a:lnTo>
                  <a:close/>
                </a:path>
              </a:pathLst>
            </a:custGeom>
            <a:solidFill>
              <a:srgbClr val="5FA0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6" name="ísḻïďê"/>
            <p:cNvSpPr/>
            <p:nvPr/>
          </p:nvSpPr>
          <p:spPr bwMode="auto">
            <a:xfrm>
              <a:off x="6542087" y="4457700"/>
              <a:ext cx="1130300" cy="744538"/>
            </a:xfrm>
            <a:custGeom>
              <a:avLst/>
              <a:gdLst>
                <a:gd name="T0" fmla="*/ 712 w 712"/>
                <a:gd name="T1" fmla="*/ 469 h 469"/>
                <a:gd name="T2" fmla="*/ 50 w 712"/>
                <a:gd name="T3" fmla="*/ 469 h 469"/>
                <a:gd name="T4" fmla="*/ 0 w 712"/>
                <a:gd name="T5" fmla="*/ 0 h 469"/>
                <a:gd name="T6" fmla="*/ 662 w 712"/>
                <a:gd name="T7" fmla="*/ 0 h 469"/>
                <a:gd name="T8" fmla="*/ 712 w 712"/>
                <a:gd name="T9" fmla="*/ 469 h 469"/>
                <a:gd name="T10" fmla="*/ 55 w 712"/>
                <a:gd name="T11" fmla="*/ 463 h 469"/>
                <a:gd name="T12" fmla="*/ 707 w 712"/>
                <a:gd name="T13" fmla="*/ 463 h 469"/>
                <a:gd name="T14" fmla="*/ 657 w 712"/>
                <a:gd name="T15" fmla="*/ 5 h 469"/>
                <a:gd name="T16" fmla="*/ 6 w 712"/>
                <a:gd name="T17" fmla="*/ 5 h 469"/>
                <a:gd name="T18" fmla="*/ 55 w 712"/>
                <a:gd name="T19" fmla="*/ 46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2" h="469">
                  <a:moveTo>
                    <a:pt x="712" y="469"/>
                  </a:moveTo>
                  <a:lnTo>
                    <a:pt x="50" y="469"/>
                  </a:lnTo>
                  <a:lnTo>
                    <a:pt x="0" y="0"/>
                  </a:lnTo>
                  <a:lnTo>
                    <a:pt x="662" y="0"/>
                  </a:lnTo>
                  <a:lnTo>
                    <a:pt x="712" y="469"/>
                  </a:lnTo>
                  <a:close/>
                  <a:moveTo>
                    <a:pt x="55" y="463"/>
                  </a:moveTo>
                  <a:lnTo>
                    <a:pt x="707" y="463"/>
                  </a:lnTo>
                  <a:lnTo>
                    <a:pt x="657" y="5"/>
                  </a:lnTo>
                  <a:lnTo>
                    <a:pt x="6" y="5"/>
                  </a:lnTo>
                  <a:lnTo>
                    <a:pt x="55" y="463"/>
                  </a:lnTo>
                  <a:close/>
                </a:path>
              </a:pathLst>
            </a:custGeom>
            <a:solidFill>
              <a:srgbClr val="5FA0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7" name="i$ļiḋê"/>
            <p:cNvSpPr/>
            <p:nvPr/>
          </p:nvSpPr>
          <p:spPr bwMode="auto">
            <a:xfrm>
              <a:off x="7062787" y="4770438"/>
              <a:ext cx="149225" cy="180975"/>
            </a:xfrm>
            <a:custGeom>
              <a:avLst/>
              <a:gdLst>
                <a:gd name="T0" fmla="*/ 54 w 58"/>
                <a:gd name="T1" fmla="*/ 30 h 70"/>
                <a:gd name="T2" fmla="*/ 35 w 58"/>
                <a:gd name="T3" fmla="*/ 67 h 70"/>
                <a:gd name="T4" fmla="*/ 4 w 58"/>
                <a:gd name="T5" fmla="*/ 40 h 70"/>
                <a:gd name="T6" fmla="*/ 22 w 58"/>
                <a:gd name="T7" fmla="*/ 3 h 70"/>
                <a:gd name="T8" fmla="*/ 54 w 58"/>
                <a:gd name="T9" fmla="*/ 30 h 70"/>
              </a:gdLst>
              <a:ahLst/>
              <a:cxnLst>
                <a:cxn ang="0">
                  <a:pos x="T0" y="T1"/>
                </a:cxn>
                <a:cxn ang="0">
                  <a:pos x="T2" y="T3"/>
                </a:cxn>
                <a:cxn ang="0">
                  <a:pos x="T4" y="T5"/>
                </a:cxn>
                <a:cxn ang="0">
                  <a:pos x="T6" y="T7"/>
                </a:cxn>
                <a:cxn ang="0">
                  <a:pos x="T8" y="T9"/>
                </a:cxn>
              </a:cxnLst>
              <a:rect l="0" t="0" r="r" b="b"/>
              <a:pathLst>
                <a:path w="58" h="70">
                  <a:moveTo>
                    <a:pt x="54" y="30"/>
                  </a:moveTo>
                  <a:cubicBezTo>
                    <a:pt x="58" y="48"/>
                    <a:pt x="49" y="64"/>
                    <a:pt x="35" y="67"/>
                  </a:cubicBezTo>
                  <a:cubicBezTo>
                    <a:pt x="22" y="70"/>
                    <a:pt x="7" y="58"/>
                    <a:pt x="4" y="40"/>
                  </a:cubicBezTo>
                  <a:cubicBezTo>
                    <a:pt x="0" y="22"/>
                    <a:pt x="8" y="5"/>
                    <a:pt x="22" y="3"/>
                  </a:cubicBezTo>
                  <a:cubicBezTo>
                    <a:pt x="36" y="0"/>
                    <a:pt x="50" y="12"/>
                    <a:pt x="54" y="30"/>
                  </a:cubicBezTo>
                  <a:close/>
                </a:path>
              </a:pathLst>
            </a:custGeom>
            <a:solidFill>
              <a:srgbClr val="5189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8" name="íš1ïďe"/>
            <p:cNvSpPr/>
            <p:nvPr/>
          </p:nvSpPr>
          <p:spPr bwMode="auto">
            <a:xfrm>
              <a:off x="7599362" y="5153025"/>
              <a:ext cx="195263" cy="74613"/>
            </a:xfrm>
            <a:prstGeom prst="rect">
              <a:avLst/>
            </a:prstGeom>
            <a:solidFill>
              <a:srgbClr val="5FA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89" name="íṡḷíḑè"/>
            <p:cNvSpPr/>
            <p:nvPr/>
          </p:nvSpPr>
          <p:spPr bwMode="auto">
            <a:xfrm>
              <a:off x="6834187" y="2697163"/>
              <a:ext cx="322263" cy="320675"/>
            </a:xfrm>
            <a:custGeom>
              <a:avLst/>
              <a:gdLst>
                <a:gd name="T0" fmla="*/ 62 w 125"/>
                <a:gd name="T1" fmla="*/ 125 h 125"/>
                <a:gd name="T2" fmla="*/ 0 w 125"/>
                <a:gd name="T3" fmla="*/ 62 h 125"/>
                <a:gd name="T4" fmla="*/ 62 w 125"/>
                <a:gd name="T5" fmla="*/ 0 h 125"/>
                <a:gd name="T6" fmla="*/ 125 w 125"/>
                <a:gd name="T7" fmla="*/ 62 h 125"/>
                <a:gd name="T8" fmla="*/ 62 w 125"/>
                <a:gd name="T9" fmla="*/ 125 h 125"/>
                <a:gd name="T10" fmla="*/ 62 w 125"/>
                <a:gd name="T11" fmla="*/ 4 h 125"/>
                <a:gd name="T12" fmla="*/ 3 w 125"/>
                <a:gd name="T13" fmla="*/ 62 h 125"/>
                <a:gd name="T14" fmla="*/ 62 w 125"/>
                <a:gd name="T15" fmla="*/ 121 h 125"/>
                <a:gd name="T16" fmla="*/ 121 w 125"/>
                <a:gd name="T17" fmla="*/ 62 h 125"/>
                <a:gd name="T18" fmla="*/ 62 w 125"/>
                <a:gd name="T19" fmla="*/ 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25">
                  <a:moveTo>
                    <a:pt x="62" y="125"/>
                  </a:moveTo>
                  <a:cubicBezTo>
                    <a:pt x="28" y="125"/>
                    <a:pt x="0" y="97"/>
                    <a:pt x="0" y="62"/>
                  </a:cubicBezTo>
                  <a:cubicBezTo>
                    <a:pt x="0" y="28"/>
                    <a:pt x="28" y="0"/>
                    <a:pt x="62" y="0"/>
                  </a:cubicBezTo>
                  <a:cubicBezTo>
                    <a:pt x="97" y="0"/>
                    <a:pt x="125" y="28"/>
                    <a:pt x="125" y="62"/>
                  </a:cubicBezTo>
                  <a:cubicBezTo>
                    <a:pt x="125" y="97"/>
                    <a:pt x="97" y="125"/>
                    <a:pt x="62" y="125"/>
                  </a:cubicBezTo>
                  <a:close/>
                  <a:moveTo>
                    <a:pt x="62" y="4"/>
                  </a:moveTo>
                  <a:cubicBezTo>
                    <a:pt x="30" y="4"/>
                    <a:pt x="3" y="30"/>
                    <a:pt x="3" y="62"/>
                  </a:cubicBezTo>
                  <a:cubicBezTo>
                    <a:pt x="3" y="95"/>
                    <a:pt x="30" y="121"/>
                    <a:pt x="62" y="121"/>
                  </a:cubicBezTo>
                  <a:cubicBezTo>
                    <a:pt x="95" y="121"/>
                    <a:pt x="121" y="95"/>
                    <a:pt x="121" y="62"/>
                  </a:cubicBezTo>
                  <a:cubicBezTo>
                    <a:pt x="121" y="30"/>
                    <a:pt x="95" y="4"/>
                    <a:pt x="62" y="4"/>
                  </a:cubicBezTo>
                  <a:close/>
                </a:path>
              </a:pathLst>
            </a:custGeom>
            <a:solidFill>
              <a:srgbClr val="64A4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0" name="î$ľïḓe"/>
            <p:cNvSpPr/>
            <p:nvPr/>
          </p:nvSpPr>
          <p:spPr bwMode="auto">
            <a:xfrm>
              <a:off x="3316287" y="3770313"/>
              <a:ext cx="2211388" cy="877888"/>
            </a:xfrm>
            <a:custGeom>
              <a:avLst/>
              <a:gdLst>
                <a:gd name="T0" fmla="*/ 331 w 861"/>
                <a:gd name="T1" fmla="*/ 336 h 342"/>
                <a:gd name="T2" fmla="*/ 363 w 861"/>
                <a:gd name="T3" fmla="*/ 341 h 342"/>
                <a:gd name="T4" fmla="*/ 299 w 861"/>
                <a:gd name="T5" fmla="*/ 341 h 342"/>
                <a:gd name="T6" fmla="*/ 268 w 861"/>
                <a:gd name="T7" fmla="*/ 335 h 342"/>
                <a:gd name="T8" fmla="*/ 299 w 861"/>
                <a:gd name="T9" fmla="*/ 341 h 342"/>
                <a:gd name="T10" fmla="*/ 394 w 861"/>
                <a:gd name="T11" fmla="*/ 333 h 342"/>
                <a:gd name="T12" fmla="*/ 427 w 861"/>
                <a:gd name="T13" fmla="*/ 335 h 342"/>
                <a:gd name="T14" fmla="*/ 235 w 861"/>
                <a:gd name="T15" fmla="*/ 337 h 342"/>
                <a:gd name="T16" fmla="*/ 205 w 861"/>
                <a:gd name="T17" fmla="*/ 328 h 342"/>
                <a:gd name="T18" fmla="*/ 235 w 861"/>
                <a:gd name="T19" fmla="*/ 337 h 342"/>
                <a:gd name="T20" fmla="*/ 457 w 861"/>
                <a:gd name="T21" fmla="*/ 325 h 342"/>
                <a:gd name="T22" fmla="*/ 490 w 861"/>
                <a:gd name="T23" fmla="*/ 325 h 342"/>
                <a:gd name="T24" fmla="*/ 172 w 861"/>
                <a:gd name="T25" fmla="*/ 327 h 342"/>
                <a:gd name="T26" fmla="*/ 143 w 861"/>
                <a:gd name="T27" fmla="*/ 313 h 342"/>
                <a:gd name="T28" fmla="*/ 172 w 861"/>
                <a:gd name="T29" fmla="*/ 327 h 342"/>
                <a:gd name="T30" fmla="*/ 520 w 861"/>
                <a:gd name="T31" fmla="*/ 313 h 342"/>
                <a:gd name="T32" fmla="*/ 552 w 861"/>
                <a:gd name="T33" fmla="*/ 310 h 342"/>
                <a:gd name="T34" fmla="*/ 112 w 861"/>
                <a:gd name="T35" fmla="*/ 306 h 342"/>
                <a:gd name="T36" fmla="*/ 87 w 861"/>
                <a:gd name="T37" fmla="*/ 286 h 342"/>
                <a:gd name="T38" fmla="*/ 112 w 861"/>
                <a:gd name="T39" fmla="*/ 306 h 342"/>
                <a:gd name="T40" fmla="*/ 581 w 861"/>
                <a:gd name="T41" fmla="*/ 296 h 342"/>
                <a:gd name="T42" fmla="*/ 612 w 861"/>
                <a:gd name="T43" fmla="*/ 288 h 342"/>
                <a:gd name="T44" fmla="*/ 596 w 861"/>
                <a:gd name="T45" fmla="*/ 298 h 342"/>
                <a:gd name="T46" fmla="*/ 859 w 861"/>
                <a:gd name="T47" fmla="*/ 297 h 342"/>
                <a:gd name="T48" fmla="*/ 832 w 861"/>
                <a:gd name="T49" fmla="*/ 280 h 342"/>
                <a:gd name="T50" fmla="*/ 859 w 861"/>
                <a:gd name="T51" fmla="*/ 297 h 342"/>
                <a:gd name="T52" fmla="*/ 642 w 861"/>
                <a:gd name="T53" fmla="*/ 280 h 342"/>
                <a:gd name="T54" fmla="*/ 675 w 861"/>
                <a:gd name="T55" fmla="*/ 277 h 342"/>
                <a:gd name="T56" fmla="*/ 800 w 861"/>
                <a:gd name="T57" fmla="*/ 276 h 342"/>
                <a:gd name="T58" fmla="*/ 769 w 861"/>
                <a:gd name="T59" fmla="*/ 266 h 342"/>
                <a:gd name="T60" fmla="*/ 800 w 861"/>
                <a:gd name="T61" fmla="*/ 276 h 342"/>
                <a:gd name="T62" fmla="*/ 705 w 861"/>
                <a:gd name="T63" fmla="*/ 267 h 342"/>
                <a:gd name="T64" fmla="*/ 737 w 861"/>
                <a:gd name="T65" fmla="*/ 270 h 342"/>
                <a:gd name="T66" fmla="*/ 58 w 861"/>
                <a:gd name="T67" fmla="*/ 270 h 342"/>
                <a:gd name="T68" fmla="*/ 41 w 861"/>
                <a:gd name="T69" fmla="*/ 243 h 342"/>
                <a:gd name="T70" fmla="*/ 58 w 861"/>
                <a:gd name="T71" fmla="*/ 270 h 342"/>
                <a:gd name="T72" fmla="*/ 8 w 861"/>
                <a:gd name="T73" fmla="*/ 189 h 342"/>
                <a:gd name="T74" fmla="*/ 25 w 861"/>
                <a:gd name="T75" fmla="*/ 216 h 342"/>
                <a:gd name="T76" fmla="*/ 2 w 861"/>
                <a:gd name="T77" fmla="*/ 157 h 342"/>
                <a:gd name="T78" fmla="*/ 5 w 861"/>
                <a:gd name="T79" fmla="*/ 125 h 342"/>
                <a:gd name="T80" fmla="*/ 2 w 861"/>
                <a:gd name="T81" fmla="*/ 157 h 342"/>
                <a:gd name="T82" fmla="*/ 1 w 861"/>
                <a:gd name="T83" fmla="*/ 93 h 342"/>
                <a:gd name="T84" fmla="*/ 11 w 861"/>
                <a:gd name="T85" fmla="*/ 62 h 342"/>
                <a:gd name="T86" fmla="*/ 19 w 861"/>
                <a:gd name="T87" fmla="*/ 32 h 342"/>
                <a:gd name="T88" fmla="*/ 24 w 861"/>
                <a:gd name="T89" fmla="*/ 0 h 342"/>
                <a:gd name="T90" fmla="*/ 19 w 861"/>
                <a:gd name="T91" fmla="*/ 3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61" h="342">
                  <a:moveTo>
                    <a:pt x="331" y="342"/>
                  </a:moveTo>
                  <a:cubicBezTo>
                    <a:pt x="331" y="336"/>
                    <a:pt x="331" y="336"/>
                    <a:pt x="331" y="336"/>
                  </a:cubicBezTo>
                  <a:cubicBezTo>
                    <a:pt x="342" y="336"/>
                    <a:pt x="352" y="336"/>
                    <a:pt x="363" y="336"/>
                  </a:cubicBezTo>
                  <a:cubicBezTo>
                    <a:pt x="363" y="341"/>
                    <a:pt x="363" y="341"/>
                    <a:pt x="363" y="341"/>
                  </a:cubicBezTo>
                  <a:cubicBezTo>
                    <a:pt x="353" y="341"/>
                    <a:pt x="342" y="342"/>
                    <a:pt x="331" y="342"/>
                  </a:cubicBezTo>
                  <a:close/>
                  <a:moveTo>
                    <a:pt x="299" y="341"/>
                  </a:moveTo>
                  <a:cubicBezTo>
                    <a:pt x="289" y="341"/>
                    <a:pt x="278" y="341"/>
                    <a:pt x="267" y="340"/>
                  </a:cubicBezTo>
                  <a:cubicBezTo>
                    <a:pt x="268" y="335"/>
                    <a:pt x="268" y="335"/>
                    <a:pt x="268" y="335"/>
                  </a:cubicBezTo>
                  <a:cubicBezTo>
                    <a:pt x="278" y="335"/>
                    <a:pt x="289" y="336"/>
                    <a:pt x="299" y="336"/>
                  </a:cubicBezTo>
                  <a:lnTo>
                    <a:pt x="299" y="341"/>
                  </a:lnTo>
                  <a:close/>
                  <a:moveTo>
                    <a:pt x="395" y="339"/>
                  </a:moveTo>
                  <a:cubicBezTo>
                    <a:pt x="394" y="333"/>
                    <a:pt x="394" y="333"/>
                    <a:pt x="394" y="333"/>
                  </a:cubicBezTo>
                  <a:cubicBezTo>
                    <a:pt x="405" y="333"/>
                    <a:pt x="416" y="331"/>
                    <a:pt x="426" y="330"/>
                  </a:cubicBezTo>
                  <a:cubicBezTo>
                    <a:pt x="427" y="335"/>
                    <a:pt x="427" y="335"/>
                    <a:pt x="427" y="335"/>
                  </a:cubicBezTo>
                  <a:cubicBezTo>
                    <a:pt x="416" y="337"/>
                    <a:pt x="405" y="338"/>
                    <a:pt x="395" y="339"/>
                  </a:cubicBezTo>
                  <a:close/>
                  <a:moveTo>
                    <a:pt x="235" y="337"/>
                  </a:moveTo>
                  <a:cubicBezTo>
                    <a:pt x="225" y="336"/>
                    <a:pt x="214" y="335"/>
                    <a:pt x="204" y="333"/>
                  </a:cubicBezTo>
                  <a:cubicBezTo>
                    <a:pt x="205" y="328"/>
                    <a:pt x="205" y="328"/>
                    <a:pt x="205" y="328"/>
                  </a:cubicBezTo>
                  <a:cubicBezTo>
                    <a:pt x="215" y="330"/>
                    <a:pt x="225" y="331"/>
                    <a:pt x="236" y="332"/>
                  </a:cubicBezTo>
                  <a:lnTo>
                    <a:pt x="235" y="337"/>
                  </a:lnTo>
                  <a:close/>
                  <a:moveTo>
                    <a:pt x="458" y="331"/>
                  </a:moveTo>
                  <a:cubicBezTo>
                    <a:pt x="457" y="325"/>
                    <a:pt x="457" y="325"/>
                    <a:pt x="457" y="325"/>
                  </a:cubicBezTo>
                  <a:cubicBezTo>
                    <a:pt x="468" y="324"/>
                    <a:pt x="478" y="322"/>
                    <a:pt x="489" y="320"/>
                  </a:cubicBezTo>
                  <a:cubicBezTo>
                    <a:pt x="490" y="325"/>
                    <a:pt x="490" y="325"/>
                    <a:pt x="490" y="325"/>
                  </a:cubicBezTo>
                  <a:cubicBezTo>
                    <a:pt x="479" y="327"/>
                    <a:pt x="469" y="329"/>
                    <a:pt x="458" y="331"/>
                  </a:cubicBezTo>
                  <a:close/>
                  <a:moveTo>
                    <a:pt x="172" y="327"/>
                  </a:moveTo>
                  <a:cubicBezTo>
                    <a:pt x="162" y="324"/>
                    <a:pt x="151" y="321"/>
                    <a:pt x="142" y="318"/>
                  </a:cubicBezTo>
                  <a:cubicBezTo>
                    <a:pt x="143" y="313"/>
                    <a:pt x="143" y="313"/>
                    <a:pt x="143" y="313"/>
                  </a:cubicBezTo>
                  <a:cubicBezTo>
                    <a:pt x="153" y="316"/>
                    <a:pt x="163" y="319"/>
                    <a:pt x="174" y="322"/>
                  </a:cubicBezTo>
                  <a:lnTo>
                    <a:pt x="172" y="327"/>
                  </a:lnTo>
                  <a:close/>
                  <a:moveTo>
                    <a:pt x="521" y="318"/>
                  </a:moveTo>
                  <a:cubicBezTo>
                    <a:pt x="520" y="313"/>
                    <a:pt x="520" y="313"/>
                    <a:pt x="520" y="313"/>
                  </a:cubicBezTo>
                  <a:cubicBezTo>
                    <a:pt x="529" y="310"/>
                    <a:pt x="539" y="308"/>
                    <a:pt x="550" y="305"/>
                  </a:cubicBezTo>
                  <a:cubicBezTo>
                    <a:pt x="552" y="310"/>
                    <a:pt x="552" y="310"/>
                    <a:pt x="552" y="310"/>
                  </a:cubicBezTo>
                  <a:cubicBezTo>
                    <a:pt x="541" y="313"/>
                    <a:pt x="531" y="316"/>
                    <a:pt x="521" y="318"/>
                  </a:cubicBezTo>
                  <a:close/>
                  <a:moveTo>
                    <a:pt x="112" y="306"/>
                  </a:moveTo>
                  <a:cubicBezTo>
                    <a:pt x="102" y="301"/>
                    <a:pt x="92" y="296"/>
                    <a:pt x="84" y="290"/>
                  </a:cubicBezTo>
                  <a:cubicBezTo>
                    <a:pt x="87" y="286"/>
                    <a:pt x="87" y="286"/>
                    <a:pt x="87" y="286"/>
                  </a:cubicBezTo>
                  <a:cubicBezTo>
                    <a:pt x="95" y="291"/>
                    <a:pt x="104" y="297"/>
                    <a:pt x="114" y="301"/>
                  </a:cubicBezTo>
                  <a:lnTo>
                    <a:pt x="112" y="306"/>
                  </a:lnTo>
                  <a:close/>
                  <a:moveTo>
                    <a:pt x="582" y="302"/>
                  </a:moveTo>
                  <a:cubicBezTo>
                    <a:pt x="581" y="296"/>
                    <a:pt x="581" y="296"/>
                    <a:pt x="581" y="296"/>
                  </a:cubicBezTo>
                  <a:cubicBezTo>
                    <a:pt x="585" y="295"/>
                    <a:pt x="590" y="294"/>
                    <a:pt x="594" y="293"/>
                  </a:cubicBezTo>
                  <a:cubicBezTo>
                    <a:pt x="600" y="291"/>
                    <a:pt x="606" y="289"/>
                    <a:pt x="612" y="288"/>
                  </a:cubicBezTo>
                  <a:cubicBezTo>
                    <a:pt x="613" y="293"/>
                    <a:pt x="613" y="293"/>
                    <a:pt x="613" y="293"/>
                  </a:cubicBezTo>
                  <a:cubicBezTo>
                    <a:pt x="607" y="295"/>
                    <a:pt x="602" y="296"/>
                    <a:pt x="596" y="298"/>
                  </a:cubicBezTo>
                  <a:cubicBezTo>
                    <a:pt x="591" y="299"/>
                    <a:pt x="587" y="300"/>
                    <a:pt x="582" y="302"/>
                  </a:cubicBezTo>
                  <a:close/>
                  <a:moveTo>
                    <a:pt x="859" y="297"/>
                  </a:moveTo>
                  <a:cubicBezTo>
                    <a:pt x="849" y="293"/>
                    <a:pt x="840" y="288"/>
                    <a:pt x="830" y="285"/>
                  </a:cubicBezTo>
                  <a:cubicBezTo>
                    <a:pt x="832" y="280"/>
                    <a:pt x="832" y="280"/>
                    <a:pt x="832" y="280"/>
                  </a:cubicBezTo>
                  <a:cubicBezTo>
                    <a:pt x="842" y="283"/>
                    <a:pt x="852" y="288"/>
                    <a:pt x="861" y="292"/>
                  </a:cubicBezTo>
                  <a:lnTo>
                    <a:pt x="859" y="297"/>
                  </a:lnTo>
                  <a:close/>
                  <a:moveTo>
                    <a:pt x="644" y="285"/>
                  </a:moveTo>
                  <a:cubicBezTo>
                    <a:pt x="642" y="280"/>
                    <a:pt x="642" y="280"/>
                    <a:pt x="642" y="280"/>
                  </a:cubicBezTo>
                  <a:cubicBezTo>
                    <a:pt x="654" y="277"/>
                    <a:pt x="664" y="274"/>
                    <a:pt x="674" y="272"/>
                  </a:cubicBezTo>
                  <a:cubicBezTo>
                    <a:pt x="675" y="277"/>
                    <a:pt x="675" y="277"/>
                    <a:pt x="675" y="277"/>
                  </a:cubicBezTo>
                  <a:cubicBezTo>
                    <a:pt x="665" y="279"/>
                    <a:pt x="655" y="282"/>
                    <a:pt x="644" y="285"/>
                  </a:cubicBezTo>
                  <a:close/>
                  <a:moveTo>
                    <a:pt x="800" y="276"/>
                  </a:moveTo>
                  <a:cubicBezTo>
                    <a:pt x="790" y="274"/>
                    <a:pt x="779" y="272"/>
                    <a:pt x="769" y="271"/>
                  </a:cubicBezTo>
                  <a:cubicBezTo>
                    <a:pt x="769" y="266"/>
                    <a:pt x="769" y="266"/>
                    <a:pt x="769" y="266"/>
                  </a:cubicBezTo>
                  <a:cubicBezTo>
                    <a:pt x="780" y="267"/>
                    <a:pt x="791" y="269"/>
                    <a:pt x="801" y="271"/>
                  </a:cubicBezTo>
                  <a:lnTo>
                    <a:pt x="800" y="276"/>
                  </a:lnTo>
                  <a:close/>
                  <a:moveTo>
                    <a:pt x="706" y="272"/>
                  </a:moveTo>
                  <a:cubicBezTo>
                    <a:pt x="705" y="267"/>
                    <a:pt x="705" y="267"/>
                    <a:pt x="705" y="267"/>
                  </a:cubicBezTo>
                  <a:cubicBezTo>
                    <a:pt x="716" y="265"/>
                    <a:pt x="727" y="265"/>
                    <a:pt x="737" y="264"/>
                  </a:cubicBezTo>
                  <a:cubicBezTo>
                    <a:pt x="737" y="270"/>
                    <a:pt x="737" y="270"/>
                    <a:pt x="737" y="270"/>
                  </a:cubicBezTo>
                  <a:cubicBezTo>
                    <a:pt x="727" y="270"/>
                    <a:pt x="717" y="271"/>
                    <a:pt x="706" y="272"/>
                  </a:cubicBezTo>
                  <a:close/>
                  <a:moveTo>
                    <a:pt x="58" y="270"/>
                  </a:moveTo>
                  <a:cubicBezTo>
                    <a:pt x="50" y="263"/>
                    <a:pt x="43" y="255"/>
                    <a:pt x="37" y="246"/>
                  </a:cubicBezTo>
                  <a:cubicBezTo>
                    <a:pt x="41" y="243"/>
                    <a:pt x="41" y="243"/>
                    <a:pt x="41" y="243"/>
                  </a:cubicBezTo>
                  <a:cubicBezTo>
                    <a:pt x="47" y="251"/>
                    <a:pt x="54" y="259"/>
                    <a:pt x="62" y="266"/>
                  </a:cubicBezTo>
                  <a:lnTo>
                    <a:pt x="58" y="270"/>
                  </a:lnTo>
                  <a:close/>
                  <a:moveTo>
                    <a:pt x="20" y="219"/>
                  </a:moveTo>
                  <a:cubicBezTo>
                    <a:pt x="15" y="209"/>
                    <a:pt x="11" y="199"/>
                    <a:pt x="8" y="189"/>
                  </a:cubicBezTo>
                  <a:cubicBezTo>
                    <a:pt x="14" y="187"/>
                    <a:pt x="14" y="187"/>
                    <a:pt x="14" y="187"/>
                  </a:cubicBezTo>
                  <a:cubicBezTo>
                    <a:pt x="16" y="197"/>
                    <a:pt x="20" y="207"/>
                    <a:pt x="25" y="216"/>
                  </a:cubicBezTo>
                  <a:lnTo>
                    <a:pt x="20" y="219"/>
                  </a:lnTo>
                  <a:close/>
                  <a:moveTo>
                    <a:pt x="2" y="157"/>
                  </a:moveTo>
                  <a:cubicBezTo>
                    <a:pt x="0" y="147"/>
                    <a:pt x="0" y="136"/>
                    <a:pt x="0" y="125"/>
                  </a:cubicBezTo>
                  <a:cubicBezTo>
                    <a:pt x="5" y="125"/>
                    <a:pt x="5" y="125"/>
                    <a:pt x="5" y="125"/>
                  </a:cubicBezTo>
                  <a:cubicBezTo>
                    <a:pt x="5" y="136"/>
                    <a:pt x="6" y="146"/>
                    <a:pt x="7" y="156"/>
                  </a:cubicBezTo>
                  <a:lnTo>
                    <a:pt x="2" y="157"/>
                  </a:lnTo>
                  <a:close/>
                  <a:moveTo>
                    <a:pt x="7" y="94"/>
                  </a:moveTo>
                  <a:cubicBezTo>
                    <a:pt x="1" y="93"/>
                    <a:pt x="1" y="93"/>
                    <a:pt x="1" y="93"/>
                  </a:cubicBezTo>
                  <a:cubicBezTo>
                    <a:pt x="2" y="83"/>
                    <a:pt x="4" y="72"/>
                    <a:pt x="6" y="61"/>
                  </a:cubicBezTo>
                  <a:cubicBezTo>
                    <a:pt x="11" y="62"/>
                    <a:pt x="11" y="62"/>
                    <a:pt x="11" y="62"/>
                  </a:cubicBezTo>
                  <a:cubicBezTo>
                    <a:pt x="9" y="73"/>
                    <a:pt x="8" y="83"/>
                    <a:pt x="7" y="94"/>
                  </a:cubicBezTo>
                  <a:close/>
                  <a:moveTo>
                    <a:pt x="19" y="32"/>
                  </a:moveTo>
                  <a:cubicBezTo>
                    <a:pt x="14" y="30"/>
                    <a:pt x="14" y="30"/>
                    <a:pt x="14" y="30"/>
                  </a:cubicBezTo>
                  <a:cubicBezTo>
                    <a:pt x="19" y="11"/>
                    <a:pt x="24" y="0"/>
                    <a:pt x="24" y="0"/>
                  </a:cubicBezTo>
                  <a:cubicBezTo>
                    <a:pt x="29" y="2"/>
                    <a:pt x="29" y="2"/>
                    <a:pt x="29" y="2"/>
                  </a:cubicBezTo>
                  <a:cubicBezTo>
                    <a:pt x="29" y="2"/>
                    <a:pt x="24" y="13"/>
                    <a:pt x="19" y="32"/>
                  </a:cubicBezTo>
                  <a:close/>
                </a:path>
              </a:pathLst>
            </a:custGeom>
            <a:solidFill>
              <a:srgbClr val="C2BEB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1" name="ïṣḷidé"/>
            <p:cNvSpPr/>
            <p:nvPr/>
          </p:nvSpPr>
          <p:spPr bwMode="auto">
            <a:xfrm>
              <a:off x="4564062" y="1581150"/>
              <a:ext cx="3141663" cy="615950"/>
            </a:xfrm>
            <a:custGeom>
              <a:avLst/>
              <a:gdLst>
                <a:gd name="T0" fmla="*/ 1195 w 1223"/>
                <a:gd name="T1" fmla="*/ 221 h 240"/>
                <a:gd name="T2" fmla="*/ 1223 w 1223"/>
                <a:gd name="T3" fmla="*/ 236 h 240"/>
                <a:gd name="T4" fmla="*/ 1169 w 1223"/>
                <a:gd name="T5" fmla="*/ 202 h 240"/>
                <a:gd name="T6" fmla="*/ 1145 w 1223"/>
                <a:gd name="T7" fmla="*/ 181 h 240"/>
                <a:gd name="T8" fmla="*/ 1169 w 1223"/>
                <a:gd name="T9" fmla="*/ 202 h 240"/>
                <a:gd name="T10" fmla="*/ 1086 w 1223"/>
                <a:gd name="T11" fmla="*/ 155 h 240"/>
                <a:gd name="T12" fmla="*/ 1117 w 1223"/>
                <a:gd name="T13" fmla="*/ 165 h 240"/>
                <a:gd name="T14" fmla="*/ 1057 w 1223"/>
                <a:gd name="T15" fmla="*/ 142 h 240"/>
                <a:gd name="T16" fmla="*/ 1029 w 1223"/>
                <a:gd name="T17" fmla="*/ 126 h 240"/>
                <a:gd name="T18" fmla="*/ 1057 w 1223"/>
                <a:gd name="T19" fmla="*/ 142 h 240"/>
                <a:gd name="T20" fmla="*/ 653 w 1223"/>
                <a:gd name="T21" fmla="*/ 130 h 240"/>
                <a:gd name="T22" fmla="*/ 686 w 1223"/>
                <a:gd name="T23" fmla="*/ 133 h 240"/>
                <a:gd name="T24" fmla="*/ 621 w 1223"/>
                <a:gd name="T25" fmla="*/ 134 h 240"/>
                <a:gd name="T26" fmla="*/ 591 w 1223"/>
                <a:gd name="T27" fmla="*/ 123 h 240"/>
                <a:gd name="T28" fmla="*/ 621 w 1223"/>
                <a:gd name="T29" fmla="*/ 134 h 240"/>
                <a:gd name="T30" fmla="*/ 715 w 1223"/>
                <a:gd name="T31" fmla="*/ 120 h 240"/>
                <a:gd name="T32" fmla="*/ 746 w 1223"/>
                <a:gd name="T33" fmla="*/ 111 h 240"/>
                <a:gd name="T34" fmla="*/ 727 w 1223"/>
                <a:gd name="T35" fmla="*/ 122 h 240"/>
                <a:gd name="T36" fmla="*/ 997 w 1223"/>
                <a:gd name="T37" fmla="*/ 121 h 240"/>
                <a:gd name="T38" fmla="*/ 968 w 1223"/>
                <a:gd name="T39" fmla="*/ 108 h 240"/>
                <a:gd name="T40" fmla="*/ 997 w 1223"/>
                <a:gd name="T41" fmla="*/ 121 h 240"/>
                <a:gd name="T42" fmla="*/ 530 w 1223"/>
                <a:gd name="T43" fmla="*/ 105 h 240"/>
                <a:gd name="T44" fmla="*/ 561 w 1223"/>
                <a:gd name="T45" fmla="*/ 113 h 240"/>
                <a:gd name="T46" fmla="*/ 778 w 1223"/>
                <a:gd name="T47" fmla="*/ 109 h 240"/>
                <a:gd name="T48" fmla="*/ 809 w 1223"/>
                <a:gd name="T49" fmla="*/ 98 h 240"/>
                <a:gd name="T50" fmla="*/ 778 w 1223"/>
                <a:gd name="T51" fmla="*/ 109 h 240"/>
                <a:gd name="T52" fmla="*/ 904 w 1223"/>
                <a:gd name="T53" fmla="*/ 102 h 240"/>
                <a:gd name="T54" fmla="*/ 936 w 1223"/>
                <a:gd name="T55" fmla="*/ 101 h 240"/>
                <a:gd name="T56" fmla="*/ 3 w 1223"/>
                <a:gd name="T57" fmla="*/ 102 h 240"/>
                <a:gd name="T58" fmla="*/ 27 w 1223"/>
                <a:gd name="T59" fmla="*/ 80 h 240"/>
                <a:gd name="T60" fmla="*/ 3 w 1223"/>
                <a:gd name="T61" fmla="*/ 102 h 240"/>
                <a:gd name="T62" fmla="*/ 841 w 1223"/>
                <a:gd name="T63" fmla="*/ 96 h 240"/>
                <a:gd name="T64" fmla="*/ 873 w 1223"/>
                <a:gd name="T65" fmla="*/ 101 h 240"/>
                <a:gd name="T66" fmla="*/ 502 w 1223"/>
                <a:gd name="T67" fmla="*/ 90 h 240"/>
                <a:gd name="T68" fmla="*/ 476 w 1223"/>
                <a:gd name="T69" fmla="*/ 70 h 240"/>
                <a:gd name="T70" fmla="*/ 502 w 1223"/>
                <a:gd name="T71" fmla="*/ 90 h 240"/>
                <a:gd name="T72" fmla="*/ 54 w 1223"/>
                <a:gd name="T73" fmla="*/ 64 h 240"/>
                <a:gd name="T74" fmla="*/ 85 w 1223"/>
                <a:gd name="T75" fmla="*/ 54 h 240"/>
                <a:gd name="T76" fmla="*/ 446 w 1223"/>
                <a:gd name="T77" fmla="*/ 59 h 240"/>
                <a:gd name="T78" fmla="*/ 420 w 1223"/>
                <a:gd name="T79" fmla="*/ 40 h 240"/>
                <a:gd name="T80" fmla="*/ 446 w 1223"/>
                <a:gd name="T81" fmla="*/ 59 h 240"/>
                <a:gd name="T82" fmla="*/ 112 w 1223"/>
                <a:gd name="T83" fmla="*/ 36 h 240"/>
                <a:gd name="T84" fmla="*/ 143 w 1223"/>
                <a:gd name="T85" fmla="*/ 29 h 240"/>
                <a:gd name="T86" fmla="*/ 389 w 1223"/>
                <a:gd name="T87" fmla="*/ 31 h 240"/>
                <a:gd name="T88" fmla="*/ 361 w 1223"/>
                <a:gd name="T89" fmla="*/ 15 h 240"/>
                <a:gd name="T90" fmla="*/ 389 w 1223"/>
                <a:gd name="T91" fmla="*/ 31 h 240"/>
                <a:gd name="T92" fmla="*/ 172 w 1223"/>
                <a:gd name="T93" fmla="*/ 14 h 240"/>
                <a:gd name="T94" fmla="*/ 204 w 1223"/>
                <a:gd name="T95" fmla="*/ 11 h 240"/>
                <a:gd name="T96" fmla="*/ 329 w 1223"/>
                <a:gd name="T97" fmla="*/ 12 h 240"/>
                <a:gd name="T98" fmla="*/ 299 w 1223"/>
                <a:gd name="T99" fmla="*/ 1 h 240"/>
                <a:gd name="T100" fmla="*/ 329 w 1223"/>
                <a:gd name="T101" fmla="*/ 12 h 240"/>
                <a:gd name="T102" fmla="*/ 235 w 1223"/>
                <a:gd name="T103" fmla="*/ 1 h 240"/>
                <a:gd name="T104" fmla="*/ 267 w 1223"/>
                <a:gd name="T105" fmla="*/ 5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3" h="240">
                  <a:moveTo>
                    <a:pt x="1219" y="240"/>
                  </a:moveTo>
                  <a:cubicBezTo>
                    <a:pt x="1219" y="240"/>
                    <a:pt x="1210" y="232"/>
                    <a:pt x="1195" y="221"/>
                  </a:cubicBezTo>
                  <a:cubicBezTo>
                    <a:pt x="1198" y="216"/>
                    <a:pt x="1198" y="216"/>
                    <a:pt x="1198" y="216"/>
                  </a:cubicBezTo>
                  <a:cubicBezTo>
                    <a:pt x="1214" y="228"/>
                    <a:pt x="1223" y="236"/>
                    <a:pt x="1223" y="236"/>
                  </a:cubicBezTo>
                  <a:lnTo>
                    <a:pt x="1219" y="240"/>
                  </a:lnTo>
                  <a:close/>
                  <a:moveTo>
                    <a:pt x="1169" y="202"/>
                  </a:moveTo>
                  <a:cubicBezTo>
                    <a:pt x="1160" y="196"/>
                    <a:pt x="1151" y="191"/>
                    <a:pt x="1142" y="185"/>
                  </a:cubicBezTo>
                  <a:cubicBezTo>
                    <a:pt x="1145" y="181"/>
                    <a:pt x="1145" y="181"/>
                    <a:pt x="1145" y="181"/>
                  </a:cubicBezTo>
                  <a:cubicBezTo>
                    <a:pt x="1154" y="186"/>
                    <a:pt x="1163" y="192"/>
                    <a:pt x="1172" y="198"/>
                  </a:cubicBezTo>
                  <a:lnTo>
                    <a:pt x="1169" y="202"/>
                  </a:lnTo>
                  <a:close/>
                  <a:moveTo>
                    <a:pt x="1114" y="169"/>
                  </a:moveTo>
                  <a:cubicBezTo>
                    <a:pt x="1105" y="164"/>
                    <a:pt x="1095" y="160"/>
                    <a:pt x="1086" y="155"/>
                  </a:cubicBezTo>
                  <a:cubicBezTo>
                    <a:pt x="1088" y="150"/>
                    <a:pt x="1088" y="150"/>
                    <a:pt x="1088" y="150"/>
                  </a:cubicBezTo>
                  <a:cubicBezTo>
                    <a:pt x="1098" y="155"/>
                    <a:pt x="1107" y="160"/>
                    <a:pt x="1117" y="165"/>
                  </a:cubicBezTo>
                  <a:lnTo>
                    <a:pt x="1114" y="169"/>
                  </a:lnTo>
                  <a:close/>
                  <a:moveTo>
                    <a:pt x="1057" y="142"/>
                  </a:moveTo>
                  <a:cubicBezTo>
                    <a:pt x="1047" y="138"/>
                    <a:pt x="1037" y="134"/>
                    <a:pt x="1027" y="131"/>
                  </a:cubicBezTo>
                  <a:cubicBezTo>
                    <a:pt x="1029" y="126"/>
                    <a:pt x="1029" y="126"/>
                    <a:pt x="1029" y="126"/>
                  </a:cubicBezTo>
                  <a:cubicBezTo>
                    <a:pt x="1039" y="129"/>
                    <a:pt x="1049" y="133"/>
                    <a:pt x="1059" y="137"/>
                  </a:cubicBezTo>
                  <a:lnTo>
                    <a:pt x="1057" y="142"/>
                  </a:lnTo>
                  <a:close/>
                  <a:moveTo>
                    <a:pt x="654" y="136"/>
                  </a:moveTo>
                  <a:cubicBezTo>
                    <a:pt x="653" y="130"/>
                    <a:pt x="653" y="130"/>
                    <a:pt x="653" y="130"/>
                  </a:cubicBezTo>
                  <a:cubicBezTo>
                    <a:pt x="664" y="130"/>
                    <a:pt x="674" y="129"/>
                    <a:pt x="685" y="127"/>
                  </a:cubicBezTo>
                  <a:cubicBezTo>
                    <a:pt x="686" y="133"/>
                    <a:pt x="686" y="133"/>
                    <a:pt x="686" y="133"/>
                  </a:cubicBezTo>
                  <a:cubicBezTo>
                    <a:pt x="675" y="134"/>
                    <a:pt x="664" y="135"/>
                    <a:pt x="654" y="136"/>
                  </a:cubicBezTo>
                  <a:close/>
                  <a:moveTo>
                    <a:pt x="621" y="134"/>
                  </a:moveTo>
                  <a:cubicBezTo>
                    <a:pt x="611" y="133"/>
                    <a:pt x="600" y="131"/>
                    <a:pt x="590" y="128"/>
                  </a:cubicBezTo>
                  <a:cubicBezTo>
                    <a:pt x="591" y="123"/>
                    <a:pt x="591" y="123"/>
                    <a:pt x="591" y="123"/>
                  </a:cubicBezTo>
                  <a:cubicBezTo>
                    <a:pt x="602" y="125"/>
                    <a:pt x="612" y="127"/>
                    <a:pt x="622" y="129"/>
                  </a:cubicBezTo>
                  <a:lnTo>
                    <a:pt x="621" y="134"/>
                  </a:lnTo>
                  <a:close/>
                  <a:moveTo>
                    <a:pt x="717" y="125"/>
                  </a:moveTo>
                  <a:cubicBezTo>
                    <a:pt x="715" y="120"/>
                    <a:pt x="715" y="120"/>
                    <a:pt x="715" y="120"/>
                  </a:cubicBezTo>
                  <a:cubicBezTo>
                    <a:pt x="719" y="119"/>
                    <a:pt x="722" y="118"/>
                    <a:pt x="726" y="117"/>
                  </a:cubicBezTo>
                  <a:cubicBezTo>
                    <a:pt x="732" y="115"/>
                    <a:pt x="739" y="113"/>
                    <a:pt x="746" y="111"/>
                  </a:cubicBezTo>
                  <a:cubicBezTo>
                    <a:pt x="747" y="116"/>
                    <a:pt x="747" y="116"/>
                    <a:pt x="747" y="116"/>
                  </a:cubicBezTo>
                  <a:cubicBezTo>
                    <a:pt x="741" y="118"/>
                    <a:pt x="734" y="120"/>
                    <a:pt x="727" y="122"/>
                  </a:cubicBezTo>
                  <a:cubicBezTo>
                    <a:pt x="724" y="123"/>
                    <a:pt x="720" y="124"/>
                    <a:pt x="717" y="125"/>
                  </a:cubicBezTo>
                  <a:close/>
                  <a:moveTo>
                    <a:pt x="997" y="121"/>
                  </a:moveTo>
                  <a:cubicBezTo>
                    <a:pt x="987" y="118"/>
                    <a:pt x="977" y="115"/>
                    <a:pt x="967" y="113"/>
                  </a:cubicBezTo>
                  <a:cubicBezTo>
                    <a:pt x="968" y="108"/>
                    <a:pt x="968" y="108"/>
                    <a:pt x="968" y="108"/>
                  </a:cubicBezTo>
                  <a:cubicBezTo>
                    <a:pt x="978" y="110"/>
                    <a:pt x="988" y="113"/>
                    <a:pt x="999" y="116"/>
                  </a:cubicBezTo>
                  <a:lnTo>
                    <a:pt x="997" y="121"/>
                  </a:lnTo>
                  <a:close/>
                  <a:moveTo>
                    <a:pt x="559" y="118"/>
                  </a:moveTo>
                  <a:cubicBezTo>
                    <a:pt x="550" y="114"/>
                    <a:pt x="540" y="110"/>
                    <a:pt x="530" y="105"/>
                  </a:cubicBezTo>
                  <a:cubicBezTo>
                    <a:pt x="532" y="100"/>
                    <a:pt x="532" y="100"/>
                    <a:pt x="532" y="100"/>
                  </a:cubicBezTo>
                  <a:cubicBezTo>
                    <a:pt x="543" y="105"/>
                    <a:pt x="552" y="109"/>
                    <a:pt x="561" y="113"/>
                  </a:cubicBezTo>
                  <a:lnTo>
                    <a:pt x="559" y="118"/>
                  </a:lnTo>
                  <a:close/>
                  <a:moveTo>
                    <a:pt x="778" y="109"/>
                  </a:moveTo>
                  <a:cubicBezTo>
                    <a:pt x="777" y="103"/>
                    <a:pt x="777" y="103"/>
                    <a:pt x="777" y="103"/>
                  </a:cubicBezTo>
                  <a:cubicBezTo>
                    <a:pt x="787" y="101"/>
                    <a:pt x="798" y="100"/>
                    <a:pt x="809" y="98"/>
                  </a:cubicBezTo>
                  <a:cubicBezTo>
                    <a:pt x="809" y="103"/>
                    <a:pt x="809" y="103"/>
                    <a:pt x="809" y="103"/>
                  </a:cubicBezTo>
                  <a:cubicBezTo>
                    <a:pt x="799" y="105"/>
                    <a:pt x="788" y="106"/>
                    <a:pt x="778" y="109"/>
                  </a:cubicBezTo>
                  <a:close/>
                  <a:moveTo>
                    <a:pt x="936" y="107"/>
                  </a:moveTo>
                  <a:cubicBezTo>
                    <a:pt x="925" y="105"/>
                    <a:pt x="914" y="103"/>
                    <a:pt x="904" y="102"/>
                  </a:cubicBezTo>
                  <a:cubicBezTo>
                    <a:pt x="905" y="97"/>
                    <a:pt x="905" y="97"/>
                    <a:pt x="905" y="97"/>
                  </a:cubicBezTo>
                  <a:cubicBezTo>
                    <a:pt x="915" y="98"/>
                    <a:pt x="926" y="100"/>
                    <a:pt x="936" y="101"/>
                  </a:cubicBezTo>
                  <a:lnTo>
                    <a:pt x="936" y="107"/>
                  </a:lnTo>
                  <a:close/>
                  <a:moveTo>
                    <a:pt x="3" y="102"/>
                  </a:moveTo>
                  <a:cubicBezTo>
                    <a:pt x="0" y="97"/>
                    <a:pt x="0" y="97"/>
                    <a:pt x="0" y="97"/>
                  </a:cubicBezTo>
                  <a:cubicBezTo>
                    <a:pt x="9" y="91"/>
                    <a:pt x="18" y="85"/>
                    <a:pt x="27" y="80"/>
                  </a:cubicBezTo>
                  <a:cubicBezTo>
                    <a:pt x="29" y="85"/>
                    <a:pt x="29" y="85"/>
                    <a:pt x="29" y="85"/>
                  </a:cubicBezTo>
                  <a:cubicBezTo>
                    <a:pt x="21" y="90"/>
                    <a:pt x="12" y="96"/>
                    <a:pt x="3" y="102"/>
                  </a:cubicBezTo>
                  <a:close/>
                  <a:moveTo>
                    <a:pt x="841" y="101"/>
                  </a:moveTo>
                  <a:cubicBezTo>
                    <a:pt x="841" y="96"/>
                    <a:pt x="841" y="96"/>
                    <a:pt x="841" y="96"/>
                  </a:cubicBezTo>
                  <a:cubicBezTo>
                    <a:pt x="851" y="95"/>
                    <a:pt x="862" y="95"/>
                    <a:pt x="873" y="95"/>
                  </a:cubicBezTo>
                  <a:cubicBezTo>
                    <a:pt x="873" y="101"/>
                    <a:pt x="873" y="101"/>
                    <a:pt x="873" y="101"/>
                  </a:cubicBezTo>
                  <a:cubicBezTo>
                    <a:pt x="862" y="100"/>
                    <a:pt x="851" y="100"/>
                    <a:pt x="841" y="101"/>
                  </a:cubicBezTo>
                  <a:close/>
                  <a:moveTo>
                    <a:pt x="502" y="90"/>
                  </a:moveTo>
                  <a:cubicBezTo>
                    <a:pt x="493" y="85"/>
                    <a:pt x="484" y="80"/>
                    <a:pt x="474" y="75"/>
                  </a:cubicBezTo>
                  <a:cubicBezTo>
                    <a:pt x="476" y="70"/>
                    <a:pt x="476" y="70"/>
                    <a:pt x="476" y="70"/>
                  </a:cubicBezTo>
                  <a:cubicBezTo>
                    <a:pt x="486" y="76"/>
                    <a:pt x="495" y="81"/>
                    <a:pt x="504" y="85"/>
                  </a:cubicBezTo>
                  <a:lnTo>
                    <a:pt x="502" y="90"/>
                  </a:lnTo>
                  <a:close/>
                  <a:moveTo>
                    <a:pt x="57" y="69"/>
                  </a:moveTo>
                  <a:cubicBezTo>
                    <a:pt x="54" y="64"/>
                    <a:pt x="54" y="64"/>
                    <a:pt x="54" y="64"/>
                  </a:cubicBezTo>
                  <a:cubicBezTo>
                    <a:pt x="64" y="59"/>
                    <a:pt x="73" y="54"/>
                    <a:pt x="83" y="49"/>
                  </a:cubicBezTo>
                  <a:cubicBezTo>
                    <a:pt x="85" y="54"/>
                    <a:pt x="85" y="54"/>
                    <a:pt x="85" y="54"/>
                  </a:cubicBezTo>
                  <a:cubicBezTo>
                    <a:pt x="76" y="59"/>
                    <a:pt x="66" y="64"/>
                    <a:pt x="57" y="69"/>
                  </a:cubicBezTo>
                  <a:close/>
                  <a:moveTo>
                    <a:pt x="446" y="59"/>
                  </a:moveTo>
                  <a:cubicBezTo>
                    <a:pt x="436" y="53"/>
                    <a:pt x="427" y="49"/>
                    <a:pt x="418" y="44"/>
                  </a:cubicBezTo>
                  <a:cubicBezTo>
                    <a:pt x="420" y="40"/>
                    <a:pt x="420" y="40"/>
                    <a:pt x="420" y="40"/>
                  </a:cubicBezTo>
                  <a:cubicBezTo>
                    <a:pt x="429" y="44"/>
                    <a:pt x="438" y="49"/>
                    <a:pt x="449" y="54"/>
                  </a:cubicBezTo>
                  <a:lnTo>
                    <a:pt x="446" y="59"/>
                  </a:lnTo>
                  <a:close/>
                  <a:moveTo>
                    <a:pt x="114" y="41"/>
                  </a:moveTo>
                  <a:cubicBezTo>
                    <a:pt x="112" y="36"/>
                    <a:pt x="112" y="36"/>
                    <a:pt x="112" y="36"/>
                  </a:cubicBezTo>
                  <a:cubicBezTo>
                    <a:pt x="122" y="31"/>
                    <a:pt x="132" y="27"/>
                    <a:pt x="141" y="24"/>
                  </a:cubicBezTo>
                  <a:cubicBezTo>
                    <a:pt x="143" y="29"/>
                    <a:pt x="143" y="29"/>
                    <a:pt x="143" y="29"/>
                  </a:cubicBezTo>
                  <a:cubicBezTo>
                    <a:pt x="134" y="32"/>
                    <a:pt x="124" y="36"/>
                    <a:pt x="114" y="41"/>
                  </a:cubicBezTo>
                  <a:close/>
                  <a:moveTo>
                    <a:pt x="389" y="31"/>
                  </a:moveTo>
                  <a:cubicBezTo>
                    <a:pt x="379" y="27"/>
                    <a:pt x="369" y="23"/>
                    <a:pt x="360" y="20"/>
                  </a:cubicBezTo>
                  <a:cubicBezTo>
                    <a:pt x="361" y="15"/>
                    <a:pt x="361" y="15"/>
                    <a:pt x="361" y="15"/>
                  </a:cubicBezTo>
                  <a:cubicBezTo>
                    <a:pt x="371" y="18"/>
                    <a:pt x="381" y="22"/>
                    <a:pt x="391" y="26"/>
                  </a:cubicBezTo>
                  <a:lnTo>
                    <a:pt x="389" y="31"/>
                  </a:lnTo>
                  <a:close/>
                  <a:moveTo>
                    <a:pt x="173" y="19"/>
                  </a:moveTo>
                  <a:cubicBezTo>
                    <a:pt x="172" y="14"/>
                    <a:pt x="172" y="14"/>
                    <a:pt x="172" y="14"/>
                  </a:cubicBezTo>
                  <a:cubicBezTo>
                    <a:pt x="182" y="11"/>
                    <a:pt x="193" y="8"/>
                    <a:pt x="203" y="6"/>
                  </a:cubicBezTo>
                  <a:cubicBezTo>
                    <a:pt x="204" y="11"/>
                    <a:pt x="204" y="11"/>
                    <a:pt x="204" y="11"/>
                  </a:cubicBezTo>
                  <a:cubicBezTo>
                    <a:pt x="194" y="13"/>
                    <a:pt x="184" y="16"/>
                    <a:pt x="173" y="19"/>
                  </a:cubicBezTo>
                  <a:close/>
                  <a:moveTo>
                    <a:pt x="329" y="12"/>
                  </a:moveTo>
                  <a:cubicBezTo>
                    <a:pt x="319" y="9"/>
                    <a:pt x="308" y="8"/>
                    <a:pt x="298" y="6"/>
                  </a:cubicBezTo>
                  <a:cubicBezTo>
                    <a:pt x="299" y="1"/>
                    <a:pt x="299" y="1"/>
                    <a:pt x="299" y="1"/>
                  </a:cubicBezTo>
                  <a:cubicBezTo>
                    <a:pt x="309" y="2"/>
                    <a:pt x="320" y="4"/>
                    <a:pt x="330" y="6"/>
                  </a:cubicBezTo>
                  <a:lnTo>
                    <a:pt x="329" y="12"/>
                  </a:lnTo>
                  <a:close/>
                  <a:moveTo>
                    <a:pt x="235" y="7"/>
                  </a:moveTo>
                  <a:cubicBezTo>
                    <a:pt x="235" y="1"/>
                    <a:pt x="235" y="1"/>
                    <a:pt x="235" y="1"/>
                  </a:cubicBezTo>
                  <a:cubicBezTo>
                    <a:pt x="245" y="0"/>
                    <a:pt x="256" y="0"/>
                    <a:pt x="267" y="0"/>
                  </a:cubicBezTo>
                  <a:cubicBezTo>
                    <a:pt x="267" y="5"/>
                    <a:pt x="267" y="5"/>
                    <a:pt x="267" y="5"/>
                  </a:cubicBezTo>
                  <a:cubicBezTo>
                    <a:pt x="256" y="5"/>
                    <a:pt x="246" y="5"/>
                    <a:pt x="235" y="7"/>
                  </a:cubicBezTo>
                  <a:close/>
                </a:path>
              </a:pathLst>
            </a:custGeom>
            <a:solidFill>
              <a:srgbClr val="C2BEB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2" name="íṩ1îḓe"/>
            <p:cNvSpPr/>
            <p:nvPr/>
          </p:nvSpPr>
          <p:spPr bwMode="auto">
            <a:xfrm>
              <a:off x="5656262" y="4552950"/>
              <a:ext cx="341313" cy="128588"/>
            </a:xfrm>
            <a:custGeom>
              <a:avLst/>
              <a:gdLst>
                <a:gd name="T0" fmla="*/ 215 w 215"/>
                <a:gd name="T1" fmla="*/ 81 h 81"/>
                <a:gd name="T2" fmla="*/ 0 w 215"/>
                <a:gd name="T3" fmla="*/ 19 h 81"/>
                <a:gd name="T4" fmla="*/ 64 w 215"/>
                <a:gd name="T5" fmla="*/ 0 h 81"/>
                <a:gd name="T6" fmla="*/ 215 w 215"/>
                <a:gd name="T7" fmla="*/ 81 h 81"/>
              </a:gdLst>
              <a:ahLst/>
              <a:cxnLst>
                <a:cxn ang="0">
                  <a:pos x="T0" y="T1"/>
                </a:cxn>
                <a:cxn ang="0">
                  <a:pos x="T2" y="T3"/>
                </a:cxn>
                <a:cxn ang="0">
                  <a:pos x="T4" y="T5"/>
                </a:cxn>
                <a:cxn ang="0">
                  <a:pos x="T6" y="T7"/>
                </a:cxn>
              </a:cxnLst>
              <a:rect l="0" t="0" r="r" b="b"/>
              <a:pathLst>
                <a:path w="215" h="81">
                  <a:moveTo>
                    <a:pt x="215" y="81"/>
                  </a:moveTo>
                  <a:lnTo>
                    <a:pt x="0" y="19"/>
                  </a:lnTo>
                  <a:lnTo>
                    <a:pt x="64" y="0"/>
                  </a:lnTo>
                  <a:lnTo>
                    <a:pt x="215" y="81"/>
                  </a:lnTo>
                  <a:close/>
                </a:path>
              </a:pathLst>
            </a:custGeom>
            <a:solidFill>
              <a:srgbClr val="D6D6D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3" name="ïŝḻïdê"/>
            <p:cNvSpPr/>
            <p:nvPr/>
          </p:nvSpPr>
          <p:spPr bwMode="auto">
            <a:xfrm>
              <a:off x="5789612" y="4552950"/>
              <a:ext cx="207963" cy="128588"/>
            </a:xfrm>
            <a:custGeom>
              <a:avLst/>
              <a:gdLst>
                <a:gd name="T0" fmla="*/ 131 w 131"/>
                <a:gd name="T1" fmla="*/ 81 h 81"/>
                <a:gd name="T2" fmla="*/ 50 w 131"/>
                <a:gd name="T3" fmla="*/ 0 h 81"/>
                <a:gd name="T4" fmla="*/ 0 w 131"/>
                <a:gd name="T5" fmla="*/ 11 h 81"/>
                <a:gd name="T6" fmla="*/ 131 w 131"/>
                <a:gd name="T7" fmla="*/ 81 h 81"/>
              </a:gdLst>
              <a:ahLst/>
              <a:cxnLst>
                <a:cxn ang="0">
                  <a:pos x="T0" y="T1"/>
                </a:cxn>
                <a:cxn ang="0">
                  <a:pos x="T2" y="T3"/>
                </a:cxn>
                <a:cxn ang="0">
                  <a:pos x="T4" y="T5"/>
                </a:cxn>
                <a:cxn ang="0">
                  <a:pos x="T6" y="T7"/>
                </a:cxn>
              </a:cxnLst>
              <a:rect l="0" t="0" r="r" b="b"/>
              <a:pathLst>
                <a:path w="131" h="81">
                  <a:moveTo>
                    <a:pt x="131" y="81"/>
                  </a:moveTo>
                  <a:lnTo>
                    <a:pt x="50" y="0"/>
                  </a:lnTo>
                  <a:lnTo>
                    <a:pt x="0" y="11"/>
                  </a:lnTo>
                  <a:lnTo>
                    <a:pt x="131" y="81"/>
                  </a:lnTo>
                  <a:close/>
                </a:path>
              </a:pathLst>
            </a:custGeom>
            <a:solidFill>
              <a:srgbClr val="E8E8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4" name="îṡ1iḓe"/>
            <p:cNvSpPr/>
            <p:nvPr/>
          </p:nvSpPr>
          <p:spPr bwMode="auto">
            <a:xfrm>
              <a:off x="5732462" y="4606925"/>
              <a:ext cx="265113" cy="74613"/>
            </a:xfrm>
            <a:custGeom>
              <a:avLst/>
              <a:gdLst>
                <a:gd name="T0" fmla="*/ 0 w 167"/>
                <a:gd name="T1" fmla="*/ 0 h 47"/>
                <a:gd name="T2" fmla="*/ 2 w 167"/>
                <a:gd name="T3" fmla="*/ 24 h 47"/>
                <a:gd name="T4" fmla="*/ 167 w 167"/>
                <a:gd name="T5" fmla="*/ 47 h 47"/>
                <a:gd name="T6" fmla="*/ 0 w 167"/>
                <a:gd name="T7" fmla="*/ 0 h 47"/>
              </a:gdLst>
              <a:ahLst/>
              <a:cxnLst>
                <a:cxn ang="0">
                  <a:pos x="T0" y="T1"/>
                </a:cxn>
                <a:cxn ang="0">
                  <a:pos x="T2" y="T3"/>
                </a:cxn>
                <a:cxn ang="0">
                  <a:pos x="T4" y="T5"/>
                </a:cxn>
                <a:cxn ang="0">
                  <a:pos x="T6" y="T7"/>
                </a:cxn>
              </a:cxnLst>
              <a:rect l="0" t="0" r="r" b="b"/>
              <a:pathLst>
                <a:path w="167" h="47">
                  <a:moveTo>
                    <a:pt x="0" y="0"/>
                  </a:moveTo>
                  <a:lnTo>
                    <a:pt x="2" y="24"/>
                  </a:lnTo>
                  <a:lnTo>
                    <a:pt x="167" y="47"/>
                  </a:lnTo>
                  <a:lnTo>
                    <a:pt x="0" y="0"/>
                  </a:lnTo>
                  <a:close/>
                </a:path>
              </a:pathLst>
            </a:custGeom>
            <a:solidFill>
              <a:srgbClr val="C2C2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5" name="işļîḋé"/>
            <p:cNvSpPr/>
            <p:nvPr/>
          </p:nvSpPr>
          <p:spPr bwMode="auto">
            <a:xfrm>
              <a:off x="4271962" y="1892300"/>
              <a:ext cx="303213" cy="176213"/>
            </a:xfrm>
            <a:custGeom>
              <a:avLst/>
              <a:gdLst>
                <a:gd name="T0" fmla="*/ 0 w 191"/>
                <a:gd name="T1" fmla="*/ 111 h 111"/>
                <a:gd name="T2" fmla="*/ 191 w 191"/>
                <a:gd name="T3" fmla="*/ 4 h 111"/>
                <a:gd name="T4" fmla="*/ 126 w 191"/>
                <a:gd name="T5" fmla="*/ 0 h 111"/>
                <a:gd name="T6" fmla="*/ 0 w 191"/>
                <a:gd name="T7" fmla="*/ 111 h 111"/>
              </a:gdLst>
              <a:ahLst/>
              <a:cxnLst>
                <a:cxn ang="0">
                  <a:pos x="T0" y="T1"/>
                </a:cxn>
                <a:cxn ang="0">
                  <a:pos x="T2" y="T3"/>
                </a:cxn>
                <a:cxn ang="0">
                  <a:pos x="T4" y="T5"/>
                </a:cxn>
                <a:cxn ang="0">
                  <a:pos x="T6" y="T7"/>
                </a:cxn>
              </a:cxnLst>
              <a:rect l="0" t="0" r="r" b="b"/>
              <a:pathLst>
                <a:path w="191" h="111">
                  <a:moveTo>
                    <a:pt x="0" y="111"/>
                  </a:moveTo>
                  <a:lnTo>
                    <a:pt x="191" y="4"/>
                  </a:lnTo>
                  <a:lnTo>
                    <a:pt x="126" y="0"/>
                  </a:lnTo>
                  <a:lnTo>
                    <a:pt x="0" y="111"/>
                  </a:lnTo>
                  <a:close/>
                </a:path>
              </a:pathLst>
            </a:custGeom>
            <a:solidFill>
              <a:srgbClr val="D6D6D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6" name="ísļíḋé"/>
            <p:cNvSpPr/>
            <p:nvPr/>
          </p:nvSpPr>
          <p:spPr bwMode="auto">
            <a:xfrm>
              <a:off x="4271962" y="1917700"/>
              <a:ext cx="171450" cy="150813"/>
            </a:xfrm>
            <a:custGeom>
              <a:avLst/>
              <a:gdLst>
                <a:gd name="T0" fmla="*/ 0 w 108"/>
                <a:gd name="T1" fmla="*/ 95 h 95"/>
                <a:gd name="T2" fmla="*/ 60 w 108"/>
                <a:gd name="T3" fmla="*/ 1 h 95"/>
                <a:gd name="T4" fmla="*/ 108 w 108"/>
                <a:gd name="T5" fmla="*/ 0 h 95"/>
                <a:gd name="T6" fmla="*/ 0 w 108"/>
                <a:gd name="T7" fmla="*/ 95 h 95"/>
              </a:gdLst>
              <a:ahLst/>
              <a:cxnLst>
                <a:cxn ang="0">
                  <a:pos x="T0" y="T1"/>
                </a:cxn>
                <a:cxn ang="0">
                  <a:pos x="T2" y="T3"/>
                </a:cxn>
                <a:cxn ang="0">
                  <a:pos x="T4" y="T5"/>
                </a:cxn>
                <a:cxn ang="0">
                  <a:pos x="T6" y="T7"/>
                </a:cxn>
              </a:cxnLst>
              <a:rect l="0" t="0" r="r" b="b"/>
              <a:pathLst>
                <a:path w="108" h="95">
                  <a:moveTo>
                    <a:pt x="0" y="95"/>
                  </a:moveTo>
                  <a:lnTo>
                    <a:pt x="60" y="1"/>
                  </a:lnTo>
                  <a:lnTo>
                    <a:pt x="108" y="0"/>
                  </a:lnTo>
                  <a:lnTo>
                    <a:pt x="0" y="95"/>
                  </a:lnTo>
                  <a:close/>
                </a:path>
              </a:pathLst>
            </a:custGeom>
            <a:solidFill>
              <a:srgbClr val="E8E8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7" name="iśḷíḑè"/>
            <p:cNvSpPr/>
            <p:nvPr/>
          </p:nvSpPr>
          <p:spPr bwMode="auto">
            <a:xfrm>
              <a:off x="4271962" y="1938338"/>
              <a:ext cx="238125" cy="130175"/>
            </a:xfrm>
            <a:custGeom>
              <a:avLst/>
              <a:gdLst>
                <a:gd name="T0" fmla="*/ 147 w 150"/>
                <a:gd name="T1" fmla="*/ 0 h 82"/>
                <a:gd name="T2" fmla="*/ 150 w 150"/>
                <a:gd name="T3" fmla="*/ 24 h 82"/>
                <a:gd name="T4" fmla="*/ 0 w 150"/>
                <a:gd name="T5" fmla="*/ 82 h 82"/>
                <a:gd name="T6" fmla="*/ 147 w 150"/>
                <a:gd name="T7" fmla="*/ 0 h 82"/>
              </a:gdLst>
              <a:ahLst/>
              <a:cxnLst>
                <a:cxn ang="0">
                  <a:pos x="T0" y="T1"/>
                </a:cxn>
                <a:cxn ang="0">
                  <a:pos x="T2" y="T3"/>
                </a:cxn>
                <a:cxn ang="0">
                  <a:pos x="T4" y="T5"/>
                </a:cxn>
                <a:cxn ang="0">
                  <a:pos x="T6" y="T7"/>
                </a:cxn>
              </a:cxnLst>
              <a:rect l="0" t="0" r="r" b="b"/>
              <a:pathLst>
                <a:path w="150" h="82">
                  <a:moveTo>
                    <a:pt x="147" y="0"/>
                  </a:moveTo>
                  <a:lnTo>
                    <a:pt x="150" y="24"/>
                  </a:lnTo>
                  <a:lnTo>
                    <a:pt x="0" y="82"/>
                  </a:lnTo>
                  <a:lnTo>
                    <a:pt x="147" y="0"/>
                  </a:lnTo>
                  <a:close/>
                </a:path>
              </a:pathLst>
            </a:custGeom>
            <a:solidFill>
              <a:srgbClr val="C2C2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31" name="íṡḷiḓé"/>
          <p:cNvGrpSpPr/>
          <p:nvPr/>
        </p:nvGrpSpPr>
        <p:grpSpPr>
          <a:xfrm>
            <a:off x="3782060" y="4603115"/>
            <a:ext cx="1860550" cy="227330"/>
            <a:chOff x="1222167" y="4304931"/>
            <a:chExt cx="1860551" cy="227167"/>
          </a:xfrm>
        </p:grpSpPr>
        <p:cxnSp>
          <p:nvCxnSpPr>
            <p:cNvPr id="32" name="直接连接符 31"/>
            <p:cNvCxnSpPr/>
            <p:nvPr/>
          </p:nvCxnSpPr>
          <p:spPr>
            <a:xfrm flipH="1">
              <a:off x="1222167" y="4360366"/>
              <a:ext cx="78134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î$ľídê"/>
            <p:cNvSpPr/>
            <p:nvPr/>
          </p:nvSpPr>
          <p:spPr>
            <a:xfrm rot="18914935">
              <a:off x="2072805" y="4304931"/>
              <a:ext cx="63914" cy="227167"/>
            </a:xfrm>
            <a:custGeom>
              <a:avLst/>
              <a:gdLst>
                <a:gd name="connsiteX0" fmla="*/ 125628 w 125628"/>
                <a:gd name="connsiteY0" fmla="*/ 446518 h 446518"/>
                <a:gd name="connsiteX1" fmla="*/ 0 w 125628"/>
                <a:gd name="connsiteY1" fmla="*/ 446518 h 446518"/>
                <a:gd name="connsiteX2" fmla="*/ 0 w 125628"/>
                <a:gd name="connsiteY2" fmla="*/ 0 h 446518"/>
                <a:gd name="connsiteX3" fmla="*/ 125628 w 125628"/>
                <a:gd name="connsiteY3" fmla="*/ 124541 h 446518"/>
              </a:gdLst>
              <a:ahLst/>
              <a:cxnLst>
                <a:cxn ang="0">
                  <a:pos x="connsiteX0" y="connsiteY0"/>
                </a:cxn>
                <a:cxn ang="0">
                  <a:pos x="connsiteX1" y="connsiteY1"/>
                </a:cxn>
                <a:cxn ang="0">
                  <a:pos x="connsiteX2" y="connsiteY2"/>
                </a:cxn>
                <a:cxn ang="0">
                  <a:pos x="connsiteX3" y="connsiteY3"/>
                </a:cxn>
              </a:cxnLst>
              <a:rect l="l" t="t" r="r" b="b"/>
              <a:pathLst>
                <a:path w="125628" h="446518">
                  <a:moveTo>
                    <a:pt x="125628" y="446518"/>
                  </a:moveTo>
                  <a:lnTo>
                    <a:pt x="0" y="446518"/>
                  </a:lnTo>
                  <a:lnTo>
                    <a:pt x="0" y="0"/>
                  </a:lnTo>
                  <a:lnTo>
                    <a:pt x="125628" y="12454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1">
                <a:solidFill>
                  <a:schemeClr val="tx2"/>
                </a:solidFill>
                <a:latin typeface="微软雅黑" panose="020B0503020204020204" pitchFamily="34" charset="-122"/>
                <a:ea typeface="微软雅黑" panose="020B0503020204020204" pitchFamily="34" charset="-122"/>
              </a:endParaRPr>
            </a:p>
          </p:txBody>
        </p:sp>
        <p:sp>
          <p:nvSpPr>
            <p:cNvPr id="34" name="íṡ1íḓè"/>
            <p:cNvSpPr/>
            <p:nvPr/>
          </p:nvSpPr>
          <p:spPr>
            <a:xfrm rot="2703745">
              <a:off x="2188924" y="4304067"/>
              <a:ext cx="63914" cy="229239"/>
            </a:xfrm>
            <a:custGeom>
              <a:avLst/>
              <a:gdLst>
                <a:gd name="connsiteX0" fmla="*/ 125628 w 125628"/>
                <a:gd name="connsiteY0" fmla="*/ 0 h 450590"/>
                <a:gd name="connsiteX1" fmla="*/ 125628 w 125628"/>
                <a:gd name="connsiteY1" fmla="*/ 450590 h 450590"/>
                <a:gd name="connsiteX2" fmla="*/ 0 w 125628"/>
                <a:gd name="connsiteY2" fmla="*/ 450590 h 450590"/>
                <a:gd name="connsiteX3" fmla="*/ 0 w 125628"/>
                <a:gd name="connsiteY3" fmla="*/ 125902 h 450590"/>
              </a:gdLst>
              <a:ahLst/>
              <a:cxnLst>
                <a:cxn ang="0">
                  <a:pos x="connsiteX0" y="connsiteY0"/>
                </a:cxn>
                <a:cxn ang="0">
                  <a:pos x="connsiteX1" y="connsiteY1"/>
                </a:cxn>
                <a:cxn ang="0">
                  <a:pos x="connsiteX2" y="connsiteY2"/>
                </a:cxn>
                <a:cxn ang="0">
                  <a:pos x="connsiteX3" y="connsiteY3"/>
                </a:cxn>
              </a:cxnLst>
              <a:rect l="l" t="t" r="r" b="b"/>
              <a:pathLst>
                <a:path w="125628" h="450590">
                  <a:moveTo>
                    <a:pt x="125628" y="0"/>
                  </a:moveTo>
                  <a:lnTo>
                    <a:pt x="125628" y="450590"/>
                  </a:lnTo>
                  <a:lnTo>
                    <a:pt x="0" y="450590"/>
                  </a:lnTo>
                  <a:lnTo>
                    <a:pt x="0" y="1259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1">
                <a:solidFill>
                  <a:schemeClr val="tx2"/>
                </a:solidFill>
                <a:latin typeface="微软雅黑" panose="020B0503020204020204" pitchFamily="34" charset="-122"/>
                <a:ea typeface="微软雅黑" panose="020B0503020204020204" pitchFamily="34" charset="-122"/>
              </a:endParaRPr>
            </a:p>
          </p:txBody>
        </p:sp>
        <p:cxnSp>
          <p:nvCxnSpPr>
            <p:cNvPr id="35" name="直接连接符 34"/>
            <p:cNvCxnSpPr/>
            <p:nvPr/>
          </p:nvCxnSpPr>
          <p:spPr>
            <a:xfrm flipH="1">
              <a:off x="2315323" y="4360367"/>
              <a:ext cx="76739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6" name="îŝľíḓê"/>
          <p:cNvGrpSpPr/>
          <p:nvPr/>
        </p:nvGrpSpPr>
        <p:grpSpPr>
          <a:xfrm>
            <a:off x="6551930" y="4603115"/>
            <a:ext cx="1860550" cy="227330"/>
            <a:chOff x="1222167" y="4304931"/>
            <a:chExt cx="1860551" cy="227167"/>
          </a:xfrm>
        </p:grpSpPr>
        <p:cxnSp>
          <p:nvCxnSpPr>
            <p:cNvPr id="37" name="直接连接符 36"/>
            <p:cNvCxnSpPr/>
            <p:nvPr/>
          </p:nvCxnSpPr>
          <p:spPr>
            <a:xfrm flipH="1">
              <a:off x="1222167" y="4360366"/>
              <a:ext cx="78134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ïšļîďè"/>
            <p:cNvSpPr/>
            <p:nvPr/>
          </p:nvSpPr>
          <p:spPr>
            <a:xfrm rot="18914935">
              <a:off x="2072805" y="4304931"/>
              <a:ext cx="63914" cy="227167"/>
            </a:xfrm>
            <a:custGeom>
              <a:avLst/>
              <a:gdLst>
                <a:gd name="connsiteX0" fmla="*/ 125628 w 125628"/>
                <a:gd name="connsiteY0" fmla="*/ 446518 h 446518"/>
                <a:gd name="connsiteX1" fmla="*/ 0 w 125628"/>
                <a:gd name="connsiteY1" fmla="*/ 446518 h 446518"/>
                <a:gd name="connsiteX2" fmla="*/ 0 w 125628"/>
                <a:gd name="connsiteY2" fmla="*/ 0 h 446518"/>
                <a:gd name="connsiteX3" fmla="*/ 125628 w 125628"/>
                <a:gd name="connsiteY3" fmla="*/ 124541 h 446518"/>
              </a:gdLst>
              <a:ahLst/>
              <a:cxnLst>
                <a:cxn ang="0">
                  <a:pos x="connsiteX0" y="connsiteY0"/>
                </a:cxn>
                <a:cxn ang="0">
                  <a:pos x="connsiteX1" y="connsiteY1"/>
                </a:cxn>
                <a:cxn ang="0">
                  <a:pos x="connsiteX2" y="connsiteY2"/>
                </a:cxn>
                <a:cxn ang="0">
                  <a:pos x="connsiteX3" y="connsiteY3"/>
                </a:cxn>
              </a:cxnLst>
              <a:rect l="l" t="t" r="r" b="b"/>
              <a:pathLst>
                <a:path w="125628" h="446518">
                  <a:moveTo>
                    <a:pt x="125628" y="446518"/>
                  </a:moveTo>
                  <a:lnTo>
                    <a:pt x="0" y="446518"/>
                  </a:lnTo>
                  <a:lnTo>
                    <a:pt x="0" y="0"/>
                  </a:lnTo>
                  <a:lnTo>
                    <a:pt x="125628" y="12454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1">
                <a:solidFill>
                  <a:schemeClr val="tx2"/>
                </a:solidFill>
                <a:latin typeface="微软雅黑" panose="020B0503020204020204" pitchFamily="34" charset="-122"/>
                <a:ea typeface="微软雅黑" panose="020B0503020204020204" pitchFamily="34" charset="-122"/>
              </a:endParaRPr>
            </a:p>
          </p:txBody>
        </p:sp>
        <p:sp>
          <p:nvSpPr>
            <p:cNvPr id="39" name="ïSļïďê"/>
            <p:cNvSpPr/>
            <p:nvPr/>
          </p:nvSpPr>
          <p:spPr>
            <a:xfrm rot="2703745">
              <a:off x="2188924" y="4304067"/>
              <a:ext cx="63914" cy="229239"/>
            </a:xfrm>
            <a:custGeom>
              <a:avLst/>
              <a:gdLst>
                <a:gd name="connsiteX0" fmla="*/ 125628 w 125628"/>
                <a:gd name="connsiteY0" fmla="*/ 0 h 450590"/>
                <a:gd name="connsiteX1" fmla="*/ 125628 w 125628"/>
                <a:gd name="connsiteY1" fmla="*/ 450590 h 450590"/>
                <a:gd name="connsiteX2" fmla="*/ 0 w 125628"/>
                <a:gd name="connsiteY2" fmla="*/ 450590 h 450590"/>
                <a:gd name="connsiteX3" fmla="*/ 0 w 125628"/>
                <a:gd name="connsiteY3" fmla="*/ 125902 h 450590"/>
              </a:gdLst>
              <a:ahLst/>
              <a:cxnLst>
                <a:cxn ang="0">
                  <a:pos x="connsiteX0" y="connsiteY0"/>
                </a:cxn>
                <a:cxn ang="0">
                  <a:pos x="connsiteX1" y="connsiteY1"/>
                </a:cxn>
                <a:cxn ang="0">
                  <a:pos x="connsiteX2" y="connsiteY2"/>
                </a:cxn>
                <a:cxn ang="0">
                  <a:pos x="connsiteX3" y="connsiteY3"/>
                </a:cxn>
              </a:cxnLst>
              <a:rect l="l" t="t" r="r" b="b"/>
              <a:pathLst>
                <a:path w="125628" h="450590">
                  <a:moveTo>
                    <a:pt x="125628" y="0"/>
                  </a:moveTo>
                  <a:lnTo>
                    <a:pt x="125628" y="450590"/>
                  </a:lnTo>
                  <a:lnTo>
                    <a:pt x="0" y="450590"/>
                  </a:lnTo>
                  <a:lnTo>
                    <a:pt x="0" y="12590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1">
                <a:solidFill>
                  <a:schemeClr val="tx2"/>
                </a:solidFill>
                <a:latin typeface="微软雅黑" panose="020B0503020204020204" pitchFamily="34" charset="-122"/>
                <a:ea typeface="微软雅黑" panose="020B0503020204020204" pitchFamily="34" charset="-122"/>
              </a:endParaRPr>
            </a:p>
          </p:txBody>
        </p:sp>
        <p:cxnSp>
          <p:nvCxnSpPr>
            <p:cNvPr id="40" name="直接连接符 39"/>
            <p:cNvCxnSpPr/>
            <p:nvPr/>
          </p:nvCxnSpPr>
          <p:spPr>
            <a:xfrm flipH="1">
              <a:off x="2315323" y="4360367"/>
              <a:ext cx="76739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1" name="ïŝlíḋê"/>
          <p:cNvGrpSpPr/>
          <p:nvPr/>
        </p:nvGrpSpPr>
        <p:grpSpPr>
          <a:xfrm>
            <a:off x="9321800" y="4603115"/>
            <a:ext cx="1860550" cy="227330"/>
            <a:chOff x="1222167" y="4304931"/>
            <a:chExt cx="1860551" cy="227167"/>
          </a:xfrm>
        </p:grpSpPr>
        <p:cxnSp>
          <p:nvCxnSpPr>
            <p:cNvPr id="42" name="直接连接符 41"/>
            <p:cNvCxnSpPr/>
            <p:nvPr/>
          </p:nvCxnSpPr>
          <p:spPr>
            <a:xfrm flipH="1">
              <a:off x="1222167" y="4360366"/>
              <a:ext cx="78134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i$ḷîḑe"/>
            <p:cNvSpPr/>
            <p:nvPr/>
          </p:nvSpPr>
          <p:spPr>
            <a:xfrm rot="18914935">
              <a:off x="2072805" y="4304931"/>
              <a:ext cx="63914" cy="227167"/>
            </a:xfrm>
            <a:custGeom>
              <a:avLst/>
              <a:gdLst>
                <a:gd name="connsiteX0" fmla="*/ 125628 w 125628"/>
                <a:gd name="connsiteY0" fmla="*/ 446518 h 446518"/>
                <a:gd name="connsiteX1" fmla="*/ 0 w 125628"/>
                <a:gd name="connsiteY1" fmla="*/ 446518 h 446518"/>
                <a:gd name="connsiteX2" fmla="*/ 0 w 125628"/>
                <a:gd name="connsiteY2" fmla="*/ 0 h 446518"/>
                <a:gd name="connsiteX3" fmla="*/ 125628 w 125628"/>
                <a:gd name="connsiteY3" fmla="*/ 124541 h 446518"/>
              </a:gdLst>
              <a:ahLst/>
              <a:cxnLst>
                <a:cxn ang="0">
                  <a:pos x="connsiteX0" y="connsiteY0"/>
                </a:cxn>
                <a:cxn ang="0">
                  <a:pos x="connsiteX1" y="connsiteY1"/>
                </a:cxn>
                <a:cxn ang="0">
                  <a:pos x="connsiteX2" y="connsiteY2"/>
                </a:cxn>
                <a:cxn ang="0">
                  <a:pos x="connsiteX3" y="connsiteY3"/>
                </a:cxn>
              </a:cxnLst>
              <a:rect l="l" t="t" r="r" b="b"/>
              <a:pathLst>
                <a:path w="125628" h="446518">
                  <a:moveTo>
                    <a:pt x="125628" y="446518"/>
                  </a:moveTo>
                  <a:lnTo>
                    <a:pt x="0" y="446518"/>
                  </a:lnTo>
                  <a:lnTo>
                    <a:pt x="0" y="0"/>
                  </a:lnTo>
                  <a:lnTo>
                    <a:pt x="125628" y="12454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1">
                <a:solidFill>
                  <a:schemeClr val="tx2"/>
                </a:solidFill>
                <a:latin typeface="微软雅黑" panose="020B0503020204020204" pitchFamily="34" charset="-122"/>
                <a:ea typeface="微软雅黑" panose="020B0503020204020204" pitchFamily="34" charset="-122"/>
              </a:endParaRPr>
            </a:p>
          </p:txBody>
        </p:sp>
        <p:sp>
          <p:nvSpPr>
            <p:cNvPr id="44" name="îṣḻídé"/>
            <p:cNvSpPr/>
            <p:nvPr/>
          </p:nvSpPr>
          <p:spPr>
            <a:xfrm rot="2703745">
              <a:off x="2188924" y="4304067"/>
              <a:ext cx="63914" cy="229239"/>
            </a:xfrm>
            <a:custGeom>
              <a:avLst/>
              <a:gdLst>
                <a:gd name="connsiteX0" fmla="*/ 125628 w 125628"/>
                <a:gd name="connsiteY0" fmla="*/ 0 h 450590"/>
                <a:gd name="connsiteX1" fmla="*/ 125628 w 125628"/>
                <a:gd name="connsiteY1" fmla="*/ 450590 h 450590"/>
                <a:gd name="connsiteX2" fmla="*/ 0 w 125628"/>
                <a:gd name="connsiteY2" fmla="*/ 450590 h 450590"/>
                <a:gd name="connsiteX3" fmla="*/ 0 w 125628"/>
                <a:gd name="connsiteY3" fmla="*/ 125902 h 450590"/>
              </a:gdLst>
              <a:ahLst/>
              <a:cxnLst>
                <a:cxn ang="0">
                  <a:pos x="connsiteX0" y="connsiteY0"/>
                </a:cxn>
                <a:cxn ang="0">
                  <a:pos x="connsiteX1" y="connsiteY1"/>
                </a:cxn>
                <a:cxn ang="0">
                  <a:pos x="connsiteX2" y="connsiteY2"/>
                </a:cxn>
                <a:cxn ang="0">
                  <a:pos x="connsiteX3" y="connsiteY3"/>
                </a:cxn>
              </a:cxnLst>
              <a:rect l="l" t="t" r="r" b="b"/>
              <a:pathLst>
                <a:path w="125628" h="450590">
                  <a:moveTo>
                    <a:pt x="125628" y="0"/>
                  </a:moveTo>
                  <a:lnTo>
                    <a:pt x="125628" y="450590"/>
                  </a:lnTo>
                  <a:lnTo>
                    <a:pt x="0" y="450590"/>
                  </a:lnTo>
                  <a:lnTo>
                    <a:pt x="0" y="12590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1">
                <a:solidFill>
                  <a:schemeClr val="tx2"/>
                </a:solidFill>
                <a:latin typeface="微软雅黑" panose="020B0503020204020204" pitchFamily="34" charset="-122"/>
                <a:ea typeface="微软雅黑" panose="020B0503020204020204" pitchFamily="34" charset="-122"/>
              </a:endParaRPr>
            </a:p>
          </p:txBody>
        </p:sp>
        <p:cxnSp>
          <p:nvCxnSpPr>
            <p:cNvPr id="45" name="直接连接符 44"/>
            <p:cNvCxnSpPr/>
            <p:nvPr/>
          </p:nvCxnSpPr>
          <p:spPr>
            <a:xfrm flipH="1">
              <a:off x="2315323" y="4360367"/>
              <a:ext cx="76739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6" name="组合 465"/>
          <p:cNvGrpSpPr/>
          <p:nvPr/>
        </p:nvGrpSpPr>
        <p:grpSpPr>
          <a:xfrm>
            <a:off x="673100" y="1190625"/>
            <a:ext cx="10845800" cy="583565"/>
            <a:chOff x="1060" y="1875"/>
            <a:chExt cx="17080" cy="919"/>
          </a:xfrm>
        </p:grpSpPr>
        <p:cxnSp>
          <p:nvCxnSpPr>
            <p:cNvPr id="467" name="直接连接符 466"/>
            <p:cNvCxnSpPr/>
            <p:nvPr/>
          </p:nvCxnSpPr>
          <p:spPr>
            <a:xfrm>
              <a:off x="1060" y="2794"/>
              <a:ext cx="17080" cy="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68" name="îSlïḋê"/>
            <p:cNvSpPr txBox="1"/>
            <p:nvPr/>
          </p:nvSpPr>
          <p:spPr>
            <a:xfrm>
              <a:off x="1700" y="1875"/>
              <a:ext cx="12659" cy="919"/>
            </a:xfrm>
            <a:prstGeom prst="rect">
              <a:avLst/>
            </a:prstGeom>
            <a:noFill/>
          </p:spPr>
          <p:txBody>
            <a:bodyPr wrap="square" lIns="91440" tIns="45720" rIns="91440" bIns="45720" rtlCol="0" anchor="t" anchorCtr="0">
              <a:spAutoFit/>
            </a:bodyPr>
            <a:lstStyle/>
            <a:p>
              <a:pPr lvl="0" algn="just">
                <a:buClrTx/>
                <a:buSzTx/>
                <a:buFontTx/>
              </a:pPr>
              <a:r>
                <a:rPr lang="zh-CN" altLang="en-US" sz="3200" b="1" dirty="0">
                  <a:solidFill>
                    <a:srgbClr val="4794B7"/>
                  </a:solidFill>
                  <a:latin typeface="微软雅黑" panose="020B0503020204020204" pitchFamily="34" charset="-122"/>
                  <a:ea typeface="微软雅黑" panose="020B0503020204020204" pitchFamily="34" charset="-122"/>
                  <a:sym typeface="+mn-ea"/>
                </a:rPr>
                <a:t>一卡通服务</a:t>
              </a:r>
            </a:p>
          </p:txBody>
        </p:sp>
      </p:grpSp>
      <p:sp>
        <p:nvSpPr>
          <p:cNvPr id="3" name="iṣḷiďe"/>
          <p:cNvSpPr/>
          <p:nvPr/>
        </p:nvSpPr>
        <p:spPr>
          <a:xfrm rot="801779">
            <a:off x="4401820" y="2342515"/>
            <a:ext cx="5689600" cy="5240020"/>
          </a:xfrm>
          <a:custGeom>
            <a:avLst/>
            <a:gdLst>
              <a:gd name="connsiteX0" fmla="*/ 5016370 w 5689468"/>
              <a:gd name="connsiteY0" fmla="*/ 176860 h 5775675"/>
              <a:gd name="connsiteX1" fmla="*/ 5689468 w 5689468"/>
              <a:gd name="connsiteY1" fmla="*/ 0 h 5775675"/>
              <a:gd name="connsiteX2" fmla="*/ 2650563 w 5689468"/>
              <a:gd name="connsiteY2" fmla="*/ 5079225 h 5775675"/>
              <a:gd name="connsiteX3" fmla="*/ 0 w 5689468"/>
              <a:gd name="connsiteY3" fmla="*/ 5775675 h 5775675"/>
              <a:gd name="connsiteX4" fmla="*/ 5016370 w 5689468"/>
              <a:gd name="connsiteY4" fmla="*/ 176860 h 577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9468" h="5775675">
                <a:moveTo>
                  <a:pt x="5016370" y="176860"/>
                </a:moveTo>
                <a:lnTo>
                  <a:pt x="5689468" y="0"/>
                </a:lnTo>
                <a:lnTo>
                  <a:pt x="2650563" y="5079225"/>
                </a:lnTo>
                <a:lnTo>
                  <a:pt x="0" y="5775675"/>
                </a:lnTo>
                <a:lnTo>
                  <a:pt x="5016370" y="176860"/>
                </a:lnTo>
                <a:close/>
              </a:path>
            </a:pathLst>
          </a:custGeom>
          <a:solidFill>
            <a:schemeClr val="tx2">
              <a:lumMod val="20000"/>
              <a:lumOff val="8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nvGrpSpPr>
          <p:cNvPr id="4" name="isḻîdé"/>
          <p:cNvGrpSpPr/>
          <p:nvPr/>
        </p:nvGrpSpPr>
        <p:grpSpPr>
          <a:xfrm>
            <a:off x="9928225" y="1268095"/>
            <a:ext cx="1525270" cy="1807210"/>
            <a:chOff x="8628251" y="1289050"/>
            <a:chExt cx="1525399" cy="1807369"/>
          </a:xfrm>
          <a:solidFill>
            <a:schemeClr val="tx2">
              <a:lumMod val="40000"/>
              <a:lumOff val="60000"/>
            </a:schemeClr>
          </a:solidFill>
        </p:grpSpPr>
        <p:sp>
          <p:nvSpPr>
            <p:cNvPr id="5" name="îṣḷiḓè"/>
            <p:cNvSpPr/>
            <p:nvPr/>
          </p:nvSpPr>
          <p:spPr>
            <a:xfrm>
              <a:off x="8628251" y="1689100"/>
              <a:ext cx="1397000" cy="1407319"/>
            </a:xfrm>
            <a:custGeom>
              <a:avLst/>
              <a:gdLst>
                <a:gd name="connsiteX0" fmla="*/ 1008730 w 1397000"/>
                <a:gd name="connsiteY0" fmla="*/ 0 h 1407319"/>
                <a:gd name="connsiteX1" fmla="*/ 1397000 w 1397000"/>
                <a:gd name="connsiteY1" fmla="*/ 0 h 1407319"/>
                <a:gd name="connsiteX2" fmla="*/ 684614 w 1397000"/>
                <a:gd name="connsiteY2" fmla="*/ 1407319 h 1407319"/>
                <a:gd name="connsiteX3" fmla="*/ 0 w 1397000"/>
                <a:gd name="connsiteY3" fmla="*/ 1407319 h 1407319"/>
                <a:gd name="connsiteX4" fmla="*/ 11058 w 1397000"/>
                <a:gd name="connsiteY4" fmla="*/ 1385475 h 1407319"/>
                <a:gd name="connsiteX5" fmla="*/ 1008730 w 1397000"/>
                <a:gd name="connsiteY5" fmla="*/ 0 h 140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7000" h="1407319">
                  <a:moveTo>
                    <a:pt x="1008730" y="0"/>
                  </a:moveTo>
                  <a:lnTo>
                    <a:pt x="1397000" y="0"/>
                  </a:lnTo>
                  <a:lnTo>
                    <a:pt x="684614" y="1407319"/>
                  </a:lnTo>
                  <a:lnTo>
                    <a:pt x="0" y="1407319"/>
                  </a:lnTo>
                  <a:lnTo>
                    <a:pt x="11058" y="1385475"/>
                  </a:lnTo>
                  <a:lnTo>
                    <a:pt x="1008730" y="0"/>
                  </a:lnTo>
                  <a:close/>
                </a:path>
              </a:pathLst>
            </a:custGeom>
            <a:gr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6" name="îşlíḍé"/>
            <p:cNvSpPr/>
            <p:nvPr/>
          </p:nvSpPr>
          <p:spPr>
            <a:xfrm>
              <a:off x="9410700" y="1289050"/>
              <a:ext cx="742950" cy="487662"/>
            </a:xfrm>
            <a:prstGeom prst="triangle">
              <a:avLst>
                <a:gd name="adj" fmla="val 88462"/>
              </a:avLst>
            </a:prstGeom>
            <a:grp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grpSp>
        <p:nvGrpSpPr>
          <p:cNvPr id="20" name="ïṡḻiḋè"/>
          <p:cNvGrpSpPr/>
          <p:nvPr/>
        </p:nvGrpSpPr>
        <p:grpSpPr>
          <a:xfrm>
            <a:off x="7464425" y="3457575"/>
            <a:ext cx="1374775" cy="1374775"/>
            <a:chOff x="5544455" y="3655285"/>
            <a:chExt cx="1374820" cy="1374820"/>
          </a:xfrm>
        </p:grpSpPr>
        <p:sp>
          <p:nvSpPr>
            <p:cNvPr id="7" name="išľiḋê"/>
            <p:cNvSpPr/>
            <p:nvPr/>
          </p:nvSpPr>
          <p:spPr>
            <a:xfrm>
              <a:off x="5544455" y="3655285"/>
              <a:ext cx="1374820" cy="1374820"/>
            </a:xfrm>
            <a:prstGeom prst="ellipse">
              <a:avLst/>
            </a:pr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000" b="1">
                <a:solidFill>
                  <a:schemeClr val="tx2"/>
                </a:solidFill>
                <a:latin typeface="微软雅黑" panose="020B0503020204020204" pitchFamily="34" charset="-122"/>
                <a:ea typeface="微软雅黑" panose="020B0503020204020204" pitchFamily="34" charset="-122"/>
              </a:endParaRPr>
            </a:p>
          </p:txBody>
        </p:sp>
        <p:sp>
          <p:nvSpPr>
            <p:cNvPr id="15" name="îśḷiḍè"/>
            <p:cNvSpPr/>
            <p:nvPr/>
          </p:nvSpPr>
          <p:spPr bwMode="auto">
            <a:xfrm>
              <a:off x="5907123" y="4012811"/>
              <a:ext cx="649484" cy="659768"/>
            </a:xfrm>
            <a:custGeom>
              <a:avLst/>
              <a:gdLst>
                <a:gd name="connsiteX0" fmla="*/ 149604 w 577154"/>
                <a:gd name="connsiteY0" fmla="*/ 536234 h 586292"/>
                <a:gd name="connsiteX1" fmla="*/ 214914 w 577154"/>
                <a:gd name="connsiteY1" fmla="*/ 562021 h 586292"/>
                <a:gd name="connsiteX2" fmla="*/ 211877 w 577154"/>
                <a:gd name="connsiteY2" fmla="*/ 559746 h 586292"/>
                <a:gd name="connsiteX3" fmla="*/ 202004 w 577154"/>
                <a:gd name="connsiteY3" fmla="*/ 554437 h 586292"/>
                <a:gd name="connsiteX4" fmla="*/ 196688 w 577154"/>
                <a:gd name="connsiteY4" fmla="*/ 551403 h 586292"/>
                <a:gd name="connsiteX5" fmla="*/ 184537 w 577154"/>
                <a:gd name="connsiteY5" fmla="*/ 543818 h 586292"/>
                <a:gd name="connsiteX6" fmla="*/ 177702 w 577154"/>
                <a:gd name="connsiteY6" fmla="*/ 538509 h 586292"/>
                <a:gd name="connsiteX7" fmla="*/ 173905 w 577154"/>
                <a:gd name="connsiteY7" fmla="*/ 536234 h 586292"/>
                <a:gd name="connsiteX8" fmla="*/ 299943 w 577154"/>
                <a:gd name="connsiteY8" fmla="*/ 499816 h 586292"/>
                <a:gd name="connsiteX9" fmla="*/ 318939 w 577154"/>
                <a:gd name="connsiteY9" fmla="*/ 500576 h 586292"/>
                <a:gd name="connsiteX10" fmla="*/ 329576 w 577154"/>
                <a:gd name="connsiteY10" fmla="*/ 511222 h 586292"/>
                <a:gd name="connsiteX11" fmla="*/ 319698 w 577154"/>
                <a:gd name="connsiteY11" fmla="*/ 521108 h 586292"/>
                <a:gd name="connsiteX12" fmla="*/ 318939 w 577154"/>
                <a:gd name="connsiteY12" fmla="*/ 521108 h 586292"/>
                <a:gd name="connsiteX13" fmla="*/ 297663 w 577154"/>
                <a:gd name="connsiteY13" fmla="*/ 519587 h 586292"/>
                <a:gd name="connsiteX14" fmla="*/ 288545 w 577154"/>
                <a:gd name="connsiteY14" fmla="*/ 508941 h 586292"/>
                <a:gd name="connsiteX15" fmla="*/ 299943 w 577154"/>
                <a:gd name="connsiteY15" fmla="*/ 499816 h 586292"/>
                <a:gd name="connsiteX16" fmla="*/ 88851 w 577154"/>
                <a:gd name="connsiteY16" fmla="*/ 485417 h 586292"/>
                <a:gd name="connsiteX17" fmla="*/ 119987 w 577154"/>
                <a:gd name="connsiteY17" fmla="*/ 515755 h 586292"/>
                <a:gd name="connsiteX18" fmla="*/ 150364 w 577154"/>
                <a:gd name="connsiteY18" fmla="*/ 515755 h 586292"/>
                <a:gd name="connsiteX19" fmla="*/ 148085 w 577154"/>
                <a:gd name="connsiteY19" fmla="*/ 513480 h 586292"/>
                <a:gd name="connsiteX20" fmla="*/ 142010 w 577154"/>
                <a:gd name="connsiteY20" fmla="*/ 507412 h 586292"/>
                <a:gd name="connsiteX21" fmla="*/ 136694 w 577154"/>
                <a:gd name="connsiteY21" fmla="*/ 501344 h 586292"/>
                <a:gd name="connsiteX22" fmla="*/ 127581 w 577154"/>
                <a:gd name="connsiteY22" fmla="*/ 489967 h 586292"/>
                <a:gd name="connsiteX23" fmla="*/ 123784 w 577154"/>
                <a:gd name="connsiteY23" fmla="*/ 485417 h 586292"/>
                <a:gd name="connsiteX24" fmla="*/ 399912 w 577154"/>
                <a:gd name="connsiteY24" fmla="*/ 482256 h 586292"/>
                <a:gd name="connsiteX25" fmla="*/ 405611 w 577154"/>
                <a:gd name="connsiteY25" fmla="*/ 486996 h 586292"/>
                <a:gd name="connsiteX26" fmla="*/ 401812 w 577154"/>
                <a:gd name="connsiteY26" fmla="*/ 500648 h 586292"/>
                <a:gd name="connsiteX27" fmla="*/ 382056 w 577154"/>
                <a:gd name="connsiteY27" fmla="*/ 509750 h 586292"/>
                <a:gd name="connsiteX28" fmla="*/ 378257 w 577154"/>
                <a:gd name="connsiteY28" fmla="*/ 510508 h 586292"/>
                <a:gd name="connsiteX29" fmla="*/ 369139 w 577154"/>
                <a:gd name="connsiteY29" fmla="*/ 503682 h 586292"/>
                <a:gd name="connsiteX30" fmla="*/ 375217 w 577154"/>
                <a:gd name="connsiteY30" fmla="*/ 490789 h 586292"/>
                <a:gd name="connsiteX31" fmla="*/ 391934 w 577154"/>
                <a:gd name="connsiteY31" fmla="*/ 483204 h 586292"/>
                <a:gd name="connsiteX32" fmla="*/ 399912 w 577154"/>
                <a:gd name="connsiteY32" fmla="*/ 482256 h 586292"/>
                <a:gd name="connsiteX33" fmla="*/ 229351 w 577154"/>
                <a:gd name="connsiteY33" fmla="*/ 474063 h 586292"/>
                <a:gd name="connsiteX34" fmla="*/ 246091 w 577154"/>
                <a:gd name="connsiteY34" fmla="*/ 483157 h 586292"/>
                <a:gd name="connsiteX35" fmla="*/ 250656 w 577154"/>
                <a:gd name="connsiteY35" fmla="*/ 496797 h 586292"/>
                <a:gd name="connsiteX36" fmla="*/ 241525 w 577154"/>
                <a:gd name="connsiteY36" fmla="*/ 502101 h 586292"/>
                <a:gd name="connsiteX37" fmla="*/ 236960 w 577154"/>
                <a:gd name="connsiteY37" fmla="*/ 501343 h 586292"/>
                <a:gd name="connsiteX38" fmla="*/ 218698 w 577154"/>
                <a:gd name="connsiteY38" fmla="*/ 490735 h 586292"/>
                <a:gd name="connsiteX39" fmla="*/ 215654 w 577154"/>
                <a:gd name="connsiteY39" fmla="*/ 477094 h 586292"/>
                <a:gd name="connsiteX40" fmla="*/ 229351 w 577154"/>
                <a:gd name="connsiteY40" fmla="*/ 474063 h 586292"/>
                <a:gd name="connsiteX41" fmla="*/ 464745 w 577154"/>
                <a:gd name="connsiteY41" fmla="*/ 433889 h 586292"/>
                <a:gd name="connsiteX42" fmla="*/ 466262 w 577154"/>
                <a:gd name="connsiteY42" fmla="*/ 447550 h 586292"/>
                <a:gd name="connsiteX43" fmla="*/ 451842 w 577154"/>
                <a:gd name="connsiteY43" fmla="*/ 463488 h 586292"/>
                <a:gd name="connsiteX44" fmla="*/ 445012 w 577154"/>
                <a:gd name="connsiteY44" fmla="*/ 466524 h 586292"/>
                <a:gd name="connsiteX45" fmla="*/ 438181 w 577154"/>
                <a:gd name="connsiteY45" fmla="*/ 463488 h 586292"/>
                <a:gd name="connsiteX46" fmla="*/ 438181 w 577154"/>
                <a:gd name="connsiteY46" fmla="*/ 449068 h 586292"/>
                <a:gd name="connsiteX47" fmla="*/ 450324 w 577154"/>
                <a:gd name="connsiteY47" fmla="*/ 435407 h 586292"/>
                <a:gd name="connsiteX48" fmla="*/ 464745 w 577154"/>
                <a:gd name="connsiteY48" fmla="*/ 433889 h 586292"/>
                <a:gd name="connsiteX49" fmla="*/ 49362 w 577154"/>
                <a:gd name="connsiteY49" fmla="*/ 424740 h 586292"/>
                <a:gd name="connsiteX50" fmla="*/ 73663 w 577154"/>
                <a:gd name="connsiteY50" fmla="*/ 464938 h 586292"/>
                <a:gd name="connsiteX51" fmla="*/ 109355 w 577154"/>
                <a:gd name="connsiteY51" fmla="*/ 464938 h 586292"/>
                <a:gd name="connsiteX52" fmla="*/ 104039 w 577154"/>
                <a:gd name="connsiteY52" fmla="*/ 456595 h 586292"/>
                <a:gd name="connsiteX53" fmla="*/ 101761 w 577154"/>
                <a:gd name="connsiteY53" fmla="*/ 452044 h 586292"/>
                <a:gd name="connsiteX54" fmla="*/ 94926 w 577154"/>
                <a:gd name="connsiteY54" fmla="*/ 439909 h 586292"/>
                <a:gd name="connsiteX55" fmla="*/ 92648 w 577154"/>
                <a:gd name="connsiteY55" fmla="*/ 435358 h 586292"/>
                <a:gd name="connsiteX56" fmla="*/ 88092 w 577154"/>
                <a:gd name="connsiteY56" fmla="*/ 424740 h 586292"/>
                <a:gd name="connsiteX57" fmla="*/ 161771 w 577154"/>
                <a:gd name="connsiteY57" fmla="*/ 417898 h 586292"/>
                <a:gd name="connsiteX58" fmla="*/ 176164 w 577154"/>
                <a:gd name="connsiteY58" fmla="*/ 420173 h 586292"/>
                <a:gd name="connsiteX59" fmla="*/ 187527 w 577154"/>
                <a:gd name="connsiteY59" fmla="*/ 435341 h 586292"/>
                <a:gd name="connsiteX60" fmla="*/ 186012 w 577154"/>
                <a:gd name="connsiteY60" fmla="*/ 449750 h 586292"/>
                <a:gd name="connsiteX61" fmla="*/ 179194 w 577154"/>
                <a:gd name="connsiteY61" fmla="*/ 452025 h 586292"/>
                <a:gd name="connsiteX62" fmla="*/ 171619 w 577154"/>
                <a:gd name="connsiteY62" fmla="*/ 448233 h 586292"/>
                <a:gd name="connsiteX63" fmla="*/ 159498 w 577154"/>
                <a:gd name="connsiteY63" fmla="*/ 431549 h 586292"/>
                <a:gd name="connsiteX64" fmla="*/ 161771 w 577154"/>
                <a:gd name="connsiteY64" fmla="*/ 417898 h 586292"/>
                <a:gd name="connsiteX65" fmla="*/ 31136 w 577154"/>
                <a:gd name="connsiteY65" fmla="*/ 373923 h 586292"/>
                <a:gd name="connsiteX66" fmla="*/ 41008 w 577154"/>
                <a:gd name="connsiteY66" fmla="*/ 404261 h 586292"/>
                <a:gd name="connsiteX67" fmla="*/ 79738 w 577154"/>
                <a:gd name="connsiteY67" fmla="*/ 404261 h 586292"/>
                <a:gd name="connsiteX68" fmla="*/ 78979 w 577154"/>
                <a:gd name="connsiteY68" fmla="*/ 401227 h 586292"/>
                <a:gd name="connsiteX69" fmla="*/ 77460 w 577154"/>
                <a:gd name="connsiteY69" fmla="*/ 397435 h 586292"/>
                <a:gd name="connsiteX70" fmla="*/ 72144 w 577154"/>
                <a:gd name="connsiteY70" fmla="*/ 379232 h 586292"/>
                <a:gd name="connsiteX71" fmla="*/ 71385 w 577154"/>
                <a:gd name="connsiteY71" fmla="*/ 377715 h 586292"/>
                <a:gd name="connsiteX72" fmla="*/ 70625 w 577154"/>
                <a:gd name="connsiteY72" fmla="*/ 373923 h 586292"/>
                <a:gd name="connsiteX73" fmla="*/ 499728 w 577154"/>
                <a:gd name="connsiteY73" fmla="*/ 361797 h 586292"/>
                <a:gd name="connsiteX74" fmla="*/ 506554 w 577154"/>
                <a:gd name="connsiteY74" fmla="*/ 374694 h 586292"/>
                <a:gd name="connsiteX75" fmla="*/ 498970 w 577154"/>
                <a:gd name="connsiteY75" fmla="*/ 394418 h 586292"/>
                <a:gd name="connsiteX76" fmla="*/ 489868 w 577154"/>
                <a:gd name="connsiteY76" fmla="*/ 400487 h 586292"/>
                <a:gd name="connsiteX77" fmla="*/ 485318 w 577154"/>
                <a:gd name="connsiteY77" fmla="*/ 399729 h 586292"/>
                <a:gd name="connsiteX78" fmla="*/ 480009 w 577154"/>
                <a:gd name="connsiteY78" fmla="*/ 386073 h 586292"/>
                <a:gd name="connsiteX79" fmla="*/ 486835 w 577154"/>
                <a:gd name="connsiteY79" fmla="*/ 367866 h 586292"/>
                <a:gd name="connsiteX80" fmla="*/ 499728 w 577154"/>
                <a:gd name="connsiteY80" fmla="*/ 361797 h 586292"/>
                <a:gd name="connsiteX81" fmla="*/ 132907 w 577154"/>
                <a:gd name="connsiteY81" fmla="*/ 343643 h 586292"/>
                <a:gd name="connsiteX82" fmla="*/ 145066 w 577154"/>
                <a:gd name="connsiteY82" fmla="*/ 350471 h 586292"/>
                <a:gd name="connsiteX83" fmla="*/ 150385 w 577154"/>
                <a:gd name="connsiteY83" fmla="*/ 368678 h 586292"/>
                <a:gd name="connsiteX84" fmla="*/ 144306 w 577154"/>
                <a:gd name="connsiteY84" fmla="*/ 381575 h 586292"/>
                <a:gd name="connsiteX85" fmla="*/ 141266 w 577154"/>
                <a:gd name="connsiteY85" fmla="*/ 382333 h 586292"/>
                <a:gd name="connsiteX86" fmla="*/ 131388 w 577154"/>
                <a:gd name="connsiteY86" fmla="*/ 375506 h 586292"/>
                <a:gd name="connsiteX87" fmla="*/ 125309 w 577154"/>
                <a:gd name="connsiteY87" fmla="*/ 355781 h 586292"/>
                <a:gd name="connsiteX88" fmla="*/ 132907 w 577154"/>
                <a:gd name="connsiteY88" fmla="*/ 343643 h 586292"/>
                <a:gd name="connsiteX89" fmla="*/ 21263 w 577154"/>
                <a:gd name="connsiteY89" fmla="*/ 323864 h 586292"/>
                <a:gd name="connsiteX90" fmla="*/ 25820 w 577154"/>
                <a:gd name="connsiteY90" fmla="*/ 354203 h 586292"/>
                <a:gd name="connsiteX91" fmla="*/ 66069 w 577154"/>
                <a:gd name="connsiteY91" fmla="*/ 354203 h 586292"/>
                <a:gd name="connsiteX92" fmla="*/ 63031 w 577154"/>
                <a:gd name="connsiteY92" fmla="*/ 337516 h 586292"/>
                <a:gd name="connsiteX93" fmla="*/ 63031 w 577154"/>
                <a:gd name="connsiteY93" fmla="*/ 335999 h 586292"/>
                <a:gd name="connsiteX94" fmla="*/ 61512 w 577154"/>
                <a:gd name="connsiteY94" fmla="*/ 323864 h 586292"/>
                <a:gd name="connsiteX95" fmla="*/ 509625 w 577154"/>
                <a:gd name="connsiteY95" fmla="*/ 282911 h 586292"/>
                <a:gd name="connsiteX96" fmla="*/ 519524 w 577154"/>
                <a:gd name="connsiteY96" fmla="*/ 292773 h 586292"/>
                <a:gd name="connsiteX97" fmla="*/ 519524 w 577154"/>
                <a:gd name="connsiteY97" fmla="*/ 293532 h 586292"/>
                <a:gd name="connsiteX98" fmla="*/ 518763 w 577154"/>
                <a:gd name="connsiteY98" fmla="*/ 313256 h 586292"/>
                <a:gd name="connsiteX99" fmla="*/ 508863 w 577154"/>
                <a:gd name="connsiteY99" fmla="*/ 323118 h 586292"/>
                <a:gd name="connsiteX100" fmla="*/ 508102 w 577154"/>
                <a:gd name="connsiteY100" fmla="*/ 322360 h 586292"/>
                <a:gd name="connsiteX101" fmla="*/ 498964 w 577154"/>
                <a:gd name="connsiteY101" fmla="*/ 311739 h 586292"/>
                <a:gd name="connsiteX102" fmla="*/ 498964 w 577154"/>
                <a:gd name="connsiteY102" fmla="*/ 293532 h 586292"/>
                <a:gd name="connsiteX103" fmla="*/ 509625 w 577154"/>
                <a:gd name="connsiteY103" fmla="*/ 282911 h 586292"/>
                <a:gd name="connsiteX104" fmla="*/ 20504 w 577154"/>
                <a:gd name="connsiteY104" fmla="*/ 273047 h 586292"/>
                <a:gd name="connsiteX105" fmla="*/ 19744 w 577154"/>
                <a:gd name="connsiteY105" fmla="*/ 293525 h 586292"/>
                <a:gd name="connsiteX106" fmla="*/ 20504 w 577154"/>
                <a:gd name="connsiteY106" fmla="*/ 303385 h 586292"/>
                <a:gd name="connsiteX107" fmla="*/ 60753 w 577154"/>
                <a:gd name="connsiteY107" fmla="*/ 303385 h 586292"/>
                <a:gd name="connsiteX108" fmla="*/ 60753 w 577154"/>
                <a:gd name="connsiteY108" fmla="*/ 293525 h 586292"/>
                <a:gd name="connsiteX109" fmla="*/ 61512 w 577154"/>
                <a:gd name="connsiteY109" fmla="*/ 273805 h 586292"/>
                <a:gd name="connsiteX110" fmla="*/ 61512 w 577154"/>
                <a:gd name="connsiteY110" fmla="*/ 273047 h 586292"/>
                <a:gd name="connsiteX111" fmla="*/ 129811 w 577154"/>
                <a:gd name="connsiteY111" fmla="*/ 263173 h 586292"/>
                <a:gd name="connsiteX112" fmla="*/ 138897 w 577154"/>
                <a:gd name="connsiteY112" fmla="*/ 274553 h 586292"/>
                <a:gd name="connsiteX113" fmla="*/ 138140 w 577154"/>
                <a:gd name="connsiteY113" fmla="*/ 292760 h 586292"/>
                <a:gd name="connsiteX114" fmla="*/ 138140 w 577154"/>
                <a:gd name="connsiteY114" fmla="*/ 293518 h 586292"/>
                <a:gd name="connsiteX115" fmla="*/ 128297 w 577154"/>
                <a:gd name="connsiteY115" fmla="*/ 303380 h 586292"/>
                <a:gd name="connsiteX116" fmla="*/ 117697 w 577154"/>
                <a:gd name="connsiteY116" fmla="*/ 294277 h 586292"/>
                <a:gd name="connsiteX117" fmla="*/ 117697 w 577154"/>
                <a:gd name="connsiteY117" fmla="*/ 293518 h 586292"/>
                <a:gd name="connsiteX118" fmla="*/ 118454 w 577154"/>
                <a:gd name="connsiteY118" fmla="*/ 273035 h 586292"/>
                <a:gd name="connsiteX119" fmla="*/ 129811 w 577154"/>
                <a:gd name="connsiteY119" fmla="*/ 263173 h 586292"/>
                <a:gd name="connsiteX120" fmla="*/ 28098 w 577154"/>
                <a:gd name="connsiteY120" fmla="*/ 222230 h 586292"/>
                <a:gd name="connsiteX121" fmla="*/ 22782 w 577154"/>
                <a:gd name="connsiteY121" fmla="*/ 252568 h 586292"/>
                <a:gd name="connsiteX122" fmla="*/ 63031 w 577154"/>
                <a:gd name="connsiteY122" fmla="*/ 252568 h 586292"/>
                <a:gd name="connsiteX123" fmla="*/ 63031 w 577154"/>
                <a:gd name="connsiteY123" fmla="*/ 250293 h 586292"/>
                <a:gd name="connsiteX124" fmla="*/ 63031 w 577154"/>
                <a:gd name="connsiteY124" fmla="*/ 249535 h 586292"/>
                <a:gd name="connsiteX125" fmla="*/ 66828 w 577154"/>
                <a:gd name="connsiteY125" fmla="*/ 229815 h 586292"/>
                <a:gd name="connsiteX126" fmla="*/ 67588 w 577154"/>
                <a:gd name="connsiteY126" fmla="*/ 226022 h 586292"/>
                <a:gd name="connsiteX127" fmla="*/ 68347 w 577154"/>
                <a:gd name="connsiteY127" fmla="*/ 222230 h 586292"/>
                <a:gd name="connsiteX128" fmla="*/ 492894 w 577154"/>
                <a:gd name="connsiteY128" fmla="*/ 204013 h 586292"/>
                <a:gd name="connsiteX129" fmla="*/ 505825 w 577154"/>
                <a:gd name="connsiteY129" fmla="*/ 210836 h 586292"/>
                <a:gd name="connsiteX130" fmla="*/ 511911 w 577154"/>
                <a:gd name="connsiteY130" fmla="*/ 230547 h 586292"/>
                <a:gd name="connsiteX131" fmla="*/ 504304 w 577154"/>
                <a:gd name="connsiteY131" fmla="*/ 242677 h 586292"/>
                <a:gd name="connsiteX132" fmla="*/ 502022 w 577154"/>
                <a:gd name="connsiteY132" fmla="*/ 243435 h 586292"/>
                <a:gd name="connsiteX133" fmla="*/ 492133 w 577154"/>
                <a:gd name="connsiteY133" fmla="*/ 235854 h 586292"/>
                <a:gd name="connsiteX134" fmla="*/ 486809 w 577154"/>
                <a:gd name="connsiteY134" fmla="*/ 216901 h 586292"/>
                <a:gd name="connsiteX135" fmla="*/ 492894 w 577154"/>
                <a:gd name="connsiteY135" fmla="*/ 204013 h 586292"/>
                <a:gd name="connsiteX136" fmla="*/ 151873 w 577154"/>
                <a:gd name="connsiteY136" fmla="*/ 186619 h 586292"/>
                <a:gd name="connsiteX137" fmla="*/ 157203 w 577154"/>
                <a:gd name="connsiteY137" fmla="*/ 200274 h 586292"/>
                <a:gd name="connsiteX138" fmla="*/ 150350 w 577154"/>
                <a:gd name="connsiteY138" fmla="*/ 217723 h 586292"/>
                <a:gd name="connsiteX139" fmla="*/ 140450 w 577154"/>
                <a:gd name="connsiteY139" fmla="*/ 224550 h 586292"/>
                <a:gd name="connsiteX140" fmla="*/ 137404 w 577154"/>
                <a:gd name="connsiteY140" fmla="*/ 224550 h 586292"/>
                <a:gd name="connsiteX141" fmla="*/ 131312 w 577154"/>
                <a:gd name="connsiteY141" fmla="*/ 211654 h 586292"/>
                <a:gd name="connsiteX142" fmla="*/ 138927 w 577154"/>
                <a:gd name="connsiteY142" fmla="*/ 191929 h 586292"/>
                <a:gd name="connsiteX143" fmla="*/ 151873 w 577154"/>
                <a:gd name="connsiteY143" fmla="*/ 186619 h 586292"/>
                <a:gd name="connsiteX144" fmla="*/ 218736 w 577154"/>
                <a:gd name="connsiteY144" fmla="*/ 186536 h 586292"/>
                <a:gd name="connsiteX145" fmla="*/ 281780 w 577154"/>
                <a:gd name="connsiteY145" fmla="*/ 186536 h 586292"/>
                <a:gd name="connsiteX146" fmla="*/ 292414 w 577154"/>
                <a:gd name="connsiteY146" fmla="*/ 196401 h 586292"/>
                <a:gd name="connsiteX147" fmla="*/ 281780 w 577154"/>
                <a:gd name="connsiteY147" fmla="*/ 207024 h 586292"/>
                <a:gd name="connsiteX148" fmla="*/ 264310 w 577154"/>
                <a:gd name="connsiteY148" fmla="*/ 207024 h 586292"/>
                <a:gd name="connsiteX149" fmla="*/ 322037 w 577154"/>
                <a:gd name="connsiteY149" fmla="*/ 294288 h 586292"/>
                <a:gd name="connsiteX150" fmla="*/ 379004 w 577154"/>
                <a:gd name="connsiteY150" fmla="*/ 207024 h 586292"/>
                <a:gd name="connsiteX151" fmla="*/ 361534 w 577154"/>
                <a:gd name="connsiteY151" fmla="*/ 207024 h 586292"/>
                <a:gd name="connsiteX152" fmla="*/ 351659 w 577154"/>
                <a:gd name="connsiteY152" fmla="*/ 196401 h 586292"/>
                <a:gd name="connsiteX153" fmla="*/ 361534 w 577154"/>
                <a:gd name="connsiteY153" fmla="*/ 186536 h 586292"/>
                <a:gd name="connsiteX154" fmla="*/ 425337 w 577154"/>
                <a:gd name="connsiteY154" fmla="*/ 186536 h 586292"/>
                <a:gd name="connsiteX155" fmla="*/ 435211 w 577154"/>
                <a:gd name="connsiteY155" fmla="*/ 196401 h 586292"/>
                <a:gd name="connsiteX156" fmla="*/ 425337 w 577154"/>
                <a:gd name="connsiteY156" fmla="*/ 207024 h 586292"/>
                <a:gd name="connsiteX157" fmla="*/ 405588 w 577154"/>
                <a:gd name="connsiteY157" fmla="*/ 207024 h 586292"/>
                <a:gd name="connsiteX158" fmla="*/ 401031 w 577154"/>
                <a:gd name="connsiteY158" fmla="*/ 209301 h 586292"/>
                <a:gd name="connsiteX159" fmla="*/ 337987 w 577154"/>
                <a:gd name="connsiteY159" fmla="*/ 307947 h 586292"/>
                <a:gd name="connsiteX160" fmla="*/ 373687 w 577154"/>
                <a:gd name="connsiteY160" fmla="*/ 307947 h 586292"/>
                <a:gd name="connsiteX161" fmla="*/ 384321 w 577154"/>
                <a:gd name="connsiteY161" fmla="*/ 317812 h 586292"/>
                <a:gd name="connsiteX162" fmla="*/ 373687 w 577154"/>
                <a:gd name="connsiteY162" fmla="*/ 328435 h 586292"/>
                <a:gd name="connsiteX163" fmla="*/ 331911 w 577154"/>
                <a:gd name="connsiteY163" fmla="*/ 328435 h 586292"/>
                <a:gd name="connsiteX164" fmla="*/ 331911 w 577154"/>
                <a:gd name="connsiteY164" fmla="*/ 338300 h 586292"/>
                <a:gd name="connsiteX165" fmla="*/ 373687 w 577154"/>
                <a:gd name="connsiteY165" fmla="*/ 338300 h 586292"/>
                <a:gd name="connsiteX166" fmla="*/ 384321 w 577154"/>
                <a:gd name="connsiteY166" fmla="*/ 348164 h 586292"/>
                <a:gd name="connsiteX167" fmla="*/ 373687 w 577154"/>
                <a:gd name="connsiteY167" fmla="*/ 358788 h 586292"/>
                <a:gd name="connsiteX168" fmla="*/ 331911 w 577154"/>
                <a:gd name="connsiteY168" fmla="*/ 358788 h 586292"/>
                <a:gd name="connsiteX169" fmla="*/ 331911 w 577154"/>
                <a:gd name="connsiteY169" fmla="*/ 399005 h 586292"/>
                <a:gd name="connsiteX170" fmla="*/ 355457 w 577154"/>
                <a:gd name="connsiteY170" fmla="*/ 399005 h 586292"/>
                <a:gd name="connsiteX171" fmla="*/ 365332 w 577154"/>
                <a:gd name="connsiteY171" fmla="*/ 408870 h 586292"/>
                <a:gd name="connsiteX172" fmla="*/ 355457 w 577154"/>
                <a:gd name="connsiteY172" fmla="*/ 419493 h 586292"/>
                <a:gd name="connsiteX173" fmla="*/ 288616 w 577154"/>
                <a:gd name="connsiteY173" fmla="*/ 419493 h 586292"/>
                <a:gd name="connsiteX174" fmla="*/ 278742 w 577154"/>
                <a:gd name="connsiteY174" fmla="*/ 408870 h 586292"/>
                <a:gd name="connsiteX175" fmla="*/ 288616 w 577154"/>
                <a:gd name="connsiteY175" fmla="*/ 399005 h 586292"/>
                <a:gd name="connsiteX176" fmla="*/ 312162 w 577154"/>
                <a:gd name="connsiteY176" fmla="*/ 399005 h 586292"/>
                <a:gd name="connsiteX177" fmla="*/ 312162 w 577154"/>
                <a:gd name="connsiteY177" fmla="*/ 358788 h 586292"/>
                <a:gd name="connsiteX178" fmla="*/ 270386 w 577154"/>
                <a:gd name="connsiteY178" fmla="*/ 358788 h 586292"/>
                <a:gd name="connsiteX179" fmla="*/ 259752 w 577154"/>
                <a:gd name="connsiteY179" fmla="*/ 348164 h 586292"/>
                <a:gd name="connsiteX180" fmla="*/ 270386 w 577154"/>
                <a:gd name="connsiteY180" fmla="*/ 338300 h 586292"/>
                <a:gd name="connsiteX181" fmla="*/ 312162 w 577154"/>
                <a:gd name="connsiteY181" fmla="*/ 338300 h 586292"/>
                <a:gd name="connsiteX182" fmla="*/ 312162 w 577154"/>
                <a:gd name="connsiteY182" fmla="*/ 328435 h 586292"/>
                <a:gd name="connsiteX183" fmla="*/ 270386 w 577154"/>
                <a:gd name="connsiteY183" fmla="*/ 328435 h 586292"/>
                <a:gd name="connsiteX184" fmla="*/ 259752 w 577154"/>
                <a:gd name="connsiteY184" fmla="*/ 317812 h 586292"/>
                <a:gd name="connsiteX185" fmla="*/ 270386 w 577154"/>
                <a:gd name="connsiteY185" fmla="*/ 307947 h 586292"/>
                <a:gd name="connsiteX186" fmla="*/ 305326 w 577154"/>
                <a:gd name="connsiteY186" fmla="*/ 307947 h 586292"/>
                <a:gd name="connsiteX187" fmla="*/ 242283 w 577154"/>
                <a:gd name="connsiteY187" fmla="*/ 209301 h 586292"/>
                <a:gd name="connsiteX188" fmla="*/ 238485 w 577154"/>
                <a:gd name="connsiteY188" fmla="*/ 207024 h 586292"/>
                <a:gd name="connsiteX189" fmla="*/ 218736 w 577154"/>
                <a:gd name="connsiteY189" fmla="*/ 207024 h 586292"/>
                <a:gd name="connsiteX190" fmla="*/ 208102 w 577154"/>
                <a:gd name="connsiteY190" fmla="*/ 196401 h 586292"/>
                <a:gd name="connsiteX191" fmla="*/ 218736 w 577154"/>
                <a:gd name="connsiteY191" fmla="*/ 186536 h 586292"/>
                <a:gd name="connsiteX192" fmla="*/ 44805 w 577154"/>
                <a:gd name="connsiteY192" fmla="*/ 172171 h 586292"/>
                <a:gd name="connsiteX193" fmla="*/ 33414 w 577154"/>
                <a:gd name="connsiteY193" fmla="*/ 202510 h 586292"/>
                <a:gd name="connsiteX194" fmla="*/ 73663 w 577154"/>
                <a:gd name="connsiteY194" fmla="*/ 202510 h 586292"/>
                <a:gd name="connsiteX195" fmla="*/ 77460 w 577154"/>
                <a:gd name="connsiteY195" fmla="*/ 188858 h 586292"/>
                <a:gd name="connsiteX196" fmla="*/ 78979 w 577154"/>
                <a:gd name="connsiteY196" fmla="*/ 185065 h 586292"/>
                <a:gd name="connsiteX197" fmla="*/ 83535 w 577154"/>
                <a:gd name="connsiteY197" fmla="*/ 172171 h 586292"/>
                <a:gd name="connsiteX198" fmla="*/ 451103 w 577154"/>
                <a:gd name="connsiteY198" fmla="*/ 136487 h 586292"/>
                <a:gd name="connsiteX199" fmla="*/ 465547 w 577154"/>
                <a:gd name="connsiteY199" fmla="*/ 138009 h 586292"/>
                <a:gd name="connsiteX200" fmla="*/ 477709 w 577154"/>
                <a:gd name="connsiteY200" fmla="*/ 154748 h 586292"/>
                <a:gd name="connsiteX201" fmla="*/ 475429 w 577154"/>
                <a:gd name="connsiteY201" fmla="*/ 168444 h 586292"/>
                <a:gd name="connsiteX202" fmla="*/ 469347 w 577154"/>
                <a:gd name="connsiteY202" fmla="*/ 169966 h 586292"/>
                <a:gd name="connsiteX203" fmla="*/ 460986 w 577154"/>
                <a:gd name="connsiteY203" fmla="*/ 166161 h 586292"/>
                <a:gd name="connsiteX204" fmla="*/ 449583 w 577154"/>
                <a:gd name="connsiteY204" fmla="*/ 150183 h 586292"/>
                <a:gd name="connsiteX205" fmla="*/ 451103 w 577154"/>
                <a:gd name="connsiteY205" fmla="*/ 136487 h 586292"/>
                <a:gd name="connsiteX206" fmla="*/ 185242 w 577154"/>
                <a:gd name="connsiteY206" fmla="*/ 122835 h 586292"/>
                <a:gd name="connsiteX207" fmla="*/ 199674 w 577154"/>
                <a:gd name="connsiteY207" fmla="*/ 122835 h 586292"/>
                <a:gd name="connsiteX208" fmla="*/ 199674 w 577154"/>
                <a:gd name="connsiteY208" fmla="*/ 137266 h 586292"/>
                <a:gd name="connsiteX209" fmla="*/ 186762 w 577154"/>
                <a:gd name="connsiteY209" fmla="*/ 150938 h 586292"/>
                <a:gd name="connsiteX210" fmla="*/ 179166 w 577154"/>
                <a:gd name="connsiteY210" fmla="*/ 154736 h 586292"/>
                <a:gd name="connsiteX211" fmla="*/ 173090 w 577154"/>
                <a:gd name="connsiteY211" fmla="*/ 152457 h 586292"/>
                <a:gd name="connsiteX212" fmla="*/ 171571 w 577154"/>
                <a:gd name="connsiteY212" fmla="*/ 138026 h 586292"/>
                <a:gd name="connsiteX213" fmla="*/ 185242 w 577154"/>
                <a:gd name="connsiteY213" fmla="*/ 122835 h 586292"/>
                <a:gd name="connsiteX214" fmla="*/ 81257 w 577154"/>
                <a:gd name="connsiteY214" fmla="*/ 111494 h 586292"/>
                <a:gd name="connsiteX215" fmla="*/ 54677 w 577154"/>
                <a:gd name="connsiteY215" fmla="*/ 151692 h 586292"/>
                <a:gd name="connsiteX216" fmla="*/ 92648 w 577154"/>
                <a:gd name="connsiteY216" fmla="*/ 151692 h 586292"/>
                <a:gd name="connsiteX217" fmla="*/ 92648 w 577154"/>
                <a:gd name="connsiteY217" fmla="*/ 150934 h 586292"/>
                <a:gd name="connsiteX218" fmla="*/ 94926 w 577154"/>
                <a:gd name="connsiteY218" fmla="*/ 146383 h 586292"/>
                <a:gd name="connsiteX219" fmla="*/ 101761 w 577154"/>
                <a:gd name="connsiteY219" fmla="*/ 135006 h 586292"/>
                <a:gd name="connsiteX220" fmla="*/ 104039 w 577154"/>
                <a:gd name="connsiteY220" fmla="*/ 130455 h 586292"/>
                <a:gd name="connsiteX221" fmla="*/ 113152 w 577154"/>
                <a:gd name="connsiteY221" fmla="*/ 116803 h 586292"/>
                <a:gd name="connsiteX222" fmla="*/ 116190 w 577154"/>
                <a:gd name="connsiteY222" fmla="*/ 111494 h 586292"/>
                <a:gd name="connsiteX223" fmla="*/ 400213 w 577154"/>
                <a:gd name="connsiteY223" fmla="*/ 85002 h 586292"/>
                <a:gd name="connsiteX224" fmla="*/ 418420 w 577154"/>
                <a:gd name="connsiteY224" fmla="*/ 95611 h 586292"/>
                <a:gd name="connsiteX225" fmla="*/ 421455 w 577154"/>
                <a:gd name="connsiteY225" fmla="*/ 109251 h 586292"/>
                <a:gd name="connsiteX226" fmla="*/ 413110 w 577154"/>
                <a:gd name="connsiteY226" fmla="*/ 113798 h 586292"/>
                <a:gd name="connsiteX227" fmla="*/ 407800 w 577154"/>
                <a:gd name="connsiteY227" fmla="*/ 112282 h 586292"/>
                <a:gd name="connsiteX228" fmla="*/ 391110 w 577154"/>
                <a:gd name="connsiteY228" fmla="*/ 103189 h 586292"/>
                <a:gd name="connsiteX229" fmla="*/ 386558 w 577154"/>
                <a:gd name="connsiteY229" fmla="*/ 89549 h 586292"/>
                <a:gd name="connsiteX230" fmla="*/ 400213 w 577154"/>
                <a:gd name="connsiteY230" fmla="*/ 85002 h 586292"/>
                <a:gd name="connsiteX231" fmla="*/ 255897 w 577154"/>
                <a:gd name="connsiteY231" fmla="*/ 76571 h 586292"/>
                <a:gd name="connsiteX232" fmla="*/ 268814 w 577154"/>
                <a:gd name="connsiteY232" fmla="*/ 82644 h 586292"/>
                <a:gd name="connsiteX233" fmla="*/ 262735 w 577154"/>
                <a:gd name="connsiteY233" fmla="*/ 95550 h 586292"/>
                <a:gd name="connsiteX234" fmla="*/ 245259 w 577154"/>
                <a:gd name="connsiteY234" fmla="*/ 103141 h 586292"/>
                <a:gd name="connsiteX235" fmla="*/ 240700 w 577154"/>
                <a:gd name="connsiteY235" fmla="*/ 104660 h 586292"/>
                <a:gd name="connsiteX236" fmla="*/ 231582 w 577154"/>
                <a:gd name="connsiteY236" fmla="*/ 99346 h 586292"/>
                <a:gd name="connsiteX237" fmla="*/ 236141 w 577154"/>
                <a:gd name="connsiteY237" fmla="*/ 85681 h 586292"/>
                <a:gd name="connsiteX238" fmla="*/ 255897 w 577154"/>
                <a:gd name="connsiteY238" fmla="*/ 76571 h 586292"/>
                <a:gd name="connsiteX239" fmla="*/ 318232 w 577154"/>
                <a:gd name="connsiteY239" fmla="*/ 65184 h 586292"/>
                <a:gd name="connsiteX240" fmla="*/ 318990 w 577154"/>
                <a:gd name="connsiteY240" fmla="*/ 65184 h 586292"/>
                <a:gd name="connsiteX241" fmla="*/ 339459 w 577154"/>
                <a:gd name="connsiteY241" fmla="*/ 66705 h 586292"/>
                <a:gd name="connsiteX242" fmla="*/ 348556 w 577154"/>
                <a:gd name="connsiteY242" fmla="*/ 78111 h 586292"/>
                <a:gd name="connsiteX243" fmla="*/ 337943 w 577154"/>
                <a:gd name="connsiteY243" fmla="*/ 87237 h 586292"/>
                <a:gd name="connsiteX244" fmla="*/ 337184 w 577154"/>
                <a:gd name="connsiteY244" fmla="*/ 86476 h 586292"/>
                <a:gd name="connsiteX245" fmla="*/ 318990 w 577154"/>
                <a:gd name="connsiteY245" fmla="*/ 85716 h 586292"/>
                <a:gd name="connsiteX246" fmla="*/ 308376 w 577154"/>
                <a:gd name="connsiteY246" fmla="*/ 75830 h 586292"/>
                <a:gd name="connsiteX247" fmla="*/ 318232 w 577154"/>
                <a:gd name="connsiteY247" fmla="*/ 65184 h 586292"/>
                <a:gd name="connsiteX248" fmla="*/ 133656 w 577154"/>
                <a:gd name="connsiteY248" fmla="*/ 60677 h 586292"/>
                <a:gd name="connsiteX249" fmla="*/ 98723 w 577154"/>
                <a:gd name="connsiteY249" fmla="*/ 91015 h 586292"/>
                <a:gd name="connsiteX250" fmla="*/ 132138 w 577154"/>
                <a:gd name="connsiteY250" fmla="*/ 91015 h 586292"/>
                <a:gd name="connsiteX251" fmla="*/ 136694 w 577154"/>
                <a:gd name="connsiteY251" fmla="*/ 85706 h 586292"/>
                <a:gd name="connsiteX252" fmla="*/ 142010 w 577154"/>
                <a:gd name="connsiteY252" fmla="*/ 79638 h 586292"/>
                <a:gd name="connsiteX253" fmla="*/ 148085 w 577154"/>
                <a:gd name="connsiteY253" fmla="*/ 73571 h 586292"/>
                <a:gd name="connsiteX254" fmla="*/ 154161 w 577154"/>
                <a:gd name="connsiteY254" fmla="*/ 67503 h 586292"/>
                <a:gd name="connsiteX255" fmla="*/ 161755 w 577154"/>
                <a:gd name="connsiteY255" fmla="*/ 60677 h 586292"/>
                <a:gd name="connsiteX256" fmla="*/ 214914 w 577154"/>
                <a:gd name="connsiteY256" fmla="*/ 25029 h 586292"/>
                <a:gd name="connsiteX257" fmla="*/ 168589 w 577154"/>
                <a:gd name="connsiteY257" fmla="*/ 40198 h 586292"/>
                <a:gd name="connsiteX258" fmla="*/ 188334 w 577154"/>
                <a:gd name="connsiteY258" fmla="*/ 40198 h 586292"/>
                <a:gd name="connsiteX259" fmla="*/ 196688 w 577154"/>
                <a:gd name="connsiteY259" fmla="*/ 34889 h 586292"/>
                <a:gd name="connsiteX260" fmla="*/ 202004 w 577154"/>
                <a:gd name="connsiteY260" fmla="*/ 31855 h 586292"/>
                <a:gd name="connsiteX261" fmla="*/ 211877 w 577154"/>
                <a:gd name="connsiteY261" fmla="*/ 26546 h 586292"/>
                <a:gd name="connsiteX262" fmla="*/ 214914 w 577154"/>
                <a:gd name="connsiteY262" fmla="*/ 25029 h 586292"/>
                <a:gd name="connsiteX263" fmla="*/ 318954 w 577154"/>
                <a:gd name="connsiteY263" fmla="*/ 20478 h 586292"/>
                <a:gd name="connsiteX264" fmla="*/ 294653 w 577154"/>
                <a:gd name="connsiteY264" fmla="*/ 21237 h 586292"/>
                <a:gd name="connsiteX265" fmla="*/ 290855 w 577154"/>
                <a:gd name="connsiteY265" fmla="*/ 21995 h 586292"/>
                <a:gd name="connsiteX266" fmla="*/ 289337 w 577154"/>
                <a:gd name="connsiteY266" fmla="*/ 22754 h 586292"/>
                <a:gd name="connsiteX267" fmla="*/ 278705 w 577154"/>
                <a:gd name="connsiteY267" fmla="*/ 24271 h 586292"/>
                <a:gd name="connsiteX268" fmla="*/ 277945 w 577154"/>
                <a:gd name="connsiteY268" fmla="*/ 24271 h 586292"/>
                <a:gd name="connsiteX269" fmla="*/ 268073 w 577154"/>
                <a:gd name="connsiteY269" fmla="*/ 26546 h 586292"/>
                <a:gd name="connsiteX270" fmla="*/ 266554 w 577154"/>
                <a:gd name="connsiteY270" fmla="*/ 26546 h 586292"/>
                <a:gd name="connsiteX271" fmla="*/ 257441 w 577154"/>
                <a:gd name="connsiteY271" fmla="*/ 29580 h 586292"/>
                <a:gd name="connsiteX272" fmla="*/ 254404 w 577154"/>
                <a:gd name="connsiteY272" fmla="*/ 30338 h 586292"/>
                <a:gd name="connsiteX273" fmla="*/ 246810 w 577154"/>
                <a:gd name="connsiteY273" fmla="*/ 32614 h 586292"/>
                <a:gd name="connsiteX274" fmla="*/ 240734 w 577154"/>
                <a:gd name="connsiteY274" fmla="*/ 35648 h 586292"/>
                <a:gd name="connsiteX275" fmla="*/ 236937 w 577154"/>
                <a:gd name="connsiteY275" fmla="*/ 37164 h 586292"/>
                <a:gd name="connsiteX276" fmla="*/ 109355 w 577154"/>
                <a:gd name="connsiteY276" fmla="*/ 163069 h 586292"/>
                <a:gd name="connsiteX277" fmla="*/ 109355 w 577154"/>
                <a:gd name="connsiteY277" fmla="*/ 164586 h 586292"/>
                <a:gd name="connsiteX278" fmla="*/ 104799 w 577154"/>
                <a:gd name="connsiteY278" fmla="*/ 174446 h 586292"/>
                <a:gd name="connsiteX279" fmla="*/ 103280 w 577154"/>
                <a:gd name="connsiteY279" fmla="*/ 178239 h 586292"/>
                <a:gd name="connsiteX280" fmla="*/ 100242 w 577154"/>
                <a:gd name="connsiteY280" fmla="*/ 185823 h 586292"/>
                <a:gd name="connsiteX281" fmla="*/ 97964 w 577154"/>
                <a:gd name="connsiteY281" fmla="*/ 190374 h 586292"/>
                <a:gd name="connsiteX282" fmla="*/ 95686 w 577154"/>
                <a:gd name="connsiteY282" fmla="*/ 197201 h 586292"/>
                <a:gd name="connsiteX283" fmla="*/ 94167 w 577154"/>
                <a:gd name="connsiteY283" fmla="*/ 203268 h 586292"/>
                <a:gd name="connsiteX284" fmla="*/ 92648 w 577154"/>
                <a:gd name="connsiteY284" fmla="*/ 209336 h 586292"/>
                <a:gd name="connsiteX285" fmla="*/ 90370 w 577154"/>
                <a:gd name="connsiteY285" fmla="*/ 215404 h 586292"/>
                <a:gd name="connsiteX286" fmla="*/ 88851 w 577154"/>
                <a:gd name="connsiteY286" fmla="*/ 221471 h 586292"/>
                <a:gd name="connsiteX287" fmla="*/ 87332 w 577154"/>
                <a:gd name="connsiteY287" fmla="*/ 227539 h 586292"/>
                <a:gd name="connsiteX288" fmla="*/ 86573 w 577154"/>
                <a:gd name="connsiteY288" fmla="*/ 234365 h 586292"/>
                <a:gd name="connsiteX289" fmla="*/ 85054 w 577154"/>
                <a:gd name="connsiteY289" fmla="*/ 240433 h 586292"/>
                <a:gd name="connsiteX290" fmla="*/ 84295 w 577154"/>
                <a:gd name="connsiteY290" fmla="*/ 247259 h 586292"/>
                <a:gd name="connsiteX291" fmla="*/ 83535 w 577154"/>
                <a:gd name="connsiteY291" fmla="*/ 253327 h 586292"/>
                <a:gd name="connsiteX292" fmla="*/ 82776 w 577154"/>
                <a:gd name="connsiteY292" fmla="*/ 260912 h 586292"/>
                <a:gd name="connsiteX293" fmla="*/ 82016 w 577154"/>
                <a:gd name="connsiteY293" fmla="*/ 266221 h 586292"/>
                <a:gd name="connsiteX294" fmla="*/ 81257 w 577154"/>
                <a:gd name="connsiteY294" fmla="*/ 275322 h 586292"/>
                <a:gd name="connsiteX295" fmla="*/ 81257 w 577154"/>
                <a:gd name="connsiteY295" fmla="*/ 279873 h 586292"/>
                <a:gd name="connsiteX296" fmla="*/ 80498 w 577154"/>
                <a:gd name="connsiteY296" fmla="*/ 293525 h 586292"/>
                <a:gd name="connsiteX297" fmla="*/ 81257 w 577154"/>
                <a:gd name="connsiteY297" fmla="*/ 306419 h 586292"/>
                <a:gd name="connsiteX298" fmla="*/ 81257 w 577154"/>
                <a:gd name="connsiteY298" fmla="*/ 311729 h 586292"/>
                <a:gd name="connsiteX299" fmla="*/ 82016 w 577154"/>
                <a:gd name="connsiteY299" fmla="*/ 320072 h 586292"/>
                <a:gd name="connsiteX300" fmla="*/ 82776 w 577154"/>
                <a:gd name="connsiteY300" fmla="*/ 325381 h 586292"/>
                <a:gd name="connsiteX301" fmla="*/ 83535 w 577154"/>
                <a:gd name="connsiteY301" fmla="*/ 332966 h 586292"/>
                <a:gd name="connsiteX302" fmla="*/ 84295 w 577154"/>
                <a:gd name="connsiteY302" fmla="*/ 339033 h 586292"/>
                <a:gd name="connsiteX303" fmla="*/ 85054 w 577154"/>
                <a:gd name="connsiteY303" fmla="*/ 345859 h 586292"/>
                <a:gd name="connsiteX304" fmla="*/ 86573 w 577154"/>
                <a:gd name="connsiteY304" fmla="*/ 351927 h 586292"/>
                <a:gd name="connsiteX305" fmla="*/ 87332 w 577154"/>
                <a:gd name="connsiteY305" fmla="*/ 358753 h 586292"/>
                <a:gd name="connsiteX306" fmla="*/ 88851 w 577154"/>
                <a:gd name="connsiteY306" fmla="*/ 364821 h 586292"/>
                <a:gd name="connsiteX307" fmla="*/ 90370 w 577154"/>
                <a:gd name="connsiteY307" fmla="*/ 370889 h 586292"/>
                <a:gd name="connsiteX308" fmla="*/ 91889 w 577154"/>
                <a:gd name="connsiteY308" fmla="*/ 376956 h 586292"/>
                <a:gd name="connsiteX309" fmla="*/ 94167 w 577154"/>
                <a:gd name="connsiteY309" fmla="*/ 383783 h 586292"/>
                <a:gd name="connsiteX310" fmla="*/ 95686 w 577154"/>
                <a:gd name="connsiteY310" fmla="*/ 389092 h 586292"/>
                <a:gd name="connsiteX311" fmla="*/ 97964 w 577154"/>
                <a:gd name="connsiteY311" fmla="*/ 395918 h 586292"/>
                <a:gd name="connsiteX312" fmla="*/ 100242 w 577154"/>
                <a:gd name="connsiteY312" fmla="*/ 401227 h 586292"/>
                <a:gd name="connsiteX313" fmla="*/ 103280 w 577154"/>
                <a:gd name="connsiteY313" fmla="*/ 408812 h 586292"/>
                <a:gd name="connsiteX314" fmla="*/ 104799 w 577154"/>
                <a:gd name="connsiteY314" fmla="*/ 412604 h 586292"/>
                <a:gd name="connsiteX315" fmla="*/ 108596 w 577154"/>
                <a:gd name="connsiteY315" fmla="*/ 422464 h 586292"/>
                <a:gd name="connsiteX316" fmla="*/ 109355 w 577154"/>
                <a:gd name="connsiteY316" fmla="*/ 423223 h 586292"/>
                <a:gd name="connsiteX317" fmla="*/ 236937 w 577154"/>
                <a:gd name="connsiteY317" fmla="*/ 549886 h 586292"/>
                <a:gd name="connsiteX318" fmla="*/ 240734 w 577154"/>
                <a:gd name="connsiteY318" fmla="*/ 551403 h 586292"/>
                <a:gd name="connsiteX319" fmla="*/ 246810 w 577154"/>
                <a:gd name="connsiteY319" fmla="*/ 553678 h 586292"/>
                <a:gd name="connsiteX320" fmla="*/ 254404 w 577154"/>
                <a:gd name="connsiteY320" fmla="*/ 555954 h 586292"/>
                <a:gd name="connsiteX321" fmla="*/ 257441 w 577154"/>
                <a:gd name="connsiteY321" fmla="*/ 557471 h 586292"/>
                <a:gd name="connsiteX322" fmla="*/ 266554 w 577154"/>
                <a:gd name="connsiteY322" fmla="*/ 559746 h 586292"/>
                <a:gd name="connsiteX323" fmla="*/ 268073 w 577154"/>
                <a:gd name="connsiteY323" fmla="*/ 559746 h 586292"/>
                <a:gd name="connsiteX324" fmla="*/ 277945 w 577154"/>
                <a:gd name="connsiteY324" fmla="*/ 562021 h 586292"/>
                <a:gd name="connsiteX325" fmla="*/ 278705 w 577154"/>
                <a:gd name="connsiteY325" fmla="*/ 562780 h 586292"/>
                <a:gd name="connsiteX326" fmla="*/ 289337 w 577154"/>
                <a:gd name="connsiteY326" fmla="*/ 564297 h 586292"/>
                <a:gd name="connsiteX327" fmla="*/ 290855 w 577154"/>
                <a:gd name="connsiteY327" fmla="*/ 564297 h 586292"/>
                <a:gd name="connsiteX328" fmla="*/ 294653 w 577154"/>
                <a:gd name="connsiteY328" fmla="*/ 565055 h 586292"/>
                <a:gd name="connsiteX329" fmla="*/ 318954 w 577154"/>
                <a:gd name="connsiteY329" fmla="*/ 566572 h 586292"/>
                <a:gd name="connsiteX330" fmla="*/ 556650 w 577154"/>
                <a:gd name="connsiteY330" fmla="*/ 293525 h 586292"/>
                <a:gd name="connsiteX331" fmla="*/ 318954 w 577154"/>
                <a:gd name="connsiteY331" fmla="*/ 20478 h 586292"/>
                <a:gd name="connsiteX332" fmla="*/ 258201 w 577154"/>
                <a:gd name="connsiteY332" fmla="*/ 0 h 586292"/>
                <a:gd name="connsiteX333" fmla="*/ 287818 w 577154"/>
                <a:gd name="connsiteY333" fmla="*/ 2275 h 586292"/>
                <a:gd name="connsiteX334" fmla="*/ 318954 w 577154"/>
                <a:gd name="connsiteY334" fmla="*/ 0 h 586292"/>
                <a:gd name="connsiteX335" fmla="*/ 577154 w 577154"/>
                <a:gd name="connsiteY335" fmla="*/ 293525 h 586292"/>
                <a:gd name="connsiteX336" fmla="*/ 318954 w 577154"/>
                <a:gd name="connsiteY336" fmla="*/ 586292 h 586292"/>
                <a:gd name="connsiteX337" fmla="*/ 287818 w 577154"/>
                <a:gd name="connsiteY337" fmla="*/ 584775 h 586292"/>
                <a:gd name="connsiteX338" fmla="*/ 258201 w 577154"/>
                <a:gd name="connsiteY338" fmla="*/ 586292 h 586292"/>
                <a:gd name="connsiteX339" fmla="*/ 110874 w 577154"/>
                <a:gd name="connsiteY339" fmla="*/ 533958 h 586292"/>
                <a:gd name="connsiteX340" fmla="*/ 108596 w 577154"/>
                <a:gd name="connsiteY340" fmla="*/ 532441 h 586292"/>
                <a:gd name="connsiteX341" fmla="*/ 60753 w 577154"/>
                <a:gd name="connsiteY341" fmla="*/ 482383 h 586292"/>
                <a:gd name="connsiteX342" fmla="*/ 59993 w 577154"/>
                <a:gd name="connsiteY342" fmla="*/ 480866 h 586292"/>
                <a:gd name="connsiteX343" fmla="*/ 25060 w 577154"/>
                <a:gd name="connsiteY343" fmla="*/ 419430 h 586292"/>
                <a:gd name="connsiteX344" fmla="*/ 24301 w 577154"/>
                <a:gd name="connsiteY344" fmla="*/ 417913 h 586292"/>
                <a:gd name="connsiteX345" fmla="*/ 0 w 577154"/>
                <a:gd name="connsiteY345" fmla="*/ 293525 h 586292"/>
                <a:gd name="connsiteX346" fmla="*/ 9872 w 577154"/>
                <a:gd name="connsiteY346" fmla="*/ 211611 h 586292"/>
                <a:gd name="connsiteX347" fmla="*/ 10632 w 577154"/>
                <a:gd name="connsiteY347" fmla="*/ 207819 h 586292"/>
                <a:gd name="connsiteX348" fmla="*/ 28857 w 577154"/>
                <a:gd name="connsiteY348" fmla="*/ 158519 h 586292"/>
                <a:gd name="connsiteX349" fmla="*/ 29617 w 577154"/>
                <a:gd name="connsiteY349" fmla="*/ 157002 h 586292"/>
                <a:gd name="connsiteX350" fmla="*/ 67588 w 577154"/>
                <a:gd name="connsiteY350" fmla="*/ 94808 h 586292"/>
                <a:gd name="connsiteX351" fmla="*/ 69106 w 577154"/>
                <a:gd name="connsiteY351" fmla="*/ 94049 h 586292"/>
                <a:gd name="connsiteX352" fmla="*/ 123025 w 577154"/>
                <a:gd name="connsiteY352" fmla="*/ 43232 h 586292"/>
                <a:gd name="connsiteX353" fmla="*/ 258201 w 577154"/>
                <a:gd name="connsiteY353" fmla="*/ 0 h 58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577154" h="586292">
                  <a:moveTo>
                    <a:pt x="149604" y="536234"/>
                  </a:moveTo>
                  <a:cubicBezTo>
                    <a:pt x="170108" y="548369"/>
                    <a:pt x="191372" y="556712"/>
                    <a:pt x="214914" y="562021"/>
                  </a:cubicBezTo>
                  <a:cubicBezTo>
                    <a:pt x="214155" y="561263"/>
                    <a:pt x="212636" y="560504"/>
                    <a:pt x="211877" y="559746"/>
                  </a:cubicBezTo>
                  <a:cubicBezTo>
                    <a:pt x="208079" y="558229"/>
                    <a:pt x="205041" y="556712"/>
                    <a:pt x="202004" y="554437"/>
                  </a:cubicBezTo>
                  <a:cubicBezTo>
                    <a:pt x="199725" y="553678"/>
                    <a:pt x="198207" y="552920"/>
                    <a:pt x="196688" y="551403"/>
                  </a:cubicBezTo>
                  <a:cubicBezTo>
                    <a:pt x="192131" y="549128"/>
                    <a:pt x="188334" y="546094"/>
                    <a:pt x="184537" y="543818"/>
                  </a:cubicBezTo>
                  <a:cubicBezTo>
                    <a:pt x="182259" y="542301"/>
                    <a:pt x="179981" y="540784"/>
                    <a:pt x="177702" y="538509"/>
                  </a:cubicBezTo>
                  <a:cubicBezTo>
                    <a:pt x="176184" y="537751"/>
                    <a:pt x="175424" y="536992"/>
                    <a:pt x="173905" y="536234"/>
                  </a:cubicBezTo>
                  <a:close/>
                  <a:moveTo>
                    <a:pt x="299943" y="499816"/>
                  </a:moveTo>
                  <a:cubicBezTo>
                    <a:pt x="306021" y="500576"/>
                    <a:pt x="312100" y="500576"/>
                    <a:pt x="318939" y="500576"/>
                  </a:cubicBezTo>
                  <a:cubicBezTo>
                    <a:pt x="324257" y="500576"/>
                    <a:pt x="329576" y="505139"/>
                    <a:pt x="329576" y="511222"/>
                  </a:cubicBezTo>
                  <a:cubicBezTo>
                    <a:pt x="329576" y="516546"/>
                    <a:pt x="325017" y="521108"/>
                    <a:pt x="319698" y="521108"/>
                  </a:cubicBezTo>
                  <a:lnTo>
                    <a:pt x="318939" y="521108"/>
                  </a:lnTo>
                  <a:cubicBezTo>
                    <a:pt x="311340" y="521108"/>
                    <a:pt x="304502" y="520348"/>
                    <a:pt x="297663" y="519587"/>
                  </a:cubicBezTo>
                  <a:cubicBezTo>
                    <a:pt x="291584" y="518827"/>
                    <a:pt x="287785" y="514264"/>
                    <a:pt x="288545" y="508941"/>
                  </a:cubicBezTo>
                  <a:cubicBezTo>
                    <a:pt x="289305" y="502857"/>
                    <a:pt x="293864" y="499055"/>
                    <a:pt x="299943" y="499816"/>
                  </a:cubicBezTo>
                  <a:close/>
                  <a:moveTo>
                    <a:pt x="88851" y="485417"/>
                  </a:moveTo>
                  <a:cubicBezTo>
                    <a:pt x="98723" y="496794"/>
                    <a:pt x="109355" y="506654"/>
                    <a:pt x="119987" y="515755"/>
                  </a:cubicBezTo>
                  <a:lnTo>
                    <a:pt x="150364" y="515755"/>
                  </a:lnTo>
                  <a:cubicBezTo>
                    <a:pt x="149604" y="514997"/>
                    <a:pt x="148845" y="514238"/>
                    <a:pt x="148085" y="513480"/>
                  </a:cubicBezTo>
                  <a:cubicBezTo>
                    <a:pt x="146566" y="511204"/>
                    <a:pt x="144288" y="508929"/>
                    <a:pt x="142010" y="507412"/>
                  </a:cubicBezTo>
                  <a:cubicBezTo>
                    <a:pt x="140491" y="505137"/>
                    <a:pt x="138213" y="502861"/>
                    <a:pt x="136694" y="501344"/>
                  </a:cubicBezTo>
                  <a:cubicBezTo>
                    <a:pt x="133656" y="497552"/>
                    <a:pt x="130619" y="493760"/>
                    <a:pt x="127581" y="489967"/>
                  </a:cubicBezTo>
                  <a:cubicBezTo>
                    <a:pt x="126062" y="488450"/>
                    <a:pt x="125303" y="486934"/>
                    <a:pt x="123784" y="485417"/>
                  </a:cubicBezTo>
                  <a:close/>
                  <a:moveTo>
                    <a:pt x="399912" y="482256"/>
                  </a:moveTo>
                  <a:cubicBezTo>
                    <a:pt x="402382" y="483014"/>
                    <a:pt x="404471" y="484721"/>
                    <a:pt x="405611" y="486996"/>
                  </a:cubicBezTo>
                  <a:cubicBezTo>
                    <a:pt x="408650" y="492305"/>
                    <a:pt x="406371" y="498373"/>
                    <a:pt x="401812" y="500648"/>
                  </a:cubicBezTo>
                  <a:cubicBezTo>
                    <a:pt x="394973" y="504441"/>
                    <a:pt x="388895" y="506716"/>
                    <a:pt x="382056" y="509750"/>
                  </a:cubicBezTo>
                  <a:cubicBezTo>
                    <a:pt x="380536" y="509750"/>
                    <a:pt x="379776" y="510508"/>
                    <a:pt x="378257" y="510508"/>
                  </a:cubicBezTo>
                  <a:cubicBezTo>
                    <a:pt x="374458" y="510508"/>
                    <a:pt x="370658" y="507474"/>
                    <a:pt x="369139" y="503682"/>
                  </a:cubicBezTo>
                  <a:cubicBezTo>
                    <a:pt x="366859" y="498373"/>
                    <a:pt x="369899" y="492305"/>
                    <a:pt x="375217" y="490789"/>
                  </a:cubicBezTo>
                  <a:cubicBezTo>
                    <a:pt x="380536" y="488513"/>
                    <a:pt x="386615" y="486238"/>
                    <a:pt x="391934" y="483204"/>
                  </a:cubicBezTo>
                  <a:cubicBezTo>
                    <a:pt x="394593" y="481687"/>
                    <a:pt x="397443" y="481498"/>
                    <a:pt x="399912" y="482256"/>
                  </a:cubicBezTo>
                  <a:close/>
                  <a:moveTo>
                    <a:pt x="229351" y="474063"/>
                  </a:moveTo>
                  <a:cubicBezTo>
                    <a:pt x="234677" y="477094"/>
                    <a:pt x="240764" y="480126"/>
                    <a:pt x="246091" y="483157"/>
                  </a:cubicBezTo>
                  <a:cubicBezTo>
                    <a:pt x="250656" y="486188"/>
                    <a:pt x="252939" y="492250"/>
                    <a:pt x="250656" y="496797"/>
                  </a:cubicBezTo>
                  <a:cubicBezTo>
                    <a:pt x="248374" y="500586"/>
                    <a:pt x="245330" y="502101"/>
                    <a:pt x="241525" y="502101"/>
                  </a:cubicBezTo>
                  <a:cubicBezTo>
                    <a:pt x="240004" y="502101"/>
                    <a:pt x="238482" y="502101"/>
                    <a:pt x="236960" y="501343"/>
                  </a:cubicBezTo>
                  <a:cubicBezTo>
                    <a:pt x="230872" y="498312"/>
                    <a:pt x="224024" y="494523"/>
                    <a:pt x="218698" y="490735"/>
                  </a:cubicBezTo>
                  <a:cubicBezTo>
                    <a:pt x="214132" y="487703"/>
                    <a:pt x="212610" y="481641"/>
                    <a:pt x="215654" y="477094"/>
                  </a:cubicBezTo>
                  <a:cubicBezTo>
                    <a:pt x="218698" y="471790"/>
                    <a:pt x="224785" y="471032"/>
                    <a:pt x="229351" y="474063"/>
                  </a:cubicBezTo>
                  <a:close/>
                  <a:moveTo>
                    <a:pt x="464745" y="433889"/>
                  </a:moveTo>
                  <a:cubicBezTo>
                    <a:pt x="469298" y="436925"/>
                    <a:pt x="470057" y="443755"/>
                    <a:pt x="466262" y="447550"/>
                  </a:cubicBezTo>
                  <a:cubicBezTo>
                    <a:pt x="461709" y="453622"/>
                    <a:pt x="457155" y="458935"/>
                    <a:pt x="451842" y="463488"/>
                  </a:cubicBezTo>
                  <a:cubicBezTo>
                    <a:pt x="450324" y="465765"/>
                    <a:pt x="447288" y="466524"/>
                    <a:pt x="445012" y="466524"/>
                  </a:cubicBezTo>
                  <a:cubicBezTo>
                    <a:pt x="442735" y="466524"/>
                    <a:pt x="439699" y="465765"/>
                    <a:pt x="438181" y="463488"/>
                  </a:cubicBezTo>
                  <a:cubicBezTo>
                    <a:pt x="433627" y="459694"/>
                    <a:pt x="433627" y="453622"/>
                    <a:pt x="438181" y="449068"/>
                  </a:cubicBezTo>
                  <a:cubicBezTo>
                    <a:pt x="441976" y="444514"/>
                    <a:pt x="446530" y="439961"/>
                    <a:pt x="450324" y="435407"/>
                  </a:cubicBezTo>
                  <a:cubicBezTo>
                    <a:pt x="454119" y="430853"/>
                    <a:pt x="460191" y="430094"/>
                    <a:pt x="464745" y="433889"/>
                  </a:cubicBezTo>
                  <a:close/>
                  <a:moveTo>
                    <a:pt x="49362" y="424740"/>
                  </a:moveTo>
                  <a:cubicBezTo>
                    <a:pt x="56196" y="439150"/>
                    <a:pt x="64550" y="452803"/>
                    <a:pt x="73663" y="464938"/>
                  </a:cubicBezTo>
                  <a:lnTo>
                    <a:pt x="109355" y="464938"/>
                  </a:lnTo>
                  <a:cubicBezTo>
                    <a:pt x="107836" y="461904"/>
                    <a:pt x="106318" y="459629"/>
                    <a:pt x="104039" y="456595"/>
                  </a:cubicBezTo>
                  <a:cubicBezTo>
                    <a:pt x="103280" y="455078"/>
                    <a:pt x="102521" y="453561"/>
                    <a:pt x="101761" y="452044"/>
                  </a:cubicBezTo>
                  <a:cubicBezTo>
                    <a:pt x="99483" y="448252"/>
                    <a:pt x="97205" y="443701"/>
                    <a:pt x="94926" y="439909"/>
                  </a:cubicBezTo>
                  <a:cubicBezTo>
                    <a:pt x="94167" y="438392"/>
                    <a:pt x="93408" y="436875"/>
                    <a:pt x="92648" y="435358"/>
                  </a:cubicBezTo>
                  <a:cubicBezTo>
                    <a:pt x="91129" y="431566"/>
                    <a:pt x="89611" y="428532"/>
                    <a:pt x="88092" y="424740"/>
                  </a:cubicBezTo>
                  <a:close/>
                  <a:moveTo>
                    <a:pt x="161771" y="417898"/>
                  </a:moveTo>
                  <a:cubicBezTo>
                    <a:pt x="166316" y="414864"/>
                    <a:pt x="173134" y="415623"/>
                    <a:pt x="176164" y="420173"/>
                  </a:cubicBezTo>
                  <a:cubicBezTo>
                    <a:pt x="179194" y="425482"/>
                    <a:pt x="183739" y="430790"/>
                    <a:pt x="187527" y="435341"/>
                  </a:cubicBezTo>
                  <a:cubicBezTo>
                    <a:pt x="190557" y="439891"/>
                    <a:pt x="190557" y="446717"/>
                    <a:pt x="186012" y="449750"/>
                  </a:cubicBezTo>
                  <a:cubicBezTo>
                    <a:pt x="183739" y="451267"/>
                    <a:pt x="181466" y="452025"/>
                    <a:pt x="179194" y="452025"/>
                  </a:cubicBezTo>
                  <a:cubicBezTo>
                    <a:pt x="176921" y="452025"/>
                    <a:pt x="173891" y="451267"/>
                    <a:pt x="171619" y="448233"/>
                  </a:cubicBezTo>
                  <a:cubicBezTo>
                    <a:pt x="167074" y="442925"/>
                    <a:pt x="163286" y="437616"/>
                    <a:pt x="159498" y="431549"/>
                  </a:cubicBezTo>
                  <a:cubicBezTo>
                    <a:pt x="155711" y="426998"/>
                    <a:pt x="157226" y="420931"/>
                    <a:pt x="161771" y="417898"/>
                  </a:cubicBezTo>
                  <a:close/>
                  <a:moveTo>
                    <a:pt x="31136" y="373923"/>
                  </a:moveTo>
                  <a:cubicBezTo>
                    <a:pt x="33414" y="384541"/>
                    <a:pt x="37211" y="394401"/>
                    <a:pt x="41008" y="404261"/>
                  </a:cubicBezTo>
                  <a:lnTo>
                    <a:pt x="79738" y="404261"/>
                  </a:lnTo>
                  <a:cubicBezTo>
                    <a:pt x="79738" y="403503"/>
                    <a:pt x="78979" y="401986"/>
                    <a:pt x="78979" y="401227"/>
                  </a:cubicBezTo>
                  <a:cubicBezTo>
                    <a:pt x="78219" y="399710"/>
                    <a:pt x="77460" y="398952"/>
                    <a:pt x="77460" y="397435"/>
                  </a:cubicBezTo>
                  <a:cubicBezTo>
                    <a:pt x="75182" y="391367"/>
                    <a:pt x="73663" y="385300"/>
                    <a:pt x="72144" y="379232"/>
                  </a:cubicBezTo>
                  <a:cubicBezTo>
                    <a:pt x="71385" y="378473"/>
                    <a:pt x="71385" y="378473"/>
                    <a:pt x="71385" y="377715"/>
                  </a:cubicBezTo>
                  <a:cubicBezTo>
                    <a:pt x="71385" y="376956"/>
                    <a:pt x="70625" y="375439"/>
                    <a:pt x="70625" y="373923"/>
                  </a:cubicBezTo>
                  <a:close/>
                  <a:moveTo>
                    <a:pt x="499728" y="361797"/>
                  </a:moveTo>
                  <a:cubicBezTo>
                    <a:pt x="505037" y="363315"/>
                    <a:pt x="508071" y="369384"/>
                    <a:pt x="506554" y="374694"/>
                  </a:cubicBezTo>
                  <a:cubicBezTo>
                    <a:pt x="504279" y="381522"/>
                    <a:pt x="501245" y="387591"/>
                    <a:pt x="498970" y="394418"/>
                  </a:cubicBezTo>
                  <a:cubicBezTo>
                    <a:pt x="497453" y="398211"/>
                    <a:pt x="493661" y="400487"/>
                    <a:pt x="489868" y="400487"/>
                  </a:cubicBezTo>
                  <a:cubicBezTo>
                    <a:pt x="488352" y="400487"/>
                    <a:pt x="486835" y="399729"/>
                    <a:pt x="485318" y="399729"/>
                  </a:cubicBezTo>
                  <a:cubicBezTo>
                    <a:pt x="480767" y="397453"/>
                    <a:pt x="477733" y="391384"/>
                    <a:pt x="480009" y="386073"/>
                  </a:cubicBezTo>
                  <a:cubicBezTo>
                    <a:pt x="483042" y="380004"/>
                    <a:pt x="485318" y="373935"/>
                    <a:pt x="486835" y="367866"/>
                  </a:cubicBezTo>
                  <a:cubicBezTo>
                    <a:pt x="489110" y="362556"/>
                    <a:pt x="494419" y="360280"/>
                    <a:pt x="499728" y="361797"/>
                  </a:cubicBezTo>
                  <a:close/>
                  <a:moveTo>
                    <a:pt x="132907" y="343643"/>
                  </a:moveTo>
                  <a:cubicBezTo>
                    <a:pt x="138227" y="342126"/>
                    <a:pt x="143546" y="345161"/>
                    <a:pt x="145066" y="350471"/>
                  </a:cubicBezTo>
                  <a:cubicBezTo>
                    <a:pt x="146586" y="356540"/>
                    <a:pt x="148865" y="363368"/>
                    <a:pt x="150385" y="368678"/>
                  </a:cubicBezTo>
                  <a:cubicBezTo>
                    <a:pt x="152665" y="373988"/>
                    <a:pt x="149625" y="380057"/>
                    <a:pt x="144306" y="381575"/>
                  </a:cubicBezTo>
                  <a:cubicBezTo>
                    <a:pt x="142786" y="382333"/>
                    <a:pt x="142026" y="382333"/>
                    <a:pt x="141266" y="382333"/>
                  </a:cubicBezTo>
                  <a:cubicBezTo>
                    <a:pt x="136707" y="382333"/>
                    <a:pt x="132907" y="380057"/>
                    <a:pt x="131388" y="375506"/>
                  </a:cubicBezTo>
                  <a:cubicBezTo>
                    <a:pt x="129108" y="368678"/>
                    <a:pt x="126828" y="362609"/>
                    <a:pt x="125309" y="355781"/>
                  </a:cubicBezTo>
                  <a:cubicBezTo>
                    <a:pt x="123789" y="350471"/>
                    <a:pt x="127588" y="344402"/>
                    <a:pt x="132907" y="343643"/>
                  </a:cubicBezTo>
                  <a:close/>
                  <a:moveTo>
                    <a:pt x="21263" y="323864"/>
                  </a:moveTo>
                  <a:cubicBezTo>
                    <a:pt x="22782" y="333724"/>
                    <a:pt x="24301" y="344342"/>
                    <a:pt x="25820" y="354203"/>
                  </a:cubicBezTo>
                  <a:lnTo>
                    <a:pt x="66069" y="354203"/>
                  </a:lnTo>
                  <a:cubicBezTo>
                    <a:pt x="65309" y="348135"/>
                    <a:pt x="63790" y="342826"/>
                    <a:pt x="63031" y="337516"/>
                  </a:cubicBezTo>
                  <a:cubicBezTo>
                    <a:pt x="63031" y="336758"/>
                    <a:pt x="63031" y="336758"/>
                    <a:pt x="63031" y="335999"/>
                  </a:cubicBezTo>
                  <a:cubicBezTo>
                    <a:pt x="63031" y="332207"/>
                    <a:pt x="62272" y="327656"/>
                    <a:pt x="61512" y="323864"/>
                  </a:cubicBezTo>
                  <a:close/>
                  <a:moveTo>
                    <a:pt x="509625" y="282911"/>
                  </a:moveTo>
                  <a:cubicBezTo>
                    <a:pt x="514955" y="282911"/>
                    <a:pt x="519524" y="286704"/>
                    <a:pt x="519524" y="292773"/>
                  </a:cubicBezTo>
                  <a:lnTo>
                    <a:pt x="519524" y="293532"/>
                  </a:lnTo>
                  <a:cubicBezTo>
                    <a:pt x="519524" y="300360"/>
                    <a:pt x="519524" y="307187"/>
                    <a:pt x="518763" y="313256"/>
                  </a:cubicBezTo>
                  <a:cubicBezTo>
                    <a:pt x="518763" y="318567"/>
                    <a:pt x="514194" y="323118"/>
                    <a:pt x="508863" y="323118"/>
                  </a:cubicBezTo>
                  <a:cubicBezTo>
                    <a:pt x="508102" y="323118"/>
                    <a:pt x="508102" y="323118"/>
                    <a:pt x="508102" y="322360"/>
                  </a:cubicBezTo>
                  <a:cubicBezTo>
                    <a:pt x="502010" y="322360"/>
                    <a:pt x="498202" y="317808"/>
                    <a:pt x="498964" y="311739"/>
                  </a:cubicBezTo>
                  <a:cubicBezTo>
                    <a:pt x="498964" y="305670"/>
                    <a:pt x="498964" y="299601"/>
                    <a:pt x="498964" y="293532"/>
                  </a:cubicBezTo>
                  <a:cubicBezTo>
                    <a:pt x="498964" y="287463"/>
                    <a:pt x="503533" y="282911"/>
                    <a:pt x="509625" y="282911"/>
                  </a:cubicBezTo>
                  <a:close/>
                  <a:moveTo>
                    <a:pt x="20504" y="273047"/>
                  </a:moveTo>
                  <a:cubicBezTo>
                    <a:pt x="20504" y="279873"/>
                    <a:pt x="19744" y="286699"/>
                    <a:pt x="19744" y="293525"/>
                  </a:cubicBezTo>
                  <a:cubicBezTo>
                    <a:pt x="19744" y="296559"/>
                    <a:pt x="20504" y="300352"/>
                    <a:pt x="20504" y="303385"/>
                  </a:cubicBezTo>
                  <a:lnTo>
                    <a:pt x="60753" y="303385"/>
                  </a:lnTo>
                  <a:cubicBezTo>
                    <a:pt x="60753" y="300352"/>
                    <a:pt x="60753" y="296559"/>
                    <a:pt x="60753" y="293525"/>
                  </a:cubicBezTo>
                  <a:cubicBezTo>
                    <a:pt x="60753" y="286699"/>
                    <a:pt x="60753" y="279873"/>
                    <a:pt x="61512" y="273805"/>
                  </a:cubicBezTo>
                  <a:cubicBezTo>
                    <a:pt x="61512" y="273047"/>
                    <a:pt x="61512" y="273047"/>
                    <a:pt x="61512" y="273047"/>
                  </a:cubicBezTo>
                  <a:close/>
                  <a:moveTo>
                    <a:pt x="129811" y="263173"/>
                  </a:moveTo>
                  <a:cubicBezTo>
                    <a:pt x="135111" y="263932"/>
                    <a:pt x="138897" y="268484"/>
                    <a:pt x="138897" y="274553"/>
                  </a:cubicBezTo>
                  <a:cubicBezTo>
                    <a:pt x="138140" y="280622"/>
                    <a:pt x="138140" y="286691"/>
                    <a:pt x="138140" y="292760"/>
                  </a:cubicBezTo>
                  <a:lnTo>
                    <a:pt x="138140" y="293518"/>
                  </a:lnTo>
                  <a:cubicBezTo>
                    <a:pt x="138140" y="298829"/>
                    <a:pt x="133597" y="303380"/>
                    <a:pt x="128297" y="303380"/>
                  </a:cubicBezTo>
                  <a:cubicBezTo>
                    <a:pt x="122997" y="303380"/>
                    <a:pt x="118454" y="299587"/>
                    <a:pt x="117697" y="294277"/>
                  </a:cubicBezTo>
                  <a:lnTo>
                    <a:pt x="117697" y="293518"/>
                  </a:lnTo>
                  <a:cubicBezTo>
                    <a:pt x="117697" y="286691"/>
                    <a:pt x="118454" y="279863"/>
                    <a:pt x="118454" y="273035"/>
                  </a:cubicBezTo>
                  <a:cubicBezTo>
                    <a:pt x="119211" y="266966"/>
                    <a:pt x="123754" y="263173"/>
                    <a:pt x="129811" y="263173"/>
                  </a:cubicBezTo>
                  <a:close/>
                  <a:moveTo>
                    <a:pt x="28098" y="222230"/>
                  </a:moveTo>
                  <a:cubicBezTo>
                    <a:pt x="25820" y="232090"/>
                    <a:pt x="24301" y="242708"/>
                    <a:pt x="22782" y="252568"/>
                  </a:cubicBezTo>
                  <a:lnTo>
                    <a:pt x="63031" y="252568"/>
                  </a:lnTo>
                  <a:cubicBezTo>
                    <a:pt x="63031" y="251810"/>
                    <a:pt x="63031" y="251052"/>
                    <a:pt x="63031" y="250293"/>
                  </a:cubicBezTo>
                  <a:cubicBezTo>
                    <a:pt x="63031" y="250293"/>
                    <a:pt x="63031" y="249535"/>
                    <a:pt x="63031" y="249535"/>
                  </a:cubicBezTo>
                  <a:cubicBezTo>
                    <a:pt x="64550" y="242708"/>
                    <a:pt x="65309" y="236641"/>
                    <a:pt x="66828" y="229815"/>
                  </a:cubicBezTo>
                  <a:cubicBezTo>
                    <a:pt x="66828" y="229056"/>
                    <a:pt x="66828" y="227539"/>
                    <a:pt x="67588" y="226022"/>
                  </a:cubicBezTo>
                  <a:cubicBezTo>
                    <a:pt x="67588" y="225264"/>
                    <a:pt x="67588" y="223747"/>
                    <a:pt x="68347" y="222230"/>
                  </a:cubicBezTo>
                  <a:close/>
                  <a:moveTo>
                    <a:pt x="492894" y="204013"/>
                  </a:moveTo>
                  <a:cubicBezTo>
                    <a:pt x="498219" y="202497"/>
                    <a:pt x="504304" y="205530"/>
                    <a:pt x="505825" y="210836"/>
                  </a:cubicBezTo>
                  <a:cubicBezTo>
                    <a:pt x="508108" y="216901"/>
                    <a:pt x="510390" y="223724"/>
                    <a:pt x="511911" y="230547"/>
                  </a:cubicBezTo>
                  <a:cubicBezTo>
                    <a:pt x="513432" y="235854"/>
                    <a:pt x="509629" y="241161"/>
                    <a:pt x="504304" y="242677"/>
                  </a:cubicBezTo>
                  <a:cubicBezTo>
                    <a:pt x="503543" y="243435"/>
                    <a:pt x="502783" y="243435"/>
                    <a:pt x="502022" y="243435"/>
                  </a:cubicBezTo>
                  <a:cubicBezTo>
                    <a:pt x="497458" y="243435"/>
                    <a:pt x="493655" y="240403"/>
                    <a:pt x="492133" y="235854"/>
                  </a:cubicBezTo>
                  <a:cubicBezTo>
                    <a:pt x="490612" y="229031"/>
                    <a:pt x="489091" y="222966"/>
                    <a:pt x="486809" y="216901"/>
                  </a:cubicBezTo>
                  <a:cubicBezTo>
                    <a:pt x="485287" y="211595"/>
                    <a:pt x="487569" y="206288"/>
                    <a:pt x="492894" y="204013"/>
                  </a:cubicBezTo>
                  <a:close/>
                  <a:moveTo>
                    <a:pt x="151873" y="186619"/>
                  </a:moveTo>
                  <a:cubicBezTo>
                    <a:pt x="157203" y="188895"/>
                    <a:pt x="159488" y="194964"/>
                    <a:pt x="157203" y="200274"/>
                  </a:cubicBezTo>
                  <a:cubicBezTo>
                    <a:pt x="154919" y="205585"/>
                    <a:pt x="152634" y="211654"/>
                    <a:pt x="150350" y="217723"/>
                  </a:cubicBezTo>
                  <a:cubicBezTo>
                    <a:pt x="148827" y="222274"/>
                    <a:pt x="145019" y="224550"/>
                    <a:pt x="140450" y="224550"/>
                  </a:cubicBezTo>
                  <a:cubicBezTo>
                    <a:pt x="139689" y="224550"/>
                    <a:pt x="138927" y="224550"/>
                    <a:pt x="137404" y="224550"/>
                  </a:cubicBezTo>
                  <a:cubicBezTo>
                    <a:pt x="132074" y="222274"/>
                    <a:pt x="129028" y="216964"/>
                    <a:pt x="131312" y="211654"/>
                  </a:cubicBezTo>
                  <a:cubicBezTo>
                    <a:pt x="133597" y="204826"/>
                    <a:pt x="135881" y="197998"/>
                    <a:pt x="138927" y="191929"/>
                  </a:cubicBezTo>
                  <a:cubicBezTo>
                    <a:pt x="141212" y="186619"/>
                    <a:pt x="147304" y="184343"/>
                    <a:pt x="151873" y="186619"/>
                  </a:cubicBezTo>
                  <a:close/>
                  <a:moveTo>
                    <a:pt x="218736" y="186536"/>
                  </a:moveTo>
                  <a:lnTo>
                    <a:pt x="281780" y="186536"/>
                  </a:lnTo>
                  <a:cubicBezTo>
                    <a:pt x="288616" y="186536"/>
                    <a:pt x="292414" y="190330"/>
                    <a:pt x="292414" y="196401"/>
                  </a:cubicBezTo>
                  <a:cubicBezTo>
                    <a:pt x="292414" y="202471"/>
                    <a:pt x="288616" y="207024"/>
                    <a:pt x="281780" y="207024"/>
                  </a:cubicBezTo>
                  <a:lnTo>
                    <a:pt x="264310" y="207024"/>
                  </a:lnTo>
                  <a:lnTo>
                    <a:pt x="322037" y="294288"/>
                  </a:lnTo>
                  <a:lnTo>
                    <a:pt x="379004" y="207024"/>
                  </a:lnTo>
                  <a:lnTo>
                    <a:pt x="361534" y="207024"/>
                  </a:lnTo>
                  <a:cubicBezTo>
                    <a:pt x="355457" y="207024"/>
                    <a:pt x="351659" y="202471"/>
                    <a:pt x="351659" y="196401"/>
                  </a:cubicBezTo>
                  <a:cubicBezTo>
                    <a:pt x="351659" y="190330"/>
                    <a:pt x="355457" y="186536"/>
                    <a:pt x="361534" y="186536"/>
                  </a:cubicBezTo>
                  <a:lnTo>
                    <a:pt x="425337" y="186536"/>
                  </a:lnTo>
                  <a:cubicBezTo>
                    <a:pt x="431413" y="186536"/>
                    <a:pt x="435211" y="190330"/>
                    <a:pt x="435211" y="196401"/>
                  </a:cubicBezTo>
                  <a:cubicBezTo>
                    <a:pt x="435211" y="202471"/>
                    <a:pt x="431413" y="207024"/>
                    <a:pt x="425337" y="207024"/>
                  </a:cubicBezTo>
                  <a:lnTo>
                    <a:pt x="405588" y="207024"/>
                  </a:lnTo>
                  <a:cubicBezTo>
                    <a:pt x="404069" y="207024"/>
                    <a:pt x="402550" y="207024"/>
                    <a:pt x="401031" y="209301"/>
                  </a:cubicBezTo>
                  <a:lnTo>
                    <a:pt x="337987" y="307947"/>
                  </a:lnTo>
                  <a:lnTo>
                    <a:pt x="373687" y="307947"/>
                  </a:lnTo>
                  <a:cubicBezTo>
                    <a:pt x="380523" y="307947"/>
                    <a:pt x="384321" y="311741"/>
                    <a:pt x="384321" y="317812"/>
                  </a:cubicBezTo>
                  <a:cubicBezTo>
                    <a:pt x="384321" y="324641"/>
                    <a:pt x="380523" y="328435"/>
                    <a:pt x="373687" y="328435"/>
                  </a:cubicBezTo>
                  <a:lnTo>
                    <a:pt x="331911" y="328435"/>
                  </a:lnTo>
                  <a:lnTo>
                    <a:pt x="331911" y="338300"/>
                  </a:lnTo>
                  <a:lnTo>
                    <a:pt x="373687" y="338300"/>
                  </a:lnTo>
                  <a:cubicBezTo>
                    <a:pt x="380523" y="338300"/>
                    <a:pt x="384321" y="342094"/>
                    <a:pt x="384321" y="348164"/>
                  </a:cubicBezTo>
                  <a:cubicBezTo>
                    <a:pt x="384321" y="354994"/>
                    <a:pt x="380523" y="358788"/>
                    <a:pt x="373687" y="358788"/>
                  </a:cubicBezTo>
                  <a:lnTo>
                    <a:pt x="331911" y="358788"/>
                  </a:lnTo>
                  <a:lnTo>
                    <a:pt x="331911" y="399005"/>
                  </a:lnTo>
                  <a:lnTo>
                    <a:pt x="355457" y="399005"/>
                  </a:lnTo>
                  <a:cubicBezTo>
                    <a:pt x="361534" y="399005"/>
                    <a:pt x="365332" y="402799"/>
                    <a:pt x="365332" y="408870"/>
                  </a:cubicBezTo>
                  <a:cubicBezTo>
                    <a:pt x="365332" y="415699"/>
                    <a:pt x="361534" y="419493"/>
                    <a:pt x="355457" y="419493"/>
                  </a:cubicBezTo>
                  <a:lnTo>
                    <a:pt x="288616" y="419493"/>
                  </a:lnTo>
                  <a:cubicBezTo>
                    <a:pt x="282539" y="419493"/>
                    <a:pt x="278742" y="415699"/>
                    <a:pt x="278742" y="408870"/>
                  </a:cubicBezTo>
                  <a:cubicBezTo>
                    <a:pt x="278742" y="402799"/>
                    <a:pt x="282539" y="399005"/>
                    <a:pt x="288616" y="399005"/>
                  </a:cubicBezTo>
                  <a:lnTo>
                    <a:pt x="312162" y="399005"/>
                  </a:lnTo>
                  <a:lnTo>
                    <a:pt x="312162" y="358788"/>
                  </a:lnTo>
                  <a:lnTo>
                    <a:pt x="270386" y="358788"/>
                  </a:lnTo>
                  <a:cubicBezTo>
                    <a:pt x="264310" y="358788"/>
                    <a:pt x="259752" y="354994"/>
                    <a:pt x="259752" y="348164"/>
                  </a:cubicBezTo>
                  <a:cubicBezTo>
                    <a:pt x="259752" y="342094"/>
                    <a:pt x="264310" y="338300"/>
                    <a:pt x="270386" y="338300"/>
                  </a:cubicBezTo>
                  <a:lnTo>
                    <a:pt x="312162" y="338300"/>
                  </a:lnTo>
                  <a:lnTo>
                    <a:pt x="312162" y="328435"/>
                  </a:lnTo>
                  <a:lnTo>
                    <a:pt x="270386" y="328435"/>
                  </a:lnTo>
                  <a:cubicBezTo>
                    <a:pt x="264310" y="328435"/>
                    <a:pt x="259752" y="324641"/>
                    <a:pt x="259752" y="317812"/>
                  </a:cubicBezTo>
                  <a:cubicBezTo>
                    <a:pt x="259752" y="311741"/>
                    <a:pt x="264310" y="307947"/>
                    <a:pt x="270386" y="307947"/>
                  </a:cubicBezTo>
                  <a:lnTo>
                    <a:pt x="305326" y="307947"/>
                  </a:lnTo>
                  <a:lnTo>
                    <a:pt x="242283" y="209301"/>
                  </a:lnTo>
                  <a:cubicBezTo>
                    <a:pt x="241523" y="207024"/>
                    <a:pt x="240004" y="207024"/>
                    <a:pt x="238485" y="207024"/>
                  </a:cubicBezTo>
                  <a:lnTo>
                    <a:pt x="218736" y="207024"/>
                  </a:lnTo>
                  <a:cubicBezTo>
                    <a:pt x="211900" y="207024"/>
                    <a:pt x="208102" y="202471"/>
                    <a:pt x="208102" y="196401"/>
                  </a:cubicBezTo>
                  <a:cubicBezTo>
                    <a:pt x="208102" y="190330"/>
                    <a:pt x="211900" y="186536"/>
                    <a:pt x="218736" y="186536"/>
                  </a:cubicBezTo>
                  <a:close/>
                  <a:moveTo>
                    <a:pt x="44805" y="172171"/>
                  </a:moveTo>
                  <a:cubicBezTo>
                    <a:pt x="41008" y="182031"/>
                    <a:pt x="37211" y="191891"/>
                    <a:pt x="33414" y="202510"/>
                  </a:cubicBezTo>
                  <a:lnTo>
                    <a:pt x="73663" y="202510"/>
                  </a:lnTo>
                  <a:cubicBezTo>
                    <a:pt x="74422" y="197959"/>
                    <a:pt x="75941" y="193408"/>
                    <a:pt x="77460" y="188858"/>
                  </a:cubicBezTo>
                  <a:cubicBezTo>
                    <a:pt x="77460" y="188099"/>
                    <a:pt x="78219" y="186582"/>
                    <a:pt x="78979" y="185065"/>
                  </a:cubicBezTo>
                  <a:cubicBezTo>
                    <a:pt x="80498" y="180514"/>
                    <a:pt x="82016" y="175963"/>
                    <a:pt x="83535" y="172171"/>
                  </a:cubicBezTo>
                  <a:close/>
                  <a:moveTo>
                    <a:pt x="451103" y="136487"/>
                  </a:moveTo>
                  <a:cubicBezTo>
                    <a:pt x="455664" y="132683"/>
                    <a:pt x="461746" y="133444"/>
                    <a:pt x="465547" y="138009"/>
                  </a:cubicBezTo>
                  <a:cubicBezTo>
                    <a:pt x="470108" y="143335"/>
                    <a:pt x="473909" y="148661"/>
                    <a:pt x="477709" y="154748"/>
                  </a:cubicBezTo>
                  <a:cubicBezTo>
                    <a:pt x="481510" y="159313"/>
                    <a:pt x="479990" y="165400"/>
                    <a:pt x="475429" y="168444"/>
                  </a:cubicBezTo>
                  <a:cubicBezTo>
                    <a:pt x="473909" y="169966"/>
                    <a:pt x="471628" y="169966"/>
                    <a:pt x="469347" y="169966"/>
                  </a:cubicBezTo>
                  <a:cubicBezTo>
                    <a:pt x="466307" y="169966"/>
                    <a:pt x="463266" y="168444"/>
                    <a:pt x="460986" y="166161"/>
                  </a:cubicBezTo>
                  <a:cubicBezTo>
                    <a:pt x="457945" y="160835"/>
                    <a:pt x="454144" y="155509"/>
                    <a:pt x="449583" y="150183"/>
                  </a:cubicBezTo>
                  <a:cubicBezTo>
                    <a:pt x="446542" y="146379"/>
                    <a:pt x="446542" y="139531"/>
                    <a:pt x="451103" y="136487"/>
                  </a:cubicBezTo>
                  <a:close/>
                  <a:moveTo>
                    <a:pt x="185242" y="122835"/>
                  </a:moveTo>
                  <a:cubicBezTo>
                    <a:pt x="189040" y="119037"/>
                    <a:pt x="195876" y="119037"/>
                    <a:pt x="199674" y="122835"/>
                  </a:cubicBezTo>
                  <a:cubicBezTo>
                    <a:pt x="203472" y="126632"/>
                    <a:pt x="203472" y="132709"/>
                    <a:pt x="199674" y="137266"/>
                  </a:cubicBezTo>
                  <a:cubicBezTo>
                    <a:pt x="195117" y="141823"/>
                    <a:pt x="191319" y="146381"/>
                    <a:pt x="186762" y="150938"/>
                  </a:cubicBezTo>
                  <a:cubicBezTo>
                    <a:pt x="185242" y="153976"/>
                    <a:pt x="182204" y="154736"/>
                    <a:pt x="179166" y="154736"/>
                  </a:cubicBezTo>
                  <a:cubicBezTo>
                    <a:pt x="176887" y="154736"/>
                    <a:pt x="174609" y="153976"/>
                    <a:pt x="173090" y="152457"/>
                  </a:cubicBezTo>
                  <a:cubicBezTo>
                    <a:pt x="168532" y="149419"/>
                    <a:pt x="167773" y="142583"/>
                    <a:pt x="171571" y="138026"/>
                  </a:cubicBezTo>
                  <a:cubicBezTo>
                    <a:pt x="176128" y="132709"/>
                    <a:pt x="180685" y="127392"/>
                    <a:pt x="185242" y="122835"/>
                  </a:cubicBezTo>
                  <a:close/>
                  <a:moveTo>
                    <a:pt x="81257" y="111494"/>
                  </a:moveTo>
                  <a:cubicBezTo>
                    <a:pt x="71385" y="123629"/>
                    <a:pt x="62272" y="137282"/>
                    <a:pt x="54677" y="151692"/>
                  </a:cubicBezTo>
                  <a:lnTo>
                    <a:pt x="92648" y="151692"/>
                  </a:lnTo>
                  <a:lnTo>
                    <a:pt x="92648" y="150934"/>
                  </a:lnTo>
                  <a:cubicBezTo>
                    <a:pt x="93408" y="149417"/>
                    <a:pt x="94167" y="147900"/>
                    <a:pt x="94926" y="146383"/>
                  </a:cubicBezTo>
                  <a:cubicBezTo>
                    <a:pt x="97205" y="142591"/>
                    <a:pt x="99483" y="138799"/>
                    <a:pt x="101761" y="135006"/>
                  </a:cubicBezTo>
                  <a:cubicBezTo>
                    <a:pt x="102521" y="133489"/>
                    <a:pt x="103280" y="131972"/>
                    <a:pt x="104039" y="130455"/>
                  </a:cubicBezTo>
                  <a:cubicBezTo>
                    <a:pt x="107077" y="125905"/>
                    <a:pt x="110115" y="121354"/>
                    <a:pt x="113152" y="116803"/>
                  </a:cubicBezTo>
                  <a:cubicBezTo>
                    <a:pt x="113912" y="114528"/>
                    <a:pt x="115431" y="113011"/>
                    <a:pt x="116190" y="111494"/>
                  </a:cubicBezTo>
                  <a:close/>
                  <a:moveTo>
                    <a:pt x="400213" y="85002"/>
                  </a:moveTo>
                  <a:cubicBezTo>
                    <a:pt x="406282" y="88033"/>
                    <a:pt x="412351" y="91822"/>
                    <a:pt x="418420" y="95611"/>
                  </a:cubicBezTo>
                  <a:cubicBezTo>
                    <a:pt x="422972" y="98642"/>
                    <a:pt x="424489" y="104704"/>
                    <a:pt x="421455" y="109251"/>
                  </a:cubicBezTo>
                  <a:cubicBezTo>
                    <a:pt x="419179" y="112282"/>
                    <a:pt x="416144" y="113798"/>
                    <a:pt x="413110" y="113798"/>
                  </a:cubicBezTo>
                  <a:cubicBezTo>
                    <a:pt x="410834" y="113798"/>
                    <a:pt x="409317" y="113798"/>
                    <a:pt x="407800" y="112282"/>
                  </a:cubicBezTo>
                  <a:cubicBezTo>
                    <a:pt x="402489" y="109251"/>
                    <a:pt x="396420" y="106220"/>
                    <a:pt x="391110" y="103189"/>
                  </a:cubicBezTo>
                  <a:cubicBezTo>
                    <a:pt x="385799" y="100915"/>
                    <a:pt x="384282" y="94853"/>
                    <a:pt x="386558" y="89549"/>
                  </a:cubicBezTo>
                  <a:cubicBezTo>
                    <a:pt x="388834" y="84244"/>
                    <a:pt x="394903" y="82729"/>
                    <a:pt x="400213" y="85002"/>
                  </a:cubicBezTo>
                  <a:close/>
                  <a:moveTo>
                    <a:pt x="255897" y="76571"/>
                  </a:moveTo>
                  <a:cubicBezTo>
                    <a:pt x="261215" y="75053"/>
                    <a:pt x="266534" y="77330"/>
                    <a:pt x="268814" y="82644"/>
                  </a:cubicBezTo>
                  <a:cubicBezTo>
                    <a:pt x="271093" y="87958"/>
                    <a:pt x="268054" y="94032"/>
                    <a:pt x="262735" y="95550"/>
                  </a:cubicBezTo>
                  <a:cubicBezTo>
                    <a:pt x="257416" y="97827"/>
                    <a:pt x="251338" y="100864"/>
                    <a:pt x="245259" y="103141"/>
                  </a:cubicBezTo>
                  <a:cubicBezTo>
                    <a:pt x="243739" y="103901"/>
                    <a:pt x="242219" y="104660"/>
                    <a:pt x="240700" y="104660"/>
                  </a:cubicBezTo>
                  <a:cubicBezTo>
                    <a:pt x="237660" y="104660"/>
                    <a:pt x="233861" y="102382"/>
                    <a:pt x="231582" y="99346"/>
                  </a:cubicBezTo>
                  <a:cubicBezTo>
                    <a:pt x="229302" y="94032"/>
                    <a:pt x="231582" y="87958"/>
                    <a:pt x="236141" y="85681"/>
                  </a:cubicBezTo>
                  <a:cubicBezTo>
                    <a:pt x="242979" y="81885"/>
                    <a:pt x="249058" y="79608"/>
                    <a:pt x="255897" y="76571"/>
                  </a:cubicBezTo>
                  <a:close/>
                  <a:moveTo>
                    <a:pt x="318232" y="65184"/>
                  </a:moveTo>
                  <a:lnTo>
                    <a:pt x="318990" y="65184"/>
                  </a:lnTo>
                  <a:cubicBezTo>
                    <a:pt x="325813" y="65184"/>
                    <a:pt x="332636" y="65944"/>
                    <a:pt x="339459" y="66705"/>
                  </a:cubicBezTo>
                  <a:cubicBezTo>
                    <a:pt x="344766" y="67465"/>
                    <a:pt x="349314" y="72028"/>
                    <a:pt x="348556" y="78111"/>
                  </a:cubicBezTo>
                  <a:cubicBezTo>
                    <a:pt x="347798" y="83435"/>
                    <a:pt x="343249" y="87237"/>
                    <a:pt x="337943" y="87237"/>
                  </a:cubicBezTo>
                  <a:cubicBezTo>
                    <a:pt x="337943" y="87237"/>
                    <a:pt x="337184" y="86476"/>
                    <a:pt x="337184" y="86476"/>
                  </a:cubicBezTo>
                  <a:cubicBezTo>
                    <a:pt x="331120" y="85716"/>
                    <a:pt x="325055" y="85716"/>
                    <a:pt x="318990" y="85716"/>
                  </a:cubicBezTo>
                  <a:cubicBezTo>
                    <a:pt x="312925" y="85716"/>
                    <a:pt x="308376" y="81153"/>
                    <a:pt x="308376" y="75830"/>
                  </a:cubicBezTo>
                  <a:cubicBezTo>
                    <a:pt x="308376" y="69746"/>
                    <a:pt x="312925" y="65184"/>
                    <a:pt x="318232" y="65184"/>
                  </a:cubicBezTo>
                  <a:close/>
                  <a:moveTo>
                    <a:pt x="133656" y="60677"/>
                  </a:moveTo>
                  <a:cubicBezTo>
                    <a:pt x="121506" y="69778"/>
                    <a:pt x="109355" y="79638"/>
                    <a:pt x="98723" y="91015"/>
                  </a:cubicBezTo>
                  <a:lnTo>
                    <a:pt x="132138" y="91015"/>
                  </a:lnTo>
                  <a:cubicBezTo>
                    <a:pt x="133656" y="89498"/>
                    <a:pt x="135175" y="87223"/>
                    <a:pt x="136694" y="85706"/>
                  </a:cubicBezTo>
                  <a:cubicBezTo>
                    <a:pt x="138213" y="83431"/>
                    <a:pt x="140491" y="81155"/>
                    <a:pt x="142010" y="79638"/>
                  </a:cubicBezTo>
                  <a:cubicBezTo>
                    <a:pt x="144288" y="77363"/>
                    <a:pt x="146566" y="75088"/>
                    <a:pt x="148085" y="73571"/>
                  </a:cubicBezTo>
                  <a:cubicBezTo>
                    <a:pt x="150364" y="71295"/>
                    <a:pt x="151882" y="69020"/>
                    <a:pt x="154161" y="67503"/>
                  </a:cubicBezTo>
                  <a:cubicBezTo>
                    <a:pt x="156439" y="65228"/>
                    <a:pt x="159477" y="62952"/>
                    <a:pt x="161755" y="60677"/>
                  </a:cubicBezTo>
                  <a:close/>
                  <a:moveTo>
                    <a:pt x="214914" y="25029"/>
                  </a:moveTo>
                  <a:cubicBezTo>
                    <a:pt x="198966" y="28063"/>
                    <a:pt x="183018" y="33372"/>
                    <a:pt x="168589" y="40198"/>
                  </a:cubicBezTo>
                  <a:lnTo>
                    <a:pt x="188334" y="40198"/>
                  </a:lnTo>
                  <a:cubicBezTo>
                    <a:pt x="190612" y="38681"/>
                    <a:pt x="193650" y="37164"/>
                    <a:pt x="196688" y="34889"/>
                  </a:cubicBezTo>
                  <a:cubicBezTo>
                    <a:pt x="198207" y="34131"/>
                    <a:pt x="199725" y="32614"/>
                    <a:pt x="202004" y="31855"/>
                  </a:cubicBezTo>
                  <a:cubicBezTo>
                    <a:pt x="205041" y="30338"/>
                    <a:pt x="208079" y="28063"/>
                    <a:pt x="211877" y="26546"/>
                  </a:cubicBezTo>
                  <a:cubicBezTo>
                    <a:pt x="212636" y="25787"/>
                    <a:pt x="214155" y="25029"/>
                    <a:pt x="214914" y="25029"/>
                  </a:cubicBezTo>
                  <a:close/>
                  <a:moveTo>
                    <a:pt x="318954" y="20478"/>
                  </a:moveTo>
                  <a:cubicBezTo>
                    <a:pt x="310600" y="20478"/>
                    <a:pt x="303006" y="20478"/>
                    <a:pt x="294653" y="21237"/>
                  </a:cubicBezTo>
                  <a:lnTo>
                    <a:pt x="290855" y="21995"/>
                  </a:lnTo>
                  <a:cubicBezTo>
                    <a:pt x="290096" y="21995"/>
                    <a:pt x="290096" y="21995"/>
                    <a:pt x="289337" y="22754"/>
                  </a:cubicBezTo>
                  <a:cubicBezTo>
                    <a:pt x="285540" y="22754"/>
                    <a:pt x="282502" y="23512"/>
                    <a:pt x="278705" y="24271"/>
                  </a:cubicBezTo>
                  <a:cubicBezTo>
                    <a:pt x="278705" y="24271"/>
                    <a:pt x="278705" y="24271"/>
                    <a:pt x="277945" y="24271"/>
                  </a:cubicBezTo>
                  <a:cubicBezTo>
                    <a:pt x="274908" y="25029"/>
                    <a:pt x="271111" y="25787"/>
                    <a:pt x="268073" y="26546"/>
                  </a:cubicBezTo>
                  <a:cubicBezTo>
                    <a:pt x="267314" y="26546"/>
                    <a:pt x="267314" y="26546"/>
                    <a:pt x="266554" y="26546"/>
                  </a:cubicBezTo>
                  <a:cubicBezTo>
                    <a:pt x="263517" y="27304"/>
                    <a:pt x="260479" y="28821"/>
                    <a:pt x="257441" y="29580"/>
                  </a:cubicBezTo>
                  <a:cubicBezTo>
                    <a:pt x="256682" y="29580"/>
                    <a:pt x="255922" y="30338"/>
                    <a:pt x="254404" y="30338"/>
                  </a:cubicBezTo>
                  <a:cubicBezTo>
                    <a:pt x="252125" y="31097"/>
                    <a:pt x="249847" y="31855"/>
                    <a:pt x="246810" y="32614"/>
                  </a:cubicBezTo>
                  <a:cubicBezTo>
                    <a:pt x="245291" y="33372"/>
                    <a:pt x="243012" y="34131"/>
                    <a:pt x="240734" y="35648"/>
                  </a:cubicBezTo>
                  <a:cubicBezTo>
                    <a:pt x="239215" y="35648"/>
                    <a:pt x="238456" y="36406"/>
                    <a:pt x="236937" y="37164"/>
                  </a:cubicBezTo>
                  <a:cubicBezTo>
                    <a:pt x="182259" y="59918"/>
                    <a:pt x="136694" y="105426"/>
                    <a:pt x="109355" y="163069"/>
                  </a:cubicBezTo>
                  <a:cubicBezTo>
                    <a:pt x="109355" y="163828"/>
                    <a:pt x="109355" y="163828"/>
                    <a:pt x="109355" y="164586"/>
                  </a:cubicBezTo>
                  <a:cubicBezTo>
                    <a:pt x="107836" y="167620"/>
                    <a:pt x="106318" y="170654"/>
                    <a:pt x="104799" y="174446"/>
                  </a:cubicBezTo>
                  <a:cubicBezTo>
                    <a:pt x="104039" y="175205"/>
                    <a:pt x="103280" y="176722"/>
                    <a:pt x="103280" y="178239"/>
                  </a:cubicBezTo>
                  <a:cubicBezTo>
                    <a:pt x="101761" y="180514"/>
                    <a:pt x="101002" y="182789"/>
                    <a:pt x="100242" y="185823"/>
                  </a:cubicBezTo>
                  <a:cubicBezTo>
                    <a:pt x="99483" y="187341"/>
                    <a:pt x="98723" y="188858"/>
                    <a:pt x="97964" y="190374"/>
                  </a:cubicBezTo>
                  <a:cubicBezTo>
                    <a:pt x="97205" y="192650"/>
                    <a:pt x="96445" y="194925"/>
                    <a:pt x="95686" y="197201"/>
                  </a:cubicBezTo>
                  <a:cubicBezTo>
                    <a:pt x="95686" y="199476"/>
                    <a:pt x="94926" y="200993"/>
                    <a:pt x="94167" y="203268"/>
                  </a:cubicBezTo>
                  <a:cubicBezTo>
                    <a:pt x="93408" y="204785"/>
                    <a:pt x="92648" y="207061"/>
                    <a:pt x="92648" y="209336"/>
                  </a:cubicBezTo>
                  <a:cubicBezTo>
                    <a:pt x="91889" y="211611"/>
                    <a:pt x="91129" y="213128"/>
                    <a:pt x="90370" y="215404"/>
                  </a:cubicBezTo>
                  <a:cubicBezTo>
                    <a:pt x="90370" y="217679"/>
                    <a:pt x="89611" y="219955"/>
                    <a:pt x="88851" y="221471"/>
                  </a:cubicBezTo>
                  <a:cubicBezTo>
                    <a:pt x="88851" y="223747"/>
                    <a:pt x="88092" y="226022"/>
                    <a:pt x="87332" y="227539"/>
                  </a:cubicBezTo>
                  <a:cubicBezTo>
                    <a:pt x="87332" y="229815"/>
                    <a:pt x="86573" y="232090"/>
                    <a:pt x="86573" y="234365"/>
                  </a:cubicBezTo>
                  <a:cubicBezTo>
                    <a:pt x="85813" y="236641"/>
                    <a:pt x="85813" y="238158"/>
                    <a:pt x="85054" y="240433"/>
                  </a:cubicBezTo>
                  <a:cubicBezTo>
                    <a:pt x="85054" y="242708"/>
                    <a:pt x="84295" y="244984"/>
                    <a:pt x="84295" y="247259"/>
                  </a:cubicBezTo>
                  <a:cubicBezTo>
                    <a:pt x="83535" y="249535"/>
                    <a:pt x="83535" y="251810"/>
                    <a:pt x="83535" y="253327"/>
                  </a:cubicBezTo>
                  <a:cubicBezTo>
                    <a:pt x="82776" y="255602"/>
                    <a:pt x="82776" y="258636"/>
                    <a:pt x="82776" y="260912"/>
                  </a:cubicBezTo>
                  <a:cubicBezTo>
                    <a:pt x="82016" y="262428"/>
                    <a:pt x="82016" y="264704"/>
                    <a:pt x="82016" y="266221"/>
                  </a:cubicBezTo>
                  <a:cubicBezTo>
                    <a:pt x="82016" y="269255"/>
                    <a:pt x="81257" y="272288"/>
                    <a:pt x="81257" y="275322"/>
                  </a:cubicBezTo>
                  <a:cubicBezTo>
                    <a:pt x="81257" y="276839"/>
                    <a:pt x="81257" y="278356"/>
                    <a:pt x="81257" y="279873"/>
                  </a:cubicBezTo>
                  <a:cubicBezTo>
                    <a:pt x="80498" y="284424"/>
                    <a:pt x="80498" y="288975"/>
                    <a:pt x="80498" y="293525"/>
                  </a:cubicBezTo>
                  <a:cubicBezTo>
                    <a:pt x="80498" y="298076"/>
                    <a:pt x="80498" y="302627"/>
                    <a:pt x="81257" y="306419"/>
                  </a:cubicBezTo>
                  <a:cubicBezTo>
                    <a:pt x="81257" y="308695"/>
                    <a:pt x="81257" y="310212"/>
                    <a:pt x="81257" y="311729"/>
                  </a:cubicBezTo>
                  <a:cubicBezTo>
                    <a:pt x="81257" y="314004"/>
                    <a:pt x="81257" y="317038"/>
                    <a:pt x="82016" y="320072"/>
                  </a:cubicBezTo>
                  <a:cubicBezTo>
                    <a:pt x="82016" y="321589"/>
                    <a:pt x="82016" y="323864"/>
                    <a:pt x="82776" y="325381"/>
                  </a:cubicBezTo>
                  <a:cubicBezTo>
                    <a:pt x="82776" y="328415"/>
                    <a:pt x="82776" y="330690"/>
                    <a:pt x="83535" y="332966"/>
                  </a:cubicBezTo>
                  <a:cubicBezTo>
                    <a:pt x="83535" y="335241"/>
                    <a:pt x="83535" y="336758"/>
                    <a:pt x="84295" y="339033"/>
                  </a:cubicBezTo>
                  <a:cubicBezTo>
                    <a:pt x="84295" y="341309"/>
                    <a:pt x="85054" y="343584"/>
                    <a:pt x="85054" y="345859"/>
                  </a:cubicBezTo>
                  <a:cubicBezTo>
                    <a:pt x="85813" y="348135"/>
                    <a:pt x="85813" y="350410"/>
                    <a:pt x="86573" y="351927"/>
                  </a:cubicBezTo>
                  <a:cubicBezTo>
                    <a:pt x="86573" y="354203"/>
                    <a:pt x="87332" y="356478"/>
                    <a:pt x="87332" y="358753"/>
                  </a:cubicBezTo>
                  <a:cubicBezTo>
                    <a:pt x="88092" y="361029"/>
                    <a:pt x="88851" y="362546"/>
                    <a:pt x="88851" y="364821"/>
                  </a:cubicBezTo>
                  <a:cubicBezTo>
                    <a:pt x="89611" y="367096"/>
                    <a:pt x="90370" y="369372"/>
                    <a:pt x="90370" y="370889"/>
                  </a:cubicBezTo>
                  <a:cubicBezTo>
                    <a:pt x="91129" y="373164"/>
                    <a:pt x="91889" y="375439"/>
                    <a:pt x="91889" y="376956"/>
                  </a:cubicBezTo>
                  <a:cubicBezTo>
                    <a:pt x="92648" y="379232"/>
                    <a:pt x="93408" y="381507"/>
                    <a:pt x="94167" y="383783"/>
                  </a:cubicBezTo>
                  <a:cubicBezTo>
                    <a:pt x="94926" y="385300"/>
                    <a:pt x="95686" y="387575"/>
                    <a:pt x="95686" y="389092"/>
                  </a:cubicBezTo>
                  <a:cubicBezTo>
                    <a:pt x="96445" y="391367"/>
                    <a:pt x="97205" y="393643"/>
                    <a:pt x="97964" y="395918"/>
                  </a:cubicBezTo>
                  <a:cubicBezTo>
                    <a:pt x="98723" y="397435"/>
                    <a:pt x="99483" y="398952"/>
                    <a:pt x="100242" y="401227"/>
                  </a:cubicBezTo>
                  <a:cubicBezTo>
                    <a:pt x="101002" y="403503"/>
                    <a:pt x="101761" y="405778"/>
                    <a:pt x="103280" y="408812"/>
                  </a:cubicBezTo>
                  <a:cubicBezTo>
                    <a:pt x="103280" y="409570"/>
                    <a:pt x="104039" y="411087"/>
                    <a:pt x="104799" y="412604"/>
                  </a:cubicBezTo>
                  <a:cubicBezTo>
                    <a:pt x="106318" y="415638"/>
                    <a:pt x="107077" y="418672"/>
                    <a:pt x="108596" y="422464"/>
                  </a:cubicBezTo>
                  <a:cubicBezTo>
                    <a:pt x="109355" y="422464"/>
                    <a:pt x="109355" y="423223"/>
                    <a:pt x="109355" y="423223"/>
                  </a:cubicBezTo>
                  <a:cubicBezTo>
                    <a:pt x="136694" y="481624"/>
                    <a:pt x="182259" y="526374"/>
                    <a:pt x="236937" y="549886"/>
                  </a:cubicBezTo>
                  <a:cubicBezTo>
                    <a:pt x="237697" y="549886"/>
                    <a:pt x="239215" y="550644"/>
                    <a:pt x="240734" y="551403"/>
                  </a:cubicBezTo>
                  <a:cubicBezTo>
                    <a:pt x="243012" y="552161"/>
                    <a:pt x="245291" y="552920"/>
                    <a:pt x="246810" y="553678"/>
                  </a:cubicBezTo>
                  <a:cubicBezTo>
                    <a:pt x="249847" y="554437"/>
                    <a:pt x="252125" y="555195"/>
                    <a:pt x="254404" y="555954"/>
                  </a:cubicBezTo>
                  <a:cubicBezTo>
                    <a:pt x="255922" y="556712"/>
                    <a:pt x="256682" y="556712"/>
                    <a:pt x="257441" y="557471"/>
                  </a:cubicBezTo>
                  <a:cubicBezTo>
                    <a:pt x="260479" y="558229"/>
                    <a:pt x="263517" y="558988"/>
                    <a:pt x="266554" y="559746"/>
                  </a:cubicBezTo>
                  <a:cubicBezTo>
                    <a:pt x="267314" y="559746"/>
                    <a:pt x="267314" y="559746"/>
                    <a:pt x="268073" y="559746"/>
                  </a:cubicBezTo>
                  <a:cubicBezTo>
                    <a:pt x="271111" y="560504"/>
                    <a:pt x="274908" y="561263"/>
                    <a:pt x="277945" y="562021"/>
                  </a:cubicBezTo>
                  <a:cubicBezTo>
                    <a:pt x="278705" y="562021"/>
                    <a:pt x="278705" y="562021"/>
                    <a:pt x="278705" y="562780"/>
                  </a:cubicBezTo>
                  <a:cubicBezTo>
                    <a:pt x="282502" y="562780"/>
                    <a:pt x="285540" y="563538"/>
                    <a:pt x="289337" y="564297"/>
                  </a:cubicBezTo>
                  <a:cubicBezTo>
                    <a:pt x="290096" y="564297"/>
                    <a:pt x="290096" y="564297"/>
                    <a:pt x="290855" y="564297"/>
                  </a:cubicBezTo>
                  <a:lnTo>
                    <a:pt x="294653" y="565055"/>
                  </a:lnTo>
                  <a:cubicBezTo>
                    <a:pt x="303006" y="565814"/>
                    <a:pt x="310600" y="566572"/>
                    <a:pt x="318954" y="566572"/>
                  </a:cubicBezTo>
                  <a:cubicBezTo>
                    <a:pt x="449573" y="566572"/>
                    <a:pt x="556650" y="443701"/>
                    <a:pt x="556650" y="293525"/>
                  </a:cubicBezTo>
                  <a:cubicBezTo>
                    <a:pt x="556650" y="142591"/>
                    <a:pt x="449573" y="20478"/>
                    <a:pt x="318954" y="20478"/>
                  </a:cubicBezTo>
                  <a:close/>
                  <a:moveTo>
                    <a:pt x="258201" y="0"/>
                  </a:moveTo>
                  <a:cubicBezTo>
                    <a:pt x="268073" y="0"/>
                    <a:pt x="277945" y="758"/>
                    <a:pt x="287818" y="2275"/>
                  </a:cubicBezTo>
                  <a:cubicBezTo>
                    <a:pt x="298450" y="758"/>
                    <a:pt x="308322" y="0"/>
                    <a:pt x="318954" y="0"/>
                  </a:cubicBezTo>
                  <a:cubicBezTo>
                    <a:pt x="460964" y="0"/>
                    <a:pt x="577154" y="131214"/>
                    <a:pt x="577154" y="293525"/>
                  </a:cubicBezTo>
                  <a:cubicBezTo>
                    <a:pt x="577154" y="455078"/>
                    <a:pt x="460964" y="586292"/>
                    <a:pt x="318954" y="586292"/>
                  </a:cubicBezTo>
                  <a:cubicBezTo>
                    <a:pt x="308322" y="586292"/>
                    <a:pt x="298450" y="585534"/>
                    <a:pt x="287818" y="584775"/>
                  </a:cubicBezTo>
                  <a:cubicBezTo>
                    <a:pt x="277945" y="585534"/>
                    <a:pt x="268073" y="586292"/>
                    <a:pt x="258201" y="586292"/>
                  </a:cubicBezTo>
                  <a:cubicBezTo>
                    <a:pt x="203522" y="586292"/>
                    <a:pt x="152642" y="567331"/>
                    <a:pt x="110874" y="533958"/>
                  </a:cubicBezTo>
                  <a:cubicBezTo>
                    <a:pt x="110115" y="533200"/>
                    <a:pt x="109355" y="533200"/>
                    <a:pt x="108596" y="532441"/>
                  </a:cubicBezTo>
                  <a:cubicBezTo>
                    <a:pt x="91129" y="518031"/>
                    <a:pt x="75182" y="501344"/>
                    <a:pt x="60753" y="482383"/>
                  </a:cubicBezTo>
                  <a:cubicBezTo>
                    <a:pt x="60753" y="482383"/>
                    <a:pt x="59993" y="481624"/>
                    <a:pt x="59993" y="480866"/>
                  </a:cubicBezTo>
                  <a:cubicBezTo>
                    <a:pt x="46324" y="461904"/>
                    <a:pt x="34173" y="441426"/>
                    <a:pt x="25060" y="419430"/>
                  </a:cubicBezTo>
                  <a:cubicBezTo>
                    <a:pt x="24301" y="418672"/>
                    <a:pt x="24301" y="417913"/>
                    <a:pt x="24301" y="417913"/>
                  </a:cubicBezTo>
                  <a:cubicBezTo>
                    <a:pt x="8353" y="379990"/>
                    <a:pt x="0" y="337516"/>
                    <a:pt x="0" y="293525"/>
                  </a:cubicBezTo>
                  <a:cubicBezTo>
                    <a:pt x="0" y="264704"/>
                    <a:pt x="3037" y="237399"/>
                    <a:pt x="9872" y="211611"/>
                  </a:cubicBezTo>
                  <a:cubicBezTo>
                    <a:pt x="9872" y="210095"/>
                    <a:pt x="10632" y="209336"/>
                    <a:pt x="10632" y="207819"/>
                  </a:cubicBezTo>
                  <a:cubicBezTo>
                    <a:pt x="15188" y="191133"/>
                    <a:pt x="21263" y="174446"/>
                    <a:pt x="28857" y="158519"/>
                  </a:cubicBezTo>
                  <a:cubicBezTo>
                    <a:pt x="28857" y="157760"/>
                    <a:pt x="28857" y="157760"/>
                    <a:pt x="29617" y="157002"/>
                  </a:cubicBezTo>
                  <a:cubicBezTo>
                    <a:pt x="39489" y="134248"/>
                    <a:pt x="52399" y="113769"/>
                    <a:pt x="67588" y="94808"/>
                  </a:cubicBezTo>
                  <a:cubicBezTo>
                    <a:pt x="68347" y="94808"/>
                    <a:pt x="68347" y="94049"/>
                    <a:pt x="69106" y="94049"/>
                  </a:cubicBezTo>
                  <a:cubicBezTo>
                    <a:pt x="85054" y="74329"/>
                    <a:pt x="103280" y="57643"/>
                    <a:pt x="123025" y="43232"/>
                  </a:cubicBezTo>
                  <a:cubicBezTo>
                    <a:pt x="162514" y="15927"/>
                    <a:pt x="208839" y="0"/>
                    <a:pt x="258201" y="0"/>
                  </a:cubicBezTo>
                  <a:close/>
                </a:path>
              </a:pathLst>
            </a:custGeom>
            <a:solidFill>
              <a:schemeClr val="bg1"/>
            </a:solidFill>
            <a:ln>
              <a:noFill/>
            </a:ln>
          </p:spPr>
          <p:txBody>
            <a:bodyPr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sz="2000" b="1">
                <a:solidFill>
                  <a:schemeClr val="tx2"/>
                </a:solidFill>
                <a:latin typeface="微软雅黑" panose="020B0503020204020204" pitchFamily="34" charset="-122"/>
                <a:ea typeface="微软雅黑" panose="020B0503020204020204" pitchFamily="34" charset="-122"/>
              </a:endParaRPr>
            </a:p>
          </p:txBody>
        </p:sp>
      </p:grpSp>
      <p:grpSp>
        <p:nvGrpSpPr>
          <p:cNvPr id="21" name="iṥlidé"/>
          <p:cNvGrpSpPr/>
          <p:nvPr/>
        </p:nvGrpSpPr>
        <p:grpSpPr>
          <a:xfrm>
            <a:off x="5439410" y="4615815"/>
            <a:ext cx="1646555" cy="1646555"/>
            <a:chOff x="3836760" y="4571546"/>
            <a:chExt cx="1799771" cy="1799771"/>
          </a:xfrm>
        </p:grpSpPr>
        <p:sp>
          <p:nvSpPr>
            <p:cNvPr id="8" name="iṩlïďè"/>
            <p:cNvSpPr/>
            <p:nvPr/>
          </p:nvSpPr>
          <p:spPr>
            <a:xfrm>
              <a:off x="3836760" y="4571546"/>
              <a:ext cx="1799771" cy="1799771"/>
            </a:xfrm>
            <a:prstGeom prst="ellips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íṡľîḑe"/>
            <p:cNvSpPr/>
            <p:nvPr/>
          </p:nvSpPr>
          <p:spPr bwMode="auto">
            <a:xfrm>
              <a:off x="4264476" y="5008469"/>
              <a:ext cx="944338" cy="925924"/>
            </a:xfrm>
            <a:custGeom>
              <a:avLst/>
              <a:gdLst>
                <a:gd name="T0" fmla="*/ 1312 w 1990"/>
                <a:gd name="T1" fmla="*/ 1552 h 1954"/>
                <a:gd name="T2" fmla="*/ 291 w 1990"/>
                <a:gd name="T3" fmla="*/ 1746 h 1954"/>
                <a:gd name="T4" fmla="*/ 0 w 1990"/>
                <a:gd name="T5" fmla="*/ 540 h 1954"/>
                <a:gd name="T6" fmla="*/ 515 w 1990"/>
                <a:gd name="T7" fmla="*/ 249 h 1954"/>
                <a:gd name="T8" fmla="*/ 1205 w 1990"/>
                <a:gd name="T9" fmla="*/ 0 h 1954"/>
                <a:gd name="T10" fmla="*/ 1496 w 1990"/>
                <a:gd name="T11" fmla="*/ 489 h 1954"/>
                <a:gd name="T12" fmla="*/ 1413 w 1990"/>
                <a:gd name="T13" fmla="*/ 291 h 1954"/>
                <a:gd name="T14" fmla="*/ 802 w 1990"/>
                <a:gd name="T15" fmla="*/ 83 h 1954"/>
                <a:gd name="T16" fmla="*/ 1039 w 1990"/>
                <a:gd name="T17" fmla="*/ 249 h 1954"/>
                <a:gd name="T18" fmla="*/ 1243 w 1990"/>
                <a:gd name="T19" fmla="*/ 499 h 1954"/>
                <a:gd name="T20" fmla="*/ 291 w 1990"/>
                <a:gd name="T21" fmla="*/ 333 h 1954"/>
                <a:gd name="T22" fmla="*/ 83 w 1990"/>
                <a:gd name="T23" fmla="*/ 1455 h 1954"/>
                <a:gd name="T24" fmla="*/ 1039 w 1990"/>
                <a:gd name="T25" fmla="*/ 1663 h 1954"/>
                <a:gd name="T26" fmla="*/ 1641 w 1990"/>
                <a:gd name="T27" fmla="*/ 1453 h 1954"/>
                <a:gd name="T28" fmla="*/ 1138 w 1990"/>
                <a:gd name="T29" fmla="*/ 583 h 1954"/>
                <a:gd name="T30" fmla="*/ 1641 w 1990"/>
                <a:gd name="T31" fmla="*/ 1453 h 1954"/>
                <a:gd name="T32" fmla="*/ 1752 w 1990"/>
                <a:gd name="T33" fmla="*/ 809 h 1954"/>
                <a:gd name="T34" fmla="*/ 1026 w 1990"/>
                <a:gd name="T35" fmla="*/ 1228 h 1954"/>
                <a:gd name="T36" fmla="*/ 1767 w 1990"/>
                <a:gd name="T37" fmla="*/ 1422 h 1954"/>
                <a:gd name="T38" fmla="*/ 1717 w 1990"/>
                <a:gd name="T39" fmla="*/ 1835 h 1954"/>
                <a:gd name="T40" fmla="*/ 1767 w 1990"/>
                <a:gd name="T41" fmla="*/ 1422 h 1954"/>
                <a:gd name="T42" fmla="*/ 1739 w 1990"/>
                <a:gd name="T43" fmla="*/ 1874 h 1954"/>
                <a:gd name="T44" fmla="*/ 1956 w 1990"/>
                <a:gd name="T45" fmla="*/ 1749 h 1954"/>
                <a:gd name="T46" fmla="*/ 249 w 1990"/>
                <a:gd name="T47" fmla="*/ 551 h 1954"/>
                <a:gd name="T48" fmla="*/ 803 w 1990"/>
                <a:gd name="T49" fmla="*/ 613 h 1954"/>
                <a:gd name="T50" fmla="*/ 675 w 1990"/>
                <a:gd name="T51" fmla="*/ 828 h 1954"/>
                <a:gd name="T52" fmla="*/ 249 w 1990"/>
                <a:gd name="T53" fmla="*/ 890 h 1954"/>
                <a:gd name="T54" fmla="*/ 675 w 1990"/>
                <a:gd name="T55" fmla="*/ 828 h 1954"/>
                <a:gd name="T56" fmla="*/ 675 w 1990"/>
                <a:gd name="T57" fmla="*/ 1167 h 1954"/>
                <a:gd name="T58" fmla="*/ 249 w 1990"/>
                <a:gd name="T59" fmla="*/ 1105 h 1954"/>
                <a:gd name="T60" fmla="*/ 249 w 1990"/>
                <a:gd name="T61" fmla="*/ 1444 h 1954"/>
                <a:gd name="T62" fmla="*/ 803 w 1990"/>
                <a:gd name="T63" fmla="*/ 1382 h 1954"/>
                <a:gd name="T64" fmla="*/ 249 w 1990"/>
                <a:gd name="T65" fmla="*/ 1444 h 1954"/>
                <a:gd name="T66" fmla="*/ 1179 w 1990"/>
                <a:gd name="T67" fmla="*/ 961 h 1954"/>
                <a:gd name="T68" fmla="*/ 1300 w 1990"/>
                <a:gd name="T69" fmla="*/ 1219 h 1954"/>
                <a:gd name="T70" fmla="*/ 1604 w 1990"/>
                <a:gd name="T71" fmla="*/ 858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90" h="1954">
                  <a:moveTo>
                    <a:pt x="1231" y="1534"/>
                  </a:moveTo>
                  <a:cubicBezTo>
                    <a:pt x="1258" y="1542"/>
                    <a:pt x="1285" y="1548"/>
                    <a:pt x="1312" y="1552"/>
                  </a:cubicBezTo>
                  <a:cubicBezTo>
                    <a:pt x="1272" y="1665"/>
                    <a:pt x="1165" y="1746"/>
                    <a:pt x="1039" y="1746"/>
                  </a:cubicBezTo>
                  <a:lnTo>
                    <a:pt x="291" y="1746"/>
                  </a:lnTo>
                  <a:cubicBezTo>
                    <a:pt x="131" y="1746"/>
                    <a:pt x="0" y="1615"/>
                    <a:pt x="0" y="1455"/>
                  </a:cubicBezTo>
                  <a:lnTo>
                    <a:pt x="0" y="540"/>
                  </a:lnTo>
                  <a:cubicBezTo>
                    <a:pt x="0" y="380"/>
                    <a:pt x="131" y="249"/>
                    <a:pt x="291" y="249"/>
                  </a:cubicBezTo>
                  <a:lnTo>
                    <a:pt x="515" y="249"/>
                  </a:lnTo>
                  <a:cubicBezTo>
                    <a:pt x="535" y="109"/>
                    <a:pt x="656" y="0"/>
                    <a:pt x="802" y="0"/>
                  </a:cubicBezTo>
                  <a:lnTo>
                    <a:pt x="1205" y="0"/>
                  </a:lnTo>
                  <a:cubicBezTo>
                    <a:pt x="1366" y="0"/>
                    <a:pt x="1496" y="131"/>
                    <a:pt x="1496" y="291"/>
                  </a:cubicBezTo>
                  <a:lnTo>
                    <a:pt x="1496" y="489"/>
                  </a:lnTo>
                  <a:cubicBezTo>
                    <a:pt x="1469" y="484"/>
                    <a:pt x="1441" y="480"/>
                    <a:pt x="1413" y="479"/>
                  </a:cubicBezTo>
                  <a:lnTo>
                    <a:pt x="1413" y="291"/>
                  </a:lnTo>
                  <a:cubicBezTo>
                    <a:pt x="1413" y="176"/>
                    <a:pt x="1320" y="83"/>
                    <a:pt x="1205" y="83"/>
                  </a:cubicBezTo>
                  <a:lnTo>
                    <a:pt x="802" y="83"/>
                  </a:lnTo>
                  <a:cubicBezTo>
                    <a:pt x="701" y="83"/>
                    <a:pt x="617" y="155"/>
                    <a:pt x="598" y="249"/>
                  </a:cubicBezTo>
                  <a:lnTo>
                    <a:pt x="1039" y="249"/>
                  </a:lnTo>
                  <a:cubicBezTo>
                    <a:pt x="1180" y="249"/>
                    <a:pt x="1297" y="349"/>
                    <a:pt x="1324" y="482"/>
                  </a:cubicBezTo>
                  <a:cubicBezTo>
                    <a:pt x="1297" y="485"/>
                    <a:pt x="1270" y="491"/>
                    <a:pt x="1243" y="499"/>
                  </a:cubicBezTo>
                  <a:cubicBezTo>
                    <a:pt x="1224" y="404"/>
                    <a:pt x="1140" y="333"/>
                    <a:pt x="1039" y="333"/>
                  </a:cubicBezTo>
                  <a:lnTo>
                    <a:pt x="291" y="333"/>
                  </a:lnTo>
                  <a:cubicBezTo>
                    <a:pt x="177" y="333"/>
                    <a:pt x="83" y="426"/>
                    <a:pt x="83" y="540"/>
                  </a:cubicBezTo>
                  <a:lnTo>
                    <a:pt x="83" y="1455"/>
                  </a:lnTo>
                  <a:cubicBezTo>
                    <a:pt x="83" y="1569"/>
                    <a:pt x="177" y="1663"/>
                    <a:pt x="291" y="1663"/>
                  </a:cubicBezTo>
                  <a:lnTo>
                    <a:pt x="1039" y="1663"/>
                  </a:lnTo>
                  <a:cubicBezTo>
                    <a:pt x="1126" y="1663"/>
                    <a:pt x="1200" y="1609"/>
                    <a:pt x="1231" y="1534"/>
                  </a:cubicBezTo>
                  <a:close/>
                  <a:moveTo>
                    <a:pt x="1641" y="1453"/>
                  </a:moveTo>
                  <a:cubicBezTo>
                    <a:pt x="1401" y="1591"/>
                    <a:pt x="1093" y="1509"/>
                    <a:pt x="955" y="1269"/>
                  </a:cubicBezTo>
                  <a:cubicBezTo>
                    <a:pt x="816" y="1029"/>
                    <a:pt x="899" y="722"/>
                    <a:pt x="1138" y="583"/>
                  </a:cubicBezTo>
                  <a:cubicBezTo>
                    <a:pt x="1378" y="445"/>
                    <a:pt x="1686" y="527"/>
                    <a:pt x="1824" y="767"/>
                  </a:cubicBezTo>
                  <a:cubicBezTo>
                    <a:pt x="1963" y="1007"/>
                    <a:pt x="1880" y="1314"/>
                    <a:pt x="1641" y="1453"/>
                  </a:cubicBezTo>
                  <a:close/>
                  <a:moveTo>
                    <a:pt x="1599" y="1381"/>
                  </a:moveTo>
                  <a:cubicBezTo>
                    <a:pt x="1799" y="1266"/>
                    <a:pt x="1868" y="1009"/>
                    <a:pt x="1752" y="809"/>
                  </a:cubicBezTo>
                  <a:cubicBezTo>
                    <a:pt x="1637" y="608"/>
                    <a:pt x="1380" y="539"/>
                    <a:pt x="1180" y="655"/>
                  </a:cubicBezTo>
                  <a:cubicBezTo>
                    <a:pt x="980" y="771"/>
                    <a:pt x="911" y="1027"/>
                    <a:pt x="1026" y="1228"/>
                  </a:cubicBezTo>
                  <a:cubicBezTo>
                    <a:pt x="1142" y="1428"/>
                    <a:pt x="1399" y="1497"/>
                    <a:pt x="1599" y="1381"/>
                  </a:cubicBezTo>
                  <a:close/>
                  <a:moveTo>
                    <a:pt x="1767" y="1422"/>
                  </a:moveTo>
                  <a:lnTo>
                    <a:pt x="1551" y="1547"/>
                  </a:lnTo>
                  <a:lnTo>
                    <a:pt x="1717" y="1835"/>
                  </a:lnTo>
                  <a:lnTo>
                    <a:pt x="1933" y="1710"/>
                  </a:lnTo>
                  <a:lnTo>
                    <a:pt x="1767" y="1422"/>
                  </a:lnTo>
                  <a:close/>
                  <a:moveTo>
                    <a:pt x="1956" y="1749"/>
                  </a:moveTo>
                  <a:lnTo>
                    <a:pt x="1739" y="1874"/>
                  </a:lnTo>
                  <a:cubicBezTo>
                    <a:pt x="1774" y="1934"/>
                    <a:pt x="1850" y="1954"/>
                    <a:pt x="1910" y="1919"/>
                  </a:cubicBezTo>
                  <a:cubicBezTo>
                    <a:pt x="1969" y="1885"/>
                    <a:pt x="1990" y="1809"/>
                    <a:pt x="1956" y="1749"/>
                  </a:cubicBezTo>
                  <a:close/>
                  <a:moveTo>
                    <a:pt x="803" y="551"/>
                  </a:moveTo>
                  <a:lnTo>
                    <a:pt x="249" y="551"/>
                  </a:lnTo>
                  <a:lnTo>
                    <a:pt x="249" y="613"/>
                  </a:lnTo>
                  <a:lnTo>
                    <a:pt x="803" y="613"/>
                  </a:lnTo>
                  <a:lnTo>
                    <a:pt x="803" y="551"/>
                  </a:lnTo>
                  <a:close/>
                  <a:moveTo>
                    <a:pt x="675" y="828"/>
                  </a:moveTo>
                  <a:lnTo>
                    <a:pt x="249" y="828"/>
                  </a:lnTo>
                  <a:lnTo>
                    <a:pt x="249" y="890"/>
                  </a:lnTo>
                  <a:lnTo>
                    <a:pt x="675" y="890"/>
                  </a:lnTo>
                  <a:lnTo>
                    <a:pt x="675" y="828"/>
                  </a:lnTo>
                  <a:close/>
                  <a:moveTo>
                    <a:pt x="249" y="1167"/>
                  </a:moveTo>
                  <a:lnTo>
                    <a:pt x="675" y="1167"/>
                  </a:lnTo>
                  <a:lnTo>
                    <a:pt x="675" y="1105"/>
                  </a:lnTo>
                  <a:lnTo>
                    <a:pt x="249" y="1105"/>
                  </a:lnTo>
                  <a:lnTo>
                    <a:pt x="249" y="1167"/>
                  </a:lnTo>
                  <a:close/>
                  <a:moveTo>
                    <a:pt x="249" y="1444"/>
                  </a:moveTo>
                  <a:lnTo>
                    <a:pt x="803" y="1444"/>
                  </a:lnTo>
                  <a:lnTo>
                    <a:pt x="803" y="1382"/>
                  </a:lnTo>
                  <a:lnTo>
                    <a:pt x="249" y="1382"/>
                  </a:lnTo>
                  <a:lnTo>
                    <a:pt x="249" y="1444"/>
                  </a:lnTo>
                  <a:close/>
                  <a:moveTo>
                    <a:pt x="1308" y="1105"/>
                  </a:moveTo>
                  <a:lnTo>
                    <a:pt x="1179" y="961"/>
                  </a:lnTo>
                  <a:lnTo>
                    <a:pt x="1118" y="1017"/>
                  </a:lnTo>
                  <a:lnTo>
                    <a:pt x="1300" y="1219"/>
                  </a:lnTo>
                  <a:lnTo>
                    <a:pt x="1657" y="922"/>
                  </a:lnTo>
                  <a:lnTo>
                    <a:pt x="1604" y="858"/>
                  </a:lnTo>
                  <a:lnTo>
                    <a:pt x="1308" y="1105"/>
                  </a:lnTo>
                  <a:close/>
                </a:path>
              </a:pathLst>
            </a:custGeom>
            <a:solidFill>
              <a:schemeClr val="bg1"/>
            </a:solidFill>
            <a:ln>
              <a:noFill/>
            </a:ln>
          </p:spPr>
          <p:txBody>
            <a:bodyPr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a:p>
          </p:txBody>
        </p:sp>
      </p:grpSp>
      <p:grpSp>
        <p:nvGrpSpPr>
          <p:cNvPr id="19" name="iSliḍé"/>
          <p:cNvGrpSpPr/>
          <p:nvPr/>
        </p:nvGrpSpPr>
        <p:grpSpPr>
          <a:xfrm>
            <a:off x="9497695" y="2546985"/>
            <a:ext cx="861060" cy="861060"/>
            <a:chOff x="7004918" y="3321760"/>
            <a:chExt cx="861180" cy="861180"/>
          </a:xfrm>
        </p:grpSpPr>
        <p:sp>
          <p:nvSpPr>
            <p:cNvPr id="10" name="ïṥ1ïḑê"/>
            <p:cNvSpPr/>
            <p:nvPr/>
          </p:nvSpPr>
          <p:spPr>
            <a:xfrm>
              <a:off x="7004918" y="3321760"/>
              <a:ext cx="861180" cy="861180"/>
            </a:xfrm>
            <a:prstGeom prst="ellipse">
              <a:avLst/>
            </a:prstGeom>
            <a:solidFill>
              <a:schemeClr val="accent4"/>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000" b="1">
                <a:solidFill>
                  <a:schemeClr val="tx2"/>
                </a:solidFill>
                <a:latin typeface="微软雅黑" panose="020B0503020204020204" pitchFamily="34" charset="-122"/>
                <a:ea typeface="微软雅黑" panose="020B0503020204020204" pitchFamily="34" charset="-122"/>
              </a:endParaRPr>
            </a:p>
          </p:txBody>
        </p:sp>
        <p:sp>
          <p:nvSpPr>
            <p:cNvPr id="16" name="îṡlîḍè"/>
            <p:cNvSpPr/>
            <p:nvPr/>
          </p:nvSpPr>
          <p:spPr bwMode="auto">
            <a:xfrm>
              <a:off x="7144824" y="3548085"/>
              <a:ext cx="581368" cy="408530"/>
            </a:xfrm>
            <a:custGeom>
              <a:avLst/>
              <a:gdLst>
                <a:gd name="connsiteX0" fmla="*/ 450100 w 607639"/>
                <a:gd name="connsiteY0" fmla="*/ 313203 h 426991"/>
                <a:gd name="connsiteX1" fmla="*/ 450100 w 607639"/>
                <a:gd name="connsiteY1" fmla="*/ 403167 h 426991"/>
                <a:gd name="connsiteX2" fmla="*/ 585744 w 607639"/>
                <a:gd name="connsiteY2" fmla="*/ 403167 h 426991"/>
                <a:gd name="connsiteX3" fmla="*/ 586100 w 607639"/>
                <a:gd name="connsiteY3" fmla="*/ 313203 h 426991"/>
                <a:gd name="connsiteX4" fmla="*/ 530294 w 607639"/>
                <a:gd name="connsiteY4" fmla="*/ 313203 h 426991"/>
                <a:gd name="connsiteX5" fmla="*/ 530116 w 607639"/>
                <a:gd name="connsiteY5" fmla="*/ 313203 h 426991"/>
                <a:gd name="connsiteX6" fmla="*/ 529760 w 607639"/>
                <a:gd name="connsiteY6" fmla="*/ 313203 h 426991"/>
                <a:gd name="connsiteX7" fmla="*/ 450901 w 607639"/>
                <a:gd name="connsiteY7" fmla="*/ 313203 h 426991"/>
                <a:gd name="connsiteX8" fmla="*/ 236309 w 607639"/>
                <a:gd name="connsiteY8" fmla="*/ 313203 h 426991"/>
                <a:gd name="connsiteX9" fmla="*/ 236309 w 607639"/>
                <a:gd name="connsiteY9" fmla="*/ 403167 h 426991"/>
                <a:gd name="connsiteX10" fmla="*/ 371953 w 607639"/>
                <a:gd name="connsiteY10" fmla="*/ 403167 h 426991"/>
                <a:gd name="connsiteX11" fmla="*/ 372754 w 607639"/>
                <a:gd name="connsiteY11" fmla="*/ 313203 h 426991"/>
                <a:gd name="connsiteX12" fmla="*/ 237110 w 607639"/>
                <a:gd name="connsiteY12" fmla="*/ 313203 h 426991"/>
                <a:gd name="connsiteX13" fmla="*/ 22519 w 607639"/>
                <a:gd name="connsiteY13" fmla="*/ 313203 h 426991"/>
                <a:gd name="connsiteX14" fmla="*/ 22519 w 607639"/>
                <a:gd name="connsiteY14" fmla="*/ 403167 h 426991"/>
                <a:gd name="connsiteX15" fmla="*/ 158163 w 607639"/>
                <a:gd name="connsiteY15" fmla="*/ 403167 h 426991"/>
                <a:gd name="connsiteX16" fmla="*/ 158964 w 607639"/>
                <a:gd name="connsiteY16" fmla="*/ 313203 h 426991"/>
                <a:gd name="connsiteX17" fmla="*/ 91498 w 607639"/>
                <a:gd name="connsiteY17" fmla="*/ 313203 h 426991"/>
                <a:gd name="connsiteX18" fmla="*/ 91231 w 607639"/>
                <a:gd name="connsiteY18" fmla="*/ 313203 h 426991"/>
                <a:gd name="connsiteX19" fmla="*/ 90964 w 607639"/>
                <a:gd name="connsiteY19" fmla="*/ 313203 h 426991"/>
                <a:gd name="connsiteX20" fmla="*/ 23320 w 607639"/>
                <a:gd name="connsiteY20" fmla="*/ 313203 h 426991"/>
                <a:gd name="connsiteX21" fmla="*/ 91409 w 607639"/>
                <a:gd name="connsiteY21" fmla="*/ 224751 h 426991"/>
                <a:gd name="connsiteX22" fmla="*/ 530294 w 607639"/>
                <a:gd name="connsiteY22" fmla="*/ 224751 h 426991"/>
                <a:gd name="connsiteX23" fmla="*/ 540084 w 607639"/>
                <a:gd name="connsiteY23" fmla="*/ 234530 h 426991"/>
                <a:gd name="connsiteX24" fmla="*/ 540084 w 607639"/>
                <a:gd name="connsiteY24" fmla="*/ 292135 h 426991"/>
                <a:gd name="connsiteX25" fmla="*/ 586456 w 607639"/>
                <a:gd name="connsiteY25" fmla="*/ 292135 h 426991"/>
                <a:gd name="connsiteX26" fmla="*/ 607639 w 607639"/>
                <a:gd name="connsiteY26" fmla="*/ 313203 h 426991"/>
                <a:gd name="connsiteX27" fmla="*/ 607639 w 607639"/>
                <a:gd name="connsiteY27" fmla="*/ 403167 h 426991"/>
                <a:gd name="connsiteX28" fmla="*/ 586456 w 607639"/>
                <a:gd name="connsiteY28" fmla="*/ 426991 h 426991"/>
                <a:gd name="connsiteX29" fmla="*/ 451524 w 607639"/>
                <a:gd name="connsiteY29" fmla="*/ 426991 h 426991"/>
                <a:gd name="connsiteX30" fmla="*/ 427582 w 607639"/>
                <a:gd name="connsiteY30" fmla="*/ 403167 h 426991"/>
                <a:gd name="connsiteX31" fmla="*/ 427582 w 607639"/>
                <a:gd name="connsiteY31" fmla="*/ 313203 h 426991"/>
                <a:gd name="connsiteX32" fmla="*/ 451524 w 607639"/>
                <a:gd name="connsiteY32" fmla="*/ 292135 h 426991"/>
                <a:gd name="connsiteX33" fmla="*/ 517566 w 607639"/>
                <a:gd name="connsiteY33" fmla="*/ 292135 h 426991"/>
                <a:gd name="connsiteX34" fmla="*/ 517566 w 607639"/>
                <a:gd name="connsiteY34" fmla="*/ 247242 h 426991"/>
                <a:gd name="connsiteX35" fmla="*/ 315079 w 607639"/>
                <a:gd name="connsiteY35" fmla="*/ 247242 h 426991"/>
                <a:gd name="connsiteX36" fmla="*/ 315079 w 607639"/>
                <a:gd name="connsiteY36" fmla="*/ 292135 h 426991"/>
                <a:gd name="connsiteX37" fmla="*/ 372665 w 607639"/>
                <a:gd name="connsiteY37" fmla="*/ 292135 h 426991"/>
                <a:gd name="connsiteX38" fmla="*/ 393849 w 607639"/>
                <a:gd name="connsiteY38" fmla="*/ 313203 h 426991"/>
                <a:gd name="connsiteX39" fmla="*/ 393849 w 607639"/>
                <a:gd name="connsiteY39" fmla="*/ 403167 h 426991"/>
                <a:gd name="connsiteX40" fmla="*/ 372665 w 607639"/>
                <a:gd name="connsiteY40" fmla="*/ 426991 h 426991"/>
                <a:gd name="connsiteX41" fmla="*/ 237733 w 607639"/>
                <a:gd name="connsiteY41" fmla="*/ 426991 h 426991"/>
                <a:gd name="connsiteX42" fmla="*/ 213791 w 607639"/>
                <a:gd name="connsiteY42" fmla="*/ 403167 h 426991"/>
                <a:gd name="connsiteX43" fmla="*/ 213791 w 607639"/>
                <a:gd name="connsiteY43" fmla="*/ 313203 h 426991"/>
                <a:gd name="connsiteX44" fmla="*/ 237733 w 607639"/>
                <a:gd name="connsiteY44" fmla="*/ 292135 h 426991"/>
                <a:gd name="connsiteX45" fmla="*/ 292561 w 607639"/>
                <a:gd name="connsiteY45" fmla="*/ 292135 h 426991"/>
                <a:gd name="connsiteX46" fmla="*/ 292561 w 607639"/>
                <a:gd name="connsiteY46" fmla="*/ 247242 h 426991"/>
                <a:gd name="connsiteX47" fmla="*/ 101288 w 607639"/>
                <a:gd name="connsiteY47" fmla="*/ 247242 h 426991"/>
                <a:gd name="connsiteX48" fmla="*/ 101288 w 607639"/>
                <a:gd name="connsiteY48" fmla="*/ 292135 h 426991"/>
                <a:gd name="connsiteX49" fmla="*/ 158875 w 607639"/>
                <a:gd name="connsiteY49" fmla="*/ 292135 h 426991"/>
                <a:gd name="connsiteX50" fmla="*/ 180058 w 607639"/>
                <a:gd name="connsiteY50" fmla="*/ 313203 h 426991"/>
                <a:gd name="connsiteX51" fmla="*/ 180058 w 607639"/>
                <a:gd name="connsiteY51" fmla="*/ 403167 h 426991"/>
                <a:gd name="connsiteX52" fmla="*/ 158875 w 607639"/>
                <a:gd name="connsiteY52" fmla="*/ 426991 h 426991"/>
                <a:gd name="connsiteX53" fmla="*/ 24032 w 607639"/>
                <a:gd name="connsiteY53" fmla="*/ 426991 h 426991"/>
                <a:gd name="connsiteX54" fmla="*/ 0 w 607639"/>
                <a:gd name="connsiteY54" fmla="*/ 403167 h 426991"/>
                <a:gd name="connsiteX55" fmla="*/ 0 w 607639"/>
                <a:gd name="connsiteY55" fmla="*/ 313203 h 426991"/>
                <a:gd name="connsiteX56" fmla="*/ 24032 w 607639"/>
                <a:gd name="connsiteY56" fmla="*/ 292135 h 426991"/>
                <a:gd name="connsiteX57" fmla="*/ 78770 w 607639"/>
                <a:gd name="connsiteY57" fmla="*/ 292135 h 426991"/>
                <a:gd name="connsiteX58" fmla="*/ 78770 w 607639"/>
                <a:gd name="connsiteY58" fmla="*/ 234530 h 426991"/>
                <a:gd name="connsiteX59" fmla="*/ 91409 w 607639"/>
                <a:gd name="connsiteY59" fmla="*/ 224751 h 426991"/>
                <a:gd name="connsiteX60" fmla="*/ 236326 w 607639"/>
                <a:gd name="connsiteY60" fmla="*/ 21066 h 426991"/>
                <a:gd name="connsiteX61" fmla="*/ 236326 w 607639"/>
                <a:gd name="connsiteY61" fmla="*/ 111021 h 426991"/>
                <a:gd name="connsiteX62" fmla="*/ 371758 w 607639"/>
                <a:gd name="connsiteY62" fmla="*/ 111021 h 426991"/>
                <a:gd name="connsiteX63" fmla="*/ 372380 w 607639"/>
                <a:gd name="connsiteY63" fmla="*/ 21066 h 426991"/>
                <a:gd name="connsiteX64" fmla="*/ 237127 w 607639"/>
                <a:gd name="connsiteY64" fmla="*/ 21066 h 426991"/>
                <a:gd name="connsiteX65" fmla="*/ 237750 w 607639"/>
                <a:gd name="connsiteY65" fmla="*/ 0 h 426991"/>
                <a:gd name="connsiteX66" fmla="*/ 372647 w 607639"/>
                <a:gd name="connsiteY66" fmla="*/ 0 h 426991"/>
                <a:gd name="connsiteX67" fmla="*/ 393825 w 607639"/>
                <a:gd name="connsiteY67" fmla="*/ 21066 h 426991"/>
                <a:gd name="connsiteX68" fmla="*/ 393825 w 607639"/>
                <a:gd name="connsiteY68" fmla="*/ 111021 h 426991"/>
                <a:gd name="connsiteX69" fmla="*/ 372647 w 607639"/>
                <a:gd name="connsiteY69" fmla="*/ 134843 h 426991"/>
                <a:gd name="connsiteX70" fmla="*/ 315076 w 607639"/>
                <a:gd name="connsiteY70" fmla="*/ 134843 h 426991"/>
                <a:gd name="connsiteX71" fmla="*/ 315076 w 607639"/>
                <a:gd name="connsiteY71" fmla="*/ 191020 h 426991"/>
                <a:gd name="connsiteX72" fmla="*/ 292563 w 607639"/>
                <a:gd name="connsiteY72" fmla="*/ 191020 h 426991"/>
                <a:gd name="connsiteX73" fmla="*/ 292563 w 607639"/>
                <a:gd name="connsiteY73" fmla="*/ 134843 h 426991"/>
                <a:gd name="connsiteX74" fmla="*/ 237750 w 607639"/>
                <a:gd name="connsiteY74" fmla="*/ 134843 h 426991"/>
                <a:gd name="connsiteX75" fmla="*/ 213813 w 607639"/>
                <a:gd name="connsiteY75" fmla="*/ 111021 h 426991"/>
                <a:gd name="connsiteX76" fmla="*/ 213813 w 607639"/>
                <a:gd name="connsiteY76" fmla="*/ 21066 h 426991"/>
                <a:gd name="connsiteX77" fmla="*/ 237750 w 607639"/>
                <a:gd name="connsiteY77" fmla="*/ 0 h 42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07639" h="426991">
                  <a:moveTo>
                    <a:pt x="450100" y="313203"/>
                  </a:moveTo>
                  <a:lnTo>
                    <a:pt x="450100" y="403167"/>
                  </a:lnTo>
                  <a:lnTo>
                    <a:pt x="585744" y="403167"/>
                  </a:lnTo>
                  <a:lnTo>
                    <a:pt x="586100" y="313203"/>
                  </a:lnTo>
                  <a:lnTo>
                    <a:pt x="530294" y="313203"/>
                  </a:lnTo>
                  <a:cubicBezTo>
                    <a:pt x="530294" y="313203"/>
                    <a:pt x="530116" y="313203"/>
                    <a:pt x="530116" y="313203"/>
                  </a:cubicBezTo>
                  <a:cubicBezTo>
                    <a:pt x="530027" y="313203"/>
                    <a:pt x="529849" y="313203"/>
                    <a:pt x="529760" y="313203"/>
                  </a:cubicBezTo>
                  <a:lnTo>
                    <a:pt x="450901" y="313203"/>
                  </a:lnTo>
                  <a:close/>
                  <a:moveTo>
                    <a:pt x="236309" y="313203"/>
                  </a:moveTo>
                  <a:lnTo>
                    <a:pt x="236309" y="403167"/>
                  </a:lnTo>
                  <a:lnTo>
                    <a:pt x="371953" y="403167"/>
                  </a:lnTo>
                  <a:lnTo>
                    <a:pt x="372754" y="313203"/>
                  </a:lnTo>
                  <a:lnTo>
                    <a:pt x="237110" y="313203"/>
                  </a:lnTo>
                  <a:close/>
                  <a:moveTo>
                    <a:pt x="22519" y="313203"/>
                  </a:moveTo>
                  <a:lnTo>
                    <a:pt x="22519" y="403167"/>
                  </a:lnTo>
                  <a:lnTo>
                    <a:pt x="158163" y="403167"/>
                  </a:lnTo>
                  <a:lnTo>
                    <a:pt x="158964" y="313203"/>
                  </a:lnTo>
                  <a:lnTo>
                    <a:pt x="91498" y="313203"/>
                  </a:lnTo>
                  <a:cubicBezTo>
                    <a:pt x="91409" y="313203"/>
                    <a:pt x="91320" y="313203"/>
                    <a:pt x="91231" y="313203"/>
                  </a:cubicBezTo>
                  <a:cubicBezTo>
                    <a:pt x="91231" y="313203"/>
                    <a:pt x="90964" y="313203"/>
                    <a:pt x="90964" y="313203"/>
                  </a:cubicBezTo>
                  <a:lnTo>
                    <a:pt x="23320" y="313203"/>
                  </a:lnTo>
                  <a:close/>
                  <a:moveTo>
                    <a:pt x="91409" y="224751"/>
                  </a:moveTo>
                  <a:lnTo>
                    <a:pt x="530294" y="224751"/>
                  </a:lnTo>
                  <a:cubicBezTo>
                    <a:pt x="536435" y="224751"/>
                    <a:pt x="540084" y="228396"/>
                    <a:pt x="540084" y="234530"/>
                  </a:cubicBezTo>
                  <a:lnTo>
                    <a:pt x="540084" y="292135"/>
                  </a:lnTo>
                  <a:lnTo>
                    <a:pt x="586456" y="292135"/>
                  </a:lnTo>
                  <a:cubicBezTo>
                    <a:pt x="598917" y="292135"/>
                    <a:pt x="607639" y="300847"/>
                    <a:pt x="607639" y="313203"/>
                  </a:cubicBezTo>
                  <a:lnTo>
                    <a:pt x="607639" y="403167"/>
                  </a:lnTo>
                  <a:cubicBezTo>
                    <a:pt x="607639" y="415524"/>
                    <a:pt x="598917" y="426991"/>
                    <a:pt x="586456" y="426991"/>
                  </a:cubicBezTo>
                  <a:lnTo>
                    <a:pt x="451524" y="426991"/>
                  </a:lnTo>
                  <a:cubicBezTo>
                    <a:pt x="439152" y="426991"/>
                    <a:pt x="427582" y="415524"/>
                    <a:pt x="427582" y="403167"/>
                  </a:cubicBezTo>
                  <a:lnTo>
                    <a:pt x="427582" y="313203"/>
                  </a:lnTo>
                  <a:cubicBezTo>
                    <a:pt x="427582" y="300847"/>
                    <a:pt x="439152" y="292135"/>
                    <a:pt x="451524" y="292135"/>
                  </a:cubicBezTo>
                  <a:lnTo>
                    <a:pt x="517566" y="292135"/>
                  </a:lnTo>
                  <a:lnTo>
                    <a:pt x="517566" y="247242"/>
                  </a:lnTo>
                  <a:lnTo>
                    <a:pt x="315079" y="247242"/>
                  </a:lnTo>
                  <a:lnTo>
                    <a:pt x="315079" y="292135"/>
                  </a:lnTo>
                  <a:lnTo>
                    <a:pt x="372665" y="292135"/>
                  </a:lnTo>
                  <a:cubicBezTo>
                    <a:pt x="385126" y="292135"/>
                    <a:pt x="393849" y="300847"/>
                    <a:pt x="393849" y="313203"/>
                  </a:cubicBezTo>
                  <a:lnTo>
                    <a:pt x="393849" y="403167"/>
                  </a:lnTo>
                  <a:cubicBezTo>
                    <a:pt x="393849" y="415524"/>
                    <a:pt x="385126" y="426991"/>
                    <a:pt x="372665" y="426991"/>
                  </a:cubicBezTo>
                  <a:lnTo>
                    <a:pt x="237733" y="426991"/>
                  </a:lnTo>
                  <a:cubicBezTo>
                    <a:pt x="225362" y="426991"/>
                    <a:pt x="213791" y="415524"/>
                    <a:pt x="213791" y="403167"/>
                  </a:cubicBezTo>
                  <a:lnTo>
                    <a:pt x="213791" y="313203"/>
                  </a:lnTo>
                  <a:cubicBezTo>
                    <a:pt x="213791" y="300847"/>
                    <a:pt x="225362" y="292135"/>
                    <a:pt x="237733" y="292135"/>
                  </a:cubicBezTo>
                  <a:lnTo>
                    <a:pt x="292561" y="292135"/>
                  </a:lnTo>
                  <a:lnTo>
                    <a:pt x="292561" y="247242"/>
                  </a:lnTo>
                  <a:lnTo>
                    <a:pt x="101288" y="247242"/>
                  </a:lnTo>
                  <a:lnTo>
                    <a:pt x="101288" y="292135"/>
                  </a:lnTo>
                  <a:lnTo>
                    <a:pt x="158875" y="292135"/>
                  </a:lnTo>
                  <a:cubicBezTo>
                    <a:pt x="171335" y="292135"/>
                    <a:pt x="180058" y="300847"/>
                    <a:pt x="180058" y="313203"/>
                  </a:cubicBezTo>
                  <a:lnTo>
                    <a:pt x="180058" y="403167"/>
                  </a:lnTo>
                  <a:cubicBezTo>
                    <a:pt x="180058" y="415524"/>
                    <a:pt x="171335" y="426991"/>
                    <a:pt x="158875" y="426991"/>
                  </a:cubicBezTo>
                  <a:lnTo>
                    <a:pt x="24032" y="426991"/>
                  </a:lnTo>
                  <a:cubicBezTo>
                    <a:pt x="11571" y="426991"/>
                    <a:pt x="0" y="415524"/>
                    <a:pt x="0" y="403167"/>
                  </a:cubicBezTo>
                  <a:lnTo>
                    <a:pt x="0" y="313203"/>
                  </a:lnTo>
                  <a:cubicBezTo>
                    <a:pt x="0" y="300847"/>
                    <a:pt x="11571" y="292135"/>
                    <a:pt x="24032" y="292135"/>
                  </a:cubicBezTo>
                  <a:lnTo>
                    <a:pt x="78770" y="292135"/>
                  </a:lnTo>
                  <a:lnTo>
                    <a:pt x="78770" y="234530"/>
                  </a:lnTo>
                  <a:cubicBezTo>
                    <a:pt x="78770" y="228396"/>
                    <a:pt x="85178" y="224751"/>
                    <a:pt x="91409" y="224751"/>
                  </a:cubicBezTo>
                  <a:close/>
                  <a:moveTo>
                    <a:pt x="236326" y="21066"/>
                  </a:moveTo>
                  <a:lnTo>
                    <a:pt x="236326" y="111021"/>
                  </a:lnTo>
                  <a:lnTo>
                    <a:pt x="371758" y="111021"/>
                  </a:lnTo>
                  <a:lnTo>
                    <a:pt x="372380" y="21066"/>
                  </a:lnTo>
                  <a:lnTo>
                    <a:pt x="237127" y="21066"/>
                  </a:lnTo>
                  <a:close/>
                  <a:moveTo>
                    <a:pt x="237750" y="0"/>
                  </a:moveTo>
                  <a:lnTo>
                    <a:pt x="372647" y="0"/>
                  </a:lnTo>
                  <a:cubicBezTo>
                    <a:pt x="385105" y="0"/>
                    <a:pt x="393825" y="8711"/>
                    <a:pt x="393825" y="21066"/>
                  </a:cubicBezTo>
                  <a:lnTo>
                    <a:pt x="393825" y="111021"/>
                  </a:lnTo>
                  <a:cubicBezTo>
                    <a:pt x="393825" y="123376"/>
                    <a:pt x="385105" y="134843"/>
                    <a:pt x="372647" y="134843"/>
                  </a:cubicBezTo>
                  <a:lnTo>
                    <a:pt x="315076" y="134843"/>
                  </a:lnTo>
                  <a:lnTo>
                    <a:pt x="315076" y="191020"/>
                  </a:lnTo>
                  <a:lnTo>
                    <a:pt x="292563" y="191020"/>
                  </a:lnTo>
                  <a:lnTo>
                    <a:pt x="292563" y="134843"/>
                  </a:lnTo>
                  <a:lnTo>
                    <a:pt x="237750" y="134843"/>
                  </a:lnTo>
                  <a:cubicBezTo>
                    <a:pt x="225381" y="134843"/>
                    <a:pt x="213813" y="123376"/>
                    <a:pt x="213813" y="111021"/>
                  </a:cubicBezTo>
                  <a:lnTo>
                    <a:pt x="213813" y="21066"/>
                  </a:lnTo>
                  <a:cubicBezTo>
                    <a:pt x="213813" y="8711"/>
                    <a:pt x="225381" y="0"/>
                    <a:pt x="237750" y="0"/>
                  </a:cubicBezTo>
                  <a:close/>
                </a:path>
              </a:pathLst>
            </a:custGeom>
            <a:solidFill>
              <a:schemeClr val="bg1"/>
            </a:solidFill>
            <a:ln>
              <a:noFill/>
            </a:ln>
          </p:spPr>
          <p:txBody>
            <a:bodyPr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sz="2000" b="1">
                <a:solidFill>
                  <a:schemeClr val="tx2"/>
                </a:solidFill>
                <a:latin typeface="微软雅黑" panose="020B0503020204020204" pitchFamily="34" charset="-122"/>
                <a:ea typeface="微软雅黑" panose="020B0503020204020204" pitchFamily="34" charset="-122"/>
              </a:endParaRPr>
            </a:p>
          </p:txBody>
        </p:sp>
      </p:grpSp>
      <p:grpSp>
        <p:nvGrpSpPr>
          <p:cNvPr id="22" name="is1ïḋê"/>
          <p:cNvGrpSpPr/>
          <p:nvPr/>
        </p:nvGrpSpPr>
        <p:grpSpPr>
          <a:xfrm>
            <a:off x="1946910" y="4532630"/>
            <a:ext cx="3492500" cy="906780"/>
            <a:chOff x="3155538" y="4871732"/>
            <a:chExt cx="3492795" cy="906499"/>
          </a:xfrm>
        </p:grpSpPr>
        <p:sp>
          <p:nvSpPr>
            <p:cNvPr id="23" name="íşľïḍé"/>
            <p:cNvSpPr/>
            <p:nvPr/>
          </p:nvSpPr>
          <p:spPr bwMode="auto">
            <a:xfrm>
              <a:off x="3155538" y="5222871"/>
              <a:ext cx="3492795" cy="55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rIns="9000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50000"/>
                </a:lnSpc>
                <a:spcBef>
                  <a:spcPct val="0"/>
                </a:spcBef>
              </a:pPr>
              <a:r>
                <a:rPr lang="zh-CN" sz="1200" b="1" dirty="0">
                  <a:solidFill>
                    <a:schemeClr val="tx2"/>
                  </a:solidFill>
                  <a:latin typeface="微软雅黑" panose="020B0503020204020204" pitchFamily="34" charset="-122"/>
                  <a:ea typeface="微软雅黑" panose="020B0503020204020204" pitchFamily="34" charset="-122"/>
                </a:rPr>
                <a:t>学生通过登录办事服务中心申请新的一卡通，或发起补办一卡通申请。</a:t>
              </a:r>
            </a:p>
          </p:txBody>
        </p:sp>
        <p:sp>
          <p:nvSpPr>
            <p:cNvPr id="24" name="íṩlíḓè"/>
            <p:cNvSpPr txBox="1"/>
            <p:nvPr/>
          </p:nvSpPr>
          <p:spPr bwMode="auto">
            <a:xfrm>
              <a:off x="3155538" y="4871732"/>
              <a:ext cx="3492795" cy="35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b="1" dirty="0">
                  <a:solidFill>
                    <a:schemeClr val="tx2"/>
                  </a:solidFill>
                  <a:latin typeface="微软雅黑" panose="020B0503020204020204" pitchFamily="34" charset="-122"/>
                  <a:ea typeface="微软雅黑" panose="020B0503020204020204" pitchFamily="34" charset="-122"/>
                </a:rPr>
                <a:t>一卡通新开补办申请</a:t>
              </a:r>
            </a:p>
          </p:txBody>
        </p:sp>
      </p:grpSp>
      <p:grpSp>
        <p:nvGrpSpPr>
          <p:cNvPr id="25" name="ïşḷiḓè"/>
          <p:cNvGrpSpPr/>
          <p:nvPr/>
        </p:nvGrpSpPr>
        <p:grpSpPr>
          <a:xfrm>
            <a:off x="3902075" y="3084195"/>
            <a:ext cx="3492500" cy="906780"/>
            <a:chOff x="3155538" y="4871732"/>
            <a:chExt cx="3492795" cy="906499"/>
          </a:xfrm>
        </p:grpSpPr>
        <p:sp>
          <p:nvSpPr>
            <p:cNvPr id="26" name="íṧ1ïde"/>
            <p:cNvSpPr/>
            <p:nvPr/>
          </p:nvSpPr>
          <p:spPr bwMode="auto">
            <a:xfrm>
              <a:off x="3155538" y="5222871"/>
              <a:ext cx="3492795" cy="55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rIns="9000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50000"/>
                </a:lnSpc>
                <a:spcBef>
                  <a:spcPct val="0"/>
                </a:spcBef>
              </a:pPr>
              <a:r>
                <a:rPr lang="zh-CN" sz="1200" b="1" dirty="0">
                  <a:solidFill>
                    <a:schemeClr val="tx2"/>
                  </a:solidFill>
                  <a:latin typeface="微软雅黑" panose="020B0503020204020204" pitchFamily="34" charset="-122"/>
                  <a:ea typeface="微软雅黑" panose="020B0503020204020204" pitchFamily="34" charset="-122"/>
                </a:rPr>
                <a:t>学生通过登录办事服务中心一卡通服务查询个人消费、充值记录。</a:t>
              </a:r>
            </a:p>
          </p:txBody>
        </p:sp>
        <p:sp>
          <p:nvSpPr>
            <p:cNvPr id="27" name="iṩľídé"/>
            <p:cNvSpPr txBox="1"/>
            <p:nvPr/>
          </p:nvSpPr>
          <p:spPr bwMode="auto">
            <a:xfrm>
              <a:off x="3155538" y="4871732"/>
              <a:ext cx="3492795" cy="35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b="1" dirty="0">
                  <a:solidFill>
                    <a:schemeClr val="tx2"/>
                  </a:solidFill>
                  <a:latin typeface="微软雅黑" panose="020B0503020204020204" pitchFamily="34" charset="-122"/>
                  <a:ea typeface="微软雅黑" panose="020B0503020204020204" pitchFamily="34" charset="-122"/>
                </a:rPr>
                <a:t>一卡通消费记录</a:t>
              </a:r>
            </a:p>
          </p:txBody>
        </p:sp>
      </p:grpSp>
      <p:grpSp>
        <p:nvGrpSpPr>
          <p:cNvPr id="28" name="ïsľidê"/>
          <p:cNvGrpSpPr/>
          <p:nvPr/>
        </p:nvGrpSpPr>
        <p:grpSpPr>
          <a:xfrm>
            <a:off x="6075045" y="1964055"/>
            <a:ext cx="3492500" cy="906780"/>
            <a:chOff x="3155538" y="4871732"/>
            <a:chExt cx="3492795" cy="906499"/>
          </a:xfrm>
        </p:grpSpPr>
        <p:sp>
          <p:nvSpPr>
            <p:cNvPr id="29" name="ïŝḷïḑe"/>
            <p:cNvSpPr/>
            <p:nvPr/>
          </p:nvSpPr>
          <p:spPr bwMode="auto">
            <a:xfrm>
              <a:off x="3155538" y="5222871"/>
              <a:ext cx="3492795" cy="55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rIns="9000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50000"/>
                </a:lnSpc>
                <a:spcBef>
                  <a:spcPct val="0"/>
                </a:spcBef>
              </a:pPr>
              <a:r>
                <a:rPr lang="zh-CN" sz="1200" b="1" dirty="0">
                  <a:solidFill>
                    <a:schemeClr val="tx2"/>
                  </a:solidFill>
                  <a:latin typeface="微软雅黑" panose="020B0503020204020204" pitchFamily="34" charset="-122"/>
                  <a:ea typeface="微软雅黑" panose="020B0503020204020204" pitchFamily="34" charset="-122"/>
                </a:rPr>
                <a:t>学生通过登录办事服务中心一卡通服务，通过微信支付完成在线缴费。</a:t>
              </a:r>
            </a:p>
          </p:txBody>
        </p:sp>
        <p:sp>
          <p:nvSpPr>
            <p:cNvPr id="30" name="iṩ1ïḍê"/>
            <p:cNvSpPr txBox="1"/>
            <p:nvPr/>
          </p:nvSpPr>
          <p:spPr bwMode="auto">
            <a:xfrm>
              <a:off x="3155538" y="4871732"/>
              <a:ext cx="3492795" cy="35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b="1" dirty="0">
                  <a:solidFill>
                    <a:schemeClr val="tx2"/>
                  </a:solidFill>
                  <a:latin typeface="微软雅黑" panose="020B0503020204020204" pitchFamily="34" charset="-122"/>
                  <a:ea typeface="微软雅黑" panose="020B0503020204020204" pitchFamily="34" charset="-122"/>
                </a:rPr>
                <a:t>一卡通在线充值</a:t>
              </a:r>
            </a:p>
          </p:txBody>
        </p:sp>
      </p:grpSp>
      <p:cxnSp>
        <p:nvCxnSpPr>
          <p:cNvPr id="33" name="直接连接符 32"/>
          <p:cNvCxnSpPr/>
          <p:nvPr/>
        </p:nvCxnSpPr>
        <p:spPr>
          <a:xfrm>
            <a:off x="1946910" y="4262755"/>
            <a:ext cx="5299710"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1946910" y="2948305"/>
            <a:ext cx="7429500"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6" name="组合 465"/>
          <p:cNvGrpSpPr/>
          <p:nvPr/>
        </p:nvGrpSpPr>
        <p:grpSpPr>
          <a:xfrm>
            <a:off x="673100" y="1190625"/>
            <a:ext cx="10845800" cy="583565"/>
            <a:chOff x="1060" y="1875"/>
            <a:chExt cx="17080" cy="919"/>
          </a:xfrm>
        </p:grpSpPr>
        <p:cxnSp>
          <p:nvCxnSpPr>
            <p:cNvPr id="467" name="直接连接符 466"/>
            <p:cNvCxnSpPr/>
            <p:nvPr/>
          </p:nvCxnSpPr>
          <p:spPr>
            <a:xfrm>
              <a:off x="1060" y="2794"/>
              <a:ext cx="17080" cy="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68" name="îSlïḋê"/>
            <p:cNvSpPr txBox="1"/>
            <p:nvPr/>
          </p:nvSpPr>
          <p:spPr>
            <a:xfrm>
              <a:off x="1700" y="1875"/>
              <a:ext cx="12659" cy="919"/>
            </a:xfrm>
            <a:prstGeom prst="rect">
              <a:avLst/>
            </a:prstGeom>
            <a:noFill/>
          </p:spPr>
          <p:txBody>
            <a:bodyPr wrap="square" lIns="91440" tIns="45720" rIns="91440" bIns="45720" rtlCol="0" anchor="t" anchorCtr="0">
              <a:spAutoFit/>
            </a:bodyPr>
            <a:lstStyle/>
            <a:p>
              <a:pPr lvl="0" algn="just">
                <a:buClrTx/>
                <a:buSzTx/>
                <a:buFontTx/>
              </a:pPr>
              <a:r>
                <a:rPr lang="zh-CN" altLang="en-US" sz="3200" b="1" dirty="0">
                  <a:solidFill>
                    <a:srgbClr val="4794B7"/>
                  </a:solidFill>
                  <a:latin typeface="微软雅黑" panose="020B0503020204020204" pitchFamily="34" charset="-122"/>
                  <a:ea typeface="微软雅黑" panose="020B0503020204020204" pitchFamily="34" charset="-122"/>
                  <a:sym typeface="+mn-ea"/>
                </a:rPr>
                <a:t>第二课堂服务</a:t>
              </a:r>
            </a:p>
          </p:txBody>
        </p:sp>
      </p:grpSp>
      <p:sp>
        <p:nvSpPr>
          <p:cNvPr id="5" name="işľïḓê"/>
          <p:cNvSpPr/>
          <p:nvPr/>
        </p:nvSpPr>
        <p:spPr bwMode="auto">
          <a:xfrm>
            <a:off x="673100" y="4587240"/>
            <a:ext cx="10851515" cy="1863725"/>
          </a:xfrm>
          <a:prstGeom prst="rect">
            <a:avLst/>
          </a:prstGeom>
          <a:solidFill>
            <a:schemeClr val="tx1">
              <a:alpha val="70000"/>
            </a:schemeClr>
          </a:solidFill>
          <a:ln w="381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normAutofit/>
          </a:bodyPr>
          <a:lstStyle/>
          <a:p>
            <a:pPr algn="ctr"/>
            <a:endParaRPr lang="zh-CN" altLang="en-US" dirty="0">
              <a:solidFill>
                <a:schemeClr val="dk1"/>
              </a:solidFill>
            </a:endParaRPr>
          </a:p>
        </p:txBody>
      </p:sp>
      <p:grpSp>
        <p:nvGrpSpPr>
          <p:cNvPr id="37" name="íṩľíḍê"/>
          <p:cNvGrpSpPr/>
          <p:nvPr/>
        </p:nvGrpSpPr>
        <p:grpSpPr>
          <a:xfrm>
            <a:off x="4396105" y="5005070"/>
            <a:ext cx="6990080" cy="1144905"/>
            <a:chOff x="1859280" y="1620514"/>
            <a:chExt cx="10845800" cy="1144787"/>
          </a:xfrm>
        </p:grpSpPr>
        <p:sp>
          <p:nvSpPr>
            <p:cNvPr id="38" name="ïsḻíḓê"/>
            <p:cNvSpPr txBox="1"/>
            <p:nvPr/>
          </p:nvSpPr>
          <p:spPr>
            <a:xfrm>
              <a:off x="1859285" y="1620514"/>
              <a:ext cx="10845795" cy="420362"/>
            </a:xfrm>
            <a:prstGeom prst="rect">
              <a:avLst/>
            </a:prstGeom>
            <a:noFill/>
            <a:ln>
              <a:noFill/>
            </a:ln>
          </p:spPr>
          <p:txBody>
            <a:bodyPr wrap="square" lIns="91440" tIns="45720" rIns="91440" bIns="4572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buSzPct val="25000"/>
              </a:pPr>
              <a:r>
                <a:rPr lang="zh-CN" altLang="en-US" sz="2000" b="1" dirty="0">
                  <a:solidFill>
                    <a:schemeClr val="bg1"/>
                  </a:solidFill>
                  <a:latin typeface="微软雅黑" panose="020B0503020204020204" pitchFamily="34" charset="-122"/>
                  <a:ea typeface="微软雅黑" panose="020B0503020204020204" pitchFamily="34" charset="-122"/>
                </a:rPr>
                <a:t>校园大学生互动园地</a:t>
              </a:r>
            </a:p>
          </p:txBody>
        </p:sp>
        <p:sp>
          <p:nvSpPr>
            <p:cNvPr id="39" name="îṣ1íḑè"/>
            <p:cNvSpPr txBox="1"/>
            <p:nvPr/>
          </p:nvSpPr>
          <p:spPr>
            <a:xfrm>
              <a:off x="1859280" y="2040875"/>
              <a:ext cx="10845797" cy="724426"/>
            </a:xfrm>
            <a:prstGeom prst="rect">
              <a:avLst/>
            </a:prstGeom>
            <a:noFill/>
            <a:ln>
              <a:noFill/>
            </a:ln>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buSzPct val="25000"/>
              </a:pPr>
              <a:r>
                <a:rPr lang="zh-CN" altLang="en-US" sz="1400" b="1" dirty="0">
                  <a:solidFill>
                    <a:schemeClr val="bg1"/>
                  </a:solidFill>
                  <a:latin typeface="微软雅黑" panose="020B0503020204020204" pitchFamily="34" charset="-122"/>
                  <a:ea typeface="微软雅黑" panose="020B0503020204020204" pitchFamily="34" charset="-122"/>
                </a:rPr>
                <a:t>一站式解决校园活动组织、记录、管理、数据分析问题。</a:t>
              </a:r>
            </a:p>
          </p:txBody>
        </p:sp>
      </p:grpSp>
      <p:grpSp>
        <p:nvGrpSpPr>
          <p:cNvPr id="33" name="íṡḻidè"/>
          <p:cNvGrpSpPr/>
          <p:nvPr/>
        </p:nvGrpSpPr>
        <p:grpSpPr>
          <a:xfrm>
            <a:off x="5113655" y="1902460"/>
            <a:ext cx="503555" cy="503555"/>
            <a:chOff x="4986639" y="1597947"/>
            <a:chExt cx="503694" cy="503693"/>
          </a:xfrm>
          <a:solidFill>
            <a:srgbClr val="4794B7"/>
          </a:solidFill>
        </p:grpSpPr>
        <p:sp>
          <p:nvSpPr>
            <p:cNvPr id="24" name="îṧ1iďe"/>
            <p:cNvSpPr/>
            <p:nvPr/>
          </p:nvSpPr>
          <p:spPr>
            <a:xfrm>
              <a:off x="4986639" y="1597947"/>
              <a:ext cx="503694" cy="503693"/>
            </a:xfrm>
            <a:prstGeom prst="ellipse">
              <a:avLst/>
            </a:prstGeom>
            <a:grpFill/>
            <a:ln w="38100">
              <a:noFill/>
            </a:ln>
          </p:spPr>
          <p:style>
            <a:lnRef idx="2">
              <a:schemeClr val="dk1"/>
            </a:lnRef>
            <a:fillRef idx="1">
              <a:schemeClr val="lt1"/>
            </a:fillRef>
            <a:effectRef idx="0">
              <a:schemeClr val="dk1"/>
            </a:effectRef>
            <a:fontRef idx="minor">
              <a:schemeClr val="dk1"/>
            </a:fontRef>
          </p:style>
          <p:txBody>
            <a:bodyPr wrap="square" lIns="91440" tIns="45720" rIns="91440" bIns="45720" anchor="ctr">
              <a:normAutofit fontScale="90000"/>
            </a:bodyPr>
            <a:lstStyle>
              <a:defPPr>
                <a:defRPr lang="zh-CN"/>
              </a:defPPr>
              <a:lvl1pPr marL="0" algn="l" defTabSz="914400" rtl="0" eaLnBrk="1" latinLnBrk="0" hangingPunct="1">
                <a:defRPr sz="1800" kern="1200">
                  <a:solidFill>
                    <a:schemeClr val="dk1"/>
                  </a:solidFill>
                </a:defRPr>
              </a:lvl1pPr>
              <a:lvl2pPr marL="457200" algn="l" defTabSz="914400" rtl="0" eaLnBrk="1" latinLnBrk="0" hangingPunct="1">
                <a:defRPr sz="1800" kern="1200">
                  <a:solidFill>
                    <a:schemeClr val="dk1"/>
                  </a:solidFill>
                </a:defRPr>
              </a:lvl2pPr>
              <a:lvl3pPr marL="914400" algn="l" defTabSz="914400" rtl="0" eaLnBrk="1" latinLnBrk="0" hangingPunct="1">
                <a:defRPr sz="1800" kern="1200">
                  <a:solidFill>
                    <a:schemeClr val="dk1"/>
                  </a:solidFill>
                </a:defRPr>
              </a:lvl3pPr>
              <a:lvl4pPr marL="1371600" algn="l" defTabSz="914400" rtl="0" eaLnBrk="1" latinLnBrk="0" hangingPunct="1">
                <a:defRPr sz="1800" kern="1200">
                  <a:solidFill>
                    <a:schemeClr val="dk1"/>
                  </a:solidFill>
                </a:defRPr>
              </a:lvl4pPr>
              <a:lvl5pPr marL="1828800" algn="l" defTabSz="914400" rtl="0" eaLnBrk="1" latinLnBrk="0" hangingPunct="1">
                <a:defRPr sz="1800" kern="1200">
                  <a:solidFill>
                    <a:schemeClr val="dk1"/>
                  </a:solidFill>
                </a:defRPr>
              </a:lvl5pPr>
              <a:lvl6pPr marL="2286000" algn="l" defTabSz="914400" rtl="0" eaLnBrk="1" latinLnBrk="0" hangingPunct="1">
                <a:defRPr sz="1800" kern="1200">
                  <a:solidFill>
                    <a:schemeClr val="dk1"/>
                  </a:solidFill>
                </a:defRPr>
              </a:lvl6pPr>
              <a:lvl7pPr marL="2743200" algn="l" defTabSz="914400" rtl="0" eaLnBrk="1" latinLnBrk="0" hangingPunct="1">
                <a:defRPr sz="1800" kern="1200">
                  <a:solidFill>
                    <a:schemeClr val="dk1"/>
                  </a:solidFill>
                </a:defRPr>
              </a:lvl7pPr>
              <a:lvl8pPr marL="3200400" algn="l" defTabSz="914400" rtl="0" eaLnBrk="1" latinLnBrk="0" hangingPunct="1">
                <a:defRPr sz="1800" kern="1200">
                  <a:solidFill>
                    <a:schemeClr val="dk1"/>
                  </a:solidFill>
                </a:defRPr>
              </a:lvl8pPr>
              <a:lvl9pPr marL="3657600" algn="l" defTabSz="914400" rtl="0" eaLnBrk="1" latinLnBrk="0" hangingPunct="1">
                <a:defRPr sz="1800" kern="1200">
                  <a:solidFill>
                    <a:schemeClr val="dk1"/>
                  </a:solidFill>
                </a:defRPr>
              </a:lvl9pPr>
            </a:lstStyle>
            <a:p>
              <a:pPr algn="ctr"/>
              <a:endParaRPr b="1" dirty="0">
                <a:solidFill>
                  <a:schemeClr val="tx2"/>
                </a:solidFill>
                <a:latin typeface="微软雅黑" panose="020B0503020204020204" pitchFamily="34" charset="-122"/>
                <a:ea typeface="微软雅黑" panose="020B0503020204020204" pitchFamily="34" charset="-122"/>
              </a:endParaRPr>
            </a:p>
          </p:txBody>
        </p:sp>
        <p:sp>
          <p:nvSpPr>
            <p:cNvPr id="25" name="íšlíḋé"/>
            <p:cNvSpPr/>
            <p:nvPr/>
          </p:nvSpPr>
          <p:spPr bwMode="auto">
            <a:xfrm>
              <a:off x="5109763" y="1715390"/>
              <a:ext cx="257447" cy="268805"/>
            </a:xfrm>
            <a:custGeom>
              <a:avLst/>
              <a:gdLst>
                <a:gd name="connsiteX0" fmla="*/ 290894 w 581627"/>
                <a:gd name="connsiteY0" fmla="*/ 127512 h 607286"/>
                <a:gd name="connsiteX1" fmla="*/ 303234 w 581627"/>
                <a:gd name="connsiteY1" fmla="*/ 139829 h 607286"/>
                <a:gd name="connsiteX2" fmla="*/ 303234 w 581627"/>
                <a:gd name="connsiteY2" fmla="*/ 304505 h 607286"/>
                <a:gd name="connsiteX3" fmla="*/ 309861 w 581627"/>
                <a:gd name="connsiteY3" fmla="*/ 304505 h 607286"/>
                <a:gd name="connsiteX4" fmla="*/ 322201 w 581627"/>
                <a:gd name="connsiteY4" fmla="*/ 316822 h 607286"/>
                <a:gd name="connsiteX5" fmla="*/ 309861 w 581627"/>
                <a:gd name="connsiteY5" fmla="*/ 329138 h 607286"/>
                <a:gd name="connsiteX6" fmla="*/ 303234 w 581627"/>
                <a:gd name="connsiteY6" fmla="*/ 329138 h 607286"/>
                <a:gd name="connsiteX7" fmla="*/ 303234 w 581627"/>
                <a:gd name="connsiteY7" fmla="*/ 342937 h 607286"/>
                <a:gd name="connsiteX8" fmla="*/ 290894 w 581627"/>
                <a:gd name="connsiteY8" fmla="*/ 355368 h 607286"/>
                <a:gd name="connsiteX9" fmla="*/ 278439 w 581627"/>
                <a:gd name="connsiteY9" fmla="*/ 342937 h 607286"/>
                <a:gd name="connsiteX10" fmla="*/ 278439 w 581627"/>
                <a:gd name="connsiteY10" fmla="*/ 329138 h 607286"/>
                <a:gd name="connsiteX11" fmla="*/ 272726 w 581627"/>
                <a:gd name="connsiteY11" fmla="*/ 329138 h 607286"/>
                <a:gd name="connsiteX12" fmla="*/ 260386 w 581627"/>
                <a:gd name="connsiteY12" fmla="*/ 316822 h 607286"/>
                <a:gd name="connsiteX13" fmla="*/ 272726 w 581627"/>
                <a:gd name="connsiteY13" fmla="*/ 304391 h 607286"/>
                <a:gd name="connsiteX14" fmla="*/ 278439 w 581627"/>
                <a:gd name="connsiteY14" fmla="*/ 304391 h 607286"/>
                <a:gd name="connsiteX15" fmla="*/ 278439 w 581627"/>
                <a:gd name="connsiteY15" fmla="*/ 139829 h 607286"/>
                <a:gd name="connsiteX16" fmla="*/ 290894 w 581627"/>
                <a:gd name="connsiteY16" fmla="*/ 127512 h 607286"/>
                <a:gd name="connsiteX17" fmla="*/ 278880 w 581627"/>
                <a:gd name="connsiteY17" fmla="*/ 51662 h 607286"/>
                <a:gd name="connsiteX18" fmla="*/ 120025 w 581627"/>
                <a:gd name="connsiteY18" fmla="*/ 113360 h 607286"/>
                <a:gd name="connsiteX19" fmla="*/ 141381 w 581627"/>
                <a:gd name="connsiteY19" fmla="*/ 134686 h 607286"/>
                <a:gd name="connsiteX20" fmla="*/ 141381 w 581627"/>
                <a:gd name="connsiteY20" fmla="*/ 152135 h 607286"/>
                <a:gd name="connsiteX21" fmla="*/ 132587 w 581627"/>
                <a:gd name="connsiteY21" fmla="*/ 155785 h 607286"/>
                <a:gd name="connsiteX22" fmla="*/ 123908 w 581627"/>
                <a:gd name="connsiteY22" fmla="*/ 152135 h 607286"/>
                <a:gd name="connsiteX23" fmla="*/ 101753 w 581627"/>
                <a:gd name="connsiteY23" fmla="*/ 130125 h 607286"/>
                <a:gd name="connsiteX24" fmla="*/ 26038 w 581627"/>
                <a:gd name="connsiteY24" fmla="*/ 291269 h 607286"/>
                <a:gd name="connsiteX25" fmla="*/ 66122 w 581627"/>
                <a:gd name="connsiteY25" fmla="*/ 291269 h 607286"/>
                <a:gd name="connsiteX26" fmla="*/ 78570 w 581627"/>
                <a:gd name="connsiteY26" fmla="*/ 303700 h 607286"/>
                <a:gd name="connsiteX27" fmla="*/ 66122 w 581627"/>
                <a:gd name="connsiteY27" fmla="*/ 316017 h 607286"/>
                <a:gd name="connsiteX28" fmla="*/ 24782 w 581627"/>
                <a:gd name="connsiteY28" fmla="*/ 316017 h 607286"/>
                <a:gd name="connsiteX29" fmla="*/ 24667 w 581627"/>
                <a:gd name="connsiteY29" fmla="*/ 316815 h 607286"/>
                <a:gd name="connsiteX30" fmla="*/ 89305 w 581627"/>
                <a:gd name="connsiteY30" fmla="*/ 489934 h 607286"/>
                <a:gd name="connsiteX31" fmla="*/ 89876 w 581627"/>
                <a:gd name="connsiteY31" fmla="*/ 489136 h 607286"/>
                <a:gd name="connsiteX32" fmla="*/ 123908 w 581627"/>
                <a:gd name="connsiteY32" fmla="*/ 455151 h 607286"/>
                <a:gd name="connsiteX33" fmla="*/ 141381 w 581627"/>
                <a:gd name="connsiteY33" fmla="*/ 455151 h 607286"/>
                <a:gd name="connsiteX34" fmla="*/ 141381 w 581627"/>
                <a:gd name="connsiteY34" fmla="*/ 472600 h 607286"/>
                <a:gd name="connsiteX35" fmla="*/ 107349 w 581627"/>
                <a:gd name="connsiteY35" fmla="*/ 506585 h 607286"/>
                <a:gd name="connsiteX36" fmla="*/ 105979 w 581627"/>
                <a:gd name="connsiteY36" fmla="*/ 507497 h 607286"/>
                <a:gd name="connsiteX37" fmla="*/ 281506 w 581627"/>
                <a:gd name="connsiteY37" fmla="*/ 582082 h 607286"/>
                <a:gd name="connsiteX38" fmla="*/ 280707 w 581627"/>
                <a:gd name="connsiteY38" fmla="*/ 578319 h 607286"/>
                <a:gd name="connsiteX39" fmla="*/ 280707 w 581627"/>
                <a:gd name="connsiteY39" fmla="*/ 530192 h 607286"/>
                <a:gd name="connsiteX40" fmla="*/ 293040 w 581627"/>
                <a:gd name="connsiteY40" fmla="*/ 517875 h 607286"/>
                <a:gd name="connsiteX41" fmla="*/ 305488 w 581627"/>
                <a:gd name="connsiteY41" fmla="*/ 530192 h 607286"/>
                <a:gd name="connsiteX42" fmla="*/ 305488 w 581627"/>
                <a:gd name="connsiteY42" fmla="*/ 578319 h 607286"/>
                <a:gd name="connsiteX43" fmla="*/ 304803 w 581627"/>
                <a:gd name="connsiteY43" fmla="*/ 581854 h 607286"/>
                <a:gd name="connsiteX44" fmla="*/ 477818 w 581627"/>
                <a:gd name="connsiteY44" fmla="*/ 505673 h 607286"/>
                <a:gd name="connsiteX45" fmla="*/ 444814 w 581627"/>
                <a:gd name="connsiteY45" fmla="*/ 472600 h 607286"/>
                <a:gd name="connsiteX46" fmla="*/ 444814 w 581627"/>
                <a:gd name="connsiteY46" fmla="*/ 455151 h 607286"/>
                <a:gd name="connsiteX47" fmla="*/ 462287 w 581627"/>
                <a:gd name="connsiteY47" fmla="*/ 455151 h 607286"/>
                <a:gd name="connsiteX48" fmla="*/ 494606 w 581627"/>
                <a:gd name="connsiteY48" fmla="*/ 487425 h 607286"/>
                <a:gd name="connsiteX49" fmla="*/ 556959 w 581627"/>
                <a:gd name="connsiteY49" fmla="*/ 316815 h 607286"/>
                <a:gd name="connsiteX50" fmla="*/ 556845 w 581627"/>
                <a:gd name="connsiteY50" fmla="*/ 316017 h 607286"/>
                <a:gd name="connsiteX51" fmla="*/ 519958 w 581627"/>
                <a:gd name="connsiteY51" fmla="*/ 316017 h 607286"/>
                <a:gd name="connsiteX52" fmla="*/ 507625 w 581627"/>
                <a:gd name="connsiteY52" fmla="*/ 303700 h 607286"/>
                <a:gd name="connsiteX53" fmla="*/ 519958 w 581627"/>
                <a:gd name="connsiteY53" fmla="*/ 291269 h 607286"/>
                <a:gd name="connsiteX54" fmla="*/ 555589 w 581627"/>
                <a:gd name="connsiteY54" fmla="*/ 291269 h 607286"/>
                <a:gd name="connsiteX55" fmla="*/ 482043 w 581627"/>
                <a:gd name="connsiteY55" fmla="*/ 132406 h 607286"/>
                <a:gd name="connsiteX56" fmla="*/ 462287 w 581627"/>
                <a:gd name="connsiteY56" fmla="*/ 152135 h 607286"/>
                <a:gd name="connsiteX57" fmla="*/ 453493 w 581627"/>
                <a:gd name="connsiteY57" fmla="*/ 155785 h 607286"/>
                <a:gd name="connsiteX58" fmla="*/ 444814 w 581627"/>
                <a:gd name="connsiteY58" fmla="*/ 152135 h 607286"/>
                <a:gd name="connsiteX59" fmla="*/ 444814 w 581627"/>
                <a:gd name="connsiteY59" fmla="*/ 134686 h 607286"/>
                <a:gd name="connsiteX60" fmla="*/ 464000 w 581627"/>
                <a:gd name="connsiteY60" fmla="*/ 115527 h 607286"/>
                <a:gd name="connsiteX61" fmla="*/ 303661 w 581627"/>
                <a:gd name="connsiteY61" fmla="*/ 51776 h 607286"/>
                <a:gd name="connsiteX62" fmla="*/ 303661 w 581627"/>
                <a:gd name="connsiteY62" fmla="*/ 77094 h 607286"/>
                <a:gd name="connsiteX63" fmla="*/ 291327 w 581627"/>
                <a:gd name="connsiteY63" fmla="*/ 89411 h 607286"/>
                <a:gd name="connsiteX64" fmla="*/ 278880 w 581627"/>
                <a:gd name="connsiteY64" fmla="*/ 77094 h 607286"/>
                <a:gd name="connsiteX65" fmla="*/ 290756 w 581627"/>
                <a:gd name="connsiteY65" fmla="*/ 0 h 607286"/>
                <a:gd name="connsiteX66" fmla="*/ 303204 w 581627"/>
                <a:gd name="connsiteY66" fmla="*/ 12317 h 607286"/>
                <a:gd name="connsiteX67" fmla="*/ 303204 w 581627"/>
                <a:gd name="connsiteY67" fmla="*/ 26686 h 607286"/>
                <a:gd name="connsiteX68" fmla="*/ 481929 w 581627"/>
                <a:gd name="connsiteY68" fmla="*/ 98192 h 607286"/>
                <a:gd name="connsiteX69" fmla="*/ 489923 w 581627"/>
                <a:gd name="connsiteY69" fmla="*/ 90209 h 607286"/>
                <a:gd name="connsiteX70" fmla="*/ 471880 w 581627"/>
                <a:gd name="connsiteY70" fmla="*/ 72190 h 607286"/>
                <a:gd name="connsiteX71" fmla="*/ 471880 w 581627"/>
                <a:gd name="connsiteY71" fmla="*/ 54627 h 607286"/>
                <a:gd name="connsiteX72" fmla="*/ 489352 w 581627"/>
                <a:gd name="connsiteY72" fmla="*/ 54627 h 607286"/>
                <a:gd name="connsiteX73" fmla="*/ 548166 w 581627"/>
                <a:gd name="connsiteY73" fmla="*/ 113360 h 607286"/>
                <a:gd name="connsiteX74" fmla="*/ 548166 w 581627"/>
                <a:gd name="connsiteY74" fmla="*/ 130809 h 607286"/>
                <a:gd name="connsiteX75" fmla="*/ 539373 w 581627"/>
                <a:gd name="connsiteY75" fmla="*/ 134458 h 607286"/>
                <a:gd name="connsiteX76" fmla="*/ 530693 w 581627"/>
                <a:gd name="connsiteY76" fmla="*/ 130809 h 607286"/>
                <a:gd name="connsiteX77" fmla="*/ 507396 w 581627"/>
                <a:gd name="connsiteY77" fmla="*/ 107658 h 607286"/>
                <a:gd name="connsiteX78" fmla="*/ 499973 w 581627"/>
                <a:gd name="connsiteY78" fmla="*/ 115185 h 607286"/>
                <a:gd name="connsiteX79" fmla="*/ 581627 w 581627"/>
                <a:gd name="connsiteY79" fmla="*/ 316815 h 607286"/>
                <a:gd name="connsiteX80" fmla="*/ 290756 w 581627"/>
                <a:gd name="connsiteY80" fmla="*/ 607286 h 607286"/>
                <a:gd name="connsiteX81" fmla="*/ 0 w 581627"/>
                <a:gd name="connsiteY81" fmla="*/ 316815 h 607286"/>
                <a:gd name="connsiteX82" fmla="*/ 278423 w 581627"/>
                <a:gd name="connsiteY82" fmla="*/ 26686 h 607286"/>
                <a:gd name="connsiteX83" fmla="*/ 278423 w 581627"/>
                <a:gd name="connsiteY83" fmla="*/ 12317 h 607286"/>
                <a:gd name="connsiteX84" fmla="*/ 290756 w 581627"/>
                <a:gd name="connsiteY84" fmla="*/ 0 h 60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627" h="607286">
                  <a:moveTo>
                    <a:pt x="290894" y="127512"/>
                  </a:moveTo>
                  <a:cubicBezTo>
                    <a:pt x="297749" y="127512"/>
                    <a:pt x="303234" y="133100"/>
                    <a:pt x="303234" y="139829"/>
                  </a:cubicBezTo>
                  <a:lnTo>
                    <a:pt x="303234" y="304505"/>
                  </a:lnTo>
                  <a:lnTo>
                    <a:pt x="309861" y="304505"/>
                  </a:lnTo>
                  <a:cubicBezTo>
                    <a:pt x="316717" y="304505"/>
                    <a:pt x="322201" y="309979"/>
                    <a:pt x="322201" y="316822"/>
                  </a:cubicBezTo>
                  <a:cubicBezTo>
                    <a:pt x="322201" y="323664"/>
                    <a:pt x="316717" y="329138"/>
                    <a:pt x="309861" y="329138"/>
                  </a:cubicBezTo>
                  <a:lnTo>
                    <a:pt x="303234" y="329138"/>
                  </a:lnTo>
                  <a:lnTo>
                    <a:pt x="303234" y="342937"/>
                  </a:lnTo>
                  <a:cubicBezTo>
                    <a:pt x="303234" y="349780"/>
                    <a:pt x="297749" y="355368"/>
                    <a:pt x="290894" y="355368"/>
                  </a:cubicBezTo>
                  <a:cubicBezTo>
                    <a:pt x="284038" y="355368"/>
                    <a:pt x="278439" y="349780"/>
                    <a:pt x="278439" y="342937"/>
                  </a:cubicBezTo>
                  <a:lnTo>
                    <a:pt x="278439" y="329138"/>
                  </a:lnTo>
                  <a:lnTo>
                    <a:pt x="272726" y="329138"/>
                  </a:lnTo>
                  <a:cubicBezTo>
                    <a:pt x="265871" y="329138"/>
                    <a:pt x="260386" y="323664"/>
                    <a:pt x="260386" y="316822"/>
                  </a:cubicBezTo>
                  <a:cubicBezTo>
                    <a:pt x="260386" y="309979"/>
                    <a:pt x="265871" y="304391"/>
                    <a:pt x="272726" y="304391"/>
                  </a:cubicBezTo>
                  <a:lnTo>
                    <a:pt x="278439" y="304391"/>
                  </a:lnTo>
                  <a:lnTo>
                    <a:pt x="278439" y="139829"/>
                  </a:lnTo>
                  <a:cubicBezTo>
                    <a:pt x="278439" y="133100"/>
                    <a:pt x="284038" y="127512"/>
                    <a:pt x="290894" y="127512"/>
                  </a:cubicBezTo>
                  <a:close/>
                  <a:moveTo>
                    <a:pt x="278880" y="51662"/>
                  </a:moveTo>
                  <a:cubicBezTo>
                    <a:pt x="218581" y="54399"/>
                    <a:pt x="163422" y="76980"/>
                    <a:pt x="120025" y="113360"/>
                  </a:cubicBezTo>
                  <a:lnTo>
                    <a:pt x="141381" y="134686"/>
                  </a:lnTo>
                  <a:cubicBezTo>
                    <a:pt x="146177" y="139590"/>
                    <a:pt x="146177" y="147345"/>
                    <a:pt x="141381" y="152135"/>
                  </a:cubicBezTo>
                  <a:cubicBezTo>
                    <a:pt x="138983" y="154644"/>
                    <a:pt x="135785" y="155785"/>
                    <a:pt x="132587" y="155785"/>
                  </a:cubicBezTo>
                  <a:cubicBezTo>
                    <a:pt x="129504" y="155785"/>
                    <a:pt x="126306" y="154644"/>
                    <a:pt x="123908" y="152135"/>
                  </a:cubicBezTo>
                  <a:lnTo>
                    <a:pt x="101753" y="130125"/>
                  </a:lnTo>
                  <a:cubicBezTo>
                    <a:pt x="59841" y="172435"/>
                    <a:pt x="31976" y="228773"/>
                    <a:pt x="26038" y="291269"/>
                  </a:cubicBezTo>
                  <a:lnTo>
                    <a:pt x="66122" y="291269"/>
                  </a:lnTo>
                  <a:cubicBezTo>
                    <a:pt x="72974" y="291269"/>
                    <a:pt x="78570" y="296857"/>
                    <a:pt x="78570" y="303700"/>
                  </a:cubicBezTo>
                  <a:cubicBezTo>
                    <a:pt x="78570" y="310543"/>
                    <a:pt x="72974" y="316017"/>
                    <a:pt x="66122" y="316017"/>
                  </a:cubicBezTo>
                  <a:lnTo>
                    <a:pt x="24782" y="316017"/>
                  </a:lnTo>
                  <a:cubicBezTo>
                    <a:pt x="24782" y="316245"/>
                    <a:pt x="24667" y="316587"/>
                    <a:pt x="24667" y="316815"/>
                  </a:cubicBezTo>
                  <a:cubicBezTo>
                    <a:pt x="24667" y="382961"/>
                    <a:pt x="49221" y="443404"/>
                    <a:pt x="89305" y="489934"/>
                  </a:cubicBezTo>
                  <a:cubicBezTo>
                    <a:pt x="89534" y="489706"/>
                    <a:pt x="89648" y="489364"/>
                    <a:pt x="89876" y="489136"/>
                  </a:cubicBezTo>
                  <a:lnTo>
                    <a:pt x="123908" y="455151"/>
                  </a:lnTo>
                  <a:cubicBezTo>
                    <a:pt x="128705" y="450361"/>
                    <a:pt x="136585" y="450361"/>
                    <a:pt x="141381" y="455151"/>
                  </a:cubicBezTo>
                  <a:cubicBezTo>
                    <a:pt x="146177" y="459941"/>
                    <a:pt x="146177" y="467810"/>
                    <a:pt x="141381" y="472600"/>
                  </a:cubicBezTo>
                  <a:lnTo>
                    <a:pt x="107349" y="506585"/>
                  </a:lnTo>
                  <a:cubicBezTo>
                    <a:pt x="106892" y="507041"/>
                    <a:pt x="106435" y="507155"/>
                    <a:pt x="105979" y="507497"/>
                  </a:cubicBezTo>
                  <a:cubicBezTo>
                    <a:pt x="151773" y="551861"/>
                    <a:pt x="213328" y="579687"/>
                    <a:pt x="281506" y="582082"/>
                  </a:cubicBezTo>
                  <a:cubicBezTo>
                    <a:pt x="281049" y="580828"/>
                    <a:pt x="280707" y="579687"/>
                    <a:pt x="280707" y="578319"/>
                  </a:cubicBezTo>
                  <a:lnTo>
                    <a:pt x="280707" y="530192"/>
                  </a:lnTo>
                  <a:cubicBezTo>
                    <a:pt x="280707" y="523464"/>
                    <a:pt x="286188" y="517875"/>
                    <a:pt x="293040" y="517875"/>
                  </a:cubicBezTo>
                  <a:cubicBezTo>
                    <a:pt x="299893" y="517875"/>
                    <a:pt x="305488" y="523349"/>
                    <a:pt x="305488" y="530192"/>
                  </a:cubicBezTo>
                  <a:lnTo>
                    <a:pt x="305488" y="578319"/>
                  </a:lnTo>
                  <a:cubicBezTo>
                    <a:pt x="305488" y="579573"/>
                    <a:pt x="305146" y="580714"/>
                    <a:pt x="304803" y="581854"/>
                  </a:cubicBezTo>
                  <a:cubicBezTo>
                    <a:pt x="372068" y="578319"/>
                    <a:pt x="432823" y="550036"/>
                    <a:pt x="477818" y="505673"/>
                  </a:cubicBezTo>
                  <a:lnTo>
                    <a:pt x="444814" y="472600"/>
                  </a:lnTo>
                  <a:cubicBezTo>
                    <a:pt x="439903" y="467810"/>
                    <a:pt x="439903" y="459941"/>
                    <a:pt x="444814" y="455151"/>
                  </a:cubicBezTo>
                  <a:cubicBezTo>
                    <a:pt x="449610" y="450361"/>
                    <a:pt x="457490" y="450361"/>
                    <a:pt x="462287" y="455151"/>
                  </a:cubicBezTo>
                  <a:lnTo>
                    <a:pt x="494606" y="487425"/>
                  </a:lnTo>
                  <a:cubicBezTo>
                    <a:pt x="533434" y="441238"/>
                    <a:pt x="556959" y="381706"/>
                    <a:pt x="556959" y="316815"/>
                  </a:cubicBezTo>
                  <a:cubicBezTo>
                    <a:pt x="556959" y="316587"/>
                    <a:pt x="556845" y="316359"/>
                    <a:pt x="556845" y="316017"/>
                  </a:cubicBezTo>
                  <a:lnTo>
                    <a:pt x="519958" y="316017"/>
                  </a:lnTo>
                  <a:cubicBezTo>
                    <a:pt x="513106" y="316017"/>
                    <a:pt x="507625" y="310543"/>
                    <a:pt x="507625" y="303700"/>
                  </a:cubicBezTo>
                  <a:cubicBezTo>
                    <a:pt x="507625" y="296857"/>
                    <a:pt x="513106" y="291269"/>
                    <a:pt x="519958" y="291269"/>
                  </a:cubicBezTo>
                  <a:lnTo>
                    <a:pt x="555589" y="291269"/>
                  </a:lnTo>
                  <a:cubicBezTo>
                    <a:pt x="549765" y="229799"/>
                    <a:pt x="522699" y="174488"/>
                    <a:pt x="482043" y="132406"/>
                  </a:cubicBezTo>
                  <a:lnTo>
                    <a:pt x="462287" y="152135"/>
                  </a:lnTo>
                  <a:cubicBezTo>
                    <a:pt x="459888" y="154644"/>
                    <a:pt x="456691" y="155785"/>
                    <a:pt x="453493" y="155785"/>
                  </a:cubicBezTo>
                  <a:cubicBezTo>
                    <a:pt x="450296" y="155785"/>
                    <a:pt x="447212" y="154644"/>
                    <a:pt x="444814" y="152135"/>
                  </a:cubicBezTo>
                  <a:cubicBezTo>
                    <a:pt x="439903" y="147345"/>
                    <a:pt x="439903" y="139476"/>
                    <a:pt x="444814" y="134686"/>
                  </a:cubicBezTo>
                  <a:lnTo>
                    <a:pt x="464000" y="115527"/>
                  </a:lnTo>
                  <a:cubicBezTo>
                    <a:pt x="420489" y="78120"/>
                    <a:pt x="364759" y="54627"/>
                    <a:pt x="303661" y="51776"/>
                  </a:cubicBezTo>
                  <a:lnTo>
                    <a:pt x="303661" y="77094"/>
                  </a:lnTo>
                  <a:cubicBezTo>
                    <a:pt x="303661" y="83937"/>
                    <a:pt x="298065" y="89411"/>
                    <a:pt x="291327" y="89411"/>
                  </a:cubicBezTo>
                  <a:cubicBezTo>
                    <a:pt x="284475" y="89411"/>
                    <a:pt x="278880" y="83937"/>
                    <a:pt x="278880" y="77094"/>
                  </a:cubicBezTo>
                  <a:close/>
                  <a:moveTo>
                    <a:pt x="290756" y="0"/>
                  </a:moveTo>
                  <a:cubicBezTo>
                    <a:pt x="297609" y="0"/>
                    <a:pt x="303204" y="5588"/>
                    <a:pt x="303204" y="12317"/>
                  </a:cubicBezTo>
                  <a:lnTo>
                    <a:pt x="303204" y="26686"/>
                  </a:lnTo>
                  <a:cubicBezTo>
                    <a:pt x="371497" y="29537"/>
                    <a:pt x="433736" y="55996"/>
                    <a:pt x="481929" y="98192"/>
                  </a:cubicBezTo>
                  <a:lnTo>
                    <a:pt x="489923" y="90209"/>
                  </a:lnTo>
                  <a:lnTo>
                    <a:pt x="471880" y="72190"/>
                  </a:lnTo>
                  <a:cubicBezTo>
                    <a:pt x="467083" y="67286"/>
                    <a:pt x="467083" y="59531"/>
                    <a:pt x="471880" y="54627"/>
                  </a:cubicBezTo>
                  <a:cubicBezTo>
                    <a:pt x="476676" y="49837"/>
                    <a:pt x="484556" y="49837"/>
                    <a:pt x="489352" y="54627"/>
                  </a:cubicBezTo>
                  <a:lnTo>
                    <a:pt x="548166" y="113360"/>
                  </a:lnTo>
                  <a:cubicBezTo>
                    <a:pt x="552962" y="118150"/>
                    <a:pt x="552962" y="126019"/>
                    <a:pt x="548166" y="130809"/>
                  </a:cubicBezTo>
                  <a:cubicBezTo>
                    <a:pt x="545768" y="133204"/>
                    <a:pt x="542570" y="134458"/>
                    <a:pt x="539373" y="134458"/>
                  </a:cubicBezTo>
                  <a:cubicBezTo>
                    <a:pt x="536289" y="134458"/>
                    <a:pt x="533091" y="133204"/>
                    <a:pt x="530693" y="130809"/>
                  </a:cubicBezTo>
                  <a:lnTo>
                    <a:pt x="507396" y="107658"/>
                  </a:lnTo>
                  <a:lnTo>
                    <a:pt x="499973" y="115185"/>
                  </a:lnTo>
                  <a:cubicBezTo>
                    <a:pt x="550450" y="167531"/>
                    <a:pt x="581741" y="238581"/>
                    <a:pt x="581627" y="316815"/>
                  </a:cubicBezTo>
                  <a:cubicBezTo>
                    <a:pt x="581627" y="476933"/>
                    <a:pt x="451209" y="607286"/>
                    <a:pt x="290756" y="607286"/>
                  </a:cubicBezTo>
                  <a:cubicBezTo>
                    <a:pt x="130418" y="607286"/>
                    <a:pt x="0" y="476933"/>
                    <a:pt x="0" y="316815"/>
                  </a:cubicBezTo>
                  <a:cubicBezTo>
                    <a:pt x="0" y="160803"/>
                    <a:pt x="123794" y="33187"/>
                    <a:pt x="278423" y="26686"/>
                  </a:cubicBezTo>
                  <a:lnTo>
                    <a:pt x="278423" y="12317"/>
                  </a:lnTo>
                  <a:cubicBezTo>
                    <a:pt x="278423" y="5588"/>
                    <a:pt x="284019" y="0"/>
                    <a:pt x="290756" y="0"/>
                  </a:cubicBezTo>
                  <a:close/>
                </a:path>
              </a:pathLst>
            </a:custGeom>
            <a:grpFill/>
            <a:ln>
              <a:noFill/>
            </a:ln>
          </p:spPr>
          <p:txBody>
            <a:bodyPr wrap="square" lIns="91440" tIns="45720" rIns="91440" bIns="45720" anchor="ctr">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b="1">
                <a:solidFill>
                  <a:schemeClr val="tx2"/>
                </a:solidFill>
                <a:latin typeface="微软雅黑" panose="020B0503020204020204" pitchFamily="34" charset="-122"/>
                <a:ea typeface="微软雅黑" panose="020B0503020204020204" pitchFamily="34" charset="-122"/>
              </a:endParaRPr>
            </a:p>
          </p:txBody>
        </p:sp>
      </p:grpSp>
      <p:grpSp>
        <p:nvGrpSpPr>
          <p:cNvPr id="40" name="iṣlîḑè"/>
          <p:cNvGrpSpPr/>
          <p:nvPr/>
        </p:nvGrpSpPr>
        <p:grpSpPr>
          <a:xfrm>
            <a:off x="5664835" y="1811020"/>
            <a:ext cx="2425065" cy="857885"/>
            <a:chOff x="673101" y="2962343"/>
            <a:chExt cx="3148740" cy="857928"/>
          </a:xfrm>
        </p:grpSpPr>
        <p:sp>
          <p:nvSpPr>
            <p:cNvPr id="41" name="îṧḻîḑè"/>
            <p:cNvSpPr/>
            <p:nvPr/>
          </p:nvSpPr>
          <p:spPr bwMode="auto">
            <a:xfrm>
              <a:off x="673101" y="3349941"/>
              <a:ext cx="3148740" cy="47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fontScale="9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zh-CN" altLang="en-US" sz="1100" b="1" dirty="0">
                  <a:solidFill>
                    <a:schemeClr val="tx2"/>
                  </a:solidFill>
                  <a:latin typeface="微软雅黑" panose="020B0503020204020204" pitchFamily="34" charset="-122"/>
                  <a:ea typeface="微软雅黑" panose="020B0503020204020204" pitchFamily="34" charset="-122"/>
                </a:rPr>
                <a:t>发布活动主题、活动时间、归属组织、发起组织、参会并签到获取实践分数</a:t>
              </a:r>
            </a:p>
          </p:txBody>
        </p:sp>
        <p:sp>
          <p:nvSpPr>
            <p:cNvPr id="42" name="íś1iḑè"/>
            <p:cNvSpPr txBox="1"/>
            <p:nvPr/>
          </p:nvSpPr>
          <p:spPr bwMode="auto">
            <a:xfrm>
              <a:off x="673101" y="2962343"/>
              <a:ext cx="3148740"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buFontTx/>
                <a:buNone/>
              </a:pPr>
              <a:r>
                <a:rPr lang="zh-CN" altLang="en-US" sz="2000" b="1" dirty="0">
                  <a:solidFill>
                    <a:schemeClr val="tx2"/>
                  </a:solidFill>
                  <a:latin typeface="微软雅黑" panose="020B0503020204020204" pitchFamily="34" charset="-122"/>
                  <a:ea typeface="微软雅黑" panose="020B0503020204020204" pitchFamily="34" charset="-122"/>
                </a:rPr>
                <a:t>活动信息发布</a:t>
              </a:r>
            </a:p>
          </p:txBody>
        </p:sp>
      </p:grpSp>
      <p:grpSp>
        <p:nvGrpSpPr>
          <p:cNvPr id="36" name="iṡļiḋê"/>
          <p:cNvGrpSpPr/>
          <p:nvPr/>
        </p:nvGrpSpPr>
        <p:grpSpPr>
          <a:xfrm>
            <a:off x="5113655" y="3207385"/>
            <a:ext cx="503555" cy="503555"/>
            <a:chOff x="4986639" y="2902875"/>
            <a:chExt cx="503694" cy="503693"/>
          </a:xfrm>
          <a:solidFill>
            <a:srgbClr val="FFC000"/>
          </a:solidFill>
        </p:grpSpPr>
        <p:sp>
          <p:nvSpPr>
            <p:cNvPr id="20" name="îś1íḍè"/>
            <p:cNvSpPr/>
            <p:nvPr/>
          </p:nvSpPr>
          <p:spPr>
            <a:xfrm>
              <a:off x="4986639" y="2902875"/>
              <a:ext cx="503694" cy="503693"/>
            </a:xfrm>
            <a:prstGeom prst="ellipse">
              <a:avLst/>
            </a:prstGeom>
            <a:grpFill/>
            <a:ln w="38100">
              <a:noFill/>
            </a:ln>
          </p:spPr>
          <p:style>
            <a:lnRef idx="2">
              <a:schemeClr val="dk1"/>
            </a:lnRef>
            <a:fillRef idx="1">
              <a:schemeClr val="lt1"/>
            </a:fillRef>
            <a:effectRef idx="0">
              <a:schemeClr val="dk1"/>
            </a:effectRef>
            <a:fontRef idx="minor">
              <a:schemeClr val="dk1"/>
            </a:fontRef>
          </p:style>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dk1"/>
                  </a:solidFill>
                </a:defRPr>
              </a:lvl1pPr>
              <a:lvl2pPr marL="457200" algn="l" defTabSz="914400" rtl="0" eaLnBrk="1" latinLnBrk="0" hangingPunct="1">
                <a:defRPr sz="1800" kern="1200">
                  <a:solidFill>
                    <a:schemeClr val="dk1"/>
                  </a:solidFill>
                </a:defRPr>
              </a:lvl2pPr>
              <a:lvl3pPr marL="914400" algn="l" defTabSz="914400" rtl="0" eaLnBrk="1" latinLnBrk="0" hangingPunct="1">
                <a:defRPr sz="1800" kern="1200">
                  <a:solidFill>
                    <a:schemeClr val="dk1"/>
                  </a:solidFill>
                </a:defRPr>
              </a:lvl3pPr>
              <a:lvl4pPr marL="1371600" algn="l" defTabSz="914400" rtl="0" eaLnBrk="1" latinLnBrk="0" hangingPunct="1">
                <a:defRPr sz="1800" kern="1200">
                  <a:solidFill>
                    <a:schemeClr val="dk1"/>
                  </a:solidFill>
                </a:defRPr>
              </a:lvl4pPr>
              <a:lvl5pPr marL="1828800" algn="l" defTabSz="914400" rtl="0" eaLnBrk="1" latinLnBrk="0" hangingPunct="1">
                <a:defRPr sz="1800" kern="1200">
                  <a:solidFill>
                    <a:schemeClr val="dk1"/>
                  </a:solidFill>
                </a:defRPr>
              </a:lvl5pPr>
              <a:lvl6pPr marL="2286000" algn="l" defTabSz="914400" rtl="0" eaLnBrk="1" latinLnBrk="0" hangingPunct="1">
                <a:defRPr sz="1800" kern="1200">
                  <a:solidFill>
                    <a:schemeClr val="dk1"/>
                  </a:solidFill>
                </a:defRPr>
              </a:lvl6pPr>
              <a:lvl7pPr marL="2743200" algn="l" defTabSz="914400" rtl="0" eaLnBrk="1" latinLnBrk="0" hangingPunct="1">
                <a:defRPr sz="1800" kern="1200">
                  <a:solidFill>
                    <a:schemeClr val="dk1"/>
                  </a:solidFill>
                </a:defRPr>
              </a:lvl7pPr>
              <a:lvl8pPr marL="3200400" algn="l" defTabSz="914400" rtl="0" eaLnBrk="1" latinLnBrk="0" hangingPunct="1">
                <a:defRPr sz="1800" kern="1200">
                  <a:solidFill>
                    <a:schemeClr val="dk1"/>
                  </a:solidFill>
                </a:defRPr>
              </a:lvl8pPr>
              <a:lvl9pPr marL="3657600" algn="l" defTabSz="914400" rtl="0" eaLnBrk="1" latinLnBrk="0" hangingPunct="1">
                <a:defRPr sz="1800" kern="1200">
                  <a:solidFill>
                    <a:schemeClr val="dk1"/>
                  </a:solidFill>
                </a:defRPr>
              </a:lvl9pPr>
            </a:lstStyle>
            <a:p>
              <a:pPr algn="ctr"/>
              <a:endParaRPr b="1" dirty="0">
                <a:solidFill>
                  <a:schemeClr val="tx2"/>
                </a:solidFill>
                <a:latin typeface="微软雅黑" panose="020B0503020204020204" pitchFamily="34" charset="-122"/>
                <a:ea typeface="微软雅黑" panose="020B0503020204020204" pitchFamily="34" charset="-122"/>
              </a:endParaRPr>
            </a:p>
          </p:txBody>
        </p:sp>
        <p:sp>
          <p:nvSpPr>
            <p:cNvPr id="21" name="íṥḷidè"/>
            <p:cNvSpPr/>
            <p:nvPr/>
          </p:nvSpPr>
          <p:spPr bwMode="auto">
            <a:xfrm>
              <a:off x="5109763" y="3020318"/>
              <a:ext cx="257447" cy="268805"/>
            </a:xfrm>
            <a:custGeom>
              <a:avLst/>
              <a:gdLst>
                <a:gd name="connsiteX0" fmla="*/ 290894 w 581627"/>
                <a:gd name="connsiteY0" fmla="*/ 127512 h 607286"/>
                <a:gd name="connsiteX1" fmla="*/ 303234 w 581627"/>
                <a:gd name="connsiteY1" fmla="*/ 139829 h 607286"/>
                <a:gd name="connsiteX2" fmla="*/ 303234 w 581627"/>
                <a:gd name="connsiteY2" fmla="*/ 304505 h 607286"/>
                <a:gd name="connsiteX3" fmla="*/ 309861 w 581627"/>
                <a:gd name="connsiteY3" fmla="*/ 304505 h 607286"/>
                <a:gd name="connsiteX4" fmla="*/ 322201 w 581627"/>
                <a:gd name="connsiteY4" fmla="*/ 316822 h 607286"/>
                <a:gd name="connsiteX5" fmla="*/ 309861 w 581627"/>
                <a:gd name="connsiteY5" fmla="*/ 329138 h 607286"/>
                <a:gd name="connsiteX6" fmla="*/ 303234 w 581627"/>
                <a:gd name="connsiteY6" fmla="*/ 329138 h 607286"/>
                <a:gd name="connsiteX7" fmla="*/ 303234 w 581627"/>
                <a:gd name="connsiteY7" fmla="*/ 342937 h 607286"/>
                <a:gd name="connsiteX8" fmla="*/ 290894 w 581627"/>
                <a:gd name="connsiteY8" fmla="*/ 355368 h 607286"/>
                <a:gd name="connsiteX9" fmla="*/ 278439 w 581627"/>
                <a:gd name="connsiteY9" fmla="*/ 342937 h 607286"/>
                <a:gd name="connsiteX10" fmla="*/ 278439 w 581627"/>
                <a:gd name="connsiteY10" fmla="*/ 329138 h 607286"/>
                <a:gd name="connsiteX11" fmla="*/ 272726 w 581627"/>
                <a:gd name="connsiteY11" fmla="*/ 329138 h 607286"/>
                <a:gd name="connsiteX12" fmla="*/ 260386 w 581627"/>
                <a:gd name="connsiteY12" fmla="*/ 316822 h 607286"/>
                <a:gd name="connsiteX13" fmla="*/ 272726 w 581627"/>
                <a:gd name="connsiteY13" fmla="*/ 304391 h 607286"/>
                <a:gd name="connsiteX14" fmla="*/ 278439 w 581627"/>
                <a:gd name="connsiteY14" fmla="*/ 304391 h 607286"/>
                <a:gd name="connsiteX15" fmla="*/ 278439 w 581627"/>
                <a:gd name="connsiteY15" fmla="*/ 139829 h 607286"/>
                <a:gd name="connsiteX16" fmla="*/ 290894 w 581627"/>
                <a:gd name="connsiteY16" fmla="*/ 127512 h 607286"/>
                <a:gd name="connsiteX17" fmla="*/ 278880 w 581627"/>
                <a:gd name="connsiteY17" fmla="*/ 51662 h 607286"/>
                <a:gd name="connsiteX18" fmla="*/ 120025 w 581627"/>
                <a:gd name="connsiteY18" fmla="*/ 113360 h 607286"/>
                <a:gd name="connsiteX19" fmla="*/ 141381 w 581627"/>
                <a:gd name="connsiteY19" fmla="*/ 134686 h 607286"/>
                <a:gd name="connsiteX20" fmla="*/ 141381 w 581627"/>
                <a:gd name="connsiteY20" fmla="*/ 152135 h 607286"/>
                <a:gd name="connsiteX21" fmla="*/ 132587 w 581627"/>
                <a:gd name="connsiteY21" fmla="*/ 155785 h 607286"/>
                <a:gd name="connsiteX22" fmla="*/ 123908 w 581627"/>
                <a:gd name="connsiteY22" fmla="*/ 152135 h 607286"/>
                <a:gd name="connsiteX23" fmla="*/ 101753 w 581627"/>
                <a:gd name="connsiteY23" fmla="*/ 130125 h 607286"/>
                <a:gd name="connsiteX24" fmla="*/ 26038 w 581627"/>
                <a:gd name="connsiteY24" fmla="*/ 291269 h 607286"/>
                <a:gd name="connsiteX25" fmla="*/ 66122 w 581627"/>
                <a:gd name="connsiteY25" fmla="*/ 291269 h 607286"/>
                <a:gd name="connsiteX26" fmla="*/ 78570 w 581627"/>
                <a:gd name="connsiteY26" fmla="*/ 303700 h 607286"/>
                <a:gd name="connsiteX27" fmla="*/ 66122 w 581627"/>
                <a:gd name="connsiteY27" fmla="*/ 316017 h 607286"/>
                <a:gd name="connsiteX28" fmla="*/ 24782 w 581627"/>
                <a:gd name="connsiteY28" fmla="*/ 316017 h 607286"/>
                <a:gd name="connsiteX29" fmla="*/ 24667 w 581627"/>
                <a:gd name="connsiteY29" fmla="*/ 316815 h 607286"/>
                <a:gd name="connsiteX30" fmla="*/ 89305 w 581627"/>
                <a:gd name="connsiteY30" fmla="*/ 489934 h 607286"/>
                <a:gd name="connsiteX31" fmla="*/ 89876 w 581627"/>
                <a:gd name="connsiteY31" fmla="*/ 489136 h 607286"/>
                <a:gd name="connsiteX32" fmla="*/ 123908 w 581627"/>
                <a:gd name="connsiteY32" fmla="*/ 455151 h 607286"/>
                <a:gd name="connsiteX33" fmla="*/ 141381 w 581627"/>
                <a:gd name="connsiteY33" fmla="*/ 455151 h 607286"/>
                <a:gd name="connsiteX34" fmla="*/ 141381 w 581627"/>
                <a:gd name="connsiteY34" fmla="*/ 472600 h 607286"/>
                <a:gd name="connsiteX35" fmla="*/ 107349 w 581627"/>
                <a:gd name="connsiteY35" fmla="*/ 506585 h 607286"/>
                <a:gd name="connsiteX36" fmla="*/ 105979 w 581627"/>
                <a:gd name="connsiteY36" fmla="*/ 507497 h 607286"/>
                <a:gd name="connsiteX37" fmla="*/ 281506 w 581627"/>
                <a:gd name="connsiteY37" fmla="*/ 582082 h 607286"/>
                <a:gd name="connsiteX38" fmla="*/ 280707 w 581627"/>
                <a:gd name="connsiteY38" fmla="*/ 578319 h 607286"/>
                <a:gd name="connsiteX39" fmla="*/ 280707 w 581627"/>
                <a:gd name="connsiteY39" fmla="*/ 530192 h 607286"/>
                <a:gd name="connsiteX40" fmla="*/ 293040 w 581627"/>
                <a:gd name="connsiteY40" fmla="*/ 517875 h 607286"/>
                <a:gd name="connsiteX41" fmla="*/ 305488 w 581627"/>
                <a:gd name="connsiteY41" fmla="*/ 530192 h 607286"/>
                <a:gd name="connsiteX42" fmla="*/ 305488 w 581627"/>
                <a:gd name="connsiteY42" fmla="*/ 578319 h 607286"/>
                <a:gd name="connsiteX43" fmla="*/ 304803 w 581627"/>
                <a:gd name="connsiteY43" fmla="*/ 581854 h 607286"/>
                <a:gd name="connsiteX44" fmla="*/ 477818 w 581627"/>
                <a:gd name="connsiteY44" fmla="*/ 505673 h 607286"/>
                <a:gd name="connsiteX45" fmla="*/ 444814 w 581627"/>
                <a:gd name="connsiteY45" fmla="*/ 472600 h 607286"/>
                <a:gd name="connsiteX46" fmla="*/ 444814 w 581627"/>
                <a:gd name="connsiteY46" fmla="*/ 455151 h 607286"/>
                <a:gd name="connsiteX47" fmla="*/ 462287 w 581627"/>
                <a:gd name="connsiteY47" fmla="*/ 455151 h 607286"/>
                <a:gd name="connsiteX48" fmla="*/ 494606 w 581627"/>
                <a:gd name="connsiteY48" fmla="*/ 487425 h 607286"/>
                <a:gd name="connsiteX49" fmla="*/ 556959 w 581627"/>
                <a:gd name="connsiteY49" fmla="*/ 316815 h 607286"/>
                <a:gd name="connsiteX50" fmla="*/ 556845 w 581627"/>
                <a:gd name="connsiteY50" fmla="*/ 316017 h 607286"/>
                <a:gd name="connsiteX51" fmla="*/ 519958 w 581627"/>
                <a:gd name="connsiteY51" fmla="*/ 316017 h 607286"/>
                <a:gd name="connsiteX52" fmla="*/ 507625 w 581627"/>
                <a:gd name="connsiteY52" fmla="*/ 303700 h 607286"/>
                <a:gd name="connsiteX53" fmla="*/ 519958 w 581627"/>
                <a:gd name="connsiteY53" fmla="*/ 291269 h 607286"/>
                <a:gd name="connsiteX54" fmla="*/ 555589 w 581627"/>
                <a:gd name="connsiteY54" fmla="*/ 291269 h 607286"/>
                <a:gd name="connsiteX55" fmla="*/ 482043 w 581627"/>
                <a:gd name="connsiteY55" fmla="*/ 132406 h 607286"/>
                <a:gd name="connsiteX56" fmla="*/ 462287 w 581627"/>
                <a:gd name="connsiteY56" fmla="*/ 152135 h 607286"/>
                <a:gd name="connsiteX57" fmla="*/ 453493 w 581627"/>
                <a:gd name="connsiteY57" fmla="*/ 155785 h 607286"/>
                <a:gd name="connsiteX58" fmla="*/ 444814 w 581627"/>
                <a:gd name="connsiteY58" fmla="*/ 152135 h 607286"/>
                <a:gd name="connsiteX59" fmla="*/ 444814 w 581627"/>
                <a:gd name="connsiteY59" fmla="*/ 134686 h 607286"/>
                <a:gd name="connsiteX60" fmla="*/ 464000 w 581627"/>
                <a:gd name="connsiteY60" fmla="*/ 115527 h 607286"/>
                <a:gd name="connsiteX61" fmla="*/ 303661 w 581627"/>
                <a:gd name="connsiteY61" fmla="*/ 51776 h 607286"/>
                <a:gd name="connsiteX62" fmla="*/ 303661 w 581627"/>
                <a:gd name="connsiteY62" fmla="*/ 77094 h 607286"/>
                <a:gd name="connsiteX63" fmla="*/ 291327 w 581627"/>
                <a:gd name="connsiteY63" fmla="*/ 89411 h 607286"/>
                <a:gd name="connsiteX64" fmla="*/ 278880 w 581627"/>
                <a:gd name="connsiteY64" fmla="*/ 77094 h 607286"/>
                <a:gd name="connsiteX65" fmla="*/ 290756 w 581627"/>
                <a:gd name="connsiteY65" fmla="*/ 0 h 607286"/>
                <a:gd name="connsiteX66" fmla="*/ 303204 w 581627"/>
                <a:gd name="connsiteY66" fmla="*/ 12317 h 607286"/>
                <a:gd name="connsiteX67" fmla="*/ 303204 w 581627"/>
                <a:gd name="connsiteY67" fmla="*/ 26686 h 607286"/>
                <a:gd name="connsiteX68" fmla="*/ 481929 w 581627"/>
                <a:gd name="connsiteY68" fmla="*/ 98192 h 607286"/>
                <a:gd name="connsiteX69" fmla="*/ 489923 w 581627"/>
                <a:gd name="connsiteY69" fmla="*/ 90209 h 607286"/>
                <a:gd name="connsiteX70" fmla="*/ 471880 w 581627"/>
                <a:gd name="connsiteY70" fmla="*/ 72190 h 607286"/>
                <a:gd name="connsiteX71" fmla="*/ 471880 w 581627"/>
                <a:gd name="connsiteY71" fmla="*/ 54627 h 607286"/>
                <a:gd name="connsiteX72" fmla="*/ 489352 w 581627"/>
                <a:gd name="connsiteY72" fmla="*/ 54627 h 607286"/>
                <a:gd name="connsiteX73" fmla="*/ 548166 w 581627"/>
                <a:gd name="connsiteY73" fmla="*/ 113360 h 607286"/>
                <a:gd name="connsiteX74" fmla="*/ 548166 w 581627"/>
                <a:gd name="connsiteY74" fmla="*/ 130809 h 607286"/>
                <a:gd name="connsiteX75" fmla="*/ 539373 w 581627"/>
                <a:gd name="connsiteY75" fmla="*/ 134458 h 607286"/>
                <a:gd name="connsiteX76" fmla="*/ 530693 w 581627"/>
                <a:gd name="connsiteY76" fmla="*/ 130809 h 607286"/>
                <a:gd name="connsiteX77" fmla="*/ 507396 w 581627"/>
                <a:gd name="connsiteY77" fmla="*/ 107658 h 607286"/>
                <a:gd name="connsiteX78" fmla="*/ 499973 w 581627"/>
                <a:gd name="connsiteY78" fmla="*/ 115185 h 607286"/>
                <a:gd name="connsiteX79" fmla="*/ 581627 w 581627"/>
                <a:gd name="connsiteY79" fmla="*/ 316815 h 607286"/>
                <a:gd name="connsiteX80" fmla="*/ 290756 w 581627"/>
                <a:gd name="connsiteY80" fmla="*/ 607286 h 607286"/>
                <a:gd name="connsiteX81" fmla="*/ 0 w 581627"/>
                <a:gd name="connsiteY81" fmla="*/ 316815 h 607286"/>
                <a:gd name="connsiteX82" fmla="*/ 278423 w 581627"/>
                <a:gd name="connsiteY82" fmla="*/ 26686 h 607286"/>
                <a:gd name="connsiteX83" fmla="*/ 278423 w 581627"/>
                <a:gd name="connsiteY83" fmla="*/ 12317 h 607286"/>
                <a:gd name="connsiteX84" fmla="*/ 290756 w 581627"/>
                <a:gd name="connsiteY84" fmla="*/ 0 h 60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627" h="607286">
                  <a:moveTo>
                    <a:pt x="290894" y="127512"/>
                  </a:moveTo>
                  <a:cubicBezTo>
                    <a:pt x="297749" y="127512"/>
                    <a:pt x="303234" y="133100"/>
                    <a:pt x="303234" y="139829"/>
                  </a:cubicBezTo>
                  <a:lnTo>
                    <a:pt x="303234" y="304505"/>
                  </a:lnTo>
                  <a:lnTo>
                    <a:pt x="309861" y="304505"/>
                  </a:lnTo>
                  <a:cubicBezTo>
                    <a:pt x="316717" y="304505"/>
                    <a:pt x="322201" y="309979"/>
                    <a:pt x="322201" y="316822"/>
                  </a:cubicBezTo>
                  <a:cubicBezTo>
                    <a:pt x="322201" y="323664"/>
                    <a:pt x="316717" y="329138"/>
                    <a:pt x="309861" y="329138"/>
                  </a:cubicBezTo>
                  <a:lnTo>
                    <a:pt x="303234" y="329138"/>
                  </a:lnTo>
                  <a:lnTo>
                    <a:pt x="303234" y="342937"/>
                  </a:lnTo>
                  <a:cubicBezTo>
                    <a:pt x="303234" y="349780"/>
                    <a:pt x="297749" y="355368"/>
                    <a:pt x="290894" y="355368"/>
                  </a:cubicBezTo>
                  <a:cubicBezTo>
                    <a:pt x="284038" y="355368"/>
                    <a:pt x="278439" y="349780"/>
                    <a:pt x="278439" y="342937"/>
                  </a:cubicBezTo>
                  <a:lnTo>
                    <a:pt x="278439" y="329138"/>
                  </a:lnTo>
                  <a:lnTo>
                    <a:pt x="272726" y="329138"/>
                  </a:lnTo>
                  <a:cubicBezTo>
                    <a:pt x="265871" y="329138"/>
                    <a:pt x="260386" y="323664"/>
                    <a:pt x="260386" y="316822"/>
                  </a:cubicBezTo>
                  <a:cubicBezTo>
                    <a:pt x="260386" y="309979"/>
                    <a:pt x="265871" y="304391"/>
                    <a:pt x="272726" y="304391"/>
                  </a:cubicBezTo>
                  <a:lnTo>
                    <a:pt x="278439" y="304391"/>
                  </a:lnTo>
                  <a:lnTo>
                    <a:pt x="278439" y="139829"/>
                  </a:lnTo>
                  <a:cubicBezTo>
                    <a:pt x="278439" y="133100"/>
                    <a:pt x="284038" y="127512"/>
                    <a:pt x="290894" y="127512"/>
                  </a:cubicBezTo>
                  <a:close/>
                  <a:moveTo>
                    <a:pt x="278880" y="51662"/>
                  </a:moveTo>
                  <a:cubicBezTo>
                    <a:pt x="218581" y="54399"/>
                    <a:pt x="163422" y="76980"/>
                    <a:pt x="120025" y="113360"/>
                  </a:cubicBezTo>
                  <a:lnTo>
                    <a:pt x="141381" y="134686"/>
                  </a:lnTo>
                  <a:cubicBezTo>
                    <a:pt x="146177" y="139590"/>
                    <a:pt x="146177" y="147345"/>
                    <a:pt x="141381" y="152135"/>
                  </a:cubicBezTo>
                  <a:cubicBezTo>
                    <a:pt x="138983" y="154644"/>
                    <a:pt x="135785" y="155785"/>
                    <a:pt x="132587" y="155785"/>
                  </a:cubicBezTo>
                  <a:cubicBezTo>
                    <a:pt x="129504" y="155785"/>
                    <a:pt x="126306" y="154644"/>
                    <a:pt x="123908" y="152135"/>
                  </a:cubicBezTo>
                  <a:lnTo>
                    <a:pt x="101753" y="130125"/>
                  </a:lnTo>
                  <a:cubicBezTo>
                    <a:pt x="59841" y="172435"/>
                    <a:pt x="31976" y="228773"/>
                    <a:pt x="26038" y="291269"/>
                  </a:cubicBezTo>
                  <a:lnTo>
                    <a:pt x="66122" y="291269"/>
                  </a:lnTo>
                  <a:cubicBezTo>
                    <a:pt x="72974" y="291269"/>
                    <a:pt x="78570" y="296857"/>
                    <a:pt x="78570" y="303700"/>
                  </a:cubicBezTo>
                  <a:cubicBezTo>
                    <a:pt x="78570" y="310543"/>
                    <a:pt x="72974" y="316017"/>
                    <a:pt x="66122" y="316017"/>
                  </a:cubicBezTo>
                  <a:lnTo>
                    <a:pt x="24782" y="316017"/>
                  </a:lnTo>
                  <a:cubicBezTo>
                    <a:pt x="24782" y="316245"/>
                    <a:pt x="24667" y="316587"/>
                    <a:pt x="24667" y="316815"/>
                  </a:cubicBezTo>
                  <a:cubicBezTo>
                    <a:pt x="24667" y="382961"/>
                    <a:pt x="49221" y="443404"/>
                    <a:pt x="89305" y="489934"/>
                  </a:cubicBezTo>
                  <a:cubicBezTo>
                    <a:pt x="89534" y="489706"/>
                    <a:pt x="89648" y="489364"/>
                    <a:pt x="89876" y="489136"/>
                  </a:cubicBezTo>
                  <a:lnTo>
                    <a:pt x="123908" y="455151"/>
                  </a:lnTo>
                  <a:cubicBezTo>
                    <a:pt x="128705" y="450361"/>
                    <a:pt x="136585" y="450361"/>
                    <a:pt x="141381" y="455151"/>
                  </a:cubicBezTo>
                  <a:cubicBezTo>
                    <a:pt x="146177" y="459941"/>
                    <a:pt x="146177" y="467810"/>
                    <a:pt x="141381" y="472600"/>
                  </a:cubicBezTo>
                  <a:lnTo>
                    <a:pt x="107349" y="506585"/>
                  </a:lnTo>
                  <a:cubicBezTo>
                    <a:pt x="106892" y="507041"/>
                    <a:pt x="106435" y="507155"/>
                    <a:pt x="105979" y="507497"/>
                  </a:cubicBezTo>
                  <a:cubicBezTo>
                    <a:pt x="151773" y="551861"/>
                    <a:pt x="213328" y="579687"/>
                    <a:pt x="281506" y="582082"/>
                  </a:cubicBezTo>
                  <a:cubicBezTo>
                    <a:pt x="281049" y="580828"/>
                    <a:pt x="280707" y="579687"/>
                    <a:pt x="280707" y="578319"/>
                  </a:cubicBezTo>
                  <a:lnTo>
                    <a:pt x="280707" y="530192"/>
                  </a:lnTo>
                  <a:cubicBezTo>
                    <a:pt x="280707" y="523464"/>
                    <a:pt x="286188" y="517875"/>
                    <a:pt x="293040" y="517875"/>
                  </a:cubicBezTo>
                  <a:cubicBezTo>
                    <a:pt x="299893" y="517875"/>
                    <a:pt x="305488" y="523349"/>
                    <a:pt x="305488" y="530192"/>
                  </a:cubicBezTo>
                  <a:lnTo>
                    <a:pt x="305488" y="578319"/>
                  </a:lnTo>
                  <a:cubicBezTo>
                    <a:pt x="305488" y="579573"/>
                    <a:pt x="305146" y="580714"/>
                    <a:pt x="304803" y="581854"/>
                  </a:cubicBezTo>
                  <a:cubicBezTo>
                    <a:pt x="372068" y="578319"/>
                    <a:pt x="432823" y="550036"/>
                    <a:pt x="477818" y="505673"/>
                  </a:cubicBezTo>
                  <a:lnTo>
                    <a:pt x="444814" y="472600"/>
                  </a:lnTo>
                  <a:cubicBezTo>
                    <a:pt x="439903" y="467810"/>
                    <a:pt x="439903" y="459941"/>
                    <a:pt x="444814" y="455151"/>
                  </a:cubicBezTo>
                  <a:cubicBezTo>
                    <a:pt x="449610" y="450361"/>
                    <a:pt x="457490" y="450361"/>
                    <a:pt x="462287" y="455151"/>
                  </a:cubicBezTo>
                  <a:lnTo>
                    <a:pt x="494606" y="487425"/>
                  </a:lnTo>
                  <a:cubicBezTo>
                    <a:pt x="533434" y="441238"/>
                    <a:pt x="556959" y="381706"/>
                    <a:pt x="556959" y="316815"/>
                  </a:cubicBezTo>
                  <a:cubicBezTo>
                    <a:pt x="556959" y="316587"/>
                    <a:pt x="556845" y="316359"/>
                    <a:pt x="556845" y="316017"/>
                  </a:cubicBezTo>
                  <a:lnTo>
                    <a:pt x="519958" y="316017"/>
                  </a:lnTo>
                  <a:cubicBezTo>
                    <a:pt x="513106" y="316017"/>
                    <a:pt x="507625" y="310543"/>
                    <a:pt x="507625" y="303700"/>
                  </a:cubicBezTo>
                  <a:cubicBezTo>
                    <a:pt x="507625" y="296857"/>
                    <a:pt x="513106" y="291269"/>
                    <a:pt x="519958" y="291269"/>
                  </a:cubicBezTo>
                  <a:lnTo>
                    <a:pt x="555589" y="291269"/>
                  </a:lnTo>
                  <a:cubicBezTo>
                    <a:pt x="549765" y="229799"/>
                    <a:pt x="522699" y="174488"/>
                    <a:pt x="482043" y="132406"/>
                  </a:cubicBezTo>
                  <a:lnTo>
                    <a:pt x="462287" y="152135"/>
                  </a:lnTo>
                  <a:cubicBezTo>
                    <a:pt x="459888" y="154644"/>
                    <a:pt x="456691" y="155785"/>
                    <a:pt x="453493" y="155785"/>
                  </a:cubicBezTo>
                  <a:cubicBezTo>
                    <a:pt x="450296" y="155785"/>
                    <a:pt x="447212" y="154644"/>
                    <a:pt x="444814" y="152135"/>
                  </a:cubicBezTo>
                  <a:cubicBezTo>
                    <a:pt x="439903" y="147345"/>
                    <a:pt x="439903" y="139476"/>
                    <a:pt x="444814" y="134686"/>
                  </a:cubicBezTo>
                  <a:lnTo>
                    <a:pt x="464000" y="115527"/>
                  </a:lnTo>
                  <a:cubicBezTo>
                    <a:pt x="420489" y="78120"/>
                    <a:pt x="364759" y="54627"/>
                    <a:pt x="303661" y="51776"/>
                  </a:cubicBezTo>
                  <a:lnTo>
                    <a:pt x="303661" y="77094"/>
                  </a:lnTo>
                  <a:cubicBezTo>
                    <a:pt x="303661" y="83937"/>
                    <a:pt x="298065" y="89411"/>
                    <a:pt x="291327" y="89411"/>
                  </a:cubicBezTo>
                  <a:cubicBezTo>
                    <a:pt x="284475" y="89411"/>
                    <a:pt x="278880" y="83937"/>
                    <a:pt x="278880" y="77094"/>
                  </a:cubicBezTo>
                  <a:close/>
                  <a:moveTo>
                    <a:pt x="290756" y="0"/>
                  </a:moveTo>
                  <a:cubicBezTo>
                    <a:pt x="297609" y="0"/>
                    <a:pt x="303204" y="5588"/>
                    <a:pt x="303204" y="12317"/>
                  </a:cubicBezTo>
                  <a:lnTo>
                    <a:pt x="303204" y="26686"/>
                  </a:lnTo>
                  <a:cubicBezTo>
                    <a:pt x="371497" y="29537"/>
                    <a:pt x="433736" y="55996"/>
                    <a:pt x="481929" y="98192"/>
                  </a:cubicBezTo>
                  <a:lnTo>
                    <a:pt x="489923" y="90209"/>
                  </a:lnTo>
                  <a:lnTo>
                    <a:pt x="471880" y="72190"/>
                  </a:lnTo>
                  <a:cubicBezTo>
                    <a:pt x="467083" y="67286"/>
                    <a:pt x="467083" y="59531"/>
                    <a:pt x="471880" y="54627"/>
                  </a:cubicBezTo>
                  <a:cubicBezTo>
                    <a:pt x="476676" y="49837"/>
                    <a:pt x="484556" y="49837"/>
                    <a:pt x="489352" y="54627"/>
                  </a:cubicBezTo>
                  <a:lnTo>
                    <a:pt x="548166" y="113360"/>
                  </a:lnTo>
                  <a:cubicBezTo>
                    <a:pt x="552962" y="118150"/>
                    <a:pt x="552962" y="126019"/>
                    <a:pt x="548166" y="130809"/>
                  </a:cubicBezTo>
                  <a:cubicBezTo>
                    <a:pt x="545768" y="133204"/>
                    <a:pt x="542570" y="134458"/>
                    <a:pt x="539373" y="134458"/>
                  </a:cubicBezTo>
                  <a:cubicBezTo>
                    <a:pt x="536289" y="134458"/>
                    <a:pt x="533091" y="133204"/>
                    <a:pt x="530693" y="130809"/>
                  </a:cubicBezTo>
                  <a:lnTo>
                    <a:pt x="507396" y="107658"/>
                  </a:lnTo>
                  <a:lnTo>
                    <a:pt x="499973" y="115185"/>
                  </a:lnTo>
                  <a:cubicBezTo>
                    <a:pt x="550450" y="167531"/>
                    <a:pt x="581741" y="238581"/>
                    <a:pt x="581627" y="316815"/>
                  </a:cubicBezTo>
                  <a:cubicBezTo>
                    <a:pt x="581627" y="476933"/>
                    <a:pt x="451209" y="607286"/>
                    <a:pt x="290756" y="607286"/>
                  </a:cubicBezTo>
                  <a:cubicBezTo>
                    <a:pt x="130418" y="607286"/>
                    <a:pt x="0" y="476933"/>
                    <a:pt x="0" y="316815"/>
                  </a:cubicBezTo>
                  <a:cubicBezTo>
                    <a:pt x="0" y="160803"/>
                    <a:pt x="123794" y="33187"/>
                    <a:pt x="278423" y="26686"/>
                  </a:cubicBezTo>
                  <a:lnTo>
                    <a:pt x="278423" y="12317"/>
                  </a:lnTo>
                  <a:cubicBezTo>
                    <a:pt x="278423" y="5588"/>
                    <a:pt x="284019" y="0"/>
                    <a:pt x="290756" y="0"/>
                  </a:cubicBezTo>
                  <a:close/>
                </a:path>
              </a:pathLst>
            </a:custGeom>
            <a:grpFill/>
            <a:ln>
              <a:noFill/>
            </a:ln>
          </p:spPr>
          <p:txBody>
            <a:bodyPr wrap="square" lIns="91440" tIns="45720" rIns="91440" bIns="45720" anchor="ctr">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b="1">
                <a:solidFill>
                  <a:schemeClr val="tx2"/>
                </a:solidFill>
                <a:latin typeface="微软雅黑" panose="020B0503020204020204" pitchFamily="34" charset="-122"/>
                <a:ea typeface="微软雅黑" panose="020B0503020204020204" pitchFamily="34" charset="-122"/>
              </a:endParaRPr>
            </a:p>
          </p:txBody>
        </p:sp>
      </p:grpSp>
      <p:grpSp>
        <p:nvGrpSpPr>
          <p:cNvPr id="43" name="iŝļiḑê"/>
          <p:cNvGrpSpPr/>
          <p:nvPr/>
        </p:nvGrpSpPr>
        <p:grpSpPr>
          <a:xfrm>
            <a:off x="5664835" y="3115945"/>
            <a:ext cx="2425065" cy="857885"/>
            <a:chOff x="673101" y="2962343"/>
            <a:chExt cx="3148740" cy="857928"/>
          </a:xfrm>
        </p:grpSpPr>
        <p:sp>
          <p:nvSpPr>
            <p:cNvPr id="44" name="iS1íḑê"/>
            <p:cNvSpPr/>
            <p:nvPr/>
          </p:nvSpPr>
          <p:spPr bwMode="auto">
            <a:xfrm>
              <a:off x="673101" y="3349941"/>
              <a:ext cx="3148740" cy="47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zh-CN" altLang="en-US" sz="1100" b="1" dirty="0">
                  <a:solidFill>
                    <a:schemeClr val="tx2"/>
                  </a:solidFill>
                  <a:latin typeface="微软雅黑" panose="020B0503020204020204" pitchFamily="34" charset="-122"/>
                  <a:ea typeface="微软雅黑" panose="020B0503020204020204" pitchFamily="34" charset="-122"/>
                </a:rPr>
                <a:t>发起活动申请，参与并扫码签到</a:t>
              </a:r>
            </a:p>
          </p:txBody>
        </p:sp>
        <p:sp>
          <p:nvSpPr>
            <p:cNvPr id="45" name="îṣḷíḓê"/>
            <p:cNvSpPr txBox="1"/>
            <p:nvPr/>
          </p:nvSpPr>
          <p:spPr bwMode="auto">
            <a:xfrm>
              <a:off x="673101" y="2962343"/>
              <a:ext cx="3148740"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fontScale="9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buFontTx/>
                <a:buNone/>
              </a:pPr>
              <a:r>
                <a:rPr lang="zh-CN" altLang="en-US" sz="2000" b="1" dirty="0">
                  <a:solidFill>
                    <a:schemeClr val="tx2"/>
                  </a:solidFill>
                  <a:latin typeface="微软雅黑" panose="020B0503020204020204" pitchFamily="34" charset="-122"/>
                  <a:ea typeface="微软雅黑" panose="020B0503020204020204" pitchFamily="34" charset="-122"/>
                </a:rPr>
                <a:t>活动参与</a:t>
              </a:r>
            </a:p>
          </p:txBody>
        </p:sp>
      </p:grpSp>
      <p:grpSp>
        <p:nvGrpSpPr>
          <p:cNvPr id="35" name="íṣḷide"/>
          <p:cNvGrpSpPr/>
          <p:nvPr/>
        </p:nvGrpSpPr>
        <p:grpSpPr>
          <a:xfrm>
            <a:off x="8545830" y="3207385"/>
            <a:ext cx="503555" cy="503555"/>
            <a:chOff x="8193024" y="2902875"/>
            <a:chExt cx="503694" cy="503693"/>
          </a:xfrm>
          <a:solidFill>
            <a:srgbClr val="FD7874"/>
          </a:solidFill>
        </p:grpSpPr>
        <p:sp>
          <p:nvSpPr>
            <p:cNvPr id="12" name="ïṧ1îde"/>
            <p:cNvSpPr/>
            <p:nvPr/>
          </p:nvSpPr>
          <p:spPr>
            <a:xfrm>
              <a:off x="8193024" y="2902875"/>
              <a:ext cx="503694" cy="503693"/>
            </a:xfrm>
            <a:prstGeom prst="ellipse">
              <a:avLst/>
            </a:prstGeom>
            <a:grpFill/>
            <a:ln w="38100">
              <a:noFill/>
            </a:ln>
          </p:spPr>
          <p:style>
            <a:lnRef idx="2">
              <a:schemeClr val="dk1"/>
            </a:lnRef>
            <a:fillRef idx="1">
              <a:schemeClr val="lt1"/>
            </a:fillRef>
            <a:effectRef idx="0">
              <a:schemeClr val="dk1"/>
            </a:effectRef>
            <a:fontRef idx="minor">
              <a:schemeClr val="dk1"/>
            </a:fontRef>
          </p:style>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dk1"/>
                  </a:solidFill>
                </a:defRPr>
              </a:lvl1pPr>
              <a:lvl2pPr marL="457200" algn="l" defTabSz="914400" rtl="0" eaLnBrk="1" latinLnBrk="0" hangingPunct="1">
                <a:defRPr sz="1800" kern="1200">
                  <a:solidFill>
                    <a:schemeClr val="dk1"/>
                  </a:solidFill>
                </a:defRPr>
              </a:lvl2pPr>
              <a:lvl3pPr marL="914400" algn="l" defTabSz="914400" rtl="0" eaLnBrk="1" latinLnBrk="0" hangingPunct="1">
                <a:defRPr sz="1800" kern="1200">
                  <a:solidFill>
                    <a:schemeClr val="dk1"/>
                  </a:solidFill>
                </a:defRPr>
              </a:lvl3pPr>
              <a:lvl4pPr marL="1371600" algn="l" defTabSz="914400" rtl="0" eaLnBrk="1" latinLnBrk="0" hangingPunct="1">
                <a:defRPr sz="1800" kern="1200">
                  <a:solidFill>
                    <a:schemeClr val="dk1"/>
                  </a:solidFill>
                </a:defRPr>
              </a:lvl4pPr>
              <a:lvl5pPr marL="1828800" algn="l" defTabSz="914400" rtl="0" eaLnBrk="1" latinLnBrk="0" hangingPunct="1">
                <a:defRPr sz="1800" kern="1200">
                  <a:solidFill>
                    <a:schemeClr val="dk1"/>
                  </a:solidFill>
                </a:defRPr>
              </a:lvl5pPr>
              <a:lvl6pPr marL="2286000" algn="l" defTabSz="914400" rtl="0" eaLnBrk="1" latinLnBrk="0" hangingPunct="1">
                <a:defRPr sz="1800" kern="1200">
                  <a:solidFill>
                    <a:schemeClr val="dk1"/>
                  </a:solidFill>
                </a:defRPr>
              </a:lvl6pPr>
              <a:lvl7pPr marL="2743200" algn="l" defTabSz="914400" rtl="0" eaLnBrk="1" latinLnBrk="0" hangingPunct="1">
                <a:defRPr sz="1800" kern="1200">
                  <a:solidFill>
                    <a:schemeClr val="dk1"/>
                  </a:solidFill>
                </a:defRPr>
              </a:lvl7pPr>
              <a:lvl8pPr marL="3200400" algn="l" defTabSz="914400" rtl="0" eaLnBrk="1" latinLnBrk="0" hangingPunct="1">
                <a:defRPr sz="1800" kern="1200">
                  <a:solidFill>
                    <a:schemeClr val="dk1"/>
                  </a:solidFill>
                </a:defRPr>
              </a:lvl8pPr>
              <a:lvl9pPr marL="3657600" algn="l" defTabSz="914400" rtl="0" eaLnBrk="1" latinLnBrk="0" hangingPunct="1">
                <a:defRPr sz="1800" kern="1200">
                  <a:solidFill>
                    <a:schemeClr val="dk1"/>
                  </a:solidFill>
                </a:defRPr>
              </a:lvl9pPr>
            </a:lstStyle>
            <a:p>
              <a:pPr algn="ctr"/>
              <a:endParaRPr b="1" dirty="0">
                <a:solidFill>
                  <a:schemeClr val="tx2"/>
                </a:solidFill>
                <a:latin typeface="微软雅黑" panose="020B0503020204020204" pitchFamily="34" charset="-122"/>
                <a:ea typeface="微软雅黑" panose="020B0503020204020204" pitchFamily="34" charset="-122"/>
              </a:endParaRPr>
            </a:p>
          </p:txBody>
        </p:sp>
        <p:sp>
          <p:nvSpPr>
            <p:cNvPr id="13" name="íṥlîḑé"/>
            <p:cNvSpPr/>
            <p:nvPr/>
          </p:nvSpPr>
          <p:spPr bwMode="auto">
            <a:xfrm>
              <a:off x="8316148" y="3020318"/>
              <a:ext cx="257447" cy="268805"/>
            </a:xfrm>
            <a:custGeom>
              <a:avLst/>
              <a:gdLst>
                <a:gd name="connsiteX0" fmla="*/ 290894 w 581627"/>
                <a:gd name="connsiteY0" fmla="*/ 127512 h 607286"/>
                <a:gd name="connsiteX1" fmla="*/ 303234 w 581627"/>
                <a:gd name="connsiteY1" fmla="*/ 139829 h 607286"/>
                <a:gd name="connsiteX2" fmla="*/ 303234 w 581627"/>
                <a:gd name="connsiteY2" fmla="*/ 304505 h 607286"/>
                <a:gd name="connsiteX3" fmla="*/ 309861 w 581627"/>
                <a:gd name="connsiteY3" fmla="*/ 304505 h 607286"/>
                <a:gd name="connsiteX4" fmla="*/ 322201 w 581627"/>
                <a:gd name="connsiteY4" fmla="*/ 316822 h 607286"/>
                <a:gd name="connsiteX5" fmla="*/ 309861 w 581627"/>
                <a:gd name="connsiteY5" fmla="*/ 329138 h 607286"/>
                <a:gd name="connsiteX6" fmla="*/ 303234 w 581627"/>
                <a:gd name="connsiteY6" fmla="*/ 329138 h 607286"/>
                <a:gd name="connsiteX7" fmla="*/ 303234 w 581627"/>
                <a:gd name="connsiteY7" fmla="*/ 342937 h 607286"/>
                <a:gd name="connsiteX8" fmla="*/ 290894 w 581627"/>
                <a:gd name="connsiteY8" fmla="*/ 355368 h 607286"/>
                <a:gd name="connsiteX9" fmla="*/ 278439 w 581627"/>
                <a:gd name="connsiteY9" fmla="*/ 342937 h 607286"/>
                <a:gd name="connsiteX10" fmla="*/ 278439 w 581627"/>
                <a:gd name="connsiteY10" fmla="*/ 329138 h 607286"/>
                <a:gd name="connsiteX11" fmla="*/ 272726 w 581627"/>
                <a:gd name="connsiteY11" fmla="*/ 329138 h 607286"/>
                <a:gd name="connsiteX12" fmla="*/ 260386 w 581627"/>
                <a:gd name="connsiteY12" fmla="*/ 316822 h 607286"/>
                <a:gd name="connsiteX13" fmla="*/ 272726 w 581627"/>
                <a:gd name="connsiteY13" fmla="*/ 304391 h 607286"/>
                <a:gd name="connsiteX14" fmla="*/ 278439 w 581627"/>
                <a:gd name="connsiteY14" fmla="*/ 304391 h 607286"/>
                <a:gd name="connsiteX15" fmla="*/ 278439 w 581627"/>
                <a:gd name="connsiteY15" fmla="*/ 139829 h 607286"/>
                <a:gd name="connsiteX16" fmla="*/ 290894 w 581627"/>
                <a:gd name="connsiteY16" fmla="*/ 127512 h 607286"/>
                <a:gd name="connsiteX17" fmla="*/ 278880 w 581627"/>
                <a:gd name="connsiteY17" fmla="*/ 51662 h 607286"/>
                <a:gd name="connsiteX18" fmla="*/ 120025 w 581627"/>
                <a:gd name="connsiteY18" fmla="*/ 113360 h 607286"/>
                <a:gd name="connsiteX19" fmla="*/ 141381 w 581627"/>
                <a:gd name="connsiteY19" fmla="*/ 134686 h 607286"/>
                <a:gd name="connsiteX20" fmla="*/ 141381 w 581627"/>
                <a:gd name="connsiteY20" fmla="*/ 152135 h 607286"/>
                <a:gd name="connsiteX21" fmla="*/ 132587 w 581627"/>
                <a:gd name="connsiteY21" fmla="*/ 155785 h 607286"/>
                <a:gd name="connsiteX22" fmla="*/ 123908 w 581627"/>
                <a:gd name="connsiteY22" fmla="*/ 152135 h 607286"/>
                <a:gd name="connsiteX23" fmla="*/ 101753 w 581627"/>
                <a:gd name="connsiteY23" fmla="*/ 130125 h 607286"/>
                <a:gd name="connsiteX24" fmla="*/ 26038 w 581627"/>
                <a:gd name="connsiteY24" fmla="*/ 291269 h 607286"/>
                <a:gd name="connsiteX25" fmla="*/ 66122 w 581627"/>
                <a:gd name="connsiteY25" fmla="*/ 291269 h 607286"/>
                <a:gd name="connsiteX26" fmla="*/ 78570 w 581627"/>
                <a:gd name="connsiteY26" fmla="*/ 303700 h 607286"/>
                <a:gd name="connsiteX27" fmla="*/ 66122 w 581627"/>
                <a:gd name="connsiteY27" fmla="*/ 316017 h 607286"/>
                <a:gd name="connsiteX28" fmla="*/ 24782 w 581627"/>
                <a:gd name="connsiteY28" fmla="*/ 316017 h 607286"/>
                <a:gd name="connsiteX29" fmla="*/ 24667 w 581627"/>
                <a:gd name="connsiteY29" fmla="*/ 316815 h 607286"/>
                <a:gd name="connsiteX30" fmla="*/ 89305 w 581627"/>
                <a:gd name="connsiteY30" fmla="*/ 489934 h 607286"/>
                <a:gd name="connsiteX31" fmla="*/ 89876 w 581627"/>
                <a:gd name="connsiteY31" fmla="*/ 489136 h 607286"/>
                <a:gd name="connsiteX32" fmla="*/ 123908 w 581627"/>
                <a:gd name="connsiteY32" fmla="*/ 455151 h 607286"/>
                <a:gd name="connsiteX33" fmla="*/ 141381 w 581627"/>
                <a:gd name="connsiteY33" fmla="*/ 455151 h 607286"/>
                <a:gd name="connsiteX34" fmla="*/ 141381 w 581627"/>
                <a:gd name="connsiteY34" fmla="*/ 472600 h 607286"/>
                <a:gd name="connsiteX35" fmla="*/ 107349 w 581627"/>
                <a:gd name="connsiteY35" fmla="*/ 506585 h 607286"/>
                <a:gd name="connsiteX36" fmla="*/ 105979 w 581627"/>
                <a:gd name="connsiteY36" fmla="*/ 507497 h 607286"/>
                <a:gd name="connsiteX37" fmla="*/ 281506 w 581627"/>
                <a:gd name="connsiteY37" fmla="*/ 582082 h 607286"/>
                <a:gd name="connsiteX38" fmla="*/ 280707 w 581627"/>
                <a:gd name="connsiteY38" fmla="*/ 578319 h 607286"/>
                <a:gd name="connsiteX39" fmla="*/ 280707 w 581627"/>
                <a:gd name="connsiteY39" fmla="*/ 530192 h 607286"/>
                <a:gd name="connsiteX40" fmla="*/ 293040 w 581627"/>
                <a:gd name="connsiteY40" fmla="*/ 517875 h 607286"/>
                <a:gd name="connsiteX41" fmla="*/ 305488 w 581627"/>
                <a:gd name="connsiteY41" fmla="*/ 530192 h 607286"/>
                <a:gd name="connsiteX42" fmla="*/ 305488 w 581627"/>
                <a:gd name="connsiteY42" fmla="*/ 578319 h 607286"/>
                <a:gd name="connsiteX43" fmla="*/ 304803 w 581627"/>
                <a:gd name="connsiteY43" fmla="*/ 581854 h 607286"/>
                <a:gd name="connsiteX44" fmla="*/ 477818 w 581627"/>
                <a:gd name="connsiteY44" fmla="*/ 505673 h 607286"/>
                <a:gd name="connsiteX45" fmla="*/ 444814 w 581627"/>
                <a:gd name="connsiteY45" fmla="*/ 472600 h 607286"/>
                <a:gd name="connsiteX46" fmla="*/ 444814 w 581627"/>
                <a:gd name="connsiteY46" fmla="*/ 455151 h 607286"/>
                <a:gd name="connsiteX47" fmla="*/ 462287 w 581627"/>
                <a:gd name="connsiteY47" fmla="*/ 455151 h 607286"/>
                <a:gd name="connsiteX48" fmla="*/ 494606 w 581627"/>
                <a:gd name="connsiteY48" fmla="*/ 487425 h 607286"/>
                <a:gd name="connsiteX49" fmla="*/ 556959 w 581627"/>
                <a:gd name="connsiteY49" fmla="*/ 316815 h 607286"/>
                <a:gd name="connsiteX50" fmla="*/ 556845 w 581627"/>
                <a:gd name="connsiteY50" fmla="*/ 316017 h 607286"/>
                <a:gd name="connsiteX51" fmla="*/ 519958 w 581627"/>
                <a:gd name="connsiteY51" fmla="*/ 316017 h 607286"/>
                <a:gd name="connsiteX52" fmla="*/ 507625 w 581627"/>
                <a:gd name="connsiteY52" fmla="*/ 303700 h 607286"/>
                <a:gd name="connsiteX53" fmla="*/ 519958 w 581627"/>
                <a:gd name="connsiteY53" fmla="*/ 291269 h 607286"/>
                <a:gd name="connsiteX54" fmla="*/ 555589 w 581627"/>
                <a:gd name="connsiteY54" fmla="*/ 291269 h 607286"/>
                <a:gd name="connsiteX55" fmla="*/ 482043 w 581627"/>
                <a:gd name="connsiteY55" fmla="*/ 132406 h 607286"/>
                <a:gd name="connsiteX56" fmla="*/ 462287 w 581627"/>
                <a:gd name="connsiteY56" fmla="*/ 152135 h 607286"/>
                <a:gd name="connsiteX57" fmla="*/ 453493 w 581627"/>
                <a:gd name="connsiteY57" fmla="*/ 155785 h 607286"/>
                <a:gd name="connsiteX58" fmla="*/ 444814 w 581627"/>
                <a:gd name="connsiteY58" fmla="*/ 152135 h 607286"/>
                <a:gd name="connsiteX59" fmla="*/ 444814 w 581627"/>
                <a:gd name="connsiteY59" fmla="*/ 134686 h 607286"/>
                <a:gd name="connsiteX60" fmla="*/ 464000 w 581627"/>
                <a:gd name="connsiteY60" fmla="*/ 115527 h 607286"/>
                <a:gd name="connsiteX61" fmla="*/ 303661 w 581627"/>
                <a:gd name="connsiteY61" fmla="*/ 51776 h 607286"/>
                <a:gd name="connsiteX62" fmla="*/ 303661 w 581627"/>
                <a:gd name="connsiteY62" fmla="*/ 77094 h 607286"/>
                <a:gd name="connsiteX63" fmla="*/ 291327 w 581627"/>
                <a:gd name="connsiteY63" fmla="*/ 89411 h 607286"/>
                <a:gd name="connsiteX64" fmla="*/ 278880 w 581627"/>
                <a:gd name="connsiteY64" fmla="*/ 77094 h 607286"/>
                <a:gd name="connsiteX65" fmla="*/ 290756 w 581627"/>
                <a:gd name="connsiteY65" fmla="*/ 0 h 607286"/>
                <a:gd name="connsiteX66" fmla="*/ 303204 w 581627"/>
                <a:gd name="connsiteY66" fmla="*/ 12317 h 607286"/>
                <a:gd name="connsiteX67" fmla="*/ 303204 w 581627"/>
                <a:gd name="connsiteY67" fmla="*/ 26686 h 607286"/>
                <a:gd name="connsiteX68" fmla="*/ 481929 w 581627"/>
                <a:gd name="connsiteY68" fmla="*/ 98192 h 607286"/>
                <a:gd name="connsiteX69" fmla="*/ 489923 w 581627"/>
                <a:gd name="connsiteY69" fmla="*/ 90209 h 607286"/>
                <a:gd name="connsiteX70" fmla="*/ 471880 w 581627"/>
                <a:gd name="connsiteY70" fmla="*/ 72190 h 607286"/>
                <a:gd name="connsiteX71" fmla="*/ 471880 w 581627"/>
                <a:gd name="connsiteY71" fmla="*/ 54627 h 607286"/>
                <a:gd name="connsiteX72" fmla="*/ 489352 w 581627"/>
                <a:gd name="connsiteY72" fmla="*/ 54627 h 607286"/>
                <a:gd name="connsiteX73" fmla="*/ 548166 w 581627"/>
                <a:gd name="connsiteY73" fmla="*/ 113360 h 607286"/>
                <a:gd name="connsiteX74" fmla="*/ 548166 w 581627"/>
                <a:gd name="connsiteY74" fmla="*/ 130809 h 607286"/>
                <a:gd name="connsiteX75" fmla="*/ 539373 w 581627"/>
                <a:gd name="connsiteY75" fmla="*/ 134458 h 607286"/>
                <a:gd name="connsiteX76" fmla="*/ 530693 w 581627"/>
                <a:gd name="connsiteY76" fmla="*/ 130809 h 607286"/>
                <a:gd name="connsiteX77" fmla="*/ 507396 w 581627"/>
                <a:gd name="connsiteY77" fmla="*/ 107658 h 607286"/>
                <a:gd name="connsiteX78" fmla="*/ 499973 w 581627"/>
                <a:gd name="connsiteY78" fmla="*/ 115185 h 607286"/>
                <a:gd name="connsiteX79" fmla="*/ 581627 w 581627"/>
                <a:gd name="connsiteY79" fmla="*/ 316815 h 607286"/>
                <a:gd name="connsiteX80" fmla="*/ 290756 w 581627"/>
                <a:gd name="connsiteY80" fmla="*/ 607286 h 607286"/>
                <a:gd name="connsiteX81" fmla="*/ 0 w 581627"/>
                <a:gd name="connsiteY81" fmla="*/ 316815 h 607286"/>
                <a:gd name="connsiteX82" fmla="*/ 278423 w 581627"/>
                <a:gd name="connsiteY82" fmla="*/ 26686 h 607286"/>
                <a:gd name="connsiteX83" fmla="*/ 278423 w 581627"/>
                <a:gd name="connsiteY83" fmla="*/ 12317 h 607286"/>
                <a:gd name="connsiteX84" fmla="*/ 290756 w 581627"/>
                <a:gd name="connsiteY84" fmla="*/ 0 h 60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627" h="607286">
                  <a:moveTo>
                    <a:pt x="290894" y="127512"/>
                  </a:moveTo>
                  <a:cubicBezTo>
                    <a:pt x="297749" y="127512"/>
                    <a:pt x="303234" y="133100"/>
                    <a:pt x="303234" y="139829"/>
                  </a:cubicBezTo>
                  <a:lnTo>
                    <a:pt x="303234" y="304505"/>
                  </a:lnTo>
                  <a:lnTo>
                    <a:pt x="309861" y="304505"/>
                  </a:lnTo>
                  <a:cubicBezTo>
                    <a:pt x="316717" y="304505"/>
                    <a:pt x="322201" y="309979"/>
                    <a:pt x="322201" y="316822"/>
                  </a:cubicBezTo>
                  <a:cubicBezTo>
                    <a:pt x="322201" y="323664"/>
                    <a:pt x="316717" y="329138"/>
                    <a:pt x="309861" y="329138"/>
                  </a:cubicBezTo>
                  <a:lnTo>
                    <a:pt x="303234" y="329138"/>
                  </a:lnTo>
                  <a:lnTo>
                    <a:pt x="303234" y="342937"/>
                  </a:lnTo>
                  <a:cubicBezTo>
                    <a:pt x="303234" y="349780"/>
                    <a:pt x="297749" y="355368"/>
                    <a:pt x="290894" y="355368"/>
                  </a:cubicBezTo>
                  <a:cubicBezTo>
                    <a:pt x="284038" y="355368"/>
                    <a:pt x="278439" y="349780"/>
                    <a:pt x="278439" y="342937"/>
                  </a:cubicBezTo>
                  <a:lnTo>
                    <a:pt x="278439" y="329138"/>
                  </a:lnTo>
                  <a:lnTo>
                    <a:pt x="272726" y="329138"/>
                  </a:lnTo>
                  <a:cubicBezTo>
                    <a:pt x="265871" y="329138"/>
                    <a:pt x="260386" y="323664"/>
                    <a:pt x="260386" y="316822"/>
                  </a:cubicBezTo>
                  <a:cubicBezTo>
                    <a:pt x="260386" y="309979"/>
                    <a:pt x="265871" y="304391"/>
                    <a:pt x="272726" y="304391"/>
                  </a:cubicBezTo>
                  <a:lnTo>
                    <a:pt x="278439" y="304391"/>
                  </a:lnTo>
                  <a:lnTo>
                    <a:pt x="278439" y="139829"/>
                  </a:lnTo>
                  <a:cubicBezTo>
                    <a:pt x="278439" y="133100"/>
                    <a:pt x="284038" y="127512"/>
                    <a:pt x="290894" y="127512"/>
                  </a:cubicBezTo>
                  <a:close/>
                  <a:moveTo>
                    <a:pt x="278880" y="51662"/>
                  </a:moveTo>
                  <a:cubicBezTo>
                    <a:pt x="218581" y="54399"/>
                    <a:pt x="163422" y="76980"/>
                    <a:pt x="120025" y="113360"/>
                  </a:cubicBezTo>
                  <a:lnTo>
                    <a:pt x="141381" y="134686"/>
                  </a:lnTo>
                  <a:cubicBezTo>
                    <a:pt x="146177" y="139590"/>
                    <a:pt x="146177" y="147345"/>
                    <a:pt x="141381" y="152135"/>
                  </a:cubicBezTo>
                  <a:cubicBezTo>
                    <a:pt x="138983" y="154644"/>
                    <a:pt x="135785" y="155785"/>
                    <a:pt x="132587" y="155785"/>
                  </a:cubicBezTo>
                  <a:cubicBezTo>
                    <a:pt x="129504" y="155785"/>
                    <a:pt x="126306" y="154644"/>
                    <a:pt x="123908" y="152135"/>
                  </a:cubicBezTo>
                  <a:lnTo>
                    <a:pt x="101753" y="130125"/>
                  </a:lnTo>
                  <a:cubicBezTo>
                    <a:pt x="59841" y="172435"/>
                    <a:pt x="31976" y="228773"/>
                    <a:pt x="26038" y="291269"/>
                  </a:cubicBezTo>
                  <a:lnTo>
                    <a:pt x="66122" y="291269"/>
                  </a:lnTo>
                  <a:cubicBezTo>
                    <a:pt x="72974" y="291269"/>
                    <a:pt x="78570" y="296857"/>
                    <a:pt x="78570" y="303700"/>
                  </a:cubicBezTo>
                  <a:cubicBezTo>
                    <a:pt x="78570" y="310543"/>
                    <a:pt x="72974" y="316017"/>
                    <a:pt x="66122" y="316017"/>
                  </a:cubicBezTo>
                  <a:lnTo>
                    <a:pt x="24782" y="316017"/>
                  </a:lnTo>
                  <a:cubicBezTo>
                    <a:pt x="24782" y="316245"/>
                    <a:pt x="24667" y="316587"/>
                    <a:pt x="24667" y="316815"/>
                  </a:cubicBezTo>
                  <a:cubicBezTo>
                    <a:pt x="24667" y="382961"/>
                    <a:pt x="49221" y="443404"/>
                    <a:pt x="89305" y="489934"/>
                  </a:cubicBezTo>
                  <a:cubicBezTo>
                    <a:pt x="89534" y="489706"/>
                    <a:pt x="89648" y="489364"/>
                    <a:pt x="89876" y="489136"/>
                  </a:cubicBezTo>
                  <a:lnTo>
                    <a:pt x="123908" y="455151"/>
                  </a:lnTo>
                  <a:cubicBezTo>
                    <a:pt x="128705" y="450361"/>
                    <a:pt x="136585" y="450361"/>
                    <a:pt x="141381" y="455151"/>
                  </a:cubicBezTo>
                  <a:cubicBezTo>
                    <a:pt x="146177" y="459941"/>
                    <a:pt x="146177" y="467810"/>
                    <a:pt x="141381" y="472600"/>
                  </a:cubicBezTo>
                  <a:lnTo>
                    <a:pt x="107349" y="506585"/>
                  </a:lnTo>
                  <a:cubicBezTo>
                    <a:pt x="106892" y="507041"/>
                    <a:pt x="106435" y="507155"/>
                    <a:pt x="105979" y="507497"/>
                  </a:cubicBezTo>
                  <a:cubicBezTo>
                    <a:pt x="151773" y="551861"/>
                    <a:pt x="213328" y="579687"/>
                    <a:pt x="281506" y="582082"/>
                  </a:cubicBezTo>
                  <a:cubicBezTo>
                    <a:pt x="281049" y="580828"/>
                    <a:pt x="280707" y="579687"/>
                    <a:pt x="280707" y="578319"/>
                  </a:cubicBezTo>
                  <a:lnTo>
                    <a:pt x="280707" y="530192"/>
                  </a:lnTo>
                  <a:cubicBezTo>
                    <a:pt x="280707" y="523464"/>
                    <a:pt x="286188" y="517875"/>
                    <a:pt x="293040" y="517875"/>
                  </a:cubicBezTo>
                  <a:cubicBezTo>
                    <a:pt x="299893" y="517875"/>
                    <a:pt x="305488" y="523349"/>
                    <a:pt x="305488" y="530192"/>
                  </a:cubicBezTo>
                  <a:lnTo>
                    <a:pt x="305488" y="578319"/>
                  </a:lnTo>
                  <a:cubicBezTo>
                    <a:pt x="305488" y="579573"/>
                    <a:pt x="305146" y="580714"/>
                    <a:pt x="304803" y="581854"/>
                  </a:cubicBezTo>
                  <a:cubicBezTo>
                    <a:pt x="372068" y="578319"/>
                    <a:pt x="432823" y="550036"/>
                    <a:pt x="477818" y="505673"/>
                  </a:cubicBezTo>
                  <a:lnTo>
                    <a:pt x="444814" y="472600"/>
                  </a:lnTo>
                  <a:cubicBezTo>
                    <a:pt x="439903" y="467810"/>
                    <a:pt x="439903" y="459941"/>
                    <a:pt x="444814" y="455151"/>
                  </a:cubicBezTo>
                  <a:cubicBezTo>
                    <a:pt x="449610" y="450361"/>
                    <a:pt x="457490" y="450361"/>
                    <a:pt x="462287" y="455151"/>
                  </a:cubicBezTo>
                  <a:lnTo>
                    <a:pt x="494606" y="487425"/>
                  </a:lnTo>
                  <a:cubicBezTo>
                    <a:pt x="533434" y="441238"/>
                    <a:pt x="556959" y="381706"/>
                    <a:pt x="556959" y="316815"/>
                  </a:cubicBezTo>
                  <a:cubicBezTo>
                    <a:pt x="556959" y="316587"/>
                    <a:pt x="556845" y="316359"/>
                    <a:pt x="556845" y="316017"/>
                  </a:cubicBezTo>
                  <a:lnTo>
                    <a:pt x="519958" y="316017"/>
                  </a:lnTo>
                  <a:cubicBezTo>
                    <a:pt x="513106" y="316017"/>
                    <a:pt x="507625" y="310543"/>
                    <a:pt x="507625" y="303700"/>
                  </a:cubicBezTo>
                  <a:cubicBezTo>
                    <a:pt x="507625" y="296857"/>
                    <a:pt x="513106" y="291269"/>
                    <a:pt x="519958" y="291269"/>
                  </a:cubicBezTo>
                  <a:lnTo>
                    <a:pt x="555589" y="291269"/>
                  </a:lnTo>
                  <a:cubicBezTo>
                    <a:pt x="549765" y="229799"/>
                    <a:pt x="522699" y="174488"/>
                    <a:pt x="482043" y="132406"/>
                  </a:cubicBezTo>
                  <a:lnTo>
                    <a:pt x="462287" y="152135"/>
                  </a:lnTo>
                  <a:cubicBezTo>
                    <a:pt x="459888" y="154644"/>
                    <a:pt x="456691" y="155785"/>
                    <a:pt x="453493" y="155785"/>
                  </a:cubicBezTo>
                  <a:cubicBezTo>
                    <a:pt x="450296" y="155785"/>
                    <a:pt x="447212" y="154644"/>
                    <a:pt x="444814" y="152135"/>
                  </a:cubicBezTo>
                  <a:cubicBezTo>
                    <a:pt x="439903" y="147345"/>
                    <a:pt x="439903" y="139476"/>
                    <a:pt x="444814" y="134686"/>
                  </a:cubicBezTo>
                  <a:lnTo>
                    <a:pt x="464000" y="115527"/>
                  </a:lnTo>
                  <a:cubicBezTo>
                    <a:pt x="420489" y="78120"/>
                    <a:pt x="364759" y="54627"/>
                    <a:pt x="303661" y="51776"/>
                  </a:cubicBezTo>
                  <a:lnTo>
                    <a:pt x="303661" y="77094"/>
                  </a:lnTo>
                  <a:cubicBezTo>
                    <a:pt x="303661" y="83937"/>
                    <a:pt x="298065" y="89411"/>
                    <a:pt x="291327" y="89411"/>
                  </a:cubicBezTo>
                  <a:cubicBezTo>
                    <a:pt x="284475" y="89411"/>
                    <a:pt x="278880" y="83937"/>
                    <a:pt x="278880" y="77094"/>
                  </a:cubicBezTo>
                  <a:close/>
                  <a:moveTo>
                    <a:pt x="290756" y="0"/>
                  </a:moveTo>
                  <a:cubicBezTo>
                    <a:pt x="297609" y="0"/>
                    <a:pt x="303204" y="5588"/>
                    <a:pt x="303204" y="12317"/>
                  </a:cubicBezTo>
                  <a:lnTo>
                    <a:pt x="303204" y="26686"/>
                  </a:lnTo>
                  <a:cubicBezTo>
                    <a:pt x="371497" y="29537"/>
                    <a:pt x="433736" y="55996"/>
                    <a:pt x="481929" y="98192"/>
                  </a:cubicBezTo>
                  <a:lnTo>
                    <a:pt x="489923" y="90209"/>
                  </a:lnTo>
                  <a:lnTo>
                    <a:pt x="471880" y="72190"/>
                  </a:lnTo>
                  <a:cubicBezTo>
                    <a:pt x="467083" y="67286"/>
                    <a:pt x="467083" y="59531"/>
                    <a:pt x="471880" y="54627"/>
                  </a:cubicBezTo>
                  <a:cubicBezTo>
                    <a:pt x="476676" y="49837"/>
                    <a:pt x="484556" y="49837"/>
                    <a:pt x="489352" y="54627"/>
                  </a:cubicBezTo>
                  <a:lnTo>
                    <a:pt x="548166" y="113360"/>
                  </a:lnTo>
                  <a:cubicBezTo>
                    <a:pt x="552962" y="118150"/>
                    <a:pt x="552962" y="126019"/>
                    <a:pt x="548166" y="130809"/>
                  </a:cubicBezTo>
                  <a:cubicBezTo>
                    <a:pt x="545768" y="133204"/>
                    <a:pt x="542570" y="134458"/>
                    <a:pt x="539373" y="134458"/>
                  </a:cubicBezTo>
                  <a:cubicBezTo>
                    <a:pt x="536289" y="134458"/>
                    <a:pt x="533091" y="133204"/>
                    <a:pt x="530693" y="130809"/>
                  </a:cubicBezTo>
                  <a:lnTo>
                    <a:pt x="507396" y="107658"/>
                  </a:lnTo>
                  <a:lnTo>
                    <a:pt x="499973" y="115185"/>
                  </a:lnTo>
                  <a:cubicBezTo>
                    <a:pt x="550450" y="167531"/>
                    <a:pt x="581741" y="238581"/>
                    <a:pt x="581627" y="316815"/>
                  </a:cubicBezTo>
                  <a:cubicBezTo>
                    <a:pt x="581627" y="476933"/>
                    <a:pt x="451209" y="607286"/>
                    <a:pt x="290756" y="607286"/>
                  </a:cubicBezTo>
                  <a:cubicBezTo>
                    <a:pt x="130418" y="607286"/>
                    <a:pt x="0" y="476933"/>
                    <a:pt x="0" y="316815"/>
                  </a:cubicBezTo>
                  <a:cubicBezTo>
                    <a:pt x="0" y="160803"/>
                    <a:pt x="123794" y="33187"/>
                    <a:pt x="278423" y="26686"/>
                  </a:cubicBezTo>
                  <a:lnTo>
                    <a:pt x="278423" y="12317"/>
                  </a:lnTo>
                  <a:cubicBezTo>
                    <a:pt x="278423" y="5588"/>
                    <a:pt x="284019" y="0"/>
                    <a:pt x="290756" y="0"/>
                  </a:cubicBezTo>
                  <a:close/>
                </a:path>
              </a:pathLst>
            </a:custGeom>
            <a:grpFill/>
            <a:ln>
              <a:noFill/>
            </a:ln>
          </p:spPr>
          <p:txBody>
            <a:bodyPr wrap="square" lIns="91440" tIns="45720" rIns="91440" bIns="45720" anchor="ctr">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b="1">
                <a:solidFill>
                  <a:schemeClr val="tx2"/>
                </a:solidFill>
                <a:latin typeface="微软雅黑" panose="020B0503020204020204" pitchFamily="34" charset="-122"/>
                <a:ea typeface="微软雅黑" panose="020B0503020204020204" pitchFamily="34" charset="-122"/>
              </a:endParaRPr>
            </a:p>
          </p:txBody>
        </p:sp>
      </p:grpSp>
      <p:grpSp>
        <p:nvGrpSpPr>
          <p:cNvPr id="46" name="íṧľîdè"/>
          <p:cNvGrpSpPr/>
          <p:nvPr/>
        </p:nvGrpSpPr>
        <p:grpSpPr>
          <a:xfrm>
            <a:off x="9097010" y="3115945"/>
            <a:ext cx="2425065" cy="857885"/>
            <a:chOff x="673101" y="2962343"/>
            <a:chExt cx="3148740" cy="857928"/>
          </a:xfrm>
        </p:grpSpPr>
        <p:sp>
          <p:nvSpPr>
            <p:cNvPr id="47" name="ïṧľïdê"/>
            <p:cNvSpPr/>
            <p:nvPr/>
          </p:nvSpPr>
          <p:spPr bwMode="auto">
            <a:xfrm>
              <a:off x="673101" y="3349941"/>
              <a:ext cx="3148740" cy="47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zh-CN" altLang="en-US" sz="1100" b="1" dirty="0">
                  <a:solidFill>
                    <a:schemeClr val="tx2"/>
                  </a:solidFill>
                  <a:latin typeface="微软雅黑" panose="020B0503020204020204" pitchFamily="34" charset="-122"/>
                  <a:ea typeface="微软雅黑" panose="020B0503020204020204" pitchFamily="34" charset="-122"/>
                </a:rPr>
                <a:t>参与活动评价，发布问卷调查，收集并整理结果</a:t>
              </a:r>
            </a:p>
          </p:txBody>
        </p:sp>
        <p:sp>
          <p:nvSpPr>
            <p:cNvPr id="48" name="ïṡļîḍé"/>
            <p:cNvSpPr txBox="1"/>
            <p:nvPr/>
          </p:nvSpPr>
          <p:spPr bwMode="auto">
            <a:xfrm>
              <a:off x="673101" y="2962343"/>
              <a:ext cx="3148740"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fontScale="9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buFontTx/>
                <a:buNone/>
              </a:pPr>
              <a:r>
                <a:rPr lang="zh-CN" altLang="en-US" sz="2000" b="1" dirty="0">
                  <a:solidFill>
                    <a:schemeClr val="tx2"/>
                  </a:solidFill>
                  <a:latin typeface="微软雅黑" panose="020B0503020204020204" pitchFamily="34" charset="-122"/>
                  <a:ea typeface="微软雅黑" panose="020B0503020204020204" pitchFamily="34" charset="-122"/>
                </a:rPr>
                <a:t>评价、问卷</a:t>
              </a:r>
            </a:p>
          </p:txBody>
        </p:sp>
      </p:grpSp>
      <p:grpSp>
        <p:nvGrpSpPr>
          <p:cNvPr id="34" name="îSļiḍê"/>
          <p:cNvGrpSpPr/>
          <p:nvPr/>
        </p:nvGrpSpPr>
        <p:grpSpPr>
          <a:xfrm>
            <a:off x="8545830" y="1902460"/>
            <a:ext cx="503555" cy="503555"/>
            <a:chOff x="8193024" y="1597947"/>
            <a:chExt cx="503694" cy="503693"/>
          </a:xfrm>
          <a:solidFill>
            <a:srgbClr val="429894"/>
          </a:solidFill>
        </p:grpSpPr>
        <p:sp>
          <p:nvSpPr>
            <p:cNvPr id="16" name="íSḷiḑe"/>
            <p:cNvSpPr/>
            <p:nvPr/>
          </p:nvSpPr>
          <p:spPr>
            <a:xfrm>
              <a:off x="8193024" y="1597947"/>
              <a:ext cx="503694" cy="503693"/>
            </a:xfrm>
            <a:prstGeom prst="ellipse">
              <a:avLst/>
            </a:prstGeom>
            <a:grpFill/>
            <a:ln w="38100">
              <a:noFill/>
            </a:ln>
          </p:spPr>
          <p:style>
            <a:lnRef idx="2">
              <a:schemeClr val="dk1"/>
            </a:lnRef>
            <a:fillRef idx="1">
              <a:schemeClr val="lt1"/>
            </a:fillRef>
            <a:effectRef idx="0">
              <a:schemeClr val="dk1"/>
            </a:effectRef>
            <a:fontRef idx="minor">
              <a:schemeClr val="dk1"/>
            </a:fontRef>
          </p:style>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dk1"/>
                  </a:solidFill>
                </a:defRPr>
              </a:lvl1pPr>
              <a:lvl2pPr marL="457200" algn="l" defTabSz="914400" rtl="0" eaLnBrk="1" latinLnBrk="0" hangingPunct="1">
                <a:defRPr sz="1800" kern="1200">
                  <a:solidFill>
                    <a:schemeClr val="dk1"/>
                  </a:solidFill>
                </a:defRPr>
              </a:lvl2pPr>
              <a:lvl3pPr marL="914400" algn="l" defTabSz="914400" rtl="0" eaLnBrk="1" latinLnBrk="0" hangingPunct="1">
                <a:defRPr sz="1800" kern="1200">
                  <a:solidFill>
                    <a:schemeClr val="dk1"/>
                  </a:solidFill>
                </a:defRPr>
              </a:lvl3pPr>
              <a:lvl4pPr marL="1371600" algn="l" defTabSz="914400" rtl="0" eaLnBrk="1" latinLnBrk="0" hangingPunct="1">
                <a:defRPr sz="1800" kern="1200">
                  <a:solidFill>
                    <a:schemeClr val="dk1"/>
                  </a:solidFill>
                </a:defRPr>
              </a:lvl4pPr>
              <a:lvl5pPr marL="1828800" algn="l" defTabSz="914400" rtl="0" eaLnBrk="1" latinLnBrk="0" hangingPunct="1">
                <a:defRPr sz="1800" kern="1200">
                  <a:solidFill>
                    <a:schemeClr val="dk1"/>
                  </a:solidFill>
                </a:defRPr>
              </a:lvl5pPr>
              <a:lvl6pPr marL="2286000" algn="l" defTabSz="914400" rtl="0" eaLnBrk="1" latinLnBrk="0" hangingPunct="1">
                <a:defRPr sz="1800" kern="1200">
                  <a:solidFill>
                    <a:schemeClr val="dk1"/>
                  </a:solidFill>
                </a:defRPr>
              </a:lvl6pPr>
              <a:lvl7pPr marL="2743200" algn="l" defTabSz="914400" rtl="0" eaLnBrk="1" latinLnBrk="0" hangingPunct="1">
                <a:defRPr sz="1800" kern="1200">
                  <a:solidFill>
                    <a:schemeClr val="dk1"/>
                  </a:solidFill>
                </a:defRPr>
              </a:lvl7pPr>
              <a:lvl8pPr marL="3200400" algn="l" defTabSz="914400" rtl="0" eaLnBrk="1" latinLnBrk="0" hangingPunct="1">
                <a:defRPr sz="1800" kern="1200">
                  <a:solidFill>
                    <a:schemeClr val="dk1"/>
                  </a:solidFill>
                </a:defRPr>
              </a:lvl8pPr>
              <a:lvl9pPr marL="3657600" algn="l" defTabSz="914400" rtl="0" eaLnBrk="1" latinLnBrk="0" hangingPunct="1">
                <a:defRPr sz="1800" kern="1200">
                  <a:solidFill>
                    <a:schemeClr val="dk1"/>
                  </a:solidFill>
                </a:defRPr>
              </a:lvl9pPr>
            </a:lstStyle>
            <a:p>
              <a:pPr algn="ctr"/>
              <a:endParaRPr b="1" dirty="0">
                <a:solidFill>
                  <a:schemeClr val="tx2"/>
                </a:solidFill>
                <a:latin typeface="微软雅黑" panose="020B0503020204020204" pitchFamily="34" charset="-122"/>
                <a:ea typeface="微软雅黑" panose="020B0503020204020204" pitchFamily="34" charset="-122"/>
              </a:endParaRPr>
            </a:p>
          </p:txBody>
        </p:sp>
        <p:sp>
          <p:nvSpPr>
            <p:cNvPr id="17" name="î$ľíḍé"/>
            <p:cNvSpPr/>
            <p:nvPr/>
          </p:nvSpPr>
          <p:spPr bwMode="auto">
            <a:xfrm>
              <a:off x="8316148" y="1715390"/>
              <a:ext cx="257447" cy="268805"/>
            </a:xfrm>
            <a:custGeom>
              <a:avLst/>
              <a:gdLst>
                <a:gd name="connsiteX0" fmla="*/ 290894 w 581627"/>
                <a:gd name="connsiteY0" fmla="*/ 127512 h 607286"/>
                <a:gd name="connsiteX1" fmla="*/ 303234 w 581627"/>
                <a:gd name="connsiteY1" fmla="*/ 139829 h 607286"/>
                <a:gd name="connsiteX2" fmla="*/ 303234 w 581627"/>
                <a:gd name="connsiteY2" fmla="*/ 304505 h 607286"/>
                <a:gd name="connsiteX3" fmla="*/ 309861 w 581627"/>
                <a:gd name="connsiteY3" fmla="*/ 304505 h 607286"/>
                <a:gd name="connsiteX4" fmla="*/ 322201 w 581627"/>
                <a:gd name="connsiteY4" fmla="*/ 316822 h 607286"/>
                <a:gd name="connsiteX5" fmla="*/ 309861 w 581627"/>
                <a:gd name="connsiteY5" fmla="*/ 329138 h 607286"/>
                <a:gd name="connsiteX6" fmla="*/ 303234 w 581627"/>
                <a:gd name="connsiteY6" fmla="*/ 329138 h 607286"/>
                <a:gd name="connsiteX7" fmla="*/ 303234 w 581627"/>
                <a:gd name="connsiteY7" fmla="*/ 342937 h 607286"/>
                <a:gd name="connsiteX8" fmla="*/ 290894 w 581627"/>
                <a:gd name="connsiteY8" fmla="*/ 355368 h 607286"/>
                <a:gd name="connsiteX9" fmla="*/ 278439 w 581627"/>
                <a:gd name="connsiteY9" fmla="*/ 342937 h 607286"/>
                <a:gd name="connsiteX10" fmla="*/ 278439 w 581627"/>
                <a:gd name="connsiteY10" fmla="*/ 329138 h 607286"/>
                <a:gd name="connsiteX11" fmla="*/ 272726 w 581627"/>
                <a:gd name="connsiteY11" fmla="*/ 329138 h 607286"/>
                <a:gd name="connsiteX12" fmla="*/ 260386 w 581627"/>
                <a:gd name="connsiteY12" fmla="*/ 316822 h 607286"/>
                <a:gd name="connsiteX13" fmla="*/ 272726 w 581627"/>
                <a:gd name="connsiteY13" fmla="*/ 304391 h 607286"/>
                <a:gd name="connsiteX14" fmla="*/ 278439 w 581627"/>
                <a:gd name="connsiteY14" fmla="*/ 304391 h 607286"/>
                <a:gd name="connsiteX15" fmla="*/ 278439 w 581627"/>
                <a:gd name="connsiteY15" fmla="*/ 139829 h 607286"/>
                <a:gd name="connsiteX16" fmla="*/ 290894 w 581627"/>
                <a:gd name="connsiteY16" fmla="*/ 127512 h 607286"/>
                <a:gd name="connsiteX17" fmla="*/ 278880 w 581627"/>
                <a:gd name="connsiteY17" fmla="*/ 51662 h 607286"/>
                <a:gd name="connsiteX18" fmla="*/ 120025 w 581627"/>
                <a:gd name="connsiteY18" fmla="*/ 113360 h 607286"/>
                <a:gd name="connsiteX19" fmla="*/ 141381 w 581627"/>
                <a:gd name="connsiteY19" fmla="*/ 134686 h 607286"/>
                <a:gd name="connsiteX20" fmla="*/ 141381 w 581627"/>
                <a:gd name="connsiteY20" fmla="*/ 152135 h 607286"/>
                <a:gd name="connsiteX21" fmla="*/ 132587 w 581627"/>
                <a:gd name="connsiteY21" fmla="*/ 155785 h 607286"/>
                <a:gd name="connsiteX22" fmla="*/ 123908 w 581627"/>
                <a:gd name="connsiteY22" fmla="*/ 152135 h 607286"/>
                <a:gd name="connsiteX23" fmla="*/ 101753 w 581627"/>
                <a:gd name="connsiteY23" fmla="*/ 130125 h 607286"/>
                <a:gd name="connsiteX24" fmla="*/ 26038 w 581627"/>
                <a:gd name="connsiteY24" fmla="*/ 291269 h 607286"/>
                <a:gd name="connsiteX25" fmla="*/ 66122 w 581627"/>
                <a:gd name="connsiteY25" fmla="*/ 291269 h 607286"/>
                <a:gd name="connsiteX26" fmla="*/ 78570 w 581627"/>
                <a:gd name="connsiteY26" fmla="*/ 303700 h 607286"/>
                <a:gd name="connsiteX27" fmla="*/ 66122 w 581627"/>
                <a:gd name="connsiteY27" fmla="*/ 316017 h 607286"/>
                <a:gd name="connsiteX28" fmla="*/ 24782 w 581627"/>
                <a:gd name="connsiteY28" fmla="*/ 316017 h 607286"/>
                <a:gd name="connsiteX29" fmla="*/ 24667 w 581627"/>
                <a:gd name="connsiteY29" fmla="*/ 316815 h 607286"/>
                <a:gd name="connsiteX30" fmla="*/ 89305 w 581627"/>
                <a:gd name="connsiteY30" fmla="*/ 489934 h 607286"/>
                <a:gd name="connsiteX31" fmla="*/ 89876 w 581627"/>
                <a:gd name="connsiteY31" fmla="*/ 489136 h 607286"/>
                <a:gd name="connsiteX32" fmla="*/ 123908 w 581627"/>
                <a:gd name="connsiteY32" fmla="*/ 455151 h 607286"/>
                <a:gd name="connsiteX33" fmla="*/ 141381 w 581627"/>
                <a:gd name="connsiteY33" fmla="*/ 455151 h 607286"/>
                <a:gd name="connsiteX34" fmla="*/ 141381 w 581627"/>
                <a:gd name="connsiteY34" fmla="*/ 472600 h 607286"/>
                <a:gd name="connsiteX35" fmla="*/ 107349 w 581627"/>
                <a:gd name="connsiteY35" fmla="*/ 506585 h 607286"/>
                <a:gd name="connsiteX36" fmla="*/ 105979 w 581627"/>
                <a:gd name="connsiteY36" fmla="*/ 507497 h 607286"/>
                <a:gd name="connsiteX37" fmla="*/ 281506 w 581627"/>
                <a:gd name="connsiteY37" fmla="*/ 582082 h 607286"/>
                <a:gd name="connsiteX38" fmla="*/ 280707 w 581627"/>
                <a:gd name="connsiteY38" fmla="*/ 578319 h 607286"/>
                <a:gd name="connsiteX39" fmla="*/ 280707 w 581627"/>
                <a:gd name="connsiteY39" fmla="*/ 530192 h 607286"/>
                <a:gd name="connsiteX40" fmla="*/ 293040 w 581627"/>
                <a:gd name="connsiteY40" fmla="*/ 517875 h 607286"/>
                <a:gd name="connsiteX41" fmla="*/ 305488 w 581627"/>
                <a:gd name="connsiteY41" fmla="*/ 530192 h 607286"/>
                <a:gd name="connsiteX42" fmla="*/ 305488 w 581627"/>
                <a:gd name="connsiteY42" fmla="*/ 578319 h 607286"/>
                <a:gd name="connsiteX43" fmla="*/ 304803 w 581627"/>
                <a:gd name="connsiteY43" fmla="*/ 581854 h 607286"/>
                <a:gd name="connsiteX44" fmla="*/ 477818 w 581627"/>
                <a:gd name="connsiteY44" fmla="*/ 505673 h 607286"/>
                <a:gd name="connsiteX45" fmla="*/ 444814 w 581627"/>
                <a:gd name="connsiteY45" fmla="*/ 472600 h 607286"/>
                <a:gd name="connsiteX46" fmla="*/ 444814 w 581627"/>
                <a:gd name="connsiteY46" fmla="*/ 455151 h 607286"/>
                <a:gd name="connsiteX47" fmla="*/ 462287 w 581627"/>
                <a:gd name="connsiteY47" fmla="*/ 455151 h 607286"/>
                <a:gd name="connsiteX48" fmla="*/ 494606 w 581627"/>
                <a:gd name="connsiteY48" fmla="*/ 487425 h 607286"/>
                <a:gd name="connsiteX49" fmla="*/ 556959 w 581627"/>
                <a:gd name="connsiteY49" fmla="*/ 316815 h 607286"/>
                <a:gd name="connsiteX50" fmla="*/ 556845 w 581627"/>
                <a:gd name="connsiteY50" fmla="*/ 316017 h 607286"/>
                <a:gd name="connsiteX51" fmla="*/ 519958 w 581627"/>
                <a:gd name="connsiteY51" fmla="*/ 316017 h 607286"/>
                <a:gd name="connsiteX52" fmla="*/ 507625 w 581627"/>
                <a:gd name="connsiteY52" fmla="*/ 303700 h 607286"/>
                <a:gd name="connsiteX53" fmla="*/ 519958 w 581627"/>
                <a:gd name="connsiteY53" fmla="*/ 291269 h 607286"/>
                <a:gd name="connsiteX54" fmla="*/ 555589 w 581627"/>
                <a:gd name="connsiteY54" fmla="*/ 291269 h 607286"/>
                <a:gd name="connsiteX55" fmla="*/ 482043 w 581627"/>
                <a:gd name="connsiteY55" fmla="*/ 132406 h 607286"/>
                <a:gd name="connsiteX56" fmla="*/ 462287 w 581627"/>
                <a:gd name="connsiteY56" fmla="*/ 152135 h 607286"/>
                <a:gd name="connsiteX57" fmla="*/ 453493 w 581627"/>
                <a:gd name="connsiteY57" fmla="*/ 155785 h 607286"/>
                <a:gd name="connsiteX58" fmla="*/ 444814 w 581627"/>
                <a:gd name="connsiteY58" fmla="*/ 152135 h 607286"/>
                <a:gd name="connsiteX59" fmla="*/ 444814 w 581627"/>
                <a:gd name="connsiteY59" fmla="*/ 134686 h 607286"/>
                <a:gd name="connsiteX60" fmla="*/ 464000 w 581627"/>
                <a:gd name="connsiteY60" fmla="*/ 115527 h 607286"/>
                <a:gd name="connsiteX61" fmla="*/ 303661 w 581627"/>
                <a:gd name="connsiteY61" fmla="*/ 51776 h 607286"/>
                <a:gd name="connsiteX62" fmla="*/ 303661 w 581627"/>
                <a:gd name="connsiteY62" fmla="*/ 77094 h 607286"/>
                <a:gd name="connsiteX63" fmla="*/ 291327 w 581627"/>
                <a:gd name="connsiteY63" fmla="*/ 89411 h 607286"/>
                <a:gd name="connsiteX64" fmla="*/ 278880 w 581627"/>
                <a:gd name="connsiteY64" fmla="*/ 77094 h 607286"/>
                <a:gd name="connsiteX65" fmla="*/ 290756 w 581627"/>
                <a:gd name="connsiteY65" fmla="*/ 0 h 607286"/>
                <a:gd name="connsiteX66" fmla="*/ 303204 w 581627"/>
                <a:gd name="connsiteY66" fmla="*/ 12317 h 607286"/>
                <a:gd name="connsiteX67" fmla="*/ 303204 w 581627"/>
                <a:gd name="connsiteY67" fmla="*/ 26686 h 607286"/>
                <a:gd name="connsiteX68" fmla="*/ 481929 w 581627"/>
                <a:gd name="connsiteY68" fmla="*/ 98192 h 607286"/>
                <a:gd name="connsiteX69" fmla="*/ 489923 w 581627"/>
                <a:gd name="connsiteY69" fmla="*/ 90209 h 607286"/>
                <a:gd name="connsiteX70" fmla="*/ 471880 w 581627"/>
                <a:gd name="connsiteY70" fmla="*/ 72190 h 607286"/>
                <a:gd name="connsiteX71" fmla="*/ 471880 w 581627"/>
                <a:gd name="connsiteY71" fmla="*/ 54627 h 607286"/>
                <a:gd name="connsiteX72" fmla="*/ 489352 w 581627"/>
                <a:gd name="connsiteY72" fmla="*/ 54627 h 607286"/>
                <a:gd name="connsiteX73" fmla="*/ 548166 w 581627"/>
                <a:gd name="connsiteY73" fmla="*/ 113360 h 607286"/>
                <a:gd name="connsiteX74" fmla="*/ 548166 w 581627"/>
                <a:gd name="connsiteY74" fmla="*/ 130809 h 607286"/>
                <a:gd name="connsiteX75" fmla="*/ 539373 w 581627"/>
                <a:gd name="connsiteY75" fmla="*/ 134458 h 607286"/>
                <a:gd name="connsiteX76" fmla="*/ 530693 w 581627"/>
                <a:gd name="connsiteY76" fmla="*/ 130809 h 607286"/>
                <a:gd name="connsiteX77" fmla="*/ 507396 w 581627"/>
                <a:gd name="connsiteY77" fmla="*/ 107658 h 607286"/>
                <a:gd name="connsiteX78" fmla="*/ 499973 w 581627"/>
                <a:gd name="connsiteY78" fmla="*/ 115185 h 607286"/>
                <a:gd name="connsiteX79" fmla="*/ 581627 w 581627"/>
                <a:gd name="connsiteY79" fmla="*/ 316815 h 607286"/>
                <a:gd name="connsiteX80" fmla="*/ 290756 w 581627"/>
                <a:gd name="connsiteY80" fmla="*/ 607286 h 607286"/>
                <a:gd name="connsiteX81" fmla="*/ 0 w 581627"/>
                <a:gd name="connsiteY81" fmla="*/ 316815 h 607286"/>
                <a:gd name="connsiteX82" fmla="*/ 278423 w 581627"/>
                <a:gd name="connsiteY82" fmla="*/ 26686 h 607286"/>
                <a:gd name="connsiteX83" fmla="*/ 278423 w 581627"/>
                <a:gd name="connsiteY83" fmla="*/ 12317 h 607286"/>
                <a:gd name="connsiteX84" fmla="*/ 290756 w 581627"/>
                <a:gd name="connsiteY84" fmla="*/ 0 h 60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627" h="607286">
                  <a:moveTo>
                    <a:pt x="290894" y="127512"/>
                  </a:moveTo>
                  <a:cubicBezTo>
                    <a:pt x="297749" y="127512"/>
                    <a:pt x="303234" y="133100"/>
                    <a:pt x="303234" y="139829"/>
                  </a:cubicBezTo>
                  <a:lnTo>
                    <a:pt x="303234" y="304505"/>
                  </a:lnTo>
                  <a:lnTo>
                    <a:pt x="309861" y="304505"/>
                  </a:lnTo>
                  <a:cubicBezTo>
                    <a:pt x="316717" y="304505"/>
                    <a:pt x="322201" y="309979"/>
                    <a:pt x="322201" y="316822"/>
                  </a:cubicBezTo>
                  <a:cubicBezTo>
                    <a:pt x="322201" y="323664"/>
                    <a:pt x="316717" y="329138"/>
                    <a:pt x="309861" y="329138"/>
                  </a:cubicBezTo>
                  <a:lnTo>
                    <a:pt x="303234" y="329138"/>
                  </a:lnTo>
                  <a:lnTo>
                    <a:pt x="303234" y="342937"/>
                  </a:lnTo>
                  <a:cubicBezTo>
                    <a:pt x="303234" y="349780"/>
                    <a:pt x="297749" y="355368"/>
                    <a:pt x="290894" y="355368"/>
                  </a:cubicBezTo>
                  <a:cubicBezTo>
                    <a:pt x="284038" y="355368"/>
                    <a:pt x="278439" y="349780"/>
                    <a:pt x="278439" y="342937"/>
                  </a:cubicBezTo>
                  <a:lnTo>
                    <a:pt x="278439" y="329138"/>
                  </a:lnTo>
                  <a:lnTo>
                    <a:pt x="272726" y="329138"/>
                  </a:lnTo>
                  <a:cubicBezTo>
                    <a:pt x="265871" y="329138"/>
                    <a:pt x="260386" y="323664"/>
                    <a:pt x="260386" y="316822"/>
                  </a:cubicBezTo>
                  <a:cubicBezTo>
                    <a:pt x="260386" y="309979"/>
                    <a:pt x="265871" y="304391"/>
                    <a:pt x="272726" y="304391"/>
                  </a:cubicBezTo>
                  <a:lnTo>
                    <a:pt x="278439" y="304391"/>
                  </a:lnTo>
                  <a:lnTo>
                    <a:pt x="278439" y="139829"/>
                  </a:lnTo>
                  <a:cubicBezTo>
                    <a:pt x="278439" y="133100"/>
                    <a:pt x="284038" y="127512"/>
                    <a:pt x="290894" y="127512"/>
                  </a:cubicBezTo>
                  <a:close/>
                  <a:moveTo>
                    <a:pt x="278880" y="51662"/>
                  </a:moveTo>
                  <a:cubicBezTo>
                    <a:pt x="218581" y="54399"/>
                    <a:pt x="163422" y="76980"/>
                    <a:pt x="120025" y="113360"/>
                  </a:cubicBezTo>
                  <a:lnTo>
                    <a:pt x="141381" y="134686"/>
                  </a:lnTo>
                  <a:cubicBezTo>
                    <a:pt x="146177" y="139590"/>
                    <a:pt x="146177" y="147345"/>
                    <a:pt x="141381" y="152135"/>
                  </a:cubicBezTo>
                  <a:cubicBezTo>
                    <a:pt x="138983" y="154644"/>
                    <a:pt x="135785" y="155785"/>
                    <a:pt x="132587" y="155785"/>
                  </a:cubicBezTo>
                  <a:cubicBezTo>
                    <a:pt x="129504" y="155785"/>
                    <a:pt x="126306" y="154644"/>
                    <a:pt x="123908" y="152135"/>
                  </a:cubicBezTo>
                  <a:lnTo>
                    <a:pt x="101753" y="130125"/>
                  </a:lnTo>
                  <a:cubicBezTo>
                    <a:pt x="59841" y="172435"/>
                    <a:pt x="31976" y="228773"/>
                    <a:pt x="26038" y="291269"/>
                  </a:cubicBezTo>
                  <a:lnTo>
                    <a:pt x="66122" y="291269"/>
                  </a:lnTo>
                  <a:cubicBezTo>
                    <a:pt x="72974" y="291269"/>
                    <a:pt x="78570" y="296857"/>
                    <a:pt x="78570" y="303700"/>
                  </a:cubicBezTo>
                  <a:cubicBezTo>
                    <a:pt x="78570" y="310543"/>
                    <a:pt x="72974" y="316017"/>
                    <a:pt x="66122" y="316017"/>
                  </a:cubicBezTo>
                  <a:lnTo>
                    <a:pt x="24782" y="316017"/>
                  </a:lnTo>
                  <a:cubicBezTo>
                    <a:pt x="24782" y="316245"/>
                    <a:pt x="24667" y="316587"/>
                    <a:pt x="24667" y="316815"/>
                  </a:cubicBezTo>
                  <a:cubicBezTo>
                    <a:pt x="24667" y="382961"/>
                    <a:pt x="49221" y="443404"/>
                    <a:pt x="89305" y="489934"/>
                  </a:cubicBezTo>
                  <a:cubicBezTo>
                    <a:pt x="89534" y="489706"/>
                    <a:pt x="89648" y="489364"/>
                    <a:pt x="89876" y="489136"/>
                  </a:cubicBezTo>
                  <a:lnTo>
                    <a:pt x="123908" y="455151"/>
                  </a:lnTo>
                  <a:cubicBezTo>
                    <a:pt x="128705" y="450361"/>
                    <a:pt x="136585" y="450361"/>
                    <a:pt x="141381" y="455151"/>
                  </a:cubicBezTo>
                  <a:cubicBezTo>
                    <a:pt x="146177" y="459941"/>
                    <a:pt x="146177" y="467810"/>
                    <a:pt x="141381" y="472600"/>
                  </a:cubicBezTo>
                  <a:lnTo>
                    <a:pt x="107349" y="506585"/>
                  </a:lnTo>
                  <a:cubicBezTo>
                    <a:pt x="106892" y="507041"/>
                    <a:pt x="106435" y="507155"/>
                    <a:pt x="105979" y="507497"/>
                  </a:cubicBezTo>
                  <a:cubicBezTo>
                    <a:pt x="151773" y="551861"/>
                    <a:pt x="213328" y="579687"/>
                    <a:pt x="281506" y="582082"/>
                  </a:cubicBezTo>
                  <a:cubicBezTo>
                    <a:pt x="281049" y="580828"/>
                    <a:pt x="280707" y="579687"/>
                    <a:pt x="280707" y="578319"/>
                  </a:cubicBezTo>
                  <a:lnTo>
                    <a:pt x="280707" y="530192"/>
                  </a:lnTo>
                  <a:cubicBezTo>
                    <a:pt x="280707" y="523464"/>
                    <a:pt x="286188" y="517875"/>
                    <a:pt x="293040" y="517875"/>
                  </a:cubicBezTo>
                  <a:cubicBezTo>
                    <a:pt x="299893" y="517875"/>
                    <a:pt x="305488" y="523349"/>
                    <a:pt x="305488" y="530192"/>
                  </a:cubicBezTo>
                  <a:lnTo>
                    <a:pt x="305488" y="578319"/>
                  </a:lnTo>
                  <a:cubicBezTo>
                    <a:pt x="305488" y="579573"/>
                    <a:pt x="305146" y="580714"/>
                    <a:pt x="304803" y="581854"/>
                  </a:cubicBezTo>
                  <a:cubicBezTo>
                    <a:pt x="372068" y="578319"/>
                    <a:pt x="432823" y="550036"/>
                    <a:pt x="477818" y="505673"/>
                  </a:cubicBezTo>
                  <a:lnTo>
                    <a:pt x="444814" y="472600"/>
                  </a:lnTo>
                  <a:cubicBezTo>
                    <a:pt x="439903" y="467810"/>
                    <a:pt x="439903" y="459941"/>
                    <a:pt x="444814" y="455151"/>
                  </a:cubicBezTo>
                  <a:cubicBezTo>
                    <a:pt x="449610" y="450361"/>
                    <a:pt x="457490" y="450361"/>
                    <a:pt x="462287" y="455151"/>
                  </a:cubicBezTo>
                  <a:lnTo>
                    <a:pt x="494606" y="487425"/>
                  </a:lnTo>
                  <a:cubicBezTo>
                    <a:pt x="533434" y="441238"/>
                    <a:pt x="556959" y="381706"/>
                    <a:pt x="556959" y="316815"/>
                  </a:cubicBezTo>
                  <a:cubicBezTo>
                    <a:pt x="556959" y="316587"/>
                    <a:pt x="556845" y="316359"/>
                    <a:pt x="556845" y="316017"/>
                  </a:cubicBezTo>
                  <a:lnTo>
                    <a:pt x="519958" y="316017"/>
                  </a:lnTo>
                  <a:cubicBezTo>
                    <a:pt x="513106" y="316017"/>
                    <a:pt x="507625" y="310543"/>
                    <a:pt x="507625" y="303700"/>
                  </a:cubicBezTo>
                  <a:cubicBezTo>
                    <a:pt x="507625" y="296857"/>
                    <a:pt x="513106" y="291269"/>
                    <a:pt x="519958" y="291269"/>
                  </a:cubicBezTo>
                  <a:lnTo>
                    <a:pt x="555589" y="291269"/>
                  </a:lnTo>
                  <a:cubicBezTo>
                    <a:pt x="549765" y="229799"/>
                    <a:pt x="522699" y="174488"/>
                    <a:pt x="482043" y="132406"/>
                  </a:cubicBezTo>
                  <a:lnTo>
                    <a:pt x="462287" y="152135"/>
                  </a:lnTo>
                  <a:cubicBezTo>
                    <a:pt x="459888" y="154644"/>
                    <a:pt x="456691" y="155785"/>
                    <a:pt x="453493" y="155785"/>
                  </a:cubicBezTo>
                  <a:cubicBezTo>
                    <a:pt x="450296" y="155785"/>
                    <a:pt x="447212" y="154644"/>
                    <a:pt x="444814" y="152135"/>
                  </a:cubicBezTo>
                  <a:cubicBezTo>
                    <a:pt x="439903" y="147345"/>
                    <a:pt x="439903" y="139476"/>
                    <a:pt x="444814" y="134686"/>
                  </a:cubicBezTo>
                  <a:lnTo>
                    <a:pt x="464000" y="115527"/>
                  </a:lnTo>
                  <a:cubicBezTo>
                    <a:pt x="420489" y="78120"/>
                    <a:pt x="364759" y="54627"/>
                    <a:pt x="303661" y="51776"/>
                  </a:cubicBezTo>
                  <a:lnTo>
                    <a:pt x="303661" y="77094"/>
                  </a:lnTo>
                  <a:cubicBezTo>
                    <a:pt x="303661" y="83937"/>
                    <a:pt x="298065" y="89411"/>
                    <a:pt x="291327" y="89411"/>
                  </a:cubicBezTo>
                  <a:cubicBezTo>
                    <a:pt x="284475" y="89411"/>
                    <a:pt x="278880" y="83937"/>
                    <a:pt x="278880" y="77094"/>
                  </a:cubicBezTo>
                  <a:close/>
                  <a:moveTo>
                    <a:pt x="290756" y="0"/>
                  </a:moveTo>
                  <a:cubicBezTo>
                    <a:pt x="297609" y="0"/>
                    <a:pt x="303204" y="5588"/>
                    <a:pt x="303204" y="12317"/>
                  </a:cubicBezTo>
                  <a:lnTo>
                    <a:pt x="303204" y="26686"/>
                  </a:lnTo>
                  <a:cubicBezTo>
                    <a:pt x="371497" y="29537"/>
                    <a:pt x="433736" y="55996"/>
                    <a:pt x="481929" y="98192"/>
                  </a:cubicBezTo>
                  <a:lnTo>
                    <a:pt x="489923" y="90209"/>
                  </a:lnTo>
                  <a:lnTo>
                    <a:pt x="471880" y="72190"/>
                  </a:lnTo>
                  <a:cubicBezTo>
                    <a:pt x="467083" y="67286"/>
                    <a:pt x="467083" y="59531"/>
                    <a:pt x="471880" y="54627"/>
                  </a:cubicBezTo>
                  <a:cubicBezTo>
                    <a:pt x="476676" y="49837"/>
                    <a:pt x="484556" y="49837"/>
                    <a:pt x="489352" y="54627"/>
                  </a:cubicBezTo>
                  <a:lnTo>
                    <a:pt x="548166" y="113360"/>
                  </a:lnTo>
                  <a:cubicBezTo>
                    <a:pt x="552962" y="118150"/>
                    <a:pt x="552962" y="126019"/>
                    <a:pt x="548166" y="130809"/>
                  </a:cubicBezTo>
                  <a:cubicBezTo>
                    <a:pt x="545768" y="133204"/>
                    <a:pt x="542570" y="134458"/>
                    <a:pt x="539373" y="134458"/>
                  </a:cubicBezTo>
                  <a:cubicBezTo>
                    <a:pt x="536289" y="134458"/>
                    <a:pt x="533091" y="133204"/>
                    <a:pt x="530693" y="130809"/>
                  </a:cubicBezTo>
                  <a:lnTo>
                    <a:pt x="507396" y="107658"/>
                  </a:lnTo>
                  <a:lnTo>
                    <a:pt x="499973" y="115185"/>
                  </a:lnTo>
                  <a:cubicBezTo>
                    <a:pt x="550450" y="167531"/>
                    <a:pt x="581741" y="238581"/>
                    <a:pt x="581627" y="316815"/>
                  </a:cubicBezTo>
                  <a:cubicBezTo>
                    <a:pt x="581627" y="476933"/>
                    <a:pt x="451209" y="607286"/>
                    <a:pt x="290756" y="607286"/>
                  </a:cubicBezTo>
                  <a:cubicBezTo>
                    <a:pt x="130418" y="607286"/>
                    <a:pt x="0" y="476933"/>
                    <a:pt x="0" y="316815"/>
                  </a:cubicBezTo>
                  <a:cubicBezTo>
                    <a:pt x="0" y="160803"/>
                    <a:pt x="123794" y="33187"/>
                    <a:pt x="278423" y="26686"/>
                  </a:cubicBezTo>
                  <a:lnTo>
                    <a:pt x="278423" y="12317"/>
                  </a:lnTo>
                  <a:cubicBezTo>
                    <a:pt x="278423" y="5588"/>
                    <a:pt x="284019" y="0"/>
                    <a:pt x="290756" y="0"/>
                  </a:cubicBezTo>
                  <a:close/>
                </a:path>
              </a:pathLst>
            </a:custGeom>
            <a:grpFill/>
            <a:ln>
              <a:noFill/>
            </a:ln>
          </p:spPr>
          <p:txBody>
            <a:bodyPr wrap="square" lIns="91440" tIns="45720" rIns="91440" bIns="45720" anchor="ctr">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b="1">
                <a:solidFill>
                  <a:schemeClr val="tx2"/>
                </a:solidFill>
                <a:latin typeface="微软雅黑" panose="020B0503020204020204" pitchFamily="34" charset="-122"/>
                <a:ea typeface="微软雅黑" panose="020B0503020204020204" pitchFamily="34" charset="-122"/>
              </a:endParaRPr>
            </a:p>
          </p:txBody>
        </p:sp>
      </p:grpSp>
      <p:grpSp>
        <p:nvGrpSpPr>
          <p:cNvPr id="49" name="íṧ1íḓe"/>
          <p:cNvGrpSpPr/>
          <p:nvPr/>
        </p:nvGrpSpPr>
        <p:grpSpPr>
          <a:xfrm>
            <a:off x="9097010" y="1811020"/>
            <a:ext cx="2425065" cy="857885"/>
            <a:chOff x="673101" y="2962343"/>
            <a:chExt cx="3148740" cy="857928"/>
          </a:xfrm>
        </p:grpSpPr>
        <p:sp>
          <p:nvSpPr>
            <p:cNvPr id="50" name="íṧļíḓé"/>
            <p:cNvSpPr/>
            <p:nvPr/>
          </p:nvSpPr>
          <p:spPr bwMode="auto">
            <a:xfrm>
              <a:off x="673101" y="3349941"/>
              <a:ext cx="3148740" cy="47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zh-CN" altLang="en-US" sz="1100" b="1" dirty="0">
                  <a:solidFill>
                    <a:schemeClr val="tx2"/>
                  </a:solidFill>
                  <a:latin typeface="微软雅黑" panose="020B0503020204020204" pitchFamily="34" charset="-122"/>
                  <a:ea typeface="微软雅黑" panose="020B0503020204020204" pitchFamily="34" charset="-122"/>
                </a:rPr>
                <a:t>创建团队，申请团队，团队成员管理，查看队员参与活动信息</a:t>
              </a:r>
            </a:p>
          </p:txBody>
        </p:sp>
        <p:sp>
          <p:nvSpPr>
            <p:cNvPr id="51" name="íṥľîḍê"/>
            <p:cNvSpPr txBox="1"/>
            <p:nvPr/>
          </p:nvSpPr>
          <p:spPr bwMode="auto">
            <a:xfrm>
              <a:off x="673101" y="2962343"/>
              <a:ext cx="3148740"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buFontTx/>
                <a:buNone/>
              </a:pPr>
              <a:r>
                <a:rPr lang="zh-CN" altLang="en-US" sz="2000" b="1" dirty="0">
                  <a:solidFill>
                    <a:schemeClr val="tx2"/>
                  </a:solidFill>
                  <a:latin typeface="微软雅黑" panose="020B0503020204020204" pitchFamily="34" charset="-122"/>
                  <a:ea typeface="微软雅黑" panose="020B0503020204020204" pitchFamily="34" charset="-122"/>
                </a:rPr>
                <a:t>组建兴趣团队</a:t>
              </a:r>
            </a:p>
          </p:txBody>
        </p:sp>
      </p:grpSp>
      <p:grpSp>
        <p:nvGrpSpPr>
          <p:cNvPr id="7" name="îŝļiḑè"/>
          <p:cNvGrpSpPr/>
          <p:nvPr/>
        </p:nvGrpSpPr>
        <p:grpSpPr>
          <a:xfrm>
            <a:off x="675640" y="2341880"/>
            <a:ext cx="3720465" cy="3124835"/>
            <a:chOff x="669925" y="1145322"/>
            <a:chExt cx="3720254" cy="3124603"/>
          </a:xfrm>
        </p:grpSpPr>
        <p:sp>
          <p:nvSpPr>
            <p:cNvPr id="8" name="íṥļîďé"/>
            <p:cNvSpPr/>
            <p:nvPr/>
          </p:nvSpPr>
          <p:spPr bwMode="auto">
            <a:xfrm>
              <a:off x="1856194" y="4250067"/>
              <a:ext cx="1366712" cy="19858"/>
            </a:xfrm>
            <a:custGeom>
              <a:avLst/>
              <a:gdLst>
                <a:gd name="T0" fmla="*/ 6776 w 6981"/>
                <a:gd name="T1" fmla="*/ 0 h 103"/>
                <a:gd name="T2" fmla="*/ 6776 w 6981"/>
                <a:gd name="T3" fmla="*/ 0 h 103"/>
                <a:gd name="T4" fmla="*/ 203 w 6981"/>
                <a:gd name="T5" fmla="*/ 0 h 103"/>
                <a:gd name="T6" fmla="*/ 0 w 6981"/>
                <a:gd name="T7" fmla="*/ 46 h 103"/>
                <a:gd name="T8" fmla="*/ 0 w 6981"/>
                <a:gd name="T9" fmla="*/ 55 h 103"/>
                <a:gd name="T10" fmla="*/ 203 w 6981"/>
                <a:gd name="T11" fmla="*/ 102 h 103"/>
                <a:gd name="T12" fmla="*/ 6776 w 6981"/>
                <a:gd name="T13" fmla="*/ 102 h 103"/>
                <a:gd name="T14" fmla="*/ 6980 w 6981"/>
                <a:gd name="T15" fmla="*/ 55 h 103"/>
                <a:gd name="T16" fmla="*/ 6980 w 6981"/>
                <a:gd name="T17" fmla="*/ 46 h 103"/>
                <a:gd name="T18" fmla="*/ 6776 w 6981"/>
                <a:gd name="T19"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81" h="103">
                  <a:moveTo>
                    <a:pt x="6776" y="0"/>
                  </a:moveTo>
                  <a:lnTo>
                    <a:pt x="6776" y="0"/>
                  </a:lnTo>
                  <a:cubicBezTo>
                    <a:pt x="203" y="0"/>
                    <a:pt x="203" y="0"/>
                    <a:pt x="203" y="0"/>
                  </a:cubicBezTo>
                  <a:cubicBezTo>
                    <a:pt x="92" y="0"/>
                    <a:pt x="0" y="18"/>
                    <a:pt x="0" y="46"/>
                  </a:cubicBezTo>
                  <a:cubicBezTo>
                    <a:pt x="0" y="55"/>
                    <a:pt x="0" y="55"/>
                    <a:pt x="0" y="55"/>
                  </a:cubicBezTo>
                  <a:cubicBezTo>
                    <a:pt x="0" y="83"/>
                    <a:pt x="92" y="102"/>
                    <a:pt x="203" y="102"/>
                  </a:cubicBezTo>
                  <a:cubicBezTo>
                    <a:pt x="6776" y="102"/>
                    <a:pt x="6776" y="102"/>
                    <a:pt x="6776" y="102"/>
                  </a:cubicBezTo>
                  <a:cubicBezTo>
                    <a:pt x="6887" y="102"/>
                    <a:pt x="6980" y="83"/>
                    <a:pt x="6980" y="55"/>
                  </a:cubicBezTo>
                  <a:cubicBezTo>
                    <a:pt x="6980" y="46"/>
                    <a:pt x="6980" y="46"/>
                    <a:pt x="6980" y="46"/>
                  </a:cubicBezTo>
                  <a:cubicBezTo>
                    <a:pt x="6980" y="18"/>
                    <a:pt x="6887" y="0"/>
                    <a:pt x="6776" y="0"/>
                  </a:cubicBezTo>
                </a:path>
              </a:pathLst>
            </a:custGeom>
            <a:solidFill>
              <a:srgbClr val="BCBDC0"/>
            </a:solidFill>
            <a:ln>
              <a:noFill/>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txBody>
            <a:bodyPr wrap="square" lIns="91440" tIns="45720" rIns="91440" bIns="45720" anchor="ctr">
              <a:normAutofit fontScale="25000" lnSpcReduction="20000"/>
            </a:bodyPr>
            <a:lstStyle/>
            <a:p>
              <a:endParaRPr lang="en-US"/>
            </a:p>
          </p:txBody>
        </p:sp>
        <p:sp>
          <p:nvSpPr>
            <p:cNvPr id="9" name="ïSḷíḓè"/>
            <p:cNvSpPr/>
            <p:nvPr/>
          </p:nvSpPr>
          <p:spPr bwMode="auto">
            <a:xfrm>
              <a:off x="669925" y="1145322"/>
              <a:ext cx="3720254" cy="2251717"/>
            </a:xfrm>
            <a:custGeom>
              <a:avLst/>
              <a:gdLst>
                <a:gd name="T0" fmla="*/ 18999 w 19000"/>
                <a:gd name="T1" fmla="*/ 11499 h 11500"/>
                <a:gd name="T2" fmla="*/ 18999 w 19000"/>
                <a:gd name="T3" fmla="*/ 11499 h 11500"/>
                <a:gd name="T4" fmla="*/ 18999 w 19000"/>
                <a:gd name="T5" fmla="*/ 630 h 11500"/>
                <a:gd name="T6" fmla="*/ 18369 w 19000"/>
                <a:gd name="T7" fmla="*/ 0 h 11500"/>
                <a:gd name="T8" fmla="*/ 630 w 19000"/>
                <a:gd name="T9" fmla="*/ 0 h 11500"/>
                <a:gd name="T10" fmla="*/ 0 w 19000"/>
                <a:gd name="T11" fmla="*/ 630 h 11500"/>
                <a:gd name="T12" fmla="*/ 0 w 19000"/>
                <a:gd name="T13" fmla="*/ 11499 h 11500"/>
                <a:gd name="T14" fmla="*/ 18999 w 19000"/>
                <a:gd name="T15" fmla="*/ 11499 h 11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00" h="11500">
                  <a:moveTo>
                    <a:pt x="18999" y="11499"/>
                  </a:moveTo>
                  <a:lnTo>
                    <a:pt x="18999" y="11499"/>
                  </a:lnTo>
                  <a:cubicBezTo>
                    <a:pt x="18999" y="630"/>
                    <a:pt x="18999" y="630"/>
                    <a:pt x="18999" y="630"/>
                  </a:cubicBezTo>
                  <a:cubicBezTo>
                    <a:pt x="18999" y="287"/>
                    <a:pt x="18712" y="0"/>
                    <a:pt x="18369" y="0"/>
                  </a:cubicBezTo>
                  <a:cubicBezTo>
                    <a:pt x="630" y="0"/>
                    <a:pt x="630" y="0"/>
                    <a:pt x="630" y="0"/>
                  </a:cubicBezTo>
                  <a:cubicBezTo>
                    <a:pt x="278" y="0"/>
                    <a:pt x="0" y="287"/>
                    <a:pt x="0" y="630"/>
                  </a:cubicBezTo>
                  <a:cubicBezTo>
                    <a:pt x="0" y="11499"/>
                    <a:pt x="0" y="11499"/>
                    <a:pt x="0" y="11499"/>
                  </a:cubicBezTo>
                  <a:lnTo>
                    <a:pt x="18999" y="11499"/>
                  </a:lnTo>
                </a:path>
              </a:pathLst>
            </a:custGeom>
            <a:solidFill>
              <a:srgbClr val="17191D"/>
            </a:solidFill>
            <a:ln>
              <a:noFill/>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txBody>
            <a:bodyPr wrap="square" lIns="91440" tIns="45720" rIns="91440" bIns="45720" anchor="ctr">
              <a:normAutofit/>
            </a:bodyPr>
            <a:lstStyle/>
            <a:p>
              <a:endParaRPr lang="en-US"/>
            </a:p>
          </p:txBody>
        </p:sp>
        <p:sp>
          <p:nvSpPr>
            <p:cNvPr id="10" name="îś1ïḋê"/>
            <p:cNvSpPr/>
            <p:nvPr/>
          </p:nvSpPr>
          <p:spPr bwMode="auto">
            <a:xfrm>
              <a:off x="1856194" y="3808012"/>
              <a:ext cx="1366712" cy="453279"/>
            </a:xfrm>
            <a:custGeom>
              <a:avLst/>
              <a:gdLst>
                <a:gd name="T0" fmla="*/ 6924 w 6981"/>
                <a:gd name="T1" fmla="*/ 2138 h 2315"/>
                <a:gd name="T2" fmla="*/ 6924 w 6981"/>
                <a:gd name="T3" fmla="*/ 2138 h 2315"/>
                <a:gd name="T4" fmla="*/ 6249 w 6981"/>
                <a:gd name="T5" fmla="*/ 2000 h 2315"/>
                <a:gd name="T6" fmla="*/ 6036 w 6981"/>
                <a:gd name="T7" fmla="*/ 1712 h 2315"/>
                <a:gd name="T8" fmla="*/ 5897 w 6981"/>
                <a:gd name="T9" fmla="*/ 0 h 2315"/>
                <a:gd name="T10" fmla="*/ 1074 w 6981"/>
                <a:gd name="T11" fmla="*/ 0 h 2315"/>
                <a:gd name="T12" fmla="*/ 944 w 6981"/>
                <a:gd name="T13" fmla="*/ 1712 h 2315"/>
                <a:gd name="T14" fmla="*/ 731 w 6981"/>
                <a:gd name="T15" fmla="*/ 2000 h 2315"/>
                <a:gd name="T16" fmla="*/ 37 w 6981"/>
                <a:gd name="T17" fmla="*/ 2148 h 2315"/>
                <a:gd name="T18" fmla="*/ 0 w 6981"/>
                <a:gd name="T19" fmla="*/ 2185 h 2315"/>
                <a:gd name="T20" fmla="*/ 0 w 6981"/>
                <a:gd name="T21" fmla="*/ 2314 h 2315"/>
                <a:gd name="T22" fmla="*/ 18 w 6981"/>
                <a:gd name="T23" fmla="*/ 2314 h 2315"/>
                <a:gd name="T24" fmla="*/ 6961 w 6981"/>
                <a:gd name="T25" fmla="*/ 2314 h 2315"/>
                <a:gd name="T26" fmla="*/ 6980 w 6981"/>
                <a:gd name="T27" fmla="*/ 2314 h 2315"/>
                <a:gd name="T28" fmla="*/ 6980 w 6981"/>
                <a:gd name="T29" fmla="*/ 2185 h 2315"/>
                <a:gd name="T30" fmla="*/ 6924 w 6981"/>
                <a:gd name="T31" fmla="*/ 2138 h 2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81" h="2315">
                  <a:moveTo>
                    <a:pt x="6924" y="2138"/>
                  </a:moveTo>
                  <a:lnTo>
                    <a:pt x="6924" y="2138"/>
                  </a:lnTo>
                  <a:cubicBezTo>
                    <a:pt x="6795" y="2111"/>
                    <a:pt x="6443" y="2037"/>
                    <a:pt x="6249" y="2000"/>
                  </a:cubicBezTo>
                  <a:cubicBezTo>
                    <a:pt x="6008" y="1944"/>
                    <a:pt x="6036" y="1712"/>
                    <a:pt x="6036" y="1712"/>
                  </a:cubicBezTo>
                  <a:cubicBezTo>
                    <a:pt x="5897" y="0"/>
                    <a:pt x="5897" y="0"/>
                    <a:pt x="5897" y="0"/>
                  </a:cubicBezTo>
                  <a:cubicBezTo>
                    <a:pt x="1074" y="0"/>
                    <a:pt x="1074" y="0"/>
                    <a:pt x="1074" y="0"/>
                  </a:cubicBezTo>
                  <a:cubicBezTo>
                    <a:pt x="944" y="1712"/>
                    <a:pt x="944" y="1712"/>
                    <a:pt x="944" y="1712"/>
                  </a:cubicBezTo>
                  <a:cubicBezTo>
                    <a:pt x="944" y="1712"/>
                    <a:pt x="972" y="1944"/>
                    <a:pt x="731" y="2000"/>
                  </a:cubicBezTo>
                  <a:cubicBezTo>
                    <a:pt x="527" y="2046"/>
                    <a:pt x="148" y="2120"/>
                    <a:pt x="37" y="2148"/>
                  </a:cubicBezTo>
                  <a:cubicBezTo>
                    <a:pt x="0" y="2157"/>
                    <a:pt x="0" y="2185"/>
                    <a:pt x="0" y="2185"/>
                  </a:cubicBezTo>
                  <a:cubicBezTo>
                    <a:pt x="0" y="2314"/>
                    <a:pt x="0" y="2314"/>
                    <a:pt x="0" y="2314"/>
                  </a:cubicBezTo>
                  <a:cubicBezTo>
                    <a:pt x="18" y="2314"/>
                    <a:pt x="18" y="2314"/>
                    <a:pt x="18" y="2314"/>
                  </a:cubicBezTo>
                  <a:cubicBezTo>
                    <a:pt x="6961" y="2314"/>
                    <a:pt x="6961" y="2314"/>
                    <a:pt x="6961" y="2314"/>
                  </a:cubicBezTo>
                  <a:cubicBezTo>
                    <a:pt x="6980" y="2314"/>
                    <a:pt x="6980" y="2314"/>
                    <a:pt x="6980" y="2314"/>
                  </a:cubicBezTo>
                  <a:cubicBezTo>
                    <a:pt x="6980" y="2185"/>
                    <a:pt x="6980" y="2185"/>
                    <a:pt x="6980" y="2185"/>
                  </a:cubicBezTo>
                  <a:cubicBezTo>
                    <a:pt x="6980" y="2185"/>
                    <a:pt x="6980" y="2157"/>
                    <a:pt x="6924" y="2138"/>
                  </a:cubicBezTo>
                </a:path>
              </a:pathLst>
            </a:custGeom>
            <a:solidFill>
              <a:srgbClr val="EAEAEA"/>
            </a:solidFill>
            <a:ln>
              <a:noFill/>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txBody>
            <a:bodyPr wrap="square" lIns="91440" tIns="45720" rIns="91440" bIns="45720" anchor="ctr">
              <a:normAutofit/>
            </a:bodyPr>
            <a:lstStyle/>
            <a:p>
              <a:endParaRPr lang="en-US"/>
            </a:p>
          </p:txBody>
        </p:sp>
        <p:sp>
          <p:nvSpPr>
            <p:cNvPr id="11" name="iṧḻîḍè"/>
            <p:cNvSpPr/>
            <p:nvPr/>
          </p:nvSpPr>
          <p:spPr bwMode="auto">
            <a:xfrm>
              <a:off x="669925" y="3397039"/>
              <a:ext cx="3720254" cy="411837"/>
            </a:xfrm>
            <a:custGeom>
              <a:avLst/>
              <a:gdLst>
                <a:gd name="T0" fmla="*/ 0 w 19000"/>
                <a:gd name="T1" fmla="*/ 0 h 2103"/>
                <a:gd name="T2" fmla="*/ 0 w 19000"/>
                <a:gd name="T3" fmla="*/ 0 h 2103"/>
                <a:gd name="T4" fmla="*/ 0 w 19000"/>
                <a:gd name="T5" fmla="*/ 1472 h 2103"/>
                <a:gd name="T6" fmla="*/ 630 w 19000"/>
                <a:gd name="T7" fmla="*/ 2102 h 2103"/>
                <a:gd name="T8" fmla="*/ 18369 w 19000"/>
                <a:gd name="T9" fmla="*/ 2102 h 2103"/>
                <a:gd name="T10" fmla="*/ 18999 w 19000"/>
                <a:gd name="T11" fmla="*/ 1472 h 2103"/>
                <a:gd name="T12" fmla="*/ 18999 w 19000"/>
                <a:gd name="T13" fmla="*/ 0 h 2103"/>
                <a:gd name="T14" fmla="*/ 0 w 19000"/>
                <a:gd name="T15" fmla="*/ 0 h 2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00" h="2103">
                  <a:moveTo>
                    <a:pt x="0" y="0"/>
                  </a:moveTo>
                  <a:lnTo>
                    <a:pt x="0" y="0"/>
                  </a:lnTo>
                  <a:cubicBezTo>
                    <a:pt x="0" y="1472"/>
                    <a:pt x="0" y="1472"/>
                    <a:pt x="0" y="1472"/>
                  </a:cubicBezTo>
                  <a:cubicBezTo>
                    <a:pt x="0" y="1824"/>
                    <a:pt x="278" y="2102"/>
                    <a:pt x="630" y="2102"/>
                  </a:cubicBezTo>
                  <a:cubicBezTo>
                    <a:pt x="18369" y="2102"/>
                    <a:pt x="18369" y="2102"/>
                    <a:pt x="18369" y="2102"/>
                  </a:cubicBezTo>
                  <a:cubicBezTo>
                    <a:pt x="18712" y="2102"/>
                    <a:pt x="18999" y="1824"/>
                    <a:pt x="18999" y="1472"/>
                  </a:cubicBezTo>
                  <a:cubicBezTo>
                    <a:pt x="18999" y="0"/>
                    <a:pt x="18999" y="0"/>
                    <a:pt x="18999" y="0"/>
                  </a:cubicBezTo>
                  <a:lnTo>
                    <a:pt x="0" y="0"/>
                  </a:lnTo>
                </a:path>
              </a:pathLst>
            </a:custGeom>
            <a:solidFill>
              <a:srgbClr val="F4F4F4"/>
            </a:solidFill>
            <a:ln>
              <a:noFill/>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txBody>
            <a:bodyPr wrap="square" lIns="91440" tIns="45720" rIns="91440" bIns="45720" anchor="ctr">
              <a:normAutofit/>
            </a:bodyPr>
            <a:lstStyle/>
            <a:p>
              <a:endParaRPr lang="en-US"/>
            </a:p>
          </p:txBody>
        </p:sp>
        <p:sp>
          <p:nvSpPr>
            <p:cNvPr id="14" name="îšľïďè"/>
            <p:cNvSpPr/>
            <p:nvPr/>
          </p:nvSpPr>
          <p:spPr bwMode="auto">
            <a:xfrm>
              <a:off x="1856194" y="4228482"/>
              <a:ext cx="1366712" cy="32809"/>
            </a:xfrm>
            <a:custGeom>
              <a:avLst/>
              <a:gdLst>
                <a:gd name="T0" fmla="*/ 6943 w 6981"/>
                <a:gd name="T1" fmla="*/ 0 h 167"/>
                <a:gd name="T2" fmla="*/ 6943 w 6981"/>
                <a:gd name="T3" fmla="*/ 0 h 167"/>
                <a:gd name="T4" fmla="*/ 27 w 6981"/>
                <a:gd name="T5" fmla="*/ 0 h 167"/>
                <a:gd name="T6" fmla="*/ 0 w 6981"/>
                <a:gd name="T7" fmla="*/ 37 h 167"/>
                <a:gd name="T8" fmla="*/ 0 w 6981"/>
                <a:gd name="T9" fmla="*/ 166 h 167"/>
                <a:gd name="T10" fmla="*/ 18 w 6981"/>
                <a:gd name="T11" fmla="*/ 166 h 167"/>
                <a:gd name="T12" fmla="*/ 6961 w 6981"/>
                <a:gd name="T13" fmla="*/ 166 h 167"/>
                <a:gd name="T14" fmla="*/ 6980 w 6981"/>
                <a:gd name="T15" fmla="*/ 166 h 167"/>
                <a:gd name="T16" fmla="*/ 6980 w 6981"/>
                <a:gd name="T17" fmla="*/ 37 h 167"/>
                <a:gd name="T18" fmla="*/ 6943 w 698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81" h="167">
                  <a:moveTo>
                    <a:pt x="6943" y="0"/>
                  </a:moveTo>
                  <a:lnTo>
                    <a:pt x="6943" y="0"/>
                  </a:lnTo>
                  <a:cubicBezTo>
                    <a:pt x="27" y="0"/>
                    <a:pt x="27" y="0"/>
                    <a:pt x="27" y="0"/>
                  </a:cubicBezTo>
                  <a:cubicBezTo>
                    <a:pt x="0" y="9"/>
                    <a:pt x="0" y="37"/>
                    <a:pt x="0" y="37"/>
                  </a:cubicBezTo>
                  <a:cubicBezTo>
                    <a:pt x="0" y="166"/>
                    <a:pt x="0" y="166"/>
                    <a:pt x="0" y="166"/>
                  </a:cubicBezTo>
                  <a:cubicBezTo>
                    <a:pt x="18" y="166"/>
                    <a:pt x="18" y="166"/>
                    <a:pt x="18" y="166"/>
                  </a:cubicBezTo>
                  <a:cubicBezTo>
                    <a:pt x="6961" y="166"/>
                    <a:pt x="6961" y="166"/>
                    <a:pt x="6961" y="166"/>
                  </a:cubicBezTo>
                  <a:cubicBezTo>
                    <a:pt x="6980" y="166"/>
                    <a:pt x="6980" y="166"/>
                    <a:pt x="6980" y="166"/>
                  </a:cubicBezTo>
                  <a:cubicBezTo>
                    <a:pt x="6980" y="37"/>
                    <a:pt x="6980" y="37"/>
                    <a:pt x="6980" y="37"/>
                  </a:cubicBezTo>
                  <a:cubicBezTo>
                    <a:pt x="6980" y="37"/>
                    <a:pt x="6980" y="18"/>
                    <a:pt x="6943" y="0"/>
                  </a:cubicBezTo>
                </a:path>
              </a:pathLst>
            </a:custGeom>
            <a:solidFill>
              <a:srgbClr val="D1D2D1"/>
            </a:solidFill>
            <a:ln>
              <a:noFill/>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txBody>
            <a:bodyPr wrap="square" lIns="91440" tIns="45720" rIns="91440" bIns="45720" anchor="ctr">
              <a:normAutofit fontScale="25000" lnSpcReduction="20000"/>
            </a:bodyPr>
            <a:lstStyle/>
            <a:p>
              <a:endParaRPr lang="en-US"/>
            </a:p>
          </p:txBody>
        </p:sp>
        <p:sp>
          <p:nvSpPr>
            <p:cNvPr id="15" name="i$ḷïḋè"/>
            <p:cNvSpPr/>
            <p:nvPr/>
          </p:nvSpPr>
          <p:spPr bwMode="auto">
            <a:xfrm>
              <a:off x="844325" y="1308503"/>
              <a:ext cx="3369726" cy="1908951"/>
            </a:xfrm>
            <a:custGeom>
              <a:avLst/>
              <a:gdLst>
                <a:gd name="T0" fmla="*/ 17212 w 17213"/>
                <a:gd name="T1" fmla="*/ 9749 h 9750"/>
                <a:gd name="T2" fmla="*/ 0 w 17213"/>
                <a:gd name="T3" fmla="*/ 9749 h 9750"/>
                <a:gd name="T4" fmla="*/ 0 w 17213"/>
                <a:gd name="T5" fmla="*/ 0 h 9750"/>
                <a:gd name="T6" fmla="*/ 17212 w 17213"/>
                <a:gd name="T7" fmla="*/ 0 h 9750"/>
                <a:gd name="T8" fmla="*/ 17212 w 17213"/>
                <a:gd name="T9" fmla="*/ 9749 h 9750"/>
              </a:gdLst>
              <a:ahLst/>
              <a:cxnLst>
                <a:cxn ang="0">
                  <a:pos x="T0" y="T1"/>
                </a:cxn>
                <a:cxn ang="0">
                  <a:pos x="T2" y="T3"/>
                </a:cxn>
                <a:cxn ang="0">
                  <a:pos x="T4" y="T5"/>
                </a:cxn>
                <a:cxn ang="0">
                  <a:pos x="T6" y="T7"/>
                </a:cxn>
                <a:cxn ang="0">
                  <a:pos x="T8" y="T9"/>
                </a:cxn>
              </a:cxnLst>
              <a:rect l="0" t="0" r="r" b="b"/>
              <a:pathLst>
                <a:path w="17213" h="9750">
                  <a:moveTo>
                    <a:pt x="17212" y="9749"/>
                  </a:moveTo>
                  <a:lnTo>
                    <a:pt x="0" y="9749"/>
                  </a:lnTo>
                  <a:lnTo>
                    <a:pt x="0" y="0"/>
                  </a:lnTo>
                  <a:lnTo>
                    <a:pt x="17212" y="0"/>
                  </a:lnTo>
                  <a:lnTo>
                    <a:pt x="17212" y="9749"/>
                  </a:lnTo>
                </a:path>
              </a:pathLst>
            </a:custGeom>
            <a:blipFill rotWithShape="1">
              <a:blip r:embed="rId2"/>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en-US">
                <a:solidFill>
                  <a:schemeClr val="lt1"/>
                </a:solidFil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4" name="直接连接符 223"/>
          <p:cNvCxnSpPr>
            <a:stCxn id="180" idx="4"/>
            <a:endCxn id="204" idx="0"/>
          </p:cNvCxnSpPr>
          <p:nvPr/>
        </p:nvCxnSpPr>
        <p:spPr>
          <a:xfrm>
            <a:off x="6584315" y="2412365"/>
            <a:ext cx="0" cy="245237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31" name="i$ḷíḍé"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a:off x="673100" y="1913255"/>
            <a:ext cx="4813300" cy="4233545"/>
            <a:chOff x="3719513" y="1320801"/>
            <a:chExt cx="4813300" cy="4233862"/>
          </a:xfrm>
        </p:grpSpPr>
        <p:sp>
          <p:nvSpPr>
            <p:cNvPr id="32" name="íşļiďê"/>
            <p:cNvSpPr/>
            <p:nvPr/>
          </p:nvSpPr>
          <p:spPr bwMode="auto">
            <a:xfrm>
              <a:off x="3878263" y="2843213"/>
              <a:ext cx="4654550" cy="2711450"/>
            </a:xfrm>
            <a:custGeom>
              <a:avLst/>
              <a:gdLst>
                <a:gd name="T0" fmla="*/ 1533 w 3620"/>
                <a:gd name="T1" fmla="*/ 86 h 2111"/>
                <a:gd name="T2" fmla="*/ 1080 w 3620"/>
                <a:gd name="T3" fmla="*/ 4 h 2111"/>
                <a:gd name="T4" fmla="*/ 521 w 3620"/>
                <a:gd name="T5" fmla="*/ 275 h 2111"/>
                <a:gd name="T6" fmla="*/ 376 w 3620"/>
                <a:gd name="T7" fmla="*/ 715 h 2111"/>
                <a:gd name="T8" fmla="*/ 133 w 3620"/>
                <a:gd name="T9" fmla="*/ 1243 h 2111"/>
                <a:gd name="T10" fmla="*/ 13 w 3620"/>
                <a:gd name="T11" fmla="*/ 1529 h 2111"/>
                <a:gd name="T12" fmla="*/ 218 w 3620"/>
                <a:gd name="T13" fmla="*/ 1901 h 2111"/>
                <a:gd name="T14" fmla="*/ 707 w 3620"/>
                <a:gd name="T15" fmla="*/ 2056 h 2111"/>
                <a:gd name="T16" fmla="*/ 985 w 3620"/>
                <a:gd name="T17" fmla="*/ 2023 h 2111"/>
                <a:gd name="T18" fmla="*/ 1229 w 3620"/>
                <a:gd name="T19" fmla="*/ 1886 h 2111"/>
                <a:gd name="T20" fmla="*/ 1503 w 3620"/>
                <a:gd name="T21" fmla="*/ 1854 h 2111"/>
                <a:gd name="T22" fmla="*/ 1859 w 3620"/>
                <a:gd name="T23" fmla="*/ 1915 h 2111"/>
                <a:gd name="T24" fmla="*/ 2239 w 3620"/>
                <a:gd name="T25" fmla="*/ 2049 h 2111"/>
                <a:gd name="T26" fmla="*/ 2647 w 3620"/>
                <a:gd name="T27" fmla="*/ 2079 h 2111"/>
                <a:gd name="T28" fmla="*/ 2960 w 3620"/>
                <a:gd name="T29" fmla="*/ 1902 h 2111"/>
                <a:gd name="T30" fmla="*/ 3360 w 3620"/>
                <a:gd name="T31" fmla="*/ 1510 h 2111"/>
                <a:gd name="T32" fmla="*/ 3551 w 3620"/>
                <a:gd name="T33" fmla="*/ 1208 h 2111"/>
                <a:gd name="T34" fmla="*/ 3322 w 3620"/>
                <a:gd name="T35" fmla="*/ 618 h 2111"/>
                <a:gd name="T36" fmla="*/ 2696 w 3620"/>
                <a:gd name="T37" fmla="*/ 414 h 2111"/>
                <a:gd name="T38" fmla="*/ 2065 w 3620"/>
                <a:gd name="T39" fmla="*/ 307 h 2111"/>
                <a:gd name="T40" fmla="*/ 1533 w 3620"/>
                <a:gd name="T41" fmla="*/ 86 h 2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20" h="2111">
                  <a:moveTo>
                    <a:pt x="1533" y="86"/>
                  </a:moveTo>
                  <a:cubicBezTo>
                    <a:pt x="1389" y="39"/>
                    <a:pt x="1236" y="0"/>
                    <a:pt x="1080" y="4"/>
                  </a:cubicBezTo>
                  <a:cubicBezTo>
                    <a:pt x="850" y="10"/>
                    <a:pt x="630" y="117"/>
                    <a:pt x="521" y="275"/>
                  </a:cubicBezTo>
                  <a:cubicBezTo>
                    <a:pt x="429" y="409"/>
                    <a:pt x="416" y="566"/>
                    <a:pt x="376" y="715"/>
                  </a:cubicBezTo>
                  <a:cubicBezTo>
                    <a:pt x="327" y="899"/>
                    <a:pt x="233" y="1073"/>
                    <a:pt x="133" y="1243"/>
                  </a:cubicBezTo>
                  <a:cubicBezTo>
                    <a:pt x="79" y="1335"/>
                    <a:pt x="22" y="1428"/>
                    <a:pt x="13" y="1529"/>
                  </a:cubicBezTo>
                  <a:cubicBezTo>
                    <a:pt x="0" y="1668"/>
                    <a:pt x="84" y="1808"/>
                    <a:pt x="218" y="1901"/>
                  </a:cubicBezTo>
                  <a:cubicBezTo>
                    <a:pt x="351" y="1995"/>
                    <a:pt x="528" y="2045"/>
                    <a:pt x="707" y="2056"/>
                  </a:cubicBezTo>
                  <a:cubicBezTo>
                    <a:pt x="801" y="2062"/>
                    <a:pt x="901" y="2058"/>
                    <a:pt x="985" y="2023"/>
                  </a:cubicBezTo>
                  <a:cubicBezTo>
                    <a:pt x="1074" y="1987"/>
                    <a:pt x="1140" y="1922"/>
                    <a:pt x="1229" y="1886"/>
                  </a:cubicBezTo>
                  <a:cubicBezTo>
                    <a:pt x="1312" y="1853"/>
                    <a:pt x="1409" y="1849"/>
                    <a:pt x="1503" y="1854"/>
                  </a:cubicBezTo>
                  <a:cubicBezTo>
                    <a:pt x="1623" y="1860"/>
                    <a:pt x="1743" y="1880"/>
                    <a:pt x="1859" y="1915"/>
                  </a:cubicBezTo>
                  <a:cubicBezTo>
                    <a:pt x="1989" y="1954"/>
                    <a:pt x="2110" y="2010"/>
                    <a:pt x="2239" y="2049"/>
                  </a:cubicBezTo>
                  <a:cubicBezTo>
                    <a:pt x="2369" y="2088"/>
                    <a:pt x="2514" y="2111"/>
                    <a:pt x="2647" y="2079"/>
                  </a:cubicBezTo>
                  <a:cubicBezTo>
                    <a:pt x="2772" y="2049"/>
                    <a:pt x="2870" y="1976"/>
                    <a:pt x="2960" y="1902"/>
                  </a:cubicBezTo>
                  <a:cubicBezTo>
                    <a:pt x="3104" y="1782"/>
                    <a:pt x="3237" y="1651"/>
                    <a:pt x="3360" y="1510"/>
                  </a:cubicBezTo>
                  <a:cubicBezTo>
                    <a:pt x="3440" y="1416"/>
                    <a:pt x="3515" y="1317"/>
                    <a:pt x="3551" y="1208"/>
                  </a:cubicBezTo>
                  <a:cubicBezTo>
                    <a:pt x="3620" y="999"/>
                    <a:pt x="3528" y="762"/>
                    <a:pt x="3322" y="618"/>
                  </a:cubicBezTo>
                  <a:cubicBezTo>
                    <a:pt x="3151" y="499"/>
                    <a:pt x="2921" y="446"/>
                    <a:pt x="2696" y="414"/>
                  </a:cubicBezTo>
                  <a:cubicBezTo>
                    <a:pt x="2491" y="385"/>
                    <a:pt x="2254" y="382"/>
                    <a:pt x="2065" y="307"/>
                  </a:cubicBezTo>
                  <a:cubicBezTo>
                    <a:pt x="1885" y="235"/>
                    <a:pt x="1722" y="147"/>
                    <a:pt x="1533" y="86"/>
                  </a:cubicBezTo>
                </a:path>
              </a:pathLst>
            </a:custGeom>
            <a:solidFill>
              <a:srgbClr val="4285F4">
                <a:alpha val="20000"/>
              </a:srgbClr>
            </a:solidFill>
            <a:ln>
              <a:noFill/>
            </a:ln>
          </p:spPr>
          <p:txBody>
            <a:bodyPr wrap="square" lIns="91440" tIns="45720" rIns="91440" bIns="45720" anchor="ctr">
              <a:normAutofit/>
            </a:bodyPr>
            <a:lstStyle/>
            <a:p>
              <a:pPr algn="ctr"/>
              <a:endParaRPr/>
            </a:p>
          </p:txBody>
        </p:sp>
        <p:sp>
          <p:nvSpPr>
            <p:cNvPr id="33" name="ïŝľiḓé"/>
            <p:cNvSpPr/>
            <p:nvPr/>
          </p:nvSpPr>
          <p:spPr bwMode="auto">
            <a:xfrm>
              <a:off x="8097838" y="3835401"/>
              <a:ext cx="238125" cy="33338"/>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34" name="íSľïďè"/>
            <p:cNvSpPr/>
            <p:nvPr/>
          </p:nvSpPr>
          <p:spPr bwMode="auto">
            <a:xfrm>
              <a:off x="7643813" y="3883026"/>
              <a:ext cx="236538" cy="31750"/>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35" name="iṥḷiďê"/>
            <p:cNvSpPr/>
            <p:nvPr/>
          </p:nvSpPr>
          <p:spPr bwMode="auto">
            <a:xfrm>
              <a:off x="7107238" y="3822701"/>
              <a:ext cx="238125" cy="28575"/>
            </a:xfrm>
            <a:custGeom>
              <a:avLst/>
              <a:gdLst>
                <a:gd name="T0" fmla="*/ 166 w 185"/>
                <a:gd name="T1" fmla="*/ 3 h 23"/>
                <a:gd name="T2" fmla="*/ 158 w 185"/>
                <a:gd name="T3" fmla="*/ 14 h 23"/>
                <a:gd name="T4" fmla="*/ 112 w 185"/>
                <a:gd name="T5" fmla="*/ 23 h 23"/>
                <a:gd name="T6" fmla="*/ 185 w 185"/>
                <a:gd name="T7" fmla="*/ 11 h 23"/>
                <a:gd name="T8" fmla="*/ 166 w 185"/>
                <a:gd name="T9" fmla="*/ 3 h 23"/>
                <a:gd name="T10" fmla="*/ 48 w 185"/>
                <a:gd name="T11" fmla="*/ 0 h 23"/>
                <a:gd name="T12" fmla="*/ 0 w 185"/>
                <a:gd name="T13" fmla="*/ 11 h 23"/>
                <a:gd name="T14" fmla="*/ 43 w 185"/>
                <a:gd name="T15" fmla="*/ 22 h 23"/>
                <a:gd name="T16" fmla="*/ 42 w 185"/>
                <a:gd name="T17" fmla="*/ 16 h 23"/>
                <a:gd name="T18" fmla="*/ 42 w 185"/>
                <a:gd name="T19" fmla="*/ 16 h 23"/>
                <a:gd name="T20" fmla="*/ 48 w 185"/>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23">
                  <a:moveTo>
                    <a:pt x="166" y="3"/>
                  </a:moveTo>
                  <a:cubicBezTo>
                    <a:pt x="164" y="8"/>
                    <a:pt x="162" y="12"/>
                    <a:pt x="158" y="14"/>
                  </a:cubicBezTo>
                  <a:cubicBezTo>
                    <a:pt x="153" y="17"/>
                    <a:pt x="134" y="21"/>
                    <a:pt x="112" y="23"/>
                  </a:cubicBezTo>
                  <a:cubicBezTo>
                    <a:pt x="154" y="22"/>
                    <a:pt x="185" y="17"/>
                    <a:pt x="185" y="11"/>
                  </a:cubicBezTo>
                  <a:cubicBezTo>
                    <a:pt x="185" y="8"/>
                    <a:pt x="178" y="5"/>
                    <a:pt x="166" y="3"/>
                  </a:cubicBezTo>
                  <a:moveTo>
                    <a:pt x="48" y="0"/>
                  </a:moveTo>
                  <a:cubicBezTo>
                    <a:pt x="20" y="2"/>
                    <a:pt x="0" y="6"/>
                    <a:pt x="0" y="11"/>
                  </a:cubicBezTo>
                  <a:cubicBezTo>
                    <a:pt x="0" y="15"/>
                    <a:pt x="17" y="19"/>
                    <a:pt x="43" y="22"/>
                  </a:cubicBezTo>
                  <a:cubicBezTo>
                    <a:pt x="42" y="20"/>
                    <a:pt x="42" y="18"/>
                    <a:pt x="42" y="16"/>
                  </a:cubicBezTo>
                  <a:cubicBezTo>
                    <a:pt x="42" y="16"/>
                    <a:pt x="42" y="16"/>
                    <a:pt x="42" y="16"/>
                  </a:cubicBezTo>
                  <a:cubicBezTo>
                    <a:pt x="42" y="12"/>
                    <a:pt x="45" y="6"/>
                    <a:pt x="48" y="0"/>
                  </a:cubicBezTo>
                </a:path>
              </a:pathLst>
            </a:cu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36" name="íSľíḍê"/>
            <p:cNvSpPr/>
            <p:nvPr/>
          </p:nvSpPr>
          <p:spPr bwMode="auto">
            <a:xfrm>
              <a:off x="7859713" y="4017963"/>
              <a:ext cx="169863" cy="23813"/>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37" name="îṡľîḍé"/>
            <p:cNvSpPr/>
            <p:nvPr/>
          </p:nvSpPr>
          <p:spPr bwMode="auto">
            <a:xfrm>
              <a:off x="7386638" y="4006851"/>
              <a:ext cx="169863" cy="23813"/>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38" name="îş1iḋè"/>
            <p:cNvSpPr/>
            <p:nvPr/>
          </p:nvSpPr>
          <p:spPr bwMode="auto">
            <a:xfrm>
              <a:off x="7239001" y="2967038"/>
              <a:ext cx="687388" cy="928688"/>
            </a:xfrm>
            <a:custGeom>
              <a:avLst/>
              <a:gdLst>
                <a:gd name="T0" fmla="*/ 405 w 534"/>
                <a:gd name="T1" fmla="*/ 723 h 723"/>
                <a:gd name="T2" fmla="*/ 384 w 534"/>
                <a:gd name="T3" fmla="*/ 127 h 723"/>
                <a:gd name="T4" fmla="*/ 88 w 534"/>
                <a:gd name="T5" fmla="*/ 31 h 723"/>
                <a:gd name="T6" fmla="*/ 20 w 534"/>
                <a:gd name="T7" fmla="*/ 87 h 723"/>
                <a:gd name="T8" fmla="*/ 144 w 534"/>
                <a:gd name="T9" fmla="*/ 282 h 723"/>
                <a:gd name="T10" fmla="*/ 395 w 534"/>
                <a:gd name="T11" fmla="*/ 605 h 723"/>
                <a:gd name="T12" fmla="*/ 405 w 534"/>
                <a:gd name="T13" fmla="*/ 723 h 723"/>
              </a:gdLst>
              <a:ahLst/>
              <a:cxnLst>
                <a:cxn ang="0">
                  <a:pos x="T0" y="T1"/>
                </a:cxn>
                <a:cxn ang="0">
                  <a:pos x="T2" y="T3"/>
                </a:cxn>
                <a:cxn ang="0">
                  <a:pos x="T4" y="T5"/>
                </a:cxn>
                <a:cxn ang="0">
                  <a:pos x="T6" y="T7"/>
                </a:cxn>
                <a:cxn ang="0">
                  <a:pos x="T8" y="T9"/>
                </a:cxn>
                <a:cxn ang="0">
                  <a:pos x="T10" y="T11"/>
                </a:cxn>
                <a:cxn ang="0">
                  <a:pos x="T12" y="T13"/>
                </a:cxn>
              </a:cxnLst>
              <a:rect l="0" t="0" r="r" b="b"/>
              <a:pathLst>
                <a:path w="534" h="723">
                  <a:moveTo>
                    <a:pt x="405" y="723"/>
                  </a:moveTo>
                  <a:cubicBezTo>
                    <a:pt x="405" y="723"/>
                    <a:pt x="534" y="297"/>
                    <a:pt x="384" y="127"/>
                  </a:cubicBezTo>
                  <a:cubicBezTo>
                    <a:pt x="272" y="0"/>
                    <a:pt x="145" y="15"/>
                    <a:pt x="88" y="31"/>
                  </a:cubicBezTo>
                  <a:cubicBezTo>
                    <a:pt x="58" y="39"/>
                    <a:pt x="33" y="59"/>
                    <a:pt x="20" y="87"/>
                  </a:cubicBezTo>
                  <a:cubicBezTo>
                    <a:pt x="0" y="130"/>
                    <a:pt x="4" y="200"/>
                    <a:pt x="144" y="282"/>
                  </a:cubicBezTo>
                  <a:cubicBezTo>
                    <a:pt x="380" y="418"/>
                    <a:pt x="395" y="605"/>
                    <a:pt x="395" y="605"/>
                  </a:cubicBezTo>
                  <a:lnTo>
                    <a:pt x="405" y="723"/>
                  </a:ln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39" name="ïṡ1íḍe"/>
            <p:cNvSpPr/>
            <p:nvPr/>
          </p:nvSpPr>
          <p:spPr bwMode="auto">
            <a:xfrm>
              <a:off x="7378701" y="3082926"/>
              <a:ext cx="490538" cy="812800"/>
            </a:xfrm>
            <a:custGeom>
              <a:avLst/>
              <a:gdLst>
                <a:gd name="T0" fmla="*/ 0 w 382"/>
                <a:gd name="T1" fmla="*/ 0 h 632"/>
                <a:gd name="T2" fmla="*/ 297 w 382"/>
                <a:gd name="T3" fmla="*/ 632 h 632"/>
              </a:gdLst>
              <a:ahLst/>
              <a:cxnLst>
                <a:cxn ang="0">
                  <a:pos x="T0" y="T1"/>
                </a:cxn>
                <a:cxn ang="0">
                  <a:pos x="T2" y="T3"/>
                </a:cxn>
              </a:cxnLst>
              <a:rect l="0" t="0" r="r" b="b"/>
              <a:pathLst>
                <a:path w="382" h="632">
                  <a:moveTo>
                    <a:pt x="0" y="0"/>
                  </a:moveTo>
                  <a:cubicBezTo>
                    <a:pt x="0" y="0"/>
                    <a:pt x="382" y="120"/>
                    <a:pt x="297" y="632"/>
                  </a:cubicBezTo>
                </a:path>
              </a:pathLst>
            </a:custGeom>
            <a:noFill/>
            <a:ln w="4763" cap="flat">
              <a:solidFill>
                <a:srgbClr val="565987"/>
              </a:solidFill>
              <a:prstDash val="solid"/>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ormAutofit/>
            </a:bodyPr>
            <a:lstStyle/>
            <a:p>
              <a:pPr algn="ctr"/>
              <a:endParaRPr/>
            </a:p>
          </p:txBody>
        </p:sp>
        <p:sp>
          <p:nvSpPr>
            <p:cNvPr id="40" name="işľïḓé"/>
            <p:cNvSpPr/>
            <p:nvPr/>
          </p:nvSpPr>
          <p:spPr bwMode="auto">
            <a:xfrm>
              <a:off x="7597776" y="3138488"/>
              <a:ext cx="66675" cy="114300"/>
            </a:xfrm>
            <a:custGeom>
              <a:avLst/>
              <a:gdLst>
                <a:gd name="T0" fmla="*/ 52 w 52"/>
                <a:gd name="T1" fmla="*/ 0 h 89"/>
                <a:gd name="T2" fmla="*/ 16 w 52"/>
                <a:gd name="T3" fmla="*/ 89 h 89"/>
              </a:gdLst>
              <a:ahLst/>
              <a:cxnLst>
                <a:cxn ang="0">
                  <a:pos x="T0" y="T1"/>
                </a:cxn>
                <a:cxn ang="0">
                  <a:pos x="T2" y="T3"/>
                </a:cxn>
              </a:cxnLst>
              <a:rect l="0" t="0" r="r" b="b"/>
              <a:pathLst>
                <a:path w="52" h="89">
                  <a:moveTo>
                    <a:pt x="52" y="0"/>
                  </a:moveTo>
                  <a:cubicBezTo>
                    <a:pt x="52" y="0"/>
                    <a:pt x="0" y="35"/>
                    <a:pt x="16" y="89"/>
                  </a:cubicBezTo>
                </a:path>
              </a:pathLst>
            </a:custGeom>
            <a:noFill/>
            <a:ln w="4763" cap="flat">
              <a:solidFill>
                <a:srgbClr val="565987"/>
              </a:solidFill>
              <a:prstDash val="solid"/>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ormAutofit fontScale="25000" lnSpcReduction="20000"/>
            </a:bodyPr>
            <a:lstStyle/>
            <a:p>
              <a:pPr algn="ctr"/>
              <a:endParaRPr/>
            </a:p>
          </p:txBody>
        </p:sp>
        <p:sp>
          <p:nvSpPr>
            <p:cNvPr id="41" name="iś1îḓê"/>
            <p:cNvSpPr/>
            <p:nvPr/>
          </p:nvSpPr>
          <p:spPr bwMode="auto">
            <a:xfrm>
              <a:off x="7427913" y="3136901"/>
              <a:ext cx="92075" cy="42863"/>
            </a:xfrm>
            <a:custGeom>
              <a:avLst/>
              <a:gdLst>
                <a:gd name="T0" fmla="*/ 0 w 71"/>
                <a:gd name="T1" fmla="*/ 33 h 33"/>
                <a:gd name="T2" fmla="*/ 71 w 71"/>
                <a:gd name="T3" fmla="*/ 18 h 33"/>
              </a:gdLst>
              <a:ahLst/>
              <a:cxnLst>
                <a:cxn ang="0">
                  <a:pos x="T0" y="T1"/>
                </a:cxn>
                <a:cxn ang="0">
                  <a:pos x="T2" y="T3"/>
                </a:cxn>
              </a:cxnLst>
              <a:rect l="0" t="0" r="r" b="b"/>
              <a:pathLst>
                <a:path w="71" h="33">
                  <a:moveTo>
                    <a:pt x="0" y="33"/>
                  </a:moveTo>
                  <a:cubicBezTo>
                    <a:pt x="0" y="33"/>
                    <a:pt x="32" y="0"/>
                    <a:pt x="71" y="18"/>
                  </a:cubicBezTo>
                </a:path>
              </a:pathLst>
            </a:custGeom>
            <a:noFill/>
            <a:ln w="4763" cap="flat">
              <a:solidFill>
                <a:srgbClr val="565987"/>
              </a:solidFill>
              <a:prstDash val="solid"/>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ormAutofit fontScale="25000" lnSpcReduction="20000"/>
            </a:bodyPr>
            <a:lstStyle/>
            <a:p>
              <a:pPr algn="ctr"/>
              <a:endParaRPr/>
            </a:p>
          </p:txBody>
        </p:sp>
        <p:sp>
          <p:nvSpPr>
            <p:cNvPr id="42" name="íślíḋè"/>
            <p:cNvSpPr/>
            <p:nvPr/>
          </p:nvSpPr>
          <p:spPr bwMode="auto">
            <a:xfrm>
              <a:off x="7623176" y="3354388"/>
              <a:ext cx="90488" cy="44450"/>
            </a:xfrm>
            <a:custGeom>
              <a:avLst/>
              <a:gdLst>
                <a:gd name="T0" fmla="*/ 0 w 71"/>
                <a:gd name="T1" fmla="*/ 28 h 35"/>
                <a:gd name="T2" fmla="*/ 71 w 71"/>
                <a:gd name="T3" fmla="*/ 35 h 35"/>
              </a:gdLst>
              <a:ahLst/>
              <a:cxnLst>
                <a:cxn ang="0">
                  <a:pos x="T0" y="T1"/>
                </a:cxn>
                <a:cxn ang="0">
                  <a:pos x="T2" y="T3"/>
                </a:cxn>
              </a:cxnLst>
              <a:rect l="0" t="0" r="r" b="b"/>
              <a:pathLst>
                <a:path w="71" h="35">
                  <a:moveTo>
                    <a:pt x="0" y="28"/>
                  </a:moveTo>
                  <a:cubicBezTo>
                    <a:pt x="0" y="28"/>
                    <a:pt x="56" y="0"/>
                    <a:pt x="71" y="35"/>
                  </a:cubicBezTo>
                </a:path>
              </a:pathLst>
            </a:custGeom>
            <a:noFill/>
            <a:ln w="4763" cap="flat">
              <a:solidFill>
                <a:srgbClr val="565987"/>
              </a:solidFill>
              <a:prstDash val="solid"/>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ormAutofit fontScale="25000" lnSpcReduction="20000"/>
            </a:bodyPr>
            <a:lstStyle/>
            <a:p>
              <a:pPr algn="ctr"/>
              <a:endParaRPr/>
            </a:p>
          </p:txBody>
        </p:sp>
        <p:sp>
          <p:nvSpPr>
            <p:cNvPr id="43" name="iṧļïḋê"/>
            <p:cNvSpPr/>
            <p:nvPr/>
          </p:nvSpPr>
          <p:spPr bwMode="auto">
            <a:xfrm>
              <a:off x="7745413" y="3463926"/>
              <a:ext cx="55563" cy="25400"/>
            </a:xfrm>
            <a:custGeom>
              <a:avLst/>
              <a:gdLst>
                <a:gd name="T0" fmla="*/ 43 w 43"/>
                <a:gd name="T1" fmla="*/ 3 h 20"/>
                <a:gd name="T2" fmla="*/ 0 w 43"/>
                <a:gd name="T3" fmla="*/ 20 h 20"/>
              </a:gdLst>
              <a:ahLst/>
              <a:cxnLst>
                <a:cxn ang="0">
                  <a:pos x="T0" y="T1"/>
                </a:cxn>
                <a:cxn ang="0">
                  <a:pos x="T2" y="T3"/>
                </a:cxn>
              </a:cxnLst>
              <a:rect l="0" t="0" r="r" b="b"/>
              <a:pathLst>
                <a:path w="43" h="20">
                  <a:moveTo>
                    <a:pt x="43" y="3"/>
                  </a:moveTo>
                  <a:cubicBezTo>
                    <a:pt x="43" y="3"/>
                    <a:pt x="1" y="0"/>
                    <a:pt x="0" y="20"/>
                  </a:cubicBezTo>
                </a:path>
              </a:pathLst>
            </a:custGeom>
            <a:noFill/>
            <a:ln w="4763" cap="flat">
              <a:solidFill>
                <a:srgbClr val="565987"/>
              </a:solidFill>
              <a:prstDash val="solid"/>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ormAutofit fontScale="25000" lnSpcReduction="20000"/>
            </a:bodyPr>
            <a:lstStyle/>
            <a:p>
              <a:pPr algn="ctr"/>
              <a:endParaRPr/>
            </a:p>
          </p:txBody>
        </p:sp>
        <p:sp>
          <p:nvSpPr>
            <p:cNvPr id="44" name="íşlíḋé"/>
            <p:cNvSpPr/>
            <p:nvPr/>
          </p:nvSpPr>
          <p:spPr bwMode="auto">
            <a:xfrm>
              <a:off x="7467601" y="3502026"/>
              <a:ext cx="298450" cy="396875"/>
            </a:xfrm>
            <a:custGeom>
              <a:avLst/>
              <a:gdLst>
                <a:gd name="T0" fmla="*/ 232 w 232"/>
                <a:gd name="T1" fmla="*/ 309 h 309"/>
                <a:gd name="T2" fmla="*/ 38 w 232"/>
                <a:gd name="T3" fmla="*/ 7 h 309"/>
                <a:gd name="T4" fmla="*/ 5 w 232"/>
                <a:gd name="T5" fmla="*/ 49 h 309"/>
                <a:gd name="T6" fmla="*/ 14 w 232"/>
                <a:gd name="T7" fmla="*/ 124 h 309"/>
                <a:gd name="T8" fmla="*/ 232 w 232"/>
                <a:gd name="T9" fmla="*/ 309 h 309"/>
              </a:gdLst>
              <a:ahLst/>
              <a:cxnLst>
                <a:cxn ang="0">
                  <a:pos x="T0" y="T1"/>
                </a:cxn>
                <a:cxn ang="0">
                  <a:pos x="T2" y="T3"/>
                </a:cxn>
                <a:cxn ang="0">
                  <a:pos x="T4" y="T5"/>
                </a:cxn>
                <a:cxn ang="0">
                  <a:pos x="T6" y="T7"/>
                </a:cxn>
                <a:cxn ang="0">
                  <a:pos x="T8" y="T9"/>
                </a:cxn>
              </a:cxnLst>
              <a:rect l="0" t="0" r="r" b="b"/>
              <a:pathLst>
                <a:path w="232" h="309">
                  <a:moveTo>
                    <a:pt x="232" y="309"/>
                  </a:moveTo>
                  <a:cubicBezTo>
                    <a:pt x="232" y="309"/>
                    <a:pt x="80" y="0"/>
                    <a:pt x="38" y="7"/>
                  </a:cubicBezTo>
                  <a:cubicBezTo>
                    <a:pt x="18" y="10"/>
                    <a:pt x="9" y="29"/>
                    <a:pt x="5" y="49"/>
                  </a:cubicBezTo>
                  <a:cubicBezTo>
                    <a:pt x="0" y="74"/>
                    <a:pt x="3" y="101"/>
                    <a:pt x="14" y="124"/>
                  </a:cubicBezTo>
                  <a:cubicBezTo>
                    <a:pt x="35" y="174"/>
                    <a:pt x="93" y="268"/>
                    <a:pt x="232" y="309"/>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 name="ïşļíḍé"/>
            <p:cNvSpPr/>
            <p:nvPr/>
          </p:nvSpPr>
          <p:spPr bwMode="auto">
            <a:xfrm>
              <a:off x="7518401" y="3586163"/>
              <a:ext cx="246063" cy="311150"/>
            </a:xfrm>
            <a:custGeom>
              <a:avLst/>
              <a:gdLst>
                <a:gd name="T0" fmla="*/ 0 w 191"/>
                <a:gd name="T1" fmla="*/ 0 h 242"/>
                <a:gd name="T2" fmla="*/ 191 w 191"/>
                <a:gd name="T3" fmla="*/ 242 h 242"/>
              </a:gdLst>
              <a:ahLst/>
              <a:cxnLst>
                <a:cxn ang="0">
                  <a:pos x="T0" y="T1"/>
                </a:cxn>
                <a:cxn ang="0">
                  <a:pos x="T2" y="T3"/>
                </a:cxn>
              </a:cxnLst>
              <a:rect l="0" t="0" r="r" b="b"/>
              <a:pathLst>
                <a:path w="191" h="242">
                  <a:moveTo>
                    <a:pt x="0" y="0"/>
                  </a:moveTo>
                  <a:cubicBezTo>
                    <a:pt x="0" y="0"/>
                    <a:pt x="160" y="232"/>
                    <a:pt x="191" y="242"/>
                  </a:cubicBezTo>
                </a:path>
              </a:pathLst>
            </a:custGeom>
            <a:noFill/>
            <a:ln w="4763" cap="flat">
              <a:solidFill>
                <a:srgbClr val="565987"/>
              </a:solidFill>
              <a:prstDash val="solid"/>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ormAutofit fontScale="92500" lnSpcReduction="20000"/>
            </a:bodyPr>
            <a:lstStyle/>
            <a:p>
              <a:pPr algn="ctr"/>
              <a:endParaRPr/>
            </a:p>
          </p:txBody>
        </p:sp>
        <p:sp>
          <p:nvSpPr>
            <p:cNvPr id="46" name="îṧḷîḑe"/>
            <p:cNvSpPr/>
            <p:nvPr/>
          </p:nvSpPr>
          <p:spPr bwMode="auto">
            <a:xfrm>
              <a:off x="7500938" y="3632201"/>
              <a:ext cx="47625" cy="0"/>
            </a:xfrm>
            <a:prstGeom prst="line">
              <a:avLst/>
            </a:prstGeom>
            <a:noFill/>
            <a:ln w="4763" cap="flat">
              <a:solidFill>
                <a:srgbClr val="565987"/>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47" name="íšlíḑê"/>
            <p:cNvSpPr/>
            <p:nvPr/>
          </p:nvSpPr>
          <p:spPr bwMode="auto">
            <a:xfrm>
              <a:off x="7556501" y="3741738"/>
              <a:ext cx="76200" cy="3175"/>
            </a:xfrm>
            <a:prstGeom prst="line">
              <a:avLst/>
            </a:prstGeom>
            <a:noFill/>
            <a:ln w="4763" cap="flat">
              <a:solidFill>
                <a:srgbClr val="565987"/>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48" name="iṡ1ïḋé"/>
            <p:cNvSpPr/>
            <p:nvPr/>
          </p:nvSpPr>
          <p:spPr bwMode="auto">
            <a:xfrm flipH="1">
              <a:off x="7596188" y="3654426"/>
              <a:ext cx="6350" cy="39688"/>
            </a:xfrm>
            <a:prstGeom prst="line">
              <a:avLst/>
            </a:prstGeom>
            <a:noFill/>
            <a:ln w="4763" cap="flat">
              <a:solidFill>
                <a:srgbClr val="565987"/>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49" name="î$ḷîḓé"/>
            <p:cNvSpPr/>
            <p:nvPr/>
          </p:nvSpPr>
          <p:spPr bwMode="auto">
            <a:xfrm flipH="1">
              <a:off x="7681913" y="3773488"/>
              <a:ext cx="1588" cy="34925"/>
            </a:xfrm>
            <a:prstGeom prst="line">
              <a:avLst/>
            </a:prstGeom>
            <a:noFill/>
            <a:ln w="4763" cap="flat">
              <a:solidFill>
                <a:srgbClr val="565987"/>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50" name="íṧ1îďê"/>
            <p:cNvSpPr/>
            <p:nvPr/>
          </p:nvSpPr>
          <p:spPr bwMode="auto">
            <a:xfrm>
              <a:off x="7759701" y="3502026"/>
              <a:ext cx="298450" cy="396875"/>
            </a:xfrm>
            <a:custGeom>
              <a:avLst/>
              <a:gdLst>
                <a:gd name="T0" fmla="*/ 0 w 232"/>
                <a:gd name="T1" fmla="*/ 309 h 309"/>
                <a:gd name="T2" fmla="*/ 194 w 232"/>
                <a:gd name="T3" fmla="*/ 7 h 309"/>
                <a:gd name="T4" fmla="*/ 227 w 232"/>
                <a:gd name="T5" fmla="*/ 49 h 309"/>
                <a:gd name="T6" fmla="*/ 219 w 232"/>
                <a:gd name="T7" fmla="*/ 124 h 309"/>
                <a:gd name="T8" fmla="*/ 0 w 232"/>
                <a:gd name="T9" fmla="*/ 309 h 309"/>
              </a:gdLst>
              <a:ahLst/>
              <a:cxnLst>
                <a:cxn ang="0">
                  <a:pos x="T0" y="T1"/>
                </a:cxn>
                <a:cxn ang="0">
                  <a:pos x="T2" y="T3"/>
                </a:cxn>
                <a:cxn ang="0">
                  <a:pos x="T4" y="T5"/>
                </a:cxn>
                <a:cxn ang="0">
                  <a:pos x="T6" y="T7"/>
                </a:cxn>
                <a:cxn ang="0">
                  <a:pos x="T8" y="T9"/>
                </a:cxn>
              </a:cxnLst>
              <a:rect l="0" t="0" r="r" b="b"/>
              <a:pathLst>
                <a:path w="232" h="309">
                  <a:moveTo>
                    <a:pt x="0" y="309"/>
                  </a:moveTo>
                  <a:cubicBezTo>
                    <a:pt x="0" y="309"/>
                    <a:pt x="152" y="0"/>
                    <a:pt x="194" y="7"/>
                  </a:cubicBezTo>
                  <a:cubicBezTo>
                    <a:pt x="214" y="10"/>
                    <a:pt x="223" y="29"/>
                    <a:pt x="227" y="49"/>
                  </a:cubicBezTo>
                  <a:cubicBezTo>
                    <a:pt x="232" y="74"/>
                    <a:pt x="229" y="101"/>
                    <a:pt x="219" y="124"/>
                  </a:cubicBezTo>
                  <a:cubicBezTo>
                    <a:pt x="197" y="174"/>
                    <a:pt x="139" y="268"/>
                    <a:pt x="0" y="309"/>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51" name="i$ḻîďé"/>
            <p:cNvSpPr/>
            <p:nvPr/>
          </p:nvSpPr>
          <p:spPr bwMode="auto">
            <a:xfrm>
              <a:off x="7764463" y="3586163"/>
              <a:ext cx="244475" cy="311150"/>
            </a:xfrm>
            <a:custGeom>
              <a:avLst/>
              <a:gdLst>
                <a:gd name="T0" fmla="*/ 190 w 190"/>
                <a:gd name="T1" fmla="*/ 0 h 242"/>
                <a:gd name="T2" fmla="*/ 0 w 190"/>
                <a:gd name="T3" fmla="*/ 242 h 242"/>
              </a:gdLst>
              <a:ahLst/>
              <a:cxnLst>
                <a:cxn ang="0">
                  <a:pos x="T0" y="T1"/>
                </a:cxn>
                <a:cxn ang="0">
                  <a:pos x="T2" y="T3"/>
                </a:cxn>
              </a:cxnLst>
              <a:rect l="0" t="0" r="r" b="b"/>
              <a:pathLst>
                <a:path w="190" h="242">
                  <a:moveTo>
                    <a:pt x="190" y="0"/>
                  </a:moveTo>
                  <a:cubicBezTo>
                    <a:pt x="190" y="0"/>
                    <a:pt x="30" y="232"/>
                    <a:pt x="0" y="242"/>
                  </a:cubicBezTo>
                </a:path>
              </a:pathLst>
            </a:custGeom>
            <a:noFill/>
            <a:ln w="4763" cap="flat">
              <a:solidFill>
                <a:srgbClr val="565987"/>
              </a:solidFill>
              <a:prstDash val="solid"/>
              <a:miter lim="800000"/>
            </a:ln>
            <a:extLst>
              <a:ext uri="{909E8E84-426E-40DD-AFC4-6F175D3DCCD1}">
                <a14:hiddenFill xmlns:a14="http://schemas.microsoft.com/office/drawing/2010/main">
                  <a:solidFill>
                    <a:srgbClr val="FFFFFF"/>
                  </a:solidFill>
                </a14:hiddenFill>
              </a:ext>
            </a:extLst>
          </p:spPr>
          <p:txBody>
            <a:bodyPr wrap="square" lIns="91440" tIns="45720" rIns="91440" bIns="45720" anchor="ctr">
              <a:normAutofit fontScale="92500" lnSpcReduction="20000"/>
            </a:bodyPr>
            <a:lstStyle/>
            <a:p>
              <a:pPr algn="ctr"/>
              <a:endParaRPr/>
            </a:p>
          </p:txBody>
        </p:sp>
        <p:sp>
          <p:nvSpPr>
            <p:cNvPr id="52" name="îṩlîḍè"/>
            <p:cNvSpPr/>
            <p:nvPr/>
          </p:nvSpPr>
          <p:spPr bwMode="auto">
            <a:xfrm flipH="1">
              <a:off x="7978776" y="3632201"/>
              <a:ext cx="49213" cy="0"/>
            </a:xfrm>
            <a:prstGeom prst="line">
              <a:avLst/>
            </a:prstGeom>
            <a:noFill/>
            <a:ln w="4763" cap="flat">
              <a:solidFill>
                <a:srgbClr val="565987"/>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53" name="îSľíḋê"/>
            <p:cNvSpPr/>
            <p:nvPr/>
          </p:nvSpPr>
          <p:spPr bwMode="auto">
            <a:xfrm flipH="1">
              <a:off x="7894638" y="3741738"/>
              <a:ext cx="74613" cy="3175"/>
            </a:xfrm>
            <a:prstGeom prst="line">
              <a:avLst/>
            </a:prstGeom>
            <a:noFill/>
            <a:ln w="4763" cap="flat">
              <a:solidFill>
                <a:srgbClr val="565987"/>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54" name="íSḷïḓe"/>
            <p:cNvSpPr/>
            <p:nvPr/>
          </p:nvSpPr>
          <p:spPr bwMode="auto">
            <a:xfrm>
              <a:off x="7923213" y="3654426"/>
              <a:ext cx="9525" cy="39688"/>
            </a:xfrm>
            <a:prstGeom prst="line">
              <a:avLst/>
            </a:prstGeom>
            <a:noFill/>
            <a:ln w="4763" cap="flat">
              <a:solidFill>
                <a:srgbClr val="565987"/>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55" name="ïS1iḍê"/>
            <p:cNvSpPr/>
            <p:nvPr/>
          </p:nvSpPr>
          <p:spPr bwMode="auto">
            <a:xfrm>
              <a:off x="7843838" y="3773488"/>
              <a:ext cx="1588" cy="34925"/>
            </a:xfrm>
            <a:prstGeom prst="line">
              <a:avLst/>
            </a:prstGeom>
            <a:noFill/>
            <a:ln w="4763" cap="flat">
              <a:solidFill>
                <a:srgbClr val="565987"/>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56" name="išḻídè"/>
            <p:cNvSpPr/>
            <p:nvPr/>
          </p:nvSpPr>
          <p:spPr bwMode="auto">
            <a:xfrm>
              <a:off x="7413626" y="3937001"/>
              <a:ext cx="120650" cy="73025"/>
            </a:xfrm>
            <a:custGeom>
              <a:avLst/>
              <a:gdLst>
                <a:gd name="T0" fmla="*/ 10 w 95"/>
                <a:gd name="T1" fmla="*/ 43 h 57"/>
                <a:gd name="T2" fmla="*/ 1 w 95"/>
                <a:gd name="T3" fmla="*/ 30 h 57"/>
                <a:gd name="T4" fmla="*/ 7 w 95"/>
                <a:gd name="T5" fmla="*/ 17 h 57"/>
                <a:gd name="T6" fmla="*/ 23 w 95"/>
                <a:gd name="T7" fmla="*/ 22 h 57"/>
                <a:gd name="T8" fmla="*/ 39 w 95"/>
                <a:gd name="T9" fmla="*/ 30 h 57"/>
                <a:gd name="T10" fmla="*/ 31 w 95"/>
                <a:gd name="T11" fmla="*/ 8 h 57"/>
                <a:gd name="T12" fmla="*/ 33 w 95"/>
                <a:gd name="T13" fmla="*/ 3 h 57"/>
                <a:gd name="T14" fmla="*/ 46 w 95"/>
                <a:gd name="T15" fmla="*/ 4 h 57"/>
                <a:gd name="T16" fmla="*/ 61 w 95"/>
                <a:gd name="T17" fmla="*/ 42 h 57"/>
                <a:gd name="T18" fmla="*/ 61 w 95"/>
                <a:gd name="T19" fmla="*/ 26 h 57"/>
                <a:gd name="T20" fmla="*/ 67 w 95"/>
                <a:gd name="T21" fmla="*/ 12 h 57"/>
                <a:gd name="T22" fmla="*/ 76 w 95"/>
                <a:gd name="T23" fmla="*/ 10 h 57"/>
                <a:gd name="T24" fmla="*/ 91 w 95"/>
                <a:gd name="T25" fmla="*/ 14 h 57"/>
                <a:gd name="T26" fmla="*/ 90 w 95"/>
                <a:gd name="T27" fmla="*/ 33 h 57"/>
                <a:gd name="T28" fmla="*/ 75 w 95"/>
                <a:gd name="T29" fmla="*/ 45 h 57"/>
                <a:gd name="T30" fmla="*/ 64 w 95"/>
                <a:gd name="T31" fmla="*/ 55 h 57"/>
                <a:gd name="T32" fmla="*/ 63 w 95"/>
                <a:gd name="T33" fmla="*/ 57 h 57"/>
                <a:gd name="T34" fmla="*/ 30 w 95"/>
                <a:gd name="T35" fmla="*/ 57 h 57"/>
                <a:gd name="T36" fmla="*/ 10 w 95"/>
                <a:gd name="T37" fmla="*/ 4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57">
                  <a:moveTo>
                    <a:pt x="10" y="43"/>
                  </a:moveTo>
                  <a:cubicBezTo>
                    <a:pt x="6" y="40"/>
                    <a:pt x="3" y="35"/>
                    <a:pt x="1" y="30"/>
                  </a:cubicBezTo>
                  <a:cubicBezTo>
                    <a:pt x="0" y="25"/>
                    <a:pt x="2" y="19"/>
                    <a:pt x="7" y="17"/>
                  </a:cubicBezTo>
                  <a:cubicBezTo>
                    <a:pt x="13" y="15"/>
                    <a:pt x="19" y="18"/>
                    <a:pt x="23" y="22"/>
                  </a:cubicBezTo>
                  <a:cubicBezTo>
                    <a:pt x="28" y="26"/>
                    <a:pt x="33" y="31"/>
                    <a:pt x="39" y="30"/>
                  </a:cubicBezTo>
                  <a:cubicBezTo>
                    <a:pt x="32" y="24"/>
                    <a:pt x="30" y="16"/>
                    <a:pt x="31" y="8"/>
                  </a:cubicBezTo>
                  <a:cubicBezTo>
                    <a:pt x="32" y="6"/>
                    <a:pt x="32" y="4"/>
                    <a:pt x="33" y="3"/>
                  </a:cubicBezTo>
                  <a:cubicBezTo>
                    <a:pt x="36" y="0"/>
                    <a:pt x="42" y="1"/>
                    <a:pt x="46" y="4"/>
                  </a:cubicBezTo>
                  <a:cubicBezTo>
                    <a:pt x="57" y="12"/>
                    <a:pt x="61" y="28"/>
                    <a:pt x="61" y="42"/>
                  </a:cubicBezTo>
                  <a:cubicBezTo>
                    <a:pt x="61" y="37"/>
                    <a:pt x="61" y="32"/>
                    <a:pt x="61" y="26"/>
                  </a:cubicBezTo>
                  <a:cubicBezTo>
                    <a:pt x="60" y="21"/>
                    <a:pt x="63" y="16"/>
                    <a:pt x="67" y="12"/>
                  </a:cubicBezTo>
                  <a:cubicBezTo>
                    <a:pt x="70" y="11"/>
                    <a:pt x="73" y="10"/>
                    <a:pt x="76" y="10"/>
                  </a:cubicBezTo>
                  <a:cubicBezTo>
                    <a:pt x="81" y="9"/>
                    <a:pt x="86" y="11"/>
                    <a:pt x="91" y="14"/>
                  </a:cubicBezTo>
                  <a:cubicBezTo>
                    <a:pt x="95" y="19"/>
                    <a:pt x="94" y="27"/>
                    <a:pt x="90" y="33"/>
                  </a:cubicBezTo>
                  <a:cubicBezTo>
                    <a:pt x="86" y="37"/>
                    <a:pt x="80" y="41"/>
                    <a:pt x="75" y="45"/>
                  </a:cubicBezTo>
                  <a:cubicBezTo>
                    <a:pt x="70" y="47"/>
                    <a:pt x="67" y="51"/>
                    <a:pt x="64" y="55"/>
                  </a:cubicBezTo>
                  <a:cubicBezTo>
                    <a:pt x="63" y="56"/>
                    <a:pt x="63" y="56"/>
                    <a:pt x="63" y="57"/>
                  </a:cubicBezTo>
                  <a:cubicBezTo>
                    <a:pt x="30" y="57"/>
                    <a:pt x="30" y="57"/>
                    <a:pt x="30" y="57"/>
                  </a:cubicBezTo>
                  <a:cubicBezTo>
                    <a:pt x="23" y="53"/>
                    <a:pt x="16" y="49"/>
                    <a:pt x="10" y="43"/>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7" name="iṩľíḋê"/>
            <p:cNvSpPr/>
            <p:nvPr/>
          </p:nvSpPr>
          <p:spPr bwMode="auto">
            <a:xfrm>
              <a:off x="8156576" y="3776663"/>
              <a:ext cx="122238" cy="73025"/>
            </a:xfrm>
            <a:custGeom>
              <a:avLst/>
              <a:gdLst>
                <a:gd name="T0" fmla="*/ 10 w 96"/>
                <a:gd name="T1" fmla="*/ 43 h 56"/>
                <a:gd name="T2" fmla="*/ 2 w 96"/>
                <a:gd name="T3" fmla="*/ 30 h 56"/>
                <a:gd name="T4" fmla="*/ 8 w 96"/>
                <a:gd name="T5" fmla="*/ 16 h 56"/>
                <a:gd name="T6" fmla="*/ 24 w 96"/>
                <a:gd name="T7" fmla="*/ 22 h 56"/>
                <a:gd name="T8" fmla="*/ 39 w 96"/>
                <a:gd name="T9" fmla="*/ 29 h 56"/>
                <a:gd name="T10" fmla="*/ 32 w 96"/>
                <a:gd name="T11" fmla="*/ 7 h 56"/>
                <a:gd name="T12" fmla="*/ 34 w 96"/>
                <a:gd name="T13" fmla="*/ 3 h 56"/>
                <a:gd name="T14" fmla="*/ 46 w 96"/>
                <a:gd name="T15" fmla="*/ 4 h 56"/>
                <a:gd name="T16" fmla="*/ 61 w 96"/>
                <a:gd name="T17" fmla="*/ 42 h 56"/>
                <a:gd name="T18" fmla="*/ 61 w 96"/>
                <a:gd name="T19" fmla="*/ 26 h 56"/>
                <a:gd name="T20" fmla="*/ 67 w 96"/>
                <a:gd name="T21" fmla="*/ 12 h 56"/>
                <a:gd name="T22" fmla="*/ 76 w 96"/>
                <a:gd name="T23" fmla="*/ 10 h 56"/>
                <a:gd name="T24" fmla="*/ 91 w 96"/>
                <a:gd name="T25" fmla="*/ 14 h 56"/>
                <a:gd name="T26" fmla="*/ 91 w 96"/>
                <a:gd name="T27" fmla="*/ 32 h 56"/>
                <a:gd name="T28" fmla="*/ 75 w 96"/>
                <a:gd name="T29" fmla="*/ 44 h 56"/>
                <a:gd name="T30" fmla="*/ 64 w 96"/>
                <a:gd name="T31" fmla="*/ 55 h 56"/>
                <a:gd name="T32" fmla="*/ 64 w 96"/>
                <a:gd name="T33" fmla="*/ 56 h 56"/>
                <a:gd name="T34" fmla="*/ 31 w 96"/>
                <a:gd name="T35" fmla="*/ 56 h 56"/>
                <a:gd name="T36" fmla="*/ 10 w 96"/>
                <a:gd name="T37" fmla="*/ 4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6" h="56">
                  <a:moveTo>
                    <a:pt x="10" y="43"/>
                  </a:moveTo>
                  <a:cubicBezTo>
                    <a:pt x="6" y="39"/>
                    <a:pt x="3" y="35"/>
                    <a:pt x="2" y="30"/>
                  </a:cubicBezTo>
                  <a:cubicBezTo>
                    <a:pt x="0" y="24"/>
                    <a:pt x="3" y="19"/>
                    <a:pt x="8" y="16"/>
                  </a:cubicBezTo>
                  <a:cubicBezTo>
                    <a:pt x="13" y="14"/>
                    <a:pt x="19" y="18"/>
                    <a:pt x="24" y="22"/>
                  </a:cubicBezTo>
                  <a:cubicBezTo>
                    <a:pt x="28" y="26"/>
                    <a:pt x="33" y="30"/>
                    <a:pt x="39" y="29"/>
                  </a:cubicBezTo>
                  <a:cubicBezTo>
                    <a:pt x="33" y="24"/>
                    <a:pt x="30" y="15"/>
                    <a:pt x="32" y="7"/>
                  </a:cubicBezTo>
                  <a:cubicBezTo>
                    <a:pt x="32" y="6"/>
                    <a:pt x="33" y="4"/>
                    <a:pt x="34" y="3"/>
                  </a:cubicBezTo>
                  <a:cubicBezTo>
                    <a:pt x="37" y="0"/>
                    <a:pt x="43" y="1"/>
                    <a:pt x="46" y="4"/>
                  </a:cubicBezTo>
                  <a:cubicBezTo>
                    <a:pt x="58" y="12"/>
                    <a:pt x="61" y="28"/>
                    <a:pt x="61" y="42"/>
                  </a:cubicBezTo>
                  <a:cubicBezTo>
                    <a:pt x="62" y="37"/>
                    <a:pt x="62" y="31"/>
                    <a:pt x="61" y="26"/>
                  </a:cubicBezTo>
                  <a:cubicBezTo>
                    <a:pt x="61" y="21"/>
                    <a:pt x="63" y="15"/>
                    <a:pt x="67" y="12"/>
                  </a:cubicBezTo>
                  <a:cubicBezTo>
                    <a:pt x="70" y="11"/>
                    <a:pt x="73" y="10"/>
                    <a:pt x="76" y="10"/>
                  </a:cubicBezTo>
                  <a:cubicBezTo>
                    <a:pt x="82" y="9"/>
                    <a:pt x="87" y="11"/>
                    <a:pt x="91" y="14"/>
                  </a:cubicBezTo>
                  <a:cubicBezTo>
                    <a:pt x="96" y="19"/>
                    <a:pt x="95" y="27"/>
                    <a:pt x="91" y="32"/>
                  </a:cubicBezTo>
                  <a:cubicBezTo>
                    <a:pt x="86" y="37"/>
                    <a:pt x="81" y="41"/>
                    <a:pt x="75" y="44"/>
                  </a:cubicBezTo>
                  <a:cubicBezTo>
                    <a:pt x="71" y="47"/>
                    <a:pt x="67" y="50"/>
                    <a:pt x="64" y="55"/>
                  </a:cubicBezTo>
                  <a:cubicBezTo>
                    <a:pt x="64" y="55"/>
                    <a:pt x="64" y="56"/>
                    <a:pt x="64" y="56"/>
                  </a:cubicBezTo>
                  <a:cubicBezTo>
                    <a:pt x="31" y="56"/>
                    <a:pt x="31" y="56"/>
                    <a:pt x="31" y="56"/>
                  </a:cubicBezTo>
                  <a:cubicBezTo>
                    <a:pt x="23" y="53"/>
                    <a:pt x="16" y="48"/>
                    <a:pt x="10" y="43"/>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8" name="íSḻíďé"/>
            <p:cNvSpPr/>
            <p:nvPr/>
          </p:nvSpPr>
          <p:spPr bwMode="auto">
            <a:xfrm>
              <a:off x="7907338" y="3937001"/>
              <a:ext cx="123825" cy="73025"/>
            </a:xfrm>
            <a:custGeom>
              <a:avLst/>
              <a:gdLst>
                <a:gd name="T0" fmla="*/ 10 w 96"/>
                <a:gd name="T1" fmla="*/ 43 h 57"/>
                <a:gd name="T2" fmla="*/ 2 w 96"/>
                <a:gd name="T3" fmla="*/ 30 h 57"/>
                <a:gd name="T4" fmla="*/ 8 w 96"/>
                <a:gd name="T5" fmla="*/ 17 h 57"/>
                <a:gd name="T6" fmla="*/ 24 w 96"/>
                <a:gd name="T7" fmla="*/ 22 h 57"/>
                <a:gd name="T8" fmla="*/ 39 w 96"/>
                <a:gd name="T9" fmla="*/ 30 h 57"/>
                <a:gd name="T10" fmla="*/ 32 w 96"/>
                <a:gd name="T11" fmla="*/ 8 h 57"/>
                <a:gd name="T12" fmla="*/ 34 w 96"/>
                <a:gd name="T13" fmla="*/ 3 h 57"/>
                <a:gd name="T14" fmla="*/ 46 w 96"/>
                <a:gd name="T15" fmla="*/ 4 h 57"/>
                <a:gd name="T16" fmla="*/ 62 w 96"/>
                <a:gd name="T17" fmla="*/ 42 h 57"/>
                <a:gd name="T18" fmla="*/ 62 w 96"/>
                <a:gd name="T19" fmla="*/ 26 h 57"/>
                <a:gd name="T20" fmla="*/ 68 w 96"/>
                <a:gd name="T21" fmla="*/ 12 h 57"/>
                <a:gd name="T22" fmla="*/ 77 w 96"/>
                <a:gd name="T23" fmla="*/ 10 h 57"/>
                <a:gd name="T24" fmla="*/ 92 w 96"/>
                <a:gd name="T25" fmla="*/ 14 h 57"/>
                <a:gd name="T26" fmla="*/ 91 w 96"/>
                <a:gd name="T27" fmla="*/ 33 h 57"/>
                <a:gd name="T28" fmla="*/ 76 w 96"/>
                <a:gd name="T29" fmla="*/ 45 h 57"/>
                <a:gd name="T30" fmla="*/ 65 w 96"/>
                <a:gd name="T31" fmla="*/ 55 h 57"/>
                <a:gd name="T32" fmla="*/ 64 w 96"/>
                <a:gd name="T33" fmla="*/ 57 h 57"/>
                <a:gd name="T34" fmla="*/ 31 w 96"/>
                <a:gd name="T35" fmla="*/ 57 h 57"/>
                <a:gd name="T36" fmla="*/ 10 w 96"/>
                <a:gd name="T37" fmla="*/ 4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6" h="57">
                  <a:moveTo>
                    <a:pt x="10" y="43"/>
                  </a:moveTo>
                  <a:cubicBezTo>
                    <a:pt x="6" y="40"/>
                    <a:pt x="3" y="35"/>
                    <a:pt x="2" y="30"/>
                  </a:cubicBezTo>
                  <a:cubicBezTo>
                    <a:pt x="0" y="25"/>
                    <a:pt x="3" y="19"/>
                    <a:pt x="8" y="17"/>
                  </a:cubicBezTo>
                  <a:cubicBezTo>
                    <a:pt x="13" y="15"/>
                    <a:pt x="19" y="18"/>
                    <a:pt x="24" y="22"/>
                  </a:cubicBezTo>
                  <a:cubicBezTo>
                    <a:pt x="28" y="26"/>
                    <a:pt x="34" y="31"/>
                    <a:pt x="39" y="30"/>
                  </a:cubicBezTo>
                  <a:cubicBezTo>
                    <a:pt x="33" y="24"/>
                    <a:pt x="30" y="16"/>
                    <a:pt x="32" y="8"/>
                  </a:cubicBezTo>
                  <a:cubicBezTo>
                    <a:pt x="32" y="6"/>
                    <a:pt x="33" y="5"/>
                    <a:pt x="34" y="3"/>
                  </a:cubicBezTo>
                  <a:cubicBezTo>
                    <a:pt x="37" y="0"/>
                    <a:pt x="43" y="1"/>
                    <a:pt x="46" y="4"/>
                  </a:cubicBezTo>
                  <a:cubicBezTo>
                    <a:pt x="58" y="12"/>
                    <a:pt x="61" y="28"/>
                    <a:pt x="62" y="42"/>
                  </a:cubicBezTo>
                  <a:cubicBezTo>
                    <a:pt x="62" y="37"/>
                    <a:pt x="62" y="32"/>
                    <a:pt x="62" y="26"/>
                  </a:cubicBezTo>
                  <a:cubicBezTo>
                    <a:pt x="61" y="21"/>
                    <a:pt x="64" y="16"/>
                    <a:pt x="68" y="12"/>
                  </a:cubicBezTo>
                  <a:cubicBezTo>
                    <a:pt x="71" y="11"/>
                    <a:pt x="74" y="10"/>
                    <a:pt x="77" y="10"/>
                  </a:cubicBezTo>
                  <a:cubicBezTo>
                    <a:pt x="82" y="9"/>
                    <a:pt x="87" y="11"/>
                    <a:pt x="92" y="14"/>
                  </a:cubicBezTo>
                  <a:cubicBezTo>
                    <a:pt x="96" y="19"/>
                    <a:pt x="95" y="27"/>
                    <a:pt x="91" y="33"/>
                  </a:cubicBezTo>
                  <a:cubicBezTo>
                    <a:pt x="87" y="37"/>
                    <a:pt x="81" y="41"/>
                    <a:pt x="76" y="45"/>
                  </a:cubicBezTo>
                  <a:cubicBezTo>
                    <a:pt x="71" y="47"/>
                    <a:pt x="68" y="51"/>
                    <a:pt x="65" y="55"/>
                  </a:cubicBezTo>
                  <a:cubicBezTo>
                    <a:pt x="64" y="56"/>
                    <a:pt x="64" y="56"/>
                    <a:pt x="64" y="57"/>
                  </a:cubicBezTo>
                  <a:cubicBezTo>
                    <a:pt x="31" y="57"/>
                    <a:pt x="31" y="57"/>
                    <a:pt x="31" y="57"/>
                  </a:cubicBezTo>
                  <a:cubicBezTo>
                    <a:pt x="24" y="53"/>
                    <a:pt x="17" y="49"/>
                    <a:pt x="10" y="43"/>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9" name="íşľídê"/>
            <p:cNvSpPr/>
            <p:nvPr/>
          </p:nvSpPr>
          <p:spPr bwMode="auto">
            <a:xfrm>
              <a:off x="7167563" y="3668713"/>
              <a:ext cx="100013" cy="130175"/>
            </a:xfrm>
            <a:custGeom>
              <a:avLst/>
              <a:gdLst>
                <a:gd name="T0" fmla="*/ 40 w 78"/>
                <a:gd name="T1" fmla="*/ 0 h 101"/>
                <a:gd name="T2" fmla="*/ 45 w 78"/>
                <a:gd name="T3" fmla="*/ 40 h 101"/>
                <a:gd name="T4" fmla="*/ 72 w 78"/>
                <a:gd name="T5" fmla="*/ 101 h 101"/>
                <a:gd name="T6" fmla="*/ 23 w 78"/>
                <a:gd name="T7" fmla="*/ 55 h 101"/>
                <a:gd name="T8" fmla="*/ 40 w 78"/>
                <a:gd name="T9" fmla="*/ 0 h 101"/>
              </a:gdLst>
              <a:ahLst/>
              <a:cxnLst>
                <a:cxn ang="0">
                  <a:pos x="T0" y="T1"/>
                </a:cxn>
                <a:cxn ang="0">
                  <a:pos x="T2" y="T3"/>
                </a:cxn>
                <a:cxn ang="0">
                  <a:pos x="T4" y="T5"/>
                </a:cxn>
                <a:cxn ang="0">
                  <a:pos x="T6" y="T7"/>
                </a:cxn>
                <a:cxn ang="0">
                  <a:pos x="T8" y="T9"/>
                </a:cxn>
              </a:cxnLst>
              <a:rect l="0" t="0" r="r" b="b"/>
              <a:pathLst>
                <a:path w="78" h="101">
                  <a:moveTo>
                    <a:pt x="40" y="0"/>
                  </a:moveTo>
                  <a:cubicBezTo>
                    <a:pt x="40" y="0"/>
                    <a:pt x="27" y="16"/>
                    <a:pt x="45" y="40"/>
                  </a:cubicBezTo>
                  <a:cubicBezTo>
                    <a:pt x="63" y="65"/>
                    <a:pt x="78" y="85"/>
                    <a:pt x="72" y="101"/>
                  </a:cubicBezTo>
                  <a:cubicBezTo>
                    <a:pt x="72" y="101"/>
                    <a:pt x="45" y="55"/>
                    <a:pt x="23" y="55"/>
                  </a:cubicBezTo>
                  <a:cubicBezTo>
                    <a:pt x="0" y="54"/>
                    <a:pt x="15" y="27"/>
                    <a:pt x="40" y="0"/>
                  </a:cubicBezTo>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0" name="iśľîďê"/>
            <p:cNvSpPr/>
            <p:nvPr/>
          </p:nvSpPr>
          <p:spPr bwMode="auto">
            <a:xfrm>
              <a:off x="7183438" y="3668713"/>
              <a:ext cx="34925" cy="58738"/>
            </a:xfrm>
            <a:custGeom>
              <a:avLst/>
              <a:gdLst>
                <a:gd name="T0" fmla="*/ 28 w 28"/>
                <a:gd name="T1" fmla="*/ 0 h 45"/>
                <a:gd name="T2" fmla="*/ 27 w 28"/>
                <a:gd name="T3" fmla="*/ 0 h 45"/>
                <a:gd name="T4" fmla="*/ 28 w 28"/>
                <a:gd name="T5" fmla="*/ 0 h 45"/>
                <a:gd name="T6" fmla="*/ 28 w 28"/>
                <a:gd name="T7" fmla="*/ 0 h 45"/>
                <a:gd name="T8" fmla="*/ 0 w 28"/>
                <a:gd name="T9" fmla="*/ 45 h 45"/>
                <a:gd name="T10" fmla="*/ 28 w 28"/>
                <a:gd name="T11" fmla="*/ 0 h 45"/>
                <a:gd name="T12" fmla="*/ 28 w 28"/>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8" h="45">
                  <a:moveTo>
                    <a:pt x="28" y="0"/>
                  </a:moveTo>
                  <a:cubicBezTo>
                    <a:pt x="28" y="0"/>
                    <a:pt x="27" y="0"/>
                    <a:pt x="27" y="0"/>
                  </a:cubicBezTo>
                  <a:cubicBezTo>
                    <a:pt x="27" y="0"/>
                    <a:pt x="27" y="0"/>
                    <a:pt x="28" y="0"/>
                  </a:cubicBezTo>
                  <a:moveTo>
                    <a:pt x="28" y="0"/>
                  </a:moveTo>
                  <a:cubicBezTo>
                    <a:pt x="12" y="17"/>
                    <a:pt x="0" y="35"/>
                    <a:pt x="0" y="45"/>
                  </a:cubicBezTo>
                  <a:cubicBezTo>
                    <a:pt x="0" y="35"/>
                    <a:pt x="12" y="17"/>
                    <a:pt x="28" y="0"/>
                  </a:cubicBezTo>
                  <a:cubicBezTo>
                    <a:pt x="28" y="0"/>
                    <a:pt x="28" y="0"/>
                    <a:pt x="28"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1" name="íṥ1îḍé"/>
            <p:cNvSpPr/>
            <p:nvPr/>
          </p:nvSpPr>
          <p:spPr bwMode="auto">
            <a:xfrm>
              <a:off x="7172326" y="3668713"/>
              <a:ext cx="74613" cy="106363"/>
            </a:xfrm>
            <a:custGeom>
              <a:avLst/>
              <a:gdLst>
                <a:gd name="T0" fmla="*/ 36 w 58"/>
                <a:gd name="T1" fmla="*/ 0 h 83"/>
                <a:gd name="T2" fmla="*/ 8 w 58"/>
                <a:gd name="T3" fmla="*/ 45 h 83"/>
                <a:gd name="T4" fmla="*/ 19 w 58"/>
                <a:gd name="T5" fmla="*/ 54 h 83"/>
                <a:gd name="T6" fmla="*/ 56 w 58"/>
                <a:gd name="T7" fmla="*/ 83 h 83"/>
                <a:gd name="T8" fmla="*/ 58 w 58"/>
                <a:gd name="T9" fmla="*/ 83 h 83"/>
                <a:gd name="T10" fmla="*/ 21 w 58"/>
                <a:gd name="T11" fmla="*/ 55 h 83"/>
                <a:gd name="T12" fmla="*/ 33 w 58"/>
                <a:gd name="T13" fmla="*/ 5 h 83"/>
                <a:gd name="T14" fmla="*/ 35 w 58"/>
                <a:gd name="T15" fmla="*/ 0 h 83"/>
                <a:gd name="T16" fmla="*/ 36 w 58"/>
                <a:gd name="T17" fmla="*/ 0 h 83"/>
                <a:gd name="T18" fmla="*/ 36 w 58"/>
                <a:gd name="T1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83">
                  <a:moveTo>
                    <a:pt x="36" y="0"/>
                  </a:moveTo>
                  <a:cubicBezTo>
                    <a:pt x="20" y="17"/>
                    <a:pt x="8" y="35"/>
                    <a:pt x="8" y="45"/>
                  </a:cubicBezTo>
                  <a:cubicBezTo>
                    <a:pt x="8" y="51"/>
                    <a:pt x="11" y="54"/>
                    <a:pt x="19" y="54"/>
                  </a:cubicBezTo>
                  <a:cubicBezTo>
                    <a:pt x="31" y="55"/>
                    <a:pt x="46" y="70"/>
                    <a:pt x="56" y="83"/>
                  </a:cubicBezTo>
                  <a:cubicBezTo>
                    <a:pt x="57" y="83"/>
                    <a:pt x="57" y="83"/>
                    <a:pt x="58" y="83"/>
                  </a:cubicBezTo>
                  <a:cubicBezTo>
                    <a:pt x="48" y="70"/>
                    <a:pt x="34" y="55"/>
                    <a:pt x="21" y="55"/>
                  </a:cubicBezTo>
                  <a:cubicBezTo>
                    <a:pt x="0" y="54"/>
                    <a:pt x="11" y="30"/>
                    <a:pt x="33" y="5"/>
                  </a:cubicBezTo>
                  <a:cubicBezTo>
                    <a:pt x="33" y="3"/>
                    <a:pt x="34" y="2"/>
                    <a:pt x="35" y="0"/>
                  </a:cubicBezTo>
                  <a:cubicBezTo>
                    <a:pt x="35" y="0"/>
                    <a:pt x="36" y="0"/>
                    <a:pt x="36" y="0"/>
                  </a:cubicBezTo>
                  <a:cubicBezTo>
                    <a:pt x="36" y="0"/>
                    <a:pt x="36" y="0"/>
                    <a:pt x="36"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2" name="í$ḻïḋê"/>
            <p:cNvSpPr/>
            <p:nvPr/>
          </p:nvSpPr>
          <p:spPr bwMode="auto">
            <a:xfrm>
              <a:off x="7189788" y="3687763"/>
              <a:ext cx="1588" cy="20638"/>
            </a:xfrm>
            <a:custGeom>
              <a:avLst/>
              <a:gdLst>
                <a:gd name="T0" fmla="*/ 0 w 2"/>
                <a:gd name="T1" fmla="*/ 6 h 17"/>
                <a:gd name="T2" fmla="*/ 1 w 2"/>
                <a:gd name="T3" fmla="*/ 17 h 17"/>
                <a:gd name="T4" fmla="*/ 2 w 2"/>
                <a:gd name="T5" fmla="*/ 6 h 17"/>
                <a:gd name="T6" fmla="*/ 1 w 2"/>
                <a:gd name="T7" fmla="*/ 3 h 17"/>
                <a:gd name="T8" fmla="*/ 0 w 2"/>
                <a:gd name="T9" fmla="*/ 6 h 17"/>
              </a:gdLst>
              <a:ahLst/>
              <a:cxnLst>
                <a:cxn ang="0">
                  <a:pos x="T0" y="T1"/>
                </a:cxn>
                <a:cxn ang="0">
                  <a:pos x="T2" y="T3"/>
                </a:cxn>
                <a:cxn ang="0">
                  <a:pos x="T4" y="T5"/>
                </a:cxn>
                <a:cxn ang="0">
                  <a:pos x="T6" y="T7"/>
                </a:cxn>
                <a:cxn ang="0">
                  <a:pos x="T8" y="T9"/>
                </a:cxn>
              </a:cxnLst>
              <a:rect l="0" t="0" r="r" b="b"/>
              <a:pathLst>
                <a:path w="2" h="17">
                  <a:moveTo>
                    <a:pt x="0" y="6"/>
                  </a:moveTo>
                  <a:cubicBezTo>
                    <a:pt x="0" y="12"/>
                    <a:pt x="0" y="17"/>
                    <a:pt x="1" y="17"/>
                  </a:cubicBezTo>
                  <a:cubicBezTo>
                    <a:pt x="2" y="17"/>
                    <a:pt x="2" y="12"/>
                    <a:pt x="2" y="6"/>
                  </a:cubicBezTo>
                  <a:cubicBezTo>
                    <a:pt x="2" y="0"/>
                    <a:pt x="2" y="3"/>
                    <a:pt x="1" y="3"/>
                  </a:cubicBezTo>
                  <a:cubicBezTo>
                    <a:pt x="0" y="3"/>
                    <a:pt x="0" y="1"/>
                    <a:pt x="0" y="6"/>
                  </a:cubicBezTo>
                  <a:close/>
                </a:path>
              </a:pathLst>
            </a:custGeom>
            <a:solidFill>
              <a:srgbClr val="FFD0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3" name="íşḻïḑé"/>
            <p:cNvSpPr/>
            <p:nvPr/>
          </p:nvSpPr>
          <p:spPr bwMode="auto">
            <a:xfrm>
              <a:off x="7172326" y="3697288"/>
              <a:ext cx="19050" cy="11113"/>
            </a:xfrm>
            <a:custGeom>
              <a:avLst/>
              <a:gdLst>
                <a:gd name="T0" fmla="*/ 5 w 15"/>
                <a:gd name="T1" fmla="*/ 5 h 9"/>
                <a:gd name="T2" fmla="*/ 14 w 15"/>
                <a:gd name="T3" fmla="*/ 9 h 9"/>
                <a:gd name="T4" fmla="*/ 6 w 15"/>
                <a:gd name="T5" fmla="*/ 3 h 9"/>
                <a:gd name="T6" fmla="*/ 3 w 15"/>
                <a:gd name="T7" fmla="*/ 3 h 9"/>
                <a:gd name="T8" fmla="*/ 5 w 15"/>
                <a:gd name="T9" fmla="*/ 5 h 9"/>
              </a:gdLst>
              <a:ahLst/>
              <a:cxnLst>
                <a:cxn ang="0">
                  <a:pos x="T0" y="T1"/>
                </a:cxn>
                <a:cxn ang="0">
                  <a:pos x="T2" y="T3"/>
                </a:cxn>
                <a:cxn ang="0">
                  <a:pos x="T4" y="T5"/>
                </a:cxn>
                <a:cxn ang="0">
                  <a:pos x="T6" y="T7"/>
                </a:cxn>
                <a:cxn ang="0">
                  <a:pos x="T8" y="T9"/>
                </a:cxn>
              </a:cxnLst>
              <a:rect l="0" t="0" r="r" b="b"/>
              <a:pathLst>
                <a:path w="15" h="9">
                  <a:moveTo>
                    <a:pt x="5" y="5"/>
                  </a:moveTo>
                  <a:cubicBezTo>
                    <a:pt x="10" y="8"/>
                    <a:pt x="14" y="9"/>
                    <a:pt x="14" y="9"/>
                  </a:cubicBezTo>
                  <a:cubicBezTo>
                    <a:pt x="15" y="8"/>
                    <a:pt x="11" y="5"/>
                    <a:pt x="6" y="3"/>
                  </a:cubicBezTo>
                  <a:cubicBezTo>
                    <a:pt x="1" y="0"/>
                    <a:pt x="3" y="2"/>
                    <a:pt x="3" y="3"/>
                  </a:cubicBezTo>
                  <a:cubicBezTo>
                    <a:pt x="2" y="3"/>
                    <a:pt x="0" y="2"/>
                    <a:pt x="5" y="5"/>
                  </a:cubicBezTo>
                  <a:close/>
                </a:path>
              </a:pathLst>
            </a:custGeom>
            <a:solidFill>
              <a:srgbClr val="FFD0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4" name="íṡlíḓè"/>
            <p:cNvSpPr/>
            <p:nvPr/>
          </p:nvSpPr>
          <p:spPr bwMode="auto">
            <a:xfrm>
              <a:off x="7251701" y="3668713"/>
              <a:ext cx="100013" cy="130175"/>
            </a:xfrm>
            <a:custGeom>
              <a:avLst/>
              <a:gdLst>
                <a:gd name="T0" fmla="*/ 39 w 78"/>
                <a:gd name="T1" fmla="*/ 0 h 101"/>
                <a:gd name="T2" fmla="*/ 33 w 78"/>
                <a:gd name="T3" fmla="*/ 40 h 101"/>
                <a:gd name="T4" fmla="*/ 6 w 78"/>
                <a:gd name="T5" fmla="*/ 101 h 101"/>
                <a:gd name="T6" fmla="*/ 56 w 78"/>
                <a:gd name="T7" fmla="*/ 55 h 101"/>
                <a:gd name="T8" fmla="*/ 39 w 78"/>
                <a:gd name="T9" fmla="*/ 0 h 101"/>
              </a:gdLst>
              <a:ahLst/>
              <a:cxnLst>
                <a:cxn ang="0">
                  <a:pos x="T0" y="T1"/>
                </a:cxn>
                <a:cxn ang="0">
                  <a:pos x="T2" y="T3"/>
                </a:cxn>
                <a:cxn ang="0">
                  <a:pos x="T4" y="T5"/>
                </a:cxn>
                <a:cxn ang="0">
                  <a:pos x="T6" y="T7"/>
                </a:cxn>
                <a:cxn ang="0">
                  <a:pos x="T8" y="T9"/>
                </a:cxn>
              </a:cxnLst>
              <a:rect l="0" t="0" r="r" b="b"/>
              <a:pathLst>
                <a:path w="78" h="101">
                  <a:moveTo>
                    <a:pt x="39" y="0"/>
                  </a:moveTo>
                  <a:cubicBezTo>
                    <a:pt x="39" y="0"/>
                    <a:pt x="51" y="16"/>
                    <a:pt x="33" y="40"/>
                  </a:cubicBezTo>
                  <a:cubicBezTo>
                    <a:pt x="15" y="65"/>
                    <a:pt x="0" y="85"/>
                    <a:pt x="6" y="101"/>
                  </a:cubicBezTo>
                  <a:cubicBezTo>
                    <a:pt x="6" y="101"/>
                    <a:pt x="34" y="55"/>
                    <a:pt x="56" y="55"/>
                  </a:cubicBezTo>
                  <a:cubicBezTo>
                    <a:pt x="78" y="54"/>
                    <a:pt x="63" y="27"/>
                    <a:pt x="39" y="0"/>
                  </a:cubicBezTo>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5" name="íŝḷiḍé"/>
            <p:cNvSpPr/>
            <p:nvPr/>
          </p:nvSpPr>
          <p:spPr bwMode="auto">
            <a:xfrm>
              <a:off x="7302501" y="3668713"/>
              <a:ext cx="36513" cy="58738"/>
            </a:xfrm>
            <a:custGeom>
              <a:avLst/>
              <a:gdLst>
                <a:gd name="T0" fmla="*/ 0 w 28"/>
                <a:gd name="T1" fmla="*/ 0 h 45"/>
                <a:gd name="T2" fmla="*/ 0 w 28"/>
                <a:gd name="T3" fmla="*/ 0 h 45"/>
                <a:gd name="T4" fmla="*/ 0 w 28"/>
                <a:gd name="T5" fmla="*/ 0 h 45"/>
                <a:gd name="T6" fmla="*/ 0 w 28"/>
                <a:gd name="T7" fmla="*/ 0 h 45"/>
                <a:gd name="T8" fmla="*/ 0 w 28"/>
                <a:gd name="T9" fmla="*/ 0 h 45"/>
                <a:gd name="T10" fmla="*/ 28 w 28"/>
                <a:gd name="T11" fmla="*/ 45 h 45"/>
                <a:gd name="T12" fmla="*/ 0 w 28"/>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8" h="45">
                  <a:moveTo>
                    <a:pt x="0" y="0"/>
                  </a:moveTo>
                  <a:cubicBezTo>
                    <a:pt x="0" y="0"/>
                    <a:pt x="0" y="0"/>
                    <a:pt x="0" y="0"/>
                  </a:cubicBezTo>
                  <a:cubicBezTo>
                    <a:pt x="0" y="0"/>
                    <a:pt x="0" y="0"/>
                    <a:pt x="0" y="0"/>
                  </a:cubicBezTo>
                  <a:moveTo>
                    <a:pt x="0" y="0"/>
                  </a:moveTo>
                  <a:cubicBezTo>
                    <a:pt x="0" y="0"/>
                    <a:pt x="0" y="0"/>
                    <a:pt x="0" y="0"/>
                  </a:cubicBezTo>
                  <a:cubicBezTo>
                    <a:pt x="16" y="17"/>
                    <a:pt x="28" y="35"/>
                    <a:pt x="28" y="45"/>
                  </a:cubicBezTo>
                  <a:cubicBezTo>
                    <a:pt x="28" y="35"/>
                    <a:pt x="16" y="17"/>
                    <a:pt x="0"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6" name="ïṡļîďé"/>
            <p:cNvSpPr/>
            <p:nvPr/>
          </p:nvSpPr>
          <p:spPr bwMode="auto">
            <a:xfrm>
              <a:off x="7267576" y="3668713"/>
              <a:ext cx="80963" cy="115888"/>
            </a:xfrm>
            <a:custGeom>
              <a:avLst/>
              <a:gdLst>
                <a:gd name="T0" fmla="*/ 27 w 63"/>
                <a:gd name="T1" fmla="*/ 0 h 90"/>
                <a:gd name="T2" fmla="*/ 27 w 63"/>
                <a:gd name="T3" fmla="*/ 0 h 90"/>
                <a:gd name="T4" fmla="*/ 27 w 63"/>
                <a:gd name="T5" fmla="*/ 0 h 90"/>
                <a:gd name="T6" fmla="*/ 30 w 63"/>
                <a:gd name="T7" fmla="*/ 5 h 90"/>
                <a:gd name="T8" fmla="*/ 42 w 63"/>
                <a:gd name="T9" fmla="*/ 55 h 90"/>
                <a:gd name="T10" fmla="*/ 0 w 63"/>
                <a:gd name="T11" fmla="*/ 89 h 90"/>
                <a:gd name="T12" fmla="*/ 1 w 63"/>
                <a:gd name="T13" fmla="*/ 90 h 90"/>
                <a:gd name="T14" fmla="*/ 1 w 63"/>
                <a:gd name="T15" fmla="*/ 90 h 90"/>
                <a:gd name="T16" fmla="*/ 44 w 63"/>
                <a:gd name="T17" fmla="*/ 54 h 90"/>
                <a:gd name="T18" fmla="*/ 55 w 63"/>
                <a:gd name="T19" fmla="*/ 45 h 90"/>
                <a:gd name="T20" fmla="*/ 27 w 63"/>
                <a:gd name="T21"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 h="90">
                  <a:moveTo>
                    <a:pt x="27" y="0"/>
                  </a:moveTo>
                  <a:cubicBezTo>
                    <a:pt x="27" y="0"/>
                    <a:pt x="27" y="0"/>
                    <a:pt x="27" y="0"/>
                  </a:cubicBezTo>
                  <a:cubicBezTo>
                    <a:pt x="27" y="0"/>
                    <a:pt x="27" y="0"/>
                    <a:pt x="27" y="0"/>
                  </a:cubicBezTo>
                  <a:cubicBezTo>
                    <a:pt x="28" y="2"/>
                    <a:pt x="29" y="3"/>
                    <a:pt x="30" y="5"/>
                  </a:cubicBezTo>
                  <a:cubicBezTo>
                    <a:pt x="51" y="30"/>
                    <a:pt x="63" y="54"/>
                    <a:pt x="42" y="55"/>
                  </a:cubicBezTo>
                  <a:cubicBezTo>
                    <a:pt x="27" y="55"/>
                    <a:pt x="10" y="76"/>
                    <a:pt x="0" y="89"/>
                  </a:cubicBezTo>
                  <a:cubicBezTo>
                    <a:pt x="0" y="89"/>
                    <a:pt x="1" y="90"/>
                    <a:pt x="1" y="90"/>
                  </a:cubicBezTo>
                  <a:cubicBezTo>
                    <a:pt x="1" y="90"/>
                    <a:pt x="1" y="90"/>
                    <a:pt x="1" y="90"/>
                  </a:cubicBezTo>
                  <a:cubicBezTo>
                    <a:pt x="11" y="77"/>
                    <a:pt x="28" y="55"/>
                    <a:pt x="44" y="54"/>
                  </a:cubicBezTo>
                  <a:cubicBezTo>
                    <a:pt x="51" y="54"/>
                    <a:pt x="55" y="51"/>
                    <a:pt x="55" y="45"/>
                  </a:cubicBezTo>
                  <a:cubicBezTo>
                    <a:pt x="55" y="35"/>
                    <a:pt x="43" y="17"/>
                    <a:pt x="27"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7" name="îšļídé"/>
            <p:cNvSpPr/>
            <p:nvPr/>
          </p:nvSpPr>
          <p:spPr bwMode="auto">
            <a:xfrm>
              <a:off x="7327901" y="3687763"/>
              <a:ext cx="3175" cy="20638"/>
            </a:xfrm>
            <a:custGeom>
              <a:avLst/>
              <a:gdLst>
                <a:gd name="T0" fmla="*/ 3 w 3"/>
                <a:gd name="T1" fmla="*/ 6 h 17"/>
                <a:gd name="T2" fmla="*/ 2 w 3"/>
                <a:gd name="T3" fmla="*/ 17 h 17"/>
                <a:gd name="T4" fmla="*/ 0 w 3"/>
                <a:gd name="T5" fmla="*/ 6 h 17"/>
                <a:gd name="T6" fmla="*/ 2 w 3"/>
                <a:gd name="T7" fmla="*/ 3 h 17"/>
                <a:gd name="T8" fmla="*/ 3 w 3"/>
                <a:gd name="T9" fmla="*/ 6 h 17"/>
              </a:gdLst>
              <a:ahLst/>
              <a:cxnLst>
                <a:cxn ang="0">
                  <a:pos x="T0" y="T1"/>
                </a:cxn>
                <a:cxn ang="0">
                  <a:pos x="T2" y="T3"/>
                </a:cxn>
                <a:cxn ang="0">
                  <a:pos x="T4" y="T5"/>
                </a:cxn>
                <a:cxn ang="0">
                  <a:pos x="T6" y="T7"/>
                </a:cxn>
                <a:cxn ang="0">
                  <a:pos x="T8" y="T9"/>
                </a:cxn>
              </a:cxnLst>
              <a:rect l="0" t="0" r="r" b="b"/>
              <a:pathLst>
                <a:path w="3" h="17">
                  <a:moveTo>
                    <a:pt x="3" y="6"/>
                  </a:moveTo>
                  <a:cubicBezTo>
                    <a:pt x="3" y="12"/>
                    <a:pt x="2" y="17"/>
                    <a:pt x="2" y="17"/>
                  </a:cubicBezTo>
                  <a:cubicBezTo>
                    <a:pt x="1" y="17"/>
                    <a:pt x="0" y="12"/>
                    <a:pt x="0" y="6"/>
                  </a:cubicBezTo>
                  <a:cubicBezTo>
                    <a:pt x="0" y="0"/>
                    <a:pt x="1" y="3"/>
                    <a:pt x="2" y="3"/>
                  </a:cubicBezTo>
                  <a:cubicBezTo>
                    <a:pt x="2" y="3"/>
                    <a:pt x="3" y="1"/>
                    <a:pt x="3" y="6"/>
                  </a:cubicBezTo>
                  <a:close/>
                </a:path>
              </a:pathLst>
            </a:custGeom>
            <a:solidFill>
              <a:srgbClr val="FFD0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8" name="îṡļîďe"/>
            <p:cNvSpPr/>
            <p:nvPr/>
          </p:nvSpPr>
          <p:spPr bwMode="auto">
            <a:xfrm>
              <a:off x="7329488" y="3697288"/>
              <a:ext cx="19050" cy="11113"/>
            </a:xfrm>
            <a:custGeom>
              <a:avLst/>
              <a:gdLst>
                <a:gd name="T0" fmla="*/ 10 w 15"/>
                <a:gd name="T1" fmla="*/ 5 h 9"/>
                <a:gd name="T2" fmla="*/ 0 w 15"/>
                <a:gd name="T3" fmla="*/ 9 h 9"/>
                <a:gd name="T4" fmla="*/ 9 w 15"/>
                <a:gd name="T5" fmla="*/ 3 h 9"/>
                <a:gd name="T6" fmla="*/ 12 w 15"/>
                <a:gd name="T7" fmla="*/ 3 h 9"/>
                <a:gd name="T8" fmla="*/ 10 w 15"/>
                <a:gd name="T9" fmla="*/ 5 h 9"/>
              </a:gdLst>
              <a:ahLst/>
              <a:cxnLst>
                <a:cxn ang="0">
                  <a:pos x="T0" y="T1"/>
                </a:cxn>
                <a:cxn ang="0">
                  <a:pos x="T2" y="T3"/>
                </a:cxn>
                <a:cxn ang="0">
                  <a:pos x="T4" y="T5"/>
                </a:cxn>
                <a:cxn ang="0">
                  <a:pos x="T6" y="T7"/>
                </a:cxn>
                <a:cxn ang="0">
                  <a:pos x="T8" y="T9"/>
                </a:cxn>
              </a:cxnLst>
              <a:rect l="0" t="0" r="r" b="b"/>
              <a:pathLst>
                <a:path w="15" h="9">
                  <a:moveTo>
                    <a:pt x="10" y="5"/>
                  </a:moveTo>
                  <a:cubicBezTo>
                    <a:pt x="5" y="8"/>
                    <a:pt x="1" y="9"/>
                    <a:pt x="0" y="9"/>
                  </a:cubicBezTo>
                  <a:cubicBezTo>
                    <a:pt x="0" y="8"/>
                    <a:pt x="4" y="5"/>
                    <a:pt x="9" y="3"/>
                  </a:cubicBezTo>
                  <a:cubicBezTo>
                    <a:pt x="14" y="0"/>
                    <a:pt x="12" y="2"/>
                    <a:pt x="12" y="3"/>
                  </a:cubicBezTo>
                  <a:cubicBezTo>
                    <a:pt x="12" y="3"/>
                    <a:pt x="15" y="2"/>
                    <a:pt x="10" y="5"/>
                  </a:cubicBezTo>
                  <a:close/>
                </a:path>
              </a:pathLst>
            </a:custGeom>
            <a:solidFill>
              <a:srgbClr val="FFD0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9" name="iSḷïḋé"/>
            <p:cNvSpPr/>
            <p:nvPr/>
          </p:nvSpPr>
          <p:spPr bwMode="auto">
            <a:xfrm>
              <a:off x="7129463" y="3763963"/>
              <a:ext cx="196850" cy="92075"/>
            </a:xfrm>
            <a:custGeom>
              <a:avLst/>
              <a:gdLst>
                <a:gd name="T0" fmla="*/ 153 w 153"/>
                <a:gd name="T1" fmla="*/ 24 h 71"/>
                <a:gd name="T2" fmla="*/ 108 w 153"/>
                <a:gd name="T3" fmla="*/ 16 h 71"/>
                <a:gd name="T4" fmla="*/ 52 w 153"/>
                <a:gd name="T5" fmla="*/ 12 h 71"/>
                <a:gd name="T6" fmla="*/ 39 w 153"/>
                <a:gd name="T7" fmla="*/ 71 h 71"/>
                <a:gd name="T8" fmla="*/ 140 w 153"/>
                <a:gd name="T9" fmla="*/ 59 h 71"/>
                <a:gd name="T10" fmla="*/ 153 w 153"/>
                <a:gd name="T11" fmla="*/ 24 h 71"/>
              </a:gdLst>
              <a:ahLst/>
              <a:cxnLst>
                <a:cxn ang="0">
                  <a:pos x="T0" y="T1"/>
                </a:cxn>
                <a:cxn ang="0">
                  <a:pos x="T2" y="T3"/>
                </a:cxn>
                <a:cxn ang="0">
                  <a:pos x="T4" y="T5"/>
                </a:cxn>
                <a:cxn ang="0">
                  <a:pos x="T6" y="T7"/>
                </a:cxn>
                <a:cxn ang="0">
                  <a:pos x="T8" y="T9"/>
                </a:cxn>
                <a:cxn ang="0">
                  <a:pos x="T10" y="T11"/>
                </a:cxn>
              </a:cxnLst>
              <a:rect l="0" t="0" r="r" b="b"/>
              <a:pathLst>
                <a:path w="153" h="71">
                  <a:moveTo>
                    <a:pt x="153" y="24"/>
                  </a:moveTo>
                  <a:cubicBezTo>
                    <a:pt x="153" y="24"/>
                    <a:pt x="118" y="23"/>
                    <a:pt x="108" y="16"/>
                  </a:cubicBezTo>
                  <a:cubicBezTo>
                    <a:pt x="98" y="9"/>
                    <a:pt x="55" y="0"/>
                    <a:pt x="52" y="12"/>
                  </a:cubicBezTo>
                  <a:cubicBezTo>
                    <a:pt x="49" y="23"/>
                    <a:pt x="0" y="71"/>
                    <a:pt x="39" y="71"/>
                  </a:cubicBezTo>
                  <a:cubicBezTo>
                    <a:pt x="78" y="71"/>
                    <a:pt x="130" y="65"/>
                    <a:pt x="140" y="59"/>
                  </a:cubicBezTo>
                  <a:cubicBezTo>
                    <a:pt x="151" y="52"/>
                    <a:pt x="153" y="24"/>
                    <a:pt x="153" y="24"/>
                  </a:cubicBezTo>
                </a:path>
              </a:pathLst>
            </a:custGeom>
            <a:solidFill>
              <a:srgbClr val="A8A8A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0" name="îsḻîḋê"/>
            <p:cNvSpPr/>
            <p:nvPr/>
          </p:nvSpPr>
          <p:spPr bwMode="auto">
            <a:xfrm>
              <a:off x="7162801" y="3795713"/>
              <a:ext cx="163513" cy="60325"/>
            </a:xfrm>
            <a:custGeom>
              <a:avLst/>
              <a:gdLst>
                <a:gd name="T0" fmla="*/ 0 w 128"/>
                <a:gd name="T1" fmla="*/ 43 h 47"/>
                <a:gd name="T2" fmla="*/ 10 w 128"/>
                <a:gd name="T3" fmla="*/ 47 h 47"/>
                <a:gd name="T4" fmla="*/ 0 w 128"/>
                <a:gd name="T5" fmla="*/ 43 h 47"/>
                <a:gd name="T6" fmla="*/ 0 w 128"/>
                <a:gd name="T7" fmla="*/ 43 h 47"/>
                <a:gd name="T8" fmla="*/ 128 w 128"/>
                <a:gd name="T9" fmla="*/ 0 h 47"/>
                <a:gd name="T10" fmla="*/ 127 w 128"/>
                <a:gd name="T11" fmla="*/ 0 h 47"/>
                <a:gd name="T12" fmla="*/ 128 w 128"/>
                <a:gd name="T13" fmla="*/ 0 h 47"/>
                <a:gd name="T14" fmla="*/ 128 w 128"/>
                <a:gd name="T15" fmla="*/ 0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 h="47">
                  <a:moveTo>
                    <a:pt x="0" y="43"/>
                  </a:moveTo>
                  <a:cubicBezTo>
                    <a:pt x="2" y="45"/>
                    <a:pt x="5" y="46"/>
                    <a:pt x="10" y="47"/>
                  </a:cubicBezTo>
                  <a:cubicBezTo>
                    <a:pt x="5" y="46"/>
                    <a:pt x="2" y="45"/>
                    <a:pt x="0" y="43"/>
                  </a:cubicBezTo>
                  <a:cubicBezTo>
                    <a:pt x="0" y="43"/>
                    <a:pt x="0" y="43"/>
                    <a:pt x="0" y="43"/>
                  </a:cubicBezTo>
                  <a:moveTo>
                    <a:pt x="128" y="0"/>
                  </a:moveTo>
                  <a:cubicBezTo>
                    <a:pt x="127" y="0"/>
                    <a:pt x="127" y="0"/>
                    <a:pt x="127" y="0"/>
                  </a:cubicBezTo>
                  <a:cubicBezTo>
                    <a:pt x="127" y="0"/>
                    <a:pt x="128" y="0"/>
                    <a:pt x="128" y="0"/>
                  </a:cubicBezTo>
                  <a:cubicBezTo>
                    <a:pt x="128" y="0"/>
                    <a:pt x="128" y="0"/>
                    <a:pt x="128" y="0"/>
                  </a:cubicBezTo>
                </a:path>
              </a:pathLst>
            </a:custGeom>
            <a:solidFill>
              <a:srgbClr val="356AC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1" name="ïśḷíďê"/>
            <p:cNvSpPr/>
            <p:nvPr/>
          </p:nvSpPr>
          <p:spPr bwMode="auto">
            <a:xfrm>
              <a:off x="7161213" y="3843338"/>
              <a:ext cx="1588" cy="6350"/>
            </a:xfrm>
            <a:custGeom>
              <a:avLst/>
              <a:gdLst>
                <a:gd name="T0" fmla="*/ 0 w 1"/>
                <a:gd name="T1" fmla="*/ 0 h 6"/>
                <a:gd name="T2" fmla="*/ 1 w 1"/>
                <a:gd name="T3" fmla="*/ 6 h 6"/>
                <a:gd name="T4" fmla="*/ 1 w 1"/>
                <a:gd name="T5" fmla="*/ 6 h 6"/>
                <a:gd name="T6" fmla="*/ 0 w 1"/>
                <a:gd name="T7" fmla="*/ 0 h 6"/>
                <a:gd name="T8" fmla="*/ 0 w 1"/>
                <a:gd name="T9" fmla="*/ 0 h 6"/>
              </a:gdLst>
              <a:ahLst/>
              <a:cxnLst>
                <a:cxn ang="0">
                  <a:pos x="T0" y="T1"/>
                </a:cxn>
                <a:cxn ang="0">
                  <a:pos x="T2" y="T3"/>
                </a:cxn>
                <a:cxn ang="0">
                  <a:pos x="T4" y="T5"/>
                </a:cxn>
                <a:cxn ang="0">
                  <a:pos x="T6" y="T7"/>
                </a:cxn>
                <a:cxn ang="0">
                  <a:pos x="T8" y="T9"/>
                </a:cxn>
              </a:cxnLst>
              <a:rect l="0" t="0" r="r" b="b"/>
              <a:pathLst>
                <a:path w="1" h="6">
                  <a:moveTo>
                    <a:pt x="0" y="0"/>
                  </a:moveTo>
                  <a:cubicBezTo>
                    <a:pt x="0" y="2"/>
                    <a:pt x="0" y="4"/>
                    <a:pt x="1" y="6"/>
                  </a:cubicBezTo>
                  <a:cubicBezTo>
                    <a:pt x="1" y="6"/>
                    <a:pt x="1" y="6"/>
                    <a:pt x="1" y="6"/>
                  </a:cubicBezTo>
                  <a:cubicBezTo>
                    <a:pt x="0" y="4"/>
                    <a:pt x="0" y="2"/>
                    <a:pt x="0" y="0"/>
                  </a:cubicBezTo>
                  <a:cubicBezTo>
                    <a:pt x="0" y="0"/>
                    <a:pt x="0" y="0"/>
                    <a:pt x="0" y="0"/>
                  </a:cubicBezTo>
                </a:path>
              </a:pathLst>
            </a:custGeom>
            <a:solidFill>
              <a:srgbClr val="356AC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2" name="íŝḻiḋé"/>
            <p:cNvSpPr/>
            <p:nvPr/>
          </p:nvSpPr>
          <p:spPr bwMode="auto">
            <a:xfrm>
              <a:off x="7161213" y="3795713"/>
              <a:ext cx="165100" cy="60325"/>
            </a:xfrm>
            <a:custGeom>
              <a:avLst/>
              <a:gdLst>
                <a:gd name="T0" fmla="*/ 128 w 129"/>
                <a:gd name="T1" fmla="*/ 0 h 47"/>
                <a:gd name="T2" fmla="*/ 128 w 129"/>
                <a:gd name="T3" fmla="*/ 0 h 47"/>
                <a:gd name="T4" fmla="*/ 116 w 129"/>
                <a:gd name="T5" fmla="*/ 31 h 47"/>
                <a:gd name="T6" fmla="*/ 17 w 129"/>
                <a:gd name="T7" fmla="*/ 43 h 47"/>
                <a:gd name="T8" fmla="*/ 14 w 129"/>
                <a:gd name="T9" fmla="*/ 43 h 47"/>
                <a:gd name="T10" fmla="*/ 0 w 129"/>
                <a:gd name="T11" fmla="*/ 37 h 47"/>
                <a:gd name="T12" fmla="*/ 1 w 129"/>
                <a:gd name="T13" fmla="*/ 43 h 47"/>
                <a:gd name="T14" fmla="*/ 11 w 129"/>
                <a:gd name="T15" fmla="*/ 47 h 47"/>
                <a:gd name="T16" fmla="*/ 15 w 129"/>
                <a:gd name="T17" fmla="*/ 47 h 47"/>
                <a:gd name="T18" fmla="*/ 18 w 129"/>
                <a:gd name="T19" fmla="*/ 47 h 47"/>
                <a:gd name="T20" fmla="*/ 116 w 129"/>
                <a:gd name="T21" fmla="*/ 35 h 47"/>
                <a:gd name="T22" fmla="*/ 129 w 129"/>
                <a:gd name="T23" fmla="*/ 0 h 47"/>
                <a:gd name="T24" fmla="*/ 128 w 129"/>
                <a:gd name="T2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47">
                  <a:moveTo>
                    <a:pt x="128" y="0"/>
                  </a:moveTo>
                  <a:cubicBezTo>
                    <a:pt x="128" y="0"/>
                    <a:pt x="128" y="0"/>
                    <a:pt x="128" y="0"/>
                  </a:cubicBezTo>
                  <a:cubicBezTo>
                    <a:pt x="127" y="8"/>
                    <a:pt x="124" y="26"/>
                    <a:pt x="116" y="31"/>
                  </a:cubicBezTo>
                  <a:cubicBezTo>
                    <a:pt x="106" y="37"/>
                    <a:pt x="56" y="43"/>
                    <a:pt x="17" y="43"/>
                  </a:cubicBezTo>
                  <a:cubicBezTo>
                    <a:pt x="16" y="43"/>
                    <a:pt x="15" y="43"/>
                    <a:pt x="14" y="43"/>
                  </a:cubicBezTo>
                  <a:cubicBezTo>
                    <a:pt x="6" y="43"/>
                    <a:pt x="2" y="41"/>
                    <a:pt x="0" y="37"/>
                  </a:cubicBezTo>
                  <a:cubicBezTo>
                    <a:pt x="0" y="39"/>
                    <a:pt x="0" y="41"/>
                    <a:pt x="1" y="43"/>
                  </a:cubicBezTo>
                  <a:cubicBezTo>
                    <a:pt x="3" y="45"/>
                    <a:pt x="6" y="46"/>
                    <a:pt x="11" y="47"/>
                  </a:cubicBezTo>
                  <a:cubicBezTo>
                    <a:pt x="12" y="47"/>
                    <a:pt x="13" y="47"/>
                    <a:pt x="15" y="47"/>
                  </a:cubicBezTo>
                  <a:cubicBezTo>
                    <a:pt x="16" y="47"/>
                    <a:pt x="17" y="47"/>
                    <a:pt x="18" y="47"/>
                  </a:cubicBezTo>
                  <a:cubicBezTo>
                    <a:pt x="57" y="47"/>
                    <a:pt x="106" y="41"/>
                    <a:pt x="116" y="35"/>
                  </a:cubicBezTo>
                  <a:cubicBezTo>
                    <a:pt x="127" y="29"/>
                    <a:pt x="129" y="2"/>
                    <a:pt x="129" y="0"/>
                  </a:cubicBezTo>
                  <a:cubicBezTo>
                    <a:pt x="129" y="0"/>
                    <a:pt x="128" y="0"/>
                    <a:pt x="128" y="0"/>
                  </a:cubicBezTo>
                </a:path>
              </a:pathLst>
            </a:custGeom>
            <a:solidFill>
              <a:srgbClr val="8686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3" name="iSlîḑè"/>
            <p:cNvSpPr/>
            <p:nvPr/>
          </p:nvSpPr>
          <p:spPr bwMode="auto">
            <a:xfrm>
              <a:off x="4271963" y="1525588"/>
              <a:ext cx="222250" cy="222250"/>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74" name="îṧḷîdè"/>
            <p:cNvSpPr/>
            <p:nvPr/>
          </p:nvSpPr>
          <p:spPr bwMode="auto">
            <a:xfrm>
              <a:off x="6180138" y="1349376"/>
              <a:ext cx="223838" cy="223838"/>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75" name="ï$1ïďê"/>
            <p:cNvSpPr/>
            <p:nvPr/>
          </p:nvSpPr>
          <p:spPr bwMode="auto">
            <a:xfrm>
              <a:off x="7945438" y="1789113"/>
              <a:ext cx="222250" cy="222250"/>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76" name="ïSḷïḑê"/>
            <p:cNvSpPr/>
            <p:nvPr/>
          </p:nvSpPr>
          <p:spPr bwMode="auto">
            <a:xfrm>
              <a:off x="3719513" y="2470151"/>
              <a:ext cx="373063" cy="371475"/>
            </a:xfrm>
            <a:prstGeom prst="ellipse">
              <a:avLst/>
            </a:prstGeom>
            <a:solidFill>
              <a:srgbClr val="4285F4">
                <a:alpha val="20000"/>
              </a:srgbClr>
            </a:solidFill>
            <a:ln>
              <a:noFill/>
            </a:ln>
          </p:spPr>
          <p:txBody>
            <a:bodyPr wrap="square" lIns="91440" tIns="45720" rIns="91440" bIns="45720" anchor="ctr">
              <a:normAutofit fontScale="77500" lnSpcReduction="20000"/>
            </a:bodyPr>
            <a:lstStyle/>
            <a:p>
              <a:pPr algn="ctr"/>
              <a:endParaRPr/>
            </a:p>
          </p:txBody>
        </p:sp>
        <p:sp>
          <p:nvSpPr>
            <p:cNvPr id="77" name="ïṩľîḋè"/>
            <p:cNvSpPr/>
            <p:nvPr/>
          </p:nvSpPr>
          <p:spPr bwMode="auto">
            <a:xfrm>
              <a:off x="3898901" y="3389313"/>
              <a:ext cx="373063" cy="373063"/>
            </a:xfrm>
            <a:prstGeom prst="ellipse">
              <a:avLst/>
            </a:prstGeom>
            <a:solidFill>
              <a:srgbClr val="4285F4">
                <a:alpha val="20000"/>
              </a:srgbClr>
            </a:solidFill>
            <a:ln>
              <a:noFill/>
            </a:ln>
          </p:spPr>
          <p:txBody>
            <a:bodyPr wrap="square" lIns="91440" tIns="45720" rIns="91440" bIns="45720" anchor="ctr">
              <a:normAutofit fontScale="77500" lnSpcReduction="20000"/>
            </a:bodyPr>
            <a:lstStyle/>
            <a:p>
              <a:pPr algn="ctr"/>
              <a:endParaRPr/>
            </a:p>
          </p:txBody>
        </p:sp>
        <p:sp>
          <p:nvSpPr>
            <p:cNvPr id="78" name="išḷiḑe"/>
            <p:cNvSpPr/>
            <p:nvPr/>
          </p:nvSpPr>
          <p:spPr bwMode="auto">
            <a:xfrm>
              <a:off x="7375526" y="2578101"/>
              <a:ext cx="373063" cy="371475"/>
            </a:xfrm>
            <a:prstGeom prst="ellipse">
              <a:avLst/>
            </a:prstGeom>
            <a:solidFill>
              <a:srgbClr val="4285F4">
                <a:alpha val="20000"/>
              </a:srgbClr>
            </a:solidFill>
            <a:ln>
              <a:noFill/>
            </a:ln>
          </p:spPr>
          <p:txBody>
            <a:bodyPr wrap="square" lIns="91440" tIns="45720" rIns="91440" bIns="45720" anchor="ctr">
              <a:normAutofit fontScale="77500" lnSpcReduction="20000"/>
            </a:bodyPr>
            <a:lstStyle/>
            <a:p>
              <a:pPr algn="ctr"/>
              <a:endParaRPr/>
            </a:p>
          </p:txBody>
        </p:sp>
        <p:sp>
          <p:nvSpPr>
            <p:cNvPr id="79" name="íSľîďè"/>
            <p:cNvSpPr/>
            <p:nvPr/>
          </p:nvSpPr>
          <p:spPr bwMode="auto">
            <a:xfrm>
              <a:off x="5872163" y="3086101"/>
              <a:ext cx="296863" cy="193675"/>
            </a:xfrm>
            <a:custGeom>
              <a:avLst/>
              <a:gdLst>
                <a:gd name="T0" fmla="*/ 127 w 231"/>
                <a:gd name="T1" fmla="*/ 21 h 151"/>
                <a:gd name="T2" fmla="*/ 111 w 231"/>
                <a:gd name="T3" fmla="*/ 22 h 151"/>
                <a:gd name="T4" fmla="*/ 87 w 231"/>
                <a:gd name="T5" fmla="*/ 32 h 151"/>
                <a:gd name="T6" fmla="*/ 1 w 231"/>
                <a:gd name="T7" fmla="*/ 120 h 151"/>
                <a:gd name="T8" fmla="*/ 0 w 231"/>
                <a:gd name="T9" fmla="*/ 128 h 151"/>
                <a:gd name="T10" fmla="*/ 5 w 231"/>
                <a:gd name="T11" fmla="*/ 133 h 151"/>
                <a:gd name="T12" fmla="*/ 19 w 231"/>
                <a:gd name="T13" fmla="*/ 146 h 151"/>
                <a:gd name="T14" fmla="*/ 25 w 231"/>
                <a:gd name="T15" fmla="*/ 150 h 151"/>
                <a:gd name="T16" fmla="*/ 37 w 231"/>
                <a:gd name="T17" fmla="*/ 150 h 151"/>
                <a:gd name="T18" fmla="*/ 144 w 231"/>
                <a:gd name="T19" fmla="*/ 102 h 151"/>
                <a:gd name="T20" fmla="*/ 188 w 231"/>
                <a:gd name="T21" fmla="*/ 68 h 151"/>
                <a:gd name="T22" fmla="*/ 212 w 231"/>
                <a:gd name="T23" fmla="*/ 72 h 151"/>
                <a:gd name="T24" fmla="*/ 231 w 231"/>
                <a:gd name="T25" fmla="*/ 62 h 151"/>
                <a:gd name="T26" fmla="*/ 229 w 231"/>
                <a:gd name="T27" fmla="*/ 51 h 151"/>
                <a:gd name="T28" fmla="*/ 218 w 231"/>
                <a:gd name="T29" fmla="*/ 12 h 151"/>
                <a:gd name="T30" fmla="*/ 171 w 231"/>
                <a:gd name="T31" fmla="*/ 2 h 151"/>
                <a:gd name="T32" fmla="*/ 127 w 231"/>
                <a:gd name="T33" fmla="*/ 2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1" h="151">
                  <a:moveTo>
                    <a:pt x="127" y="21"/>
                  </a:moveTo>
                  <a:cubicBezTo>
                    <a:pt x="122" y="21"/>
                    <a:pt x="116" y="21"/>
                    <a:pt x="111" y="22"/>
                  </a:cubicBezTo>
                  <a:cubicBezTo>
                    <a:pt x="103" y="24"/>
                    <a:pt x="95" y="27"/>
                    <a:pt x="87" y="32"/>
                  </a:cubicBezTo>
                  <a:cubicBezTo>
                    <a:pt x="51" y="52"/>
                    <a:pt x="16" y="81"/>
                    <a:pt x="1" y="120"/>
                  </a:cubicBezTo>
                  <a:cubicBezTo>
                    <a:pt x="0" y="122"/>
                    <a:pt x="0" y="125"/>
                    <a:pt x="0" y="128"/>
                  </a:cubicBezTo>
                  <a:cubicBezTo>
                    <a:pt x="1" y="130"/>
                    <a:pt x="3" y="132"/>
                    <a:pt x="5" y="133"/>
                  </a:cubicBezTo>
                  <a:cubicBezTo>
                    <a:pt x="19" y="146"/>
                    <a:pt x="19" y="146"/>
                    <a:pt x="19" y="146"/>
                  </a:cubicBezTo>
                  <a:cubicBezTo>
                    <a:pt x="20" y="148"/>
                    <a:pt x="23" y="149"/>
                    <a:pt x="25" y="150"/>
                  </a:cubicBezTo>
                  <a:cubicBezTo>
                    <a:pt x="29" y="151"/>
                    <a:pt x="33" y="151"/>
                    <a:pt x="37" y="150"/>
                  </a:cubicBezTo>
                  <a:cubicBezTo>
                    <a:pt x="75" y="141"/>
                    <a:pt x="117" y="131"/>
                    <a:pt x="144" y="102"/>
                  </a:cubicBezTo>
                  <a:cubicBezTo>
                    <a:pt x="157" y="88"/>
                    <a:pt x="169" y="69"/>
                    <a:pt x="188" y="68"/>
                  </a:cubicBezTo>
                  <a:cubicBezTo>
                    <a:pt x="196" y="68"/>
                    <a:pt x="204" y="71"/>
                    <a:pt x="212" y="72"/>
                  </a:cubicBezTo>
                  <a:cubicBezTo>
                    <a:pt x="219" y="73"/>
                    <a:pt x="229" y="70"/>
                    <a:pt x="231" y="62"/>
                  </a:cubicBezTo>
                  <a:cubicBezTo>
                    <a:pt x="231" y="58"/>
                    <a:pt x="231" y="55"/>
                    <a:pt x="229" y="51"/>
                  </a:cubicBezTo>
                  <a:cubicBezTo>
                    <a:pt x="218" y="12"/>
                    <a:pt x="218" y="12"/>
                    <a:pt x="218" y="12"/>
                  </a:cubicBezTo>
                  <a:cubicBezTo>
                    <a:pt x="215" y="1"/>
                    <a:pt x="182" y="0"/>
                    <a:pt x="171" y="2"/>
                  </a:cubicBezTo>
                  <a:cubicBezTo>
                    <a:pt x="155" y="5"/>
                    <a:pt x="144" y="19"/>
                    <a:pt x="127" y="21"/>
                  </a:cubicBezTo>
                  <a:close/>
                </a:path>
              </a:pathLst>
            </a:custGeom>
            <a:solidFill>
              <a:srgbClr val="65617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80" name="iślíḍê"/>
            <p:cNvSpPr/>
            <p:nvPr/>
          </p:nvSpPr>
          <p:spPr bwMode="auto">
            <a:xfrm>
              <a:off x="6049963" y="3259138"/>
              <a:ext cx="198438" cy="323850"/>
            </a:xfrm>
            <a:custGeom>
              <a:avLst/>
              <a:gdLst>
                <a:gd name="T0" fmla="*/ 127 w 155"/>
                <a:gd name="T1" fmla="*/ 106 h 252"/>
                <a:gd name="T2" fmla="*/ 126 w 155"/>
                <a:gd name="T3" fmla="*/ 147 h 252"/>
                <a:gd name="T4" fmla="*/ 116 w 155"/>
                <a:gd name="T5" fmla="*/ 177 h 252"/>
                <a:gd name="T6" fmla="*/ 88 w 155"/>
                <a:gd name="T7" fmla="*/ 220 h 252"/>
                <a:gd name="T8" fmla="*/ 51 w 155"/>
                <a:gd name="T9" fmla="*/ 248 h 252"/>
                <a:gd name="T10" fmla="*/ 8 w 155"/>
                <a:gd name="T11" fmla="*/ 236 h 252"/>
                <a:gd name="T12" fmla="*/ 1 w 155"/>
                <a:gd name="T13" fmla="*/ 200 h 252"/>
                <a:gd name="T14" fmla="*/ 21 w 155"/>
                <a:gd name="T15" fmla="*/ 108 h 252"/>
                <a:gd name="T16" fmla="*/ 41 w 155"/>
                <a:gd name="T17" fmla="*/ 72 h 252"/>
                <a:gd name="T18" fmla="*/ 84 w 155"/>
                <a:gd name="T19" fmla="*/ 0 h 252"/>
                <a:gd name="T20" fmla="*/ 128 w 155"/>
                <a:gd name="T21" fmla="*/ 12 h 252"/>
                <a:gd name="T22" fmla="*/ 153 w 155"/>
                <a:gd name="T23" fmla="*/ 21 h 252"/>
                <a:gd name="T24" fmla="*/ 141 w 155"/>
                <a:gd name="T25" fmla="*/ 45 h 252"/>
                <a:gd name="T26" fmla="*/ 127 w 155"/>
                <a:gd name="T27" fmla="*/ 10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 h="252">
                  <a:moveTo>
                    <a:pt x="127" y="106"/>
                  </a:moveTo>
                  <a:cubicBezTo>
                    <a:pt x="127" y="120"/>
                    <a:pt x="128" y="133"/>
                    <a:pt x="126" y="147"/>
                  </a:cubicBezTo>
                  <a:cubicBezTo>
                    <a:pt x="124" y="157"/>
                    <a:pt x="120" y="167"/>
                    <a:pt x="116" y="177"/>
                  </a:cubicBezTo>
                  <a:cubicBezTo>
                    <a:pt x="108" y="192"/>
                    <a:pt x="99" y="207"/>
                    <a:pt x="88" y="220"/>
                  </a:cubicBezTo>
                  <a:cubicBezTo>
                    <a:pt x="78" y="232"/>
                    <a:pt x="66" y="243"/>
                    <a:pt x="51" y="248"/>
                  </a:cubicBezTo>
                  <a:cubicBezTo>
                    <a:pt x="36" y="252"/>
                    <a:pt x="18" y="249"/>
                    <a:pt x="8" y="236"/>
                  </a:cubicBezTo>
                  <a:cubicBezTo>
                    <a:pt x="1" y="226"/>
                    <a:pt x="0" y="212"/>
                    <a:pt x="1" y="200"/>
                  </a:cubicBezTo>
                  <a:cubicBezTo>
                    <a:pt x="2" y="168"/>
                    <a:pt x="7" y="136"/>
                    <a:pt x="21" y="108"/>
                  </a:cubicBezTo>
                  <a:cubicBezTo>
                    <a:pt x="27" y="96"/>
                    <a:pt x="35" y="84"/>
                    <a:pt x="41" y="72"/>
                  </a:cubicBezTo>
                  <a:cubicBezTo>
                    <a:pt x="54" y="47"/>
                    <a:pt x="62" y="17"/>
                    <a:pt x="84" y="0"/>
                  </a:cubicBezTo>
                  <a:cubicBezTo>
                    <a:pt x="98" y="6"/>
                    <a:pt x="113" y="10"/>
                    <a:pt x="128" y="12"/>
                  </a:cubicBezTo>
                  <a:cubicBezTo>
                    <a:pt x="134" y="13"/>
                    <a:pt x="151" y="13"/>
                    <a:pt x="153" y="21"/>
                  </a:cubicBezTo>
                  <a:cubicBezTo>
                    <a:pt x="155" y="26"/>
                    <a:pt x="144" y="40"/>
                    <a:pt x="141" y="45"/>
                  </a:cubicBezTo>
                  <a:cubicBezTo>
                    <a:pt x="133" y="65"/>
                    <a:pt x="128" y="85"/>
                    <a:pt x="127" y="106"/>
                  </a:cubicBezTo>
                  <a:close/>
                </a:path>
              </a:pathLst>
            </a:custGeom>
            <a:solidFill>
              <a:srgbClr val="65617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81" name="ïṡḷiḋe"/>
            <p:cNvSpPr/>
            <p:nvPr/>
          </p:nvSpPr>
          <p:spPr bwMode="auto">
            <a:xfrm>
              <a:off x="5991226" y="2389188"/>
              <a:ext cx="474663" cy="747713"/>
            </a:xfrm>
            <a:custGeom>
              <a:avLst/>
              <a:gdLst>
                <a:gd name="T0" fmla="*/ 14 w 369"/>
                <a:gd name="T1" fmla="*/ 208 h 582"/>
                <a:gd name="T2" fmla="*/ 26 w 369"/>
                <a:gd name="T3" fmla="*/ 245 h 582"/>
                <a:gd name="T4" fmla="*/ 26 w 369"/>
                <a:gd name="T5" fmla="*/ 269 h 582"/>
                <a:gd name="T6" fmla="*/ 31 w 369"/>
                <a:gd name="T7" fmla="*/ 301 h 582"/>
                <a:gd name="T8" fmla="*/ 53 w 369"/>
                <a:gd name="T9" fmla="*/ 392 h 582"/>
                <a:gd name="T10" fmla="*/ 58 w 369"/>
                <a:gd name="T11" fmla="*/ 434 h 582"/>
                <a:gd name="T12" fmla="*/ 54 w 369"/>
                <a:gd name="T13" fmla="*/ 462 h 582"/>
                <a:gd name="T14" fmla="*/ 57 w 369"/>
                <a:gd name="T15" fmla="*/ 483 h 582"/>
                <a:gd name="T16" fmla="*/ 54 w 369"/>
                <a:gd name="T17" fmla="*/ 546 h 582"/>
                <a:gd name="T18" fmla="*/ 53 w 369"/>
                <a:gd name="T19" fmla="*/ 551 h 582"/>
                <a:gd name="T20" fmla="*/ 58 w 369"/>
                <a:gd name="T21" fmla="*/ 556 h 582"/>
                <a:gd name="T22" fmla="*/ 136 w 369"/>
                <a:gd name="T23" fmla="*/ 582 h 582"/>
                <a:gd name="T24" fmla="*/ 186 w 369"/>
                <a:gd name="T25" fmla="*/ 401 h 582"/>
                <a:gd name="T26" fmla="*/ 202 w 369"/>
                <a:gd name="T27" fmla="*/ 287 h 582"/>
                <a:gd name="T28" fmla="*/ 205 w 369"/>
                <a:gd name="T29" fmla="*/ 282 h 582"/>
                <a:gd name="T30" fmla="*/ 215 w 369"/>
                <a:gd name="T31" fmla="*/ 282 h 582"/>
                <a:gd name="T32" fmla="*/ 332 w 369"/>
                <a:gd name="T33" fmla="*/ 350 h 582"/>
                <a:gd name="T34" fmla="*/ 360 w 369"/>
                <a:gd name="T35" fmla="*/ 229 h 582"/>
                <a:gd name="T36" fmla="*/ 340 w 369"/>
                <a:gd name="T37" fmla="*/ 176 h 582"/>
                <a:gd name="T38" fmla="*/ 306 w 369"/>
                <a:gd name="T39" fmla="*/ 119 h 582"/>
                <a:gd name="T40" fmla="*/ 188 w 369"/>
                <a:gd name="T41" fmla="*/ 42 h 582"/>
                <a:gd name="T42" fmla="*/ 104 w 369"/>
                <a:gd name="T43" fmla="*/ 18 h 582"/>
                <a:gd name="T44" fmla="*/ 47 w 369"/>
                <a:gd name="T45" fmla="*/ 10 h 582"/>
                <a:gd name="T46" fmla="*/ 14 w 369"/>
                <a:gd name="T47" fmla="*/ 66 h 582"/>
                <a:gd name="T48" fmla="*/ 1 w 369"/>
                <a:gd name="T49" fmla="*/ 134 h 582"/>
                <a:gd name="T50" fmla="*/ 14 w 369"/>
                <a:gd name="T51" fmla="*/ 20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69" h="582">
                  <a:moveTo>
                    <a:pt x="14" y="208"/>
                  </a:moveTo>
                  <a:cubicBezTo>
                    <a:pt x="18" y="220"/>
                    <a:pt x="25" y="232"/>
                    <a:pt x="26" y="245"/>
                  </a:cubicBezTo>
                  <a:cubicBezTo>
                    <a:pt x="26" y="253"/>
                    <a:pt x="26" y="261"/>
                    <a:pt x="26" y="269"/>
                  </a:cubicBezTo>
                  <a:cubicBezTo>
                    <a:pt x="26" y="280"/>
                    <a:pt x="28" y="291"/>
                    <a:pt x="31" y="301"/>
                  </a:cubicBezTo>
                  <a:cubicBezTo>
                    <a:pt x="53" y="392"/>
                    <a:pt x="53" y="392"/>
                    <a:pt x="53" y="392"/>
                  </a:cubicBezTo>
                  <a:cubicBezTo>
                    <a:pt x="57" y="406"/>
                    <a:pt x="60" y="420"/>
                    <a:pt x="58" y="434"/>
                  </a:cubicBezTo>
                  <a:cubicBezTo>
                    <a:pt x="57" y="443"/>
                    <a:pt x="54" y="452"/>
                    <a:pt x="54" y="462"/>
                  </a:cubicBezTo>
                  <a:cubicBezTo>
                    <a:pt x="54" y="469"/>
                    <a:pt x="55" y="476"/>
                    <a:pt x="57" y="483"/>
                  </a:cubicBezTo>
                  <a:cubicBezTo>
                    <a:pt x="61" y="504"/>
                    <a:pt x="60" y="526"/>
                    <a:pt x="54" y="546"/>
                  </a:cubicBezTo>
                  <a:cubicBezTo>
                    <a:pt x="53" y="548"/>
                    <a:pt x="53" y="549"/>
                    <a:pt x="53" y="551"/>
                  </a:cubicBezTo>
                  <a:cubicBezTo>
                    <a:pt x="54" y="554"/>
                    <a:pt x="56" y="555"/>
                    <a:pt x="58" y="556"/>
                  </a:cubicBezTo>
                  <a:cubicBezTo>
                    <a:pt x="82" y="570"/>
                    <a:pt x="109" y="578"/>
                    <a:pt x="136" y="582"/>
                  </a:cubicBezTo>
                  <a:cubicBezTo>
                    <a:pt x="160" y="524"/>
                    <a:pt x="177" y="463"/>
                    <a:pt x="186" y="401"/>
                  </a:cubicBezTo>
                  <a:cubicBezTo>
                    <a:pt x="192" y="363"/>
                    <a:pt x="195" y="325"/>
                    <a:pt x="202" y="287"/>
                  </a:cubicBezTo>
                  <a:cubicBezTo>
                    <a:pt x="202" y="285"/>
                    <a:pt x="203" y="283"/>
                    <a:pt x="205" y="282"/>
                  </a:cubicBezTo>
                  <a:cubicBezTo>
                    <a:pt x="208" y="279"/>
                    <a:pt x="212" y="281"/>
                    <a:pt x="215" y="282"/>
                  </a:cubicBezTo>
                  <a:cubicBezTo>
                    <a:pt x="256" y="302"/>
                    <a:pt x="295" y="325"/>
                    <a:pt x="332" y="350"/>
                  </a:cubicBezTo>
                  <a:cubicBezTo>
                    <a:pt x="359" y="316"/>
                    <a:pt x="369" y="271"/>
                    <a:pt x="360" y="229"/>
                  </a:cubicBezTo>
                  <a:cubicBezTo>
                    <a:pt x="355" y="210"/>
                    <a:pt x="348" y="193"/>
                    <a:pt x="340" y="176"/>
                  </a:cubicBezTo>
                  <a:cubicBezTo>
                    <a:pt x="330" y="156"/>
                    <a:pt x="319" y="137"/>
                    <a:pt x="306" y="119"/>
                  </a:cubicBezTo>
                  <a:cubicBezTo>
                    <a:pt x="276" y="82"/>
                    <a:pt x="232" y="58"/>
                    <a:pt x="188" y="42"/>
                  </a:cubicBezTo>
                  <a:cubicBezTo>
                    <a:pt x="160" y="32"/>
                    <a:pt x="132" y="25"/>
                    <a:pt x="104" y="18"/>
                  </a:cubicBezTo>
                  <a:cubicBezTo>
                    <a:pt x="89" y="13"/>
                    <a:pt x="62" y="0"/>
                    <a:pt x="47" y="10"/>
                  </a:cubicBezTo>
                  <a:cubicBezTo>
                    <a:pt x="31" y="21"/>
                    <a:pt x="21" y="49"/>
                    <a:pt x="14" y="66"/>
                  </a:cubicBezTo>
                  <a:cubicBezTo>
                    <a:pt x="6" y="88"/>
                    <a:pt x="1" y="111"/>
                    <a:pt x="1" y="134"/>
                  </a:cubicBezTo>
                  <a:cubicBezTo>
                    <a:pt x="0" y="159"/>
                    <a:pt x="5" y="184"/>
                    <a:pt x="14" y="208"/>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2" name="ïṡļíḓe"/>
            <p:cNvSpPr/>
            <p:nvPr/>
          </p:nvSpPr>
          <p:spPr bwMode="auto">
            <a:xfrm>
              <a:off x="6096001" y="2695576"/>
              <a:ext cx="327025" cy="647700"/>
            </a:xfrm>
            <a:custGeom>
              <a:avLst/>
              <a:gdLst>
                <a:gd name="T0" fmla="*/ 254 w 254"/>
                <a:gd name="T1" fmla="*/ 79 h 504"/>
                <a:gd name="T2" fmla="*/ 251 w 254"/>
                <a:gd name="T3" fmla="*/ 115 h 504"/>
                <a:gd name="T4" fmla="*/ 245 w 254"/>
                <a:gd name="T5" fmla="*/ 130 h 504"/>
                <a:gd name="T6" fmla="*/ 207 w 254"/>
                <a:gd name="T7" fmla="*/ 205 h 504"/>
                <a:gd name="T8" fmla="*/ 193 w 254"/>
                <a:gd name="T9" fmla="*/ 241 h 504"/>
                <a:gd name="T10" fmla="*/ 185 w 254"/>
                <a:gd name="T11" fmla="*/ 323 h 504"/>
                <a:gd name="T12" fmla="*/ 171 w 254"/>
                <a:gd name="T13" fmla="*/ 346 h 504"/>
                <a:gd name="T14" fmla="*/ 171 w 254"/>
                <a:gd name="T15" fmla="*/ 366 h 504"/>
                <a:gd name="T16" fmla="*/ 164 w 254"/>
                <a:gd name="T17" fmla="*/ 387 h 504"/>
                <a:gd name="T18" fmla="*/ 160 w 254"/>
                <a:gd name="T19" fmla="*/ 408 h 504"/>
                <a:gd name="T20" fmla="*/ 115 w 254"/>
                <a:gd name="T21" fmla="*/ 486 h 504"/>
                <a:gd name="T22" fmla="*/ 65 w 254"/>
                <a:gd name="T23" fmla="*/ 503 h 504"/>
                <a:gd name="T24" fmla="*/ 26 w 254"/>
                <a:gd name="T25" fmla="*/ 472 h 504"/>
                <a:gd name="T26" fmla="*/ 21 w 254"/>
                <a:gd name="T27" fmla="*/ 455 h 504"/>
                <a:gd name="T28" fmla="*/ 0 w 254"/>
                <a:gd name="T29" fmla="*/ 440 h 504"/>
                <a:gd name="T30" fmla="*/ 20 w 254"/>
                <a:gd name="T31" fmla="*/ 408 h 504"/>
                <a:gd name="T32" fmla="*/ 33 w 254"/>
                <a:gd name="T33" fmla="*/ 376 h 504"/>
                <a:gd name="T34" fmla="*/ 30 w 254"/>
                <a:gd name="T35" fmla="*/ 333 h 504"/>
                <a:gd name="T36" fmla="*/ 43 w 254"/>
                <a:gd name="T37" fmla="*/ 298 h 504"/>
                <a:gd name="T38" fmla="*/ 36 w 254"/>
                <a:gd name="T39" fmla="*/ 253 h 504"/>
                <a:gd name="T40" fmla="*/ 47 w 254"/>
                <a:gd name="T41" fmla="*/ 141 h 504"/>
                <a:gd name="T42" fmla="*/ 99 w 254"/>
                <a:gd name="T43" fmla="*/ 0 h 504"/>
                <a:gd name="T44" fmla="*/ 254 w 254"/>
                <a:gd name="T45" fmla="*/ 79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4" h="504">
                  <a:moveTo>
                    <a:pt x="254" y="79"/>
                  </a:moveTo>
                  <a:cubicBezTo>
                    <a:pt x="246" y="88"/>
                    <a:pt x="253" y="102"/>
                    <a:pt x="251" y="115"/>
                  </a:cubicBezTo>
                  <a:cubicBezTo>
                    <a:pt x="250" y="120"/>
                    <a:pt x="248" y="125"/>
                    <a:pt x="245" y="130"/>
                  </a:cubicBezTo>
                  <a:cubicBezTo>
                    <a:pt x="207" y="205"/>
                    <a:pt x="207" y="205"/>
                    <a:pt x="207" y="205"/>
                  </a:cubicBezTo>
                  <a:cubicBezTo>
                    <a:pt x="201" y="217"/>
                    <a:pt x="196" y="229"/>
                    <a:pt x="193" y="241"/>
                  </a:cubicBezTo>
                  <a:cubicBezTo>
                    <a:pt x="188" y="269"/>
                    <a:pt x="198" y="299"/>
                    <a:pt x="185" y="323"/>
                  </a:cubicBezTo>
                  <a:cubicBezTo>
                    <a:pt x="180" y="331"/>
                    <a:pt x="173" y="337"/>
                    <a:pt x="171" y="346"/>
                  </a:cubicBezTo>
                  <a:cubicBezTo>
                    <a:pt x="170" y="352"/>
                    <a:pt x="171" y="359"/>
                    <a:pt x="171" y="366"/>
                  </a:cubicBezTo>
                  <a:cubicBezTo>
                    <a:pt x="170" y="373"/>
                    <a:pt x="166" y="380"/>
                    <a:pt x="164" y="387"/>
                  </a:cubicBezTo>
                  <a:cubicBezTo>
                    <a:pt x="162" y="394"/>
                    <a:pt x="161" y="401"/>
                    <a:pt x="160" y="408"/>
                  </a:cubicBezTo>
                  <a:cubicBezTo>
                    <a:pt x="155" y="439"/>
                    <a:pt x="139" y="467"/>
                    <a:pt x="115" y="486"/>
                  </a:cubicBezTo>
                  <a:cubicBezTo>
                    <a:pt x="101" y="498"/>
                    <a:pt x="83" y="504"/>
                    <a:pt x="65" y="503"/>
                  </a:cubicBezTo>
                  <a:cubicBezTo>
                    <a:pt x="47" y="502"/>
                    <a:pt x="30" y="489"/>
                    <a:pt x="26" y="472"/>
                  </a:cubicBezTo>
                  <a:cubicBezTo>
                    <a:pt x="25" y="466"/>
                    <a:pt x="25" y="459"/>
                    <a:pt x="21" y="455"/>
                  </a:cubicBezTo>
                  <a:cubicBezTo>
                    <a:pt x="16" y="448"/>
                    <a:pt x="5" y="447"/>
                    <a:pt x="0" y="440"/>
                  </a:cubicBezTo>
                  <a:cubicBezTo>
                    <a:pt x="20" y="408"/>
                    <a:pt x="20" y="408"/>
                    <a:pt x="20" y="408"/>
                  </a:cubicBezTo>
                  <a:cubicBezTo>
                    <a:pt x="26" y="398"/>
                    <a:pt x="32" y="387"/>
                    <a:pt x="33" y="376"/>
                  </a:cubicBezTo>
                  <a:cubicBezTo>
                    <a:pt x="34" y="361"/>
                    <a:pt x="27" y="347"/>
                    <a:pt x="30" y="333"/>
                  </a:cubicBezTo>
                  <a:cubicBezTo>
                    <a:pt x="32" y="321"/>
                    <a:pt x="41" y="310"/>
                    <a:pt x="43" y="298"/>
                  </a:cubicBezTo>
                  <a:cubicBezTo>
                    <a:pt x="47" y="283"/>
                    <a:pt x="40" y="268"/>
                    <a:pt x="36" y="253"/>
                  </a:cubicBezTo>
                  <a:cubicBezTo>
                    <a:pt x="28" y="216"/>
                    <a:pt x="37" y="178"/>
                    <a:pt x="47" y="141"/>
                  </a:cubicBezTo>
                  <a:cubicBezTo>
                    <a:pt x="60" y="93"/>
                    <a:pt x="73" y="43"/>
                    <a:pt x="99" y="0"/>
                  </a:cubicBezTo>
                  <a:cubicBezTo>
                    <a:pt x="152" y="28"/>
                    <a:pt x="200" y="55"/>
                    <a:pt x="254" y="79"/>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3" name="ïSļíḍe"/>
            <p:cNvSpPr/>
            <p:nvPr/>
          </p:nvSpPr>
          <p:spPr bwMode="auto">
            <a:xfrm>
              <a:off x="6030913" y="1774826"/>
              <a:ext cx="396875" cy="801688"/>
            </a:xfrm>
            <a:custGeom>
              <a:avLst/>
              <a:gdLst>
                <a:gd name="T0" fmla="*/ 306 w 309"/>
                <a:gd name="T1" fmla="*/ 34 h 624"/>
                <a:gd name="T2" fmla="*/ 307 w 309"/>
                <a:gd name="T3" fmla="*/ 60 h 624"/>
                <a:gd name="T4" fmla="*/ 308 w 309"/>
                <a:gd name="T5" fmla="*/ 121 h 624"/>
                <a:gd name="T6" fmla="*/ 297 w 309"/>
                <a:gd name="T7" fmla="*/ 180 h 624"/>
                <a:gd name="T8" fmla="*/ 276 w 309"/>
                <a:gd name="T9" fmla="*/ 352 h 624"/>
                <a:gd name="T10" fmla="*/ 221 w 309"/>
                <a:gd name="T11" fmla="*/ 558 h 624"/>
                <a:gd name="T12" fmla="*/ 206 w 309"/>
                <a:gd name="T13" fmla="*/ 624 h 624"/>
                <a:gd name="T14" fmla="*/ 0 w 309"/>
                <a:gd name="T15" fmla="*/ 502 h 624"/>
                <a:gd name="T16" fmla="*/ 26 w 309"/>
                <a:gd name="T17" fmla="*/ 187 h 624"/>
                <a:gd name="T18" fmla="*/ 28 w 309"/>
                <a:gd name="T19" fmla="*/ 149 h 624"/>
                <a:gd name="T20" fmla="*/ 43 w 309"/>
                <a:gd name="T21" fmla="*/ 120 h 624"/>
                <a:gd name="T22" fmla="*/ 92 w 309"/>
                <a:gd name="T23" fmla="*/ 46 h 624"/>
                <a:gd name="T24" fmla="*/ 132 w 309"/>
                <a:gd name="T25" fmla="*/ 8 h 624"/>
                <a:gd name="T26" fmla="*/ 189 w 309"/>
                <a:gd name="T27" fmla="*/ 7 h 624"/>
                <a:gd name="T28" fmla="*/ 257 w 309"/>
                <a:gd name="T29" fmla="*/ 19 h 624"/>
                <a:gd name="T30" fmla="*/ 306 w 309"/>
                <a:gd name="T31" fmla="*/ 34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9" h="624">
                  <a:moveTo>
                    <a:pt x="306" y="34"/>
                  </a:moveTo>
                  <a:cubicBezTo>
                    <a:pt x="309" y="42"/>
                    <a:pt x="307" y="51"/>
                    <a:pt x="307" y="60"/>
                  </a:cubicBezTo>
                  <a:cubicBezTo>
                    <a:pt x="305" y="80"/>
                    <a:pt x="309" y="100"/>
                    <a:pt x="308" y="121"/>
                  </a:cubicBezTo>
                  <a:cubicBezTo>
                    <a:pt x="307" y="141"/>
                    <a:pt x="301" y="160"/>
                    <a:pt x="297" y="180"/>
                  </a:cubicBezTo>
                  <a:cubicBezTo>
                    <a:pt x="285" y="236"/>
                    <a:pt x="288" y="295"/>
                    <a:pt x="276" y="352"/>
                  </a:cubicBezTo>
                  <a:cubicBezTo>
                    <a:pt x="263" y="422"/>
                    <a:pt x="228" y="487"/>
                    <a:pt x="221" y="558"/>
                  </a:cubicBezTo>
                  <a:cubicBezTo>
                    <a:pt x="219" y="580"/>
                    <a:pt x="219" y="605"/>
                    <a:pt x="206" y="624"/>
                  </a:cubicBezTo>
                  <a:cubicBezTo>
                    <a:pt x="133" y="591"/>
                    <a:pt x="64" y="550"/>
                    <a:pt x="0" y="502"/>
                  </a:cubicBezTo>
                  <a:cubicBezTo>
                    <a:pt x="14" y="398"/>
                    <a:pt x="28" y="293"/>
                    <a:pt x="26" y="187"/>
                  </a:cubicBezTo>
                  <a:cubicBezTo>
                    <a:pt x="25" y="175"/>
                    <a:pt x="26" y="162"/>
                    <a:pt x="28" y="149"/>
                  </a:cubicBezTo>
                  <a:cubicBezTo>
                    <a:pt x="32" y="139"/>
                    <a:pt x="36" y="129"/>
                    <a:pt x="43" y="120"/>
                  </a:cubicBezTo>
                  <a:cubicBezTo>
                    <a:pt x="58" y="95"/>
                    <a:pt x="75" y="71"/>
                    <a:pt x="92" y="46"/>
                  </a:cubicBezTo>
                  <a:cubicBezTo>
                    <a:pt x="103" y="31"/>
                    <a:pt x="115" y="15"/>
                    <a:pt x="132" y="8"/>
                  </a:cubicBezTo>
                  <a:cubicBezTo>
                    <a:pt x="149" y="0"/>
                    <a:pt x="170" y="4"/>
                    <a:pt x="189" y="7"/>
                  </a:cubicBezTo>
                  <a:cubicBezTo>
                    <a:pt x="212" y="11"/>
                    <a:pt x="234" y="15"/>
                    <a:pt x="257" y="19"/>
                  </a:cubicBezTo>
                  <a:cubicBezTo>
                    <a:pt x="271" y="22"/>
                    <a:pt x="300" y="17"/>
                    <a:pt x="306" y="34"/>
                  </a:cubicBezTo>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4" name="îŝļïḓê"/>
            <p:cNvSpPr/>
            <p:nvPr/>
          </p:nvSpPr>
          <p:spPr bwMode="auto">
            <a:xfrm>
              <a:off x="5680076" y="2151063"/>
              <a:ext cx="128588" cy="188913"/>
            </a:xfrm>
            <a:custGeom>
              <a:avLst/>
              <a:gdLst>
                <a:gd name="T0" fmla="*/ 30 w 100"/>
                <a:gd name="T1" fmla="*/ 141 h 147"/>
                <a:gd name="T2" fmla="*/ 0 w 100"/>
                <a:gd name="T3" fmla="*/ 116 h 147"/>
                <a:gd name="T4" fmla="*/ 14 w 100"/>
                <a:gd name="T5" fmla="*/ 51 h 147"/>
                <a:gd name="T6" fmla="*/ 27 w 100"/>
                <a:gd name="T7" fmla="*/ 9 h 147"/>
                <a:gd name="T8" fmla="*/ 35 w 100"/>
                <a:gd name="T9" fmla="*/ 0 h 147"/>
                <a:gd name="T10" fmla="*/ 42 w 100"/>
                <a:gd name="T11" fmla="*/ 1 h 147"/>
                <a:gd name="T12" fmla="*/ 88 w 100"/>
                <a:gd name="T13" fmla="*/ 13 h 147"/>
                <a:gd name="T14" fmla="*/ 85 w 100"/>
                <a:gd name="T15" fmla="*/ 54 h 147"/>
                <a:gd name="T16" fmla="*/ 30 w 100"/>
                <a:gd name="T17" fmla="*/ 141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147">
                  <a:moveTo>
                    <a:pt x="30" y="141"/>
                  </a:moveTo>
                  <a:cubicBezTo>
                    <a:pt x="21" y="131"/>
                    <a:pt x="10" y="123"/>
                    <a:pt x="0" y="116"/>
                  </a:cubicBezTo>
                  <a:cubicBezTo>
                    <a:pt x="14" y="98"/>
                    <a:pt x="11" y="73"/>
                    <a:pt x="14" y="51"/>
                  </a:cubicBezTo>
                  <a:cubicBezTo>
                    <a:pt x="17" y="37"/>
                    <a:pt x="22" y="23"/>
                    <a:pt x="27" y="9"/>
                  </a:cubicBezTo>
                  <a:cubicBezTo>
                    <a:pt x="29" y="5"/>
                    <a:pt x="31" y="1"/>
                    <a:pt x="35" y="0"/>
                  </a:cubicBezTo>
                  <a:cubicBezTo>
                    <a:pt x="37" y="0"/>
                    <a:pt x="40" y="0"/>
                    <a:pt x="42" y="1"/>
                  </a:cubicBezTo>
                  <a:cubicBezTo>
                    <a:pt x="54" y="6"/>
                    <a:pt x="79" y="5"/>
                    <a:pt x="88" y="13"/>
                  </a:cubicBezTo>
                  <a:cubicBezTo>
                    <a:pt x="100" y="23"/>
                    <a:pt x="89" y="42"/>
                    <a:pt x="85" y="54"/>
                  </a:cubicBezTo>
                  <a:cubicBezTo>
                    <a:pt x="82" y="62"/>
                    <a:pt x="36" y="147"/>
                    <a:pt x="30" y="141"/>
                  </a:cubicBezTo>
                </a:path>
              </a:pathLst>
            </a:custGeom>
            <a:solidFill>
              <a:srgbClr val="BE6F7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85" name="íś1iḓe"/>
            <p:cNvSpPr/>
            <p:nvPr/>
          </p:nvSpPr>
          <p:spPr bwMode="auto">
            <a:xfrm>
              <a:off x="5478463" y="3079751"/>
              <a:ext cx="301625" cy="300038"/>
            </a:xfrm>
            <a:custGeom>
              <a:avLst/>
              <a:gdLst>
                <a:gd name="T0" fmla="*/ 222 w 234"/>
                <a:gd name="T1" fmla="*/ 165 h 233"/>
                <a:gd name="T2" fmla="*/ 233 w 234"/>
                <a:gd name="T3" fmla="*/ 197 h 233"/>
                <a:gd name="T4" fmla="*/ 220 w 234"/>
                <a:gd name="T5" fmla="*/ 227 h 233"/>
                <a:gd name="T6" fmla="*/ 185 w 234"/>
                <a:gd name="T7" fmla="*/ 227 h 233"/>
                <a:gd name="T8" fmla="*/ 75 w 234"/>
                <a:gd name="T9" fmla="*/ 127 h 233"/>
                <a:gd name="T10" fmla="*/ 62 w 234"/>
                <a:gd name="T11" fmla="*/ 103 h 233"/>
                <a:gd name="T12" fmla="*/ 46 w 234"/>
                <a:gd name="T13" fmla="*/ 93 h 233"/>
                <a:gd name="T14" fmla="*/ 8 w 234"/>
                <a:gd name="T15" fmla="*/ 55 h 233"/>
                <a:gd name="T16" fmla="*/ 19 w 234"/>
                <a:gd name="T17" fmla="*/ 7 h 233"/>
                <a:gd name="T18" fmla="*/ 50 w 234"/>
                <a:gd name="T19" fmla="*/ 3 h 233"/>
                <a:gd name="T20" fmla="*/ 80 w 234"/>
                <a:gd name="T21" fmla="*/ 16 h 233"/>
                <a:gd name="T22" fmla="*/ 128 w 234"/>
                <a:gd name="T23" fmla="*/ 43 h 233"/>
                <a:gd name="T24" fmla="*/ 161 w 234"/>
                <a:gd name="T25" fmla="*/ 78 h 233"/>
                <a:gd name="T26" fmla="*/ 194 w 234"/>
                <a:gd name="T27" fmla="*/ 120 h 233"/>
                <a:gd name="T28" fmla="*/ 222 w 234"/>
                <a:gd name="T29" fmla="*/ 165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4" h="233">
                  <a:moveTo>
                    <a:pt x="222" y="165"/>
                  </a:moveTo>
                  <a:cubicBezTo>
                    <a:pt x="228" y="175"/>
                    <a:pt x="232" y="185"/>
                    <a:pt x="233" y="197"/>
                  </a:cubicBezTo>
                  <a:cubicBezTo>
                    <a:pt x="234" y="208"/>
                    <a:pt x="230" y="221"/>
                    <a:pt x="220" y="227"/>
                  </a:cubicBezTo>
                  <a:cubicBezTo>
                    <a:pt x="211" y="233"/>
                    <a:pt x="197" y="231"/>
                    <a:pt x="185" y="227"/>
                  </a:cubicBezTo>
                  <a:cubicBezTo>
                    <a:pt x="136" y="211"/>
                    <a:pt x="96" y="175"/>
                    <a:pt x="75" y="127"/>
                  </a:cubicBezTo>
                  <a:cubicBezTo>
                    <a:pt x="71" y="119"/>
                    <a:pt x="68" y="110"/>
                    <a:pt x="62" y="103"/>
                  </a:cubicBezTo>
                  <a:cubicBezTo>
                    <a:pt x="57" y="99"/>
                    <a:pt x="51" y="95"/>
                    <a:pt x="46" y="93"/>
                  </a:cubicBezTo>
                  <a:cubicBezTo>
                    <a:pt x="30" y="84"/>
                    <a:pt x="15" y="72"/>
                    <a:pt x="8" y="55"/>
                  </a:cubicBezTo>
                  <a:cubicBezTo>
                    <a:pt x="0" y="39"/>
                    <a:pt x="4" y="17"/>
                    <a:pt x="19" y="7"/>
                  </a:cubicBezTo>
                  <a:cubicBezTo>
                    <a:pt x="28" y="1"/>
                    <a:pt x="39" y="0"/>
                    <a:pt x="50" y="3"/>
                  </a:cubicBezTo>
                  <a:cubicBezTo>
                    <a:pt x="60" y="6"/>
                    <a:pt x="70" y="10"/>
                    <a:pt x="80" y="16"/>
                  </a:cubicBezTo>
                  <a:cubicBezTo>
                    <a:pt x="95" y="24"/>
                    <a:pt x="114" y="32"/>
                    <a:pt x="128" y="43"/>
                  </a:cubicBezTo>
                  <a:cubicBezTo>
                    <a:pt x="140" y="53"/>
                    <a:pt x="150" y="66"/>
                    <a:pt x="161" y="78"/>
                  </a:cubicBezTo>
                  <a:cubicBezTo>
                    <a:pt x="172" y="91"/>
                    <a:pt x="183" y="105"/>
                    <a:pt x="194" y="120"/>
                  </a:cubicBezTo>
                  <a:cubicBezTo>
                    <a:pt x="197" y="124"/>
                    <a:pt x="225" y="161"/>
                    <a:pt x="222" y="165"/>
                  </a:cubicBezTo>
                  <a:close/>
                </a:path>
              </a:pathLst>
            </a:custGeom>
            <a:solidFill>
              <a:srgbClr val="65617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86" name="îṡ1îḓê"/>
            <p:cNvSpPr/>
            <p:nvPr/>
          </p:nvSpPr>
          <p:spPr bwMode="auto">
            <a:xfrm>
              <a:off x="5238751" y="3027363"/>
              <a:ext cx="152400" cy="284163"/>
            </a:xfrm>
            <a:custGeom>
              <a:avLst/>
              <a:gdLst>
                <a:gd name="T0" fmla="*/ 115 w 118"/>
                <a:gd name="T1" fmla="*/ 122 h 221"/>
                <a:gd name="T2" fmla="*/ 104 w 118"/>
                <a:gd name="T3" fmla="*/ 181 h 221"/>
                <a:gd name="T4" fmla="*/ 87 w 118"/>
                <a:gd name="T5" fmla="*/ 210 h 221"/>
                <a:gd name="T6" fmla="*/ 62 w 118"/>
                <a:gd name="T7" fmla="*/ 220 h 221"/>
                <a:gd name="T8" fmla="*/ 53 w 118"/>
                <a:gd name="T9" fmla="*/ 220 h 221"/>
                <a:gd name="T10" fmla="*/ 40 w 118"/>
                <a:gd name="T11" fmla="*/ 210 h 221"/>
                <a:gd name="T12" fmla="*/ 8 w 118"/>
                <a:gd name="T13" fmla="*/ 152 h 221"/>
                <a:gd name="T14" fmla="*/ 22 w 118"/>
                <a:gd name="T15" fmla="*/ 59 h 221"/>
                <a:gd name="T16" fmla="*/ 43 w 118"/>
                <a:gd name="T17" fmla="*/ 27 h 221"/>
                <a:gd name="T18" fmla="*/ 82 w 118"/>
                <a:gd name="T19" fmla="*/ 10 h 221"/>
                <a:gd name="T20" fmla="*/ 116 w 118"/>
                <a:gd name="T21" fmla="*/ 18 h 221"/>
                <a:gd name="T22" fmla="*/ 115 w 118"/>
                <a:gd name="T23" fmla="*/ 122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8" h="221">
                  <a:moveTo>
                    <a:pt x="115" y="122"/>
                  </a:moveTo>
                  <a:cubicBezTo>
                    <a:pt x="113" y="142"/>
                    <a:pt x="110" y="162"/>
                    <a:pt x="104" y="181"/>
                  </a:cubicBezTo>
                  <a:cubicBezTo>
                    <a:pt x="101" y="192"/>
                    <a:pt x="96" y="203"/>
                    <a:pt x="87" y="210"/>
                  </a:cubicBezTo>
                  <a:cubicBezTo>
                    <a:pt x="80" y="215"/>
                    <a:pt x="71" y="218"/>
                    <a:pt x="62" y="220"/>
                  </a:cubicBezTo>
                  <a:cubicBezTo>
                    <a:pt x="59" y="220"/>
                    <a:pt x="56" y="221"/>
                    <a:pt x="53" y="220"/>
                  </a:cubicBezTo>
                  <a:cubicBezTo>
                    <a:pt x="47" y="219"/>
                    <a:pt x="43" y="214"/>
                    <a:pt x="40" y="210"/>
                  </a:cubicBezTo>
                  <a:cubicBezTo>
                    <a:pt x="26" y="192"/>
                    <a:pt x="13" y="173"/>
                    <a:pt x="8" y="152"/>
                  </a:cubicBezTo>
                  <a:cubicBezTo>
                    <a:pt x="0" y="121"/>
                    <a:pt x="8" y="88"/>
                    <a:pt x="22" y="59"/>
                  </a:cubicBezTo>
                  <a:cubicBezTo>
                    <a:pt x="27" y="47"/>
                    <a:pt x="34" y="36"/>
                    <a:pt x="43" y="27"/>
                  </a:cubicBezTo>
                  <a:cubicBezTo>
                    <a:pt x="54" y="18"/>
                    <a:pt x="68" y="12"/>
                    <a:pt x="82" y="10"/>
                  </a:cubicBezTo>
                  <a:cubicBezTo>
                    <a:pt x="97" y="7"/>
                    <a:pt x="115" y="0"/>
                    <a:pt x="116" y="18"/>
                  </a:cubicBezTo>
                  <a:cubicBezTo>
                    <a:pt x="118" y="53"/>
                    <a:pt x="117" y="87"/>
                    <a:pt x="115" y="122"/>
                  </a:cubicBezTo>
                  <a:close/>
                </a:path>
              </a:pathLst>
            </a:custGeom>
            <a:solidFill>
              <a:srgbClr val="65617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87" name="îSļîḋè"/>
            <p:cNvSpPr/>
            <p:nvPr/>
          </p:nvSpPr>
          <p:spPr bwMode="auto">
            <a:xfrm>
              <a:off x="5105401" y="2217738"/>
              <a:ext cx="655638" cy="955675"/>
            </a:xfrm>
            <a:custGeom>
              <a:avLst/>
              <a:gdLst>
                <a:gd name="T0" fmla="*/ 440 w 510"/>
                <a:gd name="T1" fmla="*/ 0 h 744"/>
                <a:gd name="T2" fmla="*/ 504 w 510"/>
                <a:gd name="T3" fmla="*/ 63 h 744"/>
                <a:gd name="T4" fmla="*/ 502 w 510"/>
                <a:gd name="T5" fmla="*/ 120 h 744"/>
                <a:gd name="T6" fmla="*/ 509 w 510"/>
                <a:gd name="T7" fmla="*/ 169 h 744"/>
                <a:gd name="T8" fmla="*/ 505 w 510"/>
                <a:gd name="T9" fmla="*/ 192 h 744"/>
                <a:gd name="T10" fmla="*/ 503 w 510"/>
                <a:gd name="T11" fmla="*/ 237 h 744"/>
                <a:gd name="T12" fmla="*/ 485 w 510"/>
                <a:gd name="T13" fmla="*/ 336 h 744"/>
                <a:gd name="T14" fmla="*/ 483 w 510"/>
                <a:gd name="T15" fmla="*/ 408 h 744"/>
                <a:gd name="T16" fmla="*/ 487 w 510"/>
                <a:gd name="T17" fmla="*/ 454 h 744"/>
                <a:gd name="T18" fmla="*/ 484 w 510"/>
                <a:gd name="T19" fmla="*/ 488 h 744"/>
                <a:gd name="T20" fmla="*/ 452 w 510"/>
                <a:gd name="T21" fmla="*/ 587 h 744"/>
                <a:gd name="T22" fmla="*/ 437 w 510"/>
                <a:gd name="T23" fmla="*/ 716 h 744"/>
                <a:gd name="T24" fmla="*/ 435 w 510"/>
                <a:gd name="T25" fmla="*/ 734 h 744"/>
                <a:gd name="T26" fmla="*/ 407 w 510"/>
                <a:gd name="T27" fmla="*/ 743 h 744"/>
                <a:gd name="T28" fmla="*/ 307 w 510"/>
                <a:gd name="T29" fmla="*/ 693 h 744"/>
                <a:gd name="T30" fmla="*/ 300 w 510"/>
                <a:gd name="T31" fmla="*/ 679 h 744"/>
                <a:gd name="T32" fmla="*/ 311 w 510"/>
                <a:gd name="T33" fmla="*/ 656 h 744"/>
                <a:gd name="T34" fmla="*/ 326 w 510"/>
                <a:gd name="T35" fmla="*/ 570 h 744"/>
                <a:gd name="T36" fmla="*/ 341 w 510"/>
                <a:gd name="T37" fmla="*/ 508 h 744"/>
                <a:gd name="T38" fmla="*/ 353 w 510"/>
                <a:gd name="T39" fmla="*/ 473 h 744"/>
                <a:gd name="T40" fmla="*/ 347 w 510"/>
                <a:gd name="T41" fmla="*/ 439 h 744"/>
                <a:gd name="T42" fmla="*/ 335 w 510"/>
                <a:gd name="T43" fmla="*/ 401 h 744"/>
                <a:gd name="T44" fmla="*/ 270 w 510"/>
                <a:gd name="T45" fmla="*/ 227 h 744"/>
                <a:gd name="T46" fmla="*/ 233 w 510"/>
                <a:gd name="T47" fmla="*/ 279 h 744"/>
                <a:gd name="T48" fmla="*/ 223 w 510"/>
                <a:gd name="T49" fmla="*/ 395 h 744"/>
                <a:gd name="T50" fmla="*/ 217 w 510"/>
                <a:gd name="T51" fmla="*/ 411 h 744"/>
                <a:gd name="T52" fmla="*/ 216 w 510"/>
                <a:gd name="T53" fmla="*/ 425 h 744"/>
                <a:gd name="T54" fmla="*/ 223 w 510"/>
                <a:gd name="T55" fmla="*/ 541 h 744"/>
                <a:gd name="T56" fmla="*/ 228 w 510"/>
                <a:gd name="T57" fmla="*/ 558 h 744"/>
                <a:gd name="T58" fmla="*/ 236 w 510"/>
                <a:gd name="T59" fmla="*/ 567 h 744"/>
                <a:gd name="T60" fmla="*/ 240 w 510"/>
                <a:gd name="T61" fmla="*/ 600 h 744"/>
                <a:gd name="T62" fmla="*/ 232 w 510"/>
                <a:gd name="T63" fmla="*/ 654 h 744"/>
                <a:gd name="T64" fmla="*/ 229 w 510"/>
                <a:gd name="T65" fmla="*/ 661 h 744"/>
                <a:gd name="T66" fmla="*/ 223 w 510"/>
                <a:gd name="T67" fmla="*/ 665 h 744"/>
                <a:gd name="T68" fmla="*/ 144 w 510"/>
                <a:gd name="T69" fmla="*/ 672 h 744"/>
                <a:gd name="T70" fmla="*/ 123 w 510"/>
                <a:gd name="T71" fmla="*/ 662 h 744"/>
                <a:gd name="T72" fmla="*/ 132 w 510"/>
                <a:gd name="T73" fmla="*/ 640 h 744"/>
                <a:gd name="T74" fmla="*/ 126 w 510"/>
                <a:gd name="T75" fmla="*/ 628 h 744"/>
                <a:gd name="T76" fmla="*/ 94 w 510"/>
                <a:gd name="T77" fmla="*/ 571 h 744"/>
                <a:gd name="T78" fmla="*/ 95 w 510"/>
                <a:gd name="T79" fmla="*/ 553 h 744"/>
                <a:gd name="T80" fmla="*/ 80 w 510"/>
                <a:gd name="T81" fmla="*/ 511 h 744"/>
                <a:gd name="T82" fmla="*/ 84 w 510"/>
                <a:gd name="T83" fmla="*/ 456 h 744"/>
                <a:gd name="T84" fmla="*/ 80 w 510"/>
                <a:gd name="T85" fmla="*/ 381 h 744"/>
                <a:gd name="T86" fmla="*/ 67 w 510"/>
                <a:gd name="T87" fmla="*/ 291 h 744"/>
                <a:gd name="T88" fmla="*/ 58 w 510"/>
                <a:gd name="T89" fmla="*/ 249 h 744"/>
                <a:gd name="T90" fmla="*/ 41 w 510"/>
                <a:gd name="T91" fmla="*/ 210 h 744"/>
                <a:gd name="T92" fmla="*/ 7 w 510"/>
                <a:gd name="T93" fmla="*/ 130 h 744"/>
                <a:gd name="T94" fmla="*/ 1 w 510"/>
                <a:gd name="T95" fmla="*/ 107 h 744"/>
                <a:gd name="T96" fmla="*/ 16 w 510"/>
                <a:gd name="T97" fmla="*/ 70 h 744"/>
                <a:gd name="T98" fmla="*/ 80 w 510"/>
                <a:gd name="T99" fmla="*/ 31 h 744"/>
                <a:gd name="T100" fmla="*/ 93 w 510"/>
                <a:gd name="T101" fmla="*/ 31 h 744"/>
                <a:gd name="T102" fmla="*/ 103 w 510"/>
                <a:gd name="T103" fmla="*/ 36 h 744"/>
                <a:gd name="T104" fmla="*/ 314 w 510"/>
                <a:gd name="T105" fmla="*/ 61 h 744"/>
                <a:gd name="T106" fmla="*/ 330 w 510"/>
                <a:gd name="T107" fmla="*/ 61 h 744"/>
                <a:gd name="T108" fmla="*/ 365 w 510"/>
                <a:gd name="T109" fmla="*/ 37 h 744"/>
                <a:gd name="T110" fmla="*/ 440 w 510"/>
                <a:gd name="T111" fmla="*/ 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0" h="744">
                  <a:moveTo>
                    <a:pt x="440" y="0"/>
                  </a:moveTo>
                  <a:cubicBezTo>
                    <a:pt x="468" y="14"/>
                    <a:pt x="498" y="32"/>
                    <a:pt x="504" y="63"/>
                  </a:cubicBezTo>
                  <a:cubicBezTo>
                    <a:pt x="507" y="82"/>
                    <a:pt x="501" y="101"/>
                    <a:pt x="502" y="120"/>
                  </a:cubicBezTo>
                  <a:cubicBezTo>
                    <a:pt x="503" y="136"/>
                    <a:pt x="510" y="152"/>
                    <a:pt x="509" y="169"/>
                  </a:cubicBezTo>
                  <a:cubicBezTo>
                    <a:pt x="508" y="177"/>
                    <a:pt x="507" y="185"/>
                    <a:pt x="505" y="192"/>
                  </a:cubicBezTo>
                  <a:cubicBezTo>
                    <a:pt x="503" y="207"/>
                    <a:pt x="504" y="222"/>
                    <a:pt x="503" y="237"/>
                  </a:cubicBezTo>
                  <a:cubicBezTo>
                    <a:pt x="502" y="271"/>
                    <a:pt x="491" y="303"/>
                    <a:pt x="485" y="336"/>
                  </a:cubicBezTo>
                  <a:cubicBezTo>
                    <a:pt x="481" y="360"/>
                    <a:pt x="481" y="384"/>
                    <a:pt x="483" y="408"/>
                  </a:cubicBezTo>
                  <a:cubicBezTo>
                    <a:pt x="484" y="423"/>
                    <a:pt x="487" y="439"/>
                    <a:pt x="487" y="454"/>
                  </a:cubicBezTo>
                  <a:cubicBezTo>
                    <a:pt x="487" y="465"/>
                    <a:pt x="486" y="477"/>
                    <a:pt x="484" y="488"/>
                  </a:cubicBezTo>
                  <a:cubicBezTo>
                    <a:pt x="479" y="522"/>
                    <a:pt x="468" y="556"/>
                    <a:pt x="452" y="587"/>
                  </a:cubicBezTo>
                  <a:cubicBezTo>
                    <a:pt x="433" y="625"/>
                    <a:pt x="435" y="674"/>
                    <a:pt x="437" y="716"/>
                  </a:cubicBezTo>
                  <a:cubicBezTo>
                    <a:pt x="438" y="722"/>
                    <a:pt x="438" y="728"/>
                    <a:pt x="435" y="734"/>
                  </a:cubicBezTo>
                  <a:cubicBezTo>
                    <a:pt x="430" y="743"/>
                    <a:pt x="418" y="744"/>
                    <a:pt x="407" y="743"/>
                  </a:cubicBezTo>
                  <a:cubicBezTo>
                    <a:pt x="369" y="740"/>
                    <a:pt x="333" y="722"/>
                    <a:pt x="307" y="693"/>
                  </a:cubicBezTo>
                  <a:cubicBezTo>
                    <a:pt x="303" y="689"/>
                    <a:pt x="301" y="684"/>
                    <a:pt x="300" y="679"/>
                  </a:cubicBezTo>
                  <a:cubicBezTo>
                    <a:pt x="299" y="670"/>
                    <a:pt x="306" y="663"/>
                    <a:pt x="311" y="656"/>
                  </a:cubicBezTo>
                  <a:cubicBezTo>
                    <a:pt x="328" y="632"/>
                    <a:pt x="324" y="600"/>
                    <a:pt x="326" y="570"/>
                  </a:cubicBezTo>
                  <a:cubicBezTo>
                    <a:pt x="327" y="549"/>
                    <a:pt x="332" y="528"/>
                    <a:pt x="341" y="508"/>
                  </a:cubicBezTo>
                  <a:cubicBezTo>
                    <a:pt x="346" y="497"/>
                    <a:pt x="352" y="486"/>
                    <a:pt x="353" y="473"/>
                  </a:cubicBezTo>
                  <a:cubicBezTo>
                    <a:pt x="354" y="462"/>
                    <a:pt x="350" y="450"/>
                    <a:pt x="347" y="439"/>
                  </a:cubicBezTo>
                  <a:cubicBezTo>
                    <a:pt x="335" y="401"/>
                    <a:pt x="335" y="401"/>
                    <a:pt x="335" y="401"/>
                  </a:cubicBezTo>
                  <a:cubicBezTo>
                    <a:pt x="316" y="342"/>
                    <a:pt x="298" y="282"/>
                    <a:pt x="270" y="227"/>
                  </a:cubicBezTo>
                  <a:cubicBezTo>
                    <a:pt x="251" y="239"/>
                    <a:pt x="238" y="258"/>
                    <a:pt x="233" y="279"/>
                  </a:cubicBezTo>
                  <a:cubicBezTo>
                    <a:pt x="222" y="317"/>
                    <a:pt x="237" y="359"/>
                    <a:pt x="223" y="395"/>
                  </a:cubicBezTo>
                  <a:cubicBezTo>
                    <a:pt x="220" y="400"/>
                    <a:pt x="218" y="405"/>
                    <a:pt x="217" y="411"/>
                  </a:cubicBezTo>
                  <a:cubicBezTo>
                    <a:pt x="216" y="415"/>
                    <a:pt x="216" y="420"/>
                    <a:pt x="216" y="425"/>
                  </a:cubicBezTo>
                  <a:cubicBezTo>
                    <a:pt x="216" y="464"/>
                    <a:pt x="219" y="503"/>
                    <a:pt x="223" y="541"/>
                  </a:cubicBezTo>
                  <a:cubicBezTo>
                    <a:pt x="223" y="547"/>
                    <a:pt x="225" y="553"/>
                    <a:pt x="228" y="558"/>
                  </a:cubicBezTo>
                  <a:cubicBezTo>
                    <a:pt x="230" y="561"/>
                    <a:pt x="234" y="564"/>
                    <a:pt x="236" y="567"/>
                  </a:cubicBezTo>
                  <a:cubicBezTo>
                    <a:pt x="243" y="576"/>
                    <a:pt x="242" y="589"/>
                    <a:pt x="240" y="600"/>
                  </a:cubicBezTo>
                  <a:cubicBezTo>
                    <a:pt x="232" y="654"/>
                    <a:pt x="232" y="654"/>
                    <a:pt x="232" y="654"/>
                  </a:cubicBezTo>
                  <a:cubicBezTo>
                    <a:pt x="232" y="656"/>
                    <a:pt x="231" y="659"/>
                    <a:pt x="229" y="661"/>
                  </a:cubicBezTo>
                  <a:cubicBezTo>
                    <a:pt x="228" y="663"/>
                    <a:pt x="225" y="664"/>
                    <a:pt x="223" y="665"/>
                  </a:cubicBezTo>
                  <a:cubicBezTo>
                    <a:pt x="197" y="673"/>
                    <a:pt x="170" y="675"/>
                    <a:pt x="144" y="672"/>
                  </a:cubicBezTo>
                  <a:cubicBezTo>
                    <a:pt x="136" y="671"/>
                    <a:pt x="129" y="666"/>
                    <a:pt x="123" y="662"/>
                  </a:cubicBezTo>
                  <a:cubicBezTo>
                    <a:pt x="122" y="654"/>
                    <a:pt x="132" y="648"/>
                    <a:pt x="132" y="640"/>
                  </a:cubicBezTo>
                  <a:cubicBezTo>
                    <a:pt x="132" y="636"/>
                    <a:pt x="130" y="631"/>
                    <a:pt x="126" y="628"/>
                  </a:cubicBezTo>
                  <a:cubicBezTo>
                    <a:pt x="111" y="611"/>
                    <a:pt x="94" y="593"/>
                    <a:pt x="94" y="571"/>
                  </a:cubicBezTo>
                  <a:cubicBezTo>
                    <a:pt x="94" y="565"/>
                    <a:pt x="95" y="559"/>
                    <a:pt x="95" y="553"/>
                  </a:cubicBezTo>
                  <a:cubicBezTo>
                    <a:pt x="94" y="538"/>
                    <a:pt x="84" y="525"/>
                    <a:pt x="80" y="511"/>
                  </a:cubicBezTo>
                  <a:cubicBezTo>
                    <a:pt x="76" y="493"/>
                    <a:pt x="82" y="474"/>
                    <a:pt x="84" y="456"/>
                  </a:cubicBezTo>
                  <a:cubicBezTo>
                    <a:pt x="87" y="431"/>
                    <a:pt x="84" y="406"/>
                    <a:pt x="80" y="381"/>
                  </a:cubicBezTo>
                  <a:cubicBezTo>
                    <a:pt x="67" y="291"/>
                    <a:pt x="67" y="291"/>
                    <a:pt x="67" y="291"/>
                  </a:cubicBezTo>
                  <a:cubicBezTo>
                    <a:pt x="65" y="277"/>
                    <a:pt x="62" y="263"/>
                    <a:pt x="58" y="249"/>
                  </a:cubicBezTo>
                  <a:cubicBezTo>
                    <a:pt x="53" y="236"/>
                    <a:pt x="47" y="223"/>
                    <a:pt x="41" y="210"/>
                  </a:cubicBezTo>
                  <a:cubicBezTo>
                    <a:pt x="28" y="184"/>
                    <a:pt x="17" y="157"/>
                    <a:pt x="7" y="130"/>
                  </a:cubicBezTo>
                  <a:cubicBezTo>
                    <a:pt x="4" y="123"/>
                    <a:pt x="1" y="115"/>
                    <a:pt x="1" y="107"/>
                  </a:cubicBezTo>
                  <a:cubicBezTo>
                    <a:pt x="0" y="94"/>
                    <a:pt x="7" y="81"/>
                    <a:pt x="16" y="70"/>
                  </a:cubicBezTo>
                  <a:cubicBezTo>
                    <a:pt x="32" y="50"/>
                    <a:pt x="55" y="37"/>
                    <a:pt x="80" y="31"/>
                  </a:cubicBezTo>
                  <a:cubicBezTo>
                    <a:pt x="84" y="30"/>
                    <a:pt x="88" y="30"/>
                    <a:pt x="93" y="31"/>
                  </a:cubicBezTo>
                  <a:cubicBezTo>
                    <a:pt x="96" y="32"/>
                    <a:pt x="100" y="34"/>
                    <a:pt x="103" y="36"/>
                  </a:cubicBezTo>
                  <a:cubicBezTo>
                    <a:pt x="165" y="77"/>
                    <a:pt x="244" y="86"/>
                    <a:pt x="314" y="61"/>
                  </a:cubicBezTo>
                  <a:cubicBezTo>
                    <a:pt x="318" y="64"/>
                    <a:pt x="326" y="63"/>
                    <a:pt x="330" y="61"/>
                  </a:cubicBezTo>
                  <a:cubicBezTo>
                    <a:pt x="343" y="55"/>
                    <a:pt x="354" y="45"/>
                    <a:pt x="365" y="37"/>
                  </a:cubicBezTo>
                  <a:cubicBezTo>
                    <a:pt x="386" y="21"/>
                    <a:pt x="414" y="6"/>
                    <a:pt x="440" y="0"/>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88" name="îšlíḑê"/>
            <p:cNvSpPr/>
            <p:nvPr/>
          </p:nvSpPr>
          <p:spPr bwMode="auto">
            <a:xfrm>
              <a:off x="4597401" y="3465513"/>
              <a:ext cx="296863" cy="280988"/>
            </a:xfrm>
            <a:custGeom>
              <a:avLst/>
              <a:gdLst>
                <a:gd name="T0" fmla="*/ 6 w 230"/>
                <a:gd name="T1" fmla="*/ 56 h 219"/>
                <a:gd name="T2" fmla="*/ 15 w 230"/>
                <a:gd name="T3" fmla="*/ 73 h 219"/>
                <a:gd name="T4" fmla="*/ 59 w 230"/>
                <a:gd name="T5" fmla="*/ 129 h 219"/>
                <a:gd name="T6" fmla="*/ 64 w 230"/>
                <a:gd name="T7" fmla="*/ 144 h 219"/>
                <a:gd name="T8" fmla="*/ 90 w 230"/>
                <a:gd name="T9" fmla="*/ 181 h 219"/>
                <a:gd name="T10" fmla="*/ 119 w 230"/>
                <a:gd name="T11" fmla="*/ 200 h 219"/>
                <a:gd name="T12" fmla="*/ 176 w 230"/>
                <a:gd name="T13" fmla="*/ 218 h 219"/>
                <a:gd name="T14" fmla="*/ 188 w 230"/>
                <a:gd name="T15" fmla="*/ 217 h 219"/>
                <a:gd name="T16" fmla="*/ 206 w 230"/>
                <a:gd name="T17" fmla="*/ 210 h 219"/>
                <a:gd name="T18" fmla="*/ 227 w 230"/>
                <a:gd name="T19" fmla="*/ 175 h 219"/>
                <a:gd name="T20" fmla="*/ 225 w 230"/>
                <a:gd name="T21" fmla="*/ 167 h 219"/>
                <a:gd name="T22" fmla="*/ 217 w 230"/>
                <a:gd name="T23" fmla="*/ 155 h 219"/>
                <a:gd name="T24" fmla="*/ 194 w 230"/>
                <a:gd name="T25" fmla="*/ 130 h 219"/>
                <a:gd name="T26" fmla="*/ 159 w 230"/>
                <a:gd name="T27" fmla="*/ 113 h 219"/>
                <a:gd name="T28" fmla="*/ 149 w 230"/>
                <a:gd name="T29" fmla="*/ 101 h 219"/>
                <a:gd name="T30" fmla="*/ 129 w 230"/>
                <a:gd name="T31" fmla="*/ 56 h 219"/>
                <a:gd name="T32" fmla="*/ 115 w 230"/>
                <a:gd name="T33" fmla="*/ 22 h 219"/>
                <a:gd name="T34" fmla="*/ 82 w 230"/>
                <a:gd name="T35" fmla="*/ 9 h 219"/>
                <a:gd name="T36" fmla="*/ 70 w 230"/>
                <a:gd name="T37" fmla="*/ 8 h 219"/>
                <a:gd name="T38" fmla="*/ 53 w 230"/>
                <a:gd name="T39" fmla="*/ 7 h 219"/>
                <a:gd name="T40" fmla="*/ 40 w 230"/>
                <a:gd name="T41" fmla="*/ 1 h 219"/>
                <a:gd name="T42" fmla="*/ 26 w 230"/>
                <a:gd name="T43" fmla="*/ 7 h 219"/>
                <a:gd name="T44" fmla="*/ 6 w 230"/>
                <a:gd name="T45" fmla="*/ 56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219">
                  <a:moveTo>
                    <a:pt x="6" y="56"/>
                  </a:moveTo>
                  <a:cubicBezTo>
                    <a:pt x="8" y="62"/>
                    <a:pt x="11" y="68"/>
                    <a:pt x="15" y="73"/>
                  </a:cubicBezTo>
                  <a:cubicBezTo>
                    <a:pt x="30" y="92"/>
                    <a:pt x="50" y="107"/>
                    <a:pt x="59" y="129"/>
                  </a:cubicBezTo>
                  <a:cubicBezTo>
                    <a:pt x="61" y="134"/>
                    <a:pt x="63" y="139"/>
                    <a:pt x="64" y="144"/>
                  </a:cubicBezTo>
                  <a:cubicBezTo>
                    <a:pt x="70" y="158"/>
                    <a:pt x="79" y="171"/>
                    <a:pt x="90" y="181"/>
                  </a:cubicBezTo>
                  <a:cubicBezTo>
                    <a:pt x="99" y="189"/>
                    <a:pt x="109" y="195"/>
                    <a:pt x="119" y="200"/>
                  </a:cubicBezTo>
                  <a:cubicBezTo>
                    <a:pt x="137" y="210"/>
                    <a:pt x="156" y="219"/>
                    <a:pt x="176" y="218"/>
                  </a:cubicBezTo>
                  <a:cubicBezTo>
                    <a:pt x="180" y="218"/>
                    <a:pt x="184" y="218"/>
                    <a:pt x="188" y="217"/>
                  </a:cubicBezTo>
                  <a:cubicBezTo>
                    <a:pt x="194" y="215"/>
                    <a:pt x="200" y="213"/>
                    <a:pt x="206" y="210"/>
                  </a:cubicBezTo>
                  <a:cubicBezTo>
                    <a:pt x="219" y="203"/>
                    <a:pt x="230" y="189"/>
                    <a:pt x="227" y="175"/>
                  </a:cubicBezTo>
                  <a:cubicBezTo>
                    <a:pt x="227" y="172"/>
                    <a:pt x="226" y="169"/>
                    <a:pt x="225" y="167"/>
                  </a:cubicBezTo>
                  <a:cubicBezTo>
                    <a:pt x="223" y="162"/>
                    <a:pt x="220" y="159"/>
                    <a:pt x="217" y="155"/>
                  </a:cubicBezTo>
                  <a:cubicBezTo>
                    <a:pt x="211" y="146"/>
                    <a:pt x="204" y="136"/>
                    <a:pt x="194" y="130"/>
                  </a:cubicBezTo>
                  <a:cubicBezTo>
                    <a:pt x="183" y="123"/>
                    <a:pt x="169" y="122"/>
                    <a:pt x="159" y="113"/>
                  </a:cubicBezTo>
                  <a:cubicBezTo>
                    <a:pt x="155" y="110"/>
                    <a:pt x="151" y="105"/>
                    <a:pt x="149" y="101"/>
                  </a:cubicBezTo>
                  <a:cubicBezTo>
                    <a:pt x="140" y="87"/>
                    <a:pt x="133" y="72"/>
                    <a:pt x="129" y="56"/>
                  </a:cubicBezTo>
                  <a:cubicBezTo>
                    <a:pt x="126" y="44"/>
                    <a:pt x="124" y="30"/>
                    <a:pt x="115" y="22"/>
                  </a:cubicBezTo>
                  <a:cubicBezTo>
                    <a:pt x="106" y="13"/>
                    <a:pt x="94" y="11"/>
                    <a:pt x="82" y="9"/>
                  </a:cubicBezTo>
                  <a:cubicBezTo>
                    <a:pt x="78" y="8"/>
                    <a:pt x="74" y="8"/>
                    <a:pt x="70" y="8"/>
                  </a:cubicBezTo>
                  <a:cubicBezTo>
                    <a:pt x="65" y="8"/>
                    <a:pt x="59" y="9"/>
                    <a:pt x="53" y="7"/>
                  </a:cubicBezTo>
                  <a:cubicBezTo>
                    <a:pt x="48" y="4"/>
                    <a:pt x="46" y="0"/>
                    <a:pt x="40" y="1"/>
                  </a:cubicBezTo>
                  <a:cubicBezTo>
                    <a:pt x="34" y="2"/>
                    <a:pt x="30" y="4"/>
                    <a:pt x="26" y="7"/>
                  </a:cubicBezTo>
                  <a:cubicBezTo>
                    <a:pt x="10" y="18"/>
                    <a:pt x="0" y="38"/>
                    <a:pt x="6" y="56"/>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89" name="ïṣḻiďé"/>
            <p:cNvSpPr/>
            <p:nvPr/>
          </p:nvSpPr>
          <p:spPr bwMode="auto">
            <a:xfrm>
              <a:off x="4641851" y="3492501"/>
              <a:ext cx="198438" cy="212725"/>
            </a:xfrm>
            <a:custGeom>
              <a:avLst/>
              <a:gdLst>
                <a:gd name="T0" fmla="*/ 114 w 154"/>
                <a:gd name="T1" fmla="*/ 53 h 166"/>
                <a:gd name="T2" fmla="*/ 131 w 154"/>
                <a:gd name="T3" fmla="*/ 90 h 166"/>
                <a:gd name="T4" fmla="*/ 150 w 154"/>
                <a:gd name="T5" fmla="*/ 108 h 166"/>
                <a:gd name="T6" fmla="*/ 144 w 154"/>
                <a:gd name="T7" fmla="*/ 134 h 166"/>
                <a:gd name="T8" fmla="*/ 118 w 154"/>
                <a:gd name="T9" fmla="*/ 157 h 166"/>
                <a:gd name="T10" fmla="*/ 90 w 154"/>
                <a:gd name="T11" fmla="*/ 164 h 166"/>
                <a:gd name="T12" fmla="*/ 70 w 154"/>
                <a:gd name="T13" fmla="*/ 151 h 166"/>
                <a:gd name="T14" fmla="*/ 34 w 154"/>
                <a:gd name="T15" fmla="*/ 108 h 166"/>
                <a:gd name="T16" fmla="*/ 17 w 154"/>
                <a:gd name="T17" fmla="*/ 52 h 166"/>
                <a:gd name="T18" fmla="*/ 1 w 154"/>
                <a:gd name="T19" fmla="*/ 21 h 166"/>
                <a:gd name="T20" fmla="*/ 1 w 154"/>
                <a:gd name="T21" fmla="*/ 9 h 166"/>
                <a:gd name="T22" fmla="*/ 17 w 154"/>
                <a:gd name="T23" fmla="*/ 0 h 166"/>
                <a:gd name="T24" fmla="*/ 35 w 154"/>
                <a:gd name="T25" fmla="*/ 4 h 166"/>
                <a:gd name="T26" fmla="*/ 91 w 154"/>
                <a:gd name="T27" fmla="*/ 19 h 166"/>
                <a:gd name="T28" fmla="*/ 107 w 154"/>
                <a:gd name="T29" fmla="*/ 28 h 166"/>
                <a:gd name="T30" fmla="*/ 114 w 154"/>
                <a:gd name="T31" fmla="*/ 5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66">
                  <a:moveTo>
                    <a:pt x="114" y="53"/>
                  </a:moveTo>
                  <a:cubicBezTo>
                    <a:pt x="117" y="67"/>
                    <a:pt x="121" y="81"/>
                    <a:pt x="131" y="90"/>
                  </a:cubicBezTo>
                  <a:cubicBezTo>
                    <a:pt x="138" y="96"/>
                    <a:pt x="147" y="100"/>
                    <a:pt x="150" y="108"/>
                  </a:cubicBezTo>
                  <a:cubicBezTo>
                    <a:pt x="154" y="116"/>
                    <a:pt x="149" y="126"/>
                    <a:pt x="144" y="134"/>
                  </a:cubicBezTo>
                  <a:cubicBezTo>
                    <a:pt x="137" y="143"/>
                    <a:pt x="128" y="151"/>
                    <a:pt x="118" y="157"/>
                  </a:cubicBezTo>
                  <a:cubicBezTo>
                    <a:pt x="110" y="162"/>
                    <a:pt x="100" y="166"/>
                    <a:pt x="90" y="164"/>
                  </a:cubicBezTo>
                  <a:cubicBezTo>
                    <a:pt x="82" y="162"/>
                    <a:pt x="75" y="156"/>
                    <a:pt x="70" y="151"/>
                  </a:cubicBezTo>
                  <a:cubicBezTo>
                    <a:pt x="56" y="138"/>
                    <a:pt x="42" y="125"/>
                    <a:pt x="34" y="108"/>
                  </a:cubicBezTo>
                  <a:cubicBezTo>
                    <a:pt x="26" y="90"/>
                    <a:pt x="26" y="69"/>
                    <a:pt x="17" y="52"/>
                  </a:cubicBezTo>
                  <a:cubicBezTo>
                    <a:pt x="12" y="41"/>
                    <a:pt x="4" y="32"/>
                    <a:pt x="1" y="21"/>
                  </a:cubicBezTo>
                  <a:cubicBezTo>
                    <a:pt x="0" y="17"/>
                    <a:pt x="0" y="13"/>
                    <a:pt x="1" y="9"/>
                  </a:cubicBezTo>
                  <a:cubicBezTo>
                    <a:pt x="4" y="3"/>
                    <a:pt x="10" y="0"/>
                    <a:pt x="17" y="0"/>
                  </a:cubicBezTo>
                  <a:cubicBezTo>
                    <a:pt x="23" y="0"/>
                    <a:pt x="30" y="1"/>
                    <a:pt x="35" y="4"/>
                  </a:cubicBezTo>
                  <a:cubicBezTo>
                    <a:pt x="54" y="10"/>
                    <a:pt x="72" y="15"/>
                    <a:pt x="91" y="19"/>
                  </a:cubicBezTo>
                  <a:cubicBezTo>
                    <a:pt x="98" y="21"/>
                    <a:pt x="103" y="21"/>
                    <a:pt x="107" y="28"/>
                  </a:cubicBezTo>
                  <a:cubicBezTo>
                    <a:pt x="110" y="36"/>
                    <a:pt x="113" y="45"/>
                    <a:pt x="114" y="53"/>
                  </a:cubicBezTo>
                  <a:close/>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90" name="i$ḷïḓe"/>
            <p:cNvSpPr/>
            <p:nvPr/>
          </p:nvSpPr>
          <p:spPr bwMode="auto">
            <a:xfrm>
              <a:off x="4838701" y="3678238"/>
              <a:ext cx="55563" cy="65088"/>
            </a:xfrm>
            <a:custGeom>
              <a:avLst/>
              <a:gdLst>
                <a:gd name="T0" fmla="*/ 7 w 43"/>
                <a:gd name="T1" fmla="*/ 23 h 51"/>
                <a:gd name="T2" fmla="*/ 1 w 43"/>
                <a:gd name="T3" fmla="*/ 38 h 51"/>
                <a:gd name="T4" fmla="*/ 1 w 43"/>
                <a:gd name="T5" fmla="*/ 51 h 51"/>
                <a:gd name="T6" fmla="*/ 19 w 43"/>
                <a:gd name="T7" fmla="*/ 44 h 51"/>
                <a:gd name="T8" fmla="*/ 40 w 43"/>
                <a:gd name="T9" fmla="*/ 8 h 51"/>
                <a:gd name="T10" fmla="*/ 37 w 43"/>
                <a:gd name="T11" fmla="*/ 0 h 51"/>
                <a:gd name="T12" fmla="*/ 27 w 43"/>
                <a:gd name="T13" fmla="*/ 4 h 51"/>
                <a:gd name="T14" fmla="*/ 7 w 43"/>
                <a:gd name="T15" fmla="*/ 23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51">
                  <a:moveTo>
                    <a:pt x="7" y="23"/>
                  </a:moveTo>
                  <a:cubicBezTo>
                    <a:pt x="4" y="28"/>
                    <a:pt x="2" y="33"/>
                    <a:pt x="1" y="38"/>
                  </a:cubicBezTo>
                  <a:cubicBezTo>
                    <a:pt x="0" y="42"/>
                    <a:pt x="0" y="46"/>
                    <a:pt x="1" y="51"/>
                  </a:cubicBezTo>
                  <a:cubicBezTo>
                    <a:pt x="7" y="49"/>
                    <a:pt x="13" y="47"/>
                    <a:pt x="19" y="44"/>
                  </a:cubicBezTo>
                  <a:cubicBezTo>
                    <a:pt x="32" y="37"/>
                    <a:pt x="43" y="23"/>
                    <a:pt x="40" y="8"/>
                  </a:cubicBezTo>
                  <a:cubicBezTo>
                    <a:pt x="40" y="6"/>
                    <a:pt x="39" y="3"/>
                    <a:pt x="37" y="0"/>
                  </a:cubicBezTo>
                  <a:cubicBezTo>
                    <a:pt x="34" y="0"/>
                    <a:pt x="30" y="1"/>
                    <a:pt x="27" y="4"/>
                  </a:cubicBezTo>
                  <a:cubicBezTo>
                    <a:pt x="19" y="9"/>
                    <a:pt x="13" y="16"/>
                    <a:pt x="7" y="23"/>
                  </a:cubicBezTo>
                  <a:close/>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1" name="iŝļíḓè"/>
            <p:cNvSpPr/>
            <p:nvPr/>
          </p:nvSpPr>
          <p:spPr bwMode="auto">
            <a:xfrm>
              <a:off x="4660901" y="3282951"/>
              <a:ext cx="320675" cy="190500"/>
            </a:xfrm>
            <a:custGeom>
              <a:avLst/>
              <a:gdLst>
                <a:gd name="T0" fmla="*/ 2 w 249"/>
                <a:gd name="T1" fmla="*/ 27 h 149"/>
                <a:gd name="T2" fmla="*/ 1 w 249"/>
                <a:gd name="T3" fmla="*/ 39 h 149"/>
                <a:gd name="T4" fmla="*/ 18 w 249"/>
                <a:gd name="T5" fmla="*/ 55 h 149"/>
                <a:gd name="T6" fmla="*/ 88 w 249"/>
                <a:gd name="T7" fmla="*/ 90 h 149"/>
                <a:gd name="T8" fmla="*/ 103 w 249"/>
                <a:gd name="T9" fmla="*/ 97 h 149"/>
                <a:gd name="T10" fmla="*/ 134 w 249"/>
                <a:gd name="T11" fmla="*/ 125 h 149"/>
                <a:gd name="T12" fmla="*/ 169 w 249"/>
                <a:gd name="T13" fmla="*/ 146 h 149"/>
                <a:gd name="T14" fmla="*/ 209 w 249"/>
                <a:gd name="T15" fmla="*/ 141 h 149"/>
                <a:gd name="T16" fmla="*/ 228 w 249"/>
                <a:gd name="T17" fmla="*/ 129 h 149"/>
                <a:gd name="T18" fmla="*/ 241 w 249"/>
                <a:gd name="T19" fmla="*/ 115 h 149"/>
                <a:gd name="T20" fmla="*/ 248 w 249"/>
                <a:gd name="T21" fmla="*/ 102 h 149"/>
                <a:gd name="T22" fmla="*/ 242 w 249"/>
                <a:gd name="T23" fmla="*/ 82 h 149"/>
                <a:gd name="T24" fmla="*/ 234 w 249"/>
                <a:gd name="T25" fmla="*/ 72 h 149"/>
                <a:gd name="T26" fmla="*/ 126 w 249"/>
                <a:gd name="T27" fmla="*/ 21 h 149"/>
                <a:gd name="T28" fmla="*/ 82 w 249"/>
                <a:gd name="T29" fmla="*/ 8 h 149"/>
                <a:gd name="T30" fmla="*/ 37 w 249"/>
                <a:gd name="T31" fmla="*/ 2 h 149"/>
                <a:gd name="T32" fmla="*/ 2 w 249"/>
                <a:gd name="T33"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9" h="149">
                  <a:moveTo>
                    <a:pt x="2" y="27"/>
                  </a:moveTo>
                  <a:cubicBezTo>
                    <a:pt x="0" y="31"/>
                    <a:pt x="0" y="35"/>
                    <a:pt x="1" y="39"/>
                  </a:cubicBezTo>
                  <a:cubicBezTo>
                    <a:pt x="2" y="47"/>
                    <a:pt x="11" y="52"/>
                    <a:pt x="18" y="55"/>
                  </a:cubicBezTo>
                  <a:cubicBezTo>
                    <a:pt x="88" y="90"/>
                    <a:pt x="88" y="90"/>
                    <a:pt x="88" y="90"/>
                  </a:cubicBezTo>
                  <a:cubicBezTo>
                    <a:pt x="93" y="92"/>
                    <a:pt x="98" y="95"/>
                    <a:pt x="103" y="97"/>
                  </a:cubicBezTo>
                  <a:cubicBezTo>
                    <a:pt x="115" y="105"/>
                    <a:pt x="124" y="115"/>
                    <a:pt x="134" y="125"/>
                  </a:cubicBezTo>
                  <a:cubicBezTo>
                    <a:pt x="144" y="134"/>
                    <a:pt x="156" y="143"/>
                    <a:pt x="169" y="146"/>
                  </a:cubicBezTo>
                  <a:cubicBezTo>
                    <a:pt x="183" y="149"/>
                    <a:pt x="197" y="148"/>
                    <a:pt x="209" y="141"/>
                  </a:cubicBezTo>
                  <a:cubicBezTo>
                    <a:pt x="216" y="138"/>
                    <a:pt x="222" y="134"/>
                    <a:pt x="228" y="129"/>
                  </a:cubicBezTo>
                  <a:cubicBezTo>
                    <a:pt x="233" y="125"/>
                    <a:pt x="237" y="120"/>
                    <a:pt x="241" y="115"/>
                  </a:cubicBezTo>
                  <a:cubicBezTo>
                    <a:pt x="244" y="111"/>
                    <a:pt x="247" y="107"/>
                    <a:pt x="248" y="102"/>
                  </a:cubicBezTo>
                  <a:cubicBezTo>
                    <a:pt x="249" y="95"/>
                    <a:pt x="246" y="88"/>
                    <a:pt x="242" y="82"/>
                  </a:cubicBezTo>
                  <a:cubicBezTo>
                    <a:pt x="239" y="78"/>
                    <a:pt x="236" y="75"/>
                    <a:pt x="234" y="72"/>
                  </a:cubicBezTo>
                  <a:cubicBezTo>
                    <a:pt x="207" y="42"/>
                    <a:pt x="163" y="27"/>
                    <a:pt x="126" y="21"/>
                  </a:cubicBezTo>
                  <a:cubicBezTo>
                    <a:pt x="111" y="18"/>
                    <a:pt x="96" y="13"/>
                    <a:pt x="82" y="8"/>
                  </a:cubicBezTo>
                  <a:cubicBezTo>
                    <a:pt x="68" y="4"/>
                    <a:pt x="52" y="0"/>
                    <a:pt x="37" y="2"/>
                  </a:cubicBezTo>
                  <a:cubicBezTo>
                    <a:pt x="22" y="5"/>
                    <a:pt x="8" y="13"/>
                    <a:pt x="2" y="27"/>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92" name="i$ľïḓè"/>
            <p:cNvSpPr/>
            <p:nvPr/>
          </p:nvSpPr>
          <p:spPr bwMode="auto">
            <a:xfrm>
              <a:off x="4660901" y="3292476"/>
              <a:ext cx="319088" cy="180975"/>
            </a:xfrm>
            <a:prstGeom prst="rect">
              <a:avLst/>
            </a:prstGeom>
            <a:solidFill>
              <a:srgbClr val="3937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40000" lnSpcReduction="20000"/>
            </a:bodyPr>
            <a:lstStyle/>
            <a:p>
              <a:pPr algn="ctr"/>
              <a:endParaRPr/>
            </a:p>
          </p:txBody>
        </p:sp>
        <p:sp>
          <p:nvSpPr>
            <p:cNvPr id="93" name="îšļidê"/>
            <p:cNvSpPr/>
            <p:nvPr/>
          </p:nvSpPr>
          <p:spPr bwMode="auto">
            <a:xfrm>
              <a:off x="4816476" y="3325813"/>
              <a:ext cx="95250" cy="96838"/>
            </a:xfrm>
            <a:custGeom>
              <a:avLst/>
              <a:gdLst>
                <a:gd name="T0" fmla="*/ 57 w 74"/>
                <a:gd name="T1" fmla="*/ 16 h 76"/>
                <a:gd name="T2" fmla="*/ 70 w 74"/>
                <a:gd name="T3" fmla="*/ 36 h 76"/>
                <a:gd name="T4" fmla="*/ 73 w 74"/>
                <a:gd name="T5" fmla="*/ 53 h 76"/>
                <a:gd name="T6" fmla="*/ 66 w 74"/>
                <a:gd name="T7" fmla="*/ 62 h 76"/>
                <a:gd name="T8" fmla="*/ 59 w 74"/>
                <a:gd name="T9" fmla="*/ 69 h 76"/>
                <a:gd name="T10" fmla="*/ 52 w 74"/>
                <a:gd name="T11" fmla="*/ 74 h 76"/>
                <a:gd name="T12" fmla="*/ 40 w 74"/>
                <a:gd name="T13" fmla="*/ 76 h 76"/>
                <a:gd name="T14" fmla="*/ 13 w 74"/>
                <a:gd name="T15" fmla="*/ 70 h 76"/>
                <a:gd name="T16" fmla="*/ 5 w 74"/>
                <a:gd name="T17" fmla="*/ 35 h 76"/>
                <a:gd name="T18" fmla="*/ 30 w 74"/>
                <a:gd name="T19" fmla="*/ 6 h 76"/>
                <a:gd name="T20" fmla="*/ 57 w 74"/>
                <a:gd name="T21" fmla="*/ 1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76">
                  <a:moveTo>
                    <a:pt x="57" y="16"/>
                  </a:moveTo>
                  <a:cubicBezTo>
                    <a:pt x="62" y="22"/>
                    <a:pt x="67" y="29"/>
                    <a:pt x="70" y="36"/>
                  </a:cubicBezTo>
                  <a:cubicBezTo>
                    <a:pt x="73" y="41"/>
                    <a:pt x="74" y="47"/>
                    <a:pt x="73" y="53"/>
                  </a:cubicBezTo>
                  <a:cubicBezTo>
                    <a:pt x="72" y="57"/>
                    <a:pt x="69" y="60"/>
                    <a:pt x="66" y="62"/>
                  </a:cubicBezTo>
                  <a:cubicBezTo>
                    <a:pt x="59" y="69"/>
                    <a:pt x="59" y="69"/>
                    <a:pt x="59" y="69"/>
                  </a:cubicBezTo>
                  <a:cubicBezTo>
                    <a:pt x="57" y="71"/>
                    <a:pt x="54" y="73"/>
                    <a:pt x="52" y="74"/>
                  </a:cubicBezTo>
                  <a:cubicBezTo>
                    <a:pt x="48" y="76"/>
                    <a:pt x="44" y="76"/>
                    <a:pt x="40" y="76"/>
                  </a:cubicBezTo>
                  <a:cubicBezTo>
                    <a:pt x="30" y="76"/>
                    <a:pt x="20" y="76"/>
                    <a:pt x="13" y="70"/>
                  </a:cubicBezTo>
                  <a:cubicBezTo>
                    <a:pt x="2" y="63"/>
                    <a:pt x="0" y="47"/>
                    <a:pt x="5" y="35"/>
                  </a:cubicBezTo>
                  <a:cubicBezTo>
                    <a:pt x="10" y="23"/>
                    <a:pt x="20" y="14"/>
                    <a:pt x="30" y="6"/>
                  </a:cubicBezTo>
                  <a:cubicBezTo>
                    <a:pt x="38" y="0"/>
                    <a:pt x="51" y="10"/>
                    <a:pt x="57" y="16"/>
                  </a:cubicBezTo>
                  <a:close/>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4" name="îsḷíḍe"/>
            <p:cNvSpPr/>
            <p:nvPr/>
          </p:nvSpPr>
          <p:spPr bwMode="auto">
            <a:xfrm>
              <a:off x="4943476" y="3375026"/>
              <a:ext cx="38100" cy="73025"/>
            </a:xfrm>
            <a:custGeom>
              <a:avLst/>
              <a:gdLst>
                <a:gd name="T0" fmla="*/ 1 w 29"/>
                <a:gd name="T1" fmla="*/ 18 h 57"/>
                <a:gd name="T2" fmla="*/ 3 w 29"/>
                <a:gd name="T3" fmla="*/ 38 h 57"/>
                <a:gd name="T4" fmla="*/ 8 w 29"/>
                <a:gd name="T5" fmla="*/ 56 h 57"/>
                <a:gd name="T6" fmla="*/ 8 w 29"/>
                <a:gd name="T7" fmla="*/ 57 h 57"/>
                <a:gd name="T8" fmla="*/ 21 w 29"/>
                <a:gd name="T9" fmla="*/ 43 h 57"/>
                <a:gd name="T10" fmla="*/ 28 w 29"/>
                <a:gd name="T11" fmla="*/ 30 h 57"/>
                <a:gd name="T12" fmla="*/ 22 w 29"/>
                <a:gd name="T13" fmla="*/ 9 h 57"/>
                <a:gd name="T14" fmla="*/ 14 w 29"/>
                <a:gd name="T15" fmla="*/ 0 h 57"/>
                <a:gd name="T16" fmla="*/ 9 w 29"/>
                <a:gd name="T17" fmla="*/ 6 h 57"/>
                <a:gd name="T18" fmla="*/ 1 w 29"/>
                <a:gd name="T19" fmla="*/ 1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57">
                  <a:moveTo>
                    <a:pt x="1" y="18"/>
                  </a:moveTo>
                  <a:cubicBezTo>
                    <a:pt x="0" y="25"/>
                    <a:pt x="0" y="32"/>
                    <a:pt x="3" y="38"/>
                  </a:cubicBezTo>
                  <a:cubicBezTo>
                    <a:pt x="4" y="44"/>
                    <a:pt x="6" y="50"/>
                    <a:pt x="8" y="56"/>
                  </a:cubicBezTo>
                  <a:cubicBezTo>
                    <a:pt x="8" y="57"/>
                    <a:pt x="8" y="57"/>
                    <a:pt x="8" y="57"/>
                  </a:cubicBezTo>
                  <a:cubicBezTo>
                    <a:pt x="13" y="52"/>
                    <a:pt x="17" y="48"/>
                    <a:pt x="21" y="43"/>
                  </a:cubicBezTo>
                  <a:cubicBezTo>
                    <a:pt x="24" y="39"/>
                    <a:pt x="27" y="35"/>
                    <a:pt x="28" y="30"/>
                  </a:cubicBezTo>
                  <a:cubicBezTo>
                    <a:pt x="29" y="23"/>
                    <a:pt x="26" y="15"/>
                    <a:pt x="22" y="9"/>
                  </a:cubicBezTo>
                  <a:cubicBezTo>
                    <a:pt x="19" y="6"/>
                    <a:pt x="16" y="3"/>
                    <a:pt x="14" y="0"/>
                  </a:cubicBezTo>
                  <a:cubicBezTo>
                    <a:pt x="12" y="2"/>
                    <a:pt x="10" y="4"/>
                    <a:pt x="9" y="6"/>
                  </a:cubicBezTo>
                  <a:cubicBezTo>
                    <a:pt x="5" y="9"/>
                    <a:pt x="3" y="14"/>
                    <a:pt x="1" y="18"/>
                  </a:cubicBezTo>
                  <a:close/>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 name="íṥľíḍé"/>
            <p:cNvSpPr/>
            <p:nvPr/>
          </p:nvSpPr>
          <p:spPr bwMode="auto">
            <a:xfrm>
              <a:off x="4697413" y="2682876"/>
              <a:ext cx="230188" cy="652463"/>
            </a:xfrm>
            <a:custGeom>
              <a:avLst/>
              <a:gdLst>
                <a:gd name="T0" fmla="*/ 9 w 180"/>
                <a:gd name="T1" fmla="*/ 259 h 508"/>
                <a:gd name="T2" fmla="*/ 9 w 180"/>
                <a:gd name="T3" fmla="*/ 366 h 508"/>
                <a:gd name="T4" fmla="*/ 8 w 180"/>
                <a:gd name="T5" fmla="*/ 447 h 508"/>
                <a:gd name="T6" fmla="*/ 2 w 180"/>
                <a:gd name="T7" fmla="*/ 477 h 508"/>
                <a:gd name="T8" fmla="*/ 47 w 180"/>
                <a:gd name="T9" fmla="*/ 507 h 508"/>
                <a:gd name="T10" fmla="*/ 64 w 180"/>
                <a:gd name="T11" fmla="*/ 508 h 508"/>
                <a:gd name="T12" fmla="*/ 79 w 180"/>
                <a:gd name="T13" fmla="*/ 500 h 508"/>
                <a:gd name="T14" fmla="*/ 137 w 180"/>
                <a:gd name="T15" fmla="*/ 422 h 508"/>
                <a:gd name="T16" fmla="*/ 149 w 180"/>
                <a:gd name="T17" fmla="*/ 357 h 508"/>
                <a:gd name="T18" fmla="*/ 151 w 180"/>
                <a:gd name="T19" fmla="*/ 246 h 508"/>
                <a:gd name="T20" fmla="*/ 146 w 180"/>
                <a:gd name="T21" fmla="*/ 213 h 508"/>
                <a:gd name="T22" fmla="*/ 149 w 180"/>
                <a:gd name="T23" fmla="*/ 157 h 508"/>
                <a:gd name="T24" fmla="*/ 180 w 180"/>
                <a:gd name="T25" fmla="*/ 20 h 508"/>
                <a:gd name="T26" fmla="*/ 70 w 180"/>
                <a:gd name="T27" fmla="*/ 0 h 508"/>
                <a:gd name="T28" fmla="*/ 68 w 180"/>
                <a:gd name="T29" fmla="*/ 68 h 508"/>
                <a:gd name="T30" fmla="*/ 55 w 180"/>
                <a:gd name="T31" fmla="*/ 137 h 508"/>
                <a:gd name="T32" fmla="*/ 9 w 180"/>
                <a:gd name="T33" fmla="*/ 25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0" h="508">
                  <a:moveTo>
                    <a:pt x="9" y="259"/>
                  </a:moveTo>
                  <a:cubicBezTo>
                    <a:pt x="1" y="294"/>
                    <a:pt x="4" y="331"/>
                    <a:pt x="9" y="366"/>
                  </a:cubicBezTo>
                  <a:cubicBezTo>
                    <a:pt x="12" y="393"/>
                    <a:pt x="16" y="421"/>
                    <a:pt x="8" y="447"/>
                  </a:cubicBezTo>
                  <a:cubicBezTo>
                    <a:pt x="5" y="457"/>
                    <a:pt x="0" y="467"/>
                    <a:pt x="2" y="477"/>
                  </a:cubicBezTo>
                  <a:cubicBezTo>
                    <a:pt x="5" y="496"/>
                    <a:pt x="28" y="503"/>
                    <a:pt x="47" y="507"/>
                  </a:cubicBezTo>
                  <a:cubicBezTo>
                    <a:pt x="52" y="508"/>
                    <a:pt x="58" y="508"/>
                    <a:pt x="64" y="508"/>
                  </a:cubicBezTo>
                  <a:cubicBezTo>
                    <a:pt x="69" y="506"/>
                    <a:pt x="74" y="503"/>
                    <a:pt x="79" y="500"/>
                  </a:cubicBezTo>
                  <a:cubicBezTo>
                    <a:pt x="106" y="480"/>
                    <a:pt x="126" y="453"/>
                    <a:pt x="137" y="422"/>
                  </a:cubicBezTo>
                  <a:cubicBezTo>
                    <a:pt x="145" y="401"/>
                    <a:pt x="147" y="379"/>
                    <a:pt x="149" y="357"/>
                  </a:cubicBezTo>
                  <a:cubicBezTo>
                    <a:pt x="153" y="320"/>
                    <a:pt x="156" y="282"/>
                    <a:pt x="151" y="246"/>
                  </a:cubicBezTo>
                  <a:cubicBezTo>
                    <a:pt x="149" y="235"/>
                    <a:pt x="147" y="224"/>
                    <a:pt x="146" y="213"/>
                  </a:cubicBezTo>
                  <a:cubicBezTo>
                    <a:pt x="145" y="194"/>
                    <a:pt x="146" y="175"/>
                    <a:pt x="149" y="157"/>
                  </a:cubicBezTo>
                  <a:cubicBezTo>
                    <a:pt x="156" y="110"/>
                    <a:pt x="166" y="65"/>
                    <a:pt x="180" y="20"/>
                  </a:cubicBezTo>
                  <a:cubicBezTo>
                    <a:pt x="142" y="25"/>
                    <a:pt x="104" y="18"/>
                    <a:pt x="70" y="0"/>
                  </a:cubicBezTo>
                  <a:cubicBezTo>
                    <a:pt x="76" y="4"/>
                    <a:pt x="69" y="60"/>
                    <a:pt x="68" y="68"/>
                  </a:cubicBezTo>
                  <a:cubicBezTo>
                    <a:pt x="65" y="91"/>
                    <a:pt x="61" y="114"/>
                    <a:pt x="55" y="137"/>
                  </a:cubicBezTo>
                  <a:cubicBezTo>
                    <a:pt x="44" y="180"/>
                    <a:pt x="19" y="217"/>
                    <a:pt x="9" y="259"/>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6" name="iṧlîḑé"/>
            <p:cNvSpPr/>
            <p:nvPr/>
          </p:nvSpPr>
          <p:spPr bwMode="auto">
            <a:xfrm>
              <a:off x="4702176" y="2949576"/>
              <a:ext cx="79375" cy="295275"/>
            </a:xfrm>
            <a:custGeom>
              <a:avLst/>
              <a:gdLst>
                <a:gd name="T0" fmla="*/ 24 w 62"/>
                <a:gd name="T1" fmla="*/ 0 h 230"/>
                <a:gd name="T2" fmla="*/ 5 w 62"/>
                <a:gd name="T3" fmla="*/ 52 h 230"/>
                <a:gd name="T4" fmla="*/ 0 w 62"/>
                <a:gd name="T5" fmla="*/ 99 h 230"/>
                <a:gd name="T6" fmla="*/ 5 w 62"/>
                <a:gd name="T7" fmla="*/ 159 h 230"/>
                <a:gd name="T8" fmla="*/ 9 w 62"/>
                <a:gd name="T9" fmla="*/ 205 h 230"/>
                <a:gd name="T10" fmla="*/ 6 w 62"/>
                <a:gd name="T11" fmla="*/ 230 h 230"/>
                <a:gd name="T12" fmla="*/ 7 w 62"/>
                <a:gd name="T13" fmla="*/ 229 h 230"/>
                <a:gd name="T14" fmla="*/ 37 w 62"/>
                <a:gd name="T15" fmla="*/ 182 h 230"/>
                <a:gd name="T16" fmla="*/ 34 w 62"/>
                <a:gd name="T17" fmla="*/ 26 h 230"/>
                <a:gd name="T18" fmla="*/ 24 w 62"/>
                <a:gd name="T19"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230">
                  <a:moveTo>
                    <a:pt x="24" y="0"/>
                  </a:moveTo>
                  <a:cubicBezTo>
                    <a:pt x="16" y="17"/>
                    <a:pt x="9" y="34"/>
                    <a:pt x="5" y="52"/>
                  </a:cubicBezTo>
                  <a:cubicBezTo>
                    <a:pt x="1" y="68"/>
                    <a:pt x="0" y="83"/>
                    <a:pt x="0" y="99"/>
                  </a:cubicBezTo>
                  <a:cubicBezTo>
                    <a:pt x="0" y="119"/>
                    <a:pt x="2" y="139"/>
                    <a:pt x="5" y="159"/>
                  </a:cubicBezTo>
                  <a:cubicBezTo>
                    <a:pt x="7" y="174"/>
                    <a:pt x="9" y="190"/>
                    <a:pt x="9" y="205"/>
                  </a:cubicBezTo>
                  <a:cubicBezTo>
                    <a:pt x="9" y="213"/>
                    <a:pt x="8" y="222"/>
                    <a:pt x="6" y="230"/>
                  </a:cubicBezTo>
                  <a:cubicBezTo>
                    <a:pt x="6" y="230"/>
                    <a:pt x="7" y="229"/>
                    <a:pt x="7" y="229"/>
                  </a:cubicBezTo>
                  <a:cubicBezTo>
                    <a:pt x="17" y="213"/>
                    <a:pt x="29" y="199"/>
                    <a:pt x="37" y="182"/>
                  </a:cubicBezTo>
                  <a:cubicBezTo>
                    <a:pt x="62" y="135"/>
                    <a:pt x="53" y="76"/>
                    <a:pt x="34" y="26"/>
                  </a:cubicBezTo>
                  <a:cubicBezTo>
                    <a:pt x="31" y="18"/>
                    <a:pt x="27" y="9"/>
                    <a:pt x="24"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97" name="îṡ1ïdè"/>
            <p:cNvSpPr/>
            <p:nvPr/>
          </p:nvSpPr>
          <p:spPr bwMode="auto">
            <a:xfrm>
              <a:off x="4646613" y="2617788"/>
              <a:ext cx="349250" cy="928688"/>
            </a:xfrm>
            <a:custGeom>
              <a:avLst/>
              <a:gdLst>
                <a:gd name="T0" fmla="*/ 256 w 272"/>
                <a:gd name="T1" fmla="*/ 106 h 723"/>
                <a:gd name="T2" fmla="*/ 261 w 272"/>
                <a:gd name="T3" fmla="*/ 252 h 723"/>
                <a:gd name="T4" fmla="*/ 247 w 272"/>
                <a:gd name="T5" fmla="*/ 398 h 723"/>
                <a:gd name="T6" fmla="*/ 246 w 272"/>
                <a:gd name="T7" fmla="*/ 455 h 723"/>
                <a:gd name="T8" fmla="*/ 234 w 272"/>
                <a:gd name="T9" fmla="*/ 481 h 723"/>
                <a:gd name="T10" fmla="*/ 106 w 272"/>
                <a:gd name="T11" fmla="*/ 702 h 723"/>
                <a:gd name="T12" fmla="*/ 74 w 272"/>
                <a:gd name="T13" fmla="*/ 722 h 723"/>
                <a:gd name="T14" fmla="*/ 34 w 272"/>
                <a:gd name="T15" fmla="*/ 713 h 723"/>
                <a:gd name="T16" fmla="*/ 11 w 272"/>
                <a:gd name="T17" fmla="*/ 700 h 723"/>
                <a:gd name="T18" fmla="*/ 1 w 272"/>
                <a:gd name="T19" fmla="*/ 677 h 723"/>
                <a:gd name="T20" fmla="*/ 22 w 272"/>
                <a:gd name="T21" fmla="*/ 561 h 723"/>
                <a:gd name="T22" fmla="*/ 50 w 272"/>
                <a:gd name="T23" fmla="*/ 487 h 723"/>
                <a:gd name="T24" fmla="*/ 80 w 272"/>
                <a:gd name="T25" fmla="*/ 440 h 723"/>
                <a:gd name="T26" fmla="*/ 77 w 272"/>
                <a:gd name="T27" fmla="*/ 284 h 723"/>
                <a:gd name="T28" fmla="*/ 15 w 272"/>
                <a:gd name="T29" fmla="*/ 136 h 723"/>
                <a:gd name="T30" fmla="*/ 8 w 272"/>
                <a:gd name="T31" fmla="*/ 92 h 723"/>
                <a:gd name="T32" fmla="*/ 41 w 272"/>
                <a:gd name="T33" fmla="*/ 9 h 723"/>
                <a:gd name="T34" fmla="*/ 53 w 272"/>
                <a:gd name="T35" fmla="*/ 1 h 723"/>
                <a:gd name="T36" fmla="*/ 69 w 272"/>
                <a:gd name="T37" fmla="*/ 1 h 723"/>
                <a:gd name="T38" fmla="*/ 256 w 272"/>
                <a:gd name="T39" fmla="*/ 106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2" h="723">
                  <a:moveTo>
                    <a:pt x="256" y="106"/>
                  </a:moveTo>
                  <a:cubicBezTo>
                    <a:pt x="272" y="153"/>
                    <a:pt x="268" y="203"/>
                    <a:pt x="261" y="252"/>
                  </a:cubicBezTo>
                  <a:cubicBezTo>
                    <a:pt x="254" y="301"/>
                    <a:pt x="244" y="349"/>
                    <a:pt x="247" y="398"/>
                  </a:cubicBezTo>
                  <a:cubicBezTo>
                    <a:pt x="248" y="417"/>
                    <a:pt x="251" y="437"/>
                    <a:pt x="246" y="455"/>
                  </a:cubicBezTo>
                  <a:cubicBezTo>
                    <a:pt x="243" y="464"/>
                    <a:pt x="239" y="473"/>
                    <a:pt x="234" y="481"/>
                  </a:cubicBezTo>
                  <a:cubicBezTo>
                    <a:pt x="106" y="702"/>
                    <a:pt x="106" y="702"/>
                    <a:pt x="106" y="702"/>
                  </a:cubicBezTo>
                  <a:cubicBezTo>
                    <a:pt x="99" y="713"/>
                    <a:pt x="87" y="721"/>
                    <a:pt x="74" y="722"/>
                  </a:cubicBezTo>
                  <a:cubicBezTo>
                    <a:pt x="60" y="723"/>
                    <a:pt x="47" y="718"/>
                    <a:pt x="34" y="713"/>
                  </a:cubicBezTo>
                  <a:cubicBezTo>
                    <a:pt x="26" y="710"/>
                    <a:pt x="18" y="706"/>
                    <a:pt x="11" y="700"/>
                  </a:cubicBezTo>
                  <a:cubicBezTo>
                    <a:pt x="4" y="694"/>
                    <a:pt x="0" y="686"/>
                    <a:pt x="1" y="677"/>
                  </a:cubicBezTo>
                  <a:cubicBezTo>
                    <a:pt x="7" y="638"/>
                    <a:pt x="16" y="599"/>
                    <a:pt x="22" y="561"/>
                  </a:cubicBezTo>
                  <a:cubicBezTo>
                    <a:pt x="26" y="535"/>
                    <a:pt x="36" y="510"/>
                    <a:pt x="50" y="487"/>
                  </a:cubicBezTo>
                  <a:cubicBezTo>
                    <a:pt x="60" y="471"/>
                    <a:pt x="72" y="457"/>
                    <a:pt x="80" y="440"/>
                  </a:cubicBezTo>
                  <a:cubicBezTo>
                    <a:pt x="105" y="393"/>
                    <a:pt x="96" y="334"/>
                    <a:pt x="77" y="284"/>
                  </a:cubicBezTo>
                  <a:cubicBezTo>
                    <a:pt x="58" y="234"/>
                    <a:pt x="30" y="188"/>
                    <a:pt x="15" y="136"/>
                  </a:cubicBezTo>
                  <a:cubicBezTo>
                    <a:pt x="11" y="122"/>
                    <a:pt x="8" y="107"/>
                    <a:pt x="8" y="92"/>
                  </a:cubicBezTo>
                  <a:cubicBezTo>
                    <a:pt x="7" y="61"/>
                    <a:pt x="19" y="31"/>
                    <a:pt x="41" y="9"/>
                  </a:cubicBezTo>
                  <a:cubicBezTo>
                    <a:pt x="44" y="5"/>
                    <a:pt x="48" y="3"/>
                    <a:pt x="53" y="1"/>
                  </a:cubicBezTo>
                  <a:cubicBezTo>
                    <a:pt x="58" y="0"/>
                    <a:pt x="63" y="0"/>
                    <a:pt x="69" y="1"/>
                  </a:cubicBezTo>
                  <a:cubicBezTo>
                    <a:pt x="140" y="15"/>
                    <a:pt x="232" y="38"/>
                    <a:pt x="256" y="106"/>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8" name="ísḷîḍe"/>
            <p:cNvSpPr/>
            <p:nvPr/>
          </p:nvSpPr>
          <p:spPr bwMode="auto">
            <a:xfrm>
              <a:off x="6094413" y="1746251"/>
              <a:ext cx="358775" cy="288925"/>
            </a:xfrm>
            <a:custGeom>
              <a:avLst/>
              <a:gdLst>
                <a:gd name="T0" fmla="*/ 277 w 279"/>
                <a:gd name="T1" fmla="*/ 93 h 226"/>
                <a:gd name="T2" fmla="*/ 264 w 279"/>
                <a:gd name="T3" fmla="*/ 144 h 226"/>
                <a:gd name="T4" fmla="*/ 91 w 279"/>
                <a:gd name="T5" fmla="*/ 199 h 226"/>
                <a:gd name="T6" fmla="*/ 24 w 279"/>
                <a:gd name="T7" fmla="*/ 153 h 226"/>
                <a:gd name="T8" fmla="*/ 6 w 279"/>
                <a:gd name="T9" fmla="*/ 132 h 226"/>
                <a:gd name="T10" fmla="*/ 20 w 279"/>
                <a:gd name="T11" fmla="*/ 88 h 226"/>
                <a:gd name="T12" fmla="*/ 63 w 279"/>
                <a:gd name="T13" fmla="*/ 67 h 226"/>
                <a:gd name="T14" fmla="*/ 277 w 279"/>
                <a:gd name="T15" fmla="*/ 93 h 2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9" h="226">
                  <a:moveTo>
                    <a:pt x="277" y="93"/>
                  </a:moveTo>
                  <a:cubicBezTo>
                    <a:pt x="279" y="111"/>
                    <a:pt x="273" y="129"/>
                    <a:pt x="264" y="144"/>
                  </a:cubicBezTo>
                  <a:cubicBezTo>
                    <a:pt x="230" y="201"/>
                    <a:pt x="151" y="226"/>
                    <a:pt x="91" y="199"/>
                  </a:cubicBezTo>
                  <a:cubicBezTo>
                    <a:pt x="66" y="188"/>
                    <a:pt x="45" y="170"/>
                    <a:pt x="24" y="153"/>
                  </a:cubicBezTo>
                  <a:cubicBezTo>
                    <a:pt x="17" y="147"/>
                    <a:pt x="10" y="140"/>
                    <a:pt x="6" y="132"/>
                  </a:cubicBezTo>
                  <a:cubicBezTo>
                    <a:pt x="0" y="117"/>
                    <a:pt x="7" y="99"/>
                    <a:pt x="20" y="88"/>
                  </a:cubicBezTo>
                  <a:cubicBezTo>
                    <a:pt x="32" y="77"/>
                    <a:pt x="48" y="72"/>
                    <a:pt x="63" y="67"/>
                  </a:cubicBezTo>
                  <a:cubicBezTo>
                    <a:pt x="115" y="51"/>
                    <a:pt x="265" y="0"/>
                    <a:pt x="277" y="93"/>
                  </a:cubicBezTo>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99" name="iş1ïdé"/>
            <p:cNvSpPr/>
            <p:nvPr/>
          </p:nvSpPr>
          <p:spPr bwMode="auto">
            <a:xfrm>
              <a:off x="6267451" y="1792288"/>
              <a:ext cx="425450" cy="955675"/>
            </a:xfrm>
            <a:custGeom>
              <a:avLst/>
              <a:gdLst>
                <a:gd name="T0" fmla="*/ 113 w 331"/>
                <a:gd name="T1" fmla="*/ 2 h 745"/>
                <a:gd name="T2" fmla="*/ 282 w 331"/>
                <a:gd name="T3" fmla="*/ 104 h 745"/>
                <a:gd name="T4" fmla="*/ 327 w 331"/>
                <a:gd name="T5" fmla="*/ 144 h 745"/>
                <a:gd name="T6" fmla="*/ 328 w 331"/>
                <a:gd name="T7" fmla="*/ 177 h 745"/>
                <a:gd name="T8" fmla="*/ 316 w 331"/>
                <a:gd name="T9" fmla="*/ 240 h 745"/>
                <a:gd name="T10" fmla="*/ 275 w 331"/>
                <a:gd name="T11" fmla="*/ 303 h 745"/>
                <a:gd name="T12" fmla="*/ 207 w 331"/>
                <a:gd name="T13" fmla="*/ 415 h 745"/>
                <a:gd name="T14" fmla="*/ 256 w 331"/>
                <a:gd name="T15" fmla="*/ 617 h 745"/>
                <a:gd name="T16" fmla="*/ 256 w 331"/>
                <a:gd name="T17" fmla="*/ 622 h 745"/>
                <a:gd name="T18" fmla="*/ 253 w 331"/>
                <a:gd name="T19" fmla="*/ 625 h 745"/>
                <a:gd name="T20" fmla="*/ 203 w 331"/>
                <a:gd name="T21" fmla="*/ 658 h 745"/>
                <a:gd name="T22" fmla="*/ 189 w 331"/>
                <a:gd name="T23" fmla="*/ 670 h 745"/>
                <a:gd name="T24" fmla="*/ 176 w 331"/>
                <a:gd name="T25" fmla="*/ 711 h 745"/>
                <a:gd name="T26" fmla="*/ 145 w 331"/>
                <a:gd name="T27" fmla="*/ 739 h 745"/>
                <a:gd name="T28" fmla="*/ 102 w 331"/>
                <a:gd name="T29" fmla="*/ 743 h 745"/>
                <a:gd name="T30" fmla="*/ 52 w 331"/>
                <a:gd name="T31" fmla="*/ 725 h 745"/>
                <a:gd name="T32" fmla="*/ 21 w 331"/>
                <a:gd name="T33" fmla="*/ 689 h 745"/>
                <a:gd name="T34" fmla="*/ 5 w 331"/>
                <a:gd name="T35" fmla="*/ 660 h 745"/>
                <a:gd name="T36" fmla="*/ 0 w 331"/>
                <a:gd name="T37" fmla="*/ 613 h 745"/>
                <a:gd name="T38" fmla="*/ 8 w 331"/>
                <a:gd name="T39" fmla="*/ 525 h 745"/>
                <a:gd name="T40" fmla="*/ 16 w 331"/>
                <a:gd name="T41" fmla="*/ 490 h 745"/>
                <a:gd name="T42" fmla="*/ 21 w 331"/>
                <a:gd name="T43" fmla="*/ 418 h 745"/>
                <a:gd name="T44" fmla="*/ 39 w 331"/>
                <a:gd name="T45" fmla="*/ 340 h 745"/>
                <a:gd name="T46" fmla="*/ 49 w 331"/>
                <a:gd name="T47" fmla="*/ 291 h 745"/>
                <a:gd name="T48" fmla="*/ 73 w 331"/>
                <a:gd name="T49" fmla="*/ 207 h 745"/>
                <a:gd name="T50" fmla="*/ 89 w 331"/>
                <a:gd name="T51" fmla="*/ 160 h 745"/>
                <a:gd name="T52" fmla="*/ 100 w 331"/>
                <a:gd name="T53" fmla="*/ 130 h 745"/>
                <a:gd name="T54" fmla="*/ 119 w 331"/>
                <a:gd name="T55" fmla="*/ 73 h 745"/>
                <a:gd name="T56" fmla="*/ 107 w 331"/>
                <a:gd name="T57" fmla="*/ 5 h 745"/>
                <a:gd name="T58" fmla="*/ 113 w 331"/>
                <a:gd name="T59" fmla="*/ 2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31" h="745">
                  <a:moveTo>
                    <a:pt x="113" y="2"/>
                  </a:moveTo>
                  <a:cubicBezTo>
                    <a:pt x="160" y="40"/>
                    <a:pt x="229" y="76"/>
                    <a:pt x="282" y="104"/>
                  </a:cubicBezTo>
                  <a:cubicBezTo>
                    <a:pt x="300" y="114"/>
                    <a:pt x="321" y="124"/>
                    <a:pt x="327" y="144"/>
                  </a:cubicBezTo>
                  <a:cubicBezTo>
                    <a:pt x="331" y="155"/>
                    <a:pt x="329" y="166"/>
                    <a:pt x="328" y="177"/>
                  </a:cubicBezTo>
                  <a:cubicBezTo>
                    <a:pt x="326" y="198"/>
                    <a:pt x="324" y="220"/>
                    <a:pt x="316" y="240"/>
                  </a:cubicBezTo>
                  <a:cubicBezTo>
                    <a:pt x="306" y="263"/>
                    <a:pt x="289" y="282"/>
                    <a:pt x="275" y="303"/>
                  </a:cubicBezTo>
                  <a:cubicBezTo>
                    <a:pt x="251" y="339"/>
                    <a:pt x="237" y="383"/>
                    <a:pt x="207" y="415"/>
                  </a:cubicBezTo>
                  <a:cubicBezTo>
                    <a:pt x="227" y="481"/>
                    <a:pt x="249" y="548"/>
                    <a:pt x="256" y="617"/>
                  </a:cubicBezTo>
                  <a:cubicBezTo>
                    <a:pt x="257" y="619"/>
                    <a:pt x="257" y="621"/>
                    <a:pt x="256" y="622"/>
                  </a:cubicBezTo>
                  <a:cubicBezTo>
                    <a:pt x="255" y="624"/>
                    <a:pt x="254" y="625"/>
                    <a:pt x="253" y="625"/>
                  </a:cubicBezTo>
                  <a:cubicBezTo>
                    <a:pt x="203" y="658"/>
                    <a:pt x="203" y="658"/>
                    <a:pt x="203" y="658"/>
                  </a:cubicBezTo>
                  <a:cubicBezTo>
                    <a:pt x="198" y="661"/>
                    <a:pt x="193" y="665"/>
                    <a:pt x="189" y="670"/>
                  </a:cubicBezTo>
                  <a:cubicBezTo>
                    <a:pt x="180" y="681"/>
                    <a:pt x="181" y="697"/>
                    <a:pt x="176" y="711"/>
                  </a:cubicBezTo>
                  <a:cubicBezTo>
                    <a:pt x="170" y="724"/>
                    <a:pt x="158" y="734"/>
                    <a:pt x="145" y="739"/>
                  </a:cubicBezTo>
                  <a:cubicBezTo>
                    <a:pt x="131" y="743"/>
                    <a:pt x="117" y="745"/>
                    <a:pt x="102" y="743"/>
                  </a:cubicBezTo>
                  <a:cubicBezTo>
                    <a:pt x="84" y="742"/>
                    <a:pt x="67" y="736"/>
                    <a:pt x="52" y="725"/>
                  </a:cubicBezTo>
                  <a:cubicBezTo>
                    <a:pt x="39" y="716"/>
                    <a:pt x="30" y="702"/>
                    <a:pt x="21" y="689"/>
                  </a:cubicBezTo>
                  <a:cubicBezTo>
                    <a:pt x="15" y="680"/>
                    <a:pt x="10" y="670"/>
                    <a:pt x="5" y="660"/>
                  </a:cubicBezTo>
                  <a:cubicBezTo>
                    <a:pt x="0" y="645"/>
                    <a:pt x="0" y="629"/>
                    <a:pt x="0" y="613"/>
                  </a:cubicBezTo>
                  <a:cubicBezTo>
                    <a:pt x="0" y="584"/>
                    <a:pt x="3" y="554"/>
                    <a:pt x="8" y="525"/>
                  </a:cubicBezTo>
                  <a:cubicBezTo>
                    <a:pt x="11" y="513"/>
                    <a:pt x="14" y="501"/>
                    <a:pt x="16" y="490"/>
                  </a:cubicBezTo>
                  <a:cubicBezTo>
                    <a:pt x="19" y="466"/>
                    <a:pt x="18" y="442"/>
                    <a:pt x="21" y="418"/>
                  </a:cubicBezTo>
                  <a:cubicBezTo>
                    <a:pt x="25" y="392"/>
                    <a:pt x="31" y="365"/>
                    <a:pt x="39" y="340"/>
                  </a:cubicBezTo>
                  <a:cubicBezTo>
                    <a:pt x="43" y="324"/>
                    <a:pt x="47" y="308"/>
                    <a:pt x="49" y="291"/>
                  </a:cubicBezTo>
                  <a:cubicBezTo>
                    <a:pt x="54" y="263"/>
                    <a:pt x="63" y="235"/>
                    <a:pt x="73" y="207"/>
                  </a:cubicBezTo>
                  <a:cubicBezTo>
                    <a:pt x="89" y="160"/>
                    <a:pt x="89" y="160"/>
                    <a:pt x="89" y="160"/>
                  </a:cubicBezTo>
                  <a:cubicBezTo>
                    <a:pt x="92" y="150"/>
                    <a:pt x="96" y="140"/>
                    <a:pt x="100" y="130"/>
                  </a:cubicBezTo>
                  <a:cubicBezTo>
                    <a:pt x="107" y="111"/>
                    <a:pt x="117" y="93"/>
                    <a:pt x="119" y="73"/>
                  </a:cubicBezTo>
                  <a:cubicBezTo>
                    <a:pt x="122" y="51"/>
                    <a:pt x="99" y="26"/>
                    <a:pt x="107" y="5"/>
                  </a:cubicBezTo>
                  <a:cubicBezTo>
                    <a:pt x="107" y="3"/>
                    <a:pt x="111" y="0"/>
                    <a:pt x="113" y="2"/>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0" name="íŝľîďe"/>
            <p:cNvSpPr/>
            <p:nvPr/>
          </p:nvSpPr>
          <p:spPr bwMode="auto">
            <a:xfrm>
              <a:off x="6307138" y="1962151"/>
              <a:ext cx="411163" cy="677863"/>
            </a:xfrm>
            <a:custGeom>
              <a:avLst/>
              <a:gdLst>
                <a:gd name="T0" fmla="*/ 283 w 320"/>
                <a:gd name="T1" fmla="*/ 0 h 527"/>
                <a:gd name="T2" fmla="*/ 304 w 320"/>
                <a:gd name="T3" fmla="*/ 28 h 527"/>
                <a:gd name="T4" fmla="*/ 311 w 320"/>
                <a:gd name="T5" fmla="*/ 109 h 527"/>
                <a:gd name="T6" fmla="*/ 308 w 320"/>
                <a:gd name="T7" fmla="*/ 130 h 527"/>
                <a:gd name="T8" fmla="*/ 310 w 320"/>
                <a:gd name="T9" fmla="*/ 154 h 527"/>
                <a:gd name="T10" fmla="*/ 311 w 320"/>
                <a:gd name="T11" fmla="*/ 246 h 527"/>
                <a:gd name="T12" fmla="*/ 306 w 320"/>
                <a:gd name="T13" fmla="*/ 349 h 527"/>
                <a:gd name="T14" fmla="*/ 259 w 320"/>
                <a:gd name="T15" fmla="*/ 400 h 527"/>
                <a:gd name="T16" fmla="*/ 39 w 320"/>
                <a:gd name="T17" fmla="*/ 527 h 527"/>
                <a:gd name="T18" fmla="*/ 44 w 320"/>
                <a:gd name="T19" fmla="*/ 467 h 527"/>
                <a:gd name="T20" fmla="*/ 0 w 320"/>
                <a:gd name="T21" fmla="*/ 422 h 527"/>
                <a:gd name="T22" fmla="*/ 66 w 320"/>
                <a:gd name="T23" fmla="*/ 398 h 527"/>
                <a:gd name="T24" fmla="*/ 179 w 320"/>
                <a:gd name="T25" fmla="*/ 315 h 527"/>
                <a:gd name="T26" fmla="*/ 191 w 320"/>
                <a:gd name="T27" fmla="*/ 300 h 527"/>
                <a:gd name="T28" fmla="*/ 178 w 320"/>
                <a:gd name="T29" fmla="*/ 266 h 527"/>
                <a:gd name="T30" fmla="*/ 170 w 320"/>
                <a:gd name="T31" fmla="*/ 155 h 527"/>
                <a:gd name="T32" fmla="*/ 220 w 320"/>
                <a:gd name="T33" fmla="*/ 42 h 527"/>
                <a:gd name="T34" fmla="*/ 283 w 320"/>
                <a:gd name="T35" fmla="*/ 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0" h="527">
                  <a:moveTo>
                    <a:pt x="283" y="0"/>
                  </a:moveTo>
                  <a:cubicBezTo>
                    <a:pt x="294" y="5"/>
                    <a:pt x="301" y="17"/>
                    <a:pt x="304" y="28"/>
                  </a:cubicBezTo>
                  <a:cubicBezTo>
                    <a:pt x="313" y="54"/>
                    <a:pt x="316" y="82"/>
                    <a:pt x="311" y="109"/>
                  </a:cubicBezTo>
                  <a:cubicBezTo>
                    <a:pt x="309" y="116"/>
                    <a:pt x="308" y="123"/>
                    <a:pt x="308" y="130"/>
                  </a:cubicBezTo>
                  <a:cubicBezTo>
                    <a:pt x="308" y="138"/>
                    <a:pt x="308" y="146"/>
                    <a:pt x="310" y="154"/>
                  </a:cubicBezTo>
                  <a:cubicBezTo>
                    <a:pt x="314" y="184"/>
                    <a:pt x="310" y="215"/>
                    <a:pt x="311" y="246"/>
                  </a:cubicBezTo>
                  <a:cubicBezTo>
                    <a:pt x="313" y="281"/>
                    <a:pt x="320" y="318"/>
                    <a:pt x="306" y="349"/>
                  </a:cubicBezTo>
                  <a:cubicBezTo>
                    <a:pt x="296" y="370"/>
                    <a:pt x="278" y="386"/>
                    <a:pt x="259" y="400"/>
                  </a:cubicBezTo>
                  <a:cubicBezTo>
                    <a:pt x="192" y="453"/>
                    <a:pt x="118" y="495"/>
                    <a:pt x="39" y="527"/>
                  </a:cubicBezTo>
                  <a:cubicBezTo>
                    <a:pt x="52" y="511"/>
                    <a:pt x="53" y="486"/>
                    <a:pt x="44" y="467"/>
                  </a:cubicBezTo>
                  <a:cubicBezTo>
                    <a:pt x="35" y="448"/>
                    <a:pt x="18" y="433"/>
                    <a:pt x="0" y="422"/>
                  </a:cubicBezTo>
                  <a:cubicBezTo>
                    <a:pt x="23" y="417"/>
                    <a:pt x="45" y="409"/>
                    <a:pt x="66" y="398"/>
                  </a:cubicBezTo>
                  <a:cubicBezTo>
                    <a:pt x="108" y="377"/>
                    <a:pt x="144" y="346"/>
                    <a:pt x="179" y="315"/>
                  </a:cubicBezTo>
                  <a:cubicBezTo>
                    <a:pt x="184" y="311"/>
                    <a:pt x="188" y="306"/>
                    <a:pt x="191" y="300"/>
                  </a:cubicBezTo>
                  <a:cubicBezTo>
                    <a:pt x="194" y="288"/>
                    <a:pt x="185" y="277"/>
                    <a:pt x="178" y="266"/>
                  </a:cubicBezTo>
                  <a:cubicBezTo>
                    <a:pt x="157" y="234"/>
                    <a:pt x="162" y="192"/>
                    <a:pt x="170" y="155"/>
                  </a:cubicBezTo>
                  <a:cubicBezTo>
                    <a:pt x="180" y="115"/>
                    <a:pt x="194" y="74"/>
                    <a:pt x="220" y="42"/>
                  </a:cubicBezTo>
                  <a:cubicBezTo>
                    <a:pt x="237" y="21"/>
                    <a:pt x="258" y="6"/>
                    <a:pt x="283" y="0"/>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1" name="ïŝḷïḑe"/>
            <p:cNvSpPr/>
            <p:nvPr/>
          </p:nvSpPr>
          <p:spPr bwMode="auto">
            <a:xfrm>
              <a:off x="6176963" y="2505076"/>
              <a:ext cx="212725" cy="166688"/>
            </a:xfrm>
            <a:custGeom>
              <a:avLst/>
              <a:gdLst>
                <a:gd name="T0" fmla="*/ 136 w 165"/>
                <a:gd name="T1" fmla="*/ 106 h 130"/>
                <a:gd name="T2" fmla="*/ 123 w 165"/>
                <a:gd name="T3" fmla="*/ 122 h 130"/>
                <a:gd name="T4" fmla="*/ 81 w 165"/>
                <a:gd name="T5" fmla="*/ 121 h 130"/>
                <a:gd name="T6" fmla="*/ 47 w 165"/>
                <a:gd name="T7" fmla="*/ 99 h 130"/>
                <a:gd name="T8" fmla="*/ 32 w 165"/>
                <a:gd name="T9" fmla="*/ 88 h 130"/>
                <a:gd name="T10" fmla="*/ 1 w 165"/>
                <a:gd name="T11" fmla="*/ 77 h 130"/>
                <a:gd name="T12" fmla="*/ 0 w 165"/>
                <a:gd name="T13" fmla="*/ 74 h 130"/>
                <a:gd name="T14" fmla="*/ 8 w 165"/>
                <a:gd name="T15" fmla="*/ 69 h 130"/>
                <a:gd name="T16" fmla="*/ 54 w 165"/>
                <a:gd name="T17" fmla="*/ 55 h 130"/>
                <a:gd name="T18" fmla="*/ 43 w 165"/>
                <a:gd name="T19" fmla="*/ 43 h 130"/>
                <a:gd name="T20" fmla="*/ 41 w 165"/>
                <a:gd name="T21" fmla="*/ 37 h 130"/>
                <a:gd name="T22" fmla="*/ 45 w 165"/>
                <a:gd name="T23" fmla="*/ 32 h 130"/>
                <a:gd name="T24" fmla="*/ 142 w 165"/>
                <a:gd name="T25" fmla="*/ 15 h 130"/>
                <a:gd name="T26" fmla="*/ 150 w 165"/>
                <a:gd name="T27" fmla="*/ 21 h 130"/>
                <a:gd name="T28" fmla="*/ 153 w 165"/>
                <a:gd name="T29" fmla="*/ 29 h 130"/>
                <a:gd name="T30" fmla="*/ 162 w 165"/>
                <a:gd name="T31" fmla="*/ 69 h 130"/>
                <a:gd name="T32" fmla="*/ 136 w 165"/>
                <a:gd name="T33" fmla="*/ 10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5" h="130">
                  <a:moveTo>
                    <a:pt x="136" y="106"/>
                  </a:moveTo>
                  <a:cubicBezTo>
                    <a:pt x="133" y="112"/>
                    <a:pt x="128" y="117"/>
                    <a:pt x="123" y="122"/>
                  </a:cubicBezTo>
                  <a:cubicBezTo>
                    <a:pt x="111" y="130"/>
                    <a:pt x="94" y="126"/>
                    <a:pt x="81" y="121"/>
                  </a:cubicBezTo>
                  <a:cubicBezTo>
                    <a:pt x="68" y="116"/>
                    <a:pt x="57" y="108"/>
                    <a:pt x="47" y="99"/>
                  </a:cubicBezTo>
                  <a:cubicBezTo>
                    <a:pt x="42" y="95"/>
                    <a:pt x="37" y="91"/>
                    <a:pt x="32" y="88"/>
                  </a:cubicBezTo>
                  <a:cubicBezTo>
                    <a:pt x="21" y="84"/>
                    <a:pt x="6" y="87"/>
                    <a:pt x="1" y="77"/>
                  </a:cubicBezTo>
                  <a:cubicBezTo>
                    <a:pt x="0" y="76"/>
                    <a:pt x="0" y="75"/>
                    <a:pt x="0" y="74"/>
                  </a:cubicBezTo>
                  <a:cubicBezTo>
                    <a:pt x="0" y="70"/>
                    <a:pt x="5" y="69"/>
                    <a:pt x="8" y="69"/>
                  </a:cubicBezTo>
                  <a:cubicBezTo>
                    <a:pt x="24" y="68"/>
                    <a:pt x="40" y="63"/>
                    <a:pt x="54" y="55"/>
                  </a:cubicBezTo>
                  <a:cubicBezTo>
                    <a:pt x="50" y="52"/>
                    <a:pt x="46" y="48"/>
                    <a:pt x="43" y="43"/>
                  </a:cubicBezTo>
                  <a:cubicBezTo>
                    <a:pt x="42" y="41"/>
                    <a:pt x="41" y="39"/>
                    <a:pt x="41" y="37"/>
                  </a:cubicBezTo>
                  <a:cubicBezTo>
                    <a:pt x="42" y="35"/>
                    <a:pt x="43" y="33"/>
                    <a:pt x="45" y="32"/>
                  </a:cubicBezTo>
                  <a:cubicBezTo>
                    <a:pt x="71" y="7"/>
                    <a:pt x="110" y="0"/>
                    <a:pt x="142" y="15"/>
                  </a:cubicBezTo>
                  <a:cubicBezTo>
                    <a:pt x="146" y="17"/>
                    <a:pt x="148" y="19"/>
                    <a:pt x="150" y="21"/>
                  </a:cubicBezTo>
                  <a:cubicBezTo>
                    <a:pt x="152" y="24"/>
                    <a:pt x="153" y="26"/>
                    <a:pt x="153" y="29"/>
                  </a:cubicBezTo>
                  <a:cubicBezTo>
                    <a:pt x="156" y="40"/>
                    <a:pt x="165" y="57"/>
                    <a:pt x="162" y="69"/>
                  </a:cubicBezTo>
                  <a:cubicBezTo>
                    <a:pt x="158" y="82"/>
                    <a:pt x="144" y="95"/>
                    <a:pt x="136" y="106"/>
                  </a:cubicBezTo>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02" name="isliḑé"/>
            <p:cNvSpPr/>
            <p:nvPr/>
          </p:nvSpPr>
          <p:spPr bwMode="auto">
            <a:xfrm>
              <a:off x="5938838" y="1727201"/>
              <a:ext cx="273050" cy="865188"/>
            </a:xfrm>
            <a:custGeom>
              <a:avLst/>
              <a:gdLst>
                <a:gd name="T0" fmla="*/ 49 w 212"/>
                <a:gd name="T1" fmla="*/ 661 h 673"/>
                <a:gd name="T2" fmla="*/ 141 w 212"/>
                <a:gd name="T3" fmla="*/ 455 h 673"/>
                <a:gd name="T4" fmla="*/ 156 w 212"/>
                <a:gd name="T5" fmla="*/ 403 h 673"/>
                <a:gd name="T6" fmla="*/ 192 w 212"/>
                <a:gd name="T7" fmla="*/ 277 h 673"/>
                <a:gd name="T8" fmla="*/ 205 w 212"/>
                <a:gd name="T9" fmla="*/ 222 h 673"/>
                <a:gd name="T10" fmla="*/ 212 w 212"/>
                <a:gd name="T11" fmla="*/ 123 h 673"/>
                <a:gd name="T12" fmla="*/ 202 w 212"/>
                <a:gd name="T13" fmla="*/ 83 h 673"/>
                <a:gd name="T14" fmla="*/ 194 w 212"/>
                <a:gd name="T15" fmla="*/ 56 h 673"/>
                <a:gd name="T16" fmla="*/ 178 w 212"/>
                <a:gd name="T17" fmla="*/ 21 h 673"/>
                <a:gd name="T18" fmla="*/ 171 w 212"/>
                <a:gd name="T19" fmla="*/ 13 h 673"/>
                <a:gd name="T20" fmla="*/ 155 w 212"/>
                <a:gd name="T21" fmla="*/ 6 h 673"/>
                <a:gd name="T22" fmla="*/ 116 w 212"/>
                <a:gd name="T23" fmla="*/ 0 h 673"/>
                <a:gd name="T24" fmla="*/ 80 w 212"/>
                <a:gd name="T25" fmla="*/ 15 h 673"/>
                <a:gd name="T26" fmla="*/ 65 w 212"/>
                <a:gd name="T27" fmla="*/ 42 h 673"/>
                <a:gd name="T28" fmla="*/ 59 w 212"/>
                <a:gd name="T29" fmla="*/ 53 h 673"/>
                <a:gd name="T30" fmla="*/ 55 w 212"/>
                <a:gd name="T31" fmla="*/ 71 h 673"/>
                <a:gd name="T32" fmla="*/ 50 w 212"/>
                <a:gd name="T33" fmla="*/ 146 h 673"/>
                <a:gd name="T34" fmla="*/ 49 w 212"/>
                <a:gd name="T35" fmla="*/ 181 h 673"/>
                <a:gd name="T36" fmla="*/ 51 w 212"/>
                <a:gd name="T37" fmla="*/ 208 h 673"/>
                <a:gd name="T38" fmla="*/ 61 w 212"/>
                <a:gd name="T39" fmla="*/ 295 h 673"/>
                <a:gd name="T40" fmla="*/ 63 w 212"/>
                <a:gd name="T41" fmla="*/ 355 h 673"/>
                <a:gd name="T42" fmla="*/ 46 w 212"/>
                <a:gd name="T43" fmla="*/ 503 h 673"/>
                <a:gd name="T44" fmla="*/ 24 w 212"/>
                <a:gd name="T45" fmla="*/ 571 h 673"/>
                <a:gd name="T46" fmla="*/ 4 w 212"/>
                <a:gd name="T47" fmla="*/ 629 h 673"/>
                <a:gd name="T48" fmla="*/ 9 w 212"/>
                <a:gd name="T49" fmla="*/ 650 h 673"/>
                <a:gd name="T50" fmla="*/ 10 w 212"/>
                <a:gd name="T51" fmla="*/ 664 h 673"/>
                <a:gd name="T52" fmla="*/ 28 w 212"/>
                <a:gd name="T53" fmla="*/ 672 h 673"/>
                <a:gd name="T54" fmla="*/ 49 w 212"/>
                <a:gd name="T55" fmla="*/ 66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2" h="673">
                  <a:moveTo>
                    <a:pt x="49" y="661"/>
                  </a:moveTo>
                  <a:cubicBezTo>
                    <a:pt x="98" y="603"/>
                    <a:pt x="121" y="528"/>
                    <a:pt x="141" y="455"/>
                  </a:cubicBezTo>
                  <a:cubicBezTo>
                    <a:pt x="156" y="403"/>
                    <a:pt x="156" y="403"/>
                    <a:pt x="156" y="403"/>
                  </a:cubicBezTo>
                  <a:cubicBezTo>
                    <a:pt x="192" y="277"/>
                    <a:pt x="192" y="277"/>
                    <a:pt x="192" y="277"/>
                  </a:cubicBezTo>
                  <a:cubicBezTo>
                    <a:pt x="197" y="259"/>
                    <a:pt x="202" y="240"/>
                    <a:pt x="205" y="222"/>
                  </a:cubicBezTo>
                  <a:cubicBezTo>
                    <a:pt x="211" y="189"/>
                    <a:pt x="212" y="156"/>
                    <a:pt x="212" y="123"/>
                  </a:cubicBezTo>
                  <a:cubicBezTo>
                    <a:pt x="211" y="109"/>
                    <a:pt x="208" y="96"/>
                    <a:pt x="202" y="83"/>
                  </a:cubicBezTo>
                  <a:cubicBezTo>
                    <a:pt x="199" y="75"/>
                    <a:pt x="197" y="65"/>
                    <a:pt x="194" y="56"/>
                  </a:cubicBezTo>
                  <a:cubicBezTo>
                    <a:pt x="191" y="44"/>
                    <a:pt x="185" y="32"/>
                    <a:pt x="178" y="21"/>
                  </a:cubicBezTo>
                  <a:cubicBezTo>
                    <a:pt x="176" y="18"/>
                    <a:pt x="174" y="15"/>
                    <a:pt x="171" y="13"/>
                  </a:cubicBezTo>
                  <a:cubicBezTo>
                    <a:pt x="166" y="9"/>
                    <a:pt x="161" y="7"/>
                    <a:pt x="155" y="6"/>
                  </a:cubicBezTo>
                  <a:cubicBezTo>
                    <a:pt x="142" y="2"/>
                    <a:pt x="129" y="0"/>
                    <a:pt x="116" y="0"/>
                  </a:cubicBezTo>
                  <a:cubicBezTo>
                    <a:pt x="102" y="0"/>
                    <a:pt x="89" y="5"/>
                    <a:pt x="80" y="15"/>
                  </a:cubicBezTo>
                  <a:cubicBezTo>
                    <a:pt x="74" y="23"/>
                    <a:pt x="71" y="33"/>
                    <a:pt x="65" y="42"/>
                  </a:cubicBezTo>
                  <a:cubicBezTo>
                    <a:pt x="63" y="45"/>
                    <a:pt x="61" y="49"/>
                    <a:pt x="59" y="53"/>
                  </a:cubicBezTo>
                  <a:cubicBezTo>
                    <a:pt x="57" y="58"/>
                    <a:pt x="55" y="65"/>
                    <a:pt x="55" y="71"/>
                  </a:cubicBezTo>
                  <a:cubicBezTo>
                    <a:pt x="53" y="96"/>
                    <a:pt x="51" y="121"/>
                    <a:pt x="50" y="146"/>
                  </a:cubicBezTo>
                  <a:cubicBezTo>
                    <a:pt x="49" y="158"/>
                    <a:pt x="49" y="170"/>
                    <a:pt x="49" y="181"/>
                  </a:cubicBezTo>
                  <a:cubicBezTo>
                    <a:pt x="49" y="190"/>
                    <a:pt x="50" y="199"/>
                    <a:pt x="51" y="208"/>
                  </a:cubicBezTo>
                  <a:cubicBezTo>
                    <a:pt x="61" y="295"/>
                    <a:pt x="61" y="295"/>
                    <a:pt x="61" y="295"/>
                  </a:cubicBezTo>
                  <a:cubicBezTo>
                    <a:pt x="63" y="316"/>
                    <a:pt x="62" y="335"/>
                    <a:pt x="63" y="355"/>
                  </a:cubicBezTo>
                  <a:cubicBezTo>
                    <a:pt x="68" y="405"/>
                    <a:pt x="57" y="455"/>
                    <a:pt x="46" y="503"/>
                  </a:cubicBezTo>
                  <a:cubicBezTo>
                    <a:pt x="41" y="527"/>
                    <a:pt x="36" y="550"/>
                    <a:pt x="24" y="571"/>
                  </a:cubicBezTo>
                  <a:cubicBezTo>
                    <a:pt x="14" y="590"/>
                    <a:pt x="0" y="608"/>
                    <a:pt x="4" y="629"/>
                  </a:cubicBezTo>
                  <a:cubicBezTo>
                    <a:pt x="5" y="636"/>
                    <a:pt x="9" y="643"/>
                    <a:pt x="9" y="650"/>
                  </a:cubicBezTo>
                  <a:cubicBezTo>
                    <a:pt x="9" y="655"/>
                    <a:pt x="9" y="659"/>
                    <a:pt x="10" y="664"/>
                  </a:cubicBezTo>
                  <a:cubicBezTo>
                    <a:pt x="14" y="670"/>
                    <a:pt x="21" y="673"/>
                    <a:pt x="28" y="672"/>
                  </a:cubicBezTo>
                  <a:cubicBezTo>
                    <a:pt x="35" y="670"/>
                    <a:pt x="43" y="667"/>
                    <a:pt x="49" y="661"/>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3" name="îṣ1íḓè"/>
            <p:cNvSpPr/>
            <p:nvPr/>
          </p:nvSpPr>
          <p:spPr bwMode="auto">
            <a:xfrm>
              <a:off x="5902326" y="2206626"/>
              <a:ext cx="166688" cy="292100"/>
            </a:xfrm>
            <a:custGeom>
              <a:avLst/>
              <a:gdLst>
                <a:gd name="T0" fmla="*/ 84 w 130"/>
                <a:gd name="T1" fmla="*/ 58 h 227"/>
                <a:gd name="T2" fmla="*/ 85 w 130"/>
                <a:gd name="T3" fmla="*/ 93 h 227"/>
                <a:gd name="T4" fmla="*/ 93 w 130"/>
                <a:gd name="T5" fmla="*/ 137 h 227"/>
                <a:gd name="T6" fmla="*/ 116 w 130"/>
                <a:gd name="T7" fmla="*/ 179 h 227"/>
                <a:gd name="T8" fmla="*/ 126 w 130"/>
                <a:gd name="T9" fmla="*/ 186 h 227"/>
                <a:gd name="T10" fmla="*/ 129 w 130"/>
                <a:gd name="T11" fmla="*/ 196 h 227"/>
                <a:gd name="T12" fmla="*/ 118 w 130"/>
                <a:gd name="T13" fmla="*/ 195 h 227"/>
                <a:gd name="T14" fmla="*/ 120 w 130"/>
                <a:gd name="T15" fmla="*/ 210 h 227"/>
                <a:gd name="T16" fmla="*/ 105 w 130"/>
                <a:gd name="T17" fmla="*/ 212 h 227"/>
                <a:gd name="T18" fmla="*/ 103 w 130"/>
                <a:gd name="T19" fmla="*/ 211 h 227"/>
                <a:gd name="T20" fmla="*/ 102 w 130"/>
                <a:gd name="T21" fmla="*/ 221 h 227"/>
                <a:gd name="T22" fmla="*/ 94 w 130"/>
                <a:gd name="T23" fmla="*/ 227 h 227"/>
                <a:gd name="T24" fmla="*/ 88 w 130"/>
                <a:gd name="T25" fmla="*/ 225 h 227"/>
                <a:gd name="T26" fmla="*/ 59 w 130"/>
                <a:gd name="T27" fmla="*/ 207 h 227"/>
                <a:gd name="T28" fmla="*/ 39 w 130"/>
                <a:gd name="T29" fmla="*/ 187 h 227"/>
                <a:gd name="T30" fmla="*/ 26 w 130"/>
                <a:gd name="T31" fmla="*/ 168 h 227"/>
                <a:gd name="T32" fmla="*/ 20 w 130"/>
                <a:gd name="T33" fmla="*/ 156 h 227"/>
                <a:gd name="T34" fmla="*/ 21 w 130"/>
                <a:gd name="T35" fmla="*/ 107 h 227"/>
                <a:gd name="T36" fmla="*/ 14 w 130"/>
                <a:gd name="T37" fmla="*/ 97 h 227"/>
                <a:gd name="T38" fmla="*/ 2 w 130"/>
                <a:gd name="T39" fmla="*/ 25 h 227"/>
                <a:gd name="T40" fmla="*/ 12 w 130"/>
                <a:gd name="T41" fmla="*/ 3 h 227"/>
                <a:gd name="T42" fmla="*/ 30 w 130"/>
                <a:gd name="T43" fmla="*/ 6 h 227"/>
                <a:gd name="T44" fmla="*/ 47 w 130"/>
                <a:gd name="T45" fmla="*/ 17 h 227"/>
                <a:gd name="T46" fmla="*/ 60 w 130"/>
                <a:gd name="T47" fmla="*/ 20 h 227"/>
                <a:gd name="T48" fmla="*/ 74 w 130"/>
                <a:gd name="T49" fmla="*/ 34 h 227"/>
                <a:gd name="T50" fmla="*/ 84 w 130"/>
                <a:gd name="T51" fmla="*/ 58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27">
                  <a:moveTo>
                    <a:pt x="84" y="58"/>
                  </a:moveTo>
                  <a:cubicBezTo>
                    <a:pt x="85" y="69"/>
                    <a:pt x="84" y="81"/>
                    <a:pt x="85" y="93"/>
                  </a:cubicBezTo>
                  <a:cubicBezTo>
                    <a:pt x="86" y="107"/>
                    <a:pt x="88" y="122"/>
                    <a:pt x="93" y="137"/>
                  </a:cubicBezTo>
                  <a:cubicBezTo>
                    <a:pt x="97" y="153"/>
                    <a:pt x="102" y="171"/>
                    <a:pt x="116" y="179"/>
                  </a:cubicBezTo>
                  <a:cubicBezTo>
                    <a:pt x="119" y="181"/>
                    <a:pt x="123" y="183"/>
                    <a:pt x="126" y="186"/>
                  </a:cubicBezTo>
                  <a:cubicBezTo>
                    <a:pt x="129" y="188"/>
                    <a:pt x="130" y="193"/>
                    <a:pt x="129" y="196"/>
                  </a:cubicBezTo>
                  <a:cubicBezTo>
                    <a:pt x="118" y="195"/>
                    <a:pt x="118" y="195"/>
                    <a:pt x="118" y="195"/>
                  </a:cubicBezTo>
                  <a:cubicBezTo>
                    <a:pt x="123" y="198"/>
                    <a:pt x="124" y="205"/>
                    <a:pt x="120" y="210"/>
                  </a:cubicBezTo>
                  <a:cubicBezTo>
                    <a:pt x="117" y="215"/>
                    <a:pt x="110" y="216"/>
                    <a:pt x="105" y="212"/>
                  </a:cubicBezTo>
                  <a:cubicBezTo>
                    <a:pt x="104" y="212"/>
                    <a:pt x="103" y="211"/>
                    <a:pt x="103" y="211"/>
                  </a:cubicBezTo>
                  <a:cubicBezTo>
                    <a:pt x="103" y="214"/>
                    <a:pt x="103" y="218"/>
                    <a:pt x="102" y="221"/>
                  </a:cubicBezTo>
                  <a:cubicBezTo>
                    <a:pt x="101" y="225"/>
                    <a:pt x="97" y="227"/>
                    <a:pt x="94" y="227"/>
                  </a:cubicBezTo>
                  <a:cubicBezTo>
                    <a:pt x="92" y="227"/>
                    <a:pt x="90" y="226"/>
                    <a:pt x="88" y="225"/>
                  </a:cubicBezTo>
                  <a:cubicBezTo>
                    <a:pt x="59" y="207"/>
                    <a:pt x="59" y="207"/>
                    <a:pt x="59" y="207"/>
                  </a:cubicBezTo>
                  <a:cubicBezTo>
                    <a:pt x="51" y="203"/>
                    <a:pt x="44" y="196"/>
                    <a:pt x="39" y="187"/>
                  </a:cubicBezTo>
                  <a:cubicBezTo>
                    <a:pt x="26" y="168"/>
                    <a:pt x="26" y="168"/>
                    <a:pt x="26" y="168"/>
                  </a:cubicBezTo>
                  <a:cubicBezTo>
                    <a:pt x="23" y="165"/>
                    <a:pt x="21" y="161"/>
                    <a:pt x="20" y="156"/>
                  </a:cubicBezTo>
                  <a:cubicBezTo>
                    <a:pt x="15" y="140"/>
                    <a:pt x="28" y="122"/>
                    <a:pt x="21" y="107"/>
                  </a:cubicBezTo>
                  <a:cubicBezTo>
                    <a:pt x="19" y="104"/>
                    <a:pt x="17" y="100"/>
                    <a:pt x="14" y="97"/>
                  </a:cubicBezTo>
                  <a:cubicBezTo>
                    <a:pt x="0" y="77"/>
                    <a:pt x="0" y="50"/>
                    <a:pt x="2" y="25"/>
                  </a:cubicBezTo>
                  <a:cubicBezTo>
                    <a:pt x="3" y="17"/>
                    <a:pt x="4" y="7"/>
                    <a:pt x="12" y="3"/>
                  </a:cubicBezTo>
                  <a:cubicBezTo>
                    <a:pt x="18" y="0"/>
                    <a:pt x="25" y="3"/>
                    <a:pt x="30" y="6"/>
                  </a:cubicBezTo>
                  <a:cubicBezTo>
                    <a:pt x="36" y="10"/>
                    <a:pt x="41" y="15"/>
                    <a:pt x="47" y="17"/>
                  </a:cubicBezTo>
                  <a:cubicBezTo>
                    <a:pt x="51" y="18"/>
                    <a:pt x="56" y="18"/>
                    <a:pt x="60" y="20"/>
                  </a:cubicBezTo>
                  <a:cubicBezTo>
                    <a:pt x="65" y="22"/>
                    <a:pt x="70" y="29"/>
                    <a:pt x="74" y="34"/>
                  </a:cubicBezTo>
                  <a:cubicBezTo>
                    <a:pt x="79" y="41"/>
                    <a:pt x="83" y="49"/>
                    <a:pt x="84" y="58"/>
                  </a:cubicBezTo>
                  <a:close/>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4" name="íṧlíḋè"/>
            <p:cNvSpPr/>
            <p:nvPr/>
          </p:nvSpPr>
          <p:spPr bwMode="auto">
            <a:xfrm>
              <a:off x="5402263" y="1533526"/>
              <a:ext cx="242888" cy="325438"/>
            </a:xfrm>
            <a:custGeom>
              <a:avLst/>
              <a:gdLst>
                <a:gd name="T0" fmla="*/ 121 w 189"/>
                <a:gd name="T1" fmla="*/ 222 h 253"/>
                <a:gd name="T2" fmla="*/ 107 w 189"/>
                <a:gd name="T3" fmla="*/ 243 h 253"/>
                <a:gd name="T4" fmla="*/ 84 w 189"/>
                <a:gd name="T5" fmla="*/ 251 h 253"/>
                <a:gd name="T6" fmla="*/ 63 w 189"/>
                <a:gd name="T7" fmla="*/ 235 h 253"/>
                <a:gd name="T8" fmla="*/ 21 w 189"/>
                <a:gd name="T9" fmla="*/ 178 h 253"/>
                <a:gd name="T10" fmla="*/ 1 w 189"/>
                <a:gd name="T11" fmla="*/ 72 h 253"/>
                <a:gd name="T12" fmla="*/ 4 w 189"/>
                <a:gd name="T13" fmla="*/ 45 h 253"/>
                <a:gd name="T14" fmla="*/ 33 w 189"/>
                <a:gd name="T15" fmla="*/ 26 h 253"/>
                <a:gd name="T16" fmla="*/ 94 w 189"/>
                <a:gd name="T17" fmla="*/ 3 h 253"/>
                <a:gd name="T18" fmla="*/ 106 w 189"/>
                <a:gd name="T19" fmla="*/ 1 h 253"/>
                <a:gd name="T20" fmla="*/ 121 w 189"/>
                <a:gd name="T21" fmla="*/ 23 h 253"/>
                <a:gd name="T22" fmla="*/ 144 w 189"/>
                <a:gd name="T23" fmla="*/ 69 h 253"/>
                <a:gd name="T24" fmla="*/ 171 w 189"/>
                <a:gd name="T25" fmla="*/ 135 h 253"/>
                <a:gd name="T26" fmla="*/ 121 w 189"/>
                <a:gd name="T27" fmla="*/ 22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253">
                  <a:moveTo>
                    <a:pt x="121" y="222"/>
                  </a:moveTo>
                  <a:cubicBezTo>
                    <a:pt x="118" y="230"/>
                    <a:pt x="113" y="237"/>
                    <a:pt x="107" y="243"/>
                  </a:cubicBezTo>
                  <a:cubicBezTo>
                    <a:pt x="101" y="250"/>
                    <a:pt x="92" y="253"/>
                    <a:pt x="84" y="251"/>
                  </a:cubicBezTo>
                  <a:cubicBezTo>
                    <a:pt x="75" y="250"/>
                    <a:pt x="68" y="242"/>
                    <a:pt x="63" y="235"/>
                  </a:cubicBezTo>
                  <a:cubicBezTo>
                    <a:pt x="47" y="217"/>
                    <a:pt x="32" y="199"/>
                    <a:pt x="21" y="178"/>
                  </a:cubicBezTo>
                  <a:cubicBezTo>
                    <a:pt x="6" y="145"/>
                    <a:pt x="3" y="108"/>
                    <a:pt x="1" y="72"/>
                  </a:cubicBezTo>
                  <a:cubicBezTo>
                    <a:pt x="0" y="63"/>
                    <a:pt x="0" y="53"/>
                    <a:pt x="4" y="45"/>
                  </a:cubicBezTo>
                  <a:cubicBezTo>
                    <a:pt x="10" y="35"/>
                    <a:pt x="22" y="30"/>
                    <a:pt x="33" y="26"/>
                  </a:cubicBezTo>
                  <a:cubicBezTo>
                    <a:pt x="94" y="3"/>
                    <a:pt x="94" y="3"/>
                    <a:pt x="94" y="3"/>
                  </a:cubicBezTo>
                  <a:cubicBezTo>
                    <a:pt x="97" y="1"/>
                    <a:pt x="102" y="0"/>
                    <a:pt x="106" y="1"/>
                  </a:cubicBezTo>
                  <a:cubicBezTo>
                    <a:pt x="115" y="2"/>
                    <a:pt x="119" y="14"/>
                    <a:pt x="121" y="23"/>
                  </a:cubicBezTo>
                  <a:cubicBezTo>
                    <a:pt x="126" y="40"/>
                    <a:pt x="134" y="55"/>
                    <a:pt x="144" y="69"/>
                  </a:cubicBezTo>
                  <a:cubicBezTo>
                    <a:pt x="158" y="88"/>
                    <a:pt x="189" y="112"/>
                    <a:pt x="171" y="135"/>
                  </a:cubicBezTo>
                  <a:cubicBezTo>
                    <a:pt x="150" y="162"/>
                    <a:pt x="136" y="192"/>
                    <a:pt x="121" y="222"/>
                  </a:cubicBezTo>
                </a:path>
              </a:pathLst>
            </a:custGeom>
            <a:solidFill>
              <a:srgbClr val="BE6F7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105" name="í$ļîḋê"/>
            <p:cNvSpPr/>
            <p:nvPr/>
          </p:nvSpPr>
          <p:spPr bwMode="auto">
            <a:xfrm>
              <a:off x="5199063" y="1554163"/>
              <a:ext cx="520700" cy="833438"/>
            </a:xfrm>
            <a:custGeom>
              <a:avLst/>
              <a:gdLst>
                <a:gd name="T0" fmla="*/ 358 w 405"/>
                <a:gd name="T1" fmla="*/ 102 h 649"/>
                <a:gd name="T2" fmla="*/ 393 w 405"/>
                <a:gd name="T3" fmla="*/ 203 h 649"/>
                <a:gd name="T4" fmla="*/ 375 w 405"/>
                <a:gd name="T5" fmla="*/ 312 h 649"/>
                <a:gd name="T6" fmla="*/ 384 w 405"/>
                <a:gd name="T7" fmla="*/ 420 h 649"/>
                <a:gd name="T8" fmla="*/ 401 w 405"/>
                <a:gd name="T9" fmla="*/ 454 h 649"/>
                <a:gd name="T10" fmla="*/ 404 w 405"/>
                <a:gd name="T11" fmla="*/ 490 h 649"/>
                <a:gd name="T12" fmla="*/ 397 w 405"/>
                <a:gd name="T13" fmla="*/ 528 h 649"/>
                <a:gd name="T14" fmla="*/ 354 w 405"/>
                <a:gd name="T15" fmla="*/ 572 h 649"/>
                <a:gd name="T16" fmla="*/ 244 w 405"/>
                <a:gd name="T17" fmla="*/ 635 h 649"/>
                <a:gd name="T18" fmla="*/ 160 w 405"/>
                <a:gd name="T19" fmla="*/ 648 h 649"/>
                <a:gd name="T20" fmla="*/ 102 w 405"/>
                <a:gd name="T21" fmla="*/ 646 h 649"/>
                <a:gd name="T22" fmla="*/ 14 w 405"/>
                <a:gd name="T23" fmla="*/ 600 h 649"/>
                <a:gd name="T24" fmla="*/ 4 w 405"/>
                <a:gd name="T25" fmla="*/ 586 h 649"/>
                <a:gd name="T26" fmla="*/ 1 w 405"/>
                <a:gd name="T27" fmla="*/ 565 h 649"/>
                <a:gd name="T28" fmla="*/ 1 w 405"/>
                <a:gd name="T29" fmla="*/ 486 h 649"/>
                <a:gd name="T30" fmla="*/ 12 w 405"/>
                <a:gd name="T31" fmla="*/ 412 h 649"/>
                <a:gd name="T32" fmla="*/ 43 w 405"/>
                <a:gd name="T33" fmla="*/ 331 h 649"/>
                <a:gd name="T34" fmla="*/ 123 w 405"/>
                <a:gd name="T35" fmla="*/ 39 h 649"/>
                <a:gd name="T36" fmla="*/ 172 w 405"/>
                <a:gd name="T37" fmla="*/ 3 h 649"/>
                <a:gd name="T38" fmla="*/ 183 w 405"/>
                <a:gd name="T39" fmla="*/ 8 h 649"/>
                <a:gd name="T40" fmla="*/ 187 w 405"/>
                <a:gd name="T41" fmla="*/ 21 h 649"/>
                <a:gd name="T42" fmla="*/ 220 w 405"/>
                <a:gd name="T43" fmla="*/ 147 h 649"/>
                <a:gd name="T44" fmla="*/ 258 w 405"/>
                <a:gd name="T45" fmla="*/ 189 h 649"/>
                <a:gd name="T46" fmla="*/ 298 w 405"/>
                <a:gd name="T47" fmla="*/ 163 h 649"/>
                <a:gd name="T48" fmla="*/ 358 w 405"/>
                <a:gd name="T49" fmla="*/ 102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5" h="649">
                  <a:moveTo>
                    <a:pt x="358" y="102"/>
                  </a:moveTo>
                  <a:cubicBezTo>
                    <a:pt x="385" y="127"/>
                    <a:pt x="394" y="167"/>
                    <a:pt x="393" y="203"/>
                  </a:cubicBezTo>
                  <a:cubicBezTo>
                    <a:pt x="391" y="240"/>
                    <a:pt x="381" y="275"/>
                    <a:pt x="375" y="312"/>
                  </a:cubicBezTo>
                  <a:cubicBezTo>
                    <a:pt x="370" y="348"/>
                    <a:pt x="368" y="386"/>
                    <a:pt x="384" y="420"/>
                  </a:cubicBezTo>
                  <a:cubicBezTo>
                    <a:pt x="390" y="431"/>
                    <a:pt x="397" y="442"/>
                    <a:pt x="401" y="454"/>
                  </a:cubicBezTo>
                  <a:cubicBezTo>
                    <a:pt x="404" y="466"/>
                    <a:pt x="405" y="478"/>
                    <a:pt x="404" y="490"/>
                  </a:cubicBezTo>
                  <a:cubicBezTo>
                    <a:pt x="404" y="503"/>
                    <a:pt x="401" y="516"/>
                    <a:pt x="397" y="528"/>
                  </a:cubicBezTo>
                  <a:cubicBezTo>
                    <a:pt x="388" y="547"/>
                    <a:pt x="370" y="560"/>
                    <a:pt x="354" y="572"/>
                  </a:cubicBezTo>
                  <a:cubicBezTo>
                    <a:pt x="320" y="597"/>
                    <a:pt x="285" y="622"/>
                    <a:pt x="244" y="635"/>
                  </a:cubicBezTo>
                  <a:cubicBezTo>
                    <a:pt x="217" y="643"/>
                    <a:pt x="188" y="646"/>
                    <a:pt x="160" y="648"/>
                  </a:cubicBezTo>
                  <a:cubicBezTo>
                    <a:pt x="141" y="649"/>
                    <a:pt x="121" y="649"/>
                    <a:pt x="102" y="646"/>
                  </a:cubicBezTo>
                  <a:cubicBezTo>
                    <a:pt x="69" y="641"/>
                    <a:pt x="38" y="624"/>
                    <a:pt x="14" y="600"/>
                  </a:cubicBezTo>
                  <a:cubicBezTo>
                    <a:pt x="10" y="596"/>
                    <a:pt x="7" y="591"/>
                    <a:pt x="4" y="586"/>
                  </a:cubicBezTo>
                  <a:cubicBezTo>
                    <a:pt x="2" y="579"/>
                    <a:pt x="1" y="572"/>
                    <a:pt x="1" y="565"/>
                  </a:cubicBezTo>
                  <a:cubicBezTo>
                    <a:pt x="0" y="539"/>
                    <a:pt x="0" y="513"/>
                    <a:pt x="1" y="486"/>
                  </a:cubicBezTo>
                  <a:cubicBezTo>
                    <a:pt x="2" y="461"/>
                    <a:pt x="6" y="437"/>
                    <a:pt x="12" y="412"/>
                  </a:cubicBezTo>
                  <a:cubicBezTo>
                    <a:pt x="19" y="384"/>
                    <a:pt x="33" y="358"/>
                    <a:pt x="43" y="331"/>
                  </a:cubicBezTo>
                  <a:cubicBezTo>
                    <a:pt x="78" y="236"/>
                    <a:pt x="74" y="128"/>
                    <a:pt x="123" y="39"/>
                  </a:cubicBezTo>
                  <a:cubicBezTo>
                    <a:pt x="133" y="20"/>
                    <a:pt x="151" y="0"/>
                    <a:pt x="172" y="3"/>
                  </a:cubicBezTo>
                  <a:cubicBezTo>
                    <a:pt x="176" y="3"/>
                    <a:pt x="180" y="5"/>
                    <a:pt x="183" y="8"/>
                  </a:cubicBezTo>
                  <a:cubicBezTo>
                    <a:pt x="186" y="12"/>
                    <a:pt x="187" y="16"/>
                    <a:pt x="187" y="21"/>
                  </a:cubicBezTo>
                  <a:cubicBezTo>
                    <a:pt x="192" y="64"/>
                    <a:pt x="200" y="108"/>
                    <a:pt x="220" y="147"/>
                  </a:cubicBezTo>
                  <a:cubicBezTo>
                    <a:pt x="228" y="162"/>
                    <a:pt x="240" y="185"/>
                    <a:pt x="258" y="189"/>
                  </a:cubicBezTo>
                  <a:cubicBezTo>
                    <a:pt x="277" y="193"/>
                    <a:pt x="288" y="176"/>
                    <a:pt x="298" y="163"/>
                  </a:cubicBezTo>
                  <a:cubicBezTo>
                    <a:pt x="315" y="140"/>
                    <a:pt x="335" y="120"/>
                    <a:pt x="358" y="102"/>
                  </a:cubicBezTo>
                </a:path>
              </a:pathLst>
            </a:custGeom>
            <a:solidFill>
              <a:srgbClr val="E3E8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6" name="isľïdè"/>
            <p:cNvSpPr/>
            <p:nvPr/>
          </p:nvSpPr>
          <p:spPr bwMode="auto">
            <a:xfrm>
              <a:off x="5605463" y="1566863"/>
              <a:ext cx="258763" cy="635000"/>
            </a:xfrm>
            <a:custGeom>
              <a:avLst/>
              <a:gdLst>
                <a:gd name="T0" fmla="*/ 169 w 201"/>
                <a:gd name="T1" fmla="*/ 28 h 494"/>
                <a:gd name="T2" fmla="*/ 184 w 201"/>
                <a:gd name="T3" fmla="*/ 38 h 494"/>
                <a:gd name="T4" fmla="*/ 200 w 201"/>
                <a:gd name="T5" fmla="*/ 83 h 494"/>
                <a:gd name="T6" fmla="*/ 194 w 201"/>
                <a:gd name="T7" fmla="*/ 133 h 494"/>
                <a:gd name="T8" fmla="*/ 196 w 201"/>
                <a:gd name="T9" fmla="*/ 266 h 494"/>
                <a:gd name="T10" fmla="*/ 194 w 201"/>
                <a:gd name="T11" fmla="*/ 288 h 494"/>
                <a:gd name="T12" fmla="*/ 186 w 201"/>
                <a:gd name="T13" fmla="*/ 307 h 494"/>
                <a:gd name="T14" fmla="*/ 179 w 201"/>
                <a:gd name="T15" fmla="*/ 368 h 494"/>
                <a:gd name="T16" fmla="*/ 161 w 201"/>
                <a:gd name="T17" fmla="*/ 431 h 494"/>
                <a:gd name="T18" fmla="*/ 168 w 201"/>
                <a:gd name="T19" fmla="*/ 456 h 494"/>
                <a:gd name="T20" fmla="*/ 161 w 201"/>
                <a:gd name="T21" fmla="*/ 480 h 494"/>
                <a:gd name="T22" fmla="*/ 135 w 201"/>
                <a:gd name="T23" fmla="*/ 483 h 494"/>
                <a:gd name="T24" fmla="*/ 124 w 201"/>
                <a:gd name="T25" fmla="*/ 488 h 494"/>
                <a:gd name="T26" fmla="*/ 81 w 201"/>
                <a:gd name="T27" fmla="*/ 485 h 494"/>
                <a:gd name="T28" fmla="*/ 47 w 201"/>
                <a:gd name="T29" fmla="*/ 458 h 494"/>
                <a:gd name="T30" fmla="*/ 10 w 201"/>
                <a:gd name="T31" fmla="*/ 404 h 494"/>
                <a:gd name="T32" fmla="*/ 20 w 201"/>
                <a:gd name="T33" fmla="*/ 312 h 494"/>
                <a:gd name="T34" fmla="*/ 41 w 201"/>
                <a:gd name="T35" fmla="*/ 220 h 494"/>
                <a:gd name="T36" fmla="*/ 31 w 201"/>
                <a:gd name="T37" fmla="*/ 168 h 494"/>
                <a:gd name="T38" fmla="*/ 27 w 201"/>
                <a:gd name="T39" fmla="*/ 95 h 494"/>
                <a:gd name="T40" fmla="*/ 36 w 201"/>
                <a:gd name="T41" fmla="*/ 42 h 494"/>
                <a:gd name="T42" fmla="*/ 93 w 201"/>
                <a:gd name="T43" fmla="*/ 3 h 494"/>
                <a:gd name="T44" fmla="*/ 169 w 201"/>
                <a:gd name="T45" fmla="*/ 28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1" h="494">
                  <a:moveTo>
                    <a:pt x="169" y="28"/>
                  </a:moveTo>
                  <a:cubicBezTo>
                    <a:pt x="174" y="31"/>
                    <a:pt x="180" y="34"/>
                    <a:pt x="184" y="38"/>
                  </a:cubicBezTo>
                  <a:cubicBezTo>
                    <a:pt x="196" y="50"/>
                    <a:pt x="201" y="67"/>
                    <a:pt x="200" y="83"/>
                  </a:cubicBezTo>
                  <a:cubicBezTo>
                    <a:pt x="200" y="100"/>
                    <a:pt x="196" y="116"/>
                    <a:pt x="194" y="133"/>
                  </a:cubicBezTo>
                  <a:cubicBezTo>
                    <a:pt x="188" y="177"/>
                    <a:pt x="193" y="222"/>
                    <a:pt x="196" y="266"/>
                  </a:cubicBezTo>
                  <a:cubicBezTo>
                    <a:pt x="196" y="273"/>
                    <a:pt x="196" y="281"/>
                    <a:pt x="194" y="288"/>
                  </a:cubicBezTo>
                  <a:cubicBezTo>
                    <a:pt x="192" y="294"/>
                    <a:pt x="188" y="300"/>
                    <a:pt x="186" y="307"/>
                  </a:cubicBezTo>
                  <a:cubicBezTo>
                    <a:pt x="178" y="326"/>
                    <a:pt x="184" y="348"/>
                    <a:pt x="179" y="368"/>
                  </a:cubicBezTo>
                  <a:cubicBezTo>
                    <a:pt x="175" y="390"/>
                    <a:pt x="158" y="409"/>
                    <a:pt x="161" y="431"/>
                  </a:cubicBezTo>
                  <a:cubicBezTo>
                    <a:pt x="163" y="440"/>
                    <a:pt x="167" y="448"/>
                    <a:pt x="168" y="456"/>
                  </a:cubicBezTo>
                  <a:cubicBezTo>
                    <a:pt x="170" y="465"/>
                    <a:pt x="169" y="475"/>
                    <a:pt x="161" y="480"/>
                  </a:cubicBezTo>
                  <a:cubicBezTo>
                    <a:pt x="154" y="484"/>
                    <a:pt x="143" y="481"/>
                    <a:pt x="135" y="483"/>
                  </a:cubicBezTo>
                  <a:cubicBezTo>
                    <a:pt x="131" y="485"/>
                    <a:pt x="128" y="486"/>
                    <a:pt x="124" y="488"/>
                  </a:cubicBezTo>
                  <a:cubicBezTo>
                    <a:pt x="111" y="494"/>
                    <a:pt x="95" y="492"/>
                    <a:pt x="81" y="485"/>
                  </a:cubicBezTo>
                  <a:cubicBezTo>
                    <a:pt x="68" y="478"/>
                    <a:pt x="57" y="469"/>
                    <a:pt x="47" y="458"/>
                  </a:cubicBezTo>
                  <a:cubicBezTo>
                    <a:pt x="32" y="442"/>
                    <a:pt x="17" y="425"/>
                    <a:pt x="10" y="404"/>
                  </a:cubicBezTo>
                  <a:cubicBezTo>
                    <a:pt x="0" y="374"/>
                    <a:pt x="9" y="342"/>
                    <a:pt x="20" y="312"/>
                  </a:cubicBezTo>
                  <a:cubicBezTo>
                    <a:pt x="30" y="282"/>
                    <a:pt x="43" y="252"/>
                    <a:pt x="41" y="220"/>
                  </a:cubicBezTo>
                  <a:cubicBezTo>
                    <a:pt x="40" y="202"/>
                    <a:pt x="34" y="185"/>
                    <a:pt x="31" y="168"/>
                  </a:cubicBezTo>
                  <a:cubicBezTo>
                    <a:pt x="27" y="144"/>
                    <a:pt x="25" y="119"/>
                    <a:pt x="27" y="95"/>
                  </a:cubicBezTo>
                  <a:cubicBezTo>
                    <a:pt x="27" y="77"/>
                    <a:pt x="28" y="58"/>
                    <a:pt x="36" y="42"/>
                  </a:cubicBezTo>
                  <a:cubicBezTo>
                    <a:pt x="47" y="20"/>
                    <a:pt x="69" y="5"/>
                    <a:pt x="93" y="3"/>
                  </a:cubicBezTo>
                  <a:cubicBezTo>
                    <a:pt x="121" y="0"/>
                    <a:pt x="145" y="14"/>
                    <a:pt x="169" y="28"/>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7" name="îṣľïḑè"/>
            <p:cNvSpPr/>
            <p:nvPr/>
          </p:nvSpPr>
          <p:spPr bwMode="auto">
            <a:xfrm>
              <a:off x="5722938" y="1851026"/>
              <a:ext cx="65088" cy="296863"/>
            </a:xfrm>
            <a:custGeom>
              <a:avLst/>
              <a:gdLst>
                <a:gd name="T0" fmla="*/ 50 w 50"/>
                <a:gd name="T1" fmla="*/ 0 h 231"/>
                <a:gd name="T2" fmla="*/ 29 w 50"/>
                <a:gd name="T3" fmla="*/ 40 h 231"/>
                <a:gd name="T4" fmla="*/ 2 w 50"/>
                <a:gd name="T5" fmla="*/ 193 h 231"/>
                <a:gd name="T6" fmla="*/ 9 w 50"/>
                <a:gd name="T7" fmla="*/ 231 h 231"/>
                <a:gd name="T8" fmla="*/ 18 w 50"/>
                <a:gd name="T9" fmla="*/ 178 h 231"/>
                <a:gd name="T10" fmla="*/ 50 w 50"/>
                <a:gd name="T11" fmla="*/ 0 h 231"/>
              </a:gdLst>
              <a:ahLst/>
              <a:cxnLst>
                <a:cxn ang="0">
                  <a:pos x="T0" y="T1"/>
                </a:cxn>
                <a:cxn ang="0">
                  <a:pos x="T2" y="T3"/>
                </a:cxn>
                <a:cxn ang="0">
                  <a:pos x="T4" y="T5"/>
                </a:cxn>
                <a:cxn ang="0">
                  <a:pos x="T6" y="T7"/>
                </a:cxn>
                <a:cxn ang="0">
                  <a:pos x="T8" y="T9"/>
                </a:cxn>
                <a:cxn ang="0">
                  <a:pos x="T10" y="T11"/>
                </a:cxn>
              </a:cxnLst>
              <a:rect l="0" t="0" r="r" b="b"/>
              <a:pathLst>
                <a:path w="50" h="231">
                  <a:moveTo>
                    <a:pt x="50" y="0"/>
                  </a:moveTo>
                  <a:cubicBezTo>
                    <a:pt x="40" y="8"/>
                    <a:pt x="34" y="28"/>
                    <a:pt x="29" y="40"/>
                  </a:cubicBezTo>
                  <a:cubicBezTo>
                    <a:pt x="9" y="89"/>
                    <a:pt x="0" y="141"/>
                    <a:pt x="2" y="193"/>
                  </a:cubicBezTo>
                  <a:cubicBezTo>
                    <a:pt x="3" y="206"/>
                    <a:pt x="5" y="219"/>
                    <a:pt x="9" y="231"/>
                  </a:cubicBezTo>
                  <a:cubicBezTo>
                    <a:pt x="16" y="214"/>
                    <a:pt x="17" y="196"/>
                    <a:pt x="18" y="178"/>
                  </a:cubicBezTo>
                  <a:cubicBezTo>
                    <a:pt x="22" y="117"/>
                    <a:pt x="36" y="60"/>
                    <a:pt x="50"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8" name="îsľíḋé"/>
            <p:cNvSpPr/>
            <p:nvPr/>
          </p:nvSpPr>
          <p:spPr bwMode="auto">
            <a:xfrm>
              <a:off x="4954588" y="1544638"/>
              <a:ext cx="487363" cy="836613"/>
            </a:xfrm>
            <a:custGeom>
              <a:avLst/>
              <a:gdLst>
                <a:gd name="T0" fmla="*/ 331 w 379"/>
                <a:gd name="T1" fmla="*/ 5 h 651"/>
                <a:gd name="T2" fmla="*/ 276 w 379"/>
                <a:gd name="T3" fmla="*/ 29 h 651"/>
                <a:gd name="T4" fmla="*/ 215 w 379"/>
                <a:gd name="T5" fmla="*/ 45 h 651"/>
                <a:gd name="T6" fmla="*/ 93 w 379"/>
                <a:gd name="T7" fmla="*/ 117 h 651"/>
                <a:gd name="T8" fmla="*/ 49 w 379"/>
                <a:gd name="T9" fmla="*/ 215 h 651"/>
                <a:gd name="T10" fmla="*/ 12 w 379"/>
                <a:gd name="T11" fmla="*/ 297 h 651"/>
                <a:gd name="T12" fmla="*/ 4 w 379"/>
                <a:gd name="T13" fmla="*/ 413 h 651"/>
                <a:gd name="T14" fmla="*/ 25 w 379"/>
                <a:gd name="T15" fmla="*/ 506 h 651"/>
                <a:gd name="T16" fmla="*/ 50 w 379"/>
                <a:gd name="T17" fmla="*/ 549 h 651"/>
                <a:gd name="T18" fmla="*/ 72 w 379"/>
                <a:gd name="T19" fmla="*/ 605 h 651"/>
                <a:gd name="T20" fmla="*/ 108 w 379"/>
                <a:gd name="T21" fmla="*/ 651 h 651"/>
                <a:gd name="T22" fmla="*/ 137 w 379"/>
                <a:gd name="T23" fmla="*/ 634 h 651"/>
                <a:gd name="T24" fmla="*/ 267 w 379"/>
                <a:gd name="T25" fmla="*/ 555 h 651"/>
                <a:gd name="T26" fmla="*/ 360 w 379"/>
                <a:gd name="T27" fmla="*/ 464 h 651"/>
                <a:gd name="T28" fmla="*/ 375 w 379"/>
                <a:gd name="T29" fmla="*/ 350 h 651"/>
                <a:gd name="T30" fmla="*/ 355 w 379"/>
                <a:gd name="T31" fmla="*/ 235 h 651"/>
                <a:gd name="T32" fmla="*/ 358 w 379"/>
                <a:gd name="T33" fmla="*/ 89 h 651"/>
                <a:gd name="T34" fmla="*/ 375 w 379"/>
                <a:gd name="T35" fmla="*/ 23 h 651"/>
                <a:gd name="T36" fmla="*/ 331 w 379"/>
                <a:gd name="T37" fmla="*/ 5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9" h="651">
                  <a:moveTo>
                    <a:pt x="331" y="5"/>
                  </a:moveTo>
                  <a:cubicBezTo>
                    <a:pt x="311" y="10"/>
                    <a:pt x="295" y="22"/>
                    <a:pt x="276" y="29"/>
                  </a:cubicBezTo>
                  <a:cubicBezTo>
                    <a:pt x="257" y="37"/>
                    <a:pt x="236" y="40"/>
                    <a:pt x="215" y="45"/>
                  </a:cubicBezTo>
                  <a:cubicBezTo>
                    <a:pt x="168" y="57"/>
                    <a:pt x="121" y="78"/>
                    <a:pt x="93" y="117"/>
                  </a:cubicBezTo>
                  <a:cubicBezTo>
                    <a:pt x="72" y="146"/>
                    <a:pt x="63" y="182"/>
                    <a:pt x="49" y="215"/>
                  </a:cubicBezTo>
                  <a:cubicBezTo>
                    <a:pt x="37" y="242"/>
                    <a:pt x="21" y="268"/>
                    <a:pt x="12" y="297"/>
                  </a:cubicBezTo>
                  <a:cubicBezTo>
                    <a:pt x="0" y="334"/>
                    <a:pt x="1" y="374"/>
                    <a:pt x="4" y="413"/>
                  </a:cubicBezTo>
                  <a:cubicBezTo>
                    <a:pt x="7" y="445"/>
                    <a:pt x="10" y="477"/>
                    <a:pt x="25" y="506"/>
                  </a:cubicBezTo>
                  <a:cubicBezTo>
                    <a:pt x="32" y="521"/>
                    <a:pt x="43" y="534"/>
                    <a:pt x="50" y="549"/>
                  </a:cubicBezTo>
                  <a:cubicBezTo>
                    <a:pt x="59" y="567"/>
                    <a:pt x="64" y="586"/>
                    <a:pt x="72" y="605"/>
                  </a:cubicBezTo>
                  <a:cubicBezTo>
                    <a:pt x="79" y="623"/>
                    <a:pt x="91" y="642"/>
                    <a:pt x="108" y="651"/>
                  </a:cubicBezTo>
                  <a:cubicBezTo>
                    <a:pt x="137" y="634"/>
                    <a:pt x="137" y="634"/>
                    <a:pt x="137" y="634"/>
                  </a:cubicBezTo>
                  <a:cubicBezTo>
                    <a:pt x="181" y="609"/>
                    <a:pt x="225" y="583"/>
                    <a:pt x="267" y="555"/>
                  </a:cubicBezTo>
                  <a:cubicBezTo>
                    <a:pt x="304" y="531"/>
                    <a:pt x="341" y="504"/>
                    <a:pt x="360" y="464"/>
                  </a:cubicBezTo>
                  <a:cubicBezTo>
                    <a:pt x="378" y="430"/>
                    <a:pt x="379" y="389"/>
                    <a:pt x="375" y="350"/>
                  </a:cubicBezTo>
                  <a:cubicBezTo>
                    <a:pt x="370" y="311"/>
                    <a:pt x="360" y="274"/>
                    <a:pt x="355" y="235"/>
                  </a:cubicBezTo>
                  <a:cubicBezTo>
                    <a:pt x="348" y="187"/>
                    <a:pt x="349" y="137"/>
                    <a:pt x="358" y="89"/>
                  </a:cubicBezTo>
                  <a:cubicBezTo>
                    <a:pt x="362" y="67"/>
                    <a:pt x="373" y="45"/>
                    <a:pt x="375" y="23"/>
                  </a:cubicBezTo>
                  <a:cubicBezTo>
                    <a:pt x="377" y="0"/>
                    <a:pt x="347" y="1"/>
                    <a:pt x="331" y="5"/>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9" name="îşḻiḋe"/>
            <p:cNvSpPr/>
            <p:nvPr/>
          </p:nvSpPr>
          <p:spPr bwMode="auto">
            <a:xfrm>
              <a:off x="5043488" y="2303463"/>
              <a:ext cx="303213" cy="249238"/>
            </a:xfrm>
            <a:custGeom>
              <a:avLst/>
              <a:gdLst>
                <a:gd name="T0" fmla="*/ 80 w 235"/>
                <a:gd name="T1" fmla="*/ 51 h 194"/>
                <a:gd name="T2" fmla="*/ 163 w 235"/>
                <a:gd name="T3" fmla="*/ 91 h 194"/>
                <a:gd name="T4" fmla="*/ 218 w 235"/>
                <a:gd name="T5" fmla="*/ 131 h 194"/>
                <a:gd name="T6" fmla="*/ 230 w 235"/>
                <a:gd name="T7" fmla="*/ 165 h 194"/>
                <a:gd name="T8" fmla="*/ 205 w 235"/>
                <a:gd name="T9" fmla="*/ 185 h 194"/>
                <a:gd name="T10" fmla="*/ 166 w 235"/>
                <a:gd name="T11" fmla="*/ 189 h 194"/>
                <a:gd name="T12" fmla="*/ 145 w 235"/>
                <a:gd name="T13" fmla="*/ 176 h 194"/>
                <a:gd name="T14" fmla="*/ 90 w 235"/>
                <a:gd name="T15" fmla="*/ 157 h 194"/>
                <a:gd name="T16" fmla="*/ 31 w 235"/>
                <a:gd name="T17" fmla="*/ 100 h 194"/>
                <a:gd name="T18" fmla="*/ 0 w 235"/>
                <a:gd name="T19" fmla="*/ 70 h 194"/>
                <a:gd name="T20" fmla="*/ 4 w 235"/>
                <a:gd name="T21" fmla="*/ 54 h 194"/>
                <a:gd name="T22" fmla="*/ 34 w 235"/>
                <a:gd name="T23" fmla="*/ 1 h 194"/>
                <a:gd name="T24" fmla="*/ 80 w 235"/>
                <a:gd name="T25" fmla="*/ 51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5" h="194">
                  <a:moveTo>
                    <a:pt x="80" y="51"/>
                  </a:moveTo>
                  <a:cubicBezTo>
                    <a:pt x="103" y="72"/>
                    <a:pt x="135" y="78"/>
                    <a:pt x="163" y="91"/>
                  </a:cubicBezTo>
                  <a:cubicBezTo>
                    <a:pt x="183" y="101"/>
                    <a:pt x="202" y="114"/>
                    <a:pt x="218" y="131"/>
                  </a:cubicBezTo>
                  <a:cubicBezTo>
                    <a:pt x="226" y="140"/>
                    <a:pt x="235" y="153"/>
                    <a:pt x="230" y="165"/>
                  </a:cubicBezTo>
                  <a:cubicBezTo>
                    <a:pt x="227" y="176"/>
                    <a:pt x="216" y="181"/>
                    <a:pt x="205" y="185"/>
                  </a:cubicBezTo>
                  <a:cubicBezTo>
                    <a:pt x="193" y="189"/>
                    <a:pt x="178" y="194"/>
                    <a:pt x="166" y="189"/>
                  </a:cubicBezTo>
                  <a:cubicBezTo>
                    <a:pt x="158" y="186"/>
                    <a:pt x="152" y="180"/>
                    <a:pt x="145" y="176"/>
                  </a:cubicBezTo>
                  <a:cubicBezTo>
                    <a:pt x="129" y="166"/>
                    <a:pt x="108" y="166"/>
                    <a:pt x="90" y="157"/>
                  </a:cubicBezTo>
                  <a:cubicBezTo>
                    <a:pt x="66" y="144"/>
                    <a:pt x="54" y="116"/>
                    <a:pt x="31" y="100"/>
                  </a:cubicBezTo>
                  <a:cubicBezTo>
                    <a:pt x="19" y="92"/>
                    <a:pt x="2" y="85"/>
                    <a:pt x="0" y="70"/>
                  </a:cubicBezTo>
                  <a:cubicBezTo>
                    <a:pt x="0" y="65"/>
                    <a:pt x="1" y="59"/>
                    <a:pt x="4" y="54"/>
                  </a:cubicBezTo>
                  <a:cubicBezTo>
                    <a:pt x="8" y="42"/>
                    <a:pt x="16" y="0"/>
                    <a:pt x="34" y="1"/>
                  </a:cubicBezTo>
                  <a:cubicBezTo>
                    <a:pt x="53" y="2"/>
                    <a:pt x="66" y="41"/>
                    <a:pt x="80" y="51"/>
                  </a:cubicBezTo>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10" name="iṡľíḍè"/>
            <p:cNvSpPr/>
            <p:nvPr/>
          </p:nvSpPr>
          <p:spPr bwMode="auto">
            <a:xfrm>
              <a:off x="4719638" y="1978026"/>
              <a:ext cx="365125" cy="381000"/>
            </a:xfrm>
            <a:custGeom>
              <a:avLst/>
              <a:gdLst>
                <a:gd name="T0" fmla="*/ 215 w 284"/>
                <a:gd name="T1" fmla="*/ 116 h 297"/>
                <a:gd name="T2" fmla="*/ 257 w 284"/>
                <a:gd name="T3" fmla="*/ 186 h 297"/>
                <a:gd name="T4" fmla="*/ 284 w 284"/>
                <a:gd name="T5" fmla="*/ 237 h 297"/>
                <a:gd name="T6" fmla="*/ 256 w 284"/>
                <a:gd name="T7" fmla="*/ 282 h 297"/>
                <a:gd name="T8" fmla="*/ 203 w 284"/>
                <a:gd name="T9" fmla="*/ 296 h 297"/>
                <a:gd name="T10" fmla="*/ 158 w 284"/>
                <a:gd name="T11" fmla="*/ 293 h 297"/>
                <a:gd name="T12" fmla="*/ 68 w 284"/>
                <a:gd name="T13" fmla="*/ 226 h 297"/>
                <a:gd name="T14" fmla="*/ 18 w 284"/>
                <a:gd name="T15" fmla="*/ 181 h 297"/>
                <a:gd name="T16" fmla="*/ 13 w 284"/>
                <a:gd name="T17" fmla="*/ 118 h 297"/>
                <a:gd name="T18" fmla="*/ 29 w 284"/>
                <a:gd name="T19" fmla="*/ 102 h 297"/>
                <a:gd name="T20" fmla="*/ 84 w 284"/>
                <a:gd name="T21" fmla="*/ 36 h 297"/>
                <a:gd name="T22" fmla="*/ 105 w 284"/>
                <a:gd name="T23" fmla="*/ 9 h 297"/>
                <a:gd name="T24" fmla="*/ 154 w 284"/>
                <a:gd name="T25" fmla="*/ 8 h 297"/>
                <a:gd name="T26" fmla="*/ 225 w 284"/>
                <a:gd name="T27" fmla="*/ 44 h 297"/>
                <a:gd name="T28" fmla="*/ 213 w 284"/>
                <a:gd name="T29" fmla="*/ 78 h 297"/>
                <a:gd name="T30" fmla="*/ 215 w 284"/>
                <a:gd name="T31" fmla="*/ 1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297">
                  <a:moveTo>
                    <a:pt x="215" y="116"/>
                  </a:moveTo>
                  <a:cubicBezTo>
                    <a:pt x="222" y="143"/>
                    <a:pt x="239" y="165"/>
                    <a:pt x="257" y="186"/>
                  </a:cubicBezTo>
                  <a:cubicBezTo>
                    <a:pt x="270" y="201"/>
                    <a:pt x="284" y="217"/>
                    <a:pt x="284" y="237"/>
                  </a:cubicBezTo>
                  <a:cubicBezTo>
                    <a:pt x="284" y="256"/>
                    <a:pt x="272" y="273"/>
                    <a:pt x="256" y="282"/>
                  </a:cubicBezTo>
                  <a:cubicBezTo>
                    <a:pt x="240" y="292"/>
                    <a:pt x="221" y="295"/>
                    <a:pt x="203" y="296"/>
                  </a:cubicBezTo>
                  <a:cubicBezTo>
                    <a:pt x="188" y="297"/>
                    <a:pt x="173" y="296"/>
                    <a:pt x="158" y="293"/>
                  </a:cubicBezTo>
                  <a:cubicBezTo>
                    <a:pt x="122" y="283"/>
                    <a:pt x="97" y="251"/>
                    <a:pt x="68" y="226"/>
                  </a:cubicBezTo>
                  <a:cubicBezTo>
                    <a:pt x="51" y="212"/>
                    <a:pt x="31" y="199"/>
                    <a:pt x="18" y="181"/>
                  </a:cubicBezTo>
                  <a:cubicBezTo>
                    <a:pt x="5" y="163"/>
                    <a:pt x="0" y="136"/>
                    <a:pt x="13" y="118"/>
                  </a:cubicBezTo>
                  <a:cubicBezTo>
                    <a:pt x="17" y="112"/>
                    <a:pt x="23" y="106"/>
                    <a:pt x="29" y="102"/>
                  </a:cubicBezTo>
                  <a:cubicBezTo>
                    <a:pt x="51" y="83"/>
                    <a:pt x="69" y="61"/>
                    <a:pt x="84" y="36"/>
                  </a:cubicBezTo>
                  <a:cubicBezTo>
                    <a:pt x="90" y="26"/>
                    <a:pt x="95" y="15"/>
                    <a:pt x="105" y="9"/>
                  </a:cubicBezTo>
                  <a:cubicBezTo>
                    <a:pt x="120" y="0"/>
                    <a:pt x="138" y="4"/>
                    <a:pt x="154" y="8"/>
                  </a:cubicBezTo>
                  <a:cubicBezTo>
                    <a:pt x="172" y="13"/>
                    <a:pt x="221" y="22"/>
                    <a:pt x="225" y="44"/>
                  </a:cubicBezTo>
                  <a:cubicBezTo>
                    <a:pt x="226" y="53"/>
                    <a:pt x="215" y="68"/>
                    <a:pt x="213" y="78"/>
                  </a:cubicBezTo>
                  <a:cubicBezTo>
                    <a:pt x="211" y="91"/>
                    <a:pt x="211" y="104"/>
                    <a:pt x="215" y="116"/>
                  </a:cubicBezTo>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1" name="íśḻíďè"/>
            <p:cNvSpPr/>
            <p:nvPr/>
          </p:nvSpPr>
          <p:spPr bwMode="auto">
            <a:xfrm>
              <a:off x="4633913" y="2043113"/>
              <a:ext cx="511175" cy="771525"/>
            </a:xfrm>
            <a:custGeom>
              <a:avLst/>
              <a:gdLst>
                <a:gd name="T0" fmla="*/ 372 w 398"/>
                <a:gd name="T1" fmla="*/ 116 h 600"/>
                <a:gd name="T2" fmla="*/ 385 w 398"/>
                <a:gd name="T3" fmla="*/ 145 h 600"/>
                <a:gd name="T4" fmla="*/ 365 w 398"/>
                <a:gd name="T5" fmla="*/ 274 h 600"/>
                <a:gd name="T6" fmla="*/ 357 w 398"/>
                <a:gd name="T7" fmla="*/ 443 h 600"/>
                <a:gd name="T8" fmla="*/ 335 w 398"/>
                <a:gd name="T9" fmla="*/ 515 h 600"/>
                <a:gd name="T10" fmla="*/ 322 w 398"/>
                <a:gd name="T11" fmla="*/ 530 h 600"/>
                <a:gd name="T12" fmla="*/ 317 w 398"/>
                <a:gd name="T13" fmla="*/ 543 h 600"/>
                <a:gd name="T14" fmla="*/ 233 w 398"/>
                <a:gd name="T15" fmla="*/ 590 h 600"/>
                <a:gd name="T16" fmla="*/ 218 w 398"/>
                <a:gd name="T17" fmla="*/ 584 h 600"/>
                <a:gd name="T18" fmla="*/ 173 w 398"/>
                <a:gd name="T19" fmla="*/ 560 h 600"/>
                <a:gd name="T20" fmla="*/ 156 w 398"/>
                <a:gd name="T21" fmla="*/ 562 h 600"/>
                <a:gd name="T22" fmla="*/ 106 w 398"/>
                <a:gd name="T23" fmla="*/ 551 h 600"/>
                <a:gd name="T24" fmla="*/ 95 w 398"/>
                <a:gd name="T25" fmla="*/ 545 h 600"/>
                <a:gd name="T26" fmla="*/ 88 w 398"/>
                <a:gd name="T27" fmla="*/ 536 h 600"/>
                <a:gd name="T28" fmla="*/ 47 w 398"/>
                <a:gd name="T29" fmla="*/ 524 h 600"/>
                <a:gd name="T30" fmla="*/ 3 w 398"/>
                <a:gd name="T31" fmla="*/ 481 h 600"/>
                <a:gd name="T32" fmla="*/ 5 w 398"/>
                <a:gd name="T33" fmla="*/ 439 h 600"/>
                <a:gd name="T34" fmla="*/ 16 w 398"/>
                <a:gd name="T35" fmla="*/ 377 h 600"/>
                <a:gd name="T36" fmla="*/ 25 w 398"/>
                <a:gd name="T37" fmla="*/ 308 h 600"/>
                <a:gd name="T38" fmla="*/ 19 w 398"/>
                <a:gd name="T39" fmla="*/ 231 h 600"/>
                <a:gd name="T40" fmla="*/ 4 w 398"/>
                <a:gd name="T41" fmla="*/ 168 h 600"/>
                <a:gd name="T42" fmla="*/ 32 w 398"/>
                <a:gd name="T43" fmla="*/ 61 h 600"/>
                <a:gd name="T44" fmla="*/ 55 w 398"/>
                <a:gd name="T45" fmla="*/ 45 h 600"/>
                <a:gd name="T46" fmla="*/ 76 w 398"/>
                <a:gd name="T47" fmla="*/ 53 h 600"/>
                <a:gd name="T48" fmla="*/ 250 w 398"/>
                <a:gd name="T49" fmla="*/ 153 h 600"/>
                <a:gd name="T50" fmla="*/ 301 w 398"/>
                <a:gd name="T51" fmla="*/ 175 h 600"/>
                <a:gd name="T52" fmla="*/ 314 w 398"/>
                <a:gd name="T53" fmla="*/ 171 h 600"/>
                <a:gd name="T54" fmla="*/ 313 w 398"/>
                <a:gd name="T55" fmla="*/ 165 h 600"/>
                <a:gd name="T56" fmla="*/ 277 w 398"/>
                <a:gd name="T57" fmla="*/ 111 h 600"/>
                <a:gd name="T58" fmla="*/ 260 w 398"/>
                <a:gd name="T59" fmla="*/ 49 h 600"/>
                <a:gd name="T60" fmla="*/ 314 w 398"/>
                <a:gd name="T61" fmla="*/ 24 h 600"/>
                <a:gd name="T62" fmla="*/ 372 w 398"/>
                <a:gd name="T63" fmla="*/ 116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8" h="600">
                  <a:moveTo>
                    <a:pt x="372" y="116"/>
                  </a:moveTo>
                  <a:cubicBezTo>
                    <a:pt x="378" y="125"/>
                    <a:pt x="382" y="135"/>
                    <a:pt x="385" y="145"/>
                  </a:cubicBezTo>
                  <a:cubicBezTo>
                    <a:pt x="398" y="188"/>
                    <a:pt x="376" y="232"/>
                    <a:pt x="365" y="274"/>
                  </a:cubicBezTo>
                  <a:cubicBezTo>
                    <a:pt x="352" y="329"/>
                    <a:pt x="358" y="387"/>
                    <a:pt x="357" y="443"/>
                  </a:cubicBezTo>
                  <a:cubicBezTo>
                    <a:pt x="357" y="469"/>
                    <a:pt x="354" y="498"/>
                    <a:pt x="335" y="515"/>
                  </a:cubicBezTo>
                  <a:cubicBezTo>
                    <a:pt x="331" y="520"/>
                    <a:pt x="325" y="524"/>
                    <a:pt x="322" y="530"/>
                  </a:cubicBezTo>
                  <a:cubicBezTo>
                    <a:pt x="320" y="534"/>
                    <a:pt x="318" y="538"/>
                    <a:pt x="317" y="543"/>
                  </a:cubicBezTo>
                  <a:cubicBezTo>
                    <a:pt x="307" y="579"/>
                    <a:pt x="269" y="600"/>
                    <a:pt x="233" y="590"/>
                  </a:cubicBezTo>
                  <a:cubicBezTo>
                    <a:pt x="228" y="588"/>
                    <a:pt x="223" y="586"/>
                    <a:pt x="218" y="584"/>
                  </a:cubicBezTo>
                  <a:cubicBezTo>
                    <a:pt x="203" y="575"/>
                    <a:pt x="190" y="561"/>
                    <a:pt x="173" y="560"/>
                  </a:cubicBezTo>
                  <a:cubicBezTo>
                    <a:pt x="167" y="560"/>
                    <a:pt x="162" y="561"/>
                    <a:pt x="156" y="562"/>
                  </a:cubicBezTo>
                  <a:cubicBezTo>
                    <a:pt x="139" y="564"/>
                    <a:pt x="122" y="557"/>
                    <a:pt x="106" y="551"/>
                  </a:cubicBezTo>
                  <a:cubicBezTo>
                    <a:pt x="102" y="550"/>
                    <a:pt x="98" y="548"/>
                    <a:pt x="95" y="545"/>
                  </a:cubicBezTo>
                  <a:cubicBezTo>
                    <a:pt x="92" y="543"/>
                    <a:pt x="91" y="539"/>
                    <a:pt x="88" y="536"/>
                  </a:cubicBezTo>
                  <a:cubicBezTo>
                    <a:pt x="78" y="525"/>
                    <a:pt x="61" y="527"/>
                    <a:pt x="47" y="524"/>
                  </a:cubicBezTo>
                  <a:cubicBezTo>
                    <a:pt x="25" y="519"/>
                    <a:pt x="8" y="503"/>
                    <a:pt x="3" y="481"/>
                  </a:cubicBezTo>
                  <a:cubicBezTo>
                    <a:pt x="0" y="467"/>
                    <a:pt x="3" y="453"/>
                    <a:pt x="5" y="439"/>
                  </a:cubicBezTo>
                  <a:cubicBezTo>
                    <a:pt x="16" y="377"/>
                    <a:pt x="16" y="377"/>
                    <a:pt x="16" y="377"/>
                  </a:cubicBezTo>
                  <a:cubicBezTo>
                    <a:pt x="21" y="354"/>
                    <a:pt x="24" y="332"/>
                    <a:pt x="25" y="308"/>
                  </a:cubicBezTo>
                  <a:cubicBezTo>
                    <a:pt x="27" y="282"/>
                    <a:pt x="24" y="256"/>
                    <a:pt x="19" y="231"/>
                  </a:cubicBezTo>
                  <a:cubicBezTo>
                    <a:pt x="14" y="210"/>
                    <a:pt x="7" y="190"/>
                    <a:pt x="4" y="168"/>
                  </a:cubicBezTo>
                  <a:cubicBezTo>
                    <a:pt x="0" y="130"/>
                    <a:pt x="10" y="92"/>
                    <a:pt x="32" y="61"/>
                  </a:cubicBezTo>
                  <a:cubicBezTo>
                    <a:pt x="38" y="54"/>
                    <a:pt x="45" y="46"/>
                    <a:pt x="55" y="45"/>
                  </a:cubicBezTo>
                  <a:cubicBezTo>
                    <a:pt x="62" y="45"/>
                    <a:pt x="69" y="49"/>
                    <a:pt x="76" y="53"/>
                  </a:cubicBezTo>
                  <a:cubicBezTo>
                    <a:pt x="134" y="87"/>
                    <a:pt x="192" y="120"/>
                    <a:pt x="250" y="153"/>
                  </a:cubicBezTo>
                  <a:cubicBezTo>
                    <a:pt x="266" y="162"/>
                    <a:pt x="283" y="171"/>
                    <a:pt x="301" y="175"/>
                  </a:cubicBezTo>
                  <a:cubicBezTo>
                    <a:pt x="306" y="177"/>
                    <a:pt x="314" y="176"/>
                    <a:pt x="314" y="171"/>
                  </a:cubicBezTo>
                  <a:cubicBezTo>
                    <a:pt x="314" y="169"/>
                    <a:pt x="314" y="167"/>
                    <a:pt x="313" y="165"/>
                  </a:cubicBezTo>
                  <a:cubicBezTo>
                    <a:pt x="303" y="146"/>
                    <a:pt x="288" y="129"/>
                    <a:pt x="277" y="111"/>
                  </a:cubicBezTo>
                  <a:cubicBezTo>
                    <a:pt x="265" y="92"/>
                    <a:pt x="256" y="71"/>
                    <a:pt x="260" y="49"/>
                  </a:cubicBezTo>
                  <a:cubicBezTo>
                    <a:pt x="264" y="20"/>
                    <a:pt x="292" y="0"/>
                    <a:pt x="314" y="24"/>
                  </a:cubicBezTo>
                  <a:cubicBezTo>
                    <a:pt x="339" y="50"/>
                    <a:pt x="356" y="83"/>
                    <a:pt x="372" y="116"/>
                  </a:cubicBezTo>
                </a:path>
              </a:pathLst>
            </a:custGeom>
            <a:solidFill>
              <a:srgbClr val="F86D7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2" name="íšľîḓe"/>
            <p:cNvSpPr/>
            <p:nvPr/>
          </p:nvSpPr>
          <p:spPr bwMode="auto">
            <a:xfrm>
              <a:off x="4738688" y="2593976"/>
              <a:ext cx="468313" cy="125413"/>
            </a:xfrm>
            <a:custGeom>
              <a:avLst/>
              <a:gdLst>
                <a:gd name="T0" fmla="*/ 112 w 365"/>
                <a:gd name="T1" fmla="*/ 60 h 97"/>
                <a:gd name="T2" fmla="*/ 251 w 365"/>
                <a:gd name="T3" fmla="*/ 84 h 97"/>
                <a:gd name="T4" fmla="*/ 294 w 365"/>
                <a:gd name="T5" fmla="*/ 94 h 97"/>
                <a:gd name="T6" fmla="*/ 314 w 365"/>
                <a:gd name="T7" fmla="*/ 83 h 97"/>
                <a:gd name="T8" fmla="*/ 365 w 365"/>
                <a:gd name="T9" fmla="*/ 39 h 97"/>
                <a:gd name="T10" fmla="*/ 343 w 365"/>
                <a:gd name="T11" fmla="*/ 30 h 97"/>
                <a:gd name="T12" fmla="*/ 281 w 365"/>
                <a:gd name="T13" fmla="*/ 15 h 97"/>
                <a:gd name="T14" fmla="*/ 261 w 365"/>
                <a:gd name="T15" fmla="*/ 5 h 97"/>
                <a:gd name="T16" fmla="*/ 203 w 365"/>
                <a:gd name="T17" fmla="*/ 15 h 97"/>
                <a:gd name="T18" fmla="*/ 116 w 365"/>
                <a:gd name="T19" fmla="*/ 14 h 97"/>
                <a:gd name="T20" fmla="*/ 39 w 365"/>
                <a:gd name="T21" fmla="*/ 2 h 97"/>
                <a:gd name="T22" fmla="*/ 17 w 365"/>
                <a:gd name="T23" fmla="*/ 5 h 97"/>
                <a:gd name="T24" fmla="*/ 10 w 365"/>
                <a:gd name="T25" fmla="*/ 18 h 97"/>
                <a:gd name="T26" fmla="*/ 37 w 365"/>
                <a:gd name="T27" fmla="*/ 55 h 97"/>
                <a:gd name="T28" fmla="*/ 112 w 365"/>
                <a:gd name="T29" fmla="*/ 6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5" h="97">
                  <a:moveTo>
                    <a:pt x="112" y="60"/>
                  </a:moveTo>
                  <a:cubicBezTo>
                    <a:pt x="159" y="63"/>
                    <a:pt x="207" y="66"/>
                    <a:pt x="251" y="84"/>
                  </a:cubicBezTo>
                  <a:cubicBezTo>
                    <a:pt x="265" y="90"/>
                    <a:pt x="279" y="97"/>
                    <a:pt x="294" y="94"/>
                  </a:cubicBezTo>
                  <a:cubicBezTo>
                    <a:pt x="301" y="92"/>
                    <a:pt x="308" y="88"/>
                    <a:pt x="314" y="83"/>
                  </a:cubicBezTo>
                  <a:cubicBezTo>
                    <a:pt x="332" y="70"/>
                    <a:pt x="349" y="55"/>
                    <a:pt x="365" y="39"/>
                  </a:cubicBezTo>
                  <a:cubicBezTo>
                    <a:pt x="364" y="31"/>
                    <a:pt x="352" y="30"/>
                    <a:pt x="343" y="30"/>
                  </a:cubicBezTo>
                  <a:cubicBezTo>
                    <a:pt x="321" y="30"/>
                    <a:pt x="300" y="25"/>
                    <a:pt x="281" y="15"/>
                  </a:cubicBezTo>
                  <a:cubicBezTo>
                    <a:pt x="274" y="11"/>
                    <a:pt x="268" y="8"/>
                    <a:pt x="261" y="5"/>
                  </a:cubicBezTo>
                  <a:cubicBezTo>
                    <a:pt x="242" y="0"/>
                    <a:pt x="222" y="10"/>
                    <a:pt x="203" y="15"/>
                  </a:cubicBezTo>
                  <a:cubicBezTo>
                    <a:pt x="175" y="22"/>
                    <a:pt x="145" y="18"/>
                    <a:pt x="116" y="14"/>
                  </a:cubicBezTo>
                  <a:cubicBezTo>
                    <a:pt x="39" y="2"/>
                    <a:pt x="39" y="2"/>
                    <a:pt x="39" y="2"/>
                  </a:cubicBezTo>
                  <a:cubicBezTo>
                    <a:pt x="31" y="1"/>
                    <a:pt x="23" y="0"/>
                    <a:pt x="17" y="5"/>
                  </a:cubicBezTo>
                  <a:cubicBezTo>
                    <a:pt x="14" y="8"/>
                    <a:pt x="11" y="13"/>
                    <a:pt x="10" y="18"/>
                  </a:cubicBezTo>
                  <a:cubicBezTo>
                    <a:pt x="0" y="50"/>
                    <a:pt x="5" y="53"/>
                    <a:pt x="37" y="55"/>
                  </a:cubicBezTo>
                  <a:cubicBezTo>
                    <a:pt x="112" y="60"/>
                    <a:pt x="112" y="60"/>
                    <a:pt x="112" y="60"/>
                  </a:cubicBezTo>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3" name="ïṩlïḓe"/>
            <p:cNvSpPr/>
            <p:nvPr/>
          </p:nvSpPr>
          <p:spPr bwMode="auto">
            <a:xfrm>
              <a:off x="6210301" y="1831976"/>
              <a:ext cx="198438" cy="127000"/>
            </a:xfrm>
            <a:custGeom>
              <a:avLst/>
              <a:gdLst>
                <a:gd name="T0" fmla="*/ 152 w 154"/>
                <a:gd name="T1" fmla="*/ 0 h 99"/>
                <a:gd name="T2" fmla="*/ 29 w 154"/>
                <a:gd name="T3" fmla="*/ 93 h 99"/>
                <a:gd name="T4" fmla="*/ 0 w 154"/>
                <a:gd name="T5" fmla="*/ 90 h 99"/>
                <a:gd name="T6" fmla="*/ 0 w 154"/>
                <a:gd name="T7" fmla="*/ 95 h 99"/>
                <a:gd name="T8" fmla="*/ 30 w 154"/>
                <a:gd name="T9" fmla="*/ 99 h 99"/>
                <a:gd name="T10" fmla="*/ 154 w 154"/>
                <a:gd name="T11" fmla="*/ 4 h 99"/>
                <a:gd name="T12" fmla="*/ 152 w 154"/>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154" h="99">
                  <a:moveTo>
                    <a:pt x="152" y="0"/>
                  </a:moveTo>
                  <a:cubicBezTo>
                    <a:pt x="137" y="54"/>
                    <a:pt x="88" y="93"/>
                    <a:pt x="29" y="93"/>
                  </a:cubicBezTo>
                  <a:cubicBezTo>
                    <a:pt x="19" y="93"/>
                    <a:pt x="9" y="92"/>
                    <a:pt x="0" y="90"/>
                  </a:cubicBezTo>
                  <a:cubicBezTo>
                    <a:pt x="0" y="91"/>
                    <a:pt x="0" y="93"/>
                    <a:pt x="0" y="95"/>
                  </a:cubicBezTo>
                  <a:cubicBezTo>
                    <a:pt x="10" y="97"/>
                    <a:pt x="20" y="99"/>
                    <a:pt x="30" y="99"/>
                  </a:cubicBezTo>
                  <a:cubicBezTo>
                    <a:pt x="89" y="99"/>
                    <a:pt x="139" y="59"/>
                    <a:pt x="154" y="4"/>
                  </a:cubicBezTo>
                  <a:cubicBezTo>
                    <a:pt x="153" y="3"/>
                    <a:pt x="153" y="2"/>
                    <a:pt x="152" y="0"/>
                  </a:cubicBezTo>
                </a:path>
              </a:pathLst>
            </a:custGeom>
            <a:solidFill>
              <a:srgbClr val="E1ABA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4" name="iş1ide"/>
            <p:cNvSpPr/>
            <p:nvPr/>
          </p:nvSpPr>
          <p:spPr bwMode="auto">
            <a:xfrm>
              <a:off x="6405563" y="1808163"/>
              <a:ext cx="7938" cy="28575"/>
            </a:xfrm>
            <a:custGeom>
              <a:avLst/>
              <a:gdLst>
                <a:gd name="T0" fmla="*/ 6 w 6"/>
                <a:gd name="T1" fmla="*/ 0 h 22"/>
                <a:gd name="T2" fmla="*/ 4 w 6"/>
                <a:gd name="T3" fmla="*/ 1 h 22"/>
                <a:gd name="T4" fmla="*/ 0 w 6"/>
                <a:gd name="T5" fmla="*/ 18 h 22"/>
                <a:gd name="T6" fmla="*/ 2 w 6"/>
                <a:gd name="T7" fmla="*/ 22 h 22"/>
                <a:gd name="T8" fmla="*/ 6 w 6"/>
                <a:gd name="T9" fmla="*/ 0 h 22"/>
              </a:gdLst>
              <a:ahLst/>
              <a:cxnLst>
                <a:cxn ang="0">
                  <a:pos x="T0" y="T1"/>
                </a:cxn>
                <a:cxn ang="0">
                  <a:pos x="T2" y="T3"/>
                </a:cxn>
                <a:cxn ang="0">
                  <a:pos x="T4" y="T5"/>
                </a:cxn>
                <a:cxn ang="0">
                  <a:pos x="T6" y="T7"/>
                </a:cxn>
                <a:cxn ang="0">
                  <a:pos x="T8" y="T9"/>
                </a:cxn>
              </a:cxnLst>
              <a:rect l="0" t="0" r="r" b="b"/>
              <a:pathLst>
                <a:path w="6" h="22">
                  <a:moveTo>
                    <a:pt x="6" y="0"/>
                  </a:moveTo>
                  <a:cubicBezTo>
                    <a:pt x="5" y="1"/>
                    <a:pt x="5" y="1"/>
                    <a:pt x="4" y="1"/>
                  </a:cubicBezTo>
                  <a:cubicBezTo>
                    <a:pt x="3" y="7"/>
                    <a:pt x="2" y="13"/>
                    <a:pt x="0" y="18"/>
                  </a:cubicBezTo>
                  <a:cubicBezTo>
                    <a:pt x="1" y="20"/>
                    <a:pt x="1" y="21"/>
                    <a:pt x="2" y="22"/>
                  </a:cubicBezTo>
                  <a:cubicBezTo>
                    <a:pt x="4" y="15"/>
                    <a:pt x="5" y="8"/>
                    <a:pt x="6"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5" name="ïSḻiḓé"/>
            <p:cNvSpPr/>
            <p:nvPr/>
          </p:nvSpPr>
          <p:spPr bwMode="auto">
            <a:xfrm>
              <a:off x="6086476" y="1817688"/>
              <a:ext cx="123825" cy="136525"/>
            </a:xfrm>
            <a:custGeom>
              <a:avLst/>
              <a:gdLst>
                <a:gd name="T0" fmla="*/ 0 w 96"/>
                <a:gd name="T1" fmla="*/ 0 h 106"/>
                <a:gd name="T2" fmla="*/ 96 w 96"/>
                <a:gd name="T3" fmla="*/ 106 h 106"/>
                <a:gd name="T4" fmla="*/ 96 w 96"/>
                <a:gd name="T5" fmla="*/ 101 h 106"/>
                <a:gd name="T6" fmla="*/ 0 w 96"/>
                <a:gd name="T7" fmla="*/ 0 h 106"/>
              </a:gdLst>
              <a:ahLst/>
              <a:cxnLst>
                <a:cxn ang="0">
                  <a:pos x="T0" y="T1"/>
                </a:cxn>
                <a:cxn ang="0">
                  <a:pos x="T2" y="T3"/>
                </a:cxn>
                <a:cxn ang="0">
                  <a:pos x="T4" y="T5"/>
                </a:cxn>
                <a:cxn ang="0">
                  <a:pos x="T6" y="T7"/>
                </a:cxn>
              </a:cxnLst>
              <a:rect l="0" t="0" r="r" b="b"/>
              <a:pathLst>
                <a:path w="96" h="106">
                  <a:moveTo>
                    <a:pt x="0" y="0"/>
                  </a:moveTo>
                  <a:cubicBezTo>
                    <a:pt x="7" y="52"/>
                    <a:pt x="46" y="94"/>
                    <a:pt x="96" y="106"/>
                  </a:cubicBezTo>
                  <a:cubicBezTo>
                    <a:pt x="96" y="104"/>
                    <a:pt x="96" y="102"/>
                    <a:pt x="96" y="101"/>
                  </a:cubicBezTo>
                  <a:cubicBezTo>
                    <a:pt x="47" y="89"/>
                    <a:pt x="9" y="50"/>
                    <a:pt x="0"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6" name="ï$1iḍè"/>
            <p:cNvSpPr/>
            <p:nvPr/>
          </p:nvSpPr>
          <p:spPr bwMode="auto">
            <a:xfrm>
              <a:off x="6083301" y="1622426"/>
              <a:ext cx="328613" cy="328613"/>
            </a:xfrm>
            <a:prstGeom prst="ellipse">
              <a:avLst/>
            </a:pr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17" name="íślidè"/>
            <p:cNvSpPr/>
            <p:nvPr/>
          </p:nvSpPr>
          <p:spPr bwMode="auto">
            <a:xfrm>
              <a:off x="6075363" y="1530351"/>
              <a:ext cx="390525" cy="301625"/>
            </a:xfrm>
            <a:custGeom>
              <a:avLst/>
              <a:gdLst>
                <a:gd name="T0" fmla="*/ 242 w 304"/>
                <a:gd name="T1" fmla="*/ 38 h 235"/>
                <a:gd name="T2" fmla="*/ 269 w 304"/>
                <a:gd name="T3" fmla="*/ 61 h 235"/>
                <a:gd name="T4" fmla="*/ 276 w 304"/>
                <a:gd name="T5" fmla="*/ 84 h 235"/>
                <a:gd name="T6" fmla="*/ 303 w 304"/>
                <a:gd name="T7" fmla="*/ 154 h 235"/>
                <a:gd name="T8" fmla="*/ 260 w 304"/>
                <a:gd name="T9" fmla="*/ 219 h 235"/>
                <a:gd name="T10" fmla="*/ 242 w 304"/>
                <a:gd name="T11" fmla="*/ 225 h 235"/>
                <a:gd name="T12" fmla="*/ 223 w 304"/>
                <a:gd name="T13" fmla="*/ 218 h 235"/>
                <a:gd name="T14" fmla="*/ 139 w 304"/>
                <a:gd name="T15" fmla="*/ 228 h 235"/>
                <a:gd name="T16" fmla="*/ 52 w 304"/>
                <a:gd name="T17" fmla="*/ 223 h 235"/>
                <a:gd name="T18" fmla="*/ 13 w 304"/>
                <a:gd name="T19" fmla="*/ 196 h 235"/>
                <a:gd name="T20" fmla="*/ 8 w 304"/>
                <a:gd name="T21" fmla="*/ 150 h 235"/>
                <a:gd name="T22" fmla="*/ 19 w 304"/>
                <a:gd name="T23" fmla="*/ 129 h 235"/>
                <a:gd name="T24" fmla="*/ 15 w 304"/>
                <a:gd name="T25" fmla="*/ 115 h 235"/>
                <a:gd name="T26" fmla="*/ 21 w 304"/>
                <a:gd name="T27" fmla="*/ 93 h 235"/>
                <a:gd name="T28" fmla="*/ 91 w 304"/>
                <a:gd name="T29" fmla="*/ 15 h 235"/>
                <a:gd name="T30" fmla="*/ 118 w 304"/>
                <a:gd name="T31" fmla="*/ 1 h 235"/>
                <a:gd name="T32" fmla="*/ 179 w 304"/>
                <a:gd name="T33" fmla="*/ 16 h 235"/>
                <a:gd name="T34" fmla="*/ 242 w 304"/>
                <a:gd name="T35" fmla="*/ 3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235">
                  <a:moveTo>
                    <a:pt x="242" y="38"/>
                  </a:moveTo>
                  <a:cubicBezTo>
                    <a:pt x="253" y="44"/>
                    <a:pt x="263" y="51"/>
                    <a:pt x="269" y="61"/>
                  </a:cubicBezTo>
                  <a:cubicBezTo>
                    <a:pt x="272" y="69"/>
                    <a:pt x="274" y="76"/>
                    <a:pt x="276" y="84"/>
                  </a:cubicBezTo>
                  <a:cubicBezTo>
                    <a:pt x="283" y="108"/>
                    <a:pt x="301" y="129"/>
                    <a:pt x="303" y="154"/>
                  </a:cubicBezTo>
                  <a:cubicBezTo>
                    <a:pt x="304" y="181"/>
                    <a:pt x="283" y="205"/>
                    <a:pt x="260" y="219"/>
                  </a:cubicBezTo>
                  <a:cubicBezTo>
                    <a:pt x="255" y="223"/>
                    <a:pt x="248" y="225"/>
                    <a:pt x="242" y="225"/>
                  </a:cubicBezTo>
                  <a:cubicBezTo>
                    <a:pt x="235" y="225"/>
                    <a:pt x="229" y="221"/>
                    <a:pt x="223" y="218"/>
                  </a:cubicBezTo>
                  <a:cubicBezTo>
                    <a:pt x="197" y="206"/>
                    <a:pt x="167" y="221"/>
                    <a:pt x="139" y="228"/>
                  </a:cubicBezTo>
                  <a:cubicBezTo>
                    <a:pt x="110" y="235"/>
                    <a:pt x="80" y="233"/>
                    <a:pt x="52" y="223"/>
                  </a:cubicBezTo>
                  <a:cubicBezTo>
                    <a:pt x="37" y="217"/>
                    <a:pt x="23" y="209"/>
                    <a:pt x="13" y="196"/>
                  </a:cubicBezTo>
                  <a:cubicBezTo>
                    <a:pt x="4" y="183"/>
                    <a:pt x="0" y="164"/>
                    <a:pt x="8" y="150"/>
                  </a:cubicBezTo>
                  <a:cubicBezTo>
                    <a:pt x="12" y="143"/>
                    <a:pt x="19" y="137"/>
                    <a:pt x="19" y="129"/>
                  </a:cubicBezTo>
                  <a:cubicBezTo>
                    <a:pt x="18" y="124"/>
                    <a:pt x="15" y="120"/>
                    <a:pt x="15" y="115"/>
                  </a:cubicBezTo>
                  <a:cubicBezTo>
                    <a:pt x="13" y="107"/>
                    <a:pt x="17" y="100"/>
                    <a:pt x="21" y="93"/>
                  </a:cubicBezTo>
                  <a:cubicBezTo>
                    <a:pt x="40" y="63"/>
                    <a:pt x="63" y="37"/>
                    <a:pt x="91" y="15"/>
                  </a:cubicBezTo>
                  <a:cubicBezTo>
                    <a:pt x="99" y="8"/>
                    <a:pt x="108" y="2"/>
                    <a:pt x="118" y="1"/>
                  </a:cubicBezTo>
                  <a:cubicBezTo>
                    <a:pt x="139" y="0"/>
                    <a:pt x="157" y="16"/>
                    <a:pt x="179" y="16"/>
                  </a:cubicBezTo>
                  <a:cubicBezTo>
                    <a:pt x="204" y="16"/>
                    <a:pt x="221" y="24"/>
                    <a:pt x="242" y="38"/>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118" name="išlîḋé"/>
            <p:cNvSpPr/>
            <p:nvPr/>
          </p:nvSpPr>
          <p:spPr bwMode="auto">
            <a:xfrm>
              <a:off x="5472113" y="1565276"/>
              <a:ext cx="127000" cy="180975"/>
            </a:xfrm>
            <a:custGeom>
              <a:avLst/>
              <a:gdLst>
                <a:gd name="T0" fmla="*/ 1 w 99"/>
                <a:gd name="T1" fmla="*/ 0 h 141"/>
                <a:gd name="T2" fmla="*/ 0 w 99"/>
                <a:gd name="T3" fmla="*/ 14 h 141"/>
                <a:gd name="T4" fmla="*/ 96 w 99"/>
                <a:gd name="T5" fmla="*/ 141 h 141"/>
                <a:gd name="T6" fmla="*/ 99 w 99"/>
                <a:gd name="T7" fmla="*/ 138 h 141"/>
                <a:gd name="T8" fmla="*/ 2 w 99"/>
                <a:gd name="T9" fmla="*/ 11 h 141"/>
                <a:gd name="T10" fmla="*/ 3 w 99"/>
                <a:gd name="T11" fmla="*/ 1 h 141"/>
                <a:gd name="T12" fmla="*/ 1 w 99"/>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99" h="141">
                  <a:moveTo>
                    <a:pt x="1" y="0"/>
                  </a:moveTo>
                  <a:cubicBezTo>
                    <a:pt x="0" y="4"/>
                    <a:pt x="0" y="9"/>
                    <a:pt x="0" y="14"/>
                  </a:cubicBezTo>
                  <a:cubicBezTo>
                    <a:pt x="0" y="74"/>
                    <a:pt x="41" y="125"/>
                    <a:pt x="96" y="141"/>
                  </a:cubicBezTo>
                  <a:cubicBezTo>
                    <a:pt x="97" y="140"/>
                    <a:pt x="98" y="139"/>
                    <a:pt x="99" y="138"/>
                  </a:cubicBezTo>
                  <a:cubicBezTo>
                    <a:pt x="43" y="122"/>
                    <a:pt x="2" y="71"/>
                    <a:pt x="2" y="11"/>
                  </a:cubicBezTo>
                  <a:cubicBezTo>
                    <a:pt x="2" y="7"/>
                    <a:pt x="3" y="4"/>
                    <a:pt x="3" y="1"/>
                  </a:cubicBezTo>
                  <a:cubicBezTo>
                    <a:pt x="2" y="0"/>
                    <a:pt x="2" y="0"/>
                    <a:pt x="1" y="0"/>
                  </a:cubicBezTo>
                </a:path>
              </a:pathLst>
            </a:custGeom>
            <a:solidFill>
              <a:srgbClr val="AB64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19" name="i$ḷíḋè"/>
            <p:cNvSpPr/>
            <p:nvPr/>
          </p:nvSpPr>
          <p:spPr bwMode="auto">
            <a:xfrm>
              <a:off x="5595938" y="1741488"/>
              <a:ext cx="46038" cy="11113"/>
            </a:xfrm>
            <a:custGeom>
              <a:avLst/>
              <a:gdLst>
                <a:gd name="T0" fmla="*/ 3 w 36"/>
                <a:gd name="T1" fmla="*/ 0 h 8"/>
                <a:gd name="T2" fmla="*/ 0 w 36"/>
                <a:gd name="T3" fmla="*/ 3 h 8"/>
                <a:gd name="T4" fmla="*/ 36 w 36"/>
                <a:gd name="T5" fmla="*/ 8 h 8"/>
                <a:gd name="T6" fmla="*/ 36 w 36"/>
                <a:gd name="T7" fmla="*/ 5 h 8"/>
                <a:gd name="T8" fmla="*/ 3 w 36"/>
                <a:gd name="T9" fmla="*/ 0 h 8"/>
              </a:gdLst>
              <a:ahLst/>
              <a:cxnLst>
                <a:cxn ang="0">
                  <a:pos x="T0" y="T1"/>
                </a:cxn>
                <a:cxn ang="0">
                  <a:pos x="T2" y="T3"/>
                </a:cxn>
                <a:cxn ang="0">
                  <a:pos x="T4" y="T5"/>
                </a:cxn>
                <a:cxn ang="0">
                  <a:pos x="T6" y="T7"/>
                </a:cxn>
                <a:cxn ang="0">
                  <a:pos x="T8" y="T9"/>
                </a:cxn>
              </a:cxnLst>
              <a:rect l="0" t="0" r="r" b="b"/>
              <a:pathLst>
                <a:path w="36" h="8">
                  <a:moveTo>
                    <a:pt x="3" y="0"/>
                  </a:moveTo>
                  <a:cubicBezTo>
                    <a:pt x="2" y="1"/>
                    <a:pt x="1" y="2"/>
                    <a:pt x="0" y="3"/>
                  </a:cubicBezTo>
                  <a:cubicBezTo>
                    <a:pt x="11" y="6"/>
                    <a:pt x="23" y="8"/>
                    <a:pt x="36" y="8"/>
                  </a:cubicBezTo>
                  <a:cubicBezTo>
                    <a:pt x="36" y="7"/>
                    <a:pt x="36" y="6"/>
                    <a:pt x="36" y="5"/>
                  </a:cubicBezTo>
                  <a:cubicBezTo>
                    <a:pt x="24" y="4"/>
                    <a:pt x="13" y="3"/>
                    <a:pt x="3" y="0"/>
                  </a:cubicBezTo>
                </a:path>
              </a:pathLst>
            </a:custGeom>
            <a:solidFill>
              <a:srgbClr val="CCD0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0" name="í$1îḍê"/>
            <p:cNvSpPr/>
            <p:nvPr/>
          </p:nvSpPr>
          <p:spPr bwMode="auto">
            <a:xfrm>
              <a:off x="5641976" y="1684338"/>
              <a:ext cx="136525" cy="68263"/>
            </a:xfrm>
            <a:custGeom>
              <a:avLst/>
              <a:gdLst>
                <a:gd name="T0" fmla="*/ 105 w 106"/>
                <a:gd name="T1" fmla="*/ 0 h 53"/>
                <a:gd name="T2" fmla="*/ 2 w 106"/>
                <a:gd name="T3" fmla="*/ 50 h 53"/>
                <a:gd name="T4" fmla="*/ 0 w 106"/>
                <a:gd name="T5" fmla="*/ 50 h 53"/>
                <a:gd name="T6" fmla="*/ 0 w 106"/>
                <a:gd name="T7" fmla="*/ 53 h 53"/>
                <a:gd name="T8" fmla="*/ 0 w 106"/>
                <a:gd name="T9" fmla="*/ 53 h 53"/>
                <a:gd name="T10" fmla="*/ 106 w 106"/>
                <a:gd name="T11" fmla="*/ 0 h 53"/>
                <a:gd name="T12" fmla="*/ 105 w 106"/>
                <a:gd name="T13" fmla="*/ 0 h 53"/>
              </a:gdLst>
              <a:ahLst/>
              <a:cxnLst>
                <a:cxn ang="0">
                  <a:pos x="T0" y="T1"/>
                </a:cxn>
                <a:cxn ang="0">
                  <a:pos x="T2" y="T3"/>
                </a:cxn>
                <a:cxn ang="0">
                  <a:pos x="T4" y="T5"/>
                </a:cxn>
                <a:cxn ang="0">
                  <a:pos x="T6" y="T7"/>
                </a:cxn>
                <a:cxn ang="0">
                  <a:pos x="T8" y="T9"/>
                </a:cxn>
                <a:cxn ang="0">
                  <a:pos x="T10" y="T11"/>
                </a:cxn>
                <a:cxn ang="0">
                  <a:pos x="T12" y="T13"/>
                </a:cxn>
              </a:cxnLst>
              <a:rect l="0" t="0" r="r" b="b"/>
              <a:pathLst>
                <a:path w="106" h="53">
                  <a:moveTo>
                    <a:pt x="105" y="0"/>
                  </a:moveTo>
                  <a:cubicBezTo>
                    <a:pt x="81" y="31"/>
                    <a:pt x="44" y="50"/>
                    <a:pt x="2" y="50"/>
                  </a:cubicBezTo>
                  <a:cubicBezTo>
                    <a:pt x="1" y="50"/>
                    <a:pt x="1" y="50"/>
                    <a:pt x="0" y="50"/>
                  </a:cubicBezTo>
                  <a:cubicBezTo>
                    <a:pt x="0" y="51"/>
                    <a:pt x="0" y="52"/>
                    <a:pt x="0" y="53"/>
                  </a:cubicBezTo>
                  <a:cubicBezTo>
                    <a:pt x="0" y="53"/>
                    <a:pt x="0" y="53"/>
                    <a:pt x="0" y="53"/>
                  </a:cubicBezTo>
                  <a:cubicBezTo>
                    <a:pt x="43" y="53"/>
                    <a:pt x="81" y="32"/>
                    <a:pt x="106" y="0"/>
                  </a:cubicBezTo>
                  <a:cubicBezTo>
                    <a:pt x="105" y="0"/>
                    <a:pt x="105" y="0"/>
                    <a:pt x="105"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1" name="ís1ïḓé"/>
            <p:cNvSpPr/>
            <p:nvPr/>
          </p:nvSpPr>
          <p:spPr bwMode="auto">
            <a:xfrm>
              <a:off x="5475288" y="1409701"/>
              <a:ext cx="339725" cy="338138"/>
            </a:xfrm>
            <a:prstGeom prst="ellipse">
              <a:avLst/>
            </a:prstGeom>
            <a:solidFill>
              <a:srgbClr val="BE6F7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22" name="iṧ1ïḍè"/>
            <p:cNvSpPr/>
            <p:nvPr/>
          </p:nvSpPr>
          <p:spPr bwMode="auto">
            <a:xfrm>
              <a:off x="5438776" y="1320801"/>
              <a:ext cx="444500" cy="366713"/>
            </a:xfrm>
            <a:custGeom>
              <a:avLst/>
              <a:gdLst>
                <a:gd name="T0" fmla="*/ 231 w 345"/>
                <a:gd name="T1" fmla="*/ 275 h 286"/>
                <a:gd name="T2" fmla="*/ 293 w 345"/>
                <a:gd name="T3" fmla="*/ 280 h 286"/>
                <a:gd name="T4" fmla="*/ 326 w 345"/>
                <a:gd name="T5" fmla="*/ 266 h 286"/>
                <a:gd name="T6" fmla="*/ 343 w 345"/>
                <a:gd name="T7" fmla="*/ 236 h 286"/>
                <a:gd name="T8" fmla="*/ 333 w 345"/>
                <a:gd name="T9" fmla="*/ 197 h 286"/>
                <a:gd name="T10" fmla="*/ 344 w 345"/>
                <a:gd name="T11" fmla="*/ 147 h 286"/>
                <a:gd name="T12" fmla="*/ 328 w 345"/>
                <a:gd name="T13" fmla="*/ 101 h 286"/>
                <a:gd name="T14" fmla="*/ 278 w 345"/>
                <a:gd name="T15" fmla="*/ 31 h 286"/>
                <a:gd name="T16" fmla="*/ 199 w 345"/>
                <a:gd name="T17" fmla="*/ 6 h 286"/>
                <a:gd name="T18" fmla="*/ 159 w 345"/>
                <a:gd name="T19" fmla="*/ 18 h 286"/>
                <a:gd name="T20" fmla="*/ 122 w 345"/>
                <a:gd name="T21" fmla="*/ 14 h 286"/>
                <a:gd name="T22" fmla="*/ 86 w 345"/>
                <a:gd name="T23" fmla="*/ 22 h 286"/>
                <a:gd name="T24" fmla="*/ 73 w 345"/>
                <a:gd name="T25" fmla="*/ 37 h 286"/>
                <a:gd name="T26" fmla="*/ 61 w 345"/>
                <a:gd name="T27" fmla="*/ 42 h 286"/>
                <a:gd name="T28" fmla="*/ 34 w 345"/>
                <a:gd name="T29" fmla="*/ 78 h 286"/>
                <a:gd name="T30" fmla="*/ 0 w 345"/>
                <a:gd name="T31" fmla="*/ 177 h 286"/>
                <a:gd name="T32" fmla="*/ 38 w 345"/>
                <a:gd name="T33" fmla="*/ 194 h 286"/>
                <a:gd name="T34" fmla="*/ 65 w 345"/>
                <a:gd name="T35" fmla="*/ 224 h 286"/>
                <a:gd name="T36" fmla="*/ 70 w 345"/>
                <a:gd name="T37" fmla="*/ 255 h 286"/>
                <a:gd name="T38" fmla="*/ 96 w 345"/>
                <a:gd name="T39" fmla="*/ 263 h 286"/>
                <a:gd name="T40" fmla="*/ 125 w 345"/>
                <a:gd name="T41" fmla="*/ 260 h 286"/>
                <a:gd name="T42" fmla="*/ 180 w 345"/>
                <a:gd name="T43" fmla="*/ 260 h 286"/>
                <a:gd name="T44" fmla="*/ 231 w 345"/>
                <a:gd name="T45" fmla="*/ 275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5" h="286">
                  <a:moveTo>
                    <a:pt x="231" y="275"/>
                  </a:moveTo>
                  <a:cubicBezTo>
                    <a:pt x="250" y="286"/>
                    <a:pt x="273" y="285"/>
                    <a:pt x="293" y="280"/>
                  </a:cubicBezTo>
                  <a:cubicBezTo>
                    <a:pt x="305" y="278"/>
                    <a:pt x="316" y="273"/>
                    <a:pt x="326" y="266"/>
                  </a:cubicBezTo>
                  <a:cubicBezTo>
                    <a:pt x="336" y="259"/>
                    <a:pt x="342" y="248"/>
                    <a:pt x="343" y="236"/>
                  </a:cubicBezTo>
                  <a:cubicBezTo>
                    <a:pt x="343" y="222"/>
                    <a:pt x="334" y="210"/>
                    <a:pt x="333" y="197"/>
                  </a:cubicBezTo>
                  <a:cubicBezTo>
                    <a:pt x="332" y="180"/>
                    <a:pt x="343" y="164"/>
                    <a:pt x="344" y="147"/>
                  </a:cubicBezTo>
                  <a:cubicBezTo>
                    <a:pt x="345" y="130"/>
                    <a:pt x="336" y="115"/>
                    <a:pt x="328" y="101"/>
                  </a:cubicBezTo>
                  <a:cubicBezTo>
                    <a:pt x="314" y="76"/>
                    <a:pt x="300" y="50"/>
                    <a:pt x="278" y="31"/>
                  </a:cubicBezTo>
                  <a:cubicBezTo>
                    <a:pt x="257" y="12"/>
                    <a:pt x="227" y="0"/>
                    <a:pt x="199" y="6"/>
                  </a:cubicBezTo>
                  <a:cubicBezTo>
                    <a:pt x="186" y="9"/>
                    <a:pt x="173" y="17"/>
                    <a:pt x="159" y="18"/>
                  </a:cubicBezTo>
                  <a:cubicBezTo>
                    <a:pt x="146" y="19"/>
                    <a:pt x="134" y="16"/>
                    <a:pt x="122" y="14"/>
                  </a:cubicBezTo>
                  <a:cubicBezTo>
                    <a:pt x="109" y="12"/>
                    <a:pt x="95" y="13"/>
                    <a:pt x="86" y="22"/>
                  </a:cubicBezTo>
                  <a:cubicBezTo>
                    <a:pt x="81" y="27"/>
                    <a:pt x="78" y="34"/>
                    <a:pt x="73" y="37"/>
                  </a:cubicBezTo>
                  <a:cubicBezTo>
                    <a:pt x="69" y="39"/>
                    <a:pt x="65" y="40"/>
                    <a:pt x="61" y="42"/>
                  </a:cubicBezTo>
                  <a:cubicBezTo>
                    <a:pt x="46" y="47"/>
                    <a:pt x="39" y="64"/>
                    <a:pt x="34" y="78"/>
                  </a:cubicBezTo>
                  <a:cubicBezTo>
                    <a:pt x="0" y="177"/>
                    <a:pt x="0" y="177"/>
                    <a:pt x="0" y="177"/>
                  </a:cubicBezTo>
                  <a:cubicBezTo>
                    <a:pt x="12" y="185"/>
                    <a:pt x="25" y="188"/>
                    <a:pt x="38" y="194"/>
                  </a:cubicBezTo>
                  <a:cubicBezTo>
                    <a:pt x="50" y="201"/>
                    <a:pt x="63" y="210"/>
                    <a:pt x="65" y="224"/>
                  </a:cubicBezTo>
                  <a:cubicBezTo>
                    <a:pt x="67" y="235"/>
                    <a:pt x="63" y="247"/>
                    <a:pt x="70" y="255"/>
                  </a:cubicBezTo>
                  <a:cubicBezTo>
                    <a:pt x="75" y="263"/>
                    <a:pt x="86" y="265"/>
                    <a:pt x="96" y="263"/>
                  </a:cubicBezTo>
                  <a:cubicBezTo>
                    <a:pt x="106" y="262"/>
                    <a:pt x="115" y="259"/>
                    <a:pt x="125" y="260"/>
                  </a:cubicBezTo>
                  <a:cubicBezTo>
                    <a:pt x="149" y="264"/>
                    <a:pt x="158" y="279"/>
                    <a:pt x="180" y="260"/>
                  </a:cubicBezTo>
                  <a:cubicBezTo>
                    <a:pt x="202" y="242"/>
                    <a:pt x="210" y="264"/>
                    <a:pt x="231" y="275"/>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3" name="ïSḻîdè"/>
            <p:cNvSpPr/>
            <p:nvPr/>
          </p:nvSpPr>
          <p:spPr bwMode="auto">
            <a:xfrm>
              <a:off x="5030788" y="2046288"/>
              <a:ext cx="22225" cy="22225"/>
            </a:xfrm>
            <a:custGeom>
              <a:avLst/>
              <a:gdLst>
                <a:gd name="T0" fmla="*/ 17 w 17"/>
                <a:gd name="T1" fmla="*/ 0 h 18"/>
                <a:gd name="T2" fmla="*/ 0 w 17"/>
                <a:gd name="T3" fmla="*/ 17 h 18"/>
                <a:gd name="T4" fmla="*/ 1 w 17"/>
                <a:gd name="T5" fmla="*/ 18 h 18"/>
                <a:gd name="T6" fmla="*/ 17 w 17"/>
                <a:gd name="T7" fmla="*/ 0 h 18"/>
              </a:gdLst>
              <a:ahLst/>
              <a:cxnLst>
                <a:cxn ang="0">
                  <a:pos x="T0" y="T1"/>
                </a:cxn>
                <a:cxn ang="0">
                  <a:pos x="T2" y="T3"/>
                </a:cxn>
                <a:cxn ang="0">
                  <a:pos x="T4" y="T5"/>
                </a:cxn>
                <a:cxn ang="0">
                  <a:pos x="T6" y="T7"/>
                </a:cxn>
              </a:cxnLst>
              <a:rect l="0" t="0" r="r" b="b"/>
              <a:pathLst>
                <a:path w="17" h="18">
                  <a:moveTo>
                    <a:pt x="17" y="0"/>
                  </a:moveTo>
                  <a:cubicBezTo>
                    <a:pt x="12" y="6"/>
                    <a:pt x="6" y="12"/>
                    <a:pt x="0" y="17"/>
                  </a:cubicBezTo>
                  <a:cubicBezTo>
                    <a:pt x="1" y="17"/>
                    <a:pt x="1" y="18"/>
                    <a:pt x="1" y="18"/>
                  </a:cubicBezTo>
                  <a:cubicBezTo>
                    <a:pt x="7" y="13"/>
                    <a:pt x="12" y="6"/>
                    <a:pt x="17"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4" name="iśḷidé"/>
            <p:cNvSpPr/>
            <p:nvPr/>
          </p:nvSpPr>
          <p:spPr bwMode="auto">
            <a:xfrm>
              <a:off x="4884738" y="2100263"/>
              <a:ext cx="84138" cy="14288"/>
            </a:xfrm>
            <a:custGeom>
              <a:avLst/>
              <a:gdLst>
                <a:gd name="T0" fmla="*/ 0 w 66"/>
                <a:gd name="T1" fmla="*/ 0 h 11"/>
                <a:gd name="T2" fmla="*/ 0 w 66"/>
                <a:gd name="T3" fmla="*/ 8 h 11"/>
                <a:gd name="T4" fmla="*/ 30 w 66"/>
                <a:gd name="T5" fmla="*/ 11 h 11"/>
                <a:gd name="T6" fmla="*/ 65 w 66"/>
                <a:gd name="T7" fmla="*/ 7 h 11"/>
                <a:gd name="T8" fmla="*/ 65 w 66"/>
                <a:gd name="T9" fmla="*/ 5 h 11"/>
                <a:gd name="T10" fmla="*/ 66 w 66"/>
                <a:gd name="T11" fmla="*/ 1 h 11"/>
                <a:gd name="T12" fmla="*/ 35 w 66"/>
                <a:gd name="T13" fmla="*/ 5 h 11"/>
                <a:gd name="T14" fmla="*/ 0 w 66"/>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11">
                  <a:moveTo>
                    <a:pt x="0" y="0"/>
                  </a:moveTo>
                  <a:cubicBezTo>
                    <a:pt x="0" y="2"/>
                    <a:pt x="0" y="5"/>
                    <a:pt x="0" y="8"/>
                  </a:cubicBezTo>
                  <a:cubicBezTo>
                    <a:pt x="10" y="10"/>
                    <a:pt x="20" y="11"/>
                    <a:pt x="30" y="11"/>
                  </a:cubicBezTo>
                  <a:cubicBezTo>
                    <a:pt x="42" y="11"/>
                    <a:pt x="54" y="10"/>
                    <a:pt x="65" y="7"/>
                  </a:cubicBezTo>
                  <a:cubicBezTo>
                    <a:pt x="65" y="6"/>
                    <a:pt x="65" y="6"/>
                    <a:pt x="65" y="5"/>
                  </a:cubicBezTo>
                  <a:cubicBezTo>
                    <a:pt x="65" y="4"/>
                    <a:pt x="65" y="2"/>
                    <a:pt x="66" y="1"/>
                  </a:cubicBezTo>
                  <a:cubicBezTo>
                    <a:pt x="56" y="4"/>
                    <a:pt x="46" y="5"/>
                    <a:pt x="35" y="5"/>
                  </a:cubicBezTo>
                  <a:cubicBezTo>
                    <a:pt x="23" y="5"/>
                    <a:pt x="11" y="3"/>
                    <a:pt x="0" y="0"/>
                  </a:cubicBezTo>
                </a:path>
              </a:pathLst>
            </a:custGeom>
            <a:solidFill>
              <a:srgbClr val="E1ABA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5" name="iṣḻîḓe"/>
            <p:cNvSpPr/>
            <p:nvPr/>
          </p:nvSpPr>
          <p:spPr bwMode="auto">
            <a:xfrm>
              <a:off x="4968876" y="2068513"/>
              <a:ext cx="63500" cy="39688"/>
            </a:xfrm>
            <a:custGeom>
              <a:avLst/>
              <a:gdLst>
                <a:gd name="T0" fmla="*/ 49 w 50"/>
                <a:gd name="T1" fmla="*/ 0 h 32"/>
                <a:gd name="T2" fmla="*/ 1 w 50"/>
                <a:gd name="T3" fmla="*/ 26 h 32"/>
                <a:gd name="T4" fmla="*/ 0 w 50"/>
                <a:gd name="T5" fmla="*/ 30 h 32"/>
                <a:gd name="T6" fmla="*/ 0 w 50"/>
                <a:gd name="T7" fmla="*/ 32 h 32"/>
                <a:gd name="T8" fmla="*/ 50 w 50"/>
                <a:gd name="T9" fmla="*/ 1 h 32"/>
                <a:gd name="T10" fmla="*/ 49 w 50"/>
                <a:gd name="T11" fmla="*/ 0 h 32"/>
              </a:gdLst>
              <a:ahLst/>
              <a:cxnLst>
                <a:cxn ang="0">
                  <a:pos x="T0" y="T1"/>
                </a:cxn>
                <a:cxn ang="0">
                  <a:pos x="T2" y="T3"/>
                </a:cxn>
                <a:cxn ang="0">
                  <a:pos x="T4" y="T5"/>
                </a:cxn>
                <a:cxn ang="0">
                  <a:pos x="T6" y="T7"/>
                </a:cxn>
                <a:cxn ang="0">
                  <a:pos x="T8" y="T9"/>
                </a:cxn>
                <a:cxn ang="0">
                  <a:pos x="T10" y="T11"/>
                </a:cxn>
              </a:cxnLst>
              <a:rect l="0" t="0" r="r" b="b"/>
              <a:pathLst>
                <a:path w="50" h="32">
                  <a:moveTo>
                    <a:pt x="49" y="0"/>
                  </a:moveTo>
                  <a:cubicBezTo>
                    <a:pt x="35" y="12"/>
                    <a:pt x="19" y="21"/>
                    <a:pt x="1" y="26"/>
                  </a:cubicBezTo>
                  <a:cubicBezTo>
                    <a:pt x="0" y="27"/>
                    <a:pt x="0" y="29"/>
                    <a:pt x="0" y="30"/>
                  </a:cubicBezTo>
                  <a:cubicBezTo>
                    <a:pt x="0" y="31"/>
                    <a:pt x="0" y="31"/>
                    <a:pt x="0" y="32"/>
                  </a:cubicBezTo>
                  <a:cubicBezTo>
                    <a:pt x="19" y="26"/>
                    <a:pt x="37" y="15"/>
                    <a:pt x="50" y="1"/>
                  </a:cubicBezTo>
                  <a:cubicBezTo>
                    <a:pt x="50" y="1"/>
                    <a:pt x="50" y="0"/>
                    <a:pt x="49" y="0"/>
                  </a:cubicBezTo>
                </a:path>
              </a:pathLst>
            </a:custGeom>
            <a:solidFill>
              <a:srgbClr val="DF62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6" name="iṧḷîḑê"/>
            <p:cNvSpPr/>
            <p:nvPr/>
          </p:nvSpPr>
          <p:spPr bwMode="auto">
            <a:xfrm>
              <a:off x="4775201" y="1798638"/>
              <a:ext cx="307975" cy="307975"/>
            </a:xfrm>
            <a:prstGeom prst="ellipse">
              <a:avLst/>
            </a:pr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127" name="í$1îḑè"/>
            <p:cNvSpPr/>
            <p:nvPr/>
          </p:nvSpPr>
          <p:spPr bwMode="auto">
            <a:xfrm>
              <a:off x="4589463" y="1722438"/>
              <a:ext cx="495300" cy="592138"/>
            </a:xfrm>
            <a:custGeom>
              <a:avLst/>
              <a:gdLst>
                <a:gd name="T0" fmla="*/ 357 w 386"/>
                <a:gd name="T1" fmla="*/ 62 h 461"/>
                <a:gd name="T2" fmla="*/ 262 w 386"/>
                <a:gd name="T3" fmla="*/ 12 h 461"/>
                <a:gd name="T4" fmla="*/ 194 w 386"/>
                <a:gd name="T5" fmla="*/ 6 h 461"/>
                <a:gd name="T6" fmla="*/ 105 w 386"/>
                <a:gd name="T7" fmla="*/ 53 h 461"/>
                <a:gd name="T8" fmla="*/ 82 w 386"/>
                <a:gd name="T9" fmla="*/ 93 h 461"/>
                <a:gd name="T10" fmla="*/ 85 w 386"/>
                <a:gd name="T11" fmla="*/ 186 h 461"/>
                <a:gd name="T12" fmla="*/ 44 w 386"/>
                <a:gd name="T13" fmla="*/ 285 h 461"/>
                <a:gd name="T14" fmla="*/ 6 w 386"/>
                <a:gd name="T15" fmla="*/ 391 h 461"/>
                <a:gd name="T16" fmla="*/ 11 w 386"/>
                <a:gd name="T17" fmla="*/ 425 h 461"/>
                <a:gd name="T18" fmla="*/ 41 w 386"/>
                <a:gd name="T19" fmla="*/ 417 h 461"/>
                <a:gd name="T20" fmla="*/ 95 w 386"/>
                <a:gd name="T21" fmla="*/ 378 h 461"/>
                <a:gd name="T22" fmla="*/ 109 w 386"/>
                <a:gd name="T23" fmla="*/ 371 h 461"/>
                <a:gd name="T24" fmla="*/ 140 w 386"/>
                <a:gd name="T25" fmla="*/ 382 h 461"/>
                <a:gd name="T26" fmla="*/ 252 w 386"/>
                <a:gd name="T27" fmla="*/ 461 h 461"/>
                <a:gd name="T28" fmla="*/ 252 w 386"/>
                <a:gd name="T29" fmla="*/ 432 h 461"/>
                <a:gd name="T30" fmla="*/ 280 w 386"/>
                <a:gd name="T31" fmla="*/ 450 h 461"/>
                <a:gd name="T32" fmla="*/ 310 w 386"/>
                <a:gd name="T33" fmla="*/ 450 h 461"/>
                <a:gd name="T34" fmla="*/ 304 w 386"/>
                <a:gd name="T35" fmla="*/ 422 h 461"/>
                <a:gd name="T36" fmla="*/ 279 w 386"/>
                <a:gd name="T37" fmla="*/ 404 h 461"/>
                <a:gd name="T38" fmla="*/ 254 w 386"/>
                <a:gd name="T39" fmla="*/ 348 h 461"/>
                <a:gd name="T40" fmla="*/ 232 w 386"/>
                <a:gd name="T41" fmla="*/ 311 h 461"/>
                <a:gd name="T42" fmla="*/ 244 w 386"/>
                <a:gd name="T43" fmla="*/ 243 h 461"/>
                <a:gd name="T44" fmla="*/ 294 w 386"/>
                <a:gd name="T45" fmla="*/ 177 h 461"/>
                <a:gd name="T46" fmla="*/ 319 w 386"/>
                <a:gd name="T47" fmla="*/ 166 h 461"/>
                <a:gd name="T48" fmla="*/ 377 w 386"/>
                <a:gd name="T49" fmla="*/ 111 h 461"/>
                <a:gd name="T50" fmla="*/ 357 w 386"/>
                <a:gd name="T51" fmla="*/ 6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6" h="461">
                  <a:moveTo>
                    <a:pt x="357" y="62"/>
                  </a:moveTo>
                  <a:cubicBezTo>
                    <a:pt x="328" y="40"/>
                    <a:pt x="296" y="23"/>
                    <a:pt x="262" y="12"/>
                  </a:cubicBezTo>
                  <a:cubicBezTo>
                    <a:pt x="240" y="5"/>
                    <a:pt x="216" y="0"/>
                    <a:pt x="194" y="6"/>
                  </a:cubicBezTo>
                  <a:cubicBezTo>
                    <a:pt x="164" y="15"/>
                    <a:pt x="124" y="28"/>
                    <a:pt x="105" y="53"/>
                  </a:cubicBezTo>
                  <a:cubicBezTo>
                    <a:pt x="96" y="65"/>
                    <a:pt x="86" y="78"/>
                    <a:pt x="82" y="93"/>
                  </a:cubicBezTo>
                  <a:cubicBezTo>
                    <a:pt x="73" y="123"/>
                    <a:pt x="86" y="155"/>
                    <a:pt x="85" y="186"/>
                  </a:cubicBezTo>
                  <a:cubicBezTo>
                    <a:pt x="84" y="222"/>
                    <a:pt x="65" y="255"/>
                    <a:pt x="44" y="285"/>
                  </a:cubicBezTo>
                  <a:cubicBezTo>
                    <a:pt x="23" y="314"/>
                    <a:pt x="18" y="357"/>
                    <a:pt x="6" y="391"/>
                  </a:cubicBezTo>
                  <a:cubicBezTo>
                    <a:pt x="2" y="403"/>
                    <a:pt x="0" y="419"/>
                    <a:pt x="11" y="425"/>
                  </a:cubicBezTo>
                  <a:cubicBezTo>
                    <a:pt x="21" y="430"/>
                    <a:pt x="32" y="423"/>
                    <a:pt x="41" y="417"/>
                  </a:cubicBezTo>
                  <a:cubicBezTo>
                    <a:pt x="95" y="378"/>
                    <a:pt x="95" y="378"/>
                    <a:pt x="95" y="378"/>
                  </a:cubicBezTo>
                  <a:cubicBezTo>
                    <a:pt x="99" y="375"/>
                    <a:pt x="104" y="372"/>
                    <a:pt x="109" y="371"/>
                  </a:cubicBezTo>
                  <a:cubicBezTo>
                    <a:pt x="120" y="368"/>
                    <a:pt x="131" y="375"/>
                    <a:pt x="140" y="382"/>
                  </a:cubicBezTo>
                  <a:cubicBezTo>
                    <a:pt x="252" y="461"/>
                    <a:pt x="252" y="461"/>
                    <a:pt x="252" y="461"/>
                  </a:cubicBezTo>
                  <a:cubicBezTo>
                    <a:pt x="256" y="452"/>
                    <a:pt x="256" y="441"/>
                    <a:pt x="252" y="432"/>
                  </a:cubicBezTo>
                  <a:cubicBezTo>
                    <a:pt x="263" y="435"/>
                    <a:pt x="270" y="444"/>
                    <a:pt x="280" y="450"/>
                  </a:cubicBezTo>
                  <a:cubicBezTo>
                    <a:pt x="289" y="456"/>
                    <a:pt x="303" y="458"/>
                    <a:pt x="310" y="450"/>
                  </a:cubicBezTo>
                  <a:cubicBezTo>
                    <a:pt x="316" y="441"/>
                    <a:pt x="311" y="429"/>
                    <a:pt x="304" y="422"/>
                  </a:cubicBezTo>
                  <a:cubicBezTo>
                    <a:pt x="296" y="415"/>
                    <a:pt x="287" y="411"/>
                    <a:pt x="279" y="404"/>
                  </a:cubicBezTo>
                  <a:cubicBezTo>
                    <a:pt x="265" y="389"/>
                    <a:pt x="263" y="366"/>
                    <a:pt x="254" y="348"/>
                  </a:cubicBezTo>
                  <a:cubicBezTo>
                    <a:pt x="248" y="335"/>
                    <a:pt x="237" y="325"/>
                    <a:pt x="232" y="311"/>
                  </a:cubicBezTo>
                  <a:cubicBezTo>
                    <a:pt x="225" y="289"/>
                    <a:pt x="235" y="265"/>
                    <a:pt x="244" y="243"/>
                  </a:cubicBezTo>
                  <a:cubicBezTo>
                    <a:pt x="256" y="218"/>
                    <a:pt x="269" y="191"/>
                    <a:pt x="294" y="177"/>
                  </a:cubicBezTo>
                  <a:cubicBezTo>
                    <a:pt x="302" y="173"/>
                    <a:pt x="311" y="170"/>
                    <a:pt x="319" y="166"/>
                  </a:cubicBezTo>
                  <a:cubicBezTo>
                    <a:pt x="341" y="156"/>
                    <a:pt x="367" y="132"/>
                    <a:pt x="377" y="111"/>
                  </a:cubicBezTo>
                  <a:cubicBezTo>
                    <a:pt x="386" y="92"/>
                    <a:pt x="372" y="73"/>
                    <a:pt x="357" y="62"/>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8" name="îsḷíḍè"/>
            <p:cNvSpPr/>
            <p:nvPr/>
          </p:nvSpPr>
          <p:spPr bwMode="auto">
            <a:xfrm>
              <a:off x="4813301" y="2305051"/>
              <a:ext cx="34925" cy="12700"/>
            </a:xfrm>
            <a:custGeom>
              <a:avLst/>
              <a:gdLst>
                <a:gd name="T0" fmla="*/ 27 w 27"/>
                <a:gd name="T1" fmla="*/ 0 h 9"/>
                <a:gd name="T2" fmla="*/ 0 w 27"/>
                <a:gd name="T3" fmla="*/ 4 h 9"/>
                <a:gd name="T4" fmla="*/ 10 w 27"/>
                <a:gd name="T5" fmla="*/ 9 h 9"/>
                <a:gd name="T6" fmla="*/ 27 w 27"/>
                <a:gd name="T7" fmla="*/ 0 h 9"/>
              </a:gdLst>
              <a:ahLst/>
              <a:cxnLst>
                <a:cxn ang="0">
                  <a:pos x="T0" y="T1"/>
                </a:cxn>
                <a:cxn ang="0">
                  <a:pos x="T2" y="T3"/>
                </a:cxn>
                <a:cxn ang="0">
                  <a:pos x="T4" y="T5"/>
                </a:cxn>
                <a:cxn ang="0">
                  <a:pos x="T6" y="T7"/>
                </a:cxn>
              </a:cxnLst>
              <a:rect l="0" t="0" r="r" b="b"/>
              <a:pathLst>
                <a:path w="27" h="9">
                  <a:moveTo>
                    <a:pt x="27" y="0"/>
                  </a:moveTo>
                  <a:cubicBezTo>
                    <a:pt x="0" y="4"/>
                    <a:pt x="0" y="4"/>
                    <a:pt x="0" y="4"/>
                  </a:cubicBezTo>
                  <a:cubicBezTo>
                    <a:pt x="3" y="6"/>
                    <a:pt x="6" y="8"/>
                    <a:pt x="10" y="9"/>
                  </a:cubicBezTo>
                  <a:cubicBezTo>
                    <a:pt x="17" y="9"/>
                    <a:pt x="23" y="6"/>
                    <a:pt x="27" y="0"/>
                  </a:cubicBezTo>
                </a:path>
              </a:pathLst>
            </a:custGeom>
            <a:solidFill>
              <a:srgbClr val="DF62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9" name="îṣ1ïḑe"/>
            <p:cNvSpPr/>
            <p:nvPr/>
          </p:nvSpPr>
          <p:spPr bwMode="auto">
            <a:xfrm>
              <a:off x="4575176" y="2384426"/>
              <a:ext cx="92075" cy="306388"/>
            </a:xfrm>
            <a:custGeom>
              <a:avLst/>
              <a:gdLst>
                <a:gd name="T0" fmla="*/ 70 w 72"/>
                <a:gd name="T1" fmla="*/ 0 h 238"/>
                <a:gd name="T2" fmla="*/ 65 w 72"/>
                <a:gd name="T3" fmla="*/ 7 h 238"/>
                <a:gd name="T4" fmla="*/ 6 w 72"/>
                <a:gd name="T5" fmla="*/ 140 h 238"/>
                <a:gd name="T6" fmla="*/ 0 w 72"/>
                <a:gd name="T7" fmla="*/ 167 h 238"/>
                <a:gd name="T8" fmla="*/ 44 w 72"/>
                <a:gd name="T9" fmla="*/ 229 h 238"/>
                <a:gd name="T10" fmla="*/ 60 w 72"/>
                <a:gd name="T11" fmla="*/ 238 h 238"/>
                <a:gd name="T12" fmla="*/ 49 w 72"/>
                <a:gd name="T13" fmla="*/ 215 h 238"/>
                <a:gd name="T14" fmla="*/ 51 w 72"/>
                <a:gd name="T15" fmla="*/ 173 h 238"/>
                <a:gd name="T16" fmla="*/ 62 w 72"/>
                <a:gd name="T17" fmla="*/ 111 h 238"/>
                <a:gd name="T18" fmla="*/ 71 w 72"/>
                <a:gd name="T19" fmla="*/ 42 h 238"/>
                <a:gd name="T20" fmla="*/ 70 w 72"/>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238">
                  <a:moveTo>
                    <a:pt x="70" y="0"/>
                  </a:moveTo>
                  <a:cubicBezTo>
                    <a:pt x="68" y="2"/>
                    <a:pt x="66" y="4"/>
                    <a:pt x="65" y="7"/>
                  </a:cubicBezTo>
                  <a:cubicBezTo>
                    <a:pt x="35" y="46"/>
                    <a:pt x="20" y="94"/>
                    <a:pt x="6" y="140"/>
                  </a:cubicBezTo>
                  <a:cubicBezTo>
                    <a:pt x="3" y="149"/>
                    <a:pt x="1" y="158"/>
                    <a:pt x="0" y="167"/>
                  </a:cubicBezTo>
                  <a:cubicBezTo>
                    <a:pt x="0" y="193"/>
                    <a:pt x="22" y="214"/>
                    <a:pt x="44" y="229"/>
                  </a:cubicBezTo>
                  <a:cubicBezTo>
                    <a:pt x="49" y="232"/>
                    <a:pt x="55" y="236"/>
                    <a:pt x="60" y="238"/>
                  </a:cubicBezTo>
                  <a:cubicBezTo>
                    <a:pt x="55" y="231"/>
                    <a:pt x="51" y="223"/>
                    <a:pt x="49" y="215"/>
                  </a:cubicBezTo>
                  <a:cubicBezTo>
                    <a:pt x="46" y="201"/>
                    <a:pt x="49" y="187"/>
                    <a:pt x="51" y="173"/>
                  </a:cubicBezTo>
                  <a:cubicBezTo>
                    <a:pt x="62" y="111"/>
                    <a:pt x="62" y="111"/>
                    <a:pt x="62" y="111"/>
                  </a:cubicBezTo>
                  <a:cubicBezTo>
                    <a:pt x="67" y="88"/>
                    <a:pt x="70" y="66"/>
                    <a:pt x="71" y="42"/>
                  </a:cubicBezTo>
                  <a:cubicBezTo>
                    <a:pt x="72" y="28"/>
                    <a:pt x="72" y="14"/>
                    <a:pt x="70"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130" name="ïśḻíḓe"/>
            <p:cNvSpPr/>
            <p:nvPr/>
          </p:nvSpPr>
          <p:spPr bwMode="auto">
            <a:xfrm>
              <a:off x="4633913" y="2305051"/>
              <a:ext cx="254000" cy="388938"/>
            </a:xfrm>
            <a:custGeom>
              <a:avLst/>
              <a:gdLst>
                <a:gd name="T0" fmla="*/ 100 w 198"/>
                <a:gd name="T1" fmla="*/ 0 h 303"/>
                <a:gd name="T2" fmla="*/ 89 w 198"/>
                <a:gd name="T3" fmla="*/ 2 h 303"/>
                <a:gd name="T4" fmla="*/ 74 w 198"/>
                <a:gd name="T5" fmla="*/ 13 h 303"/>
                <a:gd name="T6" fmla="*/ 24 w 198"/>
                <a:gd name="T7" fmla="*/ 62 h 303"/>
                <a:gd name="T8" fmla="*/ 25 w 198"/>
                <a:gd name="T9" fmla="*/ 104 h 303"/>
                <a:gd name="T10" fmla="*/ 16 w 198"/>
                <a:gd name="T11" fmla="*/ 173 h 303"/>
                <a:gd name="T12" fmla="*/ 5 w 198"/>
                <a:gd name="T13" fmla="*/ 235 h 303"/>
                <a:gd name="T14" fmla="*/ 3 w 198"/>
                <a:gd name="T15" fmla="*/ 277 h 303"/>
                <a:gd name="T16" fmla="*/ 14 w 198"/>
                <a:gd name="T17" fmla="*/ 300 h 303"/>
                <a:gd name="T18" fmla="*/ 29 w 198"/>
                <a:gd name="T19" fmla="*/ 303 h 303"/>
                <a:gd name="T20" fmla="*/ 30 w 198"/>
                <a:gd name="T21" fmla="*/ 303 h 303"/>
                <a:gd name="T22" fmla="*/ 57 w 198"/>
                <a:gd name="T23" fmla="*/ 298 h 303"/>
                <a:gd name="T24" fmla="*/ 59 w 198"/>
                <a:gd name="T25" fmla="*/ 298 h 303"/>
                <a:gd name="T26" fmla="*/ 73 w 198"/>
                <a:gd name="T27" fmla="*/ 299 h 303"/>
                <a:gd name="T28" fmla="*/ 87 w 198"/>
                <a:gd name="T29" fmla="*/ 301 h 303"/>
                <a:gd name="T30" fmla="*/ 94 w 198"/>
                <a:gd name="T31" fmla="*/ 300 h 303"/>
                <a:gd name="T32" fmla="*/ 116 w 198"/>
                <a:gd name="T33" fmla="*/ 280 h 303"/>
                <a:gd name="T34" fmla="*/ 91 w 198"/>
                <a:gd name="T35" fmla="*/ 243 h 303"/>
                <a:gd name="T36" fmla="*/ 98 w 198"/>
                <a:gd name="T37" fmla="*/ 230 h 303"/>
                <a:gd name="T38" fmla="*/ 110 w 198"/>
                <a:gd name="T39" fmla="*/ 226 h 303"/>
                <a:gd name="T40" fmla="*/ 111 w 198"/>
                <a:gd name="T41" fmla="*/ 226 h 303"/>
                <a:gd name="T42" fmla="*/ 84 w 198"/>
                <a:gd name="T43" fmla="*/ 219 h 303"/>
                <a:gd name="T44" fmla="*/ 182 w 198"/>
                <a:gd name="T45" fmla="*/ 91 h 303"/>
                <a:gd name="T46" fmla="*/ 198 w 198"/>
                <a:gd name="T47" fmla="*/ 57 h 303"/>
                <a:gd name="T48" fmla="*/ 176 w 198"/>
                <a:gd name="T49" fmla="*/ 24 h 303"/>
                <a:gd name="T50" fmla="*/ 150 w 198"/>
                <a:gd name="T51" fmla="*/ 9 h 303"/>
                <a:gd name="T52" fmla="*/ 145 w 198"/>
                <a:gd name="T53" fmla="*/ 10 h 303"/>
                <a:gd name="T54" fmla="*/ 129 w 198"/>
                <a:gd name="T55" fmla="*/ 7 h 303"/>
                <a:gd name="T56" fmla="*/ 100 w 198"/>
                <a:gd name="T5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8" h="303">
                  <a:moveTo>
                    <a:pt x="100" y="0"/>
                  </a:moveTo>
                  <a:cubicBezTo>
                    <a:pt x="96" y="0"/>
                    <a:pt x="93" y="1"/>
                    <a:pt x="89" y="2"/>
                  </a:cubicBezTo>
                  <a:cubicBezTo>
                    <a:pt x="83" y="5"/>
                    <a:pt x="78" y="8"/>
                    <a:pt x="74" y="13"/>
                  </a:cubicBezTo>
                  <a:cubicBezTo>
                    <a:pt x="56" y="28"/>
                    <a:pt x="39" y="44"/>
                    <a:pt x="24" y="62"/>
                  </a:cubicBezTo>
                  <a:cubicBezTo>
                    <a:pt x="26" y="76"/>
                    <a:pt x="26" y="90"/>
                    <a:pt x="25" y="104"/>
                  </a:cubicBezTo>
                  <a:cubicBezTo>
                    <a:pt x="24" y="128"/>
                    <a:pt x="21" y="150"/>
                    <a:pt x="16" y="173"/>
                  </a:cubicBezTo>
                  <a:cubicBezTo>
                    <a:pt x="5" y="235"/>
                    <a:pt x="5" y="235"/>
                    <a:pt x="5" y="235"/>
                  </a:cubicBezTo>
                  <a:cubicBezTo>
                    <a:pt x="3" y="249"/>
                    <a:pt x="0" y="263"/>
                    <a:pt x="3" y="277"/>
                  </a:cubicBezTo>
                  <a:cubicBezTo>
                    <a:pt x="5" y="285"/>
                    <a:pt x="9" y="293"/>
                    <a:pt x="14" y="300"/>
                  </a:cubicBezTo>
                  <a:cubicBezTo>
                    <a:pt x="19" y="302"/>
                    <a:pt x="24" y="303"/>
                    <a:pt x="29" y="303"/>
                  </a:cubicBezTo>
                  <a:cubicBezTo>
                    <a:pt x="30" y="303"/>
                    <a:pt x="30" y="303"/>
                    <a:pt x="30" y="303"/>
                  </a:cubicBezTo>
                  <a:cubicBezTo>
                    <a:pt x="40" y="303"/>
                    <a:pt x="48" y="298"/>
                    <a:pt x="57" y="298"/>
                  </a:cubicBezTo>
                  <a:cubicBezTo>
                    <a:pt x="58" y="298"/>
                    <a:pt x="59" y="298"/>
                    <a:pt x="59" y="298"/>
                  </a:cubicBezTo>
                  <a:cubicBezTo>
                    <a:pt x="64" y="298"/>
                    <a:pt x="69" y="299"/>
                    <a:pt x="73" y="299"/>
                  </a:cubicBezTo>
                  <a:cubicBezTo>
                    <a:pt x="78" y="300"/>
                    <a:pt x="83" y="301"/>
                    <a:pt x="87" y="301"/>
                  </a:cubicBezTo>
                  <a:cubicBezTo>
                    <a:pt x="90" y="301"/>
                    <a:pt x="92" y="301"/>
                    <a:pt x="94" y="300"/>
                  </a:cubicBezTo>
                  <a:cubicBezTo>
                    <a:pt x="104" y="298"/>
                    <a:pt x="111" y="289"/>
                    <a:pt x="116" y="280"/>
                  </a:cubicBezTo>
                  <a:cubicBezTo>
                    <a:pt x="86" y="278"/>
                    <a:pt x="81" y="275"/>
                    <a:pt x="91" y="243"/>
                  </a:cubicBezTo>
                  <a:cubicBezTo>
                    <a:pt x="92" y="238"/>
                    <a:pt x="95" y="233"/>
                    <a:pt x="98" y="230"/>
                  </a:cubicBezTo>
                  <a:cubicBezTo>
                    <a:pt x="102" y="227"/>
                    <a:pt x="106" y="226"/>
                    <a:pt x="110" y="226"/>
                  </a:cubicBezTo>
                  <a:cubicBezTo>
                    <a:pt x="111" y="226"/>
                    <a:pt x="111" y="226"/>
                    <a:pt x="111" y="226"/>
                  </a:cubicBezTo>
                  <a:cubicBezTo>
                    <a:pt x="84" y="219"/>
                    <a:pt x="84" y="219"/>
                    <a:pt x="84" y="219"/>
                  </a:cubicBezTo>
                  <a:cubicBezTo>
                    <a:pt x="182" y="91"/>
                    <a:pt x="182" y="91"/>
                    <a:pt x="182" y="91"/>
                  </a:cubicBezTo>
                  <a:cubicBezTo>
                    <a:pt x="190" y="81"/>
                    <a:pt x="198" y="70"/>
                    <a:pt x="198" y="57"/>
                  </a:cubicBezTo>
                  <a:cubicBezTo>
                    <a:pt x="197" y="43"/>
                    <a:pt x="187" y="31"/>
                    <a:pt x="176" y="24"/>
                  </a:cubicBezTo>
                  <a:cubicBezTo>
                    <a:pt x="168" y="18"/>
                    <a:pt x="158" y="14"/>
                    <a:pt x="150" y="9"/>
                  </a:cubicBezTo>
                  <a:cubicBezTo>
                    <a:pt x="148" y="10"/>
                    <a:pt x="147" y="10"/>
                    <a:pt x="145" y="10"/>
                  </a:cubicBezTo>
                  <a:cubicBezTo>
                    <a:pt x="140" y="10"/>
                    <a:pt x="134" y="9"/>
                    <a:pt x="129" y="7"/>
                  </a:cubicBezTo>
                  <a:cubicBezTo>
                    <a:pt x="119" y="4"/>
                    <a:pt x="109" y="0"/>
                    <a:pt x="100" y="0"/>
                  </a:cubicBezTo>
                </a:path>
              </a:pathLst>
            </a:custGeom>
            <a:solidFill>
              <a:srgbClr val="DF62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31" name="îṡ1ïḓé"/>
            <p:cNvSpPr/>
            <p:nvPr/>
          </p:nvSpPr>
          <p:spPr bwMode="auto">
            <a:xfrm>
              <a:off x="4738688" y="2595563"/>
              <a:ext cx="68263" cy="69850"/>
            </a:xfrm>
            <a:custGeom>
              <a:avLst/>
              <a:gdLst>
                <a:gd name="T0" fmla="*/ 29 w 53"/>
                <a:gd name="T1" fmla="*/ 0 h 54"/>
                <a:gd name="T2" fmla="*/ 17 w 53"/>
                <a:gd name="T3" fmla="*/ 4 h 54"/>
                <a:gd name="T4" fmla="*/ 10 w 53"/>
                <a:gd name="T5" fmla="*/ 17 h 54"/>
                <a:gd name="T6" fmla="*/ 35 w 53"/>
                <a:gd name="T7" fmla="*/ 54 h 54"/>
                <a:gd name="T8" fmla="*/ 39 w 53"/>
                <a:gd name="T9" fmla="*/ 44 h 54"/>
                <a:gd name="T10" fmla="*/ 53 w 53"/>
                <a:gd name="T11" fmla="*/ 6 h 54"/>
                <a:gd name="T12" fmla="*/ 30 w 53"/>
                <a:gd name="T13" fmla="*/ 0 h 54"/>
                <a:gd name="T14" fmla="*/ 29 w 53"/>
                <a:gd name="T15" fmla="*/ 0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54">
                  <a:moveTo>
                    <a:pt x="29" y="0"/>
                  </a:moveTo>
                  <a:cubicBezTo>
                    <a:pt x="25" y="0"/>
                    <a:pt x="21" y="1"/>
                    <a:pt x="17" y="4"/>
                  </a:cubicBezTo>
                  <a:cubicBezTo>
                    <a:pt x="14" y="7"/>
                    <a:pt x="11" y="12"/>
                    <a:pt x="10" y="17"/>
                  </a:cubicBezTo>
                  <a:cubicBezTo>
                    <a:pt x="0" y="49"/>
                    <a:pt x="5" y="52"/>
                    <a:pt x="35" y="54"/>
                  </a:cubicBezTo>
                  <a:cubicBezTo>
                    <a:pt x="36" y="51"/>
                    <a:pt x="38" y="48"/>
                    <a:pt x="39" y="44"/>
                  </a:cubicBezTo>
                  <a:cubicBezTo>
                    <a:pt x="43" y="32"/>
                    <a:pt x="45" y="17"/>
                    <a:pt x="53" y="6"/>
                  </a:cubicBezTo>
                  <a:cubicBezTo>
                    <a:pt x="30" y="0"/>
                    <a:pt x="30" y="0"/>
                    <a:pt x="30" y="0"/>
                  </a:cubicBezTo>
                  <a:cubicBezTo>
                    <a:pt x="30" y="0"/>
                    <a:pt x="30" y="0"/>
                    <a:pt x="29" y="0"/>
                  </a:cubicBezTo>
                </a:path>
              </a:pathLst>
            </a:custGeom>
            <a:solidFill>
              <a:srgbClr val="E1ABA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2" name="îṡľïḍê"/>
            <p:cNvSpPr/>
            <p:nvPr/>
          </p:nvSpPr>
          <p:spPr bwMode="auto">
            <a:xfrm>
              <a:off x="4568826" y="2290763"/>
              <a:ext cx="314325" cy="393700"/>
            </a:xfrm>
            <a:custGeom>
              <a:avLst/>
              <a:gdLst>
                <a:gd name="T0" fmla="*/ 186 w 244"/>
                <a:gd name="T1" fmla="*/ 7 h 306"/>
                <a:gd name="T2" fmla="*/ 222 w 244"/>
                <a:gd name="T3" fmla="*/ 27 h 306"/>
                <a:gd name="T4" fmla="*/ 243 w 244"/>
                <a:gd name="T5" fmla="*/ 60 h 306"/>
                <a:gd name="T6" fmla="*/ 227 w 244"/>
                <a:gd name="T7" fmla="*/ 94 h 306"/>
                <a:gd name="T8" fmla="*/ 130 w 244"/>
                <a:gd name="T9" fmla="*/ 222 h 306"/>
                <a:gd name="T10" fmla="*/ 180 w 244"/>
                <a:gd name="T11" fmla="*/ 235 h 306"/>
                <a:gd name="T12" fmla="*/ 165 w 244"/>
                <a:gd name="T13" fmla="*/ 273 h 306"/>
                <a:gd name="T14" fmla="*/ 140 w 244"/>
                <a:gd name="T15" fmla="*/ 303 h 306"/>
                <a:gd name="T16" fmla="*/ 103 w 244"/>
                <a:gd name="T17" fmla="*/ 301 h 306"/>
                <a:gd name="T18" fmla="*/ 76 w 244"/>
                <a:gd name="T19" fmla="*/ 306 h 306"/>
                <a:gd name="T20" fmla="*/ 44 w 244"/>
                <a:gd name="T21" fmla="*/ 294 h 306"/>
                <a:gd name="T22" fmla="*/ 0 w 244"/>
                <a:gd name="T23" fmla="*/ 232 h 306"/>
                <a:gd name="T24" fmla="*/ 5 w 244"/>
                <a:gd name="T25" fmla="*/ 205 h 306"/>
                <a:gd name="T26" fmla="*/ 64 w 244"/>
                <a:gd name="T27" fmla="*/ 72 h 306"/>
                <a:gd name="T28" fmla="*/ 120 w 244"/>
                <a:gd name="T29" fmla="*/ 16 h 306"/>
                <a:gd name="T30" fmla="*/ 135 w 244"/>
                <a:gd name="T31" fmla="*/ 5 h 306"/>
                <a:gd name="T32" fmla="*/ 175 w 244"/>
                <a:gd name="T33" fmla="*/ 10 h 306"/>
                <a:gd name="T34" fmla="*/ 213 w 244"/>
                <a:gd name="T35" fmla="*/ 3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4" h="306">
                  <a:moveTo>
                    <a:pt x="186" y="7"/>
                  </a:moveTo>
                  <a:cubicBezTo>
                    <a:pt x="198" y="15"/>
                    <a:pt x="211" y="19"/>
                    <a:pt x="222" y="27"/>
                  </a:cubicBezTo>
                  <a:cubicBezTo>
                    <a:pt x="233" y="35"/>
                    <a:pt x="243" y="46"/>
                    <a:pt x="243" y="60"/>
                  </a:cubicBezTo>
                  <a:cubicBezTo>
                    <a:pt x="244" y="73"/>
                    <a:pt x="235" y="84"/>
                    <a:pt x="227" y="94"/>
                  </a:cubicBezTo>
                  <a:cubicBezTo>
                    <a:pt x="130" y="222"/>
                    <a:pt x="130" y="222"/>
                    <a:pt x="130" y="222"/>
                  </a:cubicBezTo>
                  <a:cubicBezTo>
                    <a:pt x="180" y="235"/>
                    <a:pt x="180" y="235"/>
                    <a:pt x="180" y="235"/>
                  </a:cubicBezTo>
                  <a:cubicBezTo>
                    <a:pt x="172" y="246"/>
                    <a:pt x="170" y="260"/>
                    <a:pt x="165" y="273"/>
                  </a:cubicBezTo>
                  <a:cubicBezTo>
                    <a:pt x="161" y="286"/>
                    <a:pt x="153" y="300"/>
                    <a:pt x="140" y="303"/>
                  </a:cubicBezTo>
                  <a:cubicBezTo>
                    <a:pt x="128" y="306"/>
                    <a:pt x="116" y="300"/>
                    <a:pt x="103" y="301"/>
                  </a:cubicBezTo>
                  <a:cubicBezTo>
                    <a:pt x="94" y="301"/>
                    <a:pt x="85" y="306"/>
                    <a:pt x="76" y="306"/>
                  </a:cubicBezTo>
                  <a:cubicBezTo>
                    <a:pt x="64" y="306"/>
                    <a:pt x="53" y="300"/>
                    <a:pt x="44" y="294"/>
                  </a:cubicBezTo>
                  <a:cubicBezTo>
                    <a:pt x="22" y="279"/>
                    <a:pt x="0" y="258"/>
                    <a:pt x="0" y="232"/>
                  </a:cubicBezTo>
                  <a:cubicBezTo>
                    <a:pt x="1" y="223"/>
                    <a:pt x="2" y="214"/>
                    <a:pt x="5" y="205"/>
                  </a:cubicBezTo>
                  <a:cubicBezTo>
                    <a:pt x="20" y="159"/>
                    <a:pt x="35" y="111"/>
                    <a:pt x="64" y="72"/>
                  </a:cubicBezTo>
                  <a:cubicBezTo>
                    <a:pt x="80" y="51"/>
                    <a:pt x="100" y="33"/>
                    <a:pt x="120" y="16"/>
                  </a:cubicBezTo>
                  <a:cubicBezTo>
                    <a:pt x="124" y="11"/>
                    <a:pt x="129" y="8"/>
                    <a:pt x="135" y="5"/>
                  </a:cubicBezTo>
                  <a:cubicBezTo>
                    <a:pt x="148" y="0"/>
                    <a:pt x="162" y="6"/>
                    <a:pt x="175" y="10"/>
                  </a:cubicBezTo>
                  <a:cubicBezTo>
                    <a:pt x="188" y="14"/>
                    <a:pt x="205" y="14"/>
                    <a:pt x="213" y="3"/>
                  </a:cubicBezTo>
                </a:path>
              </a:pathLst>
            </a:custGeom>
            <a:solidFill>
              <a:srgbClr val="F86D7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33" name="iśļíḑe"/>
            <p:cNvSpPr/>
            <p:nvPr/>
          </p:nvSpPr>
          <p:spPr bwMode="auto">
            <a:xfrm>
              <a:off x="6080126" y="1720851"/>
              <a:ext cx="384175" cy="106363"/>
            </a:xfrm>
            <a:custGeom>
              <a:avLst/>
              <a:gdLst>
                <a:gd name="T0" fmla="*/ 5 w 299"/>
                <a:gd name="T1" fmla="*/ 0 h 83"/>
                <a:gd name="T2" fmla="*/ 4 w 299"/>
                <a:gd name="T3" fmla="*/ 1 h 83"/>
                <a:gd name="T4" fmla="*/ 4 w 299"/>
                <a:gd name="T5" fmla="*/ 1 h 83"/>
                <a:gd name="T6" fmla="*/ 0 w 299"/>
                <a:gd name="T7" fmla="*/ 19 h 83"/>
                <a:gd name="T8" fmla="*/ 9 w 299"/>
                <a:gd name="T9" fmla="*/ 47 h 83"/>
                <a:gd name="T10" fmla="*/ 48 w 299"/>
                <a:gd name="T11" fmla="*/ 74 h 83"/>
                <a:gd name="T12" fmla="*/ 100 w 299"/>
                <a:gd name="T13" fmla="*/ 83 h 83"/>
                <a:gd name="T14" fmla="*/ 135 w 299"/>
                <a:gd name="T15" fmla="*/ 79 h 83"/>
                <a:gd name="T16" fmla="*/ 197 w 299"/>
                <a:gd name="T17" fmla="*/ 64 h 83"/>
                <a:gd name="T18" fmla="*/ 219 w 299"/>
                <a:gd name="T19" fmla="*/ 69 h 83"/>
                <a:gd name="T20" fmla="*/ 238 w 299"/>
                <a:gd name="T21" fmla="*/ 76 h 83"/>
                <a:gd name="T22" fmla="*/ 256 w 299"/>
                <a:gd name="T23" fmla="*/ 70 h 83"/>
                <a:gd name="T24" fmla="*/ 299 w 299"/>
                <a:gd name="T25" fmla="*/ 7 h 83"/>
                <a:gd name="T26" fmla="*/ 299 w 299"/>
                <a:gd name="T27" fmla="*/ 5 h 83"/>
                <a:gd name="T28" fmla="*/ 299 w 299"/>
                <a:gd name="T29" fmla="*/ 5 h 83"/>
                <a:gd name="T30" fmla="*/ 298 w 299"/>
                <a:gd name="T31" fmla="*/ 2 h 83"/>
                <a:gd name="T32" fmla="*/ 260 w 299"/>
                <a:gd name="T33" fmla="*/ 44 h 83"/>
                <a:gd name="T34" fmla="*/ 242 w 299"/>
                <a:gd name="T35" fmla="*/ 50 h 83"/>
                <a:gd name="T36" fmla="*/ 223 w 299"/>
                <a:gd name="T37" fmla="*/ 42 h 83"/>
                <a:gd name="T38" fmla="*/ 201 w 299"/>
                <a:gd name="T39" fmla="*/ 38 h 83"/>
                <a:gd name="T40" fmla="*/ 139 w 299"/>
                <a:gd name="T41" fmla="*/ 52 h 83"/>
                <a:gd name="T42" fmla="*/ 104 w 299"/>
                <a:gd name="T43" fmla="*/ 56 h 83"/>
                <a:gd name="T44" fmla="*/ 52 w 299"/>
                <a:gd name="T45" fmla="*/ 47 h 83"/>
                <a:gd name="T46" fmla="*/ 13 w 299"/>
                <a:gd name="T47" fmla="*/ 20 h 83"/>
                <a:gd name="T48" fmla="*/ 5 w 299"/>
                <a:gd name="T4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9" h="83">
                  <a:moveTo>
                    <a:pt x="5" y="0"/>
                  </a:moveTo>
                  <a:cubicBezTo>
                    <a:pt x="4" y="1"/>
                    <a:pt x="4" y="1"/>
                    <a:pt x="4" y="1"/>
                  </a:cubicBezTo>
                  <a:cubicBezTo>
                    <a:pt x="4" y="1"/>
                    <a:pt x="4" y="1"/>
                    <a:pt x="4" y="1"/>
                  </a:cubicBezTo>
                  <a:cubicBezTo>
                    <a:pt x="1" y="7"/>
                    <a:pt x="0" y="13"/>
                    <a:pt x="0" y="19"/>
                  </a:cubicBezTo>
                  <a:cubicBezTo>
                    <a:pt x="0" y="29"/>
                    <a:pt x="3" y="39"/>
                    <a:pt x="9" y="47"/>
                  </a:cubicBezTo>
                  <a:cubicBezTo>
                    <a:pt x="19" y="60"/>
                    <a:pt x="33" y="68"/>
                    <a:pt x="48" y="74"/>
                  </a:cubicBezTo>
                  <a:cubicBezTo>
                    <a:pt x="65" y="80"/>
                    <a:pt x="82" y="83"/>
                    <a:pt x="100" y="83"/>
                  </a:cubicBezTo>
                  <a:cubicBezTo>
                    <a:pt x="112" y="83"/>
                    <a:pt x="124" y="82"/>
                    <a:pt x="135" y="79"/>
                  </a:cubicBezTo>
                  <a:cubicBezTo>
                    <a:pt x="156" y="74"/>
                    <a:pt x="177" y="64"/>
                    <a:pt x="197" y="64"/>
                  </a:cubicBezTo>
                  <a:cubicBezTo>
                    <a:pt x="205" y="64"/>
                    <a:pt x="212" y="66"/>
                    <a:pt x="219" y="69"/>
                  </a:cubicBezTo>
                  <a:cubicBezTo>
                    <a:pt x="225" y="72"/>
                    <a:pt x="231" y="76"/>
                    <a:pt x="238" y="76"/>
                  </a:cubicBezTo>
                  <a:cubicBezTo>
                    <a:pt x="244" y="76"/>
                    <a:pt x="251" y="74"/>
                    <a:pt x="256" y="70"/>
                  </a:cubicBezTo>
                  <a:cubicBezTo>
                    <a:pt x="279" y="56"/>
                    <a:pt x="299" y="33"/>
                    <a:pt x="299" y="7"/>
                  </a:cubicBezTo>
                  <a:cubicBezTo>
                    <a:pt x="299" y="6"/>
                    <a:pt x="299" y="5"/>
                    <a:pt x="299" y="5"/>
                  </a:cubicBezTo>
                  <a:cubicBezTo>
                    <a:pt x="299" y="5"/>
                    <a:pt x="299" y="5"/>
                    <a:pt x="299" y="5"/>
                  </a:cubicBezTo>
                  <a:cubicBezTo>
                    <a:pt x="298" y="4"/>
                    <a:pt x="298" y="3"/>
                    <a:pt x="298" y="2"/>
                  </a:cubicBezTo>
                  <a:cubicBezTo>
                    <a:pt x="291" y="19"/>
                    <a:pt x="276" y="34"/>
                    <a:pt x="260" y="44"/>
                  </a:cubicBezTo>
                  <a:cubicBezTo>
                    <a:pt x="255" y="47"/>
                    <a:pt x="248" y="50"/>
                    <a:pt x="242" y="50"/>
                  </a:cubicBezTo>
                  <a:cubicBezTo>
                    <a:pt x="235" y="49"/>
                    <a:pt x="229" y="45"/>
                    <a:pt x="223" y="42"/>
                  </a:cubicBezTo>
                  <a:cubicBezTo>
                    <a:pt x="216" y="39"/>
                    <a:pt x="209" y="38"/>
                    <a:pt x="201" y="38"/>
                  </a:cubicBezTo>
                  <a:cubicBezTo>
                    <a:pt x="181" y="38"/>
                    <a:pt x="160" y="47"/>
                    <a:pt x="139" y="52"/>
                  </a:cubicBezTo>
                  <a:cubicBezTo>
                    <a:pt x="128" y="55"/>
                    <a:pt x="116" y="56"/>
                    <a:pt x="104" y="56"/>
                  </a:cubicBezTo>
                  <a:cubicBezTo>
                    <a:pt x="87" y="56"/>
                    <a:pt x="69" y="53"/>
                    <a:pt x="52" y="47"/>
                  </a:cubicBezTo>
                  <a:cubicBezTo>
                    <a:pt x="37" y="42"/>
                    <a:pt x="23" y="33"/>
                    <a:pt x="13" y="20"/>
                  </a:cubicBezTo>
                  <a:cubicBezTo>
                    <a:pt x="9" y="14"/>
                    <a:pt x="6" y="8"/>
                    <a:pt x="5"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4" name="ïŝlîde"/>
            <p:cNvSpPr/>
            <p:nvPr/>
          </p:nvSpPr>
          <p:spPr bwMode="auto">
            <a:xfrm>
              <a:off x="6092826" y="1651001"/>
              <a:ext cx="9525" cy="31750"/>
            </a:xfrm>
            <a:custGeom>
              <a:avLst/>
              <a:gdLst>
                <a:gd name="T0" fmla="*/ 8 w 8"/>
                <a:gd name="T1" fmla="*/ 0 h 25"/>
                <a:gd name="T2" fmla="*/ 1 w 8"/>
                <a:gd name="T3" fmla="*/ 21 h 25"/>
                <a:gd name="T4" fmla="*/ 3 w 8"/>
                <a:gd name="T5" fmla="*/ 25 h 25"/>
                <a:gd name="T6" fmla="*/ 3 w 8"/>
                <a:gd name="T7" fmla="*/ 25 h 25"/>
                <a:gd name="T8" fmla="*/ 2 w 8"/>
                <a:gd name="T9" fmla="*/ 21 h 25"/>
                <a:gd name="T10" fmla="*/ 8 w 8"/>
                <a:gd name="T11" fmla="*/ 0 h 25"/>
                <a:gd name="T12" fmla="*/ 8 w 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8" h="25">
                  <a:moveTo>
                    <a:pt x="8" y="0"/>
                  </a:moveTo>
                  <a:cubicBezTo>
                    <a:pt x="4" y="7"/>
                    <a:pt x="0" y="14"/>
                    <a:pt x="1" y="21"/>
                  </a:cubicBezTo>
                  <a:cubicBezTo>
                    <a:pt x="2" y="22"/>
                    <a:pt x="2" y="24"/>
                    <a:pt x="3" y="25"/>
                  </a:cubicBezTo>
                  <a:cubicBezTo>
                    <a:pt x="3" y="25"/>
                    <a:pt x="3" y="25"/>
                    <a:pt x="3" y="25"/>
                  </a:cubicBezTo>
                  <a:cubicBezTo>
                    <a:pt x="2" y="23"/>
                    <a:pt x="2" y="22"/>
                    <a:pt x="2" y="21"/>
                  </a:cubicBezTo>
                  <a:cubicBezTo>
                    <a:pt x="0" y="14"/>
                    <a:pt x="4" y="7"/>
                    <a:pt x="8" y="0"/>
                  </a:cubicBezTo>
                  <a:cubicBezTo>
                    <a:pt x="8" y="0"/>
                    <a:pt x="8" y="0"/>
                    <a:pt x="8"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5" name="i$1îḑè"/>
            <p:cNvSpPr/>
            <p:nvPr/>
          </p:nvSpPr>
          <p:spPr bwMode="auto">
            <a:xfrm>
              <a:off x="6092826" y="1651001"/>
              <a:ext cx="12700" cy="31750"/>
            </a:xfrm>
            <a:custGeom>
              <a:avLst/>
              <a:gdLst>
                <a:gd name="T0" fmla="*/ 8 w 10"/>
                <a:gd name="T1" fmla="*/ 0 h 25"/>
                <a:gd name="T2" fmla="*/ 2 w 10"/>
                <a:gd name="T3" fmla="*/ 21 h 25"/>
                <a:gd name="T4" fmla="*/ 3 w 10"/>
                <a:gd name="T5" fmla="*/ 25 h 25"/>
                <a:gd name="T6" fmla="*/ 10 w 10"/>
                <a:gd name="T7" fmla="*/ 8 h 25"/>
                <a:gd name="T8" fmla="*/ 8 w 10"/>
                <a:gd name="T9" fmla="*/ 0 h 25"/>
              </a:gdLst>
              <a:ahLst/>
              <a:cxnLst>
                <a:cxn ang="0">
                  <a:pos x="T0" y="T1"/>
                </a:cxn>
                <a:cxn ang="0">
                  <a:pos x="T2" y="T3"/>
                </a:cxn>
                <a:cxn ang="0">
                  <a:pos x="T4" y="T5"/>
                </a:cxn>
                <a:cxn ang="0">
                  <a:pos x="T6" y="T7"/>
                </a:cxn>
                <a:cxn ang="0">
                  <a:pos x="T8" y="T9"/>
                </a:cxn>
              </a:cxnLst>
              <a:rect l="0" t="0" r="r" b="b"/>
              <a:pathLst>
                <a:path w="10" h="25">
                  <a:moveTo>
                    <a:pt x="8" y="0"/>
                  </a:moveTo>
                  <a:cubicBezTo>
                    <a:pt x="4" y="7"/>
                    <a:pt x="0" y="14"/>
                    <a:pt x="2" y="21"/>
                  </a:cubicBezTo>
                  <a:cubicBezTo>
                    <a:pt x="2" y="22"/>
                    <a:pt x="2" y="23"/>
                    <a:pt x="3" y="25"/>
                  </a:cubicBezTo>
                  <a:cubicBezTo>
                    <a:pt x="6" y="20"/>
                    <a:pt x="10" y="14"/>
                    <a:pt x="10" y="8"/>
                  </a:cubicBezTo>
                  <a:cubicBezTo>
                    <a:pt x="9" y="6"/>
                    <a:pt x="9" y="3"/>
                    <a:pt x="8"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6" name="ïşľïde"/>
            <p:cNvSpPr/>
            <p:nvPr/>
          </p:nvSpPr>
          <p:spPr bwMode="auto">
            <a:xfrm>
              <a:off x="5438776" y="1533526"/>
              <a:ext cx="23813" cy="25400"/>
            </a:xfrm>
            <a:custGeom>
              <a:avLst/>
              <a:gdLst>
                <a:gd name="T0" fmla="*/ 4 w 19"/>
                <a:gd name="T1" fmla="*/ 0 h 20"/>
                <a:gd name="T2" fmla="*/ 0 w 19"/>
                <a:gd name="T3" fmla="*/ 11 h 20"/>
                <a:gd name="T4" fmla="*/ 18 w 19"/>
                <a:gd name="T5" fmla="*/ 20 h 20"/>
                <a:gd name="T6" fmla="*/ 19 w 19"/>
                <a:gd name="T7" fmla="*/ 20 h 20"/>
                <a:gd name="T8" fmla="*/ 0 w 19"/>
                <a:gd name="T9" fmla="*/ 11 h 20"/>
                <a:gd name="T10" fmla="*/ 4 w 19"/>
                <a:gd name="T11" fmla="*/ 0 h 20"/>
              </a:gdLst>
              <a:ahLst/>
              <a:cxnLst>
                <a:cxn ang="0">
                  <a:pos x="T0" y="T1"/>
                </a:cxn>
                <a:cxn ang="0">
                  <a:pos x="T2" y="T3"/>
                </a:cxn>
                <a:cxn ang="0">
                  <a:pos x="T4" y="T5"/>
                </a:cxn>
                <a:cxn ang="0">
                  <a:pos x="T6" y="T7"/>
                </a:cxn>
                <a:cxn ang="0">
                  <a:pos x="T8" y="T9"/>
                </a:cxn>
                <a:cxn ang="0">
                  <a:pos x="T10" y="T11"/>
                </a:cxn>
              </a:cxnLst>
              <a:rect l="0" t="0" r="r" b="b"/>
              <a:pathLst>
                <a:path w="19" h="20">
                  <a:moveTo>
                    <a:pt x="4" y="0"/>
                  </a:moveTo>
                  <a:cubicBezTo>
                    <a:pt x="0" y="11"/>
                    <a:pt x="0" y="11"/>
                    <a:pt x="0" y="11"/>
                  </a:cubicBezTo>
                  <a:cubicBezTo>
                    <a:pt x="6" y="15"/>
                    <a:pt x="12" y="18"/>
                    <a:pt x="18" y="20"/>
                  </a:cubicBezTo>
                  <a:cubicBezTo>
                    <a:pt x="19" y="20"/>
                    <a:pt x="19" y="20"/>
                    <a:pt x="19" y="20"/>
                  </a:cubicBezTo>
                  <a:cubicBezTo>
                    <a:pt x="12" y="18"/>
                    <a:pt x="6" y="15"/>
                    <a:pt x="0" y="11"/>
                  </a:cubicBezTo>
                  <a:cubicBezTo>
                    <a:pt x="4" y="0"/>
                    <a:pt x="4" y="0"/>
                    <a:pt x="4"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7" name="íšliḓê"/>
            <p:cNvSpPr/>
            <p:nvPr/>
          </p:nvSpPr>
          <p:spPr bwMode="auto">
            <a:xfrm>
              <a:off x="5462588" y="1558926"/>
              <a:ext cx="11113" cy="6350"/>
            </a:xfrm>
            <a:custGeom>
              <a:avLst/>
              <a:gdLst>
                <a:gd name="T0" fmla="*/ 1 w 9"/>
                <a:gd name="T1" fmla="*/ 0 h 4"/>
                <a:gd name="T2" fmla="*/ 0 w 9"/>
                <a:gd name="T3" fmla="*/ 0 h 4"/>
                <a:gd name="T4" fmla="*/ 9 w 9"/>
                <a:gd name="T5" fmla="*/ 4 h 4"/>
                <a:gd name="T6" fmla="*/ 9 w 9"/>
                <a:gd name="T7" fmla="*/ 4 h 4"/>
                <a:gd name="T8" fmla="*/ 1 w 9"/>
                <a:gd name="T9" fmla="*/ 0 h 4"/>
              </a:gdLst>
              <a:ahLst/>
              <a:cxnLst>
                <a:cxn ang="0">
                  <a:pos x="T0" y="T1"/>
                </a:cxn>
                <a:cxn ang="0">
                  <a:pos x="T2" y="T3"/>
                </a:cxn>
                <a:cxn ang="0">
                  <a:pos x="T4" y="T5"/>
                </a:cxn>
                <a:cxn ang="0">
                  <a:pos x="T6" y="T7"/>
                </a:cxn>
                <a:cxn ang="0">
                  <a:pos x="T8" y="T9"/>
                </a:cxn>
              </a:cxnLst>
              <a:rect l="0" t="0" r="r" b="b"/>
              <a:pathLst>
                <a:path w="9" h="4">
                  <a:moveTo>
                    <a:pt x="1" y="0"/>
                  </a:moveTo>
                  <a:cubicBezTo>
                    <a:pt x="0" y="0"/>
                    <a:pt x="0" y="0"/>
                    <a:pt x="0" y="0"/>
                  </a:cubicBezTo>
                  <a:cubicBezTo>
                    <a:pt x="3" y="2"/>
                    <a:pt x="6" y="3"/>
                    <a:pt x="9" y="4"/>
                  </a:cubicBezTo>
                  <a:cubicBezTo>
                    <a:pt x="9" y="4"/>
                    <a:pt x="9" y="4"/>
                    <a:pt x="9" y="4"/>
                  </a:cubicBezTo>
                  <a:cubicBezTo>
                    <a:pt x="6" y="2"/>
                    <a:pt x="3" y="1"/>
                    <a:pt x="1" y="0"/>
                  </a:cubicBezTo>
                </a:path>
              </a:pathLst>
            </a:custGeom>
            <a:solidFill>
              <a:srgbClr val="AB64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8" name="ïŝliḑè"/>
            <p:cNvSpPr/>
            <p:nvPr/>
          </p:nvSpPr>
          <p:spPr bwMode="auto">
            <a:xfrm>
              <a:off x="5778501" y="1679576"/>
              <a:ext cx="42863" cy="4763"/>
            </a:xfrm>
            <a:custGeom>
              <a:avLst/>
              <a:gdLst>
                <a:gd name="T0" fmla="*/ 34 w 34"/>
                <a:gd name="T1" fmla="*/ 0 h 4"/>
                <a:gd name="T2" fmla="*/ 29 w 34"/>
                <a:gd name="T3" fmla="*/ 1 h 4"/>
                <a:gd name="T4" fmla="*/ 1 w 34"/>
                <a:gd name="T5" fmla="*/ 4 h 4"/>
                <a:gd name="T6" fmla="*/ 0 w 34"/>
                <a:gd name="T7" fmla="*/ 4 h 4"/>
                <a:gd name="T8" fmla="*/ 0 w 34"/>
                <a:gd name="T9" fmla="*/ 4 h 4"/>
                <a:gd name="T10" fmla="*/ 1 w 34"/>
                <a:gd name="T11" fmla="*/ 4 h 4"/>
                <a:gd name="T12" fmla="*/ 29 w 34"/>
                <a:gd name="T13" fmla="*/ 1 h 4"/>
                <a:gd name="T14" fmla="*/ 34 w 3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4">
                  <a:moveTo>
                    <a:pt x="34" y="0"/>
                  </a:moveTo>
                  <a:cubicBezTo>
                    <a:pt x="33" y="0"/>
                    <a:pt x="31" y="1"/>
                    <a:pt x="29" y="1"/>
                  </a:cubicBezTo>
                  <a:cubicBezTo>
                    <a:pt x="20" y="3"/>
                    <a:pt x="11" y="4"/>
                    <a:pt x="1" y="4"/>
                  </a:cubicBezTo>
                  <a:cubicBezTo>
                    <a:pt x="1" y="4"/>
                    <a:pt x="0" y="4"/>
                    <a:pt x="0" y="4"/>
                  </a:cubicBezTo>
                  <a:cubicBezTo>
                    <a:pt x="0" y="4"/>
                    <a:pt x="0" y="4"/>
                    <a:pt x="0" y="4"/>
                  </a:cubicBezTo>
                  <a:cubicBezTo>
                    <a:pt x="0" y="4"/>
                    <a:pt x="1" y="4"/>
                    <a:pt x="1" y="4"/>
                  </a:cubicBezTo>
                  <a:cubicBezTo>
                    <a:pt x="10" y="4"/>
                    <a:pt x="20" y="3"/>
                    <a:pt x="29" y="1"/>
                  </a:cubicBezTo>
                  <a:cubicBezTo>
                    <a:pt x="31" y="1"/>
                    <a:pt x="33" y="0"/>
                    <a:pt x="34"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9" name="îṣḷïḍe"/>
            <p:cNvSpPr/>
            <p:nvPr/>
          </p:nvSpPr>
          <p:spPr bwMode="auto">
            <a:xfrm>
              <a:off x="5473701" y="1565276"/>
              <a:ext cx="3175" cy="0"/>
            </a:xfrm>
            <a:custGeom>
              <a:avLst/>
              <a:gdLst>
                <a:gd name="T0" fmla="*/ 0 w 2"/>
                <a:gd name="T1" fmla="*/ 0 h 1"/>
                <a:gd name="T2" fmla="*/ 0 w 2"/>
                <a:gd name="T3" fmla="*/ 0 h 1"/>
                <a:gd name="T4" fmla="*/ 2 w 2"/>
                <a:gd name="T5" fmla="*/ 1 h 1"/>
                <a:gd name="T6" fmla="*/ 2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0" y="0"/>
                    <a:pt x="0" y="0"/>
                    <a:pt x="0" y="0"/>
                  </a:cubicBezTo>
                  <a:cubicBezTo>
                    <a:pt x="1" y="0"/>
                    <a:pt x="1" y="0"/>
                    <a:pt x="2" y="1"/>
                  </a:cubicBezTo>
                  <a:cubicBezTo>
                    <a:pt x="2" y="1"/>
                    <a:pt x="2" y="0"/>
                    <a:pt x="2" y="0"/>
                  </a:cubicBezTo>
                  <a:cubicBezTo>
                    <a:pt x="1" y="0"/>
                    <a:pt x="1" y="0"/>
                    <a:pt x="0" y="0"/>
                  </a:cubicBezTo>
                </a:path>
              </a:pathLst>
            </a:custGeom>
            <a:solidFill>
              <a:srgbClr val="9A5A5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0" name="ïšliḓé"/>
            <p:cNvSpPr/>
            <p:nvPr/>
          </p:nvSpPr>
          <p:spPr bwMode="auto">
            <a:xfrm>
              <a:off x="5776913" y="1684338"/>
              <a:ext cx="1588" cy="0"/>
            </a:xfrm>
            <a:custGeom>
              <a:avLst/>
              <a:gdLst>
                <a:gd name="T0" fmla="*/ 0 w 1"/>
                <a:gd name="T1" fmla="*/ 0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0" y="0"/>
                  </a:cubicBezTo>
                  <a:cubicBezTo>
                    <a:pt x="0" y="0"/>
                    <a:pt x="0" y="0"/>
                    <a:pt x="1" y="0"/>
                  </a:cubicBezTo>
                  <a:cubicBezTo>
                    <a:pt x="1" y="0"/>
                    <a:pt x="1" y="0"/>
                    <a:pt x="1" y="0"/>
                  </a:cubicBezTo>
                  <a:cubicBezTo>
                    <a:pt x="1" y="0"/>
                    <a:pt x="0" y="0"/>
                    <a:pt x="0" y="0"/>
                  </a:cubicBezTo>
                </a:path>
              </a:pathLst>
            </a:custGeom>
            <a:solidFill>
              <a:srgbClr val="3331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1" name="îşḻiďè"/>
            <p:cNvSpPr/>
            <p:nvPr/>
          </p:nvSpPr>
          <p:spPr bwMode="auto">
            <a:xfrm>
              <a:off x="5476876" y="1565276"/>
              <a:ext cx="300038" cy="119063"/>
            </a:xfrm>
            <a:custGeom>
              <a:avLst/>
              <a:gdLst>
                <a:gd name="T0" fmla="*/ 167 w 234"/>
                <a:gd name="T1" fmla="*/ 63 h 93"/>
                <a:gd name="T2" fmla="*/ 151 w 234"/>
                <a:gd name="T3" fmla="*/ 70 h 93"/>
                <a:gd name="T4" fmla="*/ 140 w 234"/>
                <a:gd name="T5" fmla="*/ 77 h 93"/>
                <a:gd name="T6" fmla="*/ 151 w 234"/>
                <a:gd name="T7" fmla="*/ 70 h 93"/>
                <a:gd name="T8" fmla="*/ 166 w 234"/>
                <a:gd name="T9" fmla="*/ 64 h 93"/>
                <a:gd name="T10" fmla="*/ 202 w 234"/>
                <a:gd name="T11" fmla="*/ 85 h 93"/>
                <a:gd name="T12" fmla="*/ 234 w 234"/>
                <a:gd name="T13" fmla="*/ 93 h 93"/>
                <a:gd name="T14" fmla="*/ 234 w 234"/>
                <a:gd name="T15" fmla="*/ 93 h 93"/>
                <a:gd name="T16" fmla="*/ 202 w 234"/>
                <a:gd name="T17" fmla="*/ 85 h 93"/>
                <a:gd name="T18" fmla="*/ 167 w 234"/>
                <a:gd name="T19" fmla="*/ 63 h 93"/>
                <a:gd name="T20" fmla="*/ 0 w 234"/>
                <a:gd name="T21" fmla="*/ 0 h 93"/>
                <a:gd name="T22" fmla="*/ 0 w 234"/>
                <a:gd name="T23" fmla="*/ 1 h 93"/>
                <a:gd name="T24" fmla="*/ 9 w 234"/>
                <a:gd name="T25" fmla="*/ 5 h 93"/>
                <a:gd name="T26" fmla="*/ 36 w 234"/>
                <a:gd name="T27" fmla="*/ 34 h 93"/>
                <a:gd name="T28" fmla="*/ 40 w 234"/>
                <a:gd name="T29" fmla="*/ 66 h 93"/>
                <a:gd name="T30" fmla="*/ 61 w 234"/>
                <a:gd name="T31" fmla="*/ 74 h 93"/>
                <a:gd name="T32" fmla="*/ 67 w 234"/>
                <a:gd name="T33" fmla="*/ 74 h 93"/>
                <a:gd name="T34" fmla="*/ 91 w 234"/>
                <a:gd name="T35" fmla="*/ 70 h 93"/>
                <a:gd name="T36" fmla="*/ 96 w 234"/>
                <a:gd name="T37" fmla="*/ 70 h 93"/>
                <a:gd name="T38" fmla="*/ 115 w 234"/>
                <a:gd name="T39" fmla="*/ 75 h 93"/>
                <a:gd name="T40" fmla="*/ 96 w 234"/>
                <a:gd name="T41" fmla="*/ 70 h 93"/>
                <a:gd name="T42" fmla="*/ 91 w 234"/>
                <a:gd name="T43" fmla="*/ 70 h 93"/>
                <a:gd name="T44" fmla="*/ 67 w 234"/>
                <a:gd name="T45" fmla="*/ 73 h 93"/>
                <a:gd name="T46" fmla="*/ 61 w 234"/>
                <a:gd name="T47" fmla="*/ 74 h 93"/>
                <a:gd name="T48" fmla="*/ 41 w 234"/>
                <a:gd name="T49" fmla="*/ 65 h 93"/>
                <a:gd name="T50" fmla="*/ 36 w 234"/>
                <a:gd name="T51" fmla="*/ 34 h 93"/>
                <a:gd name="T52" fmla="*/ 9 w 234"/>
                <a:gd name="T53" fmla="*/ 4 h 93"/>
                <a:gd name="T54" fmla="*/ 0 w 234"/>
                <a:gd name="T55"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4" h="93">
                  <a:moveTo>
                    <a:pt x="167" y="63"/>
                  </a:moveTo>
                  <a:cubicBezTo>
                    <a:pt x="162" y="63"/>
                    <a:pt x="157" y="65"/>
                    <a:pt x="151" y="70"/>
                  </a:cubicBezTo>
                  <a:cubicBezTo>
                    <a:pt x="147" y="73"/>
                    <a:pt x="144" y="76"/>
                    <a:pt x="140" y="77"/>
                  </a:cubicBezTo>
                  <a:cubicBezTo>
                    <a:pt x="144" y="76"/>
                    <a:pt x="147" y="74"/>
                    <a:pt x="151" y="70"/>
                  </a:cubicBezTo>
                  <a:cubicBezTo>
                    <a:pt x="157" y="65"/>
                    <a:pt x="162" y="64"/>
                    <a:pt x="166" y="64"/>
                  </a:cubicBezTo>
                  <a:cubicBezTo>
                    <a:pt x="178" y="64"/>
                    <a:pt x="187" y="77"/>
                    <a:pt x="202" y="85"/>
                  </a:cubicBezTo>
                  <a:cubicBezTo>
                    <a:pt x="212" y="91"/>
                    <a:pt x="223" y="93"/>
                    <a:pt x="234" y="93"/>
                  </a:cubicBezTo>
                  <a:cubicBezTo>
                    <a:pt x="234" y="93"/>
                    <a:pt x="234" y="93"/>
                    <a:pt x="234" y="93"/>
                  </a:cubicBezTo>
                  <a:cubicBezTo>
                    <a:pt x="223" y="93"/>
                    <a:pt x="212" y="91"/>
                    <a:pt x="202" y="85"/>
                  </a:cubicBezTo>
                  <a:cubicBezTo>
                    <a:pt x="187" y="77"/>
                    <a:pt x="179" y="63"/>
                    <a:pt x="167" y="63"/>
                  </a:cubicBezTo>
                  <a:moveTo>
                    <a:pt x="0" y="0"/>
                  </a:moveTo>
                  <a:cubicBezTo>
                    <a:pt x="0" y="0"/>
                    <a:pt x="0" y="1"/>
                    <a:pt x="0" y="1"/>
                  </a:cubicBezTo>
                  <a:cubicBezTo>
                    <a:pt x="3" y="2"/>
                    <a:pt x="6" y="3"/>
                    <a:pt x="9" y="5"/>
                  </a:cubicBezTo>
                  <a:cubicBezTo>
                    <a:pt x="21" y="11"/>
                    <a:pt x="34" y="21"/>
                    <a:pt x="36" y="34"/>
                  </a:cubicBezTo>
                  <a:cubicBezTo>
                    <a:pt x="38" y="45"/>
                    <a:pt x="34" y="57"/>
                    <a:pt x="40" y="66"/>
                  </a:cubicBezTo>
                  <a:cubicBezTo>
                    <a:pt x="45" y="72"/>
                    <a:pt x="53" y="74"/>
                    <a:pt x="61" y="74"/>
                  </a:cubicBezTo>
                  <a:cubicBezTo>
                    <a:pt x="63" y="74"/>
                    <a:pt x="65" y="74"/>
                    <a:pt x="67" y="74"/>
                  </a:cubicBezTo>
                  <a:cubicBezTo>
                    <a:pt x="75" y="72"/>
                    <a:pt x="83" y="70"/>
                    <a:pt x="91" y="70"/>
                  </a:cubicBezTo>
                  <a:cubicBezTo>
                    <a:pt x="92" y="70"/>
                    <a:pt x="94" y="70"/>
                    <a:pt x="96" y="70"/>
                  </a:cubicBezTo>
                  <a:cubicBezTo>
                    <a:pt x="103" y="71"/>
                    <a:pt x="109" y="74"/>
                    <a:pt x="115" y="75"/>
                  </a:cubicBezTo>
                  <a:cubicBezTo>
                    <a:pt x="109" y="74"/>
                    <a:pt x="103" y="71"/>
                    <a:pt x="96" y="70"/>
                  </a:cubicBezTo>
                  <a:cubicBezTo>
                    <a:pt x="94" y="70"/>
                    <a:pt x="92" y="70"/>
                    <a:pt x="91" y="70"/>
                  </a:cubicBezTo>
                  <a:cubicBezTo>
                    <a:pt x="83" y="70"/>
                    <a:pt x="75" y="72"/>
                    <a:pt x="67" y="73"/>
                  </a:cubicBezTo>
                  <a:cubicBezTo>
                    <a:pt x="65" y="74"/>
                    <a:pt x="63" y="74"/>
                    <a:pt x="61" y="74"/>
                  </a:cubicBezTo>
                  <a:cubicBezTo>
                    <a:pt x="53" y="74"/>
                    <a:pt x="45" y="72"/>
                    <a:pt x="41" y="65"/>
                  </a:cubicBezTo>
                  <a:cubicBezTo>
                    <a:pt x="34" y="57"/>
                    <a:pt x="38" y="45"/>
                    <a:pt x="36" y="34"/>
                  </a:cubicBezTo>
                  <a:cubicBezTo>
                    <a:pt x="34" y="20"/>
                    <a:pt x="21" y="11"/>
                    <a:pt x="9" y="4"/>
                  </a:cubicBezTo>
                  <a:cubicBezTo>
                    <a:pt x="6" y="3"/>
                    <a:pt x="3" y="2"/>
                    <a:pt x="0" y="0"/>
                  </a:cubicBezTo>
                </a:path>
              </a:pathLst>
            </a:custGeom>
            <a:solidFill>
              <a:srgbClr val="AB64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2" name="íṡ1íďé"/>
            <p:cNvSpPr/>
            <p:nvPr/>
          </p:nvSpPr>
          <p:spPr bwMode="auto">
            <a:xfrm>
              <a:off x="5438776" y="1382713"/>
              <a:ext cx="436563" cy="301625"/>
            </a:xfrm>
            <a:custGeom>
              <a:avLst/>
              <a:gdLst>
                <a:gd name="T0" fmla="*/ 51 w 339"/>
                <a:gd name="T1" fmla="*/ 0 h 235"/>
                <a:gd name="T2" fmla="*/ 34 w 339"/>
                <a:gd name="T3" fmla="*/ 30 h 235"/>
                <a:gd name="T4" fmla="*/ 4 w 339"/>
                <a:gd name="T5" fmla="*/ 118 h 235"/>
                <a:gd name="T6" fmla="*/ 0 w 339"/>
                <a:gd name="T7" fmla="*/ 129 h 235"/>
                <a:gd name="T8" fmla="*/ 19 w 339"/>
                <a:gd name="T9" fmla="*/ 138 h 235"/>
                <a:gd name="T10" fmla="*/ 27 w 339"/>
                <a:gd name="T11" fmla="*/ 142 h 235"/>
                <a:gd name="T12" fmla="*/ 29 w 339"/>
                <a:gd name="T13" fmla="*/ 142 h 235"/>
                <a:gd name="T14" fmla="*/ 38 w 339"/>
                <a:gd name="T15" fmla="*/ 146 h 235"/>
                <a:gd name="T16" fmla="*/ 65 w 339"/>
                <a:gd name="T17" fmla="*/ 176 h 235"/>
                <a:gd name="T18" fmla="*/ 70 w 339"/>
                <a:gd name="T19" fmla="*/ 207 h 235"/>
                <a:gd name="T20" fmla="*/ 90 w 339"/>
                <a:gd name="T21" fmla="*/ 216 h 235"/>
                <a:gd name="T22" fmla="*/ 96 w 339"/>
                <a:gd name="T23" fmla="*/ 215 h 235"/>
                <a:gd name="T24" fmla="*/ 120 w 339"/>
                <a:gd name="T25" fmla="*/ 212 h 235"/>
                <a:gd name="T26" fmla="*/ 125 w 339"/>
                <a:gd name="T27" fmla="*/ 212 h 235"/>
                <a:gd name="T28" fmla="*/ 144 w 339"/>
                <a:gd name="T29" fmla="*/ 217 h 235"/>
                <a:gd name="T30" fmla="*/ 160 w 339"/>
                <a:gd name="T31" fmla="*/ 221 h 235"/>
                <a:gd name="T32" fmla="*/ 169 w 339"/>
                <a:gd name="T33" fmla="*/ 219 h 235"/>
                <a:gd name="T34" fmla="*/ 180 w 339"/>
                <a:gd name="T35" fmla="*/ 212 h 235"/>
                <a:gd name="T36" fmla="*/ 196 w 339"/>
                <a:gd name="T37" fmla="*/ 205 h 235"/>
                <a:gd name="T38" fmla="*/ 231 w 339"/>
                <a:gd name="T39" fmla="*/ 227 h 235"/>
                <a:gd name="T40" fmla="*/ 263 w 339"/>
                <a:gd name="T41" fmla="*/ 235 h 235"/>
                <a:gd name="T42" fmla="*/ 264 w 339"/>
                <a:gd name="T43" fmla="*/ 235 h 235"/>
                <a:gd name="T44" fmla="*/ 265 w 339"/>
                <a:gd name="T45" fmla="*/ 235 h 235"/>
                <a:gd name="T46" fmla="*/ 293 w 339"/>
                <a:gd name="T47" fmla="*/ 232 h 235"/>
                <a:gd name="T48" fmla="*/ 298 w 339"/>
                <a:gd name="T49" fmla="*/ 231 h 235"/>
                <a:gd name="T50" fmla="*/ 326 w 339"/>
                <a:gd name="T51" fmla="*/ 218 h 235"/>
                <a:gd name="T52" fmla="*/ 339 w 339"/>
                <a:gd name="T53" fmla="*/ 201 h 235"/>
                <a:gd name="T54" fmla="*/ 335 w 339"/>
                <a:gd name="T55" fmla="*/ 205 h 235"/>
                <a:gd name="T56" fmla="*/ 303 w 339"/>
                <a:gd name="T57" fmla="*/ 219 h 235"/>
                <a:gd name="T58" fmla="*/ 274 w 339"/>
                <a:gd name="T59" fmla="*/ 222 h 235"/>
                <a:gd name="T60" fmla="*/ 240 w 339"/>
                <a:gd name="T61" fmla="*/ 214 h 235"/>
                <a:gd name="T62" fmla="*/ 205 w 339"/>
                <a:gd name="T63" fmla="*/ 192 h 235"/>
                <a:gd name="T64" fmla="*/ 189 w 339"/>
                <a:gd name="T65" fmla="*/ 199 h 235"/>
                <a:gd name="T66" fmla="*/ 169 w 339"/>
                <a:gd name="T67" fmla="*/ 208 h 235"/>
                <a:gd name="T68" fmla="*/ 134 w 339"/>
                <a:gd name="T69" fmla="*/ 199 h 235"/>
                <a:gd name="T70" fmla="*/ 129 w 339"/>
                <a:gd name="T71" fmla="*/ 199 h 235"/>
                <a:gd name="T72" fmla="*/ 105 w 339"/>
                <a:gd name="T73" fmla="*/ 202 h 235"/>
                <a:gd name="T74" fmla="*/ 99 w 339"/>
                <a:gd name="T75" fmla="*/ 203 h 235"/>
                <a:gd name="T76" fmla="*/ 79 w 339"/>
                <a:gd name="T77" fmla="*/ 194 h 235"/>
                <a:gd name="T78" fmla="*/ 75 w 339"/>
                <a:gd name="T79" fmla="*/ 163 h 235"/>
                <a:gd name="T80" fmla="*/ 47 w 339"/>
                <a:gd name="T81" fmla="*/ 133 h 235"/>
                <a:gd name="T82" fmla="*/ 9 w 339"/>
                <a:gd name="T83" fmla="*/ 116 h 235"/>
                <a:gd name="T84" fmla="*/ 44 w 339"/>
                <a:gd name="T85" fmla="*/ 17 h 235"/>
                <a:gd name="T86" fmla="*/ 51 w 339"/>
                <a:gd name="T87"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39" h="235">
                  <a:moveTo>
                    <a:pt x="51" y="0"/>
                  </a:moveTo>
                  <a:cubicBezTo>
                    <a:pt x="43" y="8"/>
                    <a:pt x="38" y="19"/>
                    <a:pt x="34" y="30"/>
                  </a:cubicBezTo>
                  <a:cubicBezTo>
                    <a:pt x="4" y="118"/>
                    <a:pt x="4" y="118"/>
                    <a:pt x="4" y="118"/>
                  </a:cubicBezTo>
                  <a:cubicBezTo>
                    <a:pt x="0" y="129"/>
                    <a:pt x="0" y="129"/>
                    <a:pt x="0" y="129"/>
                  </a:cubicBezTo>
                  <a:cubicBezTo>
                    <a:pt x="6" y="133"/>
                    <a:pt x="12" y="136"/>
                    <a:pt x="19" y="138"/>
                  </a:cubicBezTo>
                  <a:cubicBezTo>
                    <a:pt x="21" y="139"/>
                    <a:pt x="24" y="140"/>
                    <a:pt x="27" y="142"/>
                  </a:cubicBezTo>
                  <a:cubicBezTo>
                    <a:pt x="28" y="142"/>
                    <a:pt x="28" y="142"/>
                    <a:pt x="29" y="142"/>
                  </a:cubicBezTo>
                  <a:cubicBezTo>
                    <a:pt x="32" y="144"/>
                    <a:pt x="35" y="145"/>
                    <a:pt x="38" y="146"/>
                  </a:cubicBezTo>
                  <a:cubicBezTo>
                    <a:pt x="50" y="153"/>
                    <a:pt x="63" y="162"/>
                    <a:pt x="65" y="176"/>
                  </a:cubicBezTo>
                  <a:cubicBezTo>
                    <a:pt x="67" y="187"/>
                    <a:pt x="63" y="199"/>
                    <a:pt x="70" y="207"/>
                  </a:cubicBezTo>
                  <a:cubicBezTo>
                    <a:pt x="74" y="214"/>
                    <a:pt x="82" y="216"/>
                    <a:pt x="90" y="216"/>
                  </a:cubicBezTo>
                  <a:cubicBezTo>
                    <a:pt x="92" y="216"/>
                    <a:pt x="94" y="216"/>
                    <a:pt x="96" y="215"/>
                  </a:cubicBezTo>
                  <a:cubicBezTo>
                    <a:pt x="104" y="214"/>
                    <a:pt x="112" y="212"/>
                    <a:pt x="120" y="212"/>
                  </a:cubicBezTo>
                  <a:cubicBezTo>
                    <a:pt x="121" y="212"/>
                    <a:pt x="123" y="212"/>
                    <a:pt x="125" y="212"/>
                  </a:cubicBezTo>
                  <a:cubicBezTo>
                    <a:pt x="132" y="213"/>
                    <a:pt x="138" y="216"/>
                    <a:pt x="144" y="217"/>
                  </a:cubicBezTo>
                  <a:cubicBezTo>
                    <a:pt x="149" y="219"/>
                    <a:pt x="154" y="221"/>
                    <a:pt x="160" y="221"/>
                  </a:cubicBezTo>
                  <a:cubicBezTo>
                    <a:pt x="163" y="221"/>
                    <a:pt x="166" y="220"/>
                    <a:pt x="169" y="219"/>
                  </a:cubicBezTo>
                  <a:cubicBezTo>
                    <a:pt x="173" y="218"/>
                    <a:pt x="176" y="215"/>
                    <a:pt x="180" y="212"/>
                  </a:cubicBezTo>
                  <a:cubicBezTo>
                    <a:pt x="186" y="207"/>
                    <a:pt x="191" y="205"/>
                    <a:pt x="196" y="205"/>
                  </a:cubicBezTo>
                  <a:cubicBezTo>
                    <a:pt x="208" y="205"/>
                    <a:pt x="216" y="219"/>
                    <a:pt x="231" y="227"/>
                  </a:cubicBezTo>
                  <a:cubicBezTo>
                    <a:pt x="241" y="233"/>
                    <a:pt x="252" y="235"/>
                    <a:pt x="263" y="235"/>
                  </a:cubicBezTo>
                  <a:cubicBezTo>
                    <a:pt x="263" y="235"/>
                    <a:pt x="264" y="235"/>
                    <a:pt x="264" y="235"/>
                  </a:cubicBezTo>
                  <a:cubicBezTo>
                    <a:pt x="264" y="235"/>
                    <a:pt x="265" y="235"/>
                    <a:pt x="265" y="235"/>
                  </a:cubicBezTo>
                  <a:cubicBezTo>
                    <a:pt x="275" y="235"/>
                    <a:pt x="284" y="234"/>
                    <a:pt x="293" y="232"/>
                  </a:cubicBezTo>
                  <a:cubicBezTo>
                    <a:pt x="295" y="232"/>
                    <a:pt x="297" y="231"/>
                    <a:pt x="298" y="231"/>
                  </a:cubicBezTo>
                  <a:cubicBezTo>
                    <a:pt x="308" y="228"/>
                    <a:pt x="318" y="224"/>
                    <a:pt x="326" y="218"/>
                  </a:cubicBezTo>
                  <a:cubicBezTo>
                    <a:pt x="332" y="214"/>
                    <a:pt x="336" y="208"/>
                    <a:pt x="339" y="201"/>
                  </a:cubicBezTo>
                  <a:cubicBezTo>
                    <a:pt x="338" y="203"/>
                    <a:pt x="337" y="204"/>
                    <a:pt x="335" y="205"/>
                  </a:cubicBezTo>
                  <a:cubicBezTo>
                    <a:pt x="326" y="212"/>
                    <a:pt x="314" y="217"/>
                    <a:pt x="303" y="219"/>
                  </a:cubicBezTo>
                  <a:cubicBezTo>
                    <a:pt x="294" y="221"/>
                    <a:pt x="284" y="222"/>
                    <a:pt x="274" y="222"/>
                  </a:cubicBezTo>
                  <a:cubicBezTo>
                    <a:pt x="262" y="222"/>
                    <a:pt x="251" y="220"/>
                    <a:pt x="240" y="214"/>
                  </a:cubicBezTo>
                  <a:cubicBezTo>
                    <a:pt x="225" y="206"/>
                    <a:pt x="217" y="192"/>
                    <a:pt x="205" y="192"/>
                  </a:cubicBezTo>
                  <a:cubicBezTo>
                    <a:pt x="201" y="192"/>
                    <a:pt x="195" y="194"/>
                    <a:pt x="189" y="199"/>
                  </a:cubicBezTo>
                  <a:cubicBezTo>
                    <a:pt x="181" y="206"/>
                    <a:pt x="175" y="208"/>
                    <a:pt x="169" y="208"/>
                  </a:cubicBezTo>
                  <a:cubicBezTo>
                    <a:pt x="159" y="208"/>
                    <a:pt x="149" y="201"/>
                    <a:pt x="134" y="199"/>
                  </a:cubicBezTo>
                  <a:cubicBezTo>
                    <a:pt x="133" y="199"/>
                    <a:pt x="131" y="199"/>
                    <a:pt x="129" y="199"/>
                  </a:cubicBezTo>
                  <a:cubicBezTo>
                    <a:pt x="121" y="199"/>
                    <a:pt x="113" y="201"/>
                    <a:pt x="105" y="202"/>
                  </a:cubicBezTo>
                  <a:cubicBezTo>
                    <a:pt x="103" y="203"/>
                    <a:pt x="101" y="203"/>
                    <a:pt x="99" y="203"/>
                  </a:cubicBezTo>
                  <a:cubicBezTo>
                    <a:pt x="91" y="203"/>
                    <a:pt x="83" y="201"/>
                    <a:pt x="79" y="194"/>
                  </a:cubicBezTo>
                  <a:cubicBezTo>
                    <a:pt x="73" y="186"/>
                    <a:pt x="77" y="174"/>
                    <a:pt x="75" y="163"/>
                  </a:cubicBezTo>
                  <a:cubicBezTo>
                    <a:pt x="72" y="149"/>
                    <a:pt x="60" y="139"/>
                    <a:pt x="47" y="133"/>
                  </a:cubicBezTo>
                  <a:cubicBezTo>
                    <a:pt x="35" y="127"/>
                    <a:pt x="21" y="124"/>
                    <a:pt x="9" y="116"/>
                  </a:cubicBezTo>
                  <a:cubicBezTo>
                    <a:pt x="44" y="17"/>
                    <a:pt x="44" y="17"/>
                    <a:pt x="44" y="17"/>
                  </a:cubicBezTo>
                  <a:cubicBezTo>
                    <a:pt x="46" y="11"/>
                    <a:pt x="48" y="6"/>
                    <a:pt x="51"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143" name="îş1íďè"/>
            <p:cNvSpPr/>
            <p:nvPr/>
          </p:nvSpPr>
          <p:spPr bwMode="auto">
            <a:xfrm>
              <a:off x="4924426" y="2282826"/>
              <a:ext cx="26988" cy="20638"/>
            </a:xfrm>
            <a:custGeom>
              <a:avLst/>
              <a:gdLst>
                <a:gd name="T0" fmla="*/ 0 w 21"/>
                <a:gd name="T1" fmla="*/ 0 h 16"/>
                <a:gd name="T2" fmla="*/ 18 w 21"/>
                <a:gd name="T3" fmla="*/ 14 h 16"/>
                <a:gd name="T4" fmla="*/ 21 w 21"/>
                <a:gd name="T5" fmla="*/ 16 h 16"/>
                <a:gd name="T6" fmla="*/ 19 w 21"/>
                <a:gd name="T7" fmla="*/ 14 h 16"/>
                <a:gd name="T8" fmla="*/ 1 w 21"/>
                <a:gd name="T9" fmla="*/ 0 h 16"/>
                <a:gd name="T10" fmla="*/ 0 w 21"/>
                <a:gd name="T11" fmla="*/ 0 h 16"/>
              </a:gdLst>
              <a:ahLst/>
              <a:cxnLst>
                <a:cxn ang="0">
                  <a:pos x="T0" y="T1"/>
                </a:cxn>
                <a:cxn ang="0">
                  <a:pos x="T2" y="T3"/>
                </a:cxn>
                <a:cxn ang="0">
                  <a:pos x="T4" y="T5"/>
                </a:cxn>
                <a:cxn ang="0">
                  <a:pos x="T6" y="T7"/>
                </a:cxn>
                <a:cxn ang="0">
                  <a:pos x="T8" y="T9"/>
                </a:cxn>
                <a:cxn ang="0">
                  <a:pos x="T10" y="T11"/>
                </a:cxn>
              </a:cxnLst>
              <a:rect l="0" t="0" r="r" b="b"/>
              <a:pathLst>
                <a:path w="21" h="16">
                  <a:moveTo>
                    <a:pt x="0" y="0"/>
                  </a:moveTo>
                  <a:cubicBezTo>
                    <a:pt x="7" y="4"/>
                    <a:pt x="12" y="10"/>
                    <a:pt x="18" y="14"/>
                  </a:cubicBezTo>
                  <a:cubicBezTo>
                    <a:pt x="19" y="15"/>
                    <a:pt x="20" y="15"/>
                    <a:pt x="21" y="16"/>
                  </a:cubicBezTo>
                  <a:cubicBezTo>
                    <a:pt x="20" y="15"/>
                    <a:pt x="20" y="15"/>
                    <a:pt x="19" y="14"/>
                  </a:cubicBezTo>
                  <a:cubicBezTo>
                    <a:pt x="12" y="10"/>
                    <a:pt x="7" y="4"/>
                    <a:pt x="1" y="0"/>
                  </a:cubicBezTo>
                  <a:cubicBezTo>
                    <a:pt x="0" y="0"/>
                    <a:pt x="0" y="0"/>
                    <a:pt x="0" y="0"/>
                  </a:cubicBezTo>
                </a:path>
              </a:pathLst>
            </a:custGeom>
            <a:solidFill>
              <a:srgbClr val="DF62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4" name="ïšļïdê"/>
            <p:cNvSpPr/>
            <p:nvPr/>
          </p:nvSpPr>
          <p:spPr bwMode="auto">
            <a:xfrm>
              <a:off x="4848226" y="1782763"/>
              <a:ext cx="236538" cy="523875"/>
            </a:xfrm>
            <a:custGeom>
              <a:avLst/>
              <a:gdLst>
                <a:gd name="T0" fmla="*/ 134 w 184"/>
                <a:gd name="T1" fmla="*/ 0 h 408"/>
                <a:gd name="T2" fmla="*/ 152 w 184"/>
                <a:gd name="T3" fmla="*/ 47 h 408"/>
                <a:gd name="T4" fmla="*/ 95 w 184"/>
                <a:gd name="T5" fmla="*/ 103 h 408"/>
                <a:gd name="T6" fmla="*/ 69 w 184"/>
                <a:gd name="T7" fmla="*/ 114 h 408"/>
                <a:gd name="T8" fmla="*/ 19 w 184"/>
                <a:gd name="T9" fmla="*/ 180 h 408"/>
                <a:gd name="T10" fmla="*/ 7 w 184"/>
                <a:gd name="T11" fmla="*/ 248 h 408"/>
                <a:gd name="T12" fmla="*/ 29 w 184"/>
                <a:gd name="T13" fmla="*/ 285 h 408"/>
                <a:gd name="T14" fmla="*/ 54 w 184"/>
                <a:gd name="T15" fmla="*/ 340 h 408"/>
                <a:gd name="T16" fmla="*/ 79 w 184"/>
                <a:gd name="T17" fmla="*/ 359 h 408"/>
                <a:gd name="T18" fmla="*/ 85 w 184"/>
                <a:gd name="T19" fmla="*/ 386 h 408"/>
                <a:gd name="T20" fmla="*/ 72 w 184"/>
                <a:gd name="T21" fmla="*/ 392 h 408"/>
                <a:gd name="T22" fmla="*/ 60 w 184"/>
                <a:gd name="T23" fmla="*/ 389 h 408"/>
                <a:gd name="T24" fmla="*/ 78 w 184"/>
                <a:gd name="T25" fmla="*/ 403 h 408"/>
                <a:gd name="T26" fmla="*/ 80 w 184"/>
                <a:gd name="T27" fmla="*/ 405 h 408"/>
                <a:gd name="T28" fmla="*/ 94 w 184"/>
                <a:gd name="T29" fmla="*/ 408 h 408"/>
                <a:gd name="T30" fmla="*/ 107 w 184"/>
                <a:gd name="T31" fmla="*/ 403 h 408"/>
                <a:gd name="T32" fmla="*/ 102 w 184"/>
                <a:gd name="T33" fmla="*/ 375 h 408"/>
                <a:gd name="T34" fmla="*/ 77 w 184"/>
                <a:gd name="T35" fmla="*/ 357 h 408"/>
                <a:gd name="T36" fmla="*/ 52 w 184"/>
                <a:gd name="T37" fmla="*/ 301 h 408"/>
                <a:gd name="T38" fmla="*/ 30 w 184"/>
                <a:gd name="T39" fmla="*/ 264 h 408"/>
                <a:gd name="T40" fmla="*/ 42 w 184"/>
                <a:gd name="T41" fmla="*/ 196 h 408"/>
                <a:gd name="T42" fmla="*/ 91 w 184"/>
                <a:gd name="T43" fmla="*/ 130 h 408"/>
                <a:gd name="T44" fmla="*/ 117 w 184"/>
                <a:gd name="T45" fmla="*/ 119 h 408"/>
                <a:gd name="T46" fmla="*/ 175 w 184"/>
                <a:gd name="T47" fmla="*/ 64 h 408"/>
                <a:gd name="T48" fmla="*/ 155 w 184"/>
                <a:gd name="T49" fmla="*/ 15 h 408"/>
                <a:gd name="T50" fmla="*/ 134 w 184"/>
                <a:gd name="T51" fmla="*/ 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4" h="408">
                  <a:moveTo>
                    <a:pt x="134" y="0"/>
                  </a:moveTo>
                  <a:cubicBezTo>
                    <a:pt x="149" y="12"/>
                    <a:pt x="161" y="29"/>
                    <a:pt x="152" y="47"/>
                  </a:cubicBezTo>
                  <a:cubicBezTo>
                    <a:pt x="142" y="69"/>
                    <a:pt x="116" y="93"/>
                    <a:pt x="95" y="103"/>
                  </a:cubicBezTo>
                  <a:cubicBezTo>
                    <a:pt x="86" y="107"/>
                    <a:pt x="77" y="110"/>
                    <a:pt x="69" y="114"/>
                  </a:cubicBezTo>
                  <a:cubicBezTo>
                    <a:pt x="44" y="127"/>
                    <a:pt x="31" y="155"/>
                    <a:pt x="19" y="180"/>
                  </a:cubicBezTo>
                  <a:cubicBezTo>
                    <a:pt x="10" y="201"/>
                    <a:pt x="0" y="225"/>
                    <a:pt x="7" y="248"/>
                  </a:cubicBezTo>
                  <a:cubicBezTo>
                    <a:pt x="12" y="261"/>
                    <a:pt x="23" y="272"/>
                    <a:pt x="29" y="285"/>
                  </a:cubicBezTo>
                  <a:cubicBezTo>
                    <a:pt x="38" y="303"/>
                    <a:pt x="40" y="326"/>
                    <a:pt x="54" y="340"/>
                  </a:cubicBezTo>
                  <a:cubicBezTo>
                    <a:pt x="62" y="348"/>
                    <a:pt x="72" y="352"/>
                    <a:pt x="79" y="359"/>
                  </a:cubicBezTo>
                  <a:cubicBezTo>
                    <a:pt x="86" y="366"/>
                    <a:pt x="91" y="378"/>
                    <a:pt x="85" y="386"/>
                  </a:cubicBezTo>
                  <a:cubicBezTo>
                    <a:pt x="82" y="390"/>
                    <a:pt x="77" y="392"/>
                    <a:pt x="72" y="392"/>
                  </a:cubicBezTo>
                  <a:cubicBezTo>
                    <a:pt x="68" y="392"/>
                    <a:pt x="63" y="391"/>
                    <a:pt x="60" y="389"/>
                  </a:cubicBezTo>
                  <a:cubicBezTo>
                    <a:pt x="66" y="393"/>
                    <a:pt x="71" y="399"/>
                    <a:pt x="78" y="403"/>
                  </a:cubicBezTo>
                  <a:cubicBezTo>
                    <a:pt x="79" y="404"/>
                    <a:pt x="79" y="404"/>
                    <a:pt x="80" y="405"/>
                  </a:cubicBezTo>
                  <a:cubicBezTo>
                    <a:pt x="85" y="407"/>
                    <a:pt x="90" y="408"/>
                    <a:pt x="94" y="408"/>
                  </a:cubicBezTo>
                  <a:cubicBezTo>
                    <a:pt x="100" y="408"/>
                    <a:pt x="104" y="406"/>
                    <a:pt x="107" y="403"/>
                  </a:cubicBezTo>
                  <a:cubicBezTo>
                    <a:pt x="114" y="394"/>
                    <a:pt x="109" y="382"/>
                    <a:pt x="102" y="375"/>
                  </a:cubicBezTo>
                  <a:cubicBezTo>
                    <a:pt x="94" y="368"/>
                    <a:pt x="84" y="364"/>
                    <a:pt x="77" y="357"/>
                  </a:cubicBezTo>
                  <a:cubicBezTo>
                    <a:pt x="62" y="342"/>
                    <a:pt x="61" y="319"/>
                    <a:pt x="52" y="301"/>
                  </a:cubicBezTo>
                  <a:cubicBezTo>
                    <a:pt x="45" y="288"/>
                    <a:pt x="35" y="278"/>
                    <a:pt x="30" y="264"/>
                  </a:cubicBezTo>
                  <a:cubicBezTo>
                    <a:pt x="22" y="242"/>
                    <a:pt x="32" y="218"/>
                    <a:pt x="42" y="196"/>
                  </a:cubicBezTo>
                  <a:cubicBezTo>
                    <a:pt x="54" y="171"/>
                    <a:pt x="67" y="144"/>
                    <a:pt x="91" y="130"/>
                  </a:cubicBezTo>
                  <a:cubicBezTo>
                    <a:pt x="100" y="126"/>
                    <a:pt x="109" y="123"/>
                    <a:pt x="117" y="119"/>
                  </a:cubicBezTo>
                  <a:cubicBezTo>
                    <a:pt x="138" y="109"/>
                    <a:pt x="165" y="85"/>
                    <a:pt x="175" y="64"/>
                  </a:cubicBezTo>
                  <a:cubicBezTo>
                    <a:pt x="184" y="45"/>
                    <a:pt x="170" y="27"/>
                    <a:pt x="155" y="15"/>
                  </a:cubicBezTo>
                  <a:cubicBezTo>
                    <a:pt x="148" y="9"/>
                    <a:pt x="141" y="5"/>
                    <a:pt x="134"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45" name="îşľíďè"/>
            <p:cNvSpPr/>
            <p:nvPr/>
          </p:nvSpPr>
          <p:spPr bwMode="auto">
            <a:xfrm>
              <a:off x="4592638" y="2247901"/>
              <a:ext cx="3175" cy="11113"/>
            </a:xfrm>
            <a:custGeom>
              <a:avLst/>
              <a:gdLst>
                <a:gd name="T0" fmla="*/ 0 w 2"/>
                <a:gd name="T1" fmla="*/ 0 h 9"/>
                <a:gd name="T2" fmla="*/ 0 w 2"/>
                <a:gd name="T3" fmla="*/ 0 h 9"/>
                <a:gd name="T4" fmla="*/ 2 w 2"/>
                <a:gd name="T5" fmla="*/ 9 h 9"/>
                <a:gd name="T6" fmla="*/ 0 w 2"/>
                <a:gd name="T7" fmla="*/ 0 h 9"/>
              </a:gdLst>
              <a:ahLst/>
              <a:cxnLst>
                <a:cxn ang="0">
                  <a:pos x="T0" y="T1"/>
                </a:cxn>
                <a:cxn ang="0">
                  <a:pos x="T2" y="T3"/>
                </a:cxn>
                <a:cxn ang="0">
                  <a:pos x="T4" y="T5"/>
                </a:cxn>
                <a:cxn ang="0">
                  <a:pos x="T6" y="T7"/>
                </a:cxn>
              </a:cxnLst>
              <a:rect l="0" t="0" r="r" b="b"/>
              <a:pathLst>
                <a:path w="2" h="9">
                  <a:moveTo>
                    <a:pt x="0" y="0"/>
                  </a:moveTo>
                  <a:cubicBezTo>
                    <a:pt x="0" y="0"/>
                    <a:pt x="0" y="0"/>
                    <a:pt x="0" y="0"/>
                  </a:cubicBezTo>
                  <a:cubicBezTo>
                    <a:pt x="0" y="3"/>
                    <a:pt x="0" y="6"/>
                    <a:pt x="2" y="9"/>
                  </a:cubicBezTo>
                  <a:cubicBezTo>
                    <a:pt x="1" y="6"/>
                    <a:pt x="0" y="3"/>
                    <a:pt x="0"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6" name="ïṡlîḍé"/>
            <p:cNvSpPr/>
            <p:nvPr/>
          </p:nvSpPr>
          <p:spPr bwMode="auto">
            <a:xfrm>
              <a:off x="4592638" y="2176463"/>
              <a:ext cx="325438" cy="138113"/>
            </a:xfrm>
            <a:custGeom>
              <a:avLst/>
              <a:gdLst>
                <a:gd name="T0" fmla="*/ 88 w 253"/>
                <a:gd name="T1" fmla="*/ 0 h 107"/>
                <a:gd name="T2" fmla="*/ 83 w 253"/>
                <a:gd name="T3" fmla="*/ 1 h 107"/>
                <a:gd name="T4" fmla="*/ 69 w 253"/>
                <a:gd name="T5" fmla="*/ 8 h 107"/>
                <a:gd name="T6" fmla="*/ 16 w 253"/>
                <a:gd name="T7" fmla="*/ 47 h 107"/>
                <a:gd name="T8" fmla="*/ 0 w 253"/>
                <a:gd name="T9" fmla="*/ 55 h 107"/>
                <a:gd name="T10" fmla="*/ 2 w 253"/>
                <a:gd name="T11" fmla="*/ 64 h 107"/>
                <a:gd name="T12" fmla="*/ 8 w 253"/>
                <a:gd name="T13" fmla="*/ 71 h 107"/>
                <a:gd name="T14" fmla="*/ 16 w 253"/>
                <a:gd name="T15" fmla="*/ 73 h 107"/>
                <a:gd name="T16" fmla="*/ 38 w 253"/>
                <a:gd name="T17" fmla="*/ 63 h 107"/>
                <a:gd name="T18" fmla="*/ 92 w 253"/>
                <a:gd name="T19" fmla="*/ 24 h 107"/>
                <a:gd name="T20" fmla="*/ 106 w 253"/>
                <a:gd name="T21" fmla="*/ 17 h 107"/>
                <a:gd name="T22" fmla="*/ 111 w 253"/>
                <a:gd name="T23" fmla="*/ 16 h 107"/>
                <a:gd name="T24" fmla="*/ 137 w 253"/>
                <a:gd name="T25" fmla="*/ 28 h 107"/>
                <a:gd name="T26" fmla="*/ 249 w 253"/>
                <a:gd name="T27" fmla="*/ 107 h 107"/>
                <a:gd name="T28" fmla="*/ 249 w 253"/>
                <a:gd name="T29" fmla="*/ 78 h 107"/>
                <a:gd name="T30" fmla="*/ 253 w 253"/>
                <a:gd name="T31" fmla="*/ 79 h 107"/>
                <a:gd name="T32" fmla="*/ 227 w 253"/>
                <a:gd name="T33" fmla="*/ 61 h 107"/>
                <a:gd name="T34" fmla="*/ 226 w 253"/>
                <a:gd name="T35" fmla="*/ 91 h 107"/>
                <a:gd name="T36" fmla="*/ 114 w 253"/>
                <a:gd name="T37" fmla="*/ 11 h 107"/>
                <a:gd name="T38" fmla="*/ 88 w 253"/>
                <a:gd name="T3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3" h="107">
                  <a:moveTo>
                    <a:pt x="88" y="0"/>
                  </a:moveTo>
                  <a:cubicBezTo>
                    <a:pt x="86" y="0"/>
                    <a:pt x="85" y="0"/>
                    <a:pt x="83" y="1"/>
                  </a:cubicBezTo>
                  <a:cubicBezTo>
                    <a:pt x="78" y="2"/>
                    <a:pt x="73" y="5"/>
                    <a:pt x="69" y="8"/>
                  </a:cubicBezTo>
                  <a:cubicBezTo>
                    <a:pt x="16" y="47"/>
                    <a:pt x="16" y="47"/>
                    <a:pt x="16" y="47"/>
                  </a:cubicBezTo>
                  <a:cubicBezTo>
                    <a:pt x="11" y="50"/>
                    <a:pt x="6" y="53"/>
                    <a:pt x="0" y="55"/>
                  </a:cubicBezTo>
                  <a:cubicBezTo>
                    <a:pt x="0" y="58"/>
                    <a:pt x="1" y="61"/>
                    <a:pt x="2" y="64"/>
                  </a:cubicBezTo>
                  <a:cubicBezTo>
                    <a:pt x="3" y="66"/>
                    <a:pt x="5" y="69"/>
                    <a:pt x="8" y="71"/>
                  </a:cubicBezTo>
                  <a:cubicBezTo>
                    <a:pt x="11" y="72"/>
                    <a:pt x="13" y="73"/>
                    <a:pt x="16" y="73"/>
                  </a:cubicBezTo>
                  <a:cubicBezTo>
                    <a:pt x="24" y="73"/>
                    <a:pt x="32" y="68"/>
                    <a:pt x="38" y="63"/>
                  </a:cubicBezTo>
                  <a:cubicBezTo>
                    <a:pt x="92" y="24"/>
                    <a:pt x="92" y="24"/>
                    <a:pt x="92" y="24"/>
                  </a:cubicBezTo>
                  <a:cubicBezTo>
                    <a:pt x="96" y="21"/>
                    <a:pt x="101" y="18"/>
                    <a:pt x="106" y="17"/>
                  </a:cubicBezTo>
                  <a:cubicBezTo>
                    <a:pt x="107" y="16"/>
                    <a:pt x="109" y="16"/>
                    <a:pt x="111" y="16"/>
                  </a:cubicBezTo>
                  <a:cubicBezTo>
                    <a:pt x="120" y="16"/>
                    <a:pt x="129" y="22"/>
                    <a:pt x="137" y="28"/>
                  </a:cubicBezTo>
                  <a:cubicBezTo>
                    <a:pt x="249" y="107"/>
                    <a:pt x="249" y="107"/>
                    <a:pt x="249" y="107"/>
                  </a:cubicBezTo>
                  <a:cubicBezTo>
                    <a:pt x="253" y="98"/>
                    <a:pt x="253" y="87"/>
                    <a:pt x="249" y="78"/>
                  </a:cubicBezTo>
                  <a:cubicBezTo>
                    <a:pt x="251" y="78"/>
                    <a:pt x="252" y="79"/>
                    <a:pt x="253" y="79"/>
                  </a:cubicBezTo>
                  <a:cubicBezTo>
                    <a:pt x="244" y="73"/>
                    <a:pt x="237" y="65"/>
                    <a:pt x="227" y="61"/>
                  </a:cubicBezTo>
                  <a:cubicBezTo>
                    <a:pt x="231" y="71"/>
                    <a:pt x="231" y="81"/>
                    <a:pt x="226" y="91"/>
                  </a:cubicBezTo>
                  <a:cubicBezTo>
                    <a:pt x="114" y="11"/>
                    <a:pt x="114" y="11"/>
                    <a:pt x="114" y="11"/>
                  </a:cubicBezTo>
                  <a:cubicBezTo>
                    <a:pt x="106" y="6"/>
                    <a:pt x="97" y="0"/>
                    <a:pt x="88"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7" name="iṥḷïďè"/>
            <p:cNvSpPr/>
            <p:nvPr/>
          </p:nvSpPr>
          <p:spPr bwMode="auto">
            <a:xfrm>
              <a:off x="5975351" y="2511426"/>
              <a:ext cx="354013" cy="84138"/>
            </a:xfrm>
            <a:custGeom>
              <a:avLst/>
              <a:gdLst>
                <a:gd name="T0" fmla="*/ 275 w 275"/>
                <a:gd name="T1" fmla="*/ 47 h 65"/>
                <a:gd name="T2" fmla="*/ 0 w 275"/>
                <a:gd name="T3" fmla="*/ 33 h 65"/>
                <a:gd name="T4" fmla="*/ 210 w 275"/>
                <a:gd name="T5" fmla="*/ 0 h 65"/>
                <a:gd name="T6" fmla="*/ 275 w 275"/>
                <a:gd name="T7" fmla="*/ 47 h 65"/>
              </a:gdLst>
              <a:ahLst/>
              <a:cxnLst>
                <a:cxn ang="0">
                  <a:pos x="T0" y="T1"/>
                </a:cxn>
                <a:cxn ang="0">
                  <a:pos x="T2" y="T3"/>
                </a:cxn>
                <a:cxn ang="0">
                  <a:pos x="T4" y="T5"/>
                </a:cxn>
                <a:cxn ang="0">
                  <a:pos x="T6" y="T7"/>
                </a:cxn>
              </a:cxnLst>
              <a:rect l="0" t="0" r="r" b="b"/>
              <a:pathLst>
                <a:path w="275" h="65">
                  <a:moveTo>
                    <a:pt x="275" y="47"/>
                  </a:moveTo>
                  <a:cubicBezTo>
                    <a:pt x="275" y="47"/>
                    <a:pt x="46" y="65"/>
                    <a:pt x="0" y="33"/>
                  </a:cubicBezTo>
                  <a:cubicBezTo>
                    <a:pt x="210" y="0"/>
                    <a:pt x="210" y="0"/>
                    <a:pt x="210" y="0"/>
                  </a:cubicBezTo>
                  <a:cubicBezTo>
                    <a:pt x="275" y="47"/>
                    <a:pt x="275" y="47"/>
                    <a:pt x="275" y="47"/>
                  </a:cubicBezTo>
                </a:path>
              </a:pathLst>
            </a:custGeom>
            <a:solidFill>
              <a:srgbClr val="E3E8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8" name="iSḷiḋé"/>
            <p:cNvSpPr/>
            <p:nvPr/>
          </p:nvSpPr>
          <p:spPr bwMode="auto">
            <a:xfrm>
              <a:off x="5975351" y="2511426"/>
              <a:ext cx="354013" cy="68263"/>
            </a:xfrm>
            <a:custGeom>
              <a:avLst/>
              <a:gdLst>
                <a:gd name="T0" fmla="*/ 210 w 275"/>
                <a:gd name="T1" fmla="*/ 0 h 52"/>
                <a:gd name="T2" fmla="*/ 38 w 275"/>
                <a:gd name="T3" fmla="*/ 27 h 52"/>
                <a:gd name="T4" fmla="*/ 0 w 275"/>
                <a:gd name="T5" fmla="*/ 33 h 52"/>
                <a:gd name="T6" fmla="*/ 143 w 275"/>
                <a:gd name="T7" fmla="*/ 52 h 52"/>
                <a:gd name="T8" fmla="*/ 275 w 275"/>
                <a:gd name="T9" fmla="*/ 47 h 52"/>
                <a:gd name="T10" fmla="*/ 224 w 275"/>
                <a:gd name="T11" fmla="*/ 10 h 52"/>
                <a:gd name="T12" fmla="*/ 210 w 275"/>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275" h="52">
                  <a:moveTo>
                    <a:pt x="210" y="0"/>
                  </a:moveTo>
                  <a:cubicBezTo>
                    <a:pt x="38" y="27"/>
                    <a:pt x="38" y="27"/>
                    <a:pt x="38" y="27"/>
                  </a:cubicBezTo>
                  <a:cubicBezTo>
                    <a:pt x="0" y="33"/>
                    <a:pt x="0" y="33"/>
                    <a:pt x="0" y="33"/>
                  </a:cubicBezTo>
                  <a:cubicBezTo>
                    <a:pt x="21" y="48"/>
                    <a:pt x="83" y="52"/>
                    <a:pt x="143" y="52"/>
                  </a:cubicBezTo>
                  <a:cubicBezTo>
                    <a:pt x="210" y="52"/>
                    <a:pt x="275" y="47"/>
                    <a:pt x="275" y="47"/>
                  </a:cubicBezTo>
                  <a:cubicBezTo>
                    <a:pt x="224" y="10"/>
                    <a:pt x="224" y="10"/>
                    <a:pt x="224" y="10"/>
                  </a:cubicBezTo>
                  <a:cubicBezTo>
                    <a:pt x="210" y="0"/>
                    <a:pt x="210" y="0"/>
                    <a:pt x="210" y="0"/>
                  </a:cubicBezTo>
                </a:path>
              </a:pathLst>
            </a:custGeom>
            <a:solidFill>
              <a:srgbClr val="CCD0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9" name="iŝḻïḋê"/>
            <p:cNvSpPr/>
            <p:nvPr/>
          </p:nvSpPr>
          <p:spPr bwMode="auto">
            <a:xfrm>
              <a:off x="5932488" y="2465388"/>
              <a:ext cx="396875" cy="125413"/>
            </a:xfrm>
            <a:custGeom>
              <a:avLst/>
              <a:gdLst>
                <a:gd name="T0" fmla="*/ 308 w 308"/>
                <a:gd name="T1" fmla="*/ 83 h 97"/>
                <a:gd name="T2" fmla="*/ 244 w 308"/>
                <a:gd name="T3" fmla="*/ 42 h 97"/>
                <a:gd name="T4" fmla="*/ 0 w 308"/>
                <a:gd name="T5" fmla="*/ 75 h 97"/>
                <a:gd name="T6" fmla="*/ 53 w 308"/>
                <a:gd name="T7" fmla="*/ 0 h 97"/>
                <a:gd name="T8" fmla="*/ 243 w 308"/>
                <a:gd name="T9" fmla="*/ 37 h 97"/>
                <a:gd name="T10" fmla="*/ 308 w 308"/>
                <a:gd name="T11" fmla="*/ 83 h 97"/>
              </a:gdLst>
              <a:ahLst/>
              <a:cxnLst>
                <a:cxn ang="0">
                  <a:pos x="T0" y="T1"/>
                </a:cxn>
                <a:cxn ang="0">
                  <a:pos x="T2" y="T3"/>
                </a:cxn>
                <a:cxn ang="0">
                  <a:pos x="T4" y="T5"/>
                </a:cxn>
                <a:cxn ang="0">
                  <a:pos x="T6" y="T7"/>
                </a:cxn>
                <a:cxn ang="0">
                  <a:pos x="T8" y="T9"/>
                </a:cxn>
                <a:cxn ang="0">
                  <a:pos x="T10" y="T11"/>
                </a:cxn>
              </a:cxnLst>
              <a:rect l="0" t="0" r="r" b="b"/>
              <a:pathLst>
                <a:path w="308" h="97">
                  <a:moveTo>
                    <a:pt x="308" y="83"/>
                  </a:moveTo>
                  <a:cubicBezTo>
                    <a:pt x="244" y="42"/>
                    <a:pt x="244" y="42"/>
                    <a:pt x="244" y="42"/>
                  </a:cubicBezTo>
                  <a:cubicBezTo>
                    <a:pt x="244" y="42"/>
                    <a:pt x="52" y="97"/>
                    <a:pt x="0" y="75"/>
                  </a:cubicBezTo>
                  <a:cubicBezTo>
                    <a:pt x="53" y="0"/>
                    <a:pt x="53" y="0"/>
                    <a:pt x="53" y="0"/>
                  </a:cubicBezTo>
                  <a:cubicBezTo>
                    <a:pt x="243" y="37"/>
                    <a:pt x="243" y="37"/>
                    <a:pt x="243" y="37"/>
                  </a:cubicBezTo>
                  <a:lnTo>
                    <a:pt x="308" y="83"/>
                  </a:lnTo>
                  <a:close/>
                </a:path>
              </a:pathLst>
            </a:custGeom>
            <a:solidFill>
              <a:srgbClr val="E3E8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0" name="ïṧḻïḑê"/>
            <p:cNvSpPr/>
            <p:nvPr/>
          </p:nvSpPr>
          <p:spPr bwMode="auto">
            <a:xfrm>
              <a:off x="5842001" y="1757363"/>
              <a:ext cx="239713" cy="539750"/>
            </a:xfrm>
            <a:custGeom>
              <a:avLst/>
              <a:gdLst>
                <a:gd name="T0" fmla="*/ 93 w 186"/>
                <a:gd name="T1" fmla="*/ 96 h 420"/>
                <a:gd name="T2" fmla="*/ 76 w 186"/>
                <a:gd name="T3" fmla="*/ 126 h 420"/>
                <a:gd name="T4" fmla="*/ 72 w 186"/>
                <a:gd name="T5" fmla="*/ 143 h 420"/>
                <a:gd name="T6" fmla="*/ 52 w 186"/>
                <a:gd name="T7" fmla="*/ 182 h 420"/>
                <a:gd name="T8" fmla="*/ 2 w 186"/>
                <a:gd name="T9" fmla="*/ 273 h 420"/>
                <a:gd name="T10" fmla="*/ 6 w 186"/>
                <a:gd name="T11" fmla="*/ 324 h 420"/>
                <a:gd name="T12" fmla="*/ 16 w 186"/>
                <a:gd name="T13" fmla="*/ 357 h 420"/>
                <a:gd name="T14" fmla="*/ 34 w 186"/>
                <a:gd name="T15" fmla="*/ 388 h 420"/>
                <a:gd name="T16" fmla="*/ 47 w 186"/>
                <a:gd name="T17" fmla="*/ 420 h 420"/>
                <a:gd name="T18" fmla="*/ 64 w 186"/>
                <a:gd name="T19" fmla="*/ 396 h 420"/>
                <a:gd name="T20" fmla="*/ 87 w 186"/>
                <a:gd name="T21" fmla="*/ 381 h 420"/>
                <a:gd name="T22" fmla="*/ 118 w 186"/>
                <a:gd name="T23" fmla="*/ 391 h 420"/>
                <a:gd name="T24" fmla="*/ 123 w 186"/>
                <a:gd name="T25" fmla="*/ 391 h 420"/>
                <a:gd name="T26" fmla="*/ 127 w 186"/>
                <a:gd name="T27" fmla="*/ 379 h 420"/>
                <a:gd name="T28" fmla="*/ 115 w 186"/>
                <a:gd name="T29" fmla="*/ 290 h 420"/>
                <a:gd name="T30" fmla="*/ 164 w 186"/>
                <a:gd name="T31" fmla="*/ 222 h 420"/>
                <a:gd name="T32" fmla="*/ 180 w 186"/>
                <a:gd name="T33" fmla="*/ 163 h 420"/>
                <a:gd name="T34" fmla="*/ 185 w 186"/>
                <a:gd name="T35" fmla="*/ 90 h 420"/>
                <a:gd name="T36" fmla="*/ 157 w 186"/>
                <a:gd name="T37" fmla="*/ 8 h 420"/>
                <a:gd name="T38" fmla="*/ 141 w 186"/>
                <a:gd name="T39" fmla="*/ 28 h 420"/>
                <a:gd name="T40" fmla="*/ 125 w 186"/>
                <a:gd name="T41" fmla="*/ 51 h 420"/>
                <a:gd name="T42" fmla="*/ 93 w 186"/>
                <a:gd name="T43" fmla="*/ 96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6" h="420">
                  <a:moveTo>
                    <a:pt x="93" y="96"/>
                  </a:moveTo>
                  <a:cubicBezTo>
                    <a:pt x="86" y="105"/>
                    <a:pt x="80" y="115"/>
                    <a:pt x="76" y="126"/>
                  </a:cubicBezTo>
                  <a:cubicBezTo>
                    <a:pt x="74" y="131"/>
                    <a:pt x="73" y="137"/>
                    <a:pt x="72" y="143"/>
                  </a:cubicBezTo>
                  <a:cubicBezTo>
                    <a:pt x="67" y="157"/>
                    <a:pt x="61" y="170"/>
                    <a:pt x="52" y="182"/>
                  </a:cubicBezTo>
                  <a:cubicBezTo>
                    <a:pt x="32" y="211"/>
                    <a:pt x="7" y="239"/>
                    <a:pt x="2" y="273"/>
                  </a:cubicBezTo>
                  <a:cubicBezTo>
                    <a:pt x="0" y="290"/>
                    <a:pt x="3" y="308"/>
                    <a:pt x="6" y="324"/>
                  </a:cubicBezTo>
                  <a:cubicBezTo>
                    <a:pt x="8" y="335"/>
                    <a:pt x="11" y="346"/>
                    <a:pt x="16" y="357"/>
                  </a:cubicBezTo>
                  <a:cubicBezTo>
                    <a:pt x="21" y="368"/>
                    <a:pt x="28" y="377"/>
                    <a:pt x="34" y="388"/>
                  </a:cubicBezTo>
                  <a:cubicBezTo>
                    <a:pt x="39" y="398"/>
                    <a:pt x="44" y="409"/>
                    <a:pt x="47" y="420"/>
                  </a:cubicBezTo>
                  <a:cubicBezTo>
                    <a:pt x="54" y="413"/>
                    <a:pt x="58" y="404"/>
                    <a:pt x="64" y="396"/>
                  </a:cubicBezTo>
                  <a:cubicBezTo>
                    <a:pt x="69" y="388"/>
                    <a:pt x="77" y="381"/>
                    <a:pt x="87" y="381"/>
                  </a:cubicBezTo>
                  <a:cubicBezTo>
                    <a:pt x="98" y="381"/>
                    <a:pt x="107" y="390"/>
                    <a:pt x="118" y="391"/>
                  </a:cubicBezTo>
                  <a:cubicBezTo>
                    <a:pt x="120" y="392"/>
                    <a:pt x="122" y="392"/>
                    <a:pt x="123" y="391"/>
                  </a:cubicBezTo>
                  <a:cubicBezTo>
                    <a:pt x="127" y="389"/>
                    <a:pt x="128" y="384"/>
                    <a:pt x="127" y="379"/>
                  </a:cubicBezTo>
                  <a:cubicBezTo>
                    <a:pt x="124" y="349"/>
                    <a:pt x="107" y="319"/>
                    <a:pt x="115" y="290"/>
                  </a:cubicBezTo>
                  <a:cubicBezTo>
                    <a:pt x="123" y="263"/>
                    <a:pt x="149" y="246"/>
                    <a:pt x="164" y="222"/>
                  </a:cubicBezTo>
                  <a:cubicBezTo>
                    <a:pt x="174" y="204"/>
                    <a:pt x="177" y="183"/>
                    <a:pt x="180" y="163"/>
                  </a:cubicBezTo>
                  <a:cubicBezTo>
                    <a:pt x="183" y="139"/>
                    <a:pt x="186" y="115"/>
                    <a:pt x="185" y="90"/>
                  </a:cubicBezTo>
                  <a:cubicBezTo>
                    <a:pt x="184" y="78"/>
                    <a:pt x="174" y="0"/>
                    <a:pt x="157" y="8"/>
                  </a:cubicBezTo>
                  <a:cubicBezTo>
                    <a:pt x="150" y="11"/>
                    <a:pt x="145" y="23"/>
                    <a:pt x="141" y="28"/>
                  </a:cubicBezTo>
                  <a:cubicBezTo>
                    <a:pt x="125" y="51"/>
                    <a:pt x="125" y="51"/>
                    <a:pt x="125" y="51"/>
                  </a:cubicBezTo>
                  <a:lnTo>
                    <a:pt x="93" y="96"/>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51" name="ïšľïḑé"/>
            <p:cNvSpPr/>
            <p:nvPr/>
          </p:nvSpPr>
          <p:spPr bwMode="auto">
            <a:xfrm>
              <a:off x="4968876" y="2506663"/>
              <a:ext cx="377825" cy="150813"/>
            </a:xfrm>
            <a:custGeom>
              <a:avLst/>
              <a:gdLst>
                <a:gd name="T0" fmla="*/ 238 w 238"/>
                <a:gd name="T1" fmla="*/ 11 h 95"/>
                <a:gd name="T2" fmla="*/ 134 w 238"/>
                <a:gd name="T3" fmla="*/ 95 h 95"/>
                <a:gd name="T4" fmla="*/ 0 w 238"/>
                <a:gd name="T5" fmla="*/ 71 h 95"/>
                <a:gd name="T6" fmla="*/ 89 w 238"/>
                <a:gd name="T7" fmla="*/ 0 h 95"/>
                <a:gd name="T8" fmla="*/ 238 w 238"/>
                <a:gd name="T9" fmla="*/ 11 h 95"/>
              </a:gdLst>
              <a:ahLst/>
              <a:cxnLst>
                <a:cxn ang="0">
                  <a:pos x="T0" y="T1"/>
                </a:cxn>
                <a:cxn ang="0">
                  <a:pos x="T2" y="T3"/>
                </a:cxn>
                <a:cxn ang="0">
                  <a:pos x="T4" y="T5"/>
                </a:cxn>
                <a:cxn ang="0">
                  <a:pos x="T6" y="T7"/>
                </a:cxn>
                <a:cxn ang="0">
                  <a:pos x="T8" y="T9"/>
                </a:cxn>
              </a:cxnLst>
              <a:rect l="0" t="0" r="r" b="b"/>
              <a:pathLst>
                <a:path w="238" h="95">
                  <a:moveTo>
                    <a:pt x="238" y="11"/>
                  </a:moveTo>
                  <a:lnTo>
                    <a:pt x="134" y="95"/>
                  </a:lnTo>
                  <a:lnTo>
                    <a:pt x="0" y="71"/>
                  </a:lnTo>
                  <a:lnTo>
                    <a:pt x="89" y="0"/>
                  </a:lnTo>
                  <a:lnTo>
                    <a:pt x="238" y="11"/>
                  </a:lnTo>
                  <a:close/>
                </a:path>
              </a:pathLst>
            </a:custGeom>
            <a:solidFill>
              <a:srgbClr val="E3E8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2" name="íşļídè"/>
            <p:cNvSpPr/>
            <p:nvPr/>
          </p:nvSpPr>
          <p:spPr bwMode="auto">
            <a:xfrm>
              <a:off x="4968876" y="2506663"/>
              <a:ext cx="377825" cy="150813"/>
            </a:xfrm>
            <a:custGeom>
              <a:avLst/>
              <a:gdLst>
                <a:gd name="T0" fmla="*/ 238 w 238"/>
                <a:gd name="T1" fmla="*/ 11 h 95"/>
                <a:gd name="T2" fmla="*/ 134 w 238"/>
                <a:gd name="T3" fmla="*/ 95 h 95"/>
                <a:gd name="T4" fmla="*/ 0 w 238"/>
                <a:gd name="T5" fmla="*/ 71 h 95"/>
                <a:gd name="T6" fmla="*/ 89 w 238"/>
                <a:gd name="T7" fmla="*/ 0 h 95"/>
                <a:gd name="T8" fmla="*/ 238 w 238"/>
                <a:gd name="T9" fmla="*/ 11 h 95"/>
              </a:gdLst>
              <a:ahLst/>
              <a:cxnLst>
                <a:cxn ang="0">
                  <a:pos x="T0" y="T1"/>
                </a:cxn>
                <a:cxn ang="0">
                  <a:pos x="T2" y="T3"/>
                </a:cxn>
                <a:cxn ang="0">
                  <a:pos x="T4" y="T5"/>
                </a:cxn>
                <a:cxn ang="0">
                  <a:pos x="T6" y="T7"/>
                </a:cxn>
                <a:cxn ang="0">
                  <a:pos x="T8" y="T9"/>
                </a:cxn>
              </a:cxnLst>
              <a:rect l="0" t="0" r="r" b="b"/>
              <a:pathLst>
                <a:path w="238" h="95">
                  <a:moveTo>
                    <a:pt x="238" y="11"/>
                  </a:moveTo>
                  <a:lnTo>
                    <a:pt x="134" y="95"/>
                  </a:lnTo>
                  <a:lnTo>
                    <a:pt x="0" y="71"/>
                  </a:lnTo>
                  <a:lnTo>
                    <a:pt x="89" y="0"/>
                  </a:lnTo>
                  <a:lnTo>
                    <a:pt x="238" y="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3" name="îS1íḑê"/>
            <p:cNvSpPr/>
            <p:nvPr/>
          </p:nvSpPr>
          <p:spPr bwMode="auto">
            <a:xfrm>
              <a:off x="5335588" y="2514601"/>
              <a:ext cx="17463" cy="7938"/>
            </a:xfrm>
            <a:custGeom>
              <a:avLst/>
              <a:gdLst>
                <a:gd name="T0" fmla="*/ 6 w 13"/>
                <a:gd name="T1" fmla="*/ 0 h 6"/>
                <a:gd name="T2" fmla="*/ 3 w 13"/>
                <a:gd name="T3" fmla="*/ 2 h 6"/>
                <a:gd name="T4" fmla="*/ 0 w 13"/>
                <a:gd name="T5" fmla="*/ 6 h 6"/>
                <a:gd name="T6" fmla="*/ 5 w 13"/>
                <a:gd name="T7" fmla="*/ 6 h 6"/>
                <a:gd name="T8" fmla="*/ 13 w 13"/>
                <a:gd name="T9" fmla="*/ 0 h 6"/>
                <a:gd name="T10" fmla="*/ 6 w 13"/>
                <a:gd name="T11" fmla="*/ 0 h 6"/>
              </a:gdLst>
              <a:ahLst/>
              <a:cxnLst>
                <a:cxn ang="0">
                  <a:pos x="T0" y="T1"/>
                </a:cxn>
                <a:cxn ang="0">
                  <a:pos x="T2" y="T3"/>
                </a:cxn>
                <a:cxn ang="0">
                  <a:pos x="T4" y="T5"/>
                </a:cxn>
                <a:cxn ang="0">
                  <a:pos x="T6" y="T7"/>
                </a:cxn>
                <a:cxn ang="0">
                  <a:pos x="T8" y="T9"/>
                </a:cxn>
                <a:cxn ang="0">
                  <a:pos x="T10" y="T11"/>
                </a:cxn>
              </a:cxnLst>
              <a:rect l="0" t="0" r="r" b="b"/>
              <a:pathLst>
                <a:path w="13" h="6">
                  <a:moveTo>
                    <a:pt x="6" y="0"/>
                  </a:moveTo>
                  <a:cubicBezTo>
                    <a:pt x="3" y="2"/>
                    <a:pt x="3" y="2"/>
                    <a:pt x="3" y="2"/>
                  </a:cubicBezTo>
                  <a:cubicBezTo>
                    <a:pt x="2" y="4"/>
                    <a:pt x="1" y="5"/>
                    <a:pt x="0" y="6"/>
                  </a:cubicBezTo>
                  <a:cubicBezTo>
                    <a:pt x="5" y="6"/>
                    <a:pt x="5" y="6"/>
                    <a:pt x="5" y="6"/>
                  </a:cubicBezTo>
                  <a:cubicBezTo>
                    <a:pt x="13" y="0"/>
                    <a:pt x="13" y="0"/>
                    <a:pt x="13" y="0"/>
                  </a:cubicBezTo>
                  <a:cubicBezTo>
                    <a:pt x="6" y="0"/>
                    <a:pt x="6" y="0"/>
                    <a:pt x="6"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4" name="iṩḷïḍe"/>
            <p:cNvSpPr/>
            <p:nvPr/>
          </p:nvSpPr>
          <p:spPr bwMode="auto">
            <a:xfrm>
              <a:off x="5334001" y="2517776"/>
              <a:ext cx="6350" cy="4763"/>
            </a:xfrm>
            <a:custGeom>
              <a:avLst/>
              <a:gdLst>
                <a:gd name="T0" fmla="*/ 5 w 5"/>
                <a:gd name="T1" fmla="*/ 0 h 4"/>
                <a:gd name="T2" fmla="*/ 0 w 5"/>
                <a:gd name="T3" fmla="*/ 4 h 4"/>
                <a:gd name="T4" fmla="*/ 2 w 5"/>
                <a:gd name="T5" fmla="*/ 4 h 4"/>
                <a:gd name="T6" fmla="*/ 5 w 5"/>
                <a:gd name="T7" fmla="*/ 0 h 4"/>
              </a:gdLst>
              <a:ahLst/>
              <a:cxnLst>
                <a:cxn ang="0">
                  <a:pos x="T0" y="T1"/>
                </a:cxn>
                <a:cxn ang="0">
                  <a:pos x="T2" y="T3"/>
                </a:cxn>
                <a:cxn ang="0">
                  <a:pos x="T4" y="T5"/>
                </a:cxn>
                <a:cxn ang="0">
                  <a:pos x="T6" y="T7"/>
                </a:cxn>
              </a:cxnLst>
              <a:rect l="0" t="0" r="r" b="b"/>
              <a:pathLst>
                <a:path w="5" h="4">
                  <a:moveTo>
                    <a:pt x="5" y="0"/>
                  </a:moveTo>
                  <a:cubicBezTo>
                    <a:pt x="0" y="4"/>
                    <a:pt x="0" y="4"/>
                    <a:pt x="0" y="4"/>
                  </a:cubicBezTo>
                  <a:cubicBezTo>
                    <a:pt x="2" y="4"/>
                    <a:pt x="2" y="4"/>
                    <a:pt x="2" y="4"/>
                  </a:cubicBezTo>
                  <a:cubicBezTo>
                    <a:pt x="3" y="3"/>
                    <a:pt x="4" y="2"/>
                    <a:pt x="5" y="0"/>
                  </a:cubicBezTo>
                </a:path>
              </a:pathLst>
            </a:custGeom>
            <a:solidFill>
              <a:srgbClr val="E1ABA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5" name="íş1íḓé"/>
            <p:cNvSpPr/>
            <p:nvPr/>
          </p:nvSpPr>
          <p:spPr bwMode="auto">
            <a:xfrm>
              <a:off x="4975226" y="2606676"/>
              <a:ext cx="9525" cy="6350"/>
            </a:xfrm>
            <a:custGeom>
              <a:avLst/>
              <a:gdLst>
                <a:gd name="T0" fmla="*/ 4 w 6"/>
                <a:gd name="T1" fmla="*/ 0 h 4"/>
                <a:gd name="T2" fmla="*/ 0 w 6"/>
                <a:gd name="T3" fmla="*/ 3 h 4"/>
                <a:gd name="T4" fmla="*/ 2 w 6"/>
                <a:gd name="T5" fmla="*/ 4 h 4"/>
                <a:gd name="T6" fmla="*/ 6 w 6"/>
                <a:gd name="T7" fmla="*/ 0 h 4"/>
                <a:gd name="T8" fmla="*/ 4 w 6"/>
                <a:gd name="T9" fmla="*/ 0 h 4"/>
              </a:gdLst>
              <a:ahLst/>
              <a:cxnLst>
                <a:cxn ang="0">
                  <a:pos x="T0" y="T1"/>
                </a:cxn>
                <a:cxn ang="0">
                  <a:pos x="T2" y="T3"/>
                </a:cxn>
                <a:cxn ang="0">
                  <a:pos x="T4" y="T5"/>
                </a:cxn>
                <a:cxn ang="0">
                  <a:pos x="T6" y="T7"/>
                </a:cxn>
                <a:cxn ang="0">
                  <a:pos x="T8" y="T9"/>
                </a:cxn>
              </a:cxnLst>
              <a:rect l="0" t="0" r="r" b="b"/>
              <a:pathLst>
                <a:path w="6" h="4">
                  <a:moveTo>
                    <a:pt x="4" y="0"/>
                  </a:moveTo>
                  <a:lnTo>
                    <a:pt x="0" y="3"/>
                  </a:lnTo>
                  <a:lnTo>
                    <a:pt x="2" y="4"/>
                  </a:lnTo>
                  <a:lnTo>
                    <a:pt x="6" y="0"/>
                  </a:lnTo>
                  <a:lnTo>
                    <a:pt x="4" y="0"/>
                  </a:lnTo>
                  <a:close/>
                </a:path>
              </a:pathLst>
            </a:custGeom>
            <a:solidFill>
              <a:srgbClr val="DF62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6" name="ï$ḻïḓê"/>
            <p:cNvSpPr/>
            <p:nvPr/>
          </p:nvSpPr>
          <p:spPr bwMode="auto">
            <a:xfrm>
              <a:off x="4975226" y="2606676"/>
              <a:ext cx="9525" cy="6350"/>
            </a:xfrm>
            <a:custGeom>
              <a:avLst/>
              <a:gdLst>
                <a:gd name="T0" fmla="*/ 4 w 6"/>
                <a:gd name="T1" fmla="*/ 0 h 4"/>
                <a:gd name="T2" fmla="*/ 0 w 6"/>
                <a:gd name="T3" fmla="*/ 3 h 4"/>
                <a:gd name="T4" fmla="*/ 2 w 6"/>
                <a:gd name="T5" fmla="*/ 4 h 4"/>
                <a:gd name="T6" fmla="*/ 6 w 6"/>
                <a:gd name="T7" fmla="*/ 0 h 4"/>
                <a:gd name="T8" fmla="*/ 4 w 6"/>
                <a:gd name="T9" fmla="*/ 0 h 4"/>
              </a:gdLst>
              <a:ahLst/>
              <a:cxnLst>
                <a:cxn ang="0">
                  <a:pos x="T0" y="T1"/>
                </a:cxn>
                <a:cxn ang="0">
                  <a:pos x="T2" y="T3"/>
                </a:cxn>
                <a:cxn ang="0">
                  <a:pos x="T4" y="T5"/>
                </a:cxn>
                <a:cxn ang="0">
                  <a:pos x="T6" y="T7"/>
                </a:cxn>
                <a:cxn ang="0">
                  <a:pos x="T8" y="T9"/>
                </a:cxn>
              </a:cxnLst>
              <a:rect l="0" t="0" r="r" b="b"/>
              <a:pathLst>
                <a:path w="6" h="4">
                  <a:moveTo>
                    <a:pt x="4" y="0"/>
                  </a:moveTo>
                  <a:lnTo>
                    <a:pt x="0" y="3"/>
                  </a:lnTo>
                  <a:lnTo>
                    <a:pt x="2" y="4"/>
                  </a:lnTo>
                  <a:lnTo>
                    <a:pt x="6" y="0"/>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7" name="ïśľiḓè"/>
            <p:cNvSpPr/>
            <p:nvPr/>
          </p:nvSpPr>
          <p:spPr bwMode="auto">
            <a:xfrm>
              <a:off x="4978401" y="2522538"/>
              <a:ext cx="363538" cy="127000"/>
            </a:xfrm>
            <a:custGeom>
              <a:avLst/>
              <a:gdLst>
                <a:gd name="T0" fmla="*/ 224 w 229"/>
                <a:gd name="T1" fmla="*/ 0 h 80"/>
                <a:gd name="T2" fmla="*/ 130 w 229"/>
                <a:gd name="T3" fmla="*/ 75 h 80"/>
                <a:gd name="T4" fmla="*/ 4 w 229"/>
                <a:gd name="T5" fmla="*/ 53 h 80"/>
                <a:gd name="T6" fmla="*/ 0 w 229"/>
                <a:gd name="T7" fmla="*/ 57 h 80"/>
                <a:gd name="T8" fmla="*/ 131 w 229"/>
                <a:gd name="T9" fmla="*/ 80 h 80"/>
                <a:gd name="T10" fmla="*/ 229 w 229"/>
                <a:gd name="T11" fmla="*/ 0 h 80"/>
                <a:gd name="T12" fmla="*/ 225 w 229"/>
                <a:gd name="T13" fmla="*/ 0 h 80"/>
                <a:gd name="T14" fmla="*/ 224 w 22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80">
                  <a:moveTo>
                    <a:pt x="224" y="0"/>
                  </a:moveTo>
                  <a:lnTo>
                    <a:pt x="130" y="75"/>
                  </a:lnTo>
                  <a:lnTo>
                    <a:pt x="4" y="53"/>
                  </a:lnTo>
                  <a:lnTo>
                    <a:pt x="0" y="57"/>
                  </a:lnTo>
                  <a:lnTo>
                    <a:pt x="131" y="80"/>
                  </a:lnTo>
                  <a:lnTo>
                    <a:pt x="229" y="0"/>
                  </a:lnTo>
                  <a:lnTo>
                    <a:pt x="225" y="0"/>
                  </a:lnTo>
                  <a:lnTo>
                    <a:pt x="224" y="0"/>
                  </a:lnTo>
                  <a:close/>
                </a:path>
              </a:pathLst>
            </a:custGeom>
            <a:solidFill>
              <a:srgbClr val="CCD0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8" name="iṧļîḋe"/>
            <p:cNvSpPr/>
            <p:nvPr/>
          </p:nvSpPr>
          <p:spPr bwMode="auto">
            <a:xfrm>
              <a:off x="4978401" y="2522538"/>
              <a:ext cx="363538" cy="127000"/>
            </a:xfrm>
            <a:custGeom>
              <a:avLst/>
              <a:gdLst>
                <a:gd name="T0" fmla="*/ 224 w 229"/>
                <a:gd name="T1" fmla="*/ 0 h 80"/>
                <a:gd name="T2" fmla="*/ 130 w 229"/>
                <a:gd name="T3" fmla="*/ 75 h 80"/>
                <a:gd name="T4" fmla="*/ 4 w 229"/>
                <a:gd name="T5" fmla="*/ 53 h 80"/>
                <a:gd name="T6" fmla="*/ 0 w 229"/>
                <a:gd name="T7" fmla="*/ 57 h 80"/>
                <a:gd name="T8" fmla="*/ 131 w 229"/>
                <a:gd name="T9" fmla="*/ 80 h 80"/>
                <a:gd name="T10" fmla="*/ 229 w 229"/>
                <a:gd name="T11" fmla="*/ 0 h 80"/>
                <a:gd name="T12" fmla="*/ 225 w 229"/>
                <a:gd name="T13" fmla="*/ 0 h 80"/>
                <a:gd name="T14" fmla="*/ 224 w 22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80">
                  <a:moveTo>
                    <a:pt x="224" y="0"/>
                  </a:moveTo>
                  <a:lnTo>
                    <a:pt x="130" y="75"/>
                  </a:lnTo>
                  <a:lnTo>
                    <a:pt x="4" y="53"/>
                  </a:lnTo>
                  <a:lnTo>
                    <a:pt x="0" y="57"/>
                  </a:lnTo>
                  <a:lnTo>
                    <a:pt x="131" y="80"/>
                  </a:lnTo>
                  <a:lnTo>
                    <a:pt x="229" y="0"/>
                  </a:lnTo>
                  <a:lnTo>
                    <a:pt x="225" y="0"/>
                  </a:lnTo>
                  <a:lnTo>
                    <a:pt x="2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9" name="ïŝ1ïḓe"/>
            <p:cNvSpPr/>
            <p:nvPr/>
          </p:nvSpPr>
          <p:spPr bwMode="auto">
            <a:xfrm>
              <a:off x="4973638" y="2492376"/>
              <a:ext cx="377825" cy="149225"/>
            </a:xfrm>
            <a:custGeom>
              <a:avLst/>
              <a:gdLst>
                <a:gd name="T0" fmla="*/ 238 w 238"/>
                <a:gd name="T1" fmla="*/ 10 h 94"/>
                <a:gd name="T2" fmla="*/ 133 w 238"/>
                <a:gd name="T3" fmla="*/ 94 h 94"/>
                <a:gd name="T4" fmla="*/ 0 w 238"/>
                <a:gd name="T5" fmla="*/ 71 h 94"/>
                <a:gd name="T6" fmla="*/ 90 w 238"/>
                <a:gd name="T7" fmla="*/ 0 h 94"/>
                <a:gd name="T8" fmla="*/ 238 w 238"/>
                <a:gd name="T9" fmla="*/ 10 h 94"/>
              </a:gdLst>
              <a:ahLst/>
              <a:cxnLst>
                <a:cxn ang="0">
                  <a:pos x="T0" y="T1"/>
                </a:cxn>
                <a:cxn ang="0">
                  <a:pos x="T2" y="T3"/>
                </a:cxn>
                <a:cxn ang="0">
                  <a:pos x="T4" y="T5"/>
                </a:cxn>
                <a:cxn ang="0">
                  <a:pos x="T6" y="T7"/>
                </a:cxn>
                <a:cxn ang="0">
                  <a:pos x="T8" y="T9"/>
                </a:cxn>
              </a:cxnLst>
              <a:rect l="0" t="0" r="r" b="b"/>
              <a:pathLst>
                <a:path w="238" h="94">
                  <a:moveTo>
                    <a:pt x="238" y="10"/>
                  </a:moveTo>
                  <a:lnTo>
                    <a:pt x="133" y="94"/>
                  </a:lnTo>
                  <a:lnTo>
                    <a:pt x="0" y="71"/>
                  </a:lnTo>
                  <a:lnTo>
                    <a:pt x="90" y="0"/>
                  </a:lnTo>
                  <a:lnTo>
                    <a:pt x="238" y="10"/>
                  </a:lnTo>
                  <a:close/>
                </a:path>
              </a:pathLst>
            </a:custGeom>
            <a:solidFill>
              <a:srgbClr val="E3E8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0" name="iSľiḑé"/>
            <p:cNvSpPr/>
            <p:nvPr/>
          </p:nvSpPr>
          <p:spPr bwMode="auto">
            <a:xfrm>
              <a:off x="4973638" y="2492376"/>
              <a:ext cx="377825" cy="149225"/>
            </a:xfrm>
            <a:custGeom>
              <a:avLst/>
              <a:gdLst>
                <a:gd name="T0" fmla="*/ 238 w 238"/>
                <a:gd name="T1" fmla="*/ 10 h 94"/>
                <a:gd name="T2" fmla="*/ 133 w 238"/>
                <a:gd name="T3" fmla="*/ 94 h 94"/>
                <a:gd name="T4" fmla="*/ 0 w 238"/>
                <a:gd name="T5" fmla="*/ 71 h 94"/>
                <a:gd name="T6" fmla="*/ 90 w 238"/>
                <a:gd name="T7" fmla="*/ 0 h 94"/>
                <a:gd name="T8" fmla="*/ 238 w 238"/>
                <a:gd name="T9" fmla="*/ 10 h 94"/>
              </a:gdLst>
              <a:ahLst/>
              <a:cxnLst>
                <a:cxn ang="0">
                  <a:pos x="T0" y="T1"/>
                </a:cxn>
                <a:cxn ang="0">
                  <a:pos x="T2" y="T3"/>
                </a:cxn>
                <a:cxn ang="0">
                  <a:pos x="T4" y="T5"/>
                </a:cxn>
                <a:cxn ang="0">
                  <a:pos x="T6" y="T7"/>
                </a:cxn>
                <a:cxn ang="0">
                  <a:pos x="T8" y="T9"/>
                </a:cxn>
              </a:cxnLst>
              <a:rect l="0" t="0" r="r" b="b"/>
              <a:pathLst>
                <a:path w="238" h="94">
                  <a:moveTo>
                    <a:pt x="238" y="10"/>
                  </a:moveTo>
                  <a:lnTo>
                    <a:pt x="133" y="94"/>
                  </a:lnTo>
                  <a:lnTo>
                    <a:pt x="0" y="71"/>
                  </a:lnTo>
                  <a:lnTo>
                    <a:pt x="90" y="0"/>
                  </a:lnTo>
                  <a:lnTo>
                    <a:pt x="238"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1" name="îSlïḍê"/>
            <p:cNvSpPr/>
            <p:nvPr/>
          </p:nvSpPr>
          <p:spPr bwMode="auto">
            <a:xfrm>
              <a:off x="5091113" y="2476501"/>
              <a:ext cx="53975" cy="34925"/>
            </a:xfrm>
            <a:custGeom>
              <a:avLst/>
              <a:gdLst>
                <a:gd name="T0" fmla="*/ 23 w 41"/>
                <a:gd name="T1" fmla="*/ 0 h 27"/>
                <a:gd name="T2" fmla="*/ 1 w 41"/>
                <a:gd name="T3" fmla="*/ 18 h 27"/>
                <a:gd name="T4" fmla="*/ 0 w 41"/>
                <a:gd name="T5" fmla="*/ 27 h 27"/>
                <a:gd name="T6" fmla="*/ 19 w 41"/>
                <a:gd name="T7" fmla="*/ 12 h 27"/>
                <a:gd name="T8" fmla="*/ 41 w 41"/>
                <a:gd name="T9" fmla="*/ 14 h 27"/>
                <a:gd name="T10" fmla="*/ 28 w 41"/>
                <a:gd name="T11" fmla="*/ 0 h 27"/>
                <a:gd name="T12" fmla="*/ 23 w 41"/>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41" h="27">
                  <a:moveTo>
                    <a:pt x="23" y="0"/>
                  </a:moveTo>
                  <a:cubicBezTo>
                    <a:pt x="1" y="18"/>
                    <a:pt x="1" y="18"/>
                    <a:pt x="1" y="18"/>
                  </a:cubicBezTo>
                  <a:cubicBezTo>
                    <a:pt x="0" y="21"/>
                    <a:pt x="0" y="24"/>
                    <a:pt x="0" y="27"/>
                  </a:cubicBezTo>
                  <a:cubicBezTo>
                    <a:pt x="19" y="12"/>
                    <a:pt x="19" y="12"/>
                    <a:pt x="19" y="12"/>
                  </a:cubicBezTo>
                  <a:cubicBezTo>
                    <a:pt x="41" y="14"/>
                    <a:pt x="41" y="14"/>
                    <a:pt x="41" y="14"/>
                  </a:cubicBezTo>
                  <a:cubicBezTo>
                    <a:pt x="36" y="10"/>
                    <a:pt x="32" y="5"/>
                    <a:pt x="28" y="0"/>
                  </a:cubicBezTo>
                  <a:cubicBezTo>
                    <a:pt x="23" y="0"/>
                    <a:pt x="23" y="0"/>
                    <a:pt x="23"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2" name="íşliḍè"/>
            <p:cNvSpPr/>
            <p:nvPr/>
          </p:nvSpPr>
          <p:spPr bwMode="auto">
            <a:xfrm>
              <a:off x="5338763" y="2490788"/>
              <a:ext cx="17463" cy="14288"/>
            </a:xfrm>
            <a:custGeom>
              <a:avLst/>
              <a:gdLst>
                <a:gd name="T0" fmla="*/ 0 w 14"/>
                <a:gd name="T1" fmla="*/ 0 h 11"/>
                <a:gd name="T2" fmla="*/ 2 w 14"/>
                <a:gd name="T3" fmla="*/ 11 h 11"/>
                <a:gd name="T4" fmla="*/ 14 w 14"/>
                <a:gd name="T5" fmla="*/ 1 h 11"/>
                <a:gd name="T6" fmla="*/ 0 w 14"/>
                <a:gd name="T7" fmla="*/ 0 h 11"/>
              </a:gdLst>
              <a:ahLst/>
              <a:cxnLst>
                <a:cxn ang="0">
                  <a:pos x="T0" y="T1"/>
                </a:cxn>
                <a:cxn ang="0">
                  <a:pos x="T2" y="T3"/>
                </a:cxn>
                <a:cxn ang="0">
                  <a:pos x="T4" y="T5"/>
                </a:cxn>
                <a:cxn ang="0">
                  <a:pos x="T6" y="T7"/>
                </a:cxn>
              </a:cxnLst>
              <a:rect l="0" t="0" r="r" b="b"/>
              <a:pathLst>
                <a:path w="14" h="11">
                  <a:moveTo>
                    <a:pt x="0" y="0"/>
                  </a:moveTo>
                  <a:cubicBezTo>
                    <a:pt x="1" y="4"/>
                    <a:pt x="2" y="7"/>
                    <a:pt x="2" y="11"/>
                  </a:cubicBezTo>
                  <a:cubicBezTo>
                    <a:pt x="14" y="1"/>
                    <a:pt x="14" y="1"/>
                    <a:pt x="14" y="1"/>
                  </a:cubicBezTo>
                  <a:cubicBezTo>
                    <a:pt x="0" y="0"/>
                    <a:pt x="0" y="0"/>
                    <a:pt x="0"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3" name="í$ḷíďé"/>
            <p:cNvSpPr/>
            <p:nvPr/>
          </p:nvSpPr>
          <p:spPr bwMode="auto">
            <a:xfrm>
              <a:off x="5127626" y="2476501"/>
              <a:ext cx="212725" cy="30163"/>
            </a:xfrm>
            <a:custGeom>
              <a:avLst/>
              <a:gdLst>
                <a:gd name="T0" fmla="*/ 0 w 166"/>
                <a:gd name="T1" fmla="*/ 0 h 24"/>
                <a:gd name="T2" fmla="*/ 13 w 166"/>
                <a:gd name="T3" fmla="*/ 14 h 24"/>
                <a:gd name="T4" fmla="*/ 164 w 166"/>
                <a:gd name="T5" fmla="*/ 24 h 24"/>
                <a:gd name="T6" fmla="*/ 166 w 166"/>
                <a:gd name="T7" fmla="*/ 22 h 24"/>
                <a:gd name="T8" fmla="*/ 164 w 166"/>
                <a:gd name="T9" fmla="*/ 11 h 24"/>
                <a:gd name="T10" fmla="*/ 0 w 166"/>
                <a:gd name="T11" fmla="*/ 0 h 24"/>
              </a:gdLst>
              <a:ahLst/>
              <a:cxnLst>
                <a:cxn ang="0">
                  <a:pos x="T0" y="T1"/>
                </a:cxn>
                <a:cxn ang="0">
                  <a:pos x="T2" y="T3"/>
                </a:cxn>
                <a:cxn ang="0">
                  <a:pos x="T4" y="T5"/>
                </a:cxn>
                <a:cxn ang="0">
                  <a:pos x="T6" y="T7"/>
                </a:cxn>
                <a:cxn ang="0">
                  <a:pos x="T8" y="T9"/>
                </a:cxn>
                <a:cxn ang="0">
                  <a:pos x="T10" y="T11"/>
                </a:cxn>
              </a:cxnLst>
              <a:rect l="0" t="0" r="r" b="b"/>
              <a:pathLst>
                <a:path w="166" h="24">
                  <a:moveTo>
                    <a:pt x="0" y="0"/>
                  </a:moveTo>
                  <a:cubicBezTo>
                    <a:pt x="4" y="5"/>
                    <a:pt x="8" y="10"/>
                    <a:pt x="13" y="14"/>
                  </a:cubicBezTo>
                  <a:cubicBezTo>
                    <a:pt x="164" y="24"/>
                    <a:pt x="164" y="24"/>
                    <a:pt x="164" y="24"/>
                  </a:cubicBezTo>
                  <a:cubicBezTo>
                    <a:pt x="166" y="22"/>
                    <a:pt x="166" y="22"/>
                    <a:pt x="166" y="22"/>
                  </a:cubicBezTo>
                  <a:cubicBezTo>
                    <a:pt x="166" y="18"/>
                    <a:pt x="165" y="15"/>
                    <a:pt x="164" y="11"/>
                  </a:cubicBezTo>
                  <a:cubicBezTo>
                    <a:pt x="0" y="0"/>
                    <a:pt x="0" y="0"/>
                    <a:pt x="0" y="0"/>
                  </a:cubicBezTo>
                </a:path>
              </a:pathLst>
            </a:custGeom>
            <a:solidFill>
              <a:srgbClr val="E1ABA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4" name="îŝḷïḑe"/>
            <p:cNvSpPr/>
            <p:nvPr/>
          </p:nvSpPr>
          <p:spPr bwMode="auto">
            <a:xfrm>
              <a:off x="4976813" y="2498726"/>
              <a:ext cx="115888" cy="92075"/>
            </a:xfrm>
            <a:custGeom>
              <a:avLst/>
              <a:gdLst>
                <a:gd name="T0" fmla="*/ 90 w 90"/>
                <a:gd name="T1" fmla="*/ 0 h 71"/>
                <a:gd name="T2" fmla="*/ 0 w 90"/>
                <a:gd name="T3" fmla="*/ 70 h 71"/>
                <a:gd name="T4" fmla="*/ 10 w 90"/>
                <a:gd name="T5" fmla="*/ 71 h 71"/>
                <a:gd name="T6" fmla="*/ 89 w 90"/>
                <a:gd name="T7" fmla="*/ 9 h 71"/>
                <a:gd name="T8" fmla="*/ 90 w 90"/>
                <a:gd name="T9" fmla="*/ 0 h 71"/>
              </a:gdLst>
              <a:ahLst/>
              <a:cxnLst>
                <a:cxn ang="0">
                  <a:pos x="T0" y="T1"/>
                </a:cxn>
                <a:cxn ang="0">
                  <a:pos x="T2" y="T3"/>
                </a:cxn>
                <a:cxn ang="0">
                  <a:pos x="T4" y="T5"/>
                </a:cxn>
                <a:cxn ang="0">
                  <a:pos x="T6" y="T7"/>
                </a:cxn>
                <a:cxn ang="0">
                  <a:pos x="T8" y="T9"/>
                </a:cxn>
              </a:cxnLst>
              <a:rect l="0" t="0" r="r" b="b"/>
              <a:pathLst>
                <a:path w="90" h="71">
                  <a:moveTo>
                    <a:pt x="90" y="0"/>
                  </a:moveTo>
                  <a:cubicBezTo>
                    <a:pt x="0" y="70"/>
                    <a:pt x="0" y="70"/>
                    <a:pt x="0" y="70"/>
                  </a:cubicBezTo>
                  <a:cubicBezTo>
                    <a:pt x="10" y="71"/>
                    <a:pt x="10" y="71"/>
                    <a:pt x="10" y="71"/>
                  </a:cubicBezTo>
                  <a:cubicBezTo>
                    <a:pt x="89" y="9"/>
                    <a:pt x="89" y="9"/>
                    <a:pt x="89" y="9"/>
                  </a:cubicBezTo>
                  <a:cubicBezTo>
                    <a:pt x="89" y="6"/>
                    <a:pt x="89" y="3"/>
                    <a:pt x="90" y="0"/>
                  </a:cubicBezTo>
                </a:path>
              </a:pathLst>
            </a:custGeom>
            <a:solidFill>
              <a:srgbClr val="DF62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5" name="îşļîḑê"/>
            <p:cNvSpPr/>
            <p:nvPr/>
          </p:nvSpPr>
          <p:spPr bwMode="auto">
            <a:xfrm>
              <a:off x="4989513" y="2492376"/>
              <a:ext cx="349250" cy="133350"/>
            </a:xfrm>
            <a:custGeom>
              <a:avLst/>
              <a:gdLst>
                <a:gd name="T0" fmla="*/ 80 w 220"/>
                <a:gd name="T1" fmla="*/ 0 h 84"/>
                <a:gd name="T2" fmla="*/ 64 w 220"/>
                <a:gd name="T3" fmla="*/ 12 h 84"/>
                <a:gd name="T4" fmla="*/ 0 w 220"/>
                <a:gd name="T5" fmla="*/ 62 h 84"/>
                <a:gd name="T6" fmla="*/ 127 w 220"/>
                <a:gd name="T7" fmla="*/ 84 h 84"/>
                <a:gd name="T8" fmla="*/ 220 w 220"/>
                <a:gd name="T9" fmla="*/ 9 h 84"/>
                <a:gd name="T10" fmla="*/ 98 w 220"/>
                <a:gd name="T11" fmla="*/ 1 h 84"/>
                <a:gd name="T12" fmla="*/ 80 w 220"/>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220" h="84">
                  <a:moveTo>
                    <a:pt x="80" y="0"/>
                  </a:moveTo>
                  <a:lnTo>
                    <a:pt x="64" y="12"/>
                  </a:lnTo>
                  <a:lnTo>
                    <a:pt x="0" y="62"/>
                  </a:lnTo>
                  <a:lnTo>
                    <a:pt x="127" y="84"/>
                  </a:lnTo>
                  <a:lnTo>
                    <a:pt x="220" y="9"/>
                  </a:lnTo>
                  <a:lnTo>
                    <a:pt x="98" y="1"/>
                  </a:lnTo>
                  <a:lnTo>
                    <a:pt x="80" y="0"/>
                  </a:lnTo>
                  <a:close/>
                </a:path>
              </a:pathLst>
            </a:custGeom>
            <a:solidFill>
              <a:srgbClr val="CCD0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6" name="íṣḷïḑé"/>
            <p:cNvSpPr/>
            <p:nvPr/>
          </p:nvSpPr>
          <p:spPr bwMode="auto">
            <a:xfrm>
              <a:off x="4989513" y="2492376"/>
              <a:ext cx="349250" cy="133350"/>
            </a:xfrm>
            <a:custGeom>
              <a:avLst/>
              <a:gdLst>
                <a:gd name="T0" fmla="*/ 80 w 220"/>
                <a:gd name="T1" fmla="*/ 0 h 84"/>
                <a:gd name="T2" fmla="*/ 64 w 220"/>
                <a:gd name="T3" fmla="*/ 12 h 84"/>
                <a:gd name="T4" fmla="*/ 0 w 220"/>
                <a:gd name="T5" fmla="*/ 62 h 84"/>
                <a:gd name="T6" fmla="*/ 127 w 220"/>
                <a:gd name="T7" fmla="*/ 84 h 84"/>
                <a:gd name="T8" fmla="*/ 220 w 220"/>
                <a:gd name="T9" fmla="*/ 9 h 84"/>
                <a:gd name="T10" fmla="*/ 98 w 220"/>
                <a:gd name="T11" fmla="*/ 1 h 84"/>
                <a:gd name="T12" fmla="*/ 80 w 220"/>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220" h="84">
                  <a:moveTo>
                    <a:pt x="80" y="0"/>
                  </a:moveTo>
                  <a:lnTo>
                    <a:pt x="64" y="12"/>
                  </a:lnTo>
                  <a:lnTo>
                    <a:pt x="0" y="62"/>
                  </a:lnTo>
                  <a:lnTo>
                    <a:pt x="127" y="84"/>
                  </a:lnTo>
                  <a:lnTo>
                    <a:pt x="220" y="9"/>
                  </a:lnTo>
                  <a:lnTo>
                    <a:pt x="98" y="1"/>
                  </a:lnTo>
                  <a:lnTo>
                    <a:pt x="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7" name="i$lîḋè"/>
            <p:cNvSpPr/>
            <p:nvPr/>
          </p:nvSpPr>
          <p:spPr bwMode="auto">
            <a:xfrm>
              <a:off x="4975226" y="2468563"/>
              <a:ext cx="379413" cy="150813"/>
            </a:xfrm>
            <a:custGeom>
              <a:avLst/>
              <a:gdLst>
                <a:gd name="T0" fmla="*/ 239 w 239"/>
                <a:gd name="T1" fmla="*/ 11 h 95"/>
                <a:gd name="T2" fmla="*/ 135 w 239"/>
                <a:gd name="T3" fmla="*/ 95 h 95"/>
                <a:gd name="T4" fmla="*/ 0 w 239"/>
                <a:gd name="T5" fmla="*/ 71 h 95"/>
                <a:gd name="T6" fmla="*/ 91 w 239"/>
                <a:gd name="T7" fmla="*/ 0 h 95"/>
                <a:gd name="T8" fmla="*/ 239 w 239"/>
                <a:gd name="T9" fmla="*/ 11 h 95"/>
              </a:gdLst>
              <a:ahLst/>
              <a:cxnLst>
                <a:cxn ang="0">
                  <a:pos x="T0" y="T1"/>
                </a:cxn>
                <a:cxn ang="0">
                  <a:pos x="T2" y="T3"/>
                </a:cxn>
                <a:cxn ang="0">
                  <a:pos x="T4" y="T5"/>
                </a:cxn>
                <a:cxn ang="0">
                  <a:pos x="T6" y="T7"/>
                </a:cxn>
                <a:cxn ang="0">
                  <a:pos x="T8" y="T9"/>
                </a:cxn>
              </a:cxnLst>
              <a:rect l="0" t="0" r="r" b="b"/>
              <a:pathLst>
                <a:path w="239" h="95">
                  <a:moveTo>
                    <a:pt x="239" y="11"/>
                  </a:moveTo>
                  <a:lnTo>
                    <a:pt x="135" y="95"/>
                  </a:lnTo>
                  <a:lnTo>
                    <a:pt x="0" y="71"/>
                  </a:lnTo>
                  <a:lnTo>
                    <a:pt x="91" y="0"/>
                  </a:lnTo>
                  <a:lnTo>
                    <a:pt x="239" y="11"/>
                  </a:lnTo>
                  <a:close/>
                </a:path>
              </a:pathLst>
            </a:custGeom>
            <a:solidFill>
              <a:srgbClr val="E3E8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8" name="ïŝlïḍé"/>
            <p:cNvSpPr/>
            <p:nvPr/>
          </p:nvSpPr>
          <p:spPr bwMode="auto">
            <a:xfrm>
              <a:off x="7494588" y="4316413"/>
              <a:ext cx="84138" cy="158750"/>
            </a:xfrm>
            <a:custGeom>
              <a:avLst/>
              <a:gdLst>
                <a:gd name="T0" fmla="*/ 28 w 65"/>
                <a:gd name="T1" fmla="*/ 5 h 123"/>
                <a:gd name="T2" fmla="*/ 28 w 65"/>
                <a:gd name="T3" fmla="*/ 5 h 123"/>
                <a:gd name="T4" fmla="*/ 56 w 65"/>
                <a:gd name="T5" fmla="*/ 15 h 123"/>
                <a:gd name="T6" fmla="*/ 58 w 65"/>
                <a:gd name="T7" fmla="*/ 22 h 123"/>
                <a:gd name="T8" fmla="*/ 65 w 65"/>
                <a:gd name="T9" fmla="*/ 115 h 123"/>
                <a:gd name="T10" fmla="*/ 23 w 65"/>
                <a:gd name="T11" fmla="*/ 123 h 123"/>
                <a:gd name="T12" fmla="*/ 0 w 65"/>
                <a:gd name="T13" fmla="*/ 56 h 123"/>
                <a:gd name="T14" fmla="*/ 28 w 65"/>
                <a:gd name="T15" fmla="*/ 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123">
                  <a:moveTo>
                    <a:pt x="28" y="5"/>
                  </a:moveTo>
                  <a:cubicBezTo>
                    <a:pt x="28" y="5"/>
                    <a:pt x="28" y="5"/>
                    <a:pt x="28" y="5"/>
                  </a:cubicBezTo>
                  <a:cubicBezTo>
                    <a:pt x="39" y="0"/>
                    <a:pt x="51" y="5"/>
                    <a:pt x="56" y="15"/>
                  </a:cubicBezTo>
                  <a:cubicBezTo>
                    <a:pt x="57" y="17"/>
                    <a:pt x="58" y="20"/>
                    <a:pt x="58" y="22"/>
                  </a:cubicBezTo>
                  <a:cubicBezTo>
                    <a:pt x="65" y="115"/>
                    <a:pt x="65" y="115"/>
                    <a:pt x="65" y="115"/>
                  </a:cubicBezTo>
                  <a:cubicBezTo>
                    <a:pt x="23" y="123"/>
                    <a:pt x="23" y="123"/>
                    <a:pt x="23" y="123"/>
                  </a:cubicBezTo>
                  <a:cubicBezTo>
                    <a:pt x="0" y="56"/>
                    <a:pt x="0" y="56"/>
                    <a:pt x="0" y="56"/>
                  </a:cubicBezTo>
                  <a:lnTo>
                    <a:pt x="28" y="5"/>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9" name="íṧ1ïḑê"/>
            <p:cNvSpPr/>
            <p:nvPr/>
          </p:nvSpPr>
          <p:spPr bwMode="auto">
            <a:xfrm>
              <a:off x="4745038" y="3514726"/>
              <a:ext cx="2841625" cy="1471613"/>
            </a:xfrm>
            <a:custGeom>
              <a:avLst/>
              <a:gdLst>
                <a:gd name="T0" fmla="*/ 681 w 2210"/>
                <a:gd name="T1" fmla="*/ 7 h 1146"/>
                <a:gd name="T2" fmla="*/ 31 w 2210"/>
                <a:gd name="T3" fmla="*/ 337 h 1146"/>
                <a:gd name="T4" fmla="*/ 11 w 2210"/>
                <a:gd name="T5" fmla="*/ 398 h 1146"/>
                <a:gd name="T6" fmla="*/ 31 w 2210"/>
                <a:gd name="T7" fmla="*/ 418 h 1146"/>
                <a:gd name="T8" fmla="*/ 1432 w 2210"/>
                <a:gd name="T9" fmla="*/ 1120 h 1146"/>
                <a:gd name="T10" fmla="*/ 1591 w 2210"/>
                <a:gd name="T11" fmla="*/ 1116 h 1146"/>
                <a:gd name="T12" fmla="*/ 2181 w 2210"/>
                <a:gd name="T13" fmla="*/ 784 h 1146"/>
                <a:gd name="T14" fmla="*/ 2198 w 2210"/>
                <a:gd name="T15" fmla="*/ 722 h 1146"/>
                <a:gd name="T16" fmla="*/ 2178 w 2210"/>
                <a:gd name="T17" fmla="*/ 704 h 1146"/>
                <a:gd name="T18" fmla="*/ 721 w 2210"/>
                <a:gd name="T19" fmla="*/ 7 h 1146"/>
                <a:gd name="T20" fmla="*/ 681 w 2210"/>
                <a:gd name="T21" fmla="*/ 7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10" h="1146">
                  <a:moveTo>
                    <a:pt x="681" y="7"/>
                  </a:moveTo>
                  <a:cubicBezTo>
                    <a:pt x="31" y="337"/>
                    <a:pt x="31" y="337"/>
                    <a:pt x="31" y="337"/>
                  </a:cubicBezTo>
                  <a:cubicBezTo>
                    <a:pt x="9" y="348"/>
                    <a:pt x="0" y="375"/>
                    <a:pt x="11" y="398"/>
                  </a:cubicBezTo>
                  <a:cubicBezTo>
                    <a:pt x="16" y="406"/>
                    <a:pt x="23" y="413"/>
                    <a:pt x="31" y="418"/>
                  </a:cubicBezTo>
                  <a:cubicBezTo>
                    <a:pt x="1432" y="1120"/>
                    <a:pt x="1432" y="1120"/>
                    <a:pt x="1432" y="1120"/>
                  </a:cubicBezTo>
                  <a:cubicBezTo>
                    <a:pt x="1482" y="1146"/>
                    <a:pt x="1542" y="1144"/>
                    <a:pt x="1591" y="1116"/>
                  </a:cubicBezTo>
                  <a:cubicBezTo>
                    <a:pt x="2181" y="784"/>
                    <a:pt x="2181" y="784"/>
                    <a:pt x="2181" y="784"/>
                  </a:cubicBezTo>
                  <a:cubicBezTo>
                    <a:pt x="2203" y="771"/>
                    <a:pt x="2210" y="744"/>
                    <a:pt x="2198" y="722"/>
                  </a:cubicBezTo>
                  <a:cubicBezTo>
                    <a:pt x="2193" y="714"/>
                    <a:pt x="2187" y="708"/>
                    <a:pt x="2178" y="704"/>
                  </a:cubicBezTo>
                  <a:cubicBezTo>
                    <a:pt x="721" y="7"/>
                    <a:pt x="721" y="7"/>
                    <a:pt x="721" y="7"/>
                  </a:cubicBezTo>
                  <a:cubicBezTo>
                    <a:pt x="708" y="0"/>
                    <a:pt x="694" y="1"/>
                    <a:pt x="681" y="7"/>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70" name="ïṣľiḍé"/>
            <p:cNvSpPr/>
            <p:nvPr/>
          </p:nvSpPr>
          <p:spPr bwMode="auto">
            <a:xfrm>
              <a:off x="4749801" y="3873501"/>
              <a:ext cx="1892300" cy="1093788"/>
            </a:xfrm>
            <a:custGeom>
              <a:avLst/>
              <a:gdLst>
                <a:gd name="T0" fmla="*/ 23 w 1472"/>
                <a:gd name="T1" fmla="*/ 0 h 852"/>
                <a:gd name="T2" fmla="*/ 2 w 1472"/>
                <a:gd name="T3" fmla="*/ 16 h 852"/>
                <a:gd name="T4" fmla="*/ 1 w 1472"/>
                <a:gd name="T5" fmla="*/ 88 h 852"/>
                <a:gd name="T6" fmla="*/ 17 w 1472"/>
                <a:gd name="T7" fmla="*/ 115 h 852"/>
                <a:gd name="T8" fmla="*/ 1441 w 1472"/>
                <a:gd name="T9" fmla="*/ 846 h 852"/>
                <a:gd name="T10" fmla="*/ 1470 w 1472"/>
                <a:gd name="T11" fmla="*/ 837 h 852"/>
                <a:gd name="T12" fmla="*/ 1472 w 1472"/>
                <a:gd name="T13" fmla="*/ 827 h 852"/>
                <a:gd name="T14" fmla="*/ 1472 w 1472"/>
                <a:gd name="T15" fmla="*/ 722 h 852"/>
                <a:gd name="T16" fmla="*/ 23 w 1472"/>
                <a:gd name="T17" fmla="*/ 0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2" h="852">
                  <a:moveTo>
                    <a:pt x="23" y="0"/>
                  </a:moveTo>
                  <a:cubicBezTo>
                    <a:pt x="2" y="16"/>
                    <a:pt x="2" y="16"/>
                    <a:pt x="2" y="16"/>
                  </a:cubicBezTo>
                  <a:cubicBezTo>
                    <a:pt x="1" y="88"/>
                    <a:pt x="1" y="88"/>
                    <a:pt x="1" y="88"/>
                  </a:cubicBezTo>
                  <a:cubicBezTo>
                    <a:pt x="0" y="100"/>
                    <a:pt x="7" y="110"/>
                    <a:pt x="17" y="115"/>
                  </a:cubicBezTo>
                  <a:cubicBezTo>
                    <a:pt x="1441" y="846"/>
                    <a:pt x="1441" y="846"/>
                    <a:pt x="1441" y="846"/>
                  </a:cubicBezTo>
                  <a:cubicBezTo>
                    <a:pt x="1452" y="852"/>
                    <a:pt x="1464" y="848"/>
                    <a:pt x="1470" y="837"/>
                  </a:cubicBezTo>
                  <a:cubicBezTo>
                    <a:pt x="1471" y="834"/>
                    <a:pt x="1472" y="831"/>
                    <a:pt x="1472" y="827"/>
                  </a:cubicBezTo>
                  <a:cubicBezTo>
                    <a:pt x="1472" y="722"/>
                    <a:pt x="1472" y="722"/>
                    <a:pt x="1472" y="722"/>
                  </a:cubicBezTo>
                  <a:lnTo>
                    <a:pt x="23" y="0"/>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71" name="íŝľíḑê"/>
            <p:cNvSpPr/>
            <p:nvPr/>
          </p:nvSpPr>
          <p:spPr bwMode="auto">
            <a:xfrm>
              <a:off x="4745038" y="3408363"/>
              <a:ext cx="2841625" cy="1470025"/>
            </a:xfrm>
            <a:custGeom>
              <a:avLst/>
              <a:gdLst>
                <a:gd name="T0" fmla="*/ 681 w 2210"/>
                <a:gd name="T1" fmla="*/ 6 h 1145"/>
                <a:gd name="T2" fmla="*/ 31 w 2210"/>
                <a:gd name="T3" fmla="*/ 336 h 1145"/>
                <a:gd name="T4" fmla="*/ 11 w 2210"/>
                <a:gd name="T5" fmla="*/ 397 h 1145"/>
                <a:gd name="T6" fmla="*/ 31 w 2210"/>
                <a:gd name="T7" fmla="*/ 417 h 1145"/>
                <a:gd name="T8" fmla="*/ 1432 w 2210"/>
                <a:gd name="T9" fmla="*/ 1119 h 1145"/>
                <a:gd name="T10" fmla="*/ 1591 w 2210"/>
                <a:gd name="T11" fmla="*/ 1115 h 1145"/>
                <a:gd name="T12" fmla="*/ 2181 w 2210"/>
                <a:gd name="T13" fmla="*/ 783 h 1145"/>
                <a:gd name="T14" fmla="*/ 2198 w 2210"/>
                <a:gd name="T15" fmla="*/ 721 h 1145"/>
                <a:gd name="T16" fmla="*/ 2178 w 2210"/>
                <a:gd name="T17" fmla="*/ 703 h 1145"/>
                <a:gd name="T18" fmla="*/ 721 w 2210"/>
                <a:gd name="T19" fmla="*/ 6 h 1145"/>
                <a:gd name="T20" fmla="*/ 681 w 2210"/>
                <a:gd name="T21" fmla="*/ 6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10" h="1145">
                  <a:moveTo>
                    <a:pt x="681" y="6"/>
                  </a:moveTo>
                  <a:cubicBezTo>
                    <a:pt x="31" y="336"/>
                    <a:pt x="31" y="336"/>
                    <a:pt x="31" y="336"/>
                  </a:cubicBezTo>
                  <a:cubicBezTo>
                    <a:pt x="9" y="347"/>
                    <a:pt x="0" y="374"/>
                    <a:pt x="11" y="397"/>
                  </a:cubicBezTo>
                  <a:cubicBezTo>
                    <a:pt x="16" y="405"/>
                    <a:pt x="23" y="412"/>
                    <a:pt x="31" y="417"/>
                  </a:cubicBezTo>
                  <a:cubicBezTo>
                    <a:pt x="1432" y="1119"/>
                    <a:pt x="1432" y="1119"/>
                    <a:pt x="1432" y="1119"/>
                  </a:cubicBezTo>
                  <a:cubicBezTo>
                    <a:pt x="1482" y="1145"/>
                    <a:pt x="1542" y="1143"/>
                    <a:pt x="1591" y="1115"/>
                  </a:cubicBezTo>
                  <a:cubicBezTo>
                    <a:pt x="2181" y="783"/>
                    <a:pt x="2181" y="783"/>
                    <a:pt x="2181" y="783"/>
                  </a:cubicBezTo>
                  <a:cubicBezTo>
                    <a:pt x="2203" y="770"/>
                    <a:pt x="2210" y="743"/>
                    <a:pt x="2198" y="721"/>
                  </a:cubicBezTo>
                  <a:cubicBezTo>
                    <a:pt x="2193" y="713"/>
                    <a:pt x="2187" y="707"/>
                    <a:pt x="2178" y="703"/>
                  </a:cubicBezTo>
                  <a:cubicBezTo>
                    <a:pt x="721" y="6"/>
                    <a:pt x="721" y="6"/>
                    <a:pt x="721" y="6"/>
                  </a:cubicBezTo>
                  <a:cubicBezTo>
                    <a:pt x="708" y="0"/>
                    <a:pt x="694" y="0"/>
                    <a:pt x="681" y="6"/>
                  </a:cubicBezTo>
                  <a:close/>
                </a:path>
              </a:pathLst>
            </a:custGeom>
            <a:solidFill>
              <a:srgbClr val="E3E8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72" name="îṣļiḋê"/>
            <p:cNvSpPr/>
            <p:nvPr/>
          </p:nvSpPr>
          <p:spPr bwMode="auto">
            <a:xfrm>
              <a:off x="4872038" y="3494088"/>
              <a:ext cx="2533650" cy="1255713"/>
            </a:xfrm>
            <a:custGeom>
              <a:avLst/>
              <a:gdLst>
                <a:gd name="T0" fmla="*/ 581 w 1596"/>
                <a:gd name="T1" fmla="*/ 0 h 791"/>
                <a:gd name="T2" fmla="*/ 0 w 1596"/>
                <a:gd name="T3" fmla="*/ 294 h 791"/>
                <a:gd name="T4" fmla="*/ 998 w 1596"/>
                <a:gd name="T5" fmla="*/ 791 h 791"/>
                <a:gd name="T6" fmla="*/ 1596 w 1596"/>
                <a:gd name="T7" fmla="*/ 488 h 791"/>
                <a:gd name="T8" fmla="*/ 581 w 1596"/>
                <a:gd name="T9" fmla="*/ 0 h 791"/>
              </a:gdLst>
              <a:ahLst/>
              <a:cxnLst>
                <a:cxn ang="0">
                  <a:pos x="T0" y="T1"/>
                </a:cxn>
                <a:cxn ang="0">
                  <a:pos x="T2" y="T3"/>
                </a:cxn>
                <a:cxn ang="0">
                  <a:pos x="T4" y="T5"/>
                </a:cxn>
                <a:cxn ang="0">
                  <a:pos x="T6" y="T7"/>
                </a:cxn>
                <a:cxn ang="0">
                  <a:pos x="T8" y="T9"/>
                </a:cxn>
              </a:cxnLst>
              <a:rect l="0" t="0" r="r" b="b"/>
              <a:pathLst>
                <a:path w="1596" h="791">
                  <a:moveTo>
                    <a:pt x="581" y="0"/>
                  </a:moveTo>
                  <a:lnTo>
                    <a:pt x="0" y="294"/>
                  </a:lnTo>
                  <a:lnTo>
                    <a:pt x="998" y="791"/>
                  </a:lnTo>
                  <a:lnTo>
                    <a:pt x="1596" y="488"/>
                  </a:lnTo>
                  <a:lnTo>
                    <a:pt x="581" y="0"/>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73" name="íşľíďê"/>
            <p:cNvSpPr/>
            <p:nvPr/>
          </p:nvSpPr>
          <p:spPr bwMode="auto">
            <a:xfrm>
              <a:off x="6938963" y="4492626"/>
              <a:ext cx="193675" cy="114300"/>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4" name="ïŝľiḋé"/>
            <p:cNvSpPr/>
            <p:nvPr/>
          </p:nvSpPr>
          <p:spPr bwMode="auto">
            <a:xfrm>
              <a:off x="5253038" y="3633788"/>
              <a:ext cx="19050" cy="17463"/>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5" name="îŝ1ïdê"/>
            <p:cNvSpPr/>
            <p:nvPr/>
          </p:nvSpPr>
          <p:spPr bwMode="auto">
            <a:xfrm>
              <a:off x="5226051" y="3702051"/>
              <a:ext cx="20638" cy="20638"/>
            </a:xfrm>
            <a:prstGeom prst="ellipse">
              <a:avLst/>
            </a:pr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6" name="íşḷïḍè"/>
            <p:cNvSpPr/>
            <p:nvPr/>
          </p:nvSpPr>
          <p:spPr bwMode="auto">
            <a:xfrm flipV="1">
              <a:off x="5275263" y="3643313"/>
              <a:ext cx="107950" cy="52388"/>
            </a:xfrm>
            <a:prstGeom prst="line">
              <a:avLst/>
            </a:prstGeom>
            <a:noFill/>
            <a:ln w="4763" cap="flat">
              <a:solidFill>
                <a:srgbClr val="3F3D56"/>
              </a:solidFill>
              <a:prstDash val="solid"/>
              <a:miter lim="800000"/>
            </a:ln>
            <a:extLst>
              <a:ext uri="{909E8E84-426E-40DD-AFC4-6F175D3DCCD1}">
                <a14:hiddenFill xmlns:a14="http://schemas.microsoft.com/office/drawing/2010/main">
                  <a:noFill/>
                </a14:hiddenFill>
              </a:ext>
            </a:extLst>
          </p:spPr>
          <p:txBody>
            <a:bodyPr wrap="square" lIns="91440" tIns="45720" rIns="91440" bIns="45720" anchor="ctr">
              <a:normAutofit fontScale="25000" lnSpcReduction="20000"/>
            </a:bodyPr>
            <a:lstStyle/>
            <a:p>
              <a:pPr algn="ctr"/>
              <a:endParaRPr/>
            </a:p>
          </p:txBody>
        </p:sp>
        <p:sp>
          <p:nvSpPr>
            <p:cNvPr id="177" name="ïṩlíḋê"/>
            <p:cNvSpPr/>
            <p:nvPr/>
          </p:nvSpPr>
          <p:spPr bwMode="auto">
            <a:xfrm>
              <a:off x="5867401" y="3903663"/>
              <a:ext cx="515938" cy="385763"/>
            </a:xfrm>
            <a:custGeom>
              <a:avLst/>
              <a:gdLst>
                <a:gd name="T0" fmla="*/ 47 w 402"/>
                <a:gd name="T1" fmla="*/ 157 h 301"/>
                <a:gd name="T2" fmla="*/ 284 w 402"/>
                <a:gd name="T3" fmla="*/ 20 h 301"/>
                <a:gd name="T4" fmla="*/ 382 w 402"/>
                <a:gd name="T5" fmla="*/ 46 h 301"/>
                <a:gd name="T6" fmla="*/ 356 w 402"/>
                <a:gd name="T7" fmla="*/ 144 h 301"/>
                <a:gd name="T8" fmla="*/ 119 w 402"/>
                <a:gd name="T9" fmla="*/ 281 h 301"/>
                <a:gd name="T10" fmla="*/ 20 w 402"/>
                <a:gd name="T11" fmla="*/ 255 h 301"/>
                <a:gd name="T12" fmla="*/ 47 w 402"/>
                <a:gd name="T13" fmla="*/ 157 h 301"/>
              </a:gdLst>
              <a:ahLst/>
              <a:cxnLst>
                <a:cxn ang="0">
                  <a:pos x="T0" y="T1"/>
                </a:cxn>
                <a:cxn ang="0">
                  <a:pos x="T2" y="T3"/>
                </a:cxn>
                <a:cxn ang="0">
                  <a:pos x="T4" y="T5"/>
                </a:cxn>
                <a:cxn ang="0">
                  <a:pos x="T6" y="T7"/>
                </a:cxn>
                <a:cxn ang="0">
                  <a:pos x="T8" y="T9"/>
                </a:cxn>
                <a:cxn ang="0">
                  <a:pos x="T10" y="T11"/>
                </a:cxn>
                <a:cxn ang="0">
                  <a:pos x="T12" y="T13"/>
                </a:cxn>
              </a:cxnLst>
              <a:rect l="0" t="0" r="r" b="b"/>
              <a:pathLst>
                <a:path w="402" h="301">
                  <a:moveTo>
                    <a:pt x="47" y="157"/>
                  </a:moveTo>
                  <a:cubicBezTo>
                    <a:pt x="284" y="20"/>
                    <a:pt x="284" y="20"/>
                    <a:pt x="284" y="20"/>
                  </a:cubicBezTo>
                  <a:cubicBezTo>
                    <a:pt x="318" y="0"/>
                    <a:pt x="362" y="12"/>
                    <a:pt x="382" y="46"/>
                  </a:cubicBezTo>
                  <a:cubicBezTo>
                    <a:pt x="402" y="80"/>
                    <a:pt x="390" y="124"/>
                    <a:pt x="356" y="144"/>
                  </a:cubicBezTo>
                  <a:cubicBezTo>
                    <a:pt x="119" y="281"/>
                    <a:pt x="119" y="281"/>
                    <a:pt x="119" y="281"/>
                  </a:cubicBezTo>
                  <a:cubicBezTo>
                    <a:pt x="84" y="301"/>
                    <a:pt x="40" y="289"/>
                    <a:pt x="20" y="255"/>
                  </a:cubicBezTo>
                  <a:cubicBezTo>
                    <a:pt x="0" y="220"/>
                    <a:pt x="12" y="176"/>
                    <a:pt x="47" y="157"/>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78" name="ïṡļíḍé"/>
            <p:cNvSpPr/>
            <p:nvPr/>
          </p:nvSpPr>
          <p:spPr bwMode="auto">
            <a:xfrm>
              <a:off x="6140451" y="4041776"/>
              <a:ext cx="515938" cy="385763"/>
            </a:xfrm>
            <a:custGeom>
              <a:avLst/>
              <a:gdLst>
                <a:gd name="T0" fmla="*/ 47 w 402"/>
                <a:gd name="T1" fmla="*/ 157 h 301"/>
                <a:gd name="T2" fmla="*/ 284 w 402"/>
                <a:gd name="T3" fmla="*/ 20 h 301"/>
                <a:gd name="T4" fmla="*/ 382 w 402"/>
                <a:gd name="T5" fmla="*/ 46 h 301"/>
                <a:gd name="T6" fmla="*/ 356 w 402"/>
                <a:gd name="T7" fmla="*/ 144 h 301"/>
                <a:gd name="T8" fmla="*/ 119 w 402"/>
                <a:gd name="T9" fmla="*/ 281 h 301"/>
                <a:gd name="T10" fmla="*/ 20 w 402"/>
                <a:gd name="T11" fmla="*/ 255 h 301"/>
                <a:gd name="T12" fmla="*/ 47 w 402"/>
                <a:gd name="T13" fmla="*/ 157 h 301"/>
              </a:gdLst>
              <a:ahLst/>
              <a:cxnLst>
                <a:cxn ang="0">
                  <a:pos x="T0" y="T1"/>
                </a:cxn>
                <a:cxn ang="0">
                  <a:pos x="T2" y="T3"/>
                </a:cxn>
                <a:cxn ang="0">
                  <a:pos x="T4" y="T5"/>
                </a:cxn>
                <a:cxn ang="0">
                  <a:pos x="T6" y="T7"/>
                </a:cxn>
                <a:cxn ang="0">
                  <a:pos x="T8" y="T9"/>
                </a:cxn>
                <a:cxn ang="0">
                  <a:pos x="T10" y="T11"/>
                </a:cxn>
                <a:cxn ang="0">
                  <a:pos x="T12" y="T13"/>
                </a:cxn>
              </a:cxnLst>
              <a:rect l="0" t="0" r="r" b="b"/>
              <a:pathLst>
                <a:path w="402" h="301">
                  <a:moveTo>
                    <a:pt x="47" y="157"/>
                  </a:moveTo>
                  <a:cubicBezTo>
                    <a:pt x="284" y="20"/>
                    <a:pt x="284" y="20"/>
                    <a:pt x="284" y="20"/>
                  </a:cubicBezTo>
                  <a:cubicBezTo>
                    <a:pt x="318" y="0"/>
                    <a:pt x="362" y="12"/>
                    <a:pt x="382" y="46"/>
                  </a:cubicBezTo>
                  <a:cubicBezTo>
                    <a:pt x="402" y="80"/>
                    <a:pt x="390" y="125"/>
                    <a:pt x="356" y="144"/>
                  </a:cubicBezTo>
                  <a:cubicBezTo>
                    <a:pt x="119" y="281"/>
                    <a:pt x="119" y="281"/>
                    <a:pt x="119" y="281"/>
                  </a:cubicBezTo>
                  <a:cubicBezTo>
                    <a:pt x="84" y="301"/>
                    <a:pt x="40" y="289"/>
                    <a:pt x="20" y="255"/>
                  </a:cubicBezTo>
                  <a:cubicBezTo>
                    <a:pt x="0" y="220"/>
                    <a:pt x="12" y="176"/>
                    <a:pt x="47" y="157"/>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79" name="íṡļíḋé"/>
            <p:cNvSpPr/>
            <p:nvPr/>
          </p:nvSpPr>
          <p:spPr bwMode="auto">
            <a:xfrm>
              <a:off x="5619751" y="3743326"/>
              <a:ext cx="517525" cy="387350"/>
            </a:xfrm>
            <a:custGeom>
              <a:avLst/>
              <a:gdLst>
                <a:gd name="T0" fmla="*/ 47 w 402"/>
                <a:gd name="T1" fmla="*/ 157 h 301"/>
                <a:gd name="T2" fmla="*/ 284 w 402"/>
                <a:gd name="T3" fmla="*/ 20 h 301"/>
                <a:gd name="T4" fmla="*/ 382 w 402"/>
                <a:gd name="T5" fmla="*/ 46 h 301"/>
                <a:gd name="T6" fmla="*/ 356 w 402"/>
                <a:gd name="T7" fmla="*/ 144 h 301"/>
                <a:gd name="T8" fmla="*/ 119 w 402"/>
                <a:gd name="T9" fmla="*/ 281 h 301"/>
                <a:gd name="T10" fmla="*/ 20 w 402"/>
                <a:gd name="T11" fmla="*/ 255 h 301"/>
                <a:gd name="T12" fmla="*/ 47 w 402"/>
                <a:gd name="T13" fmla="*/ 157 h 301"/>
              </a:gdLst>
              <a:ahLst/>
              <a:cxnLst>
                <a:cxn ang="0">
                  <a:pos x="T0" y="T1"/>
                </a:cxn>
                <a:cxn ang="0">
                  <a:pos x="T2" y="T3"/>
                </a:cxn>
                <a:cxn ang="0">
                  <a:pos x="T4" y="T5"/>
                </a:cxn>
                <a:cxn ang="0">
                  <a:pos x="T6" y="T7"/>
                </a:cxn>
                <a:cxn ang="0">
                  <a:pos x="T8" y="T9"/>
                </a:cxn>
                <a:cxn ang="0">
                  <a:pos x="T10" y="T11"/>
                </a:cxn>
                <a:cxn ang="0">
                  <a:pos x="T12" y="T13"/>
                </a:cxn>
              </a:cxnLst>
              <a:rect l="0" t="0" r="r" b="b"/>
              <a:pathLst>
                <a:path w="402" h="301">
                  <a:moveTo>
                    <a:pt x="47" y="157"/>
                  </a:moveTo>
                  <a:cubicBezTo>
                    <a:pt x="284" y="20"/>
                    <a:pt x="284" y="20"/>
                    <a:pt x="284" y="20"/>
                  </a:cubicBezTo>
                  <a:cubicBezTo>
                    <a:pt x="318" y="0"/>
                    <a:pt x="362" y="12"/>
                    <a:pt x="382" y="46"/>
                  </a:cubicBezTo>
                  <a:cubicBezTo>
                    <a:pt x="402" y="80"/>
                    <a:pt x="390" y="125"/>
                    <a:pt x="356" y="144"/>
                  </a:cubicBezTo>
                  <a:cubicBezTo>
                    <a:pt x="119" y="281"/>
                    <a:pt x="119" y="281"/>
                    <a:pt x="119" y="281"/>
                  </a:cubicBezTo>
                  <a:cubicBezTo>
                    <a:pt x="84" y="301"/>
                    <a:pt x="40" y="289"/>
                    <a:pt x="20" y="255"/>
                  </a:cubicBezTo>
                  <a:cubicBezTo>
                    <a:pt x="0" y="220"/>
                    <a:pt x="12" y="176"/>
                    <a:pt x="47" y="157"/>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grpSp>
      <p:sp>
        <p:nvSpPr>
          <p:cNvPr id="180" name="iśļîḓê"/>
          <p:cNvSpPr/>
          <p:nvPr/>
        </p:nvSpPr>
        <p:spPr>
          <a:xfrm>
            <a:off x="6489065" y="2221865"/>
            <a:ext cx="190500" cy="190500"/>
          </a:xfrm>
          <a:prstGeom prst="ellipse">
            <a:avLst/>
          </a:prstGeom>
          <a:solidFill>
            <a:schemeClr val="accent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i="1">
              <a:solidFill>
                <a:schemeClr val="tx1"/>
              </a:solidFill>
            </a:endParaRPr>
          </a:p>
        </p:txBody>
      </p:sp>
      <p:grpSp>
        <p:nvGrpSpPr>
          <p:cNvPr id="186" name="î$1idê"/>
          <p:cNvGrpSpPr/>
          <p:nvPr/>
        </p:nvGrpSpPr>
        <p:grpSpPr>
          <a:xfrm>
            <a:off x="8223885" y="1834515"/>
            <a:ext cx="3295015" cy="1228090"/>
            <a:chOff x="8133683" y="1578132"/>
            <a:chExt cx="3385327" cy="1228090"/>
          </a:xfrm>
        </p:grpSpPr>
        <p:sp>
          <p:nvSpPr>
            <p:cNvPr id="184" name="ïŝļîḓè"/>
            <p:cNvSpPr txBox="1"/>
            <p:nvPr/>
          </p:nvSpPr>
          <p:spPr>
            <a:xfrm flipH="1">
              <a:off x="8133683" y="1923572"/>
              <a:ext cx="3385327" cy="882650"/>
            </a:xfrm>
            <a:prstGeom prst="rect">
              <a:avLst/>
            </a:prstGeom>
            <a:noFill/>
          </p:spPr>
          <p:txBody>
            <a:bodyPr wrap="square" lIns="91440" tIns="45720" rIns="91440" bIns="4572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学生发起学籍异动申请</a:t>
              </a:r>
            </a:p>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教师审核异动</a:t>
              </a:r>
            </a:p>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异动情况记录</a:t>
              </a:r>
            </a:p>
          </p:txBody>
        </p:sp>
        <p:sp>
          <p:nvSpPr>
            <p:cNvPr id="185" name="ïṥļiḑé"/>
            <p:cNvSpPr/>
            <p:nvPr/>
          </p:nvSpPr>
          <p:spPr>
            <a:xfrm flipH="1">
              <a:off x="8133684" y="1578132"/>
              <a:ext cx="3385216" cy="345502"/>
            </a:xfrm>
            <a:prstGeom prst="rect">
              <a:avLst/>
            </a:prstGeom>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b="1" dirty="0">
                  <a:solidFill>
                    <a:schemeClr val="tx2"/>
                  </a:solidFill>
                  <a:latin typeface="微软雅黑" panose="020B0503020204020204" pitchFamily="34" charset="-122"/>
                  <a:ea typeface="微软雅黑" panose="020B0503020204020204" pitchFamily="34" charset="-122"/>
                </a:rPr>
                <a:t>学籍异动</a:t>
              </a:r>
            </a:p>
          </p:txBody>
        </p:sp>
      </p:grpSp>
      <p:grpSp>
        <p:nvGrpSpPr>
          <p:cNvPr id="237" name="ïšḷíḓê"/>
          <p:cNvGrpSpPr/>
          <p:nvPr/>
        </p:nvGrpSpPr>
        <p:grpSpPr>
          <a:xfrm>
            <a:off x="7639050" y="1962785"/>
            <a:ext cx="556260" cy="518160"/>
            <a:chOff x="7638841" y="1962930"/>
            <a:chExt cx="556576" cy="518162"/>
          </a:xfrm>
        </p:grpSpPr>
        <p:sp>
          <p:nvSpPr>
            <p:cNvPr id="181" name="îṡľîdê"/>
            <p:cNvSpPr/>
            <p:nvPr/>
          </p:nvSpPr>
          <p:spPr>
            <a:xfrm>
              <a:off x="7638841" y="1962930"/>
              <a:ext cx="556576" cy="518162"/>
            </a:xfrm>
            <a:prstGeom prst="wedgeEllipseCallout">
              <a:avLst>
                <a:gd name="adj1" fmla="val 43243"/>
                <a:gd name="adj2" fmla="val 52538"/>
              </a:avLst>
            </a:prstGeom>
            <a:solidFill>
              <a:schemeClr val="accent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lnSpcReduction="10000"/>
            </a:bodyPr>
            <a:lstStyle/>
            <a:p>
              <a:pPr algn="ctr" defTabSz="914400"/>
              <a:endParaRPr lang="zh-CN" altLang="en-US" sz="2000" b="1" i="1">
                <a:solidFill>
                  <a:schemeClr val="tx1"/>
                </a:solidFill>
              </a:endParaRPr>
            </a:p>
          </p:txBody>
        </p:sp>
        <p:sp>
          <p:nvSpPr>
            <p:cNvPr id="182" name="iślíḑé"/>
            <p:cNvSpPr/>
            <p:nvPr/>
          </p:nvSpPr>
          <p:spPr>
            <a:xfrm>
              <a:off x="7694523" y="2015140"/>
              <a:ext cx="476190" cy="443325"/>
            </a:xfrm>
            <a:prstGeom prst="wedgeEllipseCallout">
              <a:avLst>
                <a:gd name="adj1" fmla="val 43243"/>
                <a:gd name="adj2" fmla="val 52538"/>
              </a:avLst>
            </a:prstGeom>
            <a:solidFill>
              <a:schemeClr val="bg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85000" lnSpcReduction="20000"/>
            </a:bodyPr>
            <a:lstStyle/>
            <a:p>
              <a:pPr algn="ctr" defTabSz="914400"/>
              <a:endParaRPr lang="zh-CN" altLang="en-US" sz="2000" b="1" i="1">
                <a:solidFill>
                  <a:schemeClr val="tx1"/>
                </a:solidFill>
              </a:endParaRPr>
            </a:p>
          </p:txBody>
        </p:sp>
        <p:sp>
          <p:nvSpPr>
            <p:cNvPr id="232" name="íṧḷiḓe"/>
            <p:cNvSpPr/>
            <p:nvPr/>
          </p:nvSpPr>
          <p:spPr>
            <a:xfrm>
              <a:off x="7789446" y="2090380"/>
              <a:ext cx="255365" cy="263262"/>
            </a:xfrm>
            <a:custGeom>
              <a:avLst/>
              <a:gdLst>
                <a:gd name="T0" fmla="*/ 5363 w 5499"/>
                <a:gd name="T1" fmla="*/ 3729 h 5677"/>
                <a:gd name="T2" fmla="*/ 4520 w 5499"/>
                <a:gd name="T3" fmla="*/ 2649 h 5677"/>
                <a:gd name="T4" fmla="*/ 3673 w 5499"/>
                <a:gd name="T5" fmla="*/ 3040 h 5677"/>
                <a:gd name="T6" fmla="*/ 3023 w 5499"/>
                <a:gd name="T7" fmla="*/ 2741 h 5677"/>
                <a:gd name="T8" fmla="*/ 3454 w 5499"/>
                <a:gd name="T9" fmla="*/ 1972 h 5677"/>
                <a:gd name="T10" fmla="*/ 3507 w 5499"/>
                <a:gd name="T11" fmla="*/ 1328 h 5677"/>
                <a:gd name="T12" fmla="*/ 2170 w 5499"/>
                <a:gd name="T13" fmla="*/ 0 h 5677"/>
                <a:gd name="T14" fmla="*/ 1102 w 5499"/>
                <a:gd name="T15" fmla="*/ 1508 h 5677"/>
                <a:gd name="T16" fmla="*/ 1279 w 5499"/>
                <a:gd name="T17" fmla="*/ 2144 h 5677"/>
                <a:gd name="T18" fmla="*/ 1534 w 5499"/>
                <a:gd name="T19" fmla="*/ 2877 h 5677"/>
                <a:gd name="T20" fmla="*/ 3 w 5499"/>
                <a:gd name="T21" fmla="*/ 5432 h 5677"/>
                <a:gd name="T22" fmla="*/ 4372 w 5499"/>
                <a:gd name="T23" fmla="*/ 5653 h 5677"/>
                <a:gd name="T24" fmla="*/ 4996 w 5499"/>
                <a:gd name="T25" fmla="*/ 5161 h 5677"/>
                <a:gd name="T26" fmla="*/ 5363 w 5499"/>
                <a:gd name="T27" fmla="*/ 3960 h 5677"/>
                <a:gd name="T28" fmla="*/ 2075 w 5499"/>
                <a:gd name="T29" fmla="*/ 3721 h 5677"/>
                <a:gd name="T30" fmla="*/ 1829 w 5499"/>
                <a:gd name="T31" fmla="*/ 3415 h 5677"/>
                <a:gd name="T32" fmla="*/ 1924 w 5499"/>
                <a:gd name="T33" fmla="*/ 2970 h 5677"/>
                <a:gd name="T34" fmla="*/ 2135 w 5499"/>
                <a:gd name="T35" fmla="*/ 3252 h 5677"/>
                <a:gd name="T36" fmla="*/ 2140 w 5499"/>
                <a:gd name="T37" fmla="*/ 3663 h 5677"/>
                <a:gd name="T38" fmla="*/ 2592 w 5499"/>
                <a:gd name="T39" fmla="*/ 3721 h 5677"/>
                <a:gd name="T40" fmla="*/ 2492 w 5499"/>
                <a:gd name="T41" fmla="*/ 3318 h 5677"/>
                <a:gd name="T42" fmla="*/ 2533 w 5499"/>
                <a:gd name="T43" fmla="*/ 3090 h 5677"/>
                <a:gd name="T44" fmla="*/ 2807 w 5499"/>
                <a:gd name="T45" fmla="*/ 2972 h 5677"/>
                <a:gd name="T46" fmla="*/ 2825 w 5499"/>
                <a:gd name="T47" fmla="*/ 3454 h 5677"/>
                <a:gd name="T48" fmla="*/ 1776 w 5499"/>
                <a:gd name="T49" fmla="*/ 2351 h 5677"/>
                <a:gd name="T50" fmla="*/ 1477 w 5499"/>
                <a:gd name="T51" fmla="*/ 1747 h 5677"/>
                <a:gd name="T52" fmla="*/ 1513 w 5499"/>
                <a:gd name="T53" fmla="*/ 1522 h 5677"/>
                <a:gd name="T54" fmla="*/ 1575 w 5499"/>
                <a:gd name="T55" fmla="*/ 1348 h 5677"/>
                <a:gd name="T56" fmla="*/ 2781 w 5499"/>
                <a:gd name="T57" fmla="*/ 1554 h 5677"/>
                <a:gd name="T58" fmla="*/ 3119 w 5499"/>
                <a:gd name="T59" fmla="*/ 1522 h 5677"/>
                <a:gd name="T60" fmla="*/ 3219 w 5499"/>
                <a:gd name="T61" fmla="*/ 1693 h 5677"/>
                <a:gd name="T62" fmla="*/ 3123 w 5499"/>
                <a:gd name="T63" fmla="*/ 1815 h 5677"/>
                <a:gd name="T64" fmla="*/ 5035 w 5499"/>
                <a:gd name="T65" fmla="*/ 4769 h 5677"/>
                <a:gd name="T66" fmla="*/ 4520 w 5499"/>
                <a:gd name="T67" fmla="*/ 5367 h 5677"/>
                <a:gd name="T68" fmla="*/ 3887 w 5499"/>
                <a:gd name="T69" fmla="*/ 4672 h 5677"/>
                <a:gd name="T70" fmla="*/ 4121 w 5499"/>
                <a:gd name="T71" fmla="*/ 4395 h 5677"/>
                <a:gd name="T72" fmla="*/ 4693 w 5499"/>
                <a:gd name="T73" fmla="*/ 4475 h 5677"/>
                <a:gd name="T74" fmla="*/ 3985 w 5499"/>
                <a:gd name="T75" fmla="*/ 4136 h 5677"/>
                <a:gd name="T76" fmla="*/ 4355 w 5499"/>
                <a:gd name="T77" fmla="*/ 3316 h 5677"/>
                <a:gd name="T78" fmla="*/ 4686 w 5499"/>
                <a:gd name="T79" fmla="*/ 3124 h 5677"/>
                <a:gd name="T80" fmla="*/ 5064 w 5499"/>
                <a:gd name="T81" fmla="*/ 3650 h 5677"/>
                <a:gd name="T82" fmla="*/ 4693 w 5499"/>
                <a:gd name="T83" fmla="*/ 3744 h 5677"/>
                <a:gd name="T84" fmla="*/ 4379 w 5499"/>
                <a:gd name="T85" fmla="*/ 3819 h 5677"/>
                <a:gd name="T86" fmla="*/ 5110 w 5499"/>
                <a:gd name="T87" fmla="*/ 4137 h 5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499" h="5677">
                  <a:moveTo>
                    <a:pt x="5363" y="3960"/>
                  </a:moveTo>
                  <a:cubicBezTo>
                    <a:pt x="5342" y="3930"/>
                    <a:pt x="5320" y="3902"/>
                    <a:pt x="5296" y="3876"/>
                  </a:cubicBezTo>
                  <a:cubicBezTo>
                    <a:pt x="5326" y="3832"/>
                    <a:pt x="5349" y="3782"/>
                    <a:pt x="5363" y="3729"/>
                  </a:cubicBezTo>
                  <a:cubicBezTo>
                    <a:pt x="5405" y="3570"/>
                    <a:pt x="5363" y="3403"/>
                    <a:pt x="5251" y="3283"/>
                  </a:cubicBezTo>
                  <a:cubicBezTo>
                    <a:pt x="5178" y="3205"/>
                    <a:pt x="5093" y="3143"/>
                    <a:pt x="4995" y="3096"/>
                  </a:cubicBezTo>
                  <a:cubicBezTo>
                    <a:pt x="4980" y="2847"/>
                    <a:pt x="4773" y="2649"/>
                    <a:pt x="4520" y="2649"/>
                  </a:cubicBezTo>
                  <a:cubicBezTo>
                    <a:pt x="4272" y="2649"/>
                    <a:pt x="4067" y="2841"/>
                    <a:pt x="4047" y="3085"/>
                  </a:cubicBezTo>
                  <a:cubicBezTo>
                    <a:pt x="4017" y="3098"/>
                    <a:pt x="3989" y="3112"/>
                    <a:pt x="3962" y="3128"/>
                  </a:cubicBezTo>
                  <a:lnTo>
                    <a:pt x="3673" y="3040"/>
                  </a:lnTo>
                  <a:cubicBezTo>
                    <a:pt x="3673" y="3040"/>
                    <a:pt x="3673" y="3041"/>
                    <a:pt x="3673" y="3041"/>
                  </a:cubicBezTo>
                  <a:lnTo>
                    <a:pt x="3133" y="2877"/>
                  </a:lnTo>
                  <a:cubicBezTo>
                    <a:pt x="3116" y="2825"/>
                    <a:pt x="3077" y="2779"/>
                    <a:pt x="3023" y="2741"/>
                  </a:cubicBezTo>
                  <a:cubicBezTo>
                    <a:pt x="3083" y="2675"/>
                    <a:pt x="3133" y="2608"/>
                    <a:pt x="3171" y="2553"/>
                  </a:cubicBezTo>
                  <a:cubicBezTo>
                    <a:pt x="3261" y="2421"/>
                    <a:pt x="3337" y="2280"/>
                    <a:pt x="3389" y="2144"/>
                  </a:cubicBezTo>
                  <a:cubicBezTo>
                    <a:pt x="3414" y="2087"/>
                    <a:pt x="3436" y="2029"/>
                    <a:pt x="3454" y="1972"/>
                  </a:cubicBezTo>
                  <a:cubicBezTo>
                    <a:pt x="3524" y="1914"/>
                    <a:pt x="3565" y="1826"/>
                    <a:pt x="3565" y="1734"/>
                  </a:cubicBezTo>
                  <a:lnTo>
                    <a:pt x="3565" y="1508"/>
                  </a:lnTo>
                  <a:cubicBezTo>
                    <a:pt x="3565" y="1443"/>
                    <a:pt x="3545" y="1380"/>
                    <a:pt x="3507" y="1328"/>
                  </a:cubicBezTo>
                  <a:lnTo>
                    <a:pt x="3507" y="1010"/>
                  </a:lnTo>
                  <a:cubicBezTo>
                    <a:pt x="3507" y="453"/>
                    <a:pt x="3054" y="0"/>
                    <a:pt x="2497" y="0"/>
                  </a:cubicBezTo>
                  <a:lnTo>
                    <a:pt x="2170" y="0"/>
                  </a:lnTo>
                  <a:cubicBezTo>
                    <a:pt x="1613" y="0"/>
                    <a:pt x="1160" y="453"/>
                    <a:pt x="1160" y="1010"/>
                  </a:cubicBezTo>
                  <a:lnTo>
                    <a:pt x="1160" y="1328"/>
                  </a:lnTo>
                  <a:cubicBezTo>
                    <a:pt x="1122" y="1380"/>
                    <a:pt x="1102" y="1444"/>
                    <a:pt x="1102" y="1508"/>
                  </a:cubicBezTo>
                  <a:lnTo>
                    <a:pt x="1102" y="1734"/>
                  </a:lnTo>
                  <a:cubicBezTo>
                    <a:pt x="1102" y="1826"/>
                    <a:pt x="1143" y="1914"/>
                    <a:pt x="1213" y="1972"/>
                  </a:cubicBezTo>
                  <a:cubicBezTo>
                    <a:pt x="1231" y="2029"/>
                    <a:pt x="1253" y="2087"/>
                    <a:pt x="1279" y="2144"/>
                  </a:cubicBezTo>
                  <a:cubicBezTo>
                    <a:pt x="1331" y="2280"/>
                    <a:pt x="1406" y="2421"/>
                    <a:pt x="1496" y="2552"/>
                  </a:cubicBezTo>
                  <a:cubicBezTo>
                    <a:pt x="1534" y="2608"/>
                    <a:pt x="1584" y="2674"/>
                    <a:pt x="1644" y="2740"/>
                  </a:cubicBezTo>
                  <a:cubicBezTo>
                    <a:pt x="1590" y="2779"/>
                    <a:pt x="1551" y="2825"/>
                    <a:pt x="1534" y="2877"/>
                  </a:cubicBezTo>
                  <a:lnTo>
                    <a:pt x="814" y="3095"/>
                  </a:lnTo>
                  <a:cubicBezTo>
                    <a:pt x="307" y="3241"/>
                    <a:pt x="3" y="5432"/>
                    <a:pt x="3" y="5432"/>
                  </a:cubicBezTo>
                  <a:lnTo>
                    <a:pt x="3" y="5432"/>
                  </a:lnTo>
                  <a:cubicBezTo>
                    <a:pt x="1" y="5442"/>
                    <a:pt x="0" y="5452"/>
                    <a:pt x="0" y="5462"/>
                  </a:cubicBezTo>
                  <a:cubicBezTo>
                    <a:pt x="0" y="5567"/>
                    <a:pt x="86" y="5653"/>
                    <a:pt x="191" y="5653"/>
                  </a:cubicBezTo>
                  <a:lnTo>
                    <a:pt x="4372" y="5653"/>
                  </a:lnTo>
                  <a:cubicBezTo>
                    <a:pt x="4418" y="5668"/>
                    <a:pt x="4468" y="5677"/>
                    <a:pt x="4520" y="5677"/>
                  </a:cubicBezTo>
                  <a:cubicBezTo>
                    <a:pt x="4783" y="5677"/>
                    <a:pt x="4996" y="5464"/>
                    <a:pt x="4996" y="5202"/>
                  </a:cubicBezTo>
                  <a:lnTo>
                    <a:pt x="4996" y="5161"/>
                  </a:lnTo>
                  <a:cubicBezTo>
                    <a:pt x="5091" y="5119"/>
                    <a:pt x="5175" y="5063"/>
                    <a:pt x="5248" y="4994"/>
                  </a:cubicBezTo>
                  <a:cubicBezTo>
                    <a:pt x="5412" y="4838"/>
                    <a:pt x="5499" y="4635"/>
                    <a:pt x="5499" y="4406"/>
                  </a:cubicBezTo>
                  <a:cubicBezTo>
                    <a:pt x="5499" y="4239"/>
                    <a:pt x="5453" y="4089"/>
                    <a:pt x="5363" y="3960"/>
                  </a:cubicBezTo>
                  <a:close/>
                  <a:moveTo>
                    <a:pt x="2140" y="3663"/>
                  </a:moveTo>
                  <a:cubicBezTo>
                    <a:pt x="2137" y="3689"/>
                    <a:pt x="2118" y="3711"/>
                    <a:pt x="2093" y="3718"/>
                  </a:cubicBezTo>
                  <a:cubicBezTo>
                    <a:pt x="2087" y="3720"/>
                    <a:pt x="2081" y="3721"/>
                    <a:pt x="2075" y="3721"/>
                  </a:cubicBezTo>
                  <a:cubicBezTo>
                    <a:pt x="2055" y="3721"/>
                    <a:pt x="2036" y="3711"/>
                    <a:pt x="2024" y="3695"/>
                  </a:cubicBezTo>
                  <a:lnTo>
                    <a:pt x="1842" y="3454"/>
                  </a:lnTo>
                  <a:cubicBezTo>
                    <a:pt x="1833" y="3442"/>
                    <a:pt x="1829" y="3429"/>
                    <a:pt x="1829" y="3415"/>
                  </a:cubicBezTo>
                  <a:lnTo>
                    <a:pt x="1829" y="3028"/>
                  </a:lnTo>
                  <a:cubicBezTo>
                    <a:pt x="1829" y="3005"/>
                    <a:pt x="1841" y="2984"/>
                    <a:pt x="1860" y="2972"/>
                  </a:cubicBezTo>
                  <a:cubicBezTo>
                    <a:pt x="1880" y="2961"/>
                    <a:pt x="1904" y="2960"/>
                    <a:pt x="1924" y="2970"/>
                  </a:cubicBezTo>
                  <a:cubicBezTo>
                    <a:pt x="1977" y="2998"/>
                    <a:pt x="2030" y="3017"/>
                    <a:pt x="2081" y="3026"/>
                  </a:cubicBezTo>
                  <a:cubicBezTo>
                    <a:pt x="2112" y="3032"/>
                    <a:pt x="2135" y="3059"/>
                    <a:pt x="2135" y="3090"/>
                  </a:cubicBezTo>
                  <a:lnTo>
                    <a:pt x="2135" y="3252"/>
                  </a:lnTo>
                  <a:cubicBezTo>
                    <a:pt x="2144" y="3255"/>
                    <a:pt x="2152" y="3261"/>
                    <a:pt x="2159" y="3268"/>
                  </a:cubicBezTo>
                  <a:cubicBezTo>
                    <a:pt x="2171" y="3282"/>
                    <a:pt x="2177" y="3300"/>
                    <a:pt x="2175" y="3318"/>
                  </a:cubicBezTo>
                  <a:lnTo>
                    <a:pt x="2140" y="3663"/>
                  </a:lnTo>
                  <a:close/>
                  <a:moveTo>
                    <a:pt x="2825" y="3454"/>
                  </a:moveTo>
                  <a:lnTo>
                    <a:pt x="2644" y="3695"/>
                  </a:lnTo>
                  <a:cubicBezTo>
                    <a:pt x="2631" y="3711"/>
                    <a:pt x="2612" y="3721"/>
                    <a:pt x="2592" y="3721"/>
                  </a:cubicBezTo>
                  <a:cubicBezTo>
                    <a:pt x="2586" y="3721"/>
                    <a:pt x="2580" y="3720"/>
                    <a:pt x="2574" y="3718"/>
                  </a:cubicBezTo>
                  <a:cubicBezTo>
                    <a:pt x="2549" y="3711"/>
                    <a:pt x="2530" y="3689"/>
                    <a:pt x="2527" y="3662"/>
                  </a:cubicBezTo>
                  <a:lnTo>
                    <a:pt x="2492" y="3318"/>
                  </a:lnTo>
                  <a:cubicBezTo>
                    <a:pt x="2490" y="3300"/>
                    <a:pt x="2496" y="3282"/>
                    <a:pt x="2508" y="3268"/>
                  </a:cubicBezTo>
                  <a:cubicBezTo>
                    <a:pt x="2515" y="3261"/>
                    <a:pt x="2523" y="3255"/>
                    <a:pt x="2533" y="3252"/>
                  </a:cubicBezTo>
                  <a:lnTo>
                    <a:pt x="2533" y="3090"/>
                  </a:lnTo>
                  <a:cubicBezTo>
                    <a:pt x="2533" y="3059"/>
                    <a:pt x="2555" y="3032"/>
                    <a:pt x="2586" y="3026"/>
                  </a:cubicBezTo>
                  <a:cubicBezTo>
                    <a:pt x="2637" y="3017"/>
                    <a:pt x="2690" y="2998"/>
                    <a:pt x="2743" y="2971"/>
                  </a:cubicBezTo>
                  <a:cubicBezTo>
                    <a:pt x="2763" y="2960"/>
                    <a:pt x="2787" y="2961"/>
                    <a:pt x="2807" y="2972"/>
                  </a:cubicBezTo>
                  <a:cubicBezTo>
                    <a:pt x="2826" y="2984"/>
                    <a:pt x="2838" y="3005"/>
                    <a:pt x="2838" y="3028"/>
                  </a:cubicBezTo>
                  <a:lnTo>
                    <a:pt x="2838" y="3415"/>
                  </a:lnTo>
                  <a:cubicBezTo>
                    <a:pt x="2838" y="3429"/>
                    <a:pt x="2834" y="3442"/>
                    <a:pt x="2825" y="3454"/>
                  </a:cubicBezTo>
                  <a:close/>
                  <a:moveTo>
                    <a:pt x="2508" y="2684"/>
                  </a:moveTo>
                  <a:lnTo>
                    <a:pt x="2160" y="2684"/>
                  </a:lnTo>
                  <a:cubicBezTo>
                    <a:pt x="2083" y="2684"/>
                    <a:pt x="1934" y="2581"/>
                    <a:pt x="1776" y="2351"/>
                  </a:cubicBezTo>
                  <a:cubicBezTo>
                    <a:pt x="1651" y="2170"/>
                    <a:pt x="1564" y="1970"/>
                    <a:pt x="1544" y="1815"/>
                  </a:cubicBezTo>
                  <a:lnTo>
                    <a:pt x="1540" y="1788"/>
                  </a:lnTo>
                  <a:lnTo>
                    <a:pt x="1477" y="1747"/>
                  </a:lnTo>
                  <a:cubicBezTo>
                    <a:pt x="1459" y="1735"/>
                    <a:pt x="1448" y="1715"/>
                    <a:pt x="1448" y="1693"/>
                  </a:cubicBezTo>
                  <a:lnTo>
                    <a:pt x="1448" y="1586"/>
                  </a:lnTo>
                  <a:cubicBezTo>
                    <a:pt x="1448" y="1551"/>
                    <a:pt x="1477" y="1522"/>
                    <a:pt x="1513" y="1522"/>
                  </a:cubicBezTo>
                  <a:lnTo>
                    <a:pt x="1539" y="1522"/>
                  </a:lnTo>
                  <a:lnTo>
                    <a:pt x="1539" y="1406"/>
                  </a:lnTo>
                  <a:cubicBezTo>
                    <a:pt x="1539" y="1382"/>
                    <a:pt x="1553" y="1359"/>
                    <a:pt x="1575" y="1348"/>
                  </a:cubicBezTo>
                  <a:cubicBezTo>
                    <a:pt x="1664" y="1304"/>
                    <a:pt x="1841" y="1229"/>
                    <a:pt x="2024" y="1229"/>
                  </a:cubicBezTo>
                  <a:cubicBezTo>
                    <a:pt x="2170" y="1229"/>
                    <a:pt x="2292" y="1278"/>
                    <a:pt x="2384" y="1374"/>
                  </a:cubicBezTo>
                  <a:cubicBezTo>
                    <a:pt x="2500" y="1493"/>
                    <a:pt x="2633" y="1554"/>
                    <a:pt x="2781" y="1554"/>
                  </a:cubicBezTo>
                  <a:cubicBezTo>
                    <a:pt x="2864" y="1554"/>
                    <a:pt x="2950" y="1534"/>
                    <a:pt x="3037" y="1495"/>
                  </a:cubicBezTo>
                  <a:cubicBezTo>
                    <a:pt x="3057" y="1486"/>
                    <a:pt x="3080" y="1488"/>
                    <a:pt x="3098" y="1500"/>
                  </a:cubicBezTo>
                  <a:cubicBezTo>
                    <a:pt x="3107" y="1506"/>
                    <a:pt x="3114" y="1513"/>
                    <a:pt x="3119" y="1522"/>
                  </a:cubicBezTo>
                  <a:lnTo>
                    <a:pt x="3154" y="1522"/>
                  </a:lnTo>
                  <a:cubicBezTo>
                    <a:pt x="3190" y="1522"/>
                    <a:pt x="3219" y="1551"/>
                    <a:pt x="3219" y="1586"/>
                  </a:cubicBezTo>
                  <a:lnTo>
                    <a:pt x="3219" y="1693"/>
                  </a:lnTo>
                  <a:cubicBezTo>
                    <a:pt x="3219" y="1715"/>
                    <a:pt x="3208" y="1735"/>
                    <a:pt x="3190" y="1747"/>
                  </a:cubicBezTo>
                  <a:lnTo>
                    <a:pt x="3127" y="1788"/>
                  </a:lnTo>
                  <a:lnTo>
                    <a:pt x="3123" y="1815"/>
                  </a:lnTo>
                  <a:cubicBezTo>
                    <a:pt x="3103" y="1970"/>
                    <a:pt x="3016" y="2170"/>
                    <a:pt x="2891" y="2351"/>
                  </a:cubicBezTo>
                  <a:cubicBezTo>
                    <a:pt x="2733" y="2581"/>
                    <a:pt x="2584" y="2684"/>
                    <a:pt x="2508" y="2684"/>
                  </a:cubicBezTo>
                  <a:close/>
                  <a:moveTo>
                    <a:pt x="5035" y="4769"/>
                  </a:moveTo>
                  <a:cubicBezTo>
                    <a:pt x="4947" y="4852"/>
                    <a:pt x="4830" y="4908"/>
                    <a:pt x="4686" y="4935"/>
                  </a:cubicBezTo>
                  <a:lnTo>
                    <a:pt x="4686" y="5202"/>
                  </a:lnTo>
                  <a:cubicBezTo>
                    <a:pt x="4686" y="5293"/>
                    <a:pt x="4612" y="5367"/>
                    <a:pt x="4520" y="5367"/>
                  </a:cubicBezTo>
                  <a:cubicBezTo>
                    <a:pt x="4429" y="5367"/>
                    <a:pt x="4355" y="5293"/>
                    <a:pt x="4355" y="5202"/>
                  </a:cubicBezTo>
                  <a:lnTo>
                    <a:pt x="4355" y="4944"/>
                  </a:lnTo>
                  <a:cubicBezTo>
                    <a:pt x="4144" y="4915"/>
                    <a:pt x="3987" y="4824"/>
                    <a:pt x="3887" y="4672"/>
                  </a:cubicBezTo>
                  <a:cubicBezTo>
                    <a:pt x="3857" y="4626"/>
                    <a:pt x="3851" y="4567"/>
                    <a:pt x="3873" y="4516"/>
                  </a:cubicBezTo>
                  <a:cubicBezTo>
                    <a:pt x="3895" y="4465"/>
                    <a:pt x="3941" y="4428"/>
                    <a:pt x="3995" y="4418"/>
                  </a:cubicBezTo>
                  <a:lnTo>
                    <a:pt x="4121" y="4395"/>
                  </a:lnTo>
                  <a:cubicBezTo>
                    <a:pt x="4185" y="4383"/>
                    <a:pt x="4250" y="4410"/>
                    <a:pt x="4287" y="4463"/>
                  </a:cubicBezTo>
                  <a:cubicBezTo>
                    <a:pt x="4334" y="4531"/>
                    <a:pt x="4414" y="4565"/>
                    <a:pt x="4524" y="4565"/>
                  </a:cubicBezTo>
                  <a:cubicBezTo>
                    <a:pt x="4693" y="4565"/>
                    <a:pt x="4693" y="4498"/>
                    <a:pt x="4693" y="4475"/>
                  </a:cubicBezTo>
                  <a:cubicBezTo>
                    <a:pt x="4693" y="4443"/>
                    <a:pt x="4681" y="4420"/>
                    <a:pt x="4656" y="4402"/>
                  </a:cubicBezTo>
                  <a:cubicBezTo>
                    <a:pt x="4629" y="4384"/>
                    <a:pt x="4581" y="4367"/>
                    <a:pt x="4512" y="4353"/>
                  </a:cubicBezTo>
                  <a:cubicBezTo>
                    <a:pt x="4237" y="4297"/>
                    <a:pt x="4059" y="4224"/>
                    <a:pt x="3985" y="4136"/>
                  </a:cubicBezTo>
                  <a:cubicBezTo>
                    <a:pt x="3909" y="4048"/>
                    <a:pt x="3872" y="3948"/>
                    <a:pt x="3872" y="3833"/>
                  </a:cubicBezTo>
                  <a:cubicBezTo>
                    <a:pt x="3872" y="3707"/>
                    <a:pt x="3914" y="3595"/>
                    <a:pt x="3995" y="3497"/>
                  </a:cubicBezTo>
                  <a:cubicBezTo>
                    <a:pt x="4074" y="3403"/>
                    <a:pt x="4195" y="3342"/>
                    <a:pt x="4355" y="3316"/>
                  </a:cubicBezTo>
                  <a:lnTo>
                    <a:pt x="4355" y="3124"/>
                  </a:lnTo>
                  <a:cubicBezTo>
                    <a:pt x="4355" y="3033"/>
                    <a:pt x="4429" y="2959"/>
                    <a:pt x="4520" y="2959"/>
                  </a:cubicBezTo>
                  <a:cubicBezTo>
                    <a:pt x="4612" y="2959"/>
                    <a:pt x="4686" y="3033"/>
                    <a:pt x="4686" y="3124"/>
                  </a:cubicBezTo>
                  <a:lnTo>
                    <a:pt x="4686" y="3319"/>
                  </a:lnTo>
                  <a:cubicBezTo>
                    <a:pt x="4829" y="3346"/>
                    <a:pt x="4940" y="3404"/>
                    <a:pt x="5024" y="3494"/>
                  </a:cubicBezTo>
                  <a:cubicBezTo>
                    <a:pt x="5063" y="3536"/>
                    <a:pt x="5078" y="3595"/>
                    <a:pt x="5064" y="3650"/>
                  </a:cubicBezTo>
                  <a:cubicBezTo>
                    <a:pt x="5049" y="3705"/>
                    <a:pt x="5007" y="3749"/>
                    <a:pt x="4953" y="3766"/>
                  </a:cubicBezTo>
                  <a:lnTo>
                    <a:pt x="4867" y="3793"/>
                  </a:lnTo>
                  <a:cubicBezTo>
                    <a:pt x="4805" y="3812"/>
                    <a:pt x="4737" y="3793"/>
                    <a:pt x="4693" y="3744"/>
                  </a:cubicBezTo>
                  <a:cubicBezTo>
                    <a:pt x="4650" y="3696"/>
                    <a:pt x="4586" y="3671"/>
                    <a:pt x="4503" y="3671"/>
                  </a:cubicBezTo>
                  <a:cubicBezTo>
                    <a:pt x="4436" y="3671"/>
                    <a:pt x="4356" y="3687"/>
                    <a:pt x="4356" y="3763"/>
                  </a:cubicBezTo>
                  <a:cubicBezTo>
                    <a:pt x="4356" y="3785"/>
                    <a:pt x="4364" y="3804"/>
                    <a:pt x="4379" y="3819"/>
                  </a:cubicBezTo>
                  <a:cubicBezTo>
                    <a:pt x="4396" y="3835"/>
                    <a:pt x="4444" y="3852"/>
                    <a:pt x="4521" y="3870"/>
                  </a:cubicBezTo>
                  <a:cubicBezTo>
                    <a:pt x="4701" y="3909"/>
                    <a:pt x="4832" y="3945"/>
                    <a:pt x="4910" y="3976"/>
                  </a:cubicBezTo>
                  <a:cubicBezTo>
                    <a:pt x="4990" y="4008"/>
                    <a:pt x="5057" y="4062"/>
                    <a:pt x="5110" y="4137"/>
                  </a:cubicBezTo>
                  <a:cubicBezTo>
                    <a:pt x="5162" y="4213"/>
                    <a:pt x="5189" y="4303"/>
                    <a:pt x="5189" y="4406"/>
                  </a:cubicBezTo>
                  <a:cubicBezTo>
                    <a:pt x="5189" y="4550"/>
                    <a:pt x="5137" y="4672"/>
                    <a:pt x="5035" y="4769"/>
                  </a:cubicBezTo>
                  <a:close/>
                </a:path>
              </a:pathLst>
            </a:custGeom>
            <a:solidFill>
              <a:schemeClr val="accent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i="1">
                <a:solidFill>
                  <a:schemeClr val="tx1"/>
                </a:solidFill>
              </a:endParaRPr>
            </a:p>
          </p:txBody>
        </p:sp>
      </p:grpSp>
      <p:sp>
        <p:nvSpPr>
          <p:cNvPr id="194" name="ïśļíḑè"/>
          <p:cNvSpPr/>
          <p:nvPr/>
        </p:nvSpPr>
        <p:spPr>
          <a:xfrm>
            <a:off x="6489065" y="3543300"/>
            <a:ext cx="190500" cy="190500"/>
          </a:xfrm>
          <a:prstGeom prst="ellipse">
            <a:avLst/>
          </a:pr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i="1">
              <a:solidFill>
                <a:schemeClr val="tx1"/>
              </a:solidFill>
            </a:endParaRPr>
          </a:p>
        </p:txBody>
      </p:sp>
      <p:grpSp>
        <p:nvGrpSpPr>
          <p:cNvPr id="195" name="îṧḷîḓè"/>
          <p:cNvGrpSpPr/>
          <p:nvPr/>
        </p:nvGrpSpPr>
        <p:grpSpPr>
          <a:xfrm>
            <a:off x="8223885" y="3155950"/>
            <a:ext cx="3295015" cy="1221740"/>
            <a:chOff x="8133683" y="1578132"/>
            <a:chExt cx="3385327" cy="1221740"/>
          </a:xfrm>
        </p:grpSpPr>
        <p:sp>
          <p:nvSpPr>
            <p:cNvPr id="201" name="iśļíḍê"/>
            <p:cNvSpPr txBox="1"/>
            <p:nvPr/>
          </p:nvSpPr>
          <p:spPr>
            <a:xfrm flipH="1">
              <a:off x="8133683" y="1923572"/>
              <a:ext cx="3385327" cy="876300"/>
            </a:xfrm>
            <a:prstGeom prst="rect">
              <a:avLst/>
            </a:prstGeom>
            <a:noFill/>
          </p:spPr>
          <p:txBody>
            <a:bodyPr wrap="square" lIns="91440" tIns="45720" rIns="91440" bIns="4572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发起医疗报销</a:t>
              </a:r>
            </a:p>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发起医疗咨询单</a:t>
              </a:r>
            </a:p>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查看医疗服务进度</a:t>
              </a:r>
            </a:p>
          </p:txBody>
        </p:sp>
        <p:sp>
          <p:nvSpPr>
            <p:cNvPr id="202" name="iṡḷiḓê"/>
            <p:cNvSpPr/>
            <p:nvPr/>
          </p:nvSpPr>
          <p:spPr>
            <a:xfrm flipH="1">
              <a:off x="8133684" y="1578132"/>
              <a:ext cx="3385216" cy="345502"/>
            </a:xfrm>
            <a:prstGeom prst="rect">
              <a:avLst/>
            </a:prstGeom>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600" b="1" dirty="0">
                  <a:solidFill>
                    <a:schemeClr val="tx2"/>
                  </a:solidFill>
                  <a:latin typeface="微软雅黑" panose="020B0503020204020204" pitchFamily="34" charset="-122"/>
                  <a:ea typeface="微软雅黑" panose="020B0503020204020204" pitchFamily="34" charset="-122"/>
                </a:rPr>
                <a:t>医疗服务</a:t>
              </a:r>
            </a:p>
          </p:txBody>
        </p:sp>
      </p:grpSp>
      <p:grpSp>
        <p:nvGrpSpPr>
          <p:cNvPr id="236" name="ïṣ1iḋê"/>
          <p:cNvGrpSpPr/>
          <p:nvPr/>
        </p:nvGrpSpPr>
        <p:grpSpPr>
          <a:xfrm>
            <a:off x="7639050" y="3284220"/>
            <a:ext cx="556260" cy="518160"/>
            <a:chOff x="7638841" y="3284219"/>
            <a:chExt cx="556576" cy="518162"/>
          </a:xfrm>
        </p:grpSpPr>
        <p:sp>
          <p:nvSpPr>
            <p:cNvPr id="199" name="iślîḍè"/>
            <p:cNvSpPr/>
            <p:nvPr/>
          </p:nvSpPr>
          <p:spPr>
            <a:xfrm>
              <a:off x="7638841" y="3284219"/>
              <a:ext cx="556576" cy="518162"/>
            </a:xfrm>
            <a:prstGeom prst="wedgeEllipseCallout">
              <a:avLst>
                <a:gd name="adj1" fmla="val 43243"/>
                <a:gd name="adj2" fmla="val 52538"/>
              </a:avLst>
            </a:pr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lnSpcReduction="10000"/>
            </a:bodyPr>
            <a:lstStyle/>
            <a:p>
              <a:pPr algn="ctr" defTabSz="914400"/>
              <a:endParaRPr lang="zh-CN" altLang="en-US" sz="2000" b="1" i="1">
                <a:solidFill>
                  <a:schemeClr val="tx1"/>
                </a:solidFill>
              </a:endParaRPr>
            </a:p>
          </p:txBody>
        </p:sp>
        <p:sp>
          <p:nvSpPr>
            <p:cNvPr id="200" name="îṩlïḋê"/>
            <p:cNvSpPr/>
            <p:nvPr/>
          </p:nvSpPr>
          <p:spPr>
            <a:xfrm>
              <a:off x="7694523" y="3336429"/>
              <a:ext cx="476190" cy="443325"/>
            </a:xfrm>
            <a:prstGeom prst="wedgeEllipseCallout">
              <a:avLst>
                <a:gd name="adj1" fmla="val 43243"/>
                <a:gd name="adj2" fmla="val 52538"/>
              </a:avLst>
            </a:prstGeom>
            <a:solidFill>
              <a:schemeClr val="bg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85000" lnSpcReduction="20000"/>
            </a:bodyPr>
            <a:lstStyle/>
            <a:p>
              <a:pPr algn="ctr" defTabSz="914400"/>
              <a:endParaRPr lang="zh-CN" altLang="en-US" sz="2000" b="1" i="1">
                <a:solidFill>
                  <a:schemeClr val="tx1"/>
                </a:solidFill>
              </a:endParaRPr>
            </a:p>
          </p:txBody>
        </p:sp>
        <p:sp>
          <p:nvSpPr>
            <p:cNvPr id="233" name="îŝḷîdè"/>
            <p:cNvSpPr/>
            <p:nvPr/>
          </p:nvSpPr>
          <p:spPr>
            <a:xfrm>
              <a:off x="7785498" y="3413165"/>
              <a:ext cx="263262" cy="260270"/>
            </a:xfrm>
            <a:custGeom>
              <a:avLst/>
              <a:gdLst>
                <a:gd name="connsiteX0" fmla="*/ 323222 w 606580"/>
                <a:gd name="connsiteY0" fmla="*/ 317731 h 599687"/>
                <a:gd name="connsiteX1" fmla="*/ 323222 w 606580"/>
                <a:gd name="connsiteY1" fmla="*/ 392639 h 599687"/>
                <a:gd name="connsiteX2" fmla="*/ 346631 w 606580"/>
                <a:gd name="connsiteY2" fmla="*/ 356955 h 599687"/>
                <a:gd name="connsiteX3" fmla="*/ 323222 w 606580"/>
                <a:gd name="connsiteY3" fmla="*/ 317731 h 599687"/>
                <a:gd name="connsiteX4" fmla="*/ 293571 w 606580"/>
                <a:gd name="connsiteY4" fmla="*/ 202609 h 599687"/>
                <a:gd name="connsiteX5" fmla="*/ 265906 w 606580"/>
                <a:gd name="connsiteY5" fmla="*/ 231354 h 599687"/>
                <a:gd name="connsiteX6" fmla="*/ 293571 w 606580"/>
                <a:gd name="connsiteY6" fmla="*/ 264914 h 599687"/>
                <a:gd name="connsiteX7" fmla="*/ 308610 w 606580"/>
                <a:gd name="connsiteY7" fmla="*/ 140870 h 599687"/>
                <a:gd name="connsiteX8" fmla="*/ 324357 w 606580"/>
                <a:gd name="connsiteY8" fmla="*/ 155172 h 599687"/>
                <a:gd name="connsiteX9" fmla="*/ 324357 w 606580"/>
                <a:gd name="connsiteY9" fmla="*/ 165084 h 599687"/>
                <a:gd name="connsiteX10" fmla="*/ 377985 w 606580"/>
                <a:gd name="connsiteY10" fmla="*/ 193546 h 599687"/>
                <a:gd name="connsiteX11" fmla="*/ 360251 w 606580"/>
                <a:gd name="connsiteY11" fmla="*/ 214220 h 599687"/>
                <a:gd name="connsiteX12" fmla="*/ 348334 w 606580"/>
                <a:gd name="connsiteY12" fmla="*/ 210255 h 599687"/>
                <a:gd name="connsiteX13" fmla="*/ 324357 w 606580"/>
                <a:gd name="connsiteY13" fmla="*/ 201901 h 599687"/>
                <a:gd name="connsiteX14" fmla="*/ 324357 w 606580"/>
                <a:gd name="connsiteY14" fmla="*/ 275817 h 599687"/>
                <a:gd name="connsiteX15" fmla="*/ 384369 w 606580"/>
                <a:gd name="connsiteY15" fmla="*/ 354831 h 599687"/>
                <a:gd name="connsiteX16" fmla="*/ 324357 w 606580"/>
                <a:gd name="connsiteY16" fmla="*/ 430447 h 599687"/>
                <a:gd name="connsiteX17" fmla="*/ 324357 w 606580"/>
                <a:gd name="connsiteY17" fmla="*/ 444465 h 599687"/>
                <a:gd name="connsiteX18" fmla="*/ 308610 w 606580"/>
                <a:gd name="connsiteY18" fmla="*/ 458767 h 599687"/>
                <a:gd name="connsiteX19" fmla="*/ 292862 w 606580"/>
                <a:gd name="connsiteY19" fmla="*/ 444465 h 599687"/>
                <a:gd name="connsiteX20" fmla="*/ 292862 w 606580"/>
                <a:gd name="connsiteY20" fmla="*/ 432429 h 599687"/>
                <a:gd name="connsiteX21" fmla="*/ 222210 w 606580"/>
                <a:gd name="connsiteY21" fmla="*/ 386975 h 599687"/>
                <a:gd name="connsiteX22" fmla="*/ 240369 w 606580"/>
                <a:gd name="connsiteY22" fmla="*/ 366442 h 599687"/>
                <a:gd name="connsiteX23" fmla="*/ 254557 w 606580"/>
                <a:gd name="connsiteY23" fmla="*/ 375080 h 599687"/>
                <a:gd name="connsiteX24" fmla="*/ 292862 w 606580"/>
                <a:gd name="connsiteY24" fmla="*/ 394763 h 599687"/>
                <a:gd name="connsiteX25" fmla="*/ 292862 w 606580"/>
                <a:gd name="connsiteY25" fmla="*/ 305553 h 599687"/>
                <a:gd name="connsiteX26" fmla="*/ 228594 w 606580"/>
                <a:gd name="connsiteY26" fmla="*/ 233478 h 599687"/>
                <a:gd name="connsiteX27" fmla="*/ 292862 w 606580"/>
                <a:gd name="connsiteY27" fmla="*/ 165934 h 599687"/>
                <a:gd name="connsiteX28" fmla="*/ 292862 w 606580"/>
                <a:gd name="connsiteY28" fmla="*/ 155172 h 599687"/>
                <a:gd name="connsiteX29" fmla="*/ 308610 w 606580"/>
                <a:gd name="connsiteY29" fmla="*/ 140870 h 599687"/>
                <a:gd name="connsiteX30" fmla="*/ 402915 w 606580"/>
                <a:gd name="connsiteY30" fmla="*/ 21794 h 599687"/>
                <a:gd name="connsiteX31" fmla="*/ 424599 w 606580"/>
                <a:gd name="connsiteY31" fmla="*/ 22201 h 599687"/>
                <a:gd name="connsiteX32" fmla="*/ 606580 w 606580"/>
                <a:gd name="connsiteY32" fmla="*/ 299898 h 599687"/>
                <a:gd name="connsiteX33" fmla="*/ 490413 w 606580"/>
                <a:gd name="connsiteY33" fmla="*/ 538228 h 599687"/>
                <a:gd name="connsiteX34" fmla="*/ 517221 w 606580"/>
                <a:gd name="connsiteY34" fmla="*/ 543609 h 599687"/>
                <a:gd name="connsiteX35" fmla="*/ 539348 w 606580"/>
                <a:gd name="connsiteY35" fmla="*/ 576888 h 599687"/>
                <a:gd name="connsiteX36" fmla="*/ 511547 w 606580"/>
                <a:gd name="connsiteY36" fmla="*/ 599687 h 599687"/>
                <a:gd name="connsiteX37" fmla="*/ 506015 w 606580"/>
                <a:gd name="connsiteY37" fmla="*/ 599121 h 599687"/>
                <a:gd name="connsiteX38" fmla="*/ 407578 w 606580"/>
                <a:gd name="connsiteY38" fmla="*/ 579295 h 599687"/>
                <a:gd name="connsiteX39" fmla="*/ 407436 w 606580"/>
                <a:gd name="connsiteY39" fmla="*/ 579295 h 599687"/>
                <a:gd name="connsiteX40" fmla="*/ 405025 w 606580"/>
                <a:gd name="connsiteY40" fmla="*/ 578587 h 599687"/>
                <a:gd name="connsiteX41" fmla="*/ 404599 w 606580"/>
                <a:gd name="connsiteY41" fmla="*/ 578445 h 599687"/>
                <a:gd name="connsiteX42" fmla="*/ 402614 w 606580"/>
                <a:gd name="connsiteY42" fmla="*/ 577737 h 599687"/>
                <a:gd name="connsiteX43" fmla="*/ 402046 w 606580"/>
                <a:gd name="connsiteY43" fmla="*/ 577454 h 599687"/>
                <a:gd name="connsiteX44" fmla="*/ 400061 w 606580"/>
                <a:gd name="connsiteY44" fmla="*/ 576463 h 599687"/>
                <a:gd name="connsiteX45" fmla="*/ 399777 w 606580"/>
                <a:gd name="connsiteY45" fmla="*/ 576463 h 599687"/>
                <a:gd name="connsiteX46" fmla="*/ 397649 w 606580"/>
                <a:gd name="connsiteY46" fmla="*/ 575047 h 599687"/>
                <a:gd name="connsiteX47" fmla="*/ 397224 w 606580"/>
                <a:gd name="connsiteY47" fmla="*/ 574764 h 599687"/>
                <a:gd name="connsiteX48" fmla="*/ 395380 w 606580"/>
                <a:gd name="connsiteY48" fmla="*/ 573489 h 599687"/>
                <a:gd name="connsiteX49" fmla="*/ 395096 w 606580"/>
                <a:gd name="connsiteY49" fmla="*/ 573206 h 599687"/>
                <a:gd name="connsiteX50" fmla="*/ 391408 w 606580"/>
                <a:gd name="connsiteY50" fmla="*/ 569524 h 599687"/>
                <a:gd name="connsiteX51" fmla="*/ 391125 w 606580"/>
                <a:gd name="connsiteY51" fmla="*/ 569241 h 599687"/>
                <a:gd name="connsiteX52" fmla="*/ 389848 w 606580"/>
                <a:gd name="connsiteY52" fmla="*/ 567400 h 599687"/>
                <a:gd name="connsiteX53" fmla="*/ 389564 w 606580"/>
                <a:gd name="connsiteY53" fmla="*/ 567117 h 599687"/>
                <a:gd name="connsiteX54" fmla="*/ 389564 w 606580"/>
                <a:gd name="connsiteY54" fmla="*/ 566975 h 599687"/>
                <a:gd name="connsiteX55" fmla="*/ 388146 w 606580"/>
                <a:gd name="connsiteY55" fmla="*/ 564709 h 599687"/>
                <a:gd name="connsiteX56" fmla="*/ 387295 w 606580"/>
                <a:gd name="connsiteY56" fmla="*/ 562868 h 599687"/>
                <a:gd name="connsiteX57" fmla="*/ 387153 w 606580"/>
                <a:gd name="connsiteY57" fmla="*/ 562585 h 599687"/>
                <a:gd name="connsiteX58" fmla="*/ 386586 w 606580"/>
                <a:gd name="connsiteY58" fmla="*/ 561169 h 599687"/>
                <a:gd name="connsiteX59" fmla="*/ 386160 w 606580"/>
                <a:gd name="connsiteY59" fmla="*/ 559895 h 599687"/>
                <a:gd name="connsiteX60" fmla="*/ 385877 w 606580"/>
                <a:gd name="connsiteY60" fmla="*/ 558620 h 599687"/>
                <a:gd name="connsiteX61" fmla="*/ 385451 w 606580"/>
                <a:gd name="connsiteY61" fmla="*/ 557062 h 599687"/>
                <a:gd name="connsiteX62" fmla="*/ 385309 w 606580"/>
                <a:gd name="connsiteY62" fmla="*/ 556213 h 599687"/>
                <a:gd name="connsiteX63" fmla="*/ 385025 w 606580"/>
                <a:gd name="connsiteY63" fmla="*/ 554372 h 599687"/>
                <a:gd name="connsiteX64" fmla="*/ 385025 w 606580"/>
                <a:gd name="connsiteY64" fmla="*/ 553664 h 599687"/>
                <a:gd name="connsiteX65" fmla="*/ 384884 w 606580"/>
                <a:gd name="connsiteY65" fmla="*/ 551540 h 599687"/>
                <a:gd name="connsiteX66" fmla="*/ 384884 w 606580"/>
                <a:gd name="connsiteY66" fmla="*/ 550831 h 599687"/>
                <a:gd name="connsiteX67" fmla="*/ 385025 w 606580"/>
                <a:gd name="connsiteY67" fmla="*/ 548849 h 599687"/>
                <a:gd name="connsiteX68" fmla="*/ 385167 w 606580"/>
                <a:gd name="connsiteY68" fmla="*/ 547999 h 599687"/>
                <a:gd name="connsiteX69" fmla="*/ 385451 w 606580"/>
                <a:gd name="connsiteY69" fmla="*/ 546158 h 599687"/>
                <a:gd name="connsiteX70" fmla="*/ 385451 w 606580"/>
                <a:gd name="connsiteY70" fmla="*/ 545875 h 599687"/>
                <a:gd name="connsiteX71" fmla="*/ 405309 w 606580"/>
                <a:gd name="connsiteY71" fmla="*/ 447739 h 599687"/>
                <a:gd name="connsiteX72" fmla="*/ 438783 w 606580"/>
                <a:gd name="connsiteY72" fmla="*/ 425648 h 599687"/>
                <a:gd name="connsiteX73" fmla="*/ 460910 w 606580"/>
                <a:gd name="connsiteY73" fmla="*/ 458927 h 599687"/>
                <a:gd name="connsiteX74" fmla="*/ 453676 w 606580"/>
                <a:gd name="connsiteY74" fmla="*/ 495037 h 599687"/>
                <a:gd name="connsiteX75" fmla="*/ 549844 w 606580"/>
                <a:gd name="connsiteY75" fmla="*/ 299898 h 599687"/>
                <a:gd name="connsiteX76" fmla="*/ 401904 w 606580"/>
                <a:gd name="connsiteY76" fmla="*/ 74172 h 599687"/>
                <a:gd name="connsiteX77" fmla="*/ 387295 w 606580"/>
                <a:gd name="connsiteY77" fmla="*/ 36787 h 599687"/>
                <a:gd name="connsiteX78" fmla="*/ 402915 w 606580"/>
                <a:gd name="connsiteY78" fmla="*/ 21794 h 599687"/>
                <a:gd name="connsiteX79" fmla="*/ 100707 w 606580"/>
                <a:gd name="connsiteY79" fmla="*/ 526 h 599687"/>
                <a:gd name="connsiteX80" fmla="*/ 199002 w 606580"/>
                <a:gd name="connsiteY80" fmla="*/ 20351 h 599687"/>
                <a:gd name="connsiteX81" fmla="*/ 199711 w 606580"/>
                <a:gd name="connsiteY81" fmla="*/ 20635 h 599687"/>
                <a:gd name="connsiteX82" fmla="*/ 201413 w 606580"/>
                <a:gd name="connsiteY82" fmla="*/ 21059 h 599687"/>
                <a:gd name="connsiteX83" fmla="*/ 202690 w 606580"/>
                <a:gd name="connsiteY83" fmla="*/ 21484 h 599687"/>
                <a:gd name="connsiteX84" fmla="*/ 203966 w 606580"/>
                <a:gd name="connsiteY84" fmla="*/ 21909 h 599687"/>
                <a:gd name="connsiteX85" fmla="*/ 205385 w 606580"/>
                <a:gd name="connsiteY85" fmla="*/ 22617 h 599687"/>
                <a:gd name="connsiteX86" fmla="*/ 206519 w 606580"/>
                <a:gd name="connsiteY86" fmla="*/ 23042 h 599687"/>
                <a:gd name="connsiteX87" fmla="*/ 207938 w 606580"/>
                <a:gd name="connsiteY87" fmla="*/ 23892 h 599687"/>
                <a:gd name="connsiteX88" fmla="*/ 208931 w 606580"/>
                <a:gd name="connsiteY88" fmla="*/ 24458 h 599687"/>
                <a:gd name="connsiteX89" fmla="*/ 210065 w 606580"/>
                <a:gd name="connsiteY89" fmla="*/ 25308 h 599687"/>
                <a:gd name="connsiteX90" fmla="*/ 211200 w 606580"/>
                <a:gd name="connsiteY90" fmla="*/ 26157 h 599687"/>
                <a:gd name="connsiteX91" fmla="*/ 212193 w 606580"/>
                <a:gd name="connsiteY91" fmla="*/ 27007 h 599687"/>
                <a:gd name="connsiteX92" fmla="*/ 213186 w 606580"/>
                <a:gd name="connsiteY92" fmla="*/ 27998 h 599687"/>
                <a:gd name="connsiteX93" fmla="*/ 214037 w 606580"/>
                <a:gd name="connsiteY93" fmla="*/ 28848 h 599687"/>
                <a:gd name="connsiteX94" fmla="*/ 215172 w 606580"/>
                <a:gd name="connsiteY94" fmla="*/ 29981 h 599687"/>
                <a:gd name="connsiteX95" fmla="*/ 215881 w 606580"/>
                <a:gd name="connsiteY95" fmla="*/ 30972 h 599687"/>
                <a:gd name="connsiteX96" fmla="*/ 216732 w 606580"/>
                <a:gd name="connsiteY96" fmla="*/ 32247 h 599687"/>
                <a:gd name="connsiteX97" fmla="*/ 217441 w 606580"/>
                <a:gd name="connsiteY97" fmla="*/ 33380 h 599687"/>
                <a:gd name="connsiteX98" fmla="*/ 218150 w 606580"/>
                <a:gd name="connsiteY98" fmla="*/ 34513 h 599687"/>
                <a:gd name="connsiteX99" fmla="*/ 219001 w 606580"/>
                <a:gd name="connsiteY99" fmla="*/ 36070 h 599687"/>
                <a:gd name="connsiteX100" fmla="*/ 219285 w 606580"/>
                <a:gd name="connsiteY100" fmla="*/ 36778 h 599687"/>
                <a:gd name="connsiteX101" fmla="*/ 219427 w 606580"/>
                <a:gd name="connsiteY101" fmla="*/ 37062 h 599687"/>
                <a:gd name="connsiteX102" fmla="*/ 220136 w 606580"/>
                <a:gd name="connsiteY102" fmla="*/ 38903 h 599687"/>
                <a:gd name="connsiteX103" fmla="*/ 220420 w 606580"/>
                <a:gd name="connsiteY103" fmla="*/ 39611 h 599687"/>
                <a:gd name="connsiteX104" fmla="*/ 220845 w 606580"/>
                <a:gd name="connsiteY104" fmla="*/ 41452 h 599687"/>
                <a:gd name="connsiteX105" fmla="*/ 221129 w 606580"/>
                <a:gd name="connsiteY105" fmla="*/ 42443 h 599687"/>
                <a:gd name="connsiteX106" fmla="*/ 221413 w 606580"/>
                <a:gd name="connsiteY106" fmla="*/ 44001 h 599687"/>
                <a:gd name="connsiteX107" fmla="*/ 221554 w 606580"/>
                <a:gd name="connsiteY107" fmla="*/ 45133 h 599687"/>
                <a:gd name="connsiteX108" fmla="*/ 221696 w 606580"/>
                <a:gd name="connsiteY108" fmla="*/ 46408 h 599687"/>
                <a:gd name="connsiteX109" fmla="*/ 221696 w 606580"/>
                <a:gd name="connsiteY109" fmla="*/ 47966 h 599687"/>
                <a:gd name="connsiteX110" fmla="*/ 221696 w 606580"/>
                <a:gd name="connsiteY110" fmla="*/ 48957 h 599687"/>
                <a:gd name="connsiteX111" fmla="*/ 221554 w 606580"/>
                <a:gd name="connsiteY111" fmla="*/ 50798 h 599687"/>
                <a:gd name="connsiteX112" fmla="*/ 221413 w 606580"/>
                <a:gd name="connsiteY112" fmla="*/ 51648 h 599687"/>
                <a:gd name="connsiteX113" fmla="*/ 221129 w 606580"/>
                <a:gd name="connsiteY113" fmla="*/ 53488 h 599687"/>
                <a:gd name="connsiteX114" fmla="*/ 221129 w 606580"/>
                <a:gd name="connsiteY114" fmla="*/ 53772 h 599687"/>
                <a:gd name="connsiteX115" fmla="*/ 201271 w 606580"/>
                <a:gd name="connsiteY115" fmla="*/ 151908 h 599687"/>
                <a:gd name="connsiteX116" fmla="*/ 173471 w 606580"/>
                <a:gd name="connsiteY116" fmla="*/ 174708 h 599687"/>
                <a:gd name="connsiteX117" fmla="*/ 167939 w 606580"/>
                <a:gd name="connsiteY117" fmla="*/ 174141 h 599687"/>
                <a:gd name="connsiteX118" fmla="*/ 145670 w 606580"/>
                <a:gd name="connsiteY118" fmla="*/ 140721 h 599687"/>
                <a:gd name="connsiteX119" fmla="*/ 153046 w 606580"/>
                <a:gd name="connsiteY119" fmla="*/ 104610 h 599687"/>
                <a:gd name="connsiteX120" fmla="*/ 56736 w 606580"/>
                <a:gd name="connsiteY120" fmla="*/ 299892 h 599687"/>
                <a:gd name="connsiteX121" fmla="*/ 204675 w 606580"/>
                <a:gd name="connsiteY121" fmla="*/ 525621 h 599687"/>
                <a:gd name="connsiteX122" fmla="*/ 219285 w 606580"/>
                <a:gd name="connsiteY122" fmla="*/ 562865 h 599687"/>
                <a:gd name="connsiteX123" fmla="*/ 193328 w 606580"/>
                <a:gd name="connsiteY123" fmla="*/ 579858 h 599687"/>
                <a:gd name="connsiteX124" fmla="*/ 181981 w 606580"/>
                <a:gd name="connsiteY124" fmla="*/ 577451 h 599687"/>
                <a:gd name="connsiteX125" fmla="*/ 0 w 606580"/>
                <a:gd name="connsiteY125" fmla="*/ 299892 h 599687"/>
                <a:gd name="connsiteX126" fmla="*/ 116167 w 606580"/>
                <a:gd name="connsiteY126" fmla="*/ 61419 h 599687"/>
                <a:gd name="connsiteX127" fmla="*/ 89359 w 606580"/>
                <a:gd name="connsiteY127" fmla="*/ 56037 h 599687"/>
                <a:gd name="connsiteX128" fmla="*/ 67232 w 606580"/>
                <a:gd name="connsiteY128" fmla="*/ 22759 h 599687"/>
                <a:gd name="connsiteX129" fmla="*/ 100707 w 606580"/>
                <a:gd name="connsiteY129" fmla="*/ 526 h 59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606580" h="599687">
                  <a:moveTo>
                    <a:pt x="323222" y="317731"/>
                  </a:moveTo>
                  <a:lnTo>
                    <a:pt x="323222" y="392639"/>
                  </a:lnTo>
                  <a:cubicBezTo>
                    <a:pt x="338970" y="387541"/>
                    <a:pt x="346631" y="375788"/>
                    <a:pt x="346631" y="356955"/>
                  </a:cubicBezTo>
                  <a:cubicBezTo>
                    <a:pt x="346631" y="336281"/>
                    <a:pt x="338261" y="325803"/>
                    <a:pt x="323222" y="317731"/>
                  </a:cubicBezTo>
                  <a:close/>
                  <a:moveTo>
                    <a:pt x="293571" y="202609"/>
                  </a:moveTo>
                  <a:cubicBezTo>
                    <a:pt x="275270" y="206007"/>
                    <a:pt x="265906" y="215636"/>
                    <a:pt x="265906" y="231354"/>
                  </a:cubicBezTo>
                  <a:cubicBezTo>
                    <a:pt x="265906" y="250045"/>
                    <a:pt x="276972" y="258258"/>
                    <a:pt x="293571" y="264914"/>
                  </a:cubicBezTo>
                  <a:close/>
                  <a:moveTo>
                    <a:pt x="308610" y="140870"/>
                  </a:moveTo>
                  <a:cubicBezTo>
                    <a:pt x="315987" y="140870"/>
                    <a:pt x="324357" y="146817"/>
                    <a:pt x="324357" y="155172"/>
                  </a:cubicBezTo>
                  <a:lnTo>
                    <a:pt x="324357" y="165084"/>
                  </a:lnTo>
                  <a:cubicBezTo>
                    <a:pt x="348192" y="167208"/>
                    <a:pt x="377985" y="175987"/>
                    <a:pt x="377985" y="193546"/>
                  </a:cubicBezTo>
                  <a:cubicBezTo>
                    <a:pt x="377985" y="202184"/>
                    <a:pt x="371317" y="214220"/>
                    <a:pt x="360251" y="214220"/>
                  </a:cubicBezTo>
                  <a:cubicBezTo>
                    <a:pt x="356278" y="214220"/>
                    <a:pt x="352732" y="212379"/>
                    <a:pt x="348334" y="210255"/>
                  </a:cubicBezTo>
                  <a:cubicBezTo>
                    <a:pt x="342801" y="207281"/>
                    <a:pt x="335423" y="203600"/>
                    <a:pt x="324357" y="201901"/>
                  </a:cubicBezTo>
                  <a:lnTo>
                    <a:pt x="324357" y="275817"/>
                  </a:lnTo>
                  <a:cubicBezTo>
                    <a:pt x="347766" y="284596"/>
                    <a:pt x="384369" y="301447"/>
                    <a:pt x="384369" y="354831"/>
                  </a:cubicBezTo>
                  <a:cubicBezTo>
                    <a:pt x="384369" y="395754"/>
                    <a:pt x="362663" y="423083"/>
                    <a:pt x="324357" y="430447"/>
                  </a:cubicBezTo>
                  <a:lnTo>
                    <a:pt x="324357" y="444465"/>
                  </a:lnTo>
                  <a:cubicBezTo>
                    <a:pt x="324357" y="452820"/>
                    <a:pt x="315987" y="458767"/>
                    <a:pt x="308610" y="458767"/>
                  </a:cubicBezTo>
                  <a:cubicBezTo>
                    <a:pt x="299955" y="458767"/>
                    <a:pt x="292862" y="452395"/>
                    <a:pt x="292862" y="444465"/>
                  </a:cubicBezTo>
                  <a:lnTo>
                    <a:pt x="292862" y="432429"/>
                  </a:lnTo>
                  <a:cubicBezTo>
                    <a:pt x="249449" y="429455"/>
                    <a:pt x="222210" y="404392"/>
                    <a:pt x="222210" y="386975"/>
                  </a:cubicBezTo>
                  <a:cubicBezTo>
                    <a:pt x="222210" y="377629"/>
                    <a:pt x="230297" y="366442"/>
                    <a:pt x="240369" y="366442"/>
                  </a:cubicBezTo>
                  <a:cubicBezTo>
                    <a:pt x="246186" y="366442"/>
                    <a:pt x="250017" y="370407"/>
                    <a:pt x="254557" y="375080"/>
                  </a:cubicBezTo>
                  <a:cubicBezTo>
                    <a:pt x="261366" y="382019"/>
                    <a:pt x="271156" y="392356"/>
                    <a:pt x="292862" y="394763"/>
                  </a:cubicBezTo>
                  <a:lnTo>
                    <a:pt x="292862" y="305553"/>
                  </a:lnTo>
                  <a:cubicBezTo>
                    <a:pt x="263494" y="295216"/>
                    <a:pt x="228594" y="281339"/>
                    <a:pt x="228594" y="233478"/>
                  </a:cubicBezTo>
                  <a:cubicBezTo>
                    <a:pt x="228594" y="195387"/>
                    <a:pt x="251861" y="171031"/>
                    <a:pt x="292862" y="165934"/>
                  </a:cubicBezTo>
                  <a:lnTo>
                    <a:pt x="292862" y="155172"/>
                  </a:lnTo>
                  <a:cubicBezTo>
                    <a:pt x="292862" y="147384"/>
                    <a:pt x="299955" y="140870"/>
                    <a:pt x="308610" y="140870"/>
                  </a:cubicBezTo>
                  <a:close/>
                  <a:moveTo>
                    <a:pt x="402915" y="21794"/>
                  </a:moveTo>
                  <a:cubicBezTo>
                    <a:pt x="409670" y="19156"/>
                    <a:pt x="417436" y="19086"/>
                    <a:pt x="424599" y="22201"/>
                  </a:cubicBezTo>
                  <a:cubicBezTo>
                    <a:pt x="535093" y="70490"/>
                    <a:pt x="606580" y="179388"/>
                    <a:pt x="606580" y="299898"/>
                  </a:cubicBezTo>
                  <a:cubicBezTo>
                    <a:pt x="606580" y="394211"/>
                    <a:pt x="562751" y="481584"/>
                    <a:pt x="490413" y="538228"/>
                  </a:cubicBezTo>
                  <a:lnTo>
                    <a:pt x="517221" y="543609"/>
                  </a:lnTo>
                  <a:cubicBezTo>
                    <a:pt x="532539" y="546725"/>
                    <a:pt x="542468" y="561594"/>
                    <a:pt x="539348" y="576888"/>
                  </a:cubicBezTo>
                  <a:cubicBezTo>
                    <a:pt x="536653" y="590341"/>
                    <a:pt x="524880" y="599687"/>
                    <a:pt x="511547" y="599687"/>
                  </a:cubicBezTo>
                  <a:cubicBezTo>
                    <a:pt x="509703" y="599687"/>
                    <a:pt x="507859" y="599404"/>
                    <a:pt x="506015" y="599121"/>
                  </a:cubicBezTo>
                  <a:lnTo>
                    <a:pt x="407578" y="579295"/>
                  </a:lnTo>
                  <a:cubicBezTo>
                    <a:pt x="407578" y="579295"/>
                    <a:pt x="407578" y="579295"/>
                    <a:pt x="407436" y="579295"/>
                  </a:cubicBezTo>
                  <a:cubicBezTo>
                    <a:pt x="406727" y="579012"/>
                    <a:pt x="405876" y="578870"/>
                    <a:pt x="405025" y="578587"/>
                  </a:cubicBezTo>
                  <a:cubicBezTo>
                    <a:pt x="404883" y="578587"/>
                    <a:pt x="404741" y="578445"/>
                    <a:pt x="404599" y="578445"/>
                  </a:cubicBezTo>
                  <a:cubicBezTo>
                    <a:pt x="403890" y="578304"/>
                    <a:pt x="403323" y="578021"/>
                    <a:pt x="402614" y="577737"/>
                  </a:cubicBezTo>
                  <a:cubicBezTo>
                    <a:pt x="402472" y="577737"/>
                    <a:pt x="402188" y="577596"/>
                    <a:pt x="402046" y="577454"/>
                  </a:cubicBezTo>
                  <a:cubicBezTo>
                    <a:pt x="401337" y="577171"/>
                    <a:pt x="400628" y="576888"/>
                    <a:pt x="400061" y="576463"/>
                  </a:cubicBezTo>
                  <a:cubicBezTo>
                    <a:pt x="399919" y="576463"/>
                    <a:pt x="399777" y="576463"/>
                    <a:pt x="399777" y="576463"/>
                  </a:cubicBezTo>
                  <a:cubicBezTo>
                    <a:pt x="399068" y="576038"/>
                    <a:pt x="398358" y="575613"/>
                    <a:pt x="397649" y="575047"/>
                  </a:cubicBezTo>
                  <a:cubicBezTo>
                    <a:pt x="397507" y="575047"/>
                    <a:pt x="397366" y="574905"/>
                    <a:pt x="397224" y="574764"/>
                  </a:cubicBezTo>
                  <a:cubicBezTo>
                    <a:pt x="396515" y="574480"/>
                    <a:pt x="395947" y="573914"/>
                    <a:pt x="395380" y="573489"/>
                  </a:cubicBezTo>
                  <a:cubicBezTo>
                    <a:pt x="395380" y="573489"/>
                    <a:pt x="395238" y="573347"/>
                    <a:pt x="395096" y="573206"/>
                  </a:cubicBezTo>
                  <a:cubicBezTo>
                    <a:pt x="393820" y="572073"/>
                    <a:pt x="392543" y="570940"/>
                    <a:pt x="391408" y="569524"/>
                  </a:cubicBezTo>
                  <a:cubicBezTo>
                    <a:pt x="391266" y="569382"/>
                    <a:pt x="391266" y="569382"/>
                    <a:pt x="391125" y="569241"/>
                  </a:cubicBezTo>
                  <a:cubicBezTo>
                    <a:pt x="390699" y="568674"/>
                    <a:pt x="390274" y="568108"/>
                    <a:pt x="389848" y="567400"/>
                  </a:cubicBezTo>
                  <a:cubicBezTo>
                    <a:pt x="389706" y="567400"/>
                    <a:pt x="389706" y="567258"/>
                    <a:pt x="389564" y="567117"/>
                  </a:cubicBezTo>
                  <a:cubicBezTo>
                    <a:pt x="389564" y="567117"/>
                    <a:pt x="389564" y="567117"/>
                    <a:pt x="389564" y="566975"/>
                  </a:cubicBezTo>
                  <a:cubicBezTo>
                    <a:pt x="388997" y="566267"/>
                    <a:pt x="388572" y="565559"/>
                    <a:pt x="388146" y="564709"/>
                  </a:cubicBezTo>
                  <a:cubicBezTo>
                    <a:pt x="387862" y="564143"/>
                    <a:pt x="387579" y="563435"/>
                    <a:pt x="387295" y="562868"/>
                  </a:cubicBezTo>
                  <a:cubicBezTo>
                    <a:pt x="387295" y="562727"/>
                    <a:pt x="387153" y="562585"/>
                    <a:pt x="387153" y="562585"/>
                  </a:cubicBezTo>
                  <a:cubicBezTo>
                    <a:pt x="387011" y="562019"/>
                    <a:pt x="386728" y="561594"/>
                    <a:pt x="386586" y="561169"/>
                  </a:cubicBezTo>
                  <a:cubicBezTo>
                    <a:pt x="386444" y="560744"/>
                    <a:pt x="386302" y="560319"/>
                    <a:pt x="386160" y="559895"/>
                  </a:cubicBezTo>
                  <a:cubicBezTo>
                    <a:pt x="386018" y="559470"/>
                    <a:pt x="386018" y="559045"/>
                    <a:pt x="385877" y="558620"/>
                  </a:cubicBezTo>
                  <a:cubicBezTo>
                    <a:pt x="385735" y="558195"/>
                    <a:pt x="385593" y="557629"/>
                    <a:pt x="385451" y="557062"/>
                  </a:cubicBezTo>
                  <a:cubicBezTo>
                    <a:pt x="385451" y="556779"/>
                    <a:pt x="385309" y="556496"/>
                    <a:pt x="385309" y="556213"/>
                  </a:cubicBezTo>
                  <a:cubicBezTo>
                    <a:pt x="385167" y="555646"/>
                    <a:pt x="385167" y="554938"/>
                    <a:pt x="385025" y="554372"/>
                  </a:cubicBezTo>
                  <a:cubicBezTo>
                    <a:pt x="385025" y="554089"/>
                    <a:pt x="385025" y="553805"/>
                    <a:pt x="385025" y="553664"/>
                  </a:cubicBezTo>
                  <a:cubicBezTo>
                    <a:pt x="384884" y="552956"/>
                    <a:pt x="384884" y="552248"/>
                    <a:pt x="384884" y="551540"/>
                  </a:cubicBezTo>
                  <a:cubicBezTo>
                    <a:pt x="384884" y="551256"/>
                    <a:pt x="384884" y="551115"/>
                    <a:pt x="384884" y="550831"/>
                  </a:cubicBezTo>
                  <a:cubicBezTo>
                    <a:pt x="384884" y="550123"/>
                    <a:pt x="385025" y="549415"/>
                    <a:pt x="385025" y="548849"/>
                  </a:cubicBezTo>
                  <a:cubicBezTo>
                    <a:pt x="385025" y="548566"/>
                    <a:pt x="385167" y="548283"/>
                    <a:pt x="385167" y="547999"/>
                  </a:cubicBezTo>
                  <a:cubicBezTo>
                    <a:pt x="385167" y="547291"/>
                    <a:pt x="385309" y="546725"/>
                    <a:pt x="385451" y="546158"/>
                  </a:cubicBezTo>
                  <a:cubicBezTo>
                    <a:pt x="385451" y="546017"/>
                    <a:pt x="385451" y="546017"/>
                    <a:pt x="385451" y="545875"/>
                  </a:cubicBezTo>
                  <a:lnTo>
                    <a:pt x="405309" y="447739"/>
                  </a:lnTo>
                  <a:cubicBezTo>
                    <a:pt x="408429" y="432445"/>
                    <a:pt x="423322" y="422533"/>
                    <a:pt x="438783" y="425648"/>
                  </a:cubicBezTo>
                  <a:cubicBezTo>
                    <a:pt x="454102" y="428622"/>
                    <a:pt x="464031" y="443633"/>
                    <a:pt x="460910" y="458927"/>
                  </a:cubicBezTo>
                  <a:lnTo>
                    <a:pt x="453676" y="495037"/>
                  </a:lnTo>
                  <a:cubicBezTo>
                    <a:pt x="513391" y="449014"/>
                    <a:pt x="549844" y="377359"/>
                    <a:pt x="549844" y="299898"/>
                  </a:cubicBezTo>
                  <a:cubicBezTo>
                    <a:pt x="549844" y="201904"/>
                    <a:pt x="491831" y="113398"/>
                    <a:pt x="401904" y="74172"/>
                  </a:cubicBezTo>
                  <a:cubicBezTo>
                    <a:pt x="387579" y="67799"/>
                    <a:pt x="380912" y="51231"/>
                    <a:pt x="387295" y="36787"/>
                  </a:cubicBezTo>
                  <a:cubicBezTo>
                    <a:pt x="390415" y="29636"/>
                    <a:pt x="396160" y="24431"/>
                    <a:pt x="402915" y="21794"/>
                  </a:cubicBezTo>
                  <a:close/>
                  <a:moveTo>
                    <a:pt x="100707" y="526"/>
                  </a:moveTo>
                  <a:lnTo>
                    <a:pt x="199002" y="20351"/>
                  </a:lnTo>
                  <a:cubicBezTo>
                    <a:pt x="199286" y="20493"/>
                    <a:pt x="199427" y="20493"/>
                    <a:pt x="199711" y="20635"/>
                  </a:cubicBezTo>
                  <a:cubicBezTo>
                    <a:pt x="200278" y="20776"/>
                    <a:pt x="200846" y="20918"/>
                    <a:pt x="201413" y="21059"/>
                  </a:cubicBezTo>
                  <a:cubicBezTo>
                    <a:pt x="201839" y="21201"/>
                    <a:pt x="202264" y="21343"/>
                    <a:pt x="202690" y="21484"/>
                  </a:cubicBezTo>
                  <a:cubicBezTo>
                    <a:pt x="203115" y="21626"/>
                    <a:pt x="203541" y="21768"/>
                    <a:pt x="203966" y="21909"/>
                  </a:cubicBezTo>
                  <a:cubicBezTo>
                    <a:pt x="204534" y="22192"/>
                    <a:pt x="204959" y="22334"/>
                    <a:pt x="205385" y="22617"/>
                  </a:cubicBezTo>
                  <a:cubicBezTo>
                    <a:pt x="205810" y="22759"/>
                    <a:pt x="206094" y="22900"/>
                    <a:pt x="206519" y="23042"/>
                  </a:cubicBezTo>
                  <a:cubicBezTo>
                    <a:pt x="206945" y="23325"/>
                    <a:pt x="207370" y="23608"/>
                    <a:pt x="207938" y="23892"/>
                  </a:cubicBezTo>
                  <a:cubicBezTo>
                    <a:pt x="208222" y="24033"/>
                    <a:pt x="208505" y="24317"/>
                    <a:pt x="208931" y="24458"/>
                  </a:cubicBezTo>
                  <a:cubicBezTo>
                    <a:pt x="209356" y="24741"/>
                    <a:pt x="209640" y="25025"/>
                    <a:pt x="210065" y="25308"/>
                  </a:cubicBezTo>
                  <a:cubicBezTo>
                    <a:pt x="210491" y="25591"/>
                    <a:pt x="210775" y="25874"/>
                    <a:pt x="211200" y="26157"/>
                  </a:cubicBezTo>
                  <a:cubicBezTo>
                    <a:pt x="211484" y="26441"/>
                    <a:pt x="211768" y="26724"/>
                    <a:pt x="212193" y="27007"/>
                  </a:cubicBezTo>
                  <a:cubicBezTo>
                    <a:pt x="212477" y="27290"/>
                    <a:pt x="212902" y="27574"/>
                    <a:pt x="213186" y="27998"/>
                  </a:cubicBezTo>
                  <a:cubicBezTo>
                    <a:pt x="213470" y="28282"/>
                    <a:pt x="213753" y="28565"/>
                    <a:pt x="214037" y="28848"/>
                  </a:cubicBezTo>
                  <a:cubicBezTo>
                    <a:pt x="214462" y="29273"/>
                    <a:pt x="214746" y="29556"/>
                    <a:pt x="215172" y="29981"/>
                  </a:cubicBezTo>
                  <a:cubicBezTo>
                    <a:pt x="215314" y="30264"/>
                    <a:pt x="215597" y="30689"/>
                    <a:pt x="215881" y="30972"/>
                  </a:cubicBezTo>
                  <a:cubicBezTo>
                    <a:pt x="216165" y="31397"/>
                    <a:pt x="216448" y="31822"/>
                    <a:pt x="216732" y="32247"/>
                  </a:cubicBezTo>
                  <a:cubicBezTo>
                    <a:pt x="217016" y="32530"/>
                    <a:pt x="217299" y="32955"/>
                    <a:pt x="217441" y="33380"/>
                  </a:cubicBezTo>
                  <a:cubicBezTo>
                    <a:pt x="217725" y="33805"/>
                    <a:pt x="218008" y="34088"/>
                    <a:pt x="218150" y="34513"/>
                  </a:cubicBezTo>
                  <a:cubicBezTo>
                    <a:pt x="218434" y="35079"/>
                    <a:pt x="218718" y="35504"/>
                    <a:pt x="219001" y="36070"/>
                  </a:cubicBezTo>
                  <a:cubicBezTo>
                    <a:pt x="219143" y="36354"/>
                    <a:pt x="219285" y="36495"/>
                    <a:pt x="219285" y="36778"/>
                  </a:cubicBezTo>
                  <a:cubicBezTo>
                    <a:pt x="219427" y="36920"/>
                    <a:pt x="219427" y="36920"/>
                    <a:pt x="219427" y="37062"/>
                  </a:cubicBezTo>
                  <a:cubicBezTo>
                    <a:pt x="219711" y="37628"/>
                    <a:pt x="219852" y="38194"/>
                    <a:pt x="220136" y="38903"/>
                  </a:cubicBezTo>
                  <a:cubicBezTo>
                    <a:pt x="220136" y="39044"/>
                    <a:pt x="220278" y="39327"/>
                    <a:pt x="220420" y="39611"/>
                  </a:cubicBezTo>
                  <a:cubicBezTo>
                    <a:pt x="220562" y="40319"/>
                    <a:pt x="220703" y="40885"/>
                    <a:pt x="220845" y="41452"/>
                  </a:cubicBezTo>
                  <a:cubicBezTo>
                    <a:pt x="220987" y="41735"/>
                    <a:pt x="220987" y="42018"/>
                    <a:pt x="221129" y="42443"/>
                  </a:cubicBezTo>
                  <a:cubicBezTo>
                    <a:pt x="221271" y="42868"/>
                    <a:pt x="221271" y="43434"/>
                    <a:pt x="221413" y="44001"/>
                  </a:cubicBezTo>
                  <a:cubicBezTo>
                    <a:pt x="221413" y="44425"/>
                    <a:pt x="221554" y="44709"/>
                    <a:pt x="221554" y="45133"/>
                  </a:cubicBezTo>
                  <a:cubicBezTo>
                    <a:pt x="221554" y="45558"/>
                    <a:pt x="221554" y="45983"/>
                    <a:pt x="221696" y="46408"/>
                  </a:cubicBezTo>
                  <a:cubicBezTo>
                    <a:pt x="221696" y="46974"/>
                    <a:pt x="221696" y="47399"/>
                    <a:pt x="221696" y="47966"/>
                  </a:cubicBezTo>
                  <a:cubicBezTo>
                    <a:pt x="221696" y="48249"/>
                    <a:pt x="221696" y="48532"/>
                    <a:pt x="221696" y="48957"/>
                  </a:cubicBezTo>
                  <a:cubicBezTo>
                    <a:pt x="221696" y="49523"/>
                    <a:pt x="221696" y="50090"/>
                    <a:pt x="221554" y="50798"/>
                  </a:cubicBezTo>
                  <a:cubicBezTo>
                    <a:pt x="221554" y="51081"/>
                    <a:pt x="221554" y="51364"/>
                    <a:pt x="221413" y="51648"/>
                  </a:cubicBezTo>
                  <a:cubicBezTo>
                    <a:pt x="221413" y="52356"/>
                    <a:pt x="221271" y="52922"/>
                    <a:pt x="221129" y="53488"/>
                  </a:cubicBezTo>
                  <a:cubicBezTo>
                    <a:pt x="221129" y="53630"/>
                    <a:pt x="221129" y="53630"/>
                    <a:pt x="221129" y="53772"/>
                  </a:cubicBezTo>
                  <a:lnTo>
                    <a:pt x="201271" y="151908"/>
                  </a:lnTo>
                  <a:cubicBezTo>
                    <a:pt x="198576" y="165361"/>
                    <a:pt x="186804" y="174708"/>
                    <a:pt x="173471" y="174708"/>
                  </a:cubicBezTo>
                  <a:cubicBezTo>
                    <a:pt x="171627" y="174708"/>
                    <a:pt x="169783" y="174425"/>
                    <a:pt x="167939" y="174141"/>
                  </a:cubicBezTo>
                  <a:cubicBezTo>
                    <a:pt x="152478" y="171026"/>
                    <a:pt x="142549" y="156015"/>
                    <a:pt x="145670" y="140721"/>
                  </a:cubicBezTo>
                  <a:lnTo>
                    <a:pt x="153046" y="104610"/>
                  </a:lnTo>
                  <a:cubicBezTo>
                    <a:pt x="93189" y="150634"/>
                    <a:pt x="56736" y="222289"/>
                    <a:pt x="56736" y="299892"/>
                  </a:cubicBezTo>
                  <a:cubicBezTo>
                    <a:pt x="56736" y="397746"/>
                    <a:pt x="114749" y="486395"/>
                    <a:pt x="204675" y="525621"/>
                  </a:cubicBezTo>
                  <a:cubicBezTo>
                    <a:pt x="219001" y="531852"/>
                    <a:pt x="225668" y="548562"/>
                    <a:pt x="219285" y="562865"/>
                  </a:cubicBezTo>
                  <a:cubicBezTo>
                    <a:pt x="214746" y="573485"/>
                    <a:pt x="204250" y="579858"/>
                    <a:pt x="193328" y="579858"/>
                  </a:cubicBezTo>
                  <a:cubicBezTo>
                    <a:pt x="189499" y="579858"/>
                    <a:pt x="185669" y="579008"/>
                    <a:pt x="181981" y="577451"/>
                  </a:cubicBezTo>
                  <a:cubicBezTo>
                    <a:pt x="71487" y="529303"/>
                    <a:pt x="0" y="420262"/>
                    <a:pt x="0" y="299892"/>
                  </a:cubicBezTo>
                  <a:cubicBezTo>
                    <a:pt x="0" y="205437"/>
                    <a:pt x="43970" y="118063"/>
                    <a:pt x="116167" y="61419"/>
                  </a:cubicBezTo>
                  <a:lnTo>
                    <a:pt x="89359" y="56037"/>
                  </a:lnTo>
                  <a:cubicBezTo>
                    <a:pt x="74041" y="53064"/>
                    <a:pt x="64112" y="38053"/>
                    <a:pt x="67232" y="22759"/>
                  </a:cubicBezTo>
                  <a:cubicBezTo>
                    <a:pt x="70353" y="7465"/>
                    <a:pt x="85246" y="-2448"/>
                    <a:pt x="100707" y="526"/>
                  </a:cubicBezTo>
                  <a:close/>
                </a:path>
              </a:pathLst>
            </a:cu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i="1">
                <a:solidFill>
                  <a:schemeClr val="tx1"/>
                </a:solidFill>
              </a:endParaRPr>
            </a:p>
          </p:txBody>
        </p:sp>
      </p:grpSp>
      <p:sp>
        <p:nvSpPr>
          <p:cNvPr id="204" name="ïṩḷïḍê"/>
          <p:cNvSpPr/>
          <p:nvPr/>
        </p:nvSpPr>
        <p:spPr>
          <a:xfrm>
            <a:off x="6489065" y="4864735"/>
            <a:ext cx="190500" cy="190500"/>
          </a:xfrm>
          <a:prstGeom prst="ellipse">
            <a:avLst/>
          </a:prstGeom>
          <a:solidFill>
            <a:schemeClr val="accent3"/>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i="1">
              <a:solidFill>
                <a:schemeClr val="tx1"/>
              </a:solidFill>
            </a:endParaRPr>
          </a:p>
        </p:txBody>
      </p:sp>
      <p:grpSp>
        <p:nvGrpSpPr>
          <p:cNvPr id="205" name="ïś1ïḑê"/>
          <p:cNvGrpSpPr/>
          <p:nvPr/>
        </p:nvGrpSpPr>
        <p:grpSpPr>
          <a:xfrm>
            <a:off x="8223885" y="4477385"/>
            <a:ext cx="3295015" cy="965200"/>
            <a:chOff x="8133683" y="1578132"/>
            <a:chExt cx="3385217" cy="965044"/>
          </a:xfrm>
        </p:grpSpPr>
        <p:sp>
          <p:nvSpPr>
            <p:cNvPr id="211" name="išḻíḍe"/>
            <p:cNvSpPr txBox="1"/>
            <p:nvPr/>
          </p:nvSpPr>
          <p:spPr>
            <a:xfrm flipH="1">
              <a:off x="8133683" y="1923634"/>
              <a:ext cx="3385216" cy="619542"/>
            </a:xfrm>
            <a:prstGeom prst="rect">
              <a:avLst/>
            </a:prstGeom>
            <a:noFill/>
          </p:spPr>
          <p:txBody>
            <a:bodyPr wrap="square" lIns="91440" tIns="45720" rIns="91440" bIns="4572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发起心理辅导单预约心理咨询教师</a:t>
              </a:r>
            </a:p>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心理辅导记录</a:t>
              </a:r>
            </a:p>
          </p:txBody>
        </p:sp>
        <p:sp>
          <p:nvSpPr>
            <p:cNvPr id="212" name="ïś1îdè"/>
            <p:cNvSpPr/>
            <p:nvPr/>
          </p:nvSpPr>
          <p:spPr>
            <a:xfrm flipH="1">
              <a:off x="8133684" y="1578132"/>
              <a:ext cx="3385216" cy="345502"/>
            </a:xfrm>
            <a:prstGeom prst="rect">
              <a:avLst/>
            </a:prstGeom>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b="1" dirty="0">
                  <a:solidFill>
                    <a:schemeClr val="tx2"/>
                  </a:solidFill>
                  <a:latin typeface="微软雅黑" panose="020B0503020204020204" pitchFamily="34" charset="-122"/>
                  <a:ea typeface="微软雅黑" panose="020B0503020204020204" pitchFamily="34" charset="-122"/>
                </a:rPr>
                <a:t>心理健康</a:t>
              </a:r>
            </a:p>
          </p:txBody>
        </p:sp>
      </p:grpSp>
      <p:grpSp>
        <p:nvGrpSpPr>
          <p:cNvPr id="235" name="îṥḷiḑè"/>
          <p:cNvGrpSpPr/>
          <p:nvPr/>
        </p:nvGrpSpPr>
        <p:grpSpPr>
          <a:xfrm>
            <a:off x="7639050" y="4605655"/>
            <a:ext cx="556260" cy="518160"/>
            <a:chOff x="7638841" y="4605508"/>
            <a:chExt cx="556576" cy="518162"/>
          </a:xfrm>
        </p:grpSpPr>
        <p:sp>
          <p:nvSpPr>
            <p:cNvPr id="209" name="ï$ḷiḓe"/>
            <p:cNvSpPr/>
            <p:nvPr/>
          </p:nvSpPr>
          <p:spPr>
            <a:xfrm>
              <a:off x="7638841" y="4605508"/>
              <a:ext cx="556576" cy="518162"/>
            </a:xfrm>
            <a:prstGeom prst="wedgeEllipseCallout">
              <a:avLst>
                <a:gd name="adj1" fmla="val 43243"/>
                <a:gd name="adj2" fmla="val 52538"/>
              </a:avLst>
            </a:prstGeom>
            <a:solidFill>
              <a:schemeClr val="accent3"/>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lnSpcReduction="10000"/>
            </a:bodyPr>
            <a:lstStyle/>
            <a:p>
              <a:pPr algn="ctr" defTabSz="914400"/>
              <a:endParaRPr lang="zh-CN" altLang="en-US" sz="2000" b="1" i="1">
                <a:solidFill>
                  <a:schemeClr val="tx1"/>
                </a:solidFill>
              </a:endParaRPr>
            </a:p>
          </p:txBody>
        </p:sp>
        <p:sp>
          <p:nvSpPr>
            <p:cNvPr id="210" name="í$1îḓé"/>
            <p:cNvSpPr/>
            <p:nvPr/>
          </p:nvSpPr>
          <p:spPr>
            <a:xfrm>
              <a:off x="7694523" y="4657718"/>
              <a:ext cx="476190" cy="443325"/>
            </a:xfrm>
            <a:prstGeom prst="wedgeEllipseCallout">
              <a:avLst>
                <a:gd name="adj1" fmla="val 43243"/>
                <a:gd name="adj2" fmla="val 52538"/>
              </a:avLst>
            </a:prstGeom>
            <a:solidFill>
              <a:schemeClr val="bg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85000" lnSpcReduction="20000"/>
            </a:bodyPr>
            <a:lstStyle/>
            <a:p>
              <a:pPr algn="ctr" defTabSz="914400"/>
              <a:endParaRPr lang="zh-CN" altLang="en-US" sz="2000" b="1" i="1">
                <a:solidFill>
                  <a:schemeClr val="tx1"/>
                </a:solidFill>
              </a:endParaRPr>
            </a:p>
          </p:txBody>
        </p:sp>
        <p:sp>
          <p:nvSpPr>
            <p:cNvPr id="234" name="iṩlîḋè"/>
            <p:cNvSpPr/>
            <p:nvPr/>
          </p:nvSpPr>
          <p:spPr>
            <a:xfrm>
              <a:off x="7785498" y="4734135"/>
              <a:ext cx="263262" cy="260908"/>
            </a:xfrm>
            <a:custGeom>
              <a:avLst/>
              <a:gdLst>
                <a:gd name="connsiteX0" fmla="*/ 11609 w 602948"/>
                <a:gd name="connsiteY0" fmla="*/ 551743 h 597558"/>
                <a:gd name="connsiteX1" fmla="*/ 591339 w 602948"/>
                <a:gd name="connsiteY1" fmla="*/ 551743 h 597558"/>
                <a:gd name="connsiteX2" fmla="*/ 591339 w 602948"/>
                <a:gd name="connsiteY2" fmla="*/ 597558 h 597558"/>
                <a:gd name="connsiteX3" fmla="*/ 11609 w 602948"/>
                <a:gd name="connsiteY3" fmla="*/ 597558 h 597558"/>
                <a:gd name="connsiteX4" fmla="*/ 76185 w 602948"/>
                <a:gd name="connsiteY4" fmla="*/ 479601 h 597558"/>
                <a:gd name="connsiteX5" fmla="*/ 526763 w 602948"/>
                <a:gd name="connsiteY5" fmla="*/ 479601 h 597558"/>
                <a:gd name="connsiteX6" fmla="*/ 526763 w 602948"/>
                <a:gd name="connsiteY6" fmla="*/ 525312 h 597558"/>
                <a:gd name="connsiteX7" fmla="*/ 76185 w 602948"/>
                <a:gd name="connsiteY7" fmla="*/ 525312 h 597558"/>
                <a:gd name="connsiteX8" fmla="*/ 307952 w 602948"/>
                <a:gd name="connsiteY8" fmla="*/ 313239 h 597558"/>
                <a:gd name="connsiteX9" fmla="*/ 332468 w 602948"/>
                <a:gd name="connsiteY9" fmla="*/ 323560 h 597558"/>
                <a:gd name="connsiteX10" fmla="*/ 345371 w 602948"/>
                <a:gd name="connsiteY10" fmla="*/ 349362 h 597558"/>
                <a:gd name="connsiteX11" fmla="*/ 340855 w 602948"/>
                <a:gd name="connsiteY11" fmla="*/ 368069 h 597558"/>
                <a:gd name="connsiteX12" fmla="*/ 307952 w 602948"/>
                <a:gd name="connsiteY12" fmla="*/ 385485 h 597558"/>
                <a:gd name="connsiteX13" fmla="*/ 294995 w 602948"/>
                <a:gd name="connsiteY13" fmla="*/ 221091 h 597558"/>
                <a:gd name="connsiteX14" fmla="*/ 294995 w 602948"/>
                <a:gd name="connsiteY14" fmla="*/ 285563 h 597558"/>
                <a:gd name="connsiteX15" fmla="*/ 270454 w 602948"/>
                <a:gd name="connsiteY15" fmla="*/ 274603 h 597558"/>
                <a:gd name="connsiteX16" fmla="*/ 261412 w 602948"/>
                <a:gd name="connsiteY16" fmla="*/ 253327 h 597558"/>
                <a:gd name="connsiteX17" fmla="*/ 269162 w 602948"/>
                <a:gd name="connsiteY17" fmla="*/ 232051 h 597558"/>
                <a:gd name="connsiteX18" fmla="*/ 294995 w 602948"/>
                <a:gd name="connsiteY18" fmla="*/ 221091 h 597558"/>
                <a:gd name="connsiteX19" fmla="*/ 295020 w 602948"/>
                <a:gd name="connsiteY19" fmla="*/ 182425 h 597558"/>
                <a:gd name="connsiteX20" fmla="*/ 295020 w 602948"/>
                <a:gd name="connsiteY20" fmla="*/ 200475 h 597558"/>
                <a:gd name="connsiteX21" fmla="*/ 252417 w 602948"/>
                <a:gd name="connsiteY21" fmla="*/ 217881 h 597558"/>
                <a:gd name="connsiteX22" fmla="*/ 236925 w 602948"/>
                <a:gd name="connsiteY22" fmla="*/ 255270 h 597558"/>
                <a:gd name="connsiteX23" fmla="*/ 251126 w 602948"/>
                <a:gd name="connsiteY23" fmla="*/ 291370 h 597558"/>
                <a:gd name="connsiteX24" fmla="*/ 295020 w 602948"/>
                <a:gd name="connsiteY24" fmla="*/ 310065 h 597558"/>
                <a:gd name="connsiteX25" fmla="*/ 295020 w 602948"/>
                <a:gd name="connsiteY25" fmla="*/ 384843 h 597558"/>
                <a:gd name="connsiteX26" fmla="*/ 263390 w 602948"/>
                <a:gd name="connsiteY26" fmla="*/ 367438 h 597558"/>
                <a:gd name="connsiteX27" fmla="*/ 257581 w 602948"/>
                <a:gd name="connsiteY27" fmla="*/ 340363 h 597558"/>
                <a:gd name="connsiteX28" fmla="*/ 233052 w 602948"/>
                <a:gd name="connsiteY28" fmla="*/ 340363 h 597558"/>
                <a:gd name="connsiteX29" fmla="*/ 240798 w 602948"/>
                <a:gd name="connsiteY29" fmla="*/ 377752 h 597558"/>
                <a:gd name="connsiteX30" fmla="*/ 295020 w 602948"/>
                <a:gd name="connsiteY30" fmla="*/ 405472 h 597558"/>
                <a:gd name="connsiteX31" fmla="*/ 295020 w 602948"/>
                <a:gd name="connsiteY31" fmla="*/ 431902 h 597558"/>
                <a:gd name="connsiteX32" fmla="*/ 307929 w 602948"/>
                <a:gd name="connsiteY32" fmla="*/ 431902 h 597558"/>
                <a:gd name="connsiteX33" fmla="*/ 307929 w 602948"/>
                <a:gd name="connsiteY33" fmla="*/ 405472 h 597558"/>
                <a:gd name="connsiteX34" fmla="*/ 346014 w 602948"/>
                <a:gd name="connsiteY34" fmla="*/ 394513 h 597558"/>
                <a:gd name="connsiteX35" fmla="*/ 369897 w 602948"/>
                <a:gd name="connsiteY35" fmla="*/ 342941 h 597558"/>
                <a:gd name="connsiteX36" fmla="*/ 351178 w 602948"/>
                <a:gd name="connsiteY36" fmla="*/ 304907 h 597558"/>
                <a:gd name="connsiteX37" fmla="*/ 307929 w 602948"/>
                <a:gd name="connsiteY37" fmla="*/ 288147 h 597558"/>
                <a:gd name="connsiteX38" fmla="*/ 307929 w 602948"/>
                <a:gd name="connsiteY38" fmla="*/ 221104 h 597558"/>
                <a:gd name="connsiteX39" fmla="*/ 335686 w 602948"/>
                <a:gd name="connsiteY39" fmla="*/ 235931 h 597558"/>
                <a:gd name="connsiteX40" fmla="*/ 341495 w 602948"/>
                <a:gd name="connsiteY40" fmla="*/ 253981 h 597558"/>
                <a:gd name="connsiteX41" fmla="*/ 365378 w 602948"/>
                <a:gd name="connsiteY41" fmla="*/ 253981 h 597558"/>
                <a:gd name="connsiteX42" fmla="*/ 349887 w 602948"/>
                <a:gd name="connsiteY42" fmla="*/ 216591 h 597558"/>
                <a:gd name="connsiteX43" fmla="*/ 307929 w 602948"/>
                <a:gd name="connsiteY43" fmla="*/ 200475 h 597558"/>
                <a:gd name="connsiteX44" fmla="*/ 307929 w 602948"/>
                <a:gd name="connsiteY44" fmla="*/ 182425 h 597558"/>
                <a:gd name="connsiteX45" fmla="*/ 301475 w 602948"/>
                <a:gd name="connsiteY45" fmla="*/ 150193 h 597558"/>
                <a:gd name="connsiteX46" fmla="*/ 458975 w 602948"/>
                <a:gd name="connsiteY46" fmla="*/ 307486 h 597558"/>
                <a:gd name="connsiteX47" fmla="*/ 301475 w 602948"/>
                <a:gd name="connsiteY47" fmla="*/ 464779 h 597558"/>
                <a:gd name="connsiteX48" fmla="*/ 143974 w 602948"/>
                <a:gd name="connsiteY48" fmla="*/ 307486 h 597558"/>
                <a:gd name="connsiteX49" fmla="*/ 301475 w 602948"/>
                <a:gd name="connsiteY49" fmla="*/ 150193 h 597558"/>
                <a:gd name="connsiteX50" fmla="*/ 301474 w 602948"/>
                <a:gd name="connsiteY50" fmla="*/ 0 h 597558"/>
                <a:gd name="connsiteX51" fmla="*/ 602948 w 602948"/>
                <a:gd name="connsiteY51" fmla="*/ 218500 h 597558"/>
                <a:gd name="connsiteX52" fmla="*/ 531291 w 602948"/>
                <a:gd name="connsiteY52" fmla="*/ 218500 h 597558"/>
                <a:gd name="connsiteX53" fmla="*/ 301474 w 602948"/>
                <a:gd name="connsiteY53" fmla="*/ 52208 h 597558"/>
                <a:gd name="connsiteX54" fmla="*/ 71657 w 602948"/>
                <a:gd name="connsiteY54" fmla="*/ 218500 h 597558"/>
                <a:gd name="connsiteX55" fmla="*/ 0 w 602948"/>
                <a:gd name="connsiteY55" fmla="*/ 218500 h 59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02948" h="597558">
                  <a:moveTo>
                    <a:pt x="11609" y="551743"/>
                  </a:moveTo>
                  <a:lnTo>
                    <a:pt x="591339" y="551743"/>
                  </a:lnTo>
                  <a:lnTo>
                    <a:pt x="591339" y="597558"/>
                  </a:lnTo>
                  <a:lnTo>
                    <a:pt x="11609" y="597558"/>
                  </a:lnTo>
                  <a:close/>
                  <a:moveTo>
                    <a:pt x="76185" y="479601"/>
                  </a:moveTo>
                  <a:lnTo>
                    <a:pt x="526763" y="479601"/>
                  </a:lnTo>
                  <a:lnTo>
                    <a:pt x="526763" y="525312"/>
                  </a:lnTo>
                  <a:lnTo>
                    <a:pt x="76185" y="525312"/>
                  </a:lnTo>
                  <a:close/>
                  <a:moveTo>
                    <a:pt x="307952" y="313239"/>
                  </a:moveTo>
                  <a:cubicBezTo>
                    <a:pt x="319565" y="316464"/>
                    <a:pt x="327952" y="319690"/>
                    <a:pt x="332468" y="323560"/>
                  </a:cubicBezTo>
                  <a:cubicBezTo>
                    <a:pt x="340855" y="329365"/>
                    <a:pt x="345371" y="337751"/>
                    <a:pt x="345371" y="349362"/>
                  </a:cubicBezTo>
                  <a:cubicBezTo>
                    <a:pt x="345371" y="356458"/>
                    <a:pt x="343436" y="362908"/>
                    <a:pt x="340855" y="368069"/>
                  </a:cubicBezTo>
                  <a:cubicBezTo>
                    <a:pt x="334403" y="379034"/>
                    <a:pt x="324081" y="384840"/>
                    <a:pt x="307952" y="385485"/>
                  </a:cubicBezTo>
                  <a:close/>
                  <a:moveTo>
                    <a:pt x="294995" y="221091"/>
                  </a:moveTo>
                  <a:lnTo>
                    <a:pt x="294995" y="285563"/>
                  </a:lnTo>
                  <a:cubicBezTo>
                    <a:pt x="284662" y="283629"/>
                    <a:pt x="276912" y="279761"/>
                    <a:pt x="270454" y="274603"/>
                  </a:cubicBezTo>
                  <a:cubicBezTo>
                    <a:pt x="264641" y="269445"/>
                    <a:pt x="261412" y="262353"/>
                    <a:pt x="261412" y="253327"/>
                  </a:cubicBezTo>
                  <a:cubicBezTo>
                    <a:pt x="261412" y="246235"/>
                    <a:pt x="263995" y="239143"/>
                    <a:pt x="269162" y="232051"/>
                  </a:cubicBezTo>
                  <a:cubicBezTo>
                    <a:pt x="274329" y="224959"/>
                    <a:pt x="283370" y="221736"/>
                    <a:pt x="294995" y="221091"/>
                  </a:cubicBezTo>
                  <a:close/>
                  <a:moveTo>
                    <a:pt x="295020" y="182425"/>
                  </a:moveTo>
                  <a:lnTo>
                    <a:pt x="295020" y="200475"/>
                  </a:lnTo>
                  <a:cubicBezTo>
                    <a:pt x="276946" y="201120"/>
                    <a:pt x="262745" y="206277"/>
                    <a:pt x="252417" y="217881"/>
                  </a:cubicBezTo>
                  <a:cubicBezTo>
                    <a:pt x="242089" y="228840"/>
                    <a:pt x="236925" y="241088"/>
                    <a:pt x="236925" y="255270"/>
                  </a:cubicBezTo>
                  <a:cubicBezTo>
                    <a:pt x="236925" y="270741"/>
                    <a:pt x="242089" y="282990"/>
                    <a:pt x="251126" y="291370"/>
                  </a:cubicBezTo>
                  <a:cubicBezTo>
                    <a:pt x="260808" y="300395"/>
                    <a:pt x="275655" y="306197"/>
                    <a:pt x="295020" y="310065"/>
                  </a:cubicBezTo>
                  <a:lnTo>
                    <a:pt x="295020" y="384843"/>
                  </a:lnTo>
                  <a:cubicBezTo>
                    <a:pt x="279528" y="383554"/>
                    <a:pt x="269200" y="377752"/>
                    <a:pt x="263390" y="367438"/>
                  </a:cubicBezTo>
                  <a:cubicBezTo>
                    <a:pt x="260163" y="361636"/>
                    <a:pt x="258226" y="352611"/>
                    <a:pt x="257581" y="340363"/>
                  </a:cubicBezTo>
                  <a:lnTo>
                    <a:pt x="233052" y="340363"/>
                  </a:lnTo>
                  <a:cubicBezTo>
                    <a:pt x="233052" y="355834"/>
                    <a:pt x="235634" y="368082"/>
                    <a:pt x="240798" y="377752"/>
                  </a:cubicBezTo>
                  <a:cubicBezTo>
                    <a:pt x="250481" y="394513"/>
                    <a:pt x="268554" y="404183"/>
                    <a:pt x="295020" y="405472"/>
                  </a:cubicBezTo>
                  <a:lnTo>
                    <a:pt x="295020" y="431902"/>
                  </a:lnTo>
                  <a:lnTo>
                    <a:pt x="307929" y="431902"/>
                  </a:lnTo>
                  <a:lnTo>
                    <a:pt x="307929" y="405472"/>
                  </a:lnTo>
                  <a:cubicBezTo>
                    <a:pt x="324712" y="403538"/>
                    <a:pt x="337622" y="399670"/>
                    <a:pt x="346014" y="394513"/>
                  </a:cubicBezTo>
                  <a:cubicBezTo>
                    <a:pt x="362151" y="384199"/>
                    <a:pt x="369897" y="366793"/>
                    <a:pt x="369897" y="342941"/>
                  </a:cubicBezTo>
                  <a:cubicBezTo>
                    <a:pt x="369897" y="326181"/>
                    <a:pt x="363442" y="313288"/>
                    <a:pt x="351178" y="304907"/>
                  </a:cubicBezTo>
                  <a:cubicBezTo>
                    <a:pt x="344077" y="299750"/>
                    <a:pt x="329231" y="293948"/>
                    <a:pt x="307929" y="288147"/>
                  </a:cubicBezTo>
                  <a:lnTo>
                    <a:pt x="307929" y="221104"/>
                  </a:lnTo>
                  <a:cubicBezTo>
                    <a:pt x="320839" y="221748"/>
                    <a:pt x="329876" y="226906"/>
                    <a:pt x="335686" y="235931"/>
                  </a:cubicBezTo>
                  <a:cubicBezTo>
                    <a:pt x="338913" y="241088"/>
                    <a:pt x="340850" y="246890"/>
                    <a:pt x="341495" y="253981"/>
                  </a:cubicBezTo>
                  <a:lnTo>
                    <a:pt x="365378" y="253981"/>
                  </a:lnTo>
                  <a:cubicBezTo>
                    <a:pt x="364733" y="238509"/>
                    <a:pt x="359569" y="225616"/>
                    <a:pt x="349887" y="216591"/>
                  </a:cubicBezTo>
                  <a:cubicBezTo>
                    <a:pt x="340204" y="206922"/>
                    <a:pt x="326649" y="201764"/>
                    <a:pt x="307929" y="200475"/>
                  </a:cubicBezTo>
                  <a:lnTo>
                    <a:pt x="307929" y="182425"/>
                  </a:lnTo>
                  <a:close/>
                  <a:moveTo>
                    <a:pt x="301475" y="150193"/>
                  </a:moveTo>
                  <a:cubicBezTo>
                    <a:pt x="388616" y="150193"/>
                    <a:pt x="458975" y="220459"/>
                    <a:pt x="458975" y="307486"/>
                  </a:cubicBezTo>
                  <a:cubicBezTo>
                    <a:pt x="458975" y="393868"/>
                    <a:pt x="388616" y="464779"/>
                    <a:pt x="301475" y="464779"/>
                  </a:cubicBezTo>
                  <a:cubicBezTo>
                    <a:pt x="214333" y="464779"/>
                    <a:pt x="143974" y="393868"/>
                    <a:pt x="143974" y="307486"/>
                  </a:cubicBezTo>
                  <a:cubicBezTo>
                    <a:pt x="143974" y="220459"/>
                    <a:pt x="214333" y="150193"/>
                    <a:pt x="301475" y="150193"/>
                  </a:cubicBezTo>
                  <a:close/>
                  <a:moveTo>
                    <a:pt x="301474" y="0"/>
                  </a:moveTo>
                  <a:lnTo>
                    <a:pt x="602948" y="218500"/>
                  </a:lnTo>
                  <a:lnTo>
                    <a:pt x="531291" y="218500"/>
                  </a:lnTo>
                  <a:lnTo>
                    <a:pt x="301474" y="52208"/>
                  </a:lnTo>
                  <a:lnTo>
                    <a:pt x="71657" y="218500"/>
                  </a:lnTo>
                  <a:lnTo>
                    <a:pt x="0" y="218500"/>
                  </a:lnTo>
                  <a:close/>
                </a:path>
              </a:pathLst>
            </a:custGeom>
            <a:solidFill>
              <a:schemeClr val="accent3"/>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i="1">
                <a:solidFill>
                  <a:schemeClr val="tx1"/>
                </a:solidFill>
              </a:endParaRPr>
            </a:p>
          </p:txBody>
        </p:sp>
      </p:grpSp>
      <p:cxnSp>
        <p:nvCxnSpPr>
          <p:cNvPr id="226" name="直接连接符 225"/>
          <p:cNvCxnSpPr>
            <a:stCxn id="180" idx="6"/>
          </p:cNvCxnSpPr>
          <p:nvPr/>
        </p:nvCxnSpPr>
        <p:spPr>
          <a:xfrm flipV="1">
            <a:off x="6679565" y="2310765"/>
            <a:ext cx="396240" cy="0"/>
          </a:xfrm>
          <a:prstGeom prst="line">
            <a:avLst/>
          </a:prstGeom>
          <a:ln w="12700"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227" name="直接连接符 226"/>
          <p:cNvCxnSpPr>
            <a:stCxn id="194" idx="6"/>
          </p:cNvCxnSpPr>
          <p:nvPr/>
        </p:nvCxnSpPr>
        <p:spPr>
          <a:xfrm>
            <a:off x="6679565" y="3638550"/>
            <a:ext cx="396240" cy="0"/>
          </a:xfrm>
          <a:prstGeom prst="line">
            <a:avLst/>
          </a:prstGeom>
          <a:ln w="12700"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228" name="直接连接符 227"/>
          <p:cNvCxnSpPr>
            <a:stCxn id="204" idx="6"/>
          </p:cNvCxnSpPr>
          <p:nvPr/>
        </p:nvCxnSpPr>
        <p:spPr>
          <a:xfrm>
            <a:off x="6679565" y="4959985"/>
            <a:ext cx="396240" cy="0"/>
          </a:xfrm>
          <a:prstGeom prst="line">
            <a:avLst/>
          </a:prstGeom>
          <a:ln w="12700"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sp>
        <p:nvSpPr>
          <p:cNvPr id="25" name="文本框 24"/>
          <p:cNvSpPr txBox="1"/>
          <p:nvPr/>
        </p:nvSpPr>
        <p:spPr>
          <a:xfrm>
            <a:off x="724535" y="175260"/>
            <a:ext cx="5329555" cy="460375"/>
          </a:xfrm>
          <a:prstGeom prst="rect">
            <a:avLst/>
          </a:prstGeom>
          <a:noFill/>
        </p:spPr>
        <p:txBody>
          <a:bodyPr wrap="square" rtlCol="0">
            <a:spAutoFit/>
          </a:bodyPr>
          <a:lstStyle/>
          <a:p>
            <a:pPr lvl="0" algn="l">
              <a:buClrTx/>
              <a:buSzTx/>
              <a:buFontTx/>
            </a:pPr>
            <a:r>
              <a:rPr lang="zh-CN"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学生辅导工作</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1092200" y="1485265"/>
            <a:ext cx="3898900" cy="4320540"/>
            <a:chOff x="1720" y="2339"/>
            <a:chExt cx="6140" cy="6804"/>
          </a:xfrm>
        </p:grpSpPr>
        <p:grpSp>
          <p:nvGrpSpPr>
            <p:cNvPr id="222" name="îSḷíḑe"/>
            <p:cNvGrpSpPr/>
            <p:nvPr/>
          </p:nvGrpSpPr>
          <p:grpSpPr>
            <a:xfrm>
              <a:off x="1720" y="4261"/>
              <a:ext cx="5372" cy="1330"/>
              <a:chOff x="821145" y="2702667"/>
              <a:chExt cx="3411221" cy="844733"/>
            </a:xfrm>
          </p:grpSpPr>
          <p:sp>
            <p:nvSpPr>
              <p:cNvPr id="15" name="ïsliḋe"/>
              <p:cNvSpPr/>
              <p:nvPr/>
            </p:nvSpPr>
            <p:spPr>
              <a:xfrm>
                <a:off x="821145" y="2817601"/>
                <a:ext cx="52251" cy="614865"/>
              </a:xfrm>
              <a:prstGeom prst="rect">
                <a:avLst/>
              </a:pr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400" b="1" i="1">
                  <a:solidFill>
                    <a:schemeClr val="tx2"/>
                  </a:solidFill>
                  <a:latin typeface="微软雅黑" panose="020B0503020204020204" pitchFamily="34" charset="-122"/>
                  <a:ea typeface="微软雅黑" panose="020B0503020204020204" pitchFamily="34" charset="-122"/>
                </a:endParaRPr>
              </a:p>
            </p:txBody>
          </p:sp>
          <p:grpSp>
            <p:nvGrpSpPr>
              <p:cNvPr id="16" name="íśļide"/>
              <p:cNvGrpSpPr/>
              <p:nvPr/>
            </p:nvGrpSpPr>
            <p:grpSpPr>
              <a:xfrm>
                <a:off x="943064" y="2702667"/>
                <a:ext cx="3289302" cy="844733"/>
                <a:chOff x="1085866" y="2229393"/>
                <a:chExt cx="2893952" cy="844733"/>
              </a:xfrm>
            </p:grpSpPr>
            <p:sp>
              <p:nvSpPr>
                <p:cNvPr id="17" name="îślïdé"/>
                <p:cNvSpPr/>
                <p:nvPr/>
              </p:nvSpPr>
              <p:spPr bwMode="auto">
                <a:xfrm>
                  <a:off x="1085866" y="2554126"/>
                  <a:ext cx="2893952" cy="5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b="1" dirty="0">
                      <a:solidFill>
                        <a:schemeClr val="tx2"/>
                      </a:solidFill>
                      <a:latin typeface="微软雅黑" panose="020B0503020204020204" pitchFamily="34" charset="-122"/>
                      <a:ea typeface="微软雅黑" panose="020B0503020204020204" pitchFamily="34" charset="-122"/>
                    </a:rPr>
                    <a:t>发起减免缓申请，上传附件</a:t>
                  </a:r>
                </a:p>
                <a:p>
                  <a:pPr>
                    <a:lnSpc>
                      <a:spcPct val="130000"/>
                    </a:lnSpc>
                  </a:pPr>
                  <a:r>
                    <a:rPr lang="zh-CN" altLang="en-US" sz="1200" b="1" dirty="0">
                      <a:solidFill>
                        <a:schemeClr val="tx2"/>
                      </a:solidFill>
                      <a:latin typeface="微软雅黑" panose="020B0503020204020204" pitchFamily="34" charset="-122"/>
                      <a:ea typeface="微软雅黑" panose="020B0503020204020204" pitchFamily="34" charset="-122"/>
                    </a:rPr>
                    <a:t>审核批复</a:t>
                  </a:r>
                </a:p>
                <a:p>
                  <a:pPr>
                    <a:lnSpc>
                      <a:spcPct val="130000"/>
                    </a:lnSpc>
                  </a:pPr>
                  <a:endParaRPr lang="zh-CN" altLang="en-US" sz="1200" b="1" dirty="0">
                    <a:solidFill>
                      <a:schemeClr val="tx2"/>
                    </a:solidFill>
                    <a:latin typeface="微软雅黑" panose="020B0503020204020204" pitchFamily="34" charset="-122"/>
                    <a:ea typeface="微软雅黑" panose="020B0503020204020204" pitchFamily="34" charset="-122"/>
                  </a:endParaRPr>
                </a:p>
              </p:txBody>
            </p:sp>
            <p:sp>
              <p:nvSpPr>
                <p:cNvPr id="18" name="ïṩľiďê"/>
                <p:cNvSpPr txBox="1"/>
                <p:nvPr/>
              </p:nvSpPr>
              <p:spPr bwMode="auto">
                <a:xfrm>
                  <a:off x="1085866" y="2229393"/>
                  <a:ext cx="2893952" cy="32473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sz="1600" b="1" dirty="0">
                      <a:solidFill>
                        <a:schemeClr val="tx2"/>
                      </a:solidFill>
                      <a:latin typeface="微软雅黑" panose="020B0503020204020204" pitchFamily="34" charset="-122"/>
                      <a:ea typeface="微软雅黑" panose="020B0503020204020204" pitchFamily="34" charset="-122"/>
                    </a:rPr>
                    <a:t>减免缓</a:t>
                  </a:r>
                </a:p>
              </p:txBody>
            </p:sp>
          </p:grpSp>
        </p:grpSp>
        <p:grpSp>
          <p:nvGrpSpPr>
            <p:cNvPr id="218" name="ïś1ïdè"/>
            <p:cNvGrpSpPr/>
            <p:nvPr/>
          </p:nvGrpSpPr>
          <p:grpSpPr>
            <a:xfrm>
              <a:off x="1720" y="7813"/>
              <a:ext cx="5372" cy="1330"/>
              <a:chOff x="821145" y="4756733"/>
              <a:chExt cx="3411221" cy="844733"/>
            </a:xfrm>
          </p:grpSpPr>
          <p:sp>
            <p:nvSpPr>
              <p:cNvPr id="29" name="ïsḷïḋe"/>
              <p:cNvSpPr/>
              <p:nvPr/>
            </p:nvSpPr>
            <p:spPr>
              <a:xfrm>
                <a:off x="821145" y="4871667"/>
                <a:ext cx="52251" cy="614865"/>
              </a:xfrm>
              <a:prstGeom prst="rect">
                <a:avLst/>
              </a:prstGeom>
              <a:solidFill>
                <a:schemeClr val="accent4"/>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400" b="1" i="1">
                  <a:solidFill>
                    <a:schemeClr val="tx2"/>
                  </a:solidFill>
                  <a:latin typeface="微软雅黑" panose="020B0503020204020204" pitchFamily="34" charset="-122"/>
                  <a:ea typeface="微软雅黑" panose="020B0503020204020204" pitchFamily="34" charset="-122"/>
                </a:endParaRPr>
              </a:p>
            </p:txBody>
          </p:sp>
          <p:grpSp>
            <p:nvGrpSpPr>
              <p:cNvPr id="30" name="i$1îḑê"/>
              <p:cNvGrpSpPr/>
              <p:nvPr/>
            </p:nvGrpSpPr>
            <p:grpSpPr>
              <a:xfrm>
                <a:off x="943064" y="4756733"/>
                <a:ext cx="3289302" cy="844733"/>
                <a:chOff x="1085866" y="2229393"/>
                <a:chExt cx="2893952" cy="844733"/>
              </a:xfrm>
            </p:grpSpPr>
            <p:sp>
              <p:nvSpPr>
                <p:cNvPr id="31" name="íś1îḍe"/>
                <p:cNvSpPr/>
                <p:nvPr/>
              </p:nvSpPr>
              <p:spPr bwMode="auto">
                <a:xfrm>
                  <a:off x="1085866" y="2554126"/>
                  <a:ext cx="2893952" cy="5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b="1" dirty="0">
                      <a:solidFill>
                        <a:schemeClr val="tx2"/>
                      </a:solidFill>
                      <a:latin typeface="微软雅黑" panose="020B0503020204020204" pitchFamily="34" charset="-122"/>
                      <a:ea typeface="微软雅黑" panose="020B0503020204020204" pitchFamily="34" charset="-122"/>
                      <a:sym typeface="+mn-ea"/>
                    </a:rPr>
                    <a:t>发起学生上岗申请</a:t>
                  </a:r>
                  <a:endParaRPr lang="zh-CN" altLang="en-US" sz="1200" b="1" dirty="0">
                    <a:solidFill>
                      <a:schemeClr val="tx2"/>
                    </a:solidFill>
                    <a:latin typeface="微软雅黑" panose="020B0503020204020204" pitchFamily="34" charset="-122"/>
                    <a:ea typeface="微软雅黑" panose="020B0503020204020204" pitchFamily="34" charset="-122"/>
                  </a:endParaRPr>
                </a:p>
                <a:p>
                  <a:pPr>
                    <a:lnSpc>
                      <a:spcPct val="130000"/>
                    </a:lnSpc>
                  </a:pPr>
                  <a:r>
                    <a:rPr lang="zh-CN" altLang="en-US" sz="1200" b="1" dirty="0">
                      <a:solidFill>
                        <a:schemeClr val="tx2"/>
                      </a:solidFill>
                      <a:latin typeface="微软雅黑" panose="020B0503020204020204" pitchFamily="34" charset="-122"/>
                      <a:ea typeface="微软雅黑" panose="020B0503020204020204" pitchFamily="34" charset="-122"/>
                      <a:sym typeface="+mn-ea"/>
                    </a:rPr>
                    <a:t>申报薪酬发放并审核</a:t>
                  </a:r>
                </a:p>
              </p:txBody>
            </p:sp>
            <p:sp>
              <p:nvSpPr>
                <p:cNvPr id="32" name="ïsļiḑê"/>
                <p:cNvSpPr txBox="1"/>
                <p:nvPr/>
              </p:nvSpPr>
              <p:spPr bwMode="auto">
                <a:xfrm>
                  <a:off x="1085866" y="2229393"/>
                  <a:ext cx="2893952" cy="32473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sz="1600" b="1" dirty="0">
                      <a:solidFill>
                        <a:schemeClr val="tx2"/>
                      </a:solidFill>
                      <a:latin typeface="微软雅黑" panose="020B0503020204020204" pitchFamily="34" charset="-122"/>
                      <a:ea typeface="微软雅黑" panose="020B0503020204020204" pitchFamily="34" charset="-122"/>
                    </a:rPr>
                    <a:t>勤工助学</a:t>
                  </a:r>
                </a:p>
              </p:txBody>
            </p:sp>
          </p:grpSp>
        </p:grpSp>
        <p:grpSp>
          <p:nvGrpSpPr>
            <p:cNvPr id="2" name="组合 1"/>
            <p:cNvGrpSpPr/>
            <p:nvPr/>
          </p:nvGrpSpPr>
          <p:grpSpPr>
            <a:xfrm>
              <a:off x="1720" y="2339"/>
              <a:ext cx="6140" cy="1706"/>
              <a:chOff x="1293" y="2639"/>
              <a:chExt cx="6140" cy="1706"/>
            </a:xfrm>
          </p:grpSpPr>
          <p:grpSp>
            <p:nvGrpSpPr>
              <p:cNvPr id="221" name="ïṣḷiḋé"/>
              <p:cNvGrpSpPr/>
              <p:nvPr/>
            </p:nvGrpSpPr>
            <p:grpSpPr>
              <a:xfrm>
                <a:off x="1293" y="2639"/>
                <a:ext cx="5372" cy="1330"/>
                <a:chOff x="821145" y="1675634"/>
                <a:chExt cx="3411221" cy="844733"/>
              </a:xfrm>
            </p:grpSpPr>
            <p:sp>
              <p:nvSpPr>
                <p:cNvPr id="4" name="í$ḷíḋe"/>
                <p:cNvSpPr/>
                <p:nvPr/>
              </p:nvSpPr>
              <p:spPr>
                <a:xfrm>
                  <a:off x="821145" y="1790568"/>
                  <a:ext cx="52251" cy="614865"/>
                </a:xfrm>
                <a:prstGeom prst="rect">
                  <a:avLst/>
                </a:prstGeom>
                <a:solidFill>
                  <a:schemeClr val="accent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400" b="1" i="1">
                    <a:solidFill>
                      <a:schemeClr val="tx2"/>
                    </a:solidFill>
                    <a:latin typeface="微软雅黑" panose="020B0503020204020204" pitchFamily="34" charset="-122"/>
                    <a:ea typeface="微软雅黑" panose="020B0503020204020204" pitchFamily="34" charset="-122"/>
                  </a:endParaRPr>
                </a:p>
              </p:txBody>
            </p:sp>
            <p:grpSp>
              <p:nvGrpSpPr>
                <p:cNvPr id="7" name="ïṧḻïḑé"/>
                <p:cNvGrpSpPr/>
                <p:nvPr/>
              </p:nvGrpSpPr>
              <p:grpSpPr>
                <a:xfrm>
                  <a:off x="943064" y="1675634"/>
                  <a:ext cx="3289302" cy="844733"/>
                  <a:chOff x="1085866" y="2229393"/>
                  <a:chExt cx="2893952" cy="844733"/>
                </a:xfrm>
              </p:grpSpPr>
              <p:sp>
                <p:nvSpPr>
                  <p:cNvPr id="5" name="iŝlidé"/>
                  <p:cNvSpPr/>
                  <p:nvPr/>
                </p:nvSpPr>
                <p:spPr bwMode="auto">
                  <a:xfrm>
                    <a:off x="1085866" y="2554126"/>
                    <a:ext cx="2893952" cy="5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000" b="1" dirty="0">
                        <a:solidFill>
                          <a:schemeClr val="tx2"/>
                        </a:solidFill>
                        <a:latin typeface="微软雅黑" panose="020B0503020204020204" pitchFamily="34" charset="-122"/>
                        <a:ea typeface="微软雅黑" panose="020B0503020204020204" pitchFamily="34" charset="-122"/>
                      </a:rPr>
                      <a:t>发起困难补助申请、审核</a:t>
                    </a:r>
                  </a:p>
                  <a:p>
                    <a:pPr>
                      <a:lnSpc>
                        <a:spcPct val="130000"/>
                      </a:lnSpc>
                    </a:pPr>
                    <a:r>
                      <a:rPr lang="zh-CN" altLang="en-US" sz="1000" b="1" dirty="0">
                        <a:solidFill>
                          <a:schemeClr val="tx2"/>
                        </a:solidFill>
                        <a:latin typeface="微软雅黑" panose="020B0503020204020204" pitchFamily="34" charset="-122"/>
                        <a:ea typeface="微软雅黑" panose="020B0503020204020204" pitchFamily="34" charset="-122"/>
                      </a:rPr>
                      <a:t>困难补助公示</a:t>
                    </a:r>
                  </a:p>
                  <a:p>
                    <a:pPr>
                      <a:lnSpc>
                        <a:spcPct val="130000"/>
                      </a:lnSpc>
                    </a:pPr>
                    <a:r>
                      <a:rPr lang="zh-CN" altLang="en-US" sz="1000" b="1" dirty="0">
                        <a:solidFill>
                          <a:schemeClr val="tx2"/>
                        </a:solidFill>
                        <a:latin typeface="微软雅黑" panose="020B0503020204020204" pitchFamily="34" charset="-122"/>
                        <a:ea typeface="微软雅黑" panose="020B0503020204020204" pitchFamily="34" charset="-122"/>
                      </a:rPr>
                      <a:t>困难补助发放数据维护</a:t>
                    </a:r>
                  </a:p>
                </p:txBody>
              </p:sp>
              <p:sp>
                <p:nvSpPr>
                  <p:cNvPr id="6" name="isḷíḑe"/>
                  <p:cNvSpPr txBox="1"/>
                  <p:nvPr/>
                </p:nvSpPr>
                <p:spPr bwMode="auto">
                  <a:xfrm>
                    <a:off x="1085866" y="2229393"/>
                    <a:ext cx="2893952" cy="32473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sz="1600" b="1" dirty="0">
                        <a:solidFill>
                          <a:schemeClr val="tx2"/>
                        </a:solidFill>
                        <a:latin typeface="微软雅黑" panose="020B0503020204020204" pitchFamily="34" charset="-122"/>
                        <a:ea typeface="微软雅黑" panose="020B0503020204020204" pitchFamily="34" charset="-122"/>
                      </a:rPr>
                      <a:t>困难补助</a:t>
                    </a:r>
                  </a:p>
                </p:txBody>
              </p:sp>
            </p:grpSp>
          </p:grpSp>
          <p:cxnSp>
            <p:nvCxnSpPr>
              <p:cNvPr id="34" name="直接连接符 33"/>
              <p:cNvCxnSpPr/>
              <p:nvPr/>
            </p:nvCxnSpPr>
            <p:spPr>
              <a:xfrm>
                <a:off x="1632" y="4345"/>
                <a:ext cx="5801"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grpSp>
          <p:nvGrpSpPr>
            <p:cNvPr id="219" name="îṡḻíḋe"/>
            <p:cNvGrpSpPr/>
            <p:nvPr/>
          </p:nvGrpSpPr>
          <p:grpSpPr>
            <a:xfrm>
              <a:off x="1720" y="5748"/>
              <a:ext cx="6140" cy="1573"/>
              <a:chOff x="821145" y="3638550"/>
              <a:chExt cx="3898901" cy="998565"/>
            </a:xfrm>
          </p:grpSpPr>
          <p:sp>
            <p:nvSpPr>
              <p:cNvPr id="22" name="îṧ1ïdè"/>
              <p:cNvSpPr/>
              <p:nvPr/>
            </p:nvSpPr>
            <p:spPr>
              <a:xfrm>
                <a:off x="821145" y="3844634"/>
                <a:ext cx="52251" cy="614865"/>
              </a:xfrm>
              <a:prstGeom prst="rect">
                <a:avLst/>
              </a:prstGeom>
              <a:solidFill>
                <a:schemeClr val="accent3"/>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400" b="1" i="1">
                  <a:solidFill>
                    <a:schemeClr val="tx2"/>
                  </a:solidFill>
                  <a:latin typeface="微软雅黑" panose="020B0503020204020204" pitchFamily="34" charset="-122"/>
                  <a:ea typeface="微软雅黑" panose="020B0503020204020204" pitchFamily="34" charset="-122"/>
                </a:endParaRPr>
              </a:p>
            </p:txBody>
          </p:sp>
          <p:grpSp>
            <p:nvGrpSpPr>
              <p:cNvPr id="23" name="îṩḷiďê"/>
              <p:cNvGrpSpPr/>
              <p:nvPr/>
            </p:nvGrpSpPr>
            <p:grpSpPr>
              <a:xfrm>
                <a:off x="943064" y="3729700"/>
                <a:ext cx="3289302" cy="907415"/>
                <a:chOff x="1085866" y="2229393"/>
                <a:chExt cx="2893952" cy="907415"/>
              </a:xfrm>
            </p:grpSpPr>
            <p:sp>
              <p:nvSpPr>
                <p:cNvPr id="24" name="ïṥļïḋe"/>
                <p:cNvSpPr/>
                <p:nvPr/>
              </p:nvSpPr>
              <p:spPr bwMode="auto">
                <a:xfrm>
                  <a:off x="1085866" y="2553878"/>
                  <a:ext cx="2893950" cy="582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000" b="1" dirty="0">
                      <a:solidFill>
                        <a:schemeClr val="tx2"/>
                      </a:solidFill>
                      <a:latin typeface="微软雅黑" panose="020B0503020204020204" pitchFamily="34" charset="-122"/>
                      <a:ea typeface="微软雅黑" panose="020B0503020204020204" pitchFamily="34" charset="-122"/>
                    </a:rPr>
                    <a:t>查看奖学金、助学金种类信息</a:t>
                  </a:r>
                </a:p>
                <a:p>
                  <a:pPr>
                    <a:lnSpc>
                      <a:spcPct val="130000"/>
                    </a:lnSpc>
                  </a:pPr>
                  <a:r>
                    <a:rPr lang="zh-CN" altLang="en-US" sz="1000" b="1" dirty="0">
                      <a:solidFill>
                        <a:schemeClr val="tx2"/>
                      </a:solidFill>
                      <a:latin typeface="微软雅黑" panose="020B0503020204020204" pitchFamily="34" charset="-122"/>
                      <a:ea typeface="微软雅黑" panose="020B0503020204020204" pitchFamily="34" charset="-122"/>
                    </a:rPr>
                    <a:t>申请奖学金、助学金</a:t>
                  </a:r>
                </a:p>
                <a:p>
                  <a:pPr>
                    <a:lnSpc>
                      <a:spcPct val="130000"/>
                    </a:lnSpc>
                  </a:pPr>
                  <a:r>
                    <a:rPr lang="zh-CN" altLang="en-US" sz="1000" b="1" dirty="0">
                      <a:solidFill>
                        <a:schemeClr val="tx2"/>
                      </a:solidFill>
                      <a:latin typeface="微软雅黑" panose="020B0503020204020204" pitchFamily="34" charset="-122"/>
                      <a:ea typeface="微软雅黑" panose="020B0503020204020204" pitchFamily="34" charset="-122"/>
                    </a:rPr>
                    <a:t>奖学金、助学金评定</a:t>
                  </a:r>
                </a:p>
              </p:txBody>
            </p:sp>
            <p:sp>
              <p:nvSpPr>
                <p:cNvPr id="25" name="íŝḻiḍê"/>
                <p:cNvSpPr txBox="1"/>
                <p:nvPr/>
              </p:nvSpPr>
              <p:spPr bwMode="auto">
                <a:xfrm>
                  <a:off x="1085866" y="2229393"/>
                  <a:ext cx="2893952" cy="32473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zh-CN" altLang="en-US" sz="1600" b="1" dirty="0">
                      <a:solidFill>
                        <a:schemeClr val="tx2"/>
                      </a:solidFill>
                      <a:latin typeface="微软雅黑" panose="020B0503020204020204" pitchFamily="34" charset="-122"/>
                      <a:ea typeface="微软雅黑" panose="020B0503020204020204" pitchFamily="34" charset="-122"/>
                    </a:rPr>
                    <a:t>助学金</a:t>
                  </a:r>
                </a:p>
              </p:txBody>
            </p:sp>
          </p:grpSp>
          <p:cxnSp>
            <p:nvCxnSpPr>
              <p:cNvPr id="35" name="直接连接符 34"/>
              <p:cNvCxnSpPr/>
              <p:nvPr/>
            </p:nvCxnSpPr>
            <p:spPr>
              <a:xfrm>
                <a:off x="1036320" y="3638550"/>
                <a:ext cx="3683726"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cxnSp>
          <p:nvCxnSpPr>
            <p:cNvPr id="36" name="直接连接符 35"/>
            <p:cNvCxnSpPr/>
            <p:nvPr/>
          </p:nvCxnSpPr>
          <p:spPr>
            <a:xfrm>
              <a:off x="2059" y="7500"/>
              <a:ext cx="5801"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grpSp>
        <p:nvGrpSpPr>
          <p:cNvPr id="37" name="îṡľïdê"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a:off x="5489575" y="1698625"/>
            <a:ext cx="6029325" cy="4448175"/>
            <a:chOff x="3081338" y="1195388"/>
            <a:chExt cx="6029326" cy="4448175"/>
          </a:xfrm>
        </p:grpSpPr>
        <p:sp>
          <p:nvSpPr>
            <p:cNvPr id="38" name="íšľíďè"/>
            <p:cNvSpPr/>
            <p:nvPr/>
          </p:nvSpPr>
          <p:spPr bwMode="auto">
            <a:xfrm>
              <a:off x="3354388" y="1195388"/>
              <a:ext cx="5627688" cy="3754438"/>
            </a:xfrm>
            <a:custGeom>
              <a:avLst/>
              <a:gdLst>
                <a:gd name="T0" fmla="*/ 2368 w 4094"/>
                <a:gd name="T1" fmla="*/ 461 h 2734"/>
                <a:gd name="T2" fmla="*/ 1627 w 4094"/>
                <a:gd name="T3" fmla="*/ 277 h 2734"/>
                <a:gd name="T4" fmla="*/ 906 w 4094"/>
                <a:gd name="T5" fmla="*/ 36 h 2734"/>
                <a:gd name="T6" fmla="*/ 427 w 4094"/>
                <a:gd name="T7" fmla="*/ 87 h 2734"/>
                <a:gd name="T8" fmla="*/ 238 w 4094"/>
                <a:gd name="T9" fmla="*/ 450 h 2734"/>
                <a:gd name="T10" fmla="*/ 257 w 4094"/>
                <a:gd name="T11" fmla="*/ 752 h 2734"/>
                <a:gd name="T12" fmla="*/ 383 w 4094"/>
                <a:gd name="T13" fmla="*/ 936 h 2734"/>
                <a:gd name="T14" fmla="*/ 277 w 4094"/>
                <a:gd name="T15" fmla="*/ 1638 h 2734"/>
                <a:gd name="T16" fmla="*/ 77 w 4094"/>
                <a:gd name="T17" fmla="*/ 1941 h 2734"/>
                <a:gd name="T18" fmla="*/ 46 w 4094"/>
                <a:gd name="T19" fmla="*/ 2279 h 2734"/>
                <a:gd name="T20" fmla="*/ 318 w 4094"/>
                <a:gd name="T21" fmla="*/ 2525 h 2734"/>
                <a:gd name="T22" fmla="*/ 1112 w 4094"/>
                <a:gd name="T23" fmla="*/ 2693 h 2734"/>
                <a:gd name="T24" fmla="*/ 2939 w 4094"/>
                <a:gd name="T25" fmla="*/ 2698 h 2734"/>
                <a:gd name="T26" fmla="*/ 3613 w 4094"/>
                <a:gd name="T27" fmla="*/ 2650 h 2734"/>
                <a:gd name="T28" fmla="*/ 3952 w 4094"/>
                <a:gd name="T29" fmla="*/ 2526 h 2734"/>
                <a:gd name="T30" fmla="*/ 4018 w 4094"/>
                <a:gd name="T31" fmla="*/ 2154 h 2734"/>
                <a:gd name="T32" fmla="*/ 3448 w 4094"/>
                <a:gd name="T33" fmla="*/ 1695 h 2734"/>
                <a:gd name="T34" fmla="*/ 3521 w 4094"/>
                <a:gd name="T35" fmla="*/ 1339 h 2734"/>
                <a:gd name="T36" fmla="*/ 3944 w 4094"/>
                <a:gd name="T37" fmla="*/ 636 h 2734"/>
                <a:gd name="T38" fmla="*/ 3639 w 4094"/>
                <a:gd name="T39" fmla="*/ 184 h 2734"/>
                <a:gd name="T40" fmla="*/ 3015 w 4094"/>
                <a:gd name="T41" fmla="*/ 255 h 2734"/>
                <a:gd name="T42" fmla="*/ 2368 w 4094"/>
                <a:gd name="T43" fmla="*/ 461 h 2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94" h="2734">
                  <a:moveTo>
                    <a:pt x="2368" y="461"/>
                  </a:moveTo>
                  <a:cubicBezTo>
                    <a:pt x="2109" y="452"/>
                    <a:pt x="1863" y="368"/>
                    <a:pt x="1627" y="277"/>
                  </a:cubicBezTo>
                  <a:cubicBezTo>
                    <a:pt x="1392" y="185"/>
                    <a:pt x="1159" y="84"/>
                    <a:pt x="906" y="36"/>
                  </a:cubicBezTo>
                  <a:cubicBezTo>
                    <a:pt x="744" y="4"/>
                    <a:pt x="558" y="0"/>
                    <a:pt x="427" y="87"/>
                  </a:cubicBezTo>
                  <a:cubicBezTo>
                    <a:pt x="301" y="171"/>
                    <a:pt x="260" y="316"/>
                    <a:pt x="238" y="450"/>
                  </a:cubicBezTo>
                  <a:cubicBezTo>
                    <a:pt x="222" y="551"/>
                    <a:pt x="212" y="657"/>
                    <a:pt x="257" y="752"/>
                  </a:cubicBezTo>
                  <a:cubicBezTo>
                    <a:pt x="288" y="818"/>
                    <a:pt x="344" y="873"/>
                    <a:pt x="383" y="936"/>
                  </a:cubicBezTo>
                  <a:cubicBezTo>
                    <a:pt x="516" y="1155"/>
                    <a:pt x="422" y="1425"/>
                    <a:pt x="277" y="1638"/>
                  </a:cubicBezTo>
                  <a:cubicBezTo>
                    <a:pt x="209" y="1739"/>
                    <a:pt x="130" y="1834"/>
                    <a:pt x="77" y="1941"/>
                  </a:cubicBezTo>
                  <a:cubicBezTo>
                    <a:pt x="25" y="2048"/>
                    <a:pt x="0" y="2170"/>
                    <a:pt x="46" y="2279"/>
                  </a:cubicBezTo>
                  <a:cubicBezTo>
                    <a:pt x="92" y="2387"/>
                    <a:pt x="200" y="2468"/>
                    <a:pt x="318" y="2525"/>
                  </a:cubicBezTo>
                  <a:cubicBezTo>
                    <a:pt x="557" y="2641"/>
                    <a:pt x="838" y="2674"/>
                    <a:pt x="1112" y="2693"/>
                  </a:cubicBezTo>
                  <a:cubicBezTo>
                    <a:pt x="1720" y="2734"/>
                    <a:pt x="2330" y="2716"/>
                    <a:pt x="2939" y="2698"/>
                  </a:cubicBezTo>
                  <a:cubicBezTo>
                    <a:pt x="3165" y="2691"/>
                    <a:pt x="3391" y="2685"/>
                    <a:pt x="3613" y="2650"/>
                  </a:cubicBezTo>
                  <a:cubicBezTo>
                    <a:pt x="3736" y="2631"/>
                    <a:pt x="3863" y="2600"/>
                    <a:pt x="3952" y="2526"/>
                  </a:cubicBezTo>
                  <a:cubicBezTo>
                    <a:pt x="4066" y="2432"/>
                    <a:pt x="4094" y="2272"/>
                    <a:pt x="4018" y="2154"/>
                  </a:cubicBezTo>
                  <a:cubicBezTo>
                    <a:pt x="3890" y="1956"/>
                    <a:pt x="3538" y="1907"/>
                    <a:pt x="3448" y="1695"/>
                  </a:cubicBezTo>
                  <a:cubicBezTo>
                    <a:pt x="3399" y="1578"/>
                    <a:pt x="3450" y="1448"/>
                    <a:pt x="3521" y="1339"/>
                  </a:cubicBezTo>
                  <a:cubicBezTo>
                    <a:pt x="3674" y="1106"/>
                    <a:pt x="3930" y="902"/>
                    <a:pt x="3944" y="636"/>
                  </a:cubicBezTo>
                  <a:cubicBezTo>
                    <a:pt x="3953" y="454"/>
                    <a:pt x="3830" y="271"/>
                    <a:pt x="3639" y="184"/>
                  </a:cubicBezTo>
                  <a:cubicBezTo>
                    <a:pt x="3440" y="94"/>
                    <a:pt x="3163" y="105"/>
                    <a:pt x="3015" y="255"/>
                  </a:cubicBezTo>
                  <a:cubicBezTo>
                    <a:pt x="2864" y="409"/>
                    <a:pt x="2597" y="469"/>
                    <a:pt x="2368" y="461"/>
                  </a:cubicBezTo>
                </a:path>
              </a:pathLst>
            </a:custGeom>
            <a:solidFill>
              <a:srgbClr val="4285F4">
                <a:alpha val="20000"/>
              </a:srgbClr>
            </a:solidFill>
            <a:ln>
              <a:noFill/>
            </a:ln>
          </p:spPr>
          <p:txBody>
            <a:bodyPr wrap="square" lIns="91440" tIns="45720" rIns="91440" bIns="45720" anchor="ctr">
              <a:normAutofit/>
            </a:bodyPr>
            <a:lstStyle/>
            <a:p>
              <a:pPr algn="ctr"/>
              <a:endParaRPr/>
            </a:p>
          </p:txBody>
        </p:sp>
        <p:sp>
          <p:nvSpPr>
            <p:cNvPr id="39" name="íṣľîdé"/>
            <p:cNvSpPr/>
            <p:nvPr/>
          </p:nvSpPr>
          <p:spPr bwMode="auto">
            <a:xfrm>
              <a:off x="7002463" y="2582863"/>
              <a:ext cx="22225" cy="400050"/>
            </a:xfrm>
            <a:custGeom>
              <a:avLst/>
              <a:gdLst>
                <a:gd name="T0" fmla="*/ 8 w 17"/>
                <a:gd name="T1" fmla="*/ 0 h 292"/>
                <a:gd name="T2" fmla="*/ 0 w 17"/>
                <a:gd name="T3" fmla="*/ 0 h 292"/>
                <a:gd name="T4" fmla="*/ 0 w 17"/>
                <a:gd name="T5" fmla="*/ 292 h 292"/>
                <a:gd name="T6" fmla="*/ 8 w 17"/>
                <a:gd name="T7" fmla="*/ 292 h 292"/>
                <a:gd name="T8" fmla="*/ 17 w 17"/>
                <a:gd name="T9" fmla="*/ 283 h 292"/>
                <a:gd name="T10" fmla="*/ 17 w 17"/>
                <a:gd name="T11" fmla="*/ 9 h 292"/>
                <a:gd name="T12" fmla="*/ 8 w 17"/>
                <a:gd name="T13" fmla="*/ 0 h 292"/>
              </a:gdLst>
              <a:ahLst/>
              <a:cxnLst>
                <a:cxn ang="0">
                  <a:pos x="T0" y="T1"/>
                </a:cxn>
                <a:cxn ang="0">
                  <a:pos x="T2" y="T3"/>
                </a:cxn>
                <a:cxn ang="0">
                  <a:pos x="T4" y="T5"/>
                </a:cxn>
                <a:cxn ang="0">
                  <a:pos x="T6" y="T7"/>
                </a:cxn>
                <a:cxn ang="0">
                  <a:pos x="T8" y="T9"/>
                </a:cxn>
                <a:cxn ang="0">
                  <a:pos x="T10" y="T11"/>
                </a:cxn>
                <a:cxn ang="0">
                  <a:pos x="T12" y="T13"/>
                </a:cxn>
              </a:cxnLst>
              <a:rect l="0" t="0" r="r" b="b"/>
              <a:pathLst>
                <a:path w="17" h="292">
                  <a:moveTo>
                    <a:pt x="8" y="0"/>
                  </a:moveTo>
                  <a:cubicBezTo>
                    <a:pt x="0" y="0"/>
                    <a:pt x="0" y="0"/>
                    <a:pt x="0" y="0"/>
                  </a:cubicBezTo>
                  <a:cubicBezTo>
                    <a:pt x="0" y="292"/>
                    <a:pt x="0" y="292"/>
                    <a:pt x="0" y="292"/>
                  </a:cubicBezTo>
                  <a:cubicBezTo>
                    <a:pt x="8" y="292"/>
                    <a:pt x="8" y="292"/>
                    <a:pt x="8" y="292"/>
                  </a:cubicBezTo>
                  <a:cubicBezTo>
                    <a:pt x="13" y="292"/>
                    <a:pt x="17" y="288"/>
                    <a:pt x="17" y="283"/>
                  </a:cubicBezTo>
                  <a:cubicBezTo>
                    <a:pt x="17" y="9"/>
                    <a:pt x="17" y="9"/>
                    <a:pt x="17" y="9"/>
                  </a:cubicBezTo>
                  <a:cubicBezTo>
                    <a:pt x="17" y="4"/>
                    <a:pt x="13" y="0"/>
                    <a:pt x="8" y="0"/>
                  </a:cubicBezTo>
                </a:path>
              </a:pathLst>
            </a:custGeom>
            <a:solidFill>
              <a:srgbClr val="3B3F7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0" name="iŝlîḓê"/>
            <p:cNvSpPr/>
            <p:nvPr/>
          </p:nvSpPr>
          <p:spPr bwMode="auto">
            <a:xfrm>
              <a:off x="5357813" y="2268538"/>
              <a:ext cx="15875" cy="133350"/>
            </a:xfrm>
            <a:custGeom>
              <a:avLst/>
              <a:gdLst>
                <a:gd name="T0" fmla="*/ 10 w 11"/>
                <a:gd name="T1" fmla="*/ 0 h 97"/>
                <a:gd name="T2" fmla="*/ 9 w 11"/>
                <a:gd name="T3" fmla="*/ 0 h 97"/>
                <a:gd name="T4" fmla="*/ 0 w 11"/>
                <a:gd name="T5" fmla="*/ 10 h 97"/>
                <a:gd name="T6" fmla="*/ 0 w 11"/>
                <a:gd name="T7" fmla="*/ 87 h 97"/>
                <a:gd name="T8" fmla="*/ 9 w 11"/>
                <a:gd name="T9" fmla="*/ 97 h 97"/>
                <a:gd name="T10" fmla="*/ 10 w 11"/>
                <a:gd name="T11" fmla="*/ 97 h 97"/>
                <a:gd name="T12" fmla="*/ 11 w 11"/>
                <a:gd name="T13" fmla="*/ 97 h 97"/>
                <a:gd name="T14" fmla="*/ 11 w 11"/>
                <a:gd name="T15" fmla="*/ 0 h 97"/>
                <a:gd name="T16" fmla="*/ 10 w 1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97">
                  <a:moveTo>
                    <a:pt x="10" y="0"/>
                  </a:moveTo>
                  <a:cubicBezTo>
                    <a:pt x="9" y="0"/>
                    <a:pt x="9" y="0"/>
                    <a:pt x="9" y="0"/>
                  </a:cubicBezTo>
                  <a:cubicBezTo>
                    <a:pt x="4" y="0"/>
                    <a:pt x="0" y="5"/>
                    <a:pt x="0" y="10"/>
                  </a:cubicBezTo>
                  <a:cubicBezTo>
                    <a:pt x="0" y="87"/>
                    <a:pt x="0" y="87"/>
                    <a:pt x="0" y="87"/>
                  </a:cubicBezTo>
                  <a:cubicBezTo>
                    <a:pt x="0" y="92"/>
                    <a:pt x="4" y="97"/>
                    <a:pt x="9" y="97"/>
                  </a:cubicBezTo>
                  <a:cubicBezTo>
                    <a:pt x="10" y="97"/>
                    <a:pt x="10" y="97"/>
                    <a:pt x="10" y="97"/>
                  </a:cubicBezTo>
                  <a:cubicBezTo>
                    <a:pt x="10" y="97"/>
                    <a:pt x="11" y="97"/>
                    <a:pt x="11" y="97"/>
                  </a:cubicBezTo>
                  <a:cubicBezTo>
                    <a:pt x="11" y="0"/>
                    <a:pt x="11" y="0"/>
                    <a:pt x="11" y="0"/>
                  </a:cubicBezTo>
                  <a:cubicBezTo>
                    <a:pt x="11" y="0"/>
                    <a:pt x="10" y="0"/>
                    <a:pt x="10" y="0"/>
                  </a:cubicBezTo>
                </a:path>
              </a:pathLst>
            </a:custGeom>
            <a:solidFill>
              <a:srgbClr val="3B3F7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1" name="íšḻíḓê"/>
            <p:cNvSpPr/>
            <p:nvPr/>
          </p:nvSpPr>
          <p:spPr bwMode="auto">
            <a:xfrm>
              <a:off x="5356226" y="2509838"/>
              <a:ext cx="17463" cy="230188"/>
            </a:xfrm>
            <a:custGeom>
              <a:avLst/>
              <a:gdLst>
                <a:gd name="T0" fmla="*/ 12 w 12"/>
                <a:gd name="T1" fmla="*/ 0 h 168"/>
                <a:gd name="T2" fmla="*/ 9 w 12"/>
                <a:gd name="T3" fmla="*/ 0 h 168"/>
                <a:gd name="T4" fmla="*/ 0 w 12"/>
                <a:gd name="T5" fmla="*/ 10 h 168"/>
                <a:gd name="T6" fmla="*/ 0 w 12"/>
                <a:gd name="T7" fmla="*/ 159 h 168"/>
                <a:gd name="T8" fmla="*/ 9 w 12"/>
                <a:gd name="T9" fmla="*/ 168 h 168"/>
                <a:gd name="T10" fmla="*/ 12 w 12"/>
                <a:gd name="T11" fmla="*/ 168 h 168"/>
                <a:gd name="T12" fmla="*/ 12 w 12"/>
                <a:gd name="T13" fmla="*/ 0 h 168"/>
              </a:gdLst>
              <a:ahLst/>
              <a:cxnLst>
                <a:cxn ang="0">
                  <a:pos x="T0" y="T1"/>
                </a:cxn>
                <a:cxn ang="0">
                  <a:pos x="T2" y="T3"/>
                </a:cxn>
                <a:cxn ang="0">
                  <a:pos x="T4" y="T5"/>
                </a:cxn>
                <a:cxn ang="0">
                  <a:pos x="T6" y="T7"/>
                </a:cxn>
                <a:cxn ang="0">
                  <a:pos x="T8" y="T9"/>
                </a:cxn>
                <a:cxn ang="0">
                  <a:pos x="T10" y="T11"/>
                </a:cxn>
                <a:cxn ang="0">
                  <a:pos x="T12" y="T13"/>
                </a:cxn>
              </a:cxnLst>
              <a:rect l="0" t="0" r="r" b="b"/>
              <a:pathLst>
                <a:path w="12" h="168">
                  <a:moveTo>
                    <a:pt x="12" y="0"/>
                  </a:moveTo>
                  <a:cubicBezTo>
                    <a:pt x="9" y="0"/>
                    <a:pt x="9" y="0"/>
                    <a:pt x="9" y="0"/>
                  </a:cubicBezTo>
                  <a:cubicBezTo>
                    <a:pt x="4" y="0"/>
                    <a:pt x="0" y="5"/>
                    <a:pt x="0" y="10"/>
                  </a:cubicBezTo>
                  <a:cubicBezTo>
                    <a:pt x="0" y="159"/>
                    <a:pt x="0" y="159"/>
                    <a:pt x="0" y="159"/>
                  </a:cubicBezTo>
                  <a:cubicBezTo>
                    <a:pt x="0" y="164"/>
                    <a:pt x="4" y="168"/>
                    <a:pt x="9" y="168"/>
                  </a:cubicBezTo>
                  <a:cubicBezTo>
                    <a:pt x="12" y="168"/>
                    <a:pt x="12" y="168"/>
                    <a:pt x="12" y="168"/>
                  </a:cubicBezTo>
                  <a:cubicBezTo>
                    <a:pt x="12" y="0"/>
                    <a:pt x="12" y="0"/>
                    <a:pt x="12" y="0"/>
                  </a:cubicBezTo>
                </a:path>
              </a:pathLst>
            </a:custGeom>
            <a:solidFill>
              <a:srgbClr val="3B3F7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42" name="ïśḷiḑé"/>
            <p:cNvSpPr/>
            <p:nvPr/>
          </p:nvSpPr>
          <p:spPr bwMode="auto">
            <a:xfrm>
              <a:off x="5356226" y="2819401"/>
              <a:ext cx="17463" cy="233363"/>
            </a:xfrm>
            <a:custGeom>
              <a:avLst/>
              <a:gdLst>
                <a:gd name="T0" fmla="*/ 12 w 12"/>
                <a:gd name="T1" fmla="*/ 0 h 169"/>
                <a:gd name="T2" fmla="*/ 9 w 12"/>
                <a:gd name="T3" fmla="*/ 0 h 169"/>
                <a:gd name="T4" fmla="*/ 0 w 12"/>
                <a:gd name="T5" fmla="*/ 10 h 169"/>
                <a:gd name="T6" fmla="*/ 0 w 12"/>
                <a:gd name="T7" fmla="*/ 160 h 169"/>
                <a:gd name="T8" fmla="*/ 9 w 12"/>
                <a:gd name="T9" fmla="*/ 169 h 169"/>
                <a:gd name="T10" fmla="*/ 12 w 12"/>
                <a:gd name="T11" fmla="*/ 169 h 169"/>
                <a:gd name="T12" fmla="*/ 12 w 12"/>
                <a:gd name="T13" fmla="*/ 0 h 169"/>
              </a:gdLst>
              <a:ahLst/>
              <a:cxnLst>
                <a:cxn ang="0">
                  <a:pos x="T0" y="T1"/>
                </a:cxn>
                <a:cxn ang="0">
                  <a:pos x="T2" y="T3"/>
                </a:cxn>
                <a:cxn ang="0">
                  <a:pos x="T4" y="T5"/>
                </a:cxn>
                <a:cxn ang="0">
                  <a:pos x="T6" y="T7"/>
                </a:cxn>
                <a:cxn ang="0">
                  <a:pos x="T8" y="T9"/>
                </a:cxn>
                <a:cxn ang="0">
                  <a:pos x="T10" y="T11"/>
                </a:cxn>
                <a:cxn ang="0">
                  <a:pos x="T12" y="T13"/>
                </a:cxn>
              </a:cxnLst>
              <a:rect l="0" t="0" r="r" b="b"/>
              <a:pathLst>
                <a:path w="12" h="169">
                  <a:moveTo>
                    <a:pt x="12" y="0"/>
                  </a:moveTo>
                  <a:cubicBezTo>
                    <a:pt x="9" y="0"/>
                    <a:pt x="9" y="0"/>
                    <a:pt x="9" y="0"/>
                  </a:cubicBezTo>
                  <a:cubicBezTo>
                    <a:pt x="4" y="0"/>
                    <a:pt x="0" y="5"/>
                    <a:pt x="0" y="10"/>
                  </a:cubicBezTo>
                  <a:cubicBezTo>
                    <a:pt x="0" y="160"/>
                    <a:pt x="0" y="160"/>
                    <a:pt x="0" y="160"/>
                  </a:cubicBezTo>
                  <a:cubicBezTo>
                    <a:pt x="0" y="165"/>
                    <a:pt x="4" y="169"/>
                    <a:pt x="9" y="169"/>
                  </a:cubicBezTo>
                  <a:cubicBezTo>
                    <a:pt x="12" y="169"/>
                    <a:pt x="12" y="169"/>
                    <a:pt x="12" y="169"/>
                  </a:cubicBezTo>
                  <a:cubicBezTo>
                    <a:pt x="12" y="0"/>
                    <a:pt x="12" y="0"/>
                    <a:pt x="12" y="0"/>
                  </a:cubicBezTo>
                </a:path>
              </a:pathLst>
            </a:custGeom>
            <a:solidFill>
              <a:srgbClr val="3B3F7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43" name="iṡľíḍe"/>
            <p:cNvSpPr/>
            <p:nvPr/>
          </p:nvSpPr>
          <p:spPr bwMode="auto">
            <a:xfrm>
              <a:off x="5373688" y="4911726"/>
              <a:ext cx="1628775" cy="228600"/>
            </a:xfrm>
            <a:custGeom>
              <a:avLst/>
              <a:gdLst>
                <a:gd name="T0" fmla="*/ 1050 w 1185"/>
                <a:gd name="T1" fmla="*/ 99 h 167"/>
                <a:gd name="T2" fmla="*/ 1018 w 1185"/>
                <a:gd name="T3" fmla="*/ 104 h 167"/>
                <a:gd name="T4" fmla="*/ 1013 w 1185"/>
                <a:gd name="T5" fmla="*/ 104 h 167"/>
                <a:gd name="T6" fmla="*/ 1013 w 1185"/>
                <a:gd name="T7" fmla="*/ 108 h 167"/>
                <a:gd name="T8" fmla="*/ 1017 w 1185"/>
                <a:gd name="T9" fmla="*/ 142 h 167"/>
                <a:gd name="T10" fmla="*/ 1017 w 1185"/>
                <a:gd name="T11" fmla="*/ 142 h 167"/>
                <a:gd name="T12" fmla="*/ 1018 w 1185"/>
                <a:gd name="T13" fmla="*/ 146 h 167"/>
                <a:gd name="T14" fmla="*/ 1018 w 1185"/>
                <a:gd name="T15" fmla="*/ 149 h 167"/>
                <a:gd name="T16" fmla="*/ 1012 w 1185"/>
                <a:gd name="T17" fmla="*/ 167 h 167"/>
                <a:gd name="T18" fmla="*/ 1029 w 1185"/>
                <a:gd name="T19" fmla="*/ 167 h 167"/>
                <a:gd name="T20" fmla="*/ 1068 w 1185"/>
                <a:gd name="T21" fmla="*/ 162 h 167"/>
                <a:gd name="T22" fmla="*/ 1067 w 1185"/>
                <a:gd name="T23" fmla="*/ 158 h 167"/>
                <a:gd name="T24" fmla="*/ 1062 w 1185"/>
                <a:gd name="T25" fmla="*/ 144 h 167"/>
                <a:gd name="T26" fmla="*/ 1062 w 1185"/>
                <a:gd name="T27" fmla="*/ 137 h 167"/>
                <a:gd name="T28" fmla="*/ 1062 w 1185"/>
                <a:gd name="T29" fmla="*/ 131 h 167"/>
                <a:gd name="T30" fmla="*/ 1054 w 1185"/>
                <a:gd name="T31" fmla="*/ 113 h 167"/>
                <a:gd name="T32" fmla="*/ 1050 w 1185"/>
                <a:gd name="T33" fmla="*/ 99 h 167"/>
                <a:gd name="T34" fmla="*/ 0 w 1185"/>
                <a:gd name="T35" fmla="*/ 5 h 167"/>
                <a:gd name="T36" fmla="*/ 0 w 1185"/>
                <a:gd name="T37" fmla="*/ 11 h 167"/>
                <a:gd name="T38" fmla="*/ 156 w 1185"/>
                <a:gd name="T39" fmla="*/ 167 h 167"/>
                <a:gd name="T40" fmla="*/ 921 w 1185"/>
                <a:gd name="T41" fmla="*/ 167 h 167"/>
                <a:gd name="T42" fmla="*/ 921 w 1185"/>
                <a:gd name="T43" fmla="*/ 167 h 167"/>
                <a:gd name="T44" fmla="*/ 922 w 1185"/>
                <a:gd name="T45" fmla="*/ 143 h 167"/>
                <a:gd name="T46" fmla="*/ 922 w 1185"/>
                <a:gd name="T47" fmla="*/ 104 h 167"/>
                <a:gd name="T48" fmla="*/ 167 w 1185"/>
                <a:gd name="T49" fmla="*/ 104 h 167"/>
                <a:gd name="T50" fmla="*/ 167 w 1185"/>
                <a:gd name="T51" fmla="*/ 104 h 167"/>
                <a:gd name="T52" fmla="*/ 73 w 1185"/>
                <a:gd name="T53" fmla="*/ 10 h 167"/>
                <a:gd name="T54" fmla="*/ 73 w 1185"/>
                <a:gd name="T55" fmla="*/ 7 h 167"/>
                <a:gd name="T56" fmla="*/ 0 w 1185"/>
                <a:gd name="T57" fmla="*/ 5 h 167"/>
                <a:gd name="T58" fmla="*/ 1185 w 1185"/>
                <a:gd name="T59" fmla="*/ 0 h 167"/>
                <a:gd name="T60" fmla="*/ 1135 w 1185"/>
                <a:gd name="T61" fmla="*/ 2 h 167"/>
                <a:gd name="T62" fmla="*/ 1133 w 1185"/>
                <a:gd name="T63" fmla="*/ 58 h 167"/>
                <a:gd name="T64" fmla="*/ 1148 w 1185"/>
                <a:gd name="T65" fmla="*/ 113 h 167"/>
                <a:gd name="T66" fmla="*/ 1185 w 1185"/>
                <a:gd name="T67" fmla="*/ 11 h 167"/>
                <a:gd name="T68" fmla="*/ 1185 w 1185"/>
                <a:gd name="T6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85" h="167">
                  <a:moveTo>
                    <a:pt x="1050" y="99"/>
                  </a:moveTo>
                  <a:cubicBezTo>
                    <a:pt x="1040" y="102"/>
                    <a:pt x="1029" y="104"/>
                    <a:pt x="1018" y="104"/>
                  </a:cubicBezTo>
                  <a:cubicBezTo>
                    <a:pt x="1013" y="104"/>
                    <a:pt x="1013" y="104"/>
                    <a:pt x="1013" y="104"/>
                  </a:cubicBezTo>
                  <a:cubicBezTo>
                    <a:pt x="1013" y="106"/>
                    <a:pt x="1013" y="107"/>
                    <a:pt x="1013" y="108"/>
                  </a:cubicBezTo>
                  <a:cubicBezTo>
                    <a:pt x="1015" y="116"/>
                    <a:pt x="1016" y="133"/>
                    <a:pt x="1017" y="142"/>
                  </a:cubicBezTo>
                  <a:cubicBezTo>
                    <a:pt x="1017" y="142"/>
                    <a:pt x="1017" y="142"/>
                    <a:pt x="1017" y="142"/>
                  </a:cubicBezTo>
                  <a:cubicBezTo>
                    <a:pt x="1018" y="144"/>
                    <a:pt x="1018" y="145"/>
                    <a:pt x="1018" y="146"/>
                  </a:cubicBezTo>
                  <a:cubicBezTo>
                    <a:pt x="1018" y="148"/>
                    <a:pt x="1018" y="149"/>
                    <a:pt x="1018" y="149"/>
                  </a:cubicBezTo>
                  <a:cubicBezTo>
                    <a:pt x="1018" y="149"/>
                    <a:pt x="1014" y="157"/>
                    <a:pt x="1012" y="167"/>
                  </a:cubicBezTo>
                  <a:cubicBezTo>
                    <a:pt x="1029" y="167"/>
                    <a:pt x="1029" y="167"/>
                    <a:pt x="1029" y="167"/>
                  </a:cubicBezTo>
                  <a:cubicBezTo>
                    <a:pt x="1043" y="167"/>
                    <a:pt x="1056" y="166"/>
                    <a:pt x="1068" y="162"/>
                  </a:cubicBezTo>
                  <a:cubicBezTo>
                    <a:pt x="1067" y="160"/>
                    <a:pt x="1067" y="158"/>
                    <a:pt x="1067" y="158"/>
                  </a:cubicBezTo>
                  <a:cubicBezTo>
                    <a:pt x="1064" y="154"/>
                    <a:pt x="1063" y="149"/>
                    <a:pt x="1062" y="144"/>
                  </a:cubicBezTo>
                  <a:cubicBezTo>
                    <a:pt x="1062" y="142"/>
                    <a:pt x="1062" y="139"/>
                    <a:pt x="1062" y="137"/>
                  </a:cubicBezTo>
                  <a:cubicBezTo>
                    <a:pt x="1062" y="135"/>
                    <a:pt x="1062" y="133"/>
                    <a:pt x="1062" y="131"/>
                  </a:cubicBezTo>
                  <a:cubicBezTo>
                    <a:pt x="1060" y="121"/>
                    <a:pt x="1054" y="113"/>
                    <a:pt x="1054" y="113"/>
                  </a:cubicBezTo>
                  <a:cubicBezTo>
                    <a:pt x="1050" y="99"/>
                    <a:pt x="1050" y="99"/>
                    <a:pt x="1050" y="99"/>
                  </a:cubicBezTo>
                  <a:moveTo>
                    <a:pt x="0" y="5"/>
                  </a:moveTo>
                  <a:cubicBezTo>
                    <a:pt x="0" y="11"/>
                    <a:pt x="0" y="11"/>
                    <a:pt x="0" y="11"/>
                  </a:cubicBezTo>
                  <a:cubicBezTo>
                    <a:pt x="0" y="97"/>
                    <a:pt x="70" y="167"/>
                    <a:pt x="156" y="167"/>
                  </a:cubicBezTo>
                  <a:cubicBezTo>
                    <a:pt x="921" y="167"/>
                    <a:pt x="921" y="167"/>
                    <a:pt x="921" y="167"/>
                  </a:cubicBezTo>
                  <a:cubicBezTo>
                    <a:pt x="921" y="167"/>
                    <a:pt x="921" y="167"/>
                    <a:pt x="921" y="167"/>
                  </a:cubicBezTo>
                  <a:cubicBezTo>
                    <a:pt x="920" y="159"/>
                    <a:pt x="921" y="151"/>
                    <a:pt x="922" y="143"/>
                  </a:cubicBezTo>
                  <a:cubicBezTo>
                    <a:pt x="922" y="104"/>
                    <a:pt x="922" y="104"/>
                    <a:pt x="922" y="104"/>
                  </a:cubicBezTo>
                  <a:cubicBezTo>
                    <a:pt x="167" y="104"/>
                    <a:pt x="167" y="104"/>
                    <a:pt x="167" y="104"/>
                  </a:cubicBezTo>
                  <a:cubicBezTo>
                    <a:pt x="167" y="104"/>
                    <a:pt x="167" y="104"/>
                    <a:pt x="167" y="104"/>
                  </a:cubicBezTo>
                  <a:cubicBezTo>
                    <a:pt x="115" y="104"/>
                    <a:pt x="73" y="62"/>
                    <a:pt x="73" y="10"/>
                  </a:cubicBezTo>
                  <a:cubicBezTo>
                    <a:pt x="73" y="7"/>
                    <a:pt x="73" y="7"/>
                    <a:pt x="73" y="7"/>
                  </a:cubicBezTo>
                  <a:cubicBezTo>
                    <a:pt x="49" y="6"/>
                    <a:pt x="24" y="5"/>
                    <a:pt x="0" y="5"/>
                  </a:cubicBezTo>
                  <a:moveTo>
                    <a:pt x="1185" y="0"/>
                  </a:moveTo>
                  <a:cubicBezTo>
                    <a:pt x="1169" y="1"/>
                    <a:pt x="1152" y="1"/>
                    <a:pt x="1135" y="2"/>
                  </a:cubicBezTo>
                  <a:cubicBezTo>
                    <a:pt x="1133" y="58"/>
                    <a:pt x="1133" y="58"/>
                    <a:pt x="1133" y="58"/>
                  </a:cubicBezTo>
                  <a:cubicBezTo>
                    <a:pt x="1133" y="58"/>
                    <a:pt x="1148" y="94"/>
                    <a:pt x="1148" y="113"/>
                  </a:cubicBezTo>
                  <a:cubicBezTo>
                    <a:pt x="1171" y="85"/>
                    <a:pt x="1185" y="50"/>
                    <a:pt x="1185" y="11"/>
                  </a:cubicBezTo>
                  <a:cubicBezTo>
                    <a:pt x="1185" y="0"/>
                    <a:pt x="1185" y="0"/>
                    <a:pt x="1185" y="0"/>
                  </a:cubicBezTo>
                </a:path>
              </a:pathLst>
            </a:custGeom>
            <a:solidFill>
              <a:srgbClr val="4D4B7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44" name="ïṣļíḑé"/>
            <p:cNvSpPr/>
            <p:nvPr/>
          </p:nvSpPr>
          <p:spPr bwMode="auto">
            <a:xfrm>
              <a:off x="5373688" y="1831976"/>
              <a:ext cx="1628775" cy="3089275"/>
            </a:xfrm>
            <a:custGeom>
              <a:avLst/>
              <a:gdLst>
                <a:gd name="T0" fmla="*/ 1112 w 1185"/>
                <a:gd name="T1" fmla="*/ 1720 h 2249"/>
                <a:gd name="T2" fmla="*/ 1115 w 1185"/>
                <a:gd name="T3" fmla="*/ 1703 h 2249"/>
                <a:gd name="T4" fmla="*/ 1112 w 1185"/>
                <a:gd name="T5" fmla="*/ 1654 h 2249"/>
                <a:gd name="T6" fmla="*/ 1116 w 1185"/>
                <a:gd name="T7" fmla="*/ 1674 h 2249"/>
                <a:gd name="T8" fmla="*/ 1114 w 1185"/>
                <a:gd name="T9" fmla="*/ 1662 h 2249"/>
                <a:gd name="T10" fmla="*/ 1115 w 1185"/>
                <a:gd name="T11" fmla="*/ 1659 h 2249"/>
                <a:gd name="T12" fmla="*/ 494 w 1185"/>
                <a:gd name="T13" fmla="*/ 105 h 2249"/>
                <a:gd name="T14" fmla="*/ 478 w 1185"/>
                <a:gd name="T15" fmla="*/ 87 h 2249"/>
                <a:gd name="T16" fmla="*/ 628 w 1185"/>
                <a:gd name="T17" fmla="*/ 72 h 2249"/>
                <a:gd name="T18" fmla="*/ 644 w 1185"/>
                <a:gd name="T19" fmla="*/ 90 h 2249"/>
                <a:gd name="T20" fmla="*/ 494 w 1185"/>
                <a:gd name="T21" fmla="*/ 105 h 2249"/>
                <a:gd name="T22" fmla="*/ 669 w 1185"/>
                <a:gd name="T23" fmla="*/ 88 h 2249"/>
                <a:gd name="T24" fmla="*/ 707 w 1185"/>
                <a:gd name="T25" fmla="*/ 88 h 2249"/>
                <a:gd name="T26" fmla="*/ 1029 w 1185"/>
                <a:gd name="T27" fmla="*/ 0 h 2249"/>
                <a:gd name="T28" fmla="*/ 0 w 1185"/>
                <a:gd name="T29" fmla="*/ 156 h 2249"/>
                <a:gd name="T30" fmla="*/ 0 w 1185"/>
                <a:gd name="T31" fmla="*/ 414 h 2249"/>
                <a:gd name="T32" fmla="*/ 0 w 1185"/>
                <a:gd name="T33" fmla="*/ 661 h 2249"/>
                <a:gd name="T34" fmla="*/ 0 w 1185"/>
                <a:gd name="T35" fmla="*/ 888 h 2249"/>
                <a:gd name="T36" fmla="*/ 73 w 1185"/>
                <a:gd name="T37" fmla="*/ 2249 h 2249"/>
                <a:gd name="T38" fmla="*/ 73 w 1185"/>
                <a:gd name="T39" fmla="*/ 157 h 2249"/>
                <a:gd name="T40" fmla="*/ 295 w 1185"/>
                <a:gd name="T41" fmla="*/ 62 h 2249"/>
                <a:gd name="T42" fmla="*/ 372 w 1185"/>
                <a:gd name="T43" fmla="*/ 156 h 2249"/>
                <a:gd name="T44" fmla="*/ 882 w 1185"/>
                <a:gd name="T45" fmla="*/ 79 h 2249"/>
                <a:gd name="T46" fmla="*/ 1018 w 1185"/>
                <a:gd name="T47" fmla="*/ 62 h 2249"/>
                <a:gd name="T48" fmla="*/ 1112 w 1185"/>
                <a:gd name="T49" fmla="*/ 1596 h 2249"/>
                <a:gd name="T50" fmla="*/ 1137 w 1185"/>
                <a:gd name="T51" fmla="*/ 1648 h 2249"/>
                <a:gd name="T52" fmla="*/ 1137 w 1185"/>
                <a:gd name="T53" fmla="*/ 1656 h 2249"/>
                <a:gd name="T54" fmla="*/ 1139 w 1185"/>
                <a:gd name="T55" fmla="*/ 1659 h 2249"/>
                <a:gd name="T56" fmla="*/ 1141 w 1185"/>
                <a:gd name="T57" fmla="*/ 1664 h 2249"/>
                <a:gd name="T58" fmla="*/ 1141 w 1185"/>
                <a:gd name="T59" fmla="*/ 1666 h 2249"/>
                <a:gd name="T60" fmla="*/ 1165 w 1185"/>
                <a:gd name="T61" fmla="*/ 1710 h 2249"/>
                <a:gd name="T62" fmla="*/ 1170 w 1185"/>
                <a:gd name="T63" fmla="*/ 1764 h 2249"/>
                <a:gd name="T64" fmla="*/ 1136 w 1185"/>
                <a:gd name="T65" fmla="*/ 1823 h 2249"/>
                <a:gd name="T66" fmla="*/ 1120 w 1185"/>
                <a:gd name="T67" fmla="*/ 1937 h 2249"/>
                <a:gd name="T68" fmla="*/ 1172 w 1185"/>
                <a:gd name="T69" fmla="*/ 2083 h 2249"/>
                <a:gd name="T70" fmla="*/ 1119 w 1185"/>
                <a:gd name="T71" fmla="*/ 2096 h 2249"/>
                <a:gd name="T72" fmla="*/ 1135 w 1185"/>
                <a:gd name="T73" fmla="*/ 2233 h 2249"/>
                <a:gd name="T74" fmla="*/ 1185 w 1185"/>
                <a:gd name="T75" fmla="*/ 2242 h 2249"/>
                <a:gd name="T76" fmla="*/ 1185 w 1185"/>
                <a:gd name="T77" fmla="*/ 546 h 2249"/>
                <a:gd name="T78" fmla="*/ 1029 w 1185"/>
                <a:gd name="T79" fmla="*/ 0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85" h="2249">
                  <a:moveTo>
                    <a:pt x="1112" y="1689"/>
                  </a:moveTo>
                  <a:cubicBezTo>
                    <a:pt x="1112" y="1720"/>
                    <a:pt x="1112" y="1720"/>
                    <a:pt x="1112" y="1720"/>
                  </a:cubicBezTo>
                  <a:cubicBezTo>
                    <a:pt x="1115" y="1721"/>
                    <a:pt x="1117" y="1724"/>
                    <a:pt x="1117" y="1724"/>
                  </a:cubicBezTo>
                  <a:cubicBezTo>
                    <a:pt x="1115" y="1717"/>
                    <a:pt x="1114" y="1710"/>
                    <a:pt x="1115" y="1703"/>
                  </a:cubicBezTo>
                  <a:cubicBezTo>
                    <a:pt x="1115" y="1698"/>
                    <a:pt x="1114" y="1693"/>
                    <a:pt x="1112" y="1689"/>
                  </a:cubicBezTo>
                  <a:moveTo>
                    <a:pt x="1112" y="1654"/>
                  </a:moveTo>
                  <a:cubicBezTo>
                    <a:pt x="1112" y="1680"/>
                    <a:pt x="1112" y="1680"/>
                    <a:pt x="1112" y="1680"/>
                  </a:cubicBezTo>
                  <a:cubicBezTo>
                    <a:pt x="1113" y="1678"/>
                    <a:pt x="1114" y="1676"/>
                    <a:pt x="1116" y="1674"/>
                  </a:cubicBezTo>
                  <a:cubicBezTo>
                    <a:pt x="1116" y="1673"/>
                    <a:pt x="1116" y="1673"/>
                    <a:pt x="1116" y="1673"/>
                  </a:cubicBezTo>
                  <a:cubicBezTo>
                    <a:pt x="1114" y="1662"/>
                    <a:pt x="1114" y="1662"/>
                    <a:pt x="1114" y="1662"/>
                  </a:cubicBezTo>
                  <a:cubicBezTo>
                    <a:pt x="1114" y="1662"/>
                    <a:pt x="1115" y="1661"/>
                    <a:pt x="1116" y="1660"/>
                  </a:cubicBezTo>
                  <a:cubicBezTo>
                    <a:pt x="1115" y="1659"/>
                    <a:pt x="1115" y="1659"/>
                    <a:pt x="1115" y="1659"/>
                  </a:cubicBezTo>
                  <a:cubicBezTo>
                    <a:pt x="1114" y="1658"/>
                    <a:pt x="1113" y="1656"/>
                    <a:pt x="1112" y="1654"/>
                  </a:cubicBezTo>
                  <a:moveTo>
                    <a:pt x="494" y="105"/>
                  </a:moveTo>
                  <a:cubicBezTo>
                    <a:pt x="485" y="105"/>
                    <a:pt x="478" y="98"/>
                    <a:pt x="478" y="90"/>
                  </a:cubicBezTo>
                  <a:cubicBezTo>
                    <a:pt x="478" y="87"/>
                    <a:pt x="478" y="87"/>
                    <a:pt x="478" y="87"/>
                  </a:cubicBezTo>
                  <a:cubicBezTo>
                    <a:pt x="478" y="79"/>
                    <a:pt x="485" y="72"/>
                    <a:pt x="494" y="72"/>
                  </a:cubicBezTo>
                  <a:cubicBezTo>
                    <a:pt x="628" y="72"/>
                    <a:pt x="628" y="72"/>
                    <a:pt x="628" y="72"/>
                  </a:cubicBezTo>
                  <a:cubicBezTo>
                    <a:pt x="637" y="72"/>
                    <a:pt x="644" y="79"/>
                    <a:pt x="644" y="87"/>
                  </a:cubicBezTo>
                  <a:cubicBezTo>
                    <a:pt x="644" y="90"/>
                    <a:pt x="644" y="90"/>
                    <a:pt x="644" y="90"/>
                  </a:cubicBezTo>
                  <a:cubicBezTo>
                    <a:pt x="644" y="98"/>
                    <a:pt x="637" y="105"/>
                    <a:pt x="628" y="105"/>
                  </a:cubicBezTo>
                  <a:cubicBezTo>
                    <a:pt x="494" y="105"/>
                    <a:pt x="494" y="105"/>
                    <a:pt x="494" y="105"/>
                  </a:cubicBezTo>
                  <a:moveTo>
                    <a:pt x="688" y="108"/>
                  </a:moveTo>
                  <a:cubicBezTo>
                    <a:pt x="677" y="108"/>
                    <a:pt x="669" y="99"/>
                    <a:pt x="669" y="88"/>
                  </a:cubicBezTo>
                  <a:cubicBezTo>
                    <a:pt x="669" y="78"/>
                    <a:pt x="677" y="69"/>
                    <a:pt x="688" y="69"/>
                  </a:cubicBezTo>
                  <a:cubicBezTo>
                    <a:pt x="698" y="69"/>
                    <a:pt x="707" y="78"/>
                    <a:pt x="707" y="88"/>
                  </a:cubicBezTo>
                  <a:cubicBezTo>
                    <a:pt x="707" y="99"/>
                    <a:pt x="698" y="108"/>
                    <a:pt x="688" y="108"/>
                  </a:cubicBezTo>
                  <a:moveTo>
                    <a:pt x="1029" y="0"/>
                  </a:moveTo>
                  <a:cubicBezTo>
                    <a:pt x="156" y="0"/>
                    <a:pt x="156" y="0"/>
                    <a:pt x="156" y="0"/>
                  </a:cubicBezTo>
                  <a:cubicBezTo>
                    <a:pt x="70" y="0"/>
                    <a:pt x="0" y="70"/>
                    <a:pt x="0" y="156"/>
                  </a:cubicBezTo>
                  <a:cubicBezTo>
                    <a:pt x="0" y="317"/>
                    <a:pt x="0" y="317"/>
                    <a:pt x="0" y="317"/>
                  </a:cubicBezTo>
                  <a:cubicBezTo>
                    <a:pt x="0" y="414"/>
                    <a:pt x="0" y="414"/>
                    <a:pt x="0" y="414"/>
                  </a:cubicBezTo>
                  <a:cubicBezTo>
                    <a:pt x="0" y="493"/>
                    <a:pt x="0" y="493"/>
                    <a:pt x="0" y="493"/>
                  </a:cubicBezTo>
                  <a:cubicBezTo>
                    <a:pt x="0" y="661"/>
                    <a:pt x="0" y="661"/>
                    <a:pt x="0" y="661"/>
                  </a:cubicBezTo>
                  <a:cubicBezTo>
                    <a:pt x="0" y="719"/>
                    <a:pt x="0" y="719"/>
                    <a:pt x="0" y="719"/>
                  </a:cubicBezTo>
                  <a:cubicBezTo>
                    <a:pt x="0" y="888"/>
                    <a:pt x="0" y="888"/>
                    <a:pt x="0" y="888"/>
                  </a:cubicBezTo>
                  <a:cubicBezTo>
                    <a:pt x="0" y="2247"/>
                    <a:pt x="0" y="2247"/>
                    <a:pt x="0" y="2247"/>
                  </a:cubicBezTo>
                  <a:cubicBezTo>
                    <a:pt x="24" y="2247"/>
                    <a:pt x="49" y="2248"/>
                    <a:pt x="73" y="2249"/>
                  </a:cubicBezTo>
                  <a:cubicBezTo>
                    <a:pt x="73" y="157"/>
                    <a:pt x="73" y="157"/>
                    <a:pt x="73" y="157"/>
                  </a:cubicBezTo>
                  <a:cubicBezTo>
                    <a:pt x="73" y="157"/>
                    <a:pt x="73" y="157"/>
                    <a:pt x="73" y="157"/>
                  </a:cubicBezTo>
                  <a:cubicBezTo>
                    <a:pt x="73" y="105"/>
                    <a:pt x="115" y="62"/>
                    <a:pt x="167" y="62"/>
                  </a:cubicBezTo>
                  <a:cubicBezTo>
                    <a:pt x="295" y="62"/>
                    <a:pt x="295" y="62"/>
                    <a:pt x="295" y="62"/>
                  </a:cubicBezTo>
                  <a:cubicBezTo>
                    <a:pt x="295" y="79"/>
                    <a:pt x="295" y="79"/>
                    <a:pt x="295" y="79"/>
                  </a:cubicBezTo>
                  <a:cubicBezTo>
                    <a:pt x="295" y="122"/>
                    <a:pt x="329" y="156"/>
                    <a:pt x="372" y="156"/>
                  </a:cubicBezTo>
                  <a:cubicBezTo>
                    <a:pt x="805" y="156"/>
                    <a:pt x="805" y="156"/>
                    <a:pt x="805" y="156"/>
                  </a:cubicBezTo>
                  <a:cubicBezTo>
                    <a:pt x="848" y="156"/>
                    <a:pt x="882" y="122"/>
                    <a:pt x="882" y="79"/>
                  </a:cubicBezTo>
                  <a:cubicBezTo>
                    <a:pt x="882" y="62"/>
                    <a:pt x="882" y="62"/>
                    <a:pt x="882" y="62"/>
                  </a:cubicBezTo>
                  <a:cubicBezTo>
                    <a:pt x="1018" y="62"/>
                    <a:pt x="1018" y="62"/>
                    <a:pt x="1018" y="62"/>
                  </a:cubicBezTo>
                  <a:cubicBezTo>
                    <a:pt x="1070" y="62"/>
                    <a:pt x="1112" y="105"/>
                    <a:pt x="1112" y="157"/>
                  </a:cubicBezTo>
                  <a:cubicBezTo>
                    <a:pt x="1112" y="1596"/>
                    <a:pt x="1112" y="1596"/>
                    <a:pt x="1112" y="1596"/>
                  </a:cubicBezTo>
                  <a:cubicBezTo>
                    <a:pt x="1122" y="1598"/>
                    <a:pt x="1146" y="1605"/>
                    <a:pt x="1141" y="1630"/>
                  </a:cubicBezTo>
                  <a:cubicBezTo>
                    <a:pt x="1137" y="1648"/>
                    <a:pt x="1137" y="1648"/>
                    <a:pt x="1137" y="1648"/>
                  </a:cubicBezTo>
                  <a:cubicBezTo>
                    <a:pt x="1137" y="1656"/>
                    <a:pt x="1137" y="1656"/>
                    <a:pt x="1137" y="1656"/>
                  </a:cubicBezTo>
                  <a:cubicBezTo>
                    <a:pt x="1137" y="1656"/>
                    <a:pt x="1137" y="1656"/>
                    <a:pt x="1137" y="1656"/>
                  </a:cubicBezTo>
                  <a:cubicBezTo>
                    <a:pt x="1137" y="1657"/>
                    <a:pt x="1137" y="1657"/>
                    <a:pt x="1137" y="1657"/>
                  </a:cubicBezTo>
                  <a:cubicBezTo>
                    <a:pt x="1138" y="1658"/>
                    <a:pt x="1139" y="1658"/>
                    <a:pt x="1139" y="1659"/>
                  </a:cubicBezTo>
                  <a:cubicBezTo>
                    <a:pt x="1140" y="1659"/>
                    <a:pt x="1140" y="1659"/>
                    <a:pt x="1140" y="1659"/>
                  </a:cubicBezTo>
                  <a:cubicBezTo>
                    <a:pt x="1141" y="1664"/>
                    <a:pt x="1141" y="1664"/>
                    <a:pt x="1141" y="1664"/>
                  </a:cubicBezTo>
                  <a:cubicBezTo>
                    <a:pt x="1141" y="1664"/>
                    <a:pt x="1141" y="1664"/>
                    <a:pt x="1141" y="1664"/>
                  </a:cubicBezTo>
                  <a:cubicBezTo>
                    <a:pt x="1141" y="1666"/>
                    <a:pt x="1141" y="1666"/>
                    <a:pt x="1141" y="1666"/>
                  </a:cubicBezTo>
                  <a:cubicBezTo>
                    <a:pt x="1154" y="1669"/>
                    <a:pt x="1164" y="1679"/>
                    <a:pt x="1164" y="1679"/>
                  </a:cubicBezTo>
                  <a:cubicBezTo>
                    <a:pt x="1164" y="1679"/>
                    <a:pt x="1169" y="1702"/>
                    <a:pt x="1165" y="1710"/>
                  </a:cubicBezTo>
                  <a:cubicBezTo>
                    <a:pt x="1161" y="1719"/>
                    <a:pt x="1169" y="1737"/>
                    <a:pt x="1168" y="1742"/>
                  </a:cubicBezTo>
                  <a:cubicBezTo>
                    <a:pt x="1167" y="1747"/>
                    <a:pt x="1170" y="1755"/>
                    <a:pt x="1170" y="1764"/>
                  </a:cubicBezTo>
                  <a:cubicBezTo>
                    <a:pt x="1169" y="1776"/>
                    <a:pt x="1166" y="1787"/>
                    <a:pt x="1162" y="1798"/>
                  </a:cubicBezTo>
                  <a:cubicBezTo>
                    <a:pt x="1159" y="1806"/>
                    <a:pt x="1136" y="1823"/>
                    <a:pt x="1136" y="1823"/>
                  </a:cubicBezTo>
                  <a:cubicBezTo>
                    <a:pt x="1136" y="1823"/>
                    <a:pt x="1134" y="1851"/>
                    <a:pt x="1124" y="1867"/>
                  </a:cubicBezTo>
                  <a:cubicBezTo>
                    <a:pt x="1114" y="1883"/>
                    <a:pt x="1120" y="1937"/>
                    <a:pt x="1120" y="1937"/>
                  </a:cubicBezTo>
                  <a:cubicBezTo>
                    <a:pt x="1120" y="1937"/>
                    <a:pt x="1130" y="1979"/>
                    <a:pt x="1142" y="1993"/>
                  </a:cubicBezTo>
                  <a:cubicBezTo>
                    <a:pt x="1154" y="2007"/>
                    <a:pt x="1172" y="2083"/>
                    <a:pt x="1172" y="2083"/>
                  </a:cubicBezTo>
                  <a:cubicBezTo>
                    <a:pt x="1172" y="2083"/>
                    <a:pt x="1149" y="2087"/>
                    <a:pt x="1118" y="2092"/>
                  </a:cubicBezTo>
                  <a:cubicBezTo>
                    <a:pt x="1118" y="2093"/>
                    <a:pt x="1118" y="2095"/>
                    <a:pt x="1119" y="2096"/>
                  </a:cubicBezTo>
                  <a:cubicBezTo>
                    <a:pt x="1121" y="2107"/>
                    <a:pt x="1124" y="2122"/>
                    <a:pt x="1129" y="2141"/>
                  </a:cubicBezTo>
                  <a:cubicBezTo>
                    <a:pt x="1144" y="2194"/>
                    <a:pt x="1135" y="2233"/>
                    <a:pt x="1135" y="2233"/>
                  </a:cubicBezTo>
                  <a:cubicBezTo>
                    <a:pt x="1135" y="2244"/>
                    <a:pt x="1135" y="2244"/>
                    <a:pt x="1135" y="2244"/>
                  </a:cubicBezTo>
                  <a:cubicBezTo>
                    <a:pt x="1152" y="2243"/>
                    <a:pt x="1169" y="2243"/>
                    <a:pt x="1185" y="2242"/>
                  </a:cubicBezTo>
                  <a:cubicBezTo>
                    <a:pt x="1185" y="838"/>
                    <a:pt x="1185" y="838"/>
                    <a:pt x="1185" y="838"/>
                  </a:cubicBezTo>
                  <a:cubicBezTo>
                    <a:pt x="1185" y="546"/>
                    <a:pt x="1185" y="546"/>
                    <a:pt x="1185" y="546"/>
                  </a:cubicBezTo>
                  <a:cubicBezTo>
                    <a:pt x="1185" y="156"/>
                    <a:pt x="1185" y="156"/>
                    <a:pt x="1185" y="156"/>
                  </a:cubicBezTo>
                  <a:cubicBezTo>
                    <a:pt x="1185" y="70"/>
                    <a:pt x="1116" y="0"/>
                    <a:pt x="1029" y="0"/>
                  </a:cubicBezTo>
                </a:path>
              </a:pathLst>
            </a:custGeom>
            <a:solidFill>
              <a:srgbClr val="3B3F7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45" name="îšļídê"/>
            <p:cNvSpPr/>
            <p:nvPr/>
          </p:nvSpPr>
          <p:spPr bwMode="auto">
            <a:xfrm>
              <a:off x="6029326" y="1931988"/>
              <a:ext cx="228600" cy="44450"/>
            </a:xfrm>
            <a:custGeom>
              <a:avLst/>
              <a:gdLst>
                <a:gd name="T0" fmla="*/ 150 w 166"/>
                <a:gd name="T1" fmla="*/ 0 h 33"/>
                <a:gd name="T2" fmla="*/ 16 w 166"/>
                <a:gd name="T3" fmla="*/ 0 h 33"/>
                <a:gd name="T4" fmla="*/ 0 w 166"/>
                <a:gd name="T5" fmla="*/ 15 h 33"/>
                <a:gd name="T6" fmla="*/ 0 w 166"/>
                <a:gd name="T7" fmla="*/ 18 h 33"/>
                <a:gd name="T8" fmla="*/ 16 w 166"/>
                <a:gd name="T9" fmla="*/ 33 h 33"/>
                <a:gd name="T10" fmla="*/ 150 w 166"/>
                <a:gd name="T11" fmla="*/ 33 h 33"/>
                <a:gd name="T12" fmla="*/ 166 w 166"/>
                <a:gd name="T13" fmla="*/ 18 h 33"/>
                <a:gd name="T14" fmla="*/ 166 w 166"/>
                <a:gd name="T15" fmla="*/ 15 h 33"/>
                <a:gd name="T16" fmla="*/ 150 w 166"/>
                <a:gd name="T1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33">
                  <a:moveTo>
                    <a:pt x="150" y="0"/>
                  </a:moveTo>
                  <a:cubicBezTo>
                    <a:pt x="16" y="0"/>
                    <a:pt x="16" y="0"/>
                    <a:pt x="16" y="0"/>
                  </a:cubicBezTo>
                  <a:cubicBezTo>
                    <a:pt x="7" y="0"/>
                    <a:pt x="0" y="7"/>
                    <a:pt x="0" y="15"/>
                  </a:cubicBezTo>
                  <a:cubicBezTo>
                    <a:pt x="0" y="18"/>
                    <a:pt x="0" y="18"/>
                    <a:pt x="0" y="18"/>
                  </a:cubicBezTo>
                  <a:cubicBezTo>
                    <a:pt x="0" y="26"/>
                    <a:pt x="7" y="33"/>
                    <a:pt x="16" y="33"/>
                  </a:cubicBezTo>
                  <a:cubicBezTo>
                    <a:pt x="150" y="33"/>
                    <a:pt x="150" y="33"/>
                    <a:pt x="150" y="33"/>
                  </a:cubicBezTo>
                  <a:cubicBezTo>
                    <a:pt x="159" y="33"/>
                    <a:pt x="166" y="26"/>
                    <a:pt x="166" y="18"/>
                  </a:cubicBezTo>
                  <a:cubicBezTo>
                    <a:pt x="166" y="15"/>
                    <a:pt x="166" y="15"/>
                    <a:pt x="166" y="15"/>
                  </a:cubicBezTo>
                  <a:cubicBezTo>
                    <a:pt x="166" y="7"/>
                    <a:pt x="159" y="0"/>
                    <a:pt x="150" y="0"/>
                  </a:cubicBezTo>
                </a:path>
              </a:pathLst>
            </a:custGeom>
            <a:solidFill>
              <a:srgbClr val="D6DE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6" name="îšliďé"/>
            <p:cNvSpPr/>
            <p:nvPr/>
          </p:nvSpPr>
          <p:spPr bwMode="auto">
            <a:xfrm>
              <a:off x="6292851" y="1927226"/>
              <a:ext cx="52388" cy="53975"/>
            </a:xfrm>
            <a:prstGeom prst="ellipse">
              <a:avLst/>
            </a:prstGeom>
            <a:solidFill>
              <a:srgbClr val="D6DE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47" name="ïšlîḑé"/>
            <p:cNvSpPr/>
            <p:nvPr/>
          </p:nvSpPr>
          <p:spPr bwMode="auto">
            <a:xfrm>
              <a:off x="3290888" y="5105401"/>
              <a:ext cx="2198688" cy="223838"/>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48" name="î$1ïḍê"/>
            <p:cNvSpPr/>
            <p:nvPr/>
          </p:nvSpPr>
          <p:spPr bwMode="auto">
            <a:xfrm>
              <a:off x="6319838" y="5538788"/>
              <a:ext cx="1030288" cy="104775"/>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49" name="iŝliḓe"/>
            <p:cNvSpPr/>
            <p:nvPr/>
          </p:nvSpPr>
          <p:spPr bwMode="auto">
            <a:xfrm>
              <a:off x="8080376" y="5273676"/>
              <a:ext cx="1030288" cy="106363"/>
            </a:xfrm>
            <a:prstGeom prst="ellipse">
              <a:avLst/>
            </a:prstGeom>
            <a:solidFill>
              <a:srgbClr val="4285F4">
                <a:alpha val="20000"/>
              </a:srgbClr>
            </a:solidFill>
            <a:ln>
              <a:noFill/>
            </a:ln>
          </p:spPr>
          <p:txBody>
            <a:bodyPr wrap="square" lIns="91440" tIns="45720" rIns="91440" bIns="45720" anchor="ctr">
              <a:normAutofit fontScale="25000" lnSpcReduction="20000"/>
            </a:bodyPr>
            <a:lstStyle/>
            <a:p>
              <a:pPr algn="ctr"/>
              <a:endParaRPr/>
            </a:p>
          </p:txBody>
        </p:sp>
        <p:sp>
          <p:nvSpPr>
            <p:cNvPr id="50" name="ísliḓê"/>
            <p:cNvSpPr/>
            <p:nvPr/>
          </p:nvSpPr>
          <p:spPr bwMode="auto">
            <a:xfrm>
              <a:off x="5473701" y="1917701"/>
              <a:ext cx="1427163" cy="3136900"/>
            </a:xfrm>
            <a:custGeom>
              <a:avLst/>
              <a:gdLst>
                <a:gd name="T0" fmla="*/ 945 w 1039"/>
                <a:gd name="T1" fmla="*/ 0 h 2284"/>
                <a:gd name="T2" fmla="*/ 809 w 1039"/>
                <a:gd name="T3" fmla="*/ 0 h 2284"/>
                <a:gd name="T4" fmla="*/ 809 w 1039"/>
                <a:gd name="T5" fmla="*/ 17 h 2284"/>
                <a:gd name="T6" fmla="*/ 732 w 1039"/>
                <a:gd name="T7" fmla="*/ 94 h 2284"/>
                <a:gd name="T8" fmla="*/ 299 w 1039"/>
                <a:gd name="T9" fmla="*/ 94 h 2284"/>
                <a:gd name="T10" fmla="*/ 222 w 1039"/>
                <a:gd name="T11" fmla="*/ 17 h 2284"/>
                <a:gd name="T12" fmla="*/ 222 w 1039"/>
                <a:gd name="T13" fmla="*/ 0 h 2284"/>
                <a:gd name="T14" fmla="*/ 94 w 1039"/>
                <a:gd name="T15" fmla="*/ 0 h 2284"/>
                <a:gd name="T16" fmla="*/ 0 w 1039"/>
                <a:gd name="T17" fmla="*/ 95 h 2284"/>
                <a:gd name="T18" fmla="*/ 0 w 1039"/>
                <a:gd name="T19" fmla="*/ 95 h 2284"/>
                <a:gd name="T20" fmla="*/ 0 w 1039"/>
                <a:gd name="T21" fmla="*/ 2190 h 2284"/>
                <a:gd name="T22" fmla="*/ 94 w 1039"/>
                <a:gd name="T23" fmla="*/ 2284 h 2284"/>
                <a:gd name="T24" fmla="*/ 94 w 1039"/>
                <a:gd name="T25" fmla="*/ 2284 h 2284"/>
                <a:gd name="T26" fmla="*/ 945 w 1039"/>
                <a:gd name="T27" fmla="*/ 2284 h 2284"/>
                <a:gd name="T28" fmla="*/ 1039 w 1039"/>
                <a:gd name="T29" fmla="*/ 2190 h 2284"/>
                <a:gd name="T30" fmla="*/ 1039 w 1039"/>
                <a:gd name="T31" fmla="*/ 95 h 2284"/>
                <a:gd name="T32" fmla="*/ 945 w 1039"/>
                <a:gd name="T33" fmla="*/ 0 h 2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39" h="2284">
                  <a:moveTo>
                    <a:pt x="945" y="0"/>
                  </a:moveTo>
                  <a:cubicBezTo>
                    <a:pt x="809" y="0"/>
                    <a:pt x="809" y="0"/>
                    <a:pt x="809" y="0"/>
                  </a:cubicBezTo>
                  <a:cubicBezTo>
                    <a:pt x="809" y="17"/>
                    <a:pt x="809" y="17"/>
                    <a:pt x="809" y="17"/>
                  </a:cubicBezTo>
                  <a:cubicBezTo>
                    <a:pt x="809" y="60"/>
                    <a:pt x="775" y="94"/>
                    <a:pt x="732" y="94"/>
                  </a:cubicBezTo>
                  <a:cubicBezTo>
                    <a:pt x="299" y="94"/>
                    <a:pt x="299" y="94"/>
                    <a:pt x="299" y="94"/>
                  </a:cubicBezTo>
                  <a:cubicBezTo>
                    <a:pt x="256" y="94"/>
                    <a:pt x="222" y="60"/>
                    <a:pt x="222" y="17"/>
                  </a:cubicBezTo>
                  <a:cubicBezTo>
                    <a:pt x="222" y="0"/>
                    <a:pt x="222" y="0"/>
                    <a:pt x="222" y="0"/>
                  </a:cubicBezTo>
                  <a:cubicBezTo>
                    <a:pt x="94" y="0"/>
                    <a:pt x="94" y="0"/>
                    <a:pt x="94" y="0"/>
                  </a:cubicBezTo>
                  <a:cubicBezTo>
                    <a:pt x="42" y="0"/>
                    <a:pt x="0" y="43"/>
                    <a:pt x="0" y="95"/>
                  </a:cubicBezTo>
                  <a:cubicBezTo>
                    <a:pt x="0" y="95"/>
                    <a:pt x="0" y="95"/>
                    <a:pt x="0" y="95"/>
                  </a:cubicBezTo>
                  <a:cubicBezTo>
                    <a:pt x="0" y="2190"/>
                    <a:pt x="0" y="2190"/>
                    <a:pt x="0" y="2190"/>
                  </a:cubicBezTo>
                  <a:cubicBezTo>
                    <a:pt x="0" y="2242"/>
                    <a:pt x="42" y="2284"/>
                    <a:pt x="94" y="2284"/>
                  </a:cubicBezTo>
                  <a:cubicBezTo>
                    <a:pt x="94" y="2284"/>
                    <a:pt x="94" y="2284"/>
                    <a:pt x="94" y="2284"/>
                  </a:cubicBezTo>
                  <a:cubicBezTo>
                    <a:pt x="945" y="2284"/>
                    <a:pt x="945" y="2284"/>
                    <a:pt x="945" y="2284"/>
                  </a:cubicBezTo>
                  <a:cubicBezTo>
                    <a:pt x="997" y="2284"/>
                    <a:pt x="1039" y="2242"/>
                    <a:pt x="1039" y="2190"/>
                  </a:cubicBezTo>
                  <a:cubicBezTo>
                    <a:pt x="1039" y="95"/>
                    <a:pt x="1039" y="95"/>
                    <a:pt x="1039" y="95"/>
                  </a:cubicBezTo>
                  <a:cubicBezTo>
                    <a:pt x="1039" y="43"/>
                    <a:pt x="997" y="0"/>
                    <a:pt x="945" y="0"/>
                  </a:cubicBezTo>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51" name="íślïḑé"/>
            <p:cNvSpPr/>
            <p:nvPr/>
          </p:nvSpPr>
          <p:spPr bwMode="auto">
            <a:xfrm>
              <a:off x="7104063" y="1658938"/>
              <a:ext cx="473075" cy="406400"/>
            </a:xfrm>
            <a:custGeom>
              <a:avLst/>
              <a:gdLst>
                <a:gd name="T0" fmla="*/ 337 w 344"/>
                <a:gd name="T1" fmla="*/ 20 h 296"/>
                <a:gd name="T2" fmla="*/ 40 w 344"/>
                <a:gd name="T3" fmla="*/ 236 h 296"/>
                <a:gd name="T4" fmla="*/ 70 w 344"/>
                <a:gd name="T5" fmla="*/ 296 h 296"/>
                <a:gd name="T6" fmla="*/ 104 w 344"/>
                <a:gd name="T7" fmla="*/ 285 h 296"/>
                <a:gd name="T8" fmla="*/ 141 w 344"/>
                <a:gd name="T9" fmla="*/ 286 h 296"/>
                <a:gd name="T10" fmla="*/ 186 w 344"/>
                <a:gd name="T11" fmla="*/ 268 h 296"/>
                <a:gd name="T12" fmla="*/ 317 w 344"/>
                <a:gd name="T13" fmla="*/ 74 h 296"/>
                <a:gd name="T14" fmla="*/ 343 w 344"/>
                <a:gd name="T15" fmla="*/ 32 h 296"/>
                <a:gd name="T16" fmla="*/ 286 w 344"/>
                <a:gd name="T17" fmla="*/ 56 h 296"/>
                <a:gd name="T18" fmla="*/ 290 w 344"/>
                <a:gd name="T19" fmla="*/ 131 h 296"/>
                <a:gd name="T20" fmla="*/ 278 w 344"/>
                <a:gd name="T21" fmla="*/ 59 h 296"/>
                <a:gd name="T22" fmla="*/ 248 w 344"/>
                <a:gd name="T23" fmla="*/ 73 h 296"/>
                <a:gd name="T24" fmla="*/ 256 w 344"/>
                <a:gd name="T25" fmla="*/ 197 h 296"/>
                <a:gd name="T26" fmla="*/ 237 w 344"/>
                <a:gd name="T27" fmla="*/ 78 h 296"/>
                <a:gd name="T28" fmla="*/ 197 w 344"/>
                <a:gd name="T29" fmla="*/ 102 h 296"/>
                <a:gd name="T30" fmla="*/ 210 w 344"/>
                <a:gd name="T31" fmla="*/ 236 h 296"/>
                <a:gd name="T32" fmla="*/ 189 w 344"/>
                <a:gd name="T33" fmla="*/ 108 h 296"/>
                <a:gd name="T34" fmla="*/ 153 w 344"/>
                <a:gd name="T35" fmla="*/ 136 h 296"/>
                <a:gd name="T36" fmla="*/ 167 w 344"/>
                <a:gd name="T37" fmla="*/ 258 h 296"/>
                <a:gd name="T38" fmla="*/ 145 w 344"/>
                <a:gd name="T39" fmla="*/ 143 h 296"/>
                <a:gd name="T40" fmla="*/ 108 w 344"/>
                <a:gd name="T41" fmla="*/ 182 h 296"/>
                <a:gd name="T42" fmla="*/ 118 w 344"/>
                <a:gd name="T43" fmla="*/ 263 h 296"/>
                <a:gd name="T44" fmla="*/ 101 w 344"/>
                <a:gd name="T45" fmla="*/ 191 h 296"/>
                <a:gd name="T46" fmla="*/ 66 w 344"/>
                <a:gd name="T47" fmla="*/ 271 h 296"/>
                <a:gd name="T48" fmla="*/ 93 w 344"/>
                <a:gd name="T49" fmla="*/ 186 h 296"/>
                <a:gd name="T50" fmla="*/ 44 w 344"/>
                <a:gd name="T51" fmla="*/ 211 h 296"/>
                <a:gd name="T52" fmla="*/ 100 w 344"/>
                <a:gd name="T53" fmla="*/ 175 h 296"/>
                <a:gd name="T54" fmla="*/ 134 w 344"/>
                <a:gd name="T55" fmla="*/ 137 h 296"/>
                <a:gd name="T56" fmla="*/ 52 w 344"/>
                <a:gd name="T57" fmla="*/ 146 h 296"/>
                <a:gd name="T58" fmla="*/ 143 w 344"/>
                <a:gd name="T59" fmla="*/ 129 h 296"/>
                <a:gd name="T60" fmla="*/ 179 w 344"/>
                <a:gd name="T61" fmla="*/ 100 h 296"/>
                <a:gd name="T62" fmla="*/ 83 w 344"/>
                <a:gd name="T63" fmla="*/ 101 h 296"/>
                <a:gd name="T64" fmla="*/ 188 w 344"/>
                <a:gd name="T65" fmla="*/ 93 h 296"/>
                <a:gd name="T66" fmla="*/ 227 w 344"/>
                <a:gd name="T67" fmla="*/ 70 h 296"/>
                <a:gd name="T68" fmla="*/ 136 w 344"/>
                <a:gd name="T69" fmla="*/ 62 h 296"/>
                <a:gd name="T70" fmla="*/ 239 w 344"/>
                <a:gd name="T71" fmla="*/ 64 h 296"/>
                <a:gd name="T72" fmla="*/ 267 w 344"/>
                <a:gd name="T73" fmla="*/ 51 h 296"/>
                <a:gd name="T74" fmla="*/ 213 w 344"/>
                <a:gd name="T75" fmla="*/ 41 h 296"/>
                <a:gd name="T76" fmla="*/ 200 w 344"/>
                <a:gd name="T77" fmla="*/ 37 h 296"/>
                <a:gd name="T78" fmla="*/ 279 w 344"/>
                <a:gd name="T79" fmla="*/ 46 h 296"/>
                <a:gd name="T80" fmla="*/ 337 w 344"/>
                <a:gd name="T81" fmla="*/ 2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4" h="296">
                  <a:moveTo>
                    <a:pt x="337" y="20"/>
                  </a:moveTo>
                  <a:cubicBezTo>
                    <a:pt x="337" y="20"/>
                    <a:pt x="0" y="0"/>
                    <a:pt x="40" y="236"/>
                  </a:cubicBezTo>
                  <a:cubicBezTo>
                    <a:pt x="40" y="236"/>
                    <a:pt x="32" y="277"/>
                    <a:pt x="70" y="296"/>
                  </a:cubicBezTo>
                  <a:cubicBezTo>
                    <a:pt x="70" y="296"/>
                    <a:pt x="70" y="279"/>
                    <a:pt x="104" y="285"/>
                  </a:cubicBezTo>
                  <a:cubicBezTo>
                    <a:pt x="116" y="287"/>
                    <a:pt x="129" y="287"/>
                    <a:pt x="141" y="286"/>
                  </a:cubicBezTo>
                  <a:cubicBezTo>
                    <a:pt x="157" y="285"/>
                    <a:pt x="173" y="279"/>
                    <a:pt x="186" y="268"/>
                  </a:cubicBezTo>
                  <a:cubicBezTo>
                    <a:pt x="186" y="268"/>
                    <a:pt x="280" y="229"/>
                    <a:pt x="317" y="74"/>
                  </a:cubicBezTo>
                  <a:cubicBezTo>
                    <a:pt x="317" y="74"/>
                    <a:pt x="344" y="40"/>
                    <a:pt x="343" y="32"/>
                  </a:cubicBezTo>
                  <a:cubicBezTo>
                    <a:pt x="286" y="56"/>
                    <a:pt x="286" y="56"/>
                    <a:pt x="286" y="56"/>
                  </a:cubicBezTo>
                  <a:cubicBezTo>
                    <a:pt x="286" y="56"/>
                    <a:pt x="306" y="97"/>
                    <a:pt x="290" y="131"/>
                  </a:cubicBezTo>
                  <a:cubicBezTo>
                    <a:pt x="290" y="131"/>
                    <a:pt x="289" y="58"/>
                    <a:pt x="278" y="59"/>
                  </a:cubicBezTo>
                  <a:cubicBezTo>
                    <a:pt x="275" y="59"/>
                    <a:pt x="248" y="73"/>
                    <a:pt x="248" y="73"/>
                  </a:cubicBezTo>
                  <a:cubicBezTo>
                    <a:pt x="248" y="73"/>
                    <a:pt x="282" y="145"/>
                    <a:pt x="256" y="197"/>
                  </a:cubicBezTo>
                  <a:cubicBezTo>
                    <a:pt x="256" y="197"/>
                    <a:pt x="266" y="109"/>
                    <a:pt x="237" y="78"/>
                  </a:cubicBezTo>
                  <a:cubicBezTo>
                    <a:pt x="197" y="102"/>
                    <a:pt x="197" y="102"/>
                    <a:pt x="197" y="102"/>
                  </a:cubicBezTo>
                  <a:cubicBezTo>
                    <a:pt x="197" y="102"/>
                    <a:pt x="236" y="176"/>
                    <a:pt x="210" y="236"/>
                  </a:cubicBezTo>
                  <a:cubicBezTo>
                    <a:pt x="210" y="236"/>
                    <a:pt x="217" y="143"/>
                    <a:pt x="189" y="108"/>
                  </a:cubicBezTo>
                  <a:cubicBezTo>
                    <a:pt x="153" y="136"/>
                    <a:pt x="153" y="136"/>
                    <a:pt x="153" y="136"/>
                  </a:cubicBezTo>
                  <a:cubicBezTo>
                    <a:pt x="153" y="136"/>
                    <a:pt x="189" y="208"/>
                    <a:pt x="167" y="258"/>
                  </a:cubicBezTo>
                  <a:cubicBezTo>
                    <a:pt x="167" y="258"/>
                    <a:pt x="164" y="151"/>
                    <a:pt x="145" y="143"/>
                  </a:cubicBezTo>
                  <a:cubicBezTo>
                    <a:pt x="145" y="143"/>
                    <a:pt x="113" y="171"/>
                    <a:pt x="108" y="182"/>
                  </a:cubicBezTo>
                  <a:cubicBezTo>
                    <a:pt x="108" y="182"/>
                    <a:pt x="133" y="235"/>
                    <a:pt x="118" y="263"/>
                  </a:cubicBezTo>
                  <a:cubicBezTo>
                    <a:pt x="118" y="263"/>
                    <a:pt x="108" y="191"/>
                    <a:pt x="101" y="191"/>
                  </a:cubicBezTo>
                  <a:cubicBezTo>
                    <a:pt x="101" y="191"/>
                    <a:pt x="69" y="238"/>
                    <a:pt x="66" y="271"/>
                  </a:cubicBezTo>
                  <a:cubicBezTo>
                    <a:pt x="66" y="271"/>
                    <a:pt x="67" y="223"/>
                    <a:pt x="93" y="186"/>
                  </a:cubicBezTo>
                  <a:cubicBezTo>
                    <a:pt x="93" y="186"/>
                    <a:pt x="62" y="192"/>
                    <a:pt x="44" y="211"/>
                  </a:cubicBezTo>
                  <a:cubicBezTo>
                    <a:pt x="44" y="211"/>
                    <a:pt x="49" y="178"/>
                    <a:pt x="100" y="175"/>
                  </a:cubicBezTo>
                  <a:cubicBezTo>
                    <a:pt x="100" y="175"/>
                    <a:pt x="127" y="139"/>
                    <a:pt x="134" y="137"/>
                  </a:cubicBezTo>
                  <a:cubicBezTo>
                    <a:pt x="134" y="137"/>
                    <a:pt x="83" y="133"/>
                    <a:pt x="52" y="146"/>
                  </a:cubicBezTo>
                  <a:cubicBezTo>
                    <a:pt x="52" y="146"/>
                    <a:pt x="79" y="115"/>
                    <a:pt x="143" y="129"/>
                  </a:cubicBezTo>
                  <a:cubicBezTo>
                    <a:pt x="179" y="100"/>
                    <a:pt x="179" y="100"/>
                    <a:pt x="179" y="100"/>
                  </a:cubicBezTo>
                  <a:cubicBezTo>
                    <a:pt x="179" y="100"/>
                    <a:pt x="112" y="91"/>
                    <a:pt x="83" y="101"/>
                  </a:cubicBezTo>
                  <a:cubicBezTo>
                    <a:pt x="83" y="101"/>
                    <a:pt x="116" y="73"/>
                    <a:pt x="188" y="93"/>
                  </a:cubicBezTo>
                  <a:cubicBezTo>
                    <a:pt x="227" y="70"/>
                    <a:pt x="227" y="70"/>
                    <a:pt x="227" y="70"/>
                  </a:cubicBezTo>
                  <a:cubicBezTo>
                    <a:pt x="227" y="70"/>
                    <a:pt x="170" y="58"/>
                    <a:pt x="136" y="62"/>
                  </a:cubicBezTo>
                  <a:cubicBezTo>
                    <a:pt x="136" y="62"/>
                    <a:pt x="172" y="42"/>
                    <a:pt x="239" y="64"/>
                  </a:cubicBezTo>
                  <a:cubicBezTo>
                    <a:pt x="267" y="51"/>
                    <a:pt x="267" y="51"/>
                    <a:pt x="267" y="51"/>
                  </a:cubicBezTo>
                  <a:cubicBezTo>
                    <a:pt x="267" y="51"/>
                    <a:pt x="225" y="43"/>
                    <a:pt x="213" y="41"/>
                  </a:cubicBezTo>
                  <a:cubicBezTo>
                    <a:pt x="200" y="40"/>
                    <a:pt x="200" y="37"/>
                    <a:pt x="200" y="37"/>
                  </a:cubicBezTo>
                  <a:cubicBezTo>
                    <a:pt x="226" y="32"/>
                    <a:pt x="254" y="35"/>
                    <a:pt x="279" y="46"/>
                  </a:cubicBezTo>
                  <a:cubicBezTo>
                    <a:pt x="279" y="46"/>
                    <a:pt x="338" y="24"/>
                    <a:pt x="337" y="20"/>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52" name="íşľïḋé"/>
            <p:cNvSpPr/>
            <p:nvPr/>
          </p:nvSpPr>
          <p:spPr bwMode="auto">
            <a:xfrm>
              <a:off x="6881813" y="1530351"/>
              <a:ext cx="214313" cy="184150"/>
            </a:xfrm>
            <a:custGeom>
              <a:avLst/>
              <a:gdLst>
                <a:gd name="T0" fmla="*/ 152 w 156"/>
                <a:gd name="T1" fmla="*/ 9 h 134"/>
                <a:gd name="T2" fmla="*/ 18 w 156"/>
                <a:gd name="T3" fmla="*/ 106 h 134"/>
                <a:gd name="T4" fmla="*/ 32 w 156"/>
                <a:gd name="T5" fmla="*/ 134 h 134"/>
                <a:gd name="T6" fmla="*/ 47 w 156"/>
                <a:gd name="T7" fmla="*/ 129 h 134"/>
                <a:gd name="T8" fmla="*/ 64 w 156"/>
                <a:gd name="T9" fmla="*/ 129 h 134"/>
                <a:gd name="T10" fmla="*/ 84 w 156"/>
                <a:gd name="T11" fmla="*/ 121 h 134"/>
                <a:gd name="T12" fmla="*/ 143 w 156"/>
                <a:gd name="T13" fmla="*/ 34 h 134"/>
                <a:gd name="T14" fmla="*/ 155 w 156"/>
                <a:gd name="T15" fmla="*/ 14 h 134"/>
                <a:gd name="T16" fmla="*/ 130 w 156"/>
                <a:gd name="T17" fmla="*/ 25 h 134"/>
                <a:gd name="T18" fmla="*/ 132 w 156"/>
                <a:gd name="T19" fmla="*/ 59 h 134"/>
                <a:gd name="T20" fmla="*/ 126 w 156"/>
                <a:gd name="T21" fmla="*/ 27 h 134"/>
                <a:gd name="T22" fmla="*/ 113 w 156"/>
                <a:gd name="T23" fmla="*/ 33 h 134"/>
                <a:gd name="T24" fmla="*/ 116 w 156"/>
                <a:gd name="T25" fmla="*/ 89 h 134"/>
                <a:gd name="T26" fmla="*/ 108 w 156"/>
                <a:gd name="T27" fmla="*/ 36 h 134"/>
                <a:gd name="T28" fmla="*/ 90 w 156"/>
                <a:gd name="T29" fmla="*/ 46 h 134"/>
                <a:gd name="T30" fmla="*/ 95 w 156"/>
                <a:gd name="T31" fmla="*/ 107 h 134"/>
                <a:gd name="T32" fmla="*/ 86 w 156"/>
                <a:gd name="T33" fmla="*/ 49 h 134"/>
                <a:gd name="T34" fmla="*/ 70 w 156"/>
                <a:gd name="T35" fmla="*/ 61 h 134"/>
                <a:gd name="T36" fmla="*/ 76 w 156"/>
                <a:gd name="T37" fmla="*/ 117 h 134"/>
                <a:gd name="T38" fmla="*/ 66 w 156"/>
                <a:gd name="T39" fmla="*/ 65 h 134"/>
                <a:gd name="T40" fmla="*/ 50 w 156"/>
                <a:gd name="T41" fmla="*/ 82 h 134"/>
                <a:gd name="T42" fmla="*/ 54 w 156"/>
                <a:gd name="T43" fmla="*/ 119 h 134"/>
                <a:gd name="T44" fmla="*/ 46 w 156"/>
                <a:gd name="T45" fmla="*/ 86 h 134"/>
                <a:gd name="T46" fmla="*/ 30 w 156"/>
                <a:gd name="T47" fmla="*/ 122 h 134"/>
                <a:gd name="T48" fmla="*/ 42 w 156"/>
                <a:gd name="T49" fmla="*/ 84 h 134"/>
                <a:gd name="T50" fmla="*/ 20 w 156"/>
                <a:gd name="T51" fmla="*/ 96 h 134"/>
                <a:gd name="T52" fmla="*/ 46 w 156"/>
                <a:gd name="T53" fmla="*/ 79 h 134"/>
                <a:gd name="T54" fmla="*/ 61 w 156"/>
                <a:gd name="T55" fmla="*/ 62 h 134"/>
                <a:gd name="T56" fmla="*/ 24 w 156"/>
                <a:gd name="T57" fmla="*/ 66 h 134"/>
                <a:gd name="T58" fmla="*/ 65 w 156"/>
                <a:gd name="T59" fmla="*/ 58 h 134"/>
                <a:gd name="T60" fmla="*/ 81 w 156"/>
                <a:gd name="T61" fmla="*/ 45 h 134"/>
                <a:gd name="T62" fmla="*/ 38 w 156"/>
                <a:gd name="T63" fmla="*/ 45 h 134"/>
                <a:gd name="T64" fmla="*/ 85 w 156"/>
                <a:gd name="T65" fmla="*/ 42 h 134"/>
                <a:gd name="T66" fmla="*/ 103 w 156"/>
                <a:gd name="T67" fmla="*/ 31 h 134"/>
                <a:gd name="T68" fmla="*/ 62 w 156"/>
                <a:gd name="T69" fmla="*/ 28 h 134"/>
                <a:gd name="T70" fmla="*/ 108 w 156"/>
                <a:gd name="T71" fmla="*/ 28 h 134"/>
                <a:gd name="T72" fmla="*/ 121 w 156"/>
                <a:gd name="T73" fmla="*/ 23 h 134"/>
                <a:gd name="T74" fmla="*/ 96 w 156"/>
                <a:gd name="T75" fmla="*/ 19 h 134"/>
                <a:gd name="T76" fmla="*/ 90 w 156"/>
                <a:gd name="T77" fmla="*/ 16 h 134"/>
                <a:gd name="T78" fmla="*/ 126 w 156"/>
                <a:gd name="T79" fmla="*/ 20 h 134"/>
                <a:gd name="T80" fmla="*/ 152 w 156"/>
                <a:gd name="T81" fmla="*/ 9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34">
                  <a:moveTo>
                    <a:pt x="152" y="9"/>
                  </a:moveTo>
                  <a:cubicBezTo>
                    <a:pt x="152" y="9"/>
                    <a:pt x="0" y="0"/>
                    <a:pt x="18" y="106"/>
                  </a:cubicBezTo>
                  <a:cubicBezTo>
                    <a:pt x="18" y="106"/>
                    <a:pt x="15" y="125"/>
                    <a:pt x="32" y="134"/>
                  </a:cubicBezTo>
                  <a:cubicBezTo>
                    <a:pt x="32" y="134"/>
                    <a:pt x="32" y="126"/>
                    <a:pt x="47" y="129"/>
                  </a:cubicBezTo>
                  <a:cubicBezTo>
                    <a:pt x="53" y="130"/>
                    <a:pt x="58" y="130"/>
                    <a:pt x="64" y="129"/>
                  </a:cubicBezTo>
                  <a:cubicBezTo>
                    <a:pt x="71" y="129"/>
                    <a:pt x="78" y="126"/>
                    <a:pt x="84" y="121"/>
                  </a:cubicBezTo>
                  <a:cubicBezTo>
                    <a:pt x="84" y="121"/>
                    <a:pt x="127" y="103"/>
                    <a:pt x="143" y="34"/>
                  </a:cubicBezTo>
                  <a:cubicBezTo>
                    <a:pt x="143" y="34"/>
                    <a:pt x="156" y="18"/>
                    <a:pt x="155" y="14"/>
                  </a:cubicBezTo>
                  <a:cubicBezTo>
                    <a:pt x="130" y="25"/>
                    <a:pt x="130" y="25"/>
                    <a:pt x="130" y="25"/>
                  </a:cubicBezTo>
                  <a:cubicBezTo>
                    <a:pt x="130" y="25"/>
                    <a:pt x="139" y="44"/>
                    <a:pt x="132" y="59"/>
                  </a:cubicBezTo>
                  <a:cubicBezTo>
                    <a:pt x="132" y="59"/>
                    <a:pt x="131" y="26"/>
                    <a:pt x="126" y="27"/>
                  </a:cubicBezTo>
                  <a:cubicBezTo>
                    <a:pt x="125" y="27"/>
                    <a:pt x="113" y="33"/>
                    <a:pt x="113" y="33"/>
                  </a:cubicBezTo>
                  <a:cubicBezTo>
                    <a:pt x="113" y="33"/>
                    <a:pt x="128" y="65"/>
                    <a:pt x="116" y="89"/>
                  </a:cubicBezTo>
                  <a:cubicBezTo>
                    <a:pt x="116" y="89"/>
                    <a:pt x="121" y="49"/>
                    <a:pt x="108" y="36"/>
                  </a:cubicBezTo>
                  <a:cubicBezTo>
                    <a:pt x="90" y="46"/>
                    <a:pt x="90" y="46"/>
                    <a:pt x="90" y="46"/>
                  </a:cubicBezTo>
                  <a:cubicBezTo>
                    <a:pt x="90" y="46"/>
                    <a:pt x="107" y="79"/>
                    <a:pt x="95" y="107"/>
                  </a:cubicBezTo>
                  <a:cubicBezTo>
                    <a:pt x="95" y="107"/>
                    <a:pt x="99" y="65"/>
                    <a:pt x="86" y="49"/>
                  </a:cubicBezTo>
                  <a:cubicBezTo>
                    <a:pt x="70" y="61"/>
                    <a:pt x="70" y="61"/>
                    <a:pt x="70" y="61"/>
                  </a:cubicBezTo>
                  <a:cubicBezTo>
                    <a:pt x="70" y="61"/>
                    <a:pt x="86" y="94"/>
                    <a:pt x="76" y="117"/>
                  </a:cubicBezTo>
                  <a:cubicBezTo>
                    <a:pt x="76" y="117"/>
                    <a:pt x="75" y="68"/>
                    <a:pt x="66" y="65"/>
                  </a:cubicBezTo>
                  <a:cubicBezTo>
                    <a:pt x="66" y="65"/>
                    <a:pt x="52" y="77"/>
                    <a:pt x="50" y="82"/>
                  </a:cubicBezTo>
                  <a:cubicBezTo>
                    <a:pt x="50" y="82"/>
                    <a:pt x="61" y="106"/>
                    <a:pt x="54" y="119"/>
                  </a:cubicBezTo>
                  <a:cubicBezTo>
                    <a:pt x="54" y="119"/>
                    <a:pt x="49" y="87"/>
                    <a:pt x="46" y="86"/>
                  </a:cubicBezTo>
                  <a:cubicBezTo>
                    <a:pt x="46" y="86"/>
                    <a:pt x="32" y="108"/>
                    <a:pt x="30" y="122"/>
                  </a:cubicBezTo>
                  <a:cubicBezTo>
                    <a:pt x="31" y="109"/>
                    <a:pt x="35" y="96"/>
                    <a:pt x="42" y="84"/>
                  </a:cubicBezTo>
                  <a:cubicBezTo>
                    <a:pt x="34" y="86"/>
                    <a:pt x="26" y="90"/>
                    <a:pt x="20" y="96"/>
                  </a:cubicBezTo>
                  <a:cubicBezTo>
                    <a:pt x="20" y="96"/>
                    <a:pt x="23" y="80"/>
                    <a:pt x="46" y="79"/>
                  </a:cubicBezTo>
                  <a:cubicBezTo>
                    <a:pt x="46" y="79"/>
                    <a:pt x="58" y="63"/>
                    <a:pt x="61" y="62"/>
                  </a:cubicBezTo>
                  <a:cubicBezTo>
                    <a:pt x="61" y="62"/>
                    <a:pt x="38" y="60"/>
                    <a:pt x="24" y="66"/>
                  </a:cubicBezTo>
                  <a:cubicBezTo>
                    <a:pt x="24" y="66"/>
                    <a:pt x="36" y="52"/>
                    <a:pt x="65" y="58"/>
                  </a:cubicBezTo>
                  <a:cubicBezTo>
                    <a:pt x="81" y="45"/>
                    <a:pt x="81" y="45"/>
                    <a:pt x="81" y="45"/>
                  </a:cubicBezTo>
                  <a:cubicBezTo>
                    <a:pt x="81" y="45"/>
                    <a:pt x="51" y="41"/>
                    <a:pt x="38" y="45"/>
                  </a:cubicBezTo>
                  <a:cubicBezTo>
                    <a:pt x="38" y="45"/>
                    <a:pt x="53" y="33"/>
                    <a:pt x="85" y="42"/>
                  </a:cubicBezTo>
                  <a:cubicBezTo>
                    <a:pt x="103" y="31"/>
                    <a:pt x="103" y="31"/>
                    <a:pt x="103" y="31"/>
                  </a:cubicBezTo>
                  <a:cubicBezTo>
                    <a:pt x="103" y="31"/>
                    <a:pt x="77" y="26"/>
                    <a:pt x="62" y="28"/>
                  </a:cubicBezTo>
                  <a:cubicBezTo>
                    <a:pt x="62" y="28"/>
                    <a:pt x="78" y="19"/>
                    <a:pt x="108" y="28"/>
                  </a:cubicBezTo>
                  <a:cubicBezTo>
                    <a:pt x="121" y="23"/>
                    <a:pt x="121" y="23"/>
                    <a:pt x="121" y="23"/>
                  </a:cubicBezTo>
                  <a:cubicBezTo>
                    <a:pt x="121" y="23"/>
                    <a:pt x="102" y="19"/>
                    <a:pt x="96" y="19"/>
                  </a:cubicBezTo>
                  <a:cubicBezTo>
                    <a:pt x="91" y="18"/>
                    <a:pt x="90" y="16"/>
                    <a:pt x="90" y="16"/>
                  </a:cubicBezTo>
                  <a:cubicBezTo>
                    <a:pt x="102" y="14"/>
                    <a:pt x="115" y="16"/>
                    <a:pt x="126" y="20"/>
                  </a:cubicBezTo>
                  <a:cubicBezTo>
                    <a:pt x="126" y="20"/>
                    <a:pt x="153" y="11"/>
                    <a:pt x="152" y="9"/>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53" name="ïṩ1ïḓè"/>
            <p:cNvSpPr/>
            <p:nvPr/>
          </p:nvSpPr>
          <p:spPr bwMode="auto">
            <a:xfrm>
              <a:off x="3081338" y="4905376"/>
              <a:ext cx="442913" cy="76200"/>
            </a:xfrm>
            <a:prstGeom prst="ellipse">
              <a:avLst/>
            </a:pr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4" name="îšľîḍè"/>
            <p:cNvSpPr/>
            <p:nvPr/>
          </p:nvSpPr>
          <p:spPr bwMode="auto">
            <a:xfrm>
              <a:off x="3186113" y="4776788"/>
              <a:ext cx="231775" cy="139700"/>
            </a:xfrm>
            <a:custGeom>
              <a:avLst/>
              <a:gdLst>
                <a:gd name="T0" fmla="*/ 151 w 169"/>
                <a:gd name="T1" fmla="*/ 77 h 102"/>
                <a:gd name="T2" fmla="*/ 167 w 169"/>
                <a:gd name="T3" fmla="*/ 54 h 102"/>
                <a:gd name="T4" fmla="*/ 156 w 169"/>
                <a:gd name="T5" fmla="*/ 30 h 102"/>
                <a:gd name="T6" fmla="*/ 128 w 169"/>
                <a:gd name="T7" fmla="*/ 40 h 102"/>
                <a:gd name="T8" fmla="*/ 100 w 169"/>
                <a:gd name="T9" fmla="*/ 53 h 102"/>
                <a:gd name="T10" fmla="*/ 113 w 169"/>
                <a:gd name="T11" fmla="*/ 14 h 102"/>
                <a:gd name="T12" fmla="*/ 109 w 169"/>
                <a:gd name="T13" fmla="*/ 6 h 102"/>
                <a:gd name="T14" fmla="*/ 87 w 169"/>
                <a:gd name="T15" fmla="*/ 7 h 102"/>
                <a:gd name="T16" fmla="*/ 61 w 169"/>
                <a:gd name="T17" fmla="*/ 76 h 102"/>
                <a:gd name="T18" fmla="*/ 60 w 169"/>
                <a:gd name="T19" fmla="*/ 48 h 102"/>
                <a:gd name="T20" fmla="*/ 50 w 169"/>
                <a:gd name="T21" fmla="*/ 23 h 102"/>
                <a:gd name="T22" fmla="*/ 34 w 169"/>
                <a:gd name="T23" fmla="*/ 19 h 102"/>
                <a:gd name="T24" fmla="*/ 8 w 169"/>
                <a:gd name="T25" fmla="*/ 27 h 102"/>
                <a:gd name="T26" fmla="*/ 9 w 169"/>
                <a:gd name="T27" fmla="*/ 59 h 102"/>
                <a:gd name="T28" fmla="*/ 36 w 169"/>
                <a:gd name="T29" fmla="*/ 80 h 102"/>
                <a:gd name="T30" fmla="*/ 55 w 169"/>
                <a:gd name="T31" fmla="*/ 99 h 102"/>
                <a:gd name="T32" fmla="*/ 56 w 169"/>
                <a:gd name="T33" fmla="*/ 102 h 102"/>
                <a:gd name="T34" fmla="*/ 115 w 169"/>
                <a:gd name="T35" fmla="*/ 102 h 102"/>
                <a:gd name="T36" fmla="*/ 151 w 169"/>
                <a:gd name="T37" fmla="*/ 7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02">
                  <a:moveTo>
                    <a:pt x="151" y="77"/>
                  </a:moveTo>
                  <a:cubicBezTo>
                    <a:pt x="159" y="71"/>
                    <a:pt x="164" y="63"/>
                    <a:pt x="167" y="54"/>
                  </a:cubicBezTo>
                  <a:cubicBezTo>
                    <a:pt x="169" y="45"/>
                    <a:pt x="165" y="34"/>
                    <a:pt x="156" y="30"/>
                  </a:cubicBezTo>
                  <a:cubicBezTo>
                    <a:pt x="146" y="26"/>
                    <a:pt x="136" y="33"/>
                    <a:pt x="128" y="40"/>
                  </a:cubicBezTo>
                  <a:cubicBezTo>
                    <a:pt x="120" y="47"/>
                    <a:pt x="111" y="55"/>
                    <a:pt x="100" y="53"/>
                  </a:cubicBezTo>
                  <a:cubicBezTo>
                    <a:pt x="111" y="43"/>
                    <a:pt x="116" y="29"/>
                    <a:pt x="113" y="14"/>
                  </a:cubicBezTo>
                  <a:cubicBezTo>
                    <a:pt x="112" y="11"/>
                    <a:pt x="111" y="8"/>
                    <a:pt x="109" y="6"/>
                  </a:cubicBezTo>
                  <a:cubicBezTo>
                    <a:pt x="104" y="0"/>
                    <a:pt x="94" y="3"/>
                    <a:pt x="87" y="7"/>
                  </a:cubicBezTo>
                  <a:cubicBezTo>
                    <a:pt x="67" y="22"/>
                    <a:pt x="61" y="50"/>
                    <a:pt x="61" y="76"/>
                  </a:cubicBezTo>
                  <a:cubicBezTo>
                    <a:pt x="59" y="67"/>
                    <a:pt x="60" y="57"/>
                    <a:pt x="60" y="48"/>
                  </a:cubicBezTo>
                  <a:cubicBezTo>
                    <a:pt x="60" y="39"/>
                    <a:pt x="58" y="28"/>
                    <a:pt x="50" y="23"/>
                  </a:cubicBezTo>
                  <a:cubicBezTo>
                    <a:pt x="45" y="20"/>
                    <a:pt x="39" y="19"/>
                    <a:pt x="34" y="19"/>
                  </a:cubicBezTo>
                  <a:cubicBezTo>
                    <a:pt x="24" y="19"/>
                    <a:pt x="14" y="20"/>
                    <a:pt x="8" y="27"/>
                  </a:cubicBezTo>
                  <a:cubicBezTo>
                    <a:pt x="0" y="35"/>
                    <a:pt x="2" y="49"/>
                    <a:pt x="9" y="59"/>
                  </a:cubicBezTo>
                  <a:cubicBezTo>
                    <a:pt x="16" y="68"/>
                    <a:pt x="26" y="74"/>
                    <a:pt x="36" y="80"/>
                  </a:cubicBezTo>
                  <a:cubicBezTo>
                    <a:pt x="43" y="85"/>
                    <a:pt x="50" y="91"/>
                    <a:pt x="55" y="99"/>
                  </a:cubicBezTo>
                  <a:cubicBezTo>
                    <a:pt x="56" y="100"/>
                    <a:pt x="56" y="101"/>
                    <a:pt x="56" y="102"/>
                  </a:cubicBezTo>
                  <a:cubicBezTo>
                    <a:pt x="115" y="102"/>
                    <a:pt x="115" y="102"/>
                    <a:pt x="115" y="102"/>
                  </a:cubicBezTo>
                  <a:cubicBezTo>
                    <a:pt x="128" y="95"/>
                    <a:pt x="140" y="87"/>
                    <a:pt x="151" y="77"/>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5" name="îṩ1iďê"/>
            <p:cNvSpPr/>
            <p:nvPr/>
          </p:nvSpPr>
          <p:spPr bwMode="auto">
            <a:xfrm>
              <a:off x="7499351" y="4421188"/>
              <a:ext cx="298450" cy="387350"/>
            </a:xfrm>
            <a:custGeom>
              <a:avLst/>
              <a:gdLst>
                <a:gd name="T0" fmla="*/ 108 w 217"/>
                <a:gd name="T1" fmla="*/ 0 h 282"/>
                <a:gd name="T2" fmla="*/ 92 w 217"/>
                <a:gd name="T3" fmla="*/ 114 h 282"/>
                <a:gd name="T4" fmla="*/ 17 w 217"/>
                <a:gd name="T5" fmla="*/ 282 h 282"/>
                <a:gd name="T6" fmla="*/ 155 w 217"/>
                <a:gd name="T7" fmla="*/ 154 h 282"/>
                <a:gd name="T8" fmla="*/ 108 w 217"/>
                <a:gd name="T9" fmla="*/ 0 h 282"/>
              </a:gdLst>
              <a:ahLst/>
              <a:cxnLst>
                <a:cxn ang="0">
                  <a:pos x="T0" y="T1"/>
                </a:cxn>
                <a:cxn ang="0">
                  <a:pos x="T2" y="T3"/>
                </a:cxn>
                <a:cxn ang="0">
                  <a:pos x="T4" y="T5"/>
                </a:cxn>
                <a:cxn ang="0">
                  <a:pos x="T6" y="T7"/>
                </a:cxn>
                <a:cxn ang="0">
                  <a:pos x="T8" y="T9"/>
                </a:cxn>
              </a:cxnLst>
              <a:rect l="0" t="0" r="r" b="b"/>
              <a:pathLst>
                <a:path w="217" h="282">
                  <a:moveTo>
                    <a:pt x="108" y="0"/>
                  </a:moveTo>
                  <a:cubicBezTo>
                    <a:pt x="108" y="0"/>
                    <a:pt x="143" y="45"/>
                    <a:pt x="92" y="114"/>
                  </a:cubicBezTo>
                  <a:cubicBezTo>
                    <a:pt x="42" y="182"/>
                    <a:pt x="0" y="240"/>
                    <a:pt x="17" y="282"/>
                  </a:cubicBezTo>
                  <a:cubicBezTo>
                    <a:pt x="17" y="282"/>
                    <a:pt x="93" y="156"/>
                    <a:pt x="155" y="154"/>
                  </a:cubicBezTo>
                  <a:cubicBezTo>
                    <a:pt x="217" y="152"/>
                    <a:pt x="177" y="77"/>
                    <a:pt x="108" y="0"/>
                  </a:cubicBezTo>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56" name="íṧ1ídè"/>
            <p:cNvSpPr/>
            <p:nvPr/>
          </p:nvSpPr>
          <p:spPr bwMode="auto">
            <a:xfrm>
              <a:off x="7648576" y="4421188"/>
              <a:ext cx="3175" cy="6350"/>
            </a:xfrm>
            <a:custGeom>
              <a:avLst/>
              <a:gdLst>
                <a:gd name="T0" fmla="*/ 0 w 3"/>
                <a:gd name="T1" fmla="*/ 0 h 5"/>
                <a:gd name="T2" fmla="*/ 3 w 3"/>
                <a:gd name="T3" fmla="*/ 5 h 5"/>
                <a:gd name="T4" fmla="*/ 0 w 3"/>
                <a:gd name="T5" fmla="*/ 0 h 5"/>
              </a:gdLst>
              <a:ahLst/>
              <a:cxnLst>
                <a:cxn ang="0">
                  <a:pos x="T0" y="T1"/>
                </a:cxn>
                <a:cxn ang="0">
                  <a:pos x="T2" y="T3"/>
                </a:cxn>
                <a:cxn ang="0">
                  <a:pos x="T4" y="T5"/>
                </a:cxn>
              </a:cxnLst>
              <a:rect l="0" t="0" r="r" b="b"/>
              <a:pathLst>
                <a:path w="3" h="5">
                  <a:moveTo>
                    <a:pt x="0" y="0"/>
                  </a:moveTo>
                  <a:cubicBezTo>
                    <a:pt x="1" y="2"/>
                    <a:pt x="2" y="3"/>
                    <a:pt x="3" y="5"/>
                  </a:cubicBezTo>
                  <a:cubicBezTo>
                    <a:pt x="1" y="2"/>
                    <a:pt x="0" y="0"/>
                    <a:pt x="0"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7" name="íṥļíḍè"/>
            <p:cNvSpPr/>
            <p:nvPr/>
          </p:nvSpPr>
          <p:spPr bwMode="auto">
            <a:xfrm>
              <a:off x="7561263" y="4421188"/>
              <a:ext cx="223838" cy="322263"/>
            </a:xfrm>
            <a:custGeom>
              <a:avLst/>
              <a:gdLst>
                <a:gd name="T0" fmla="*/ 63 w 163"/>
                <a:gd name="T1" fmla="*/ 0 h 234"/>
                <a:gd name="T2" fmla="*/ 63 w 163"/>
                <a:gd name="T3" fmla="*/ 0 h 234"/>
                <a:gd name="T4" fmla="*/ 66 w 163"/>
                <a:gd name="T5" fmla="*/ 5 h 234"/>
                <a:gd name="T6" fmla="*/ 70 w 163"/>
                <a:gd name="T7" fmla="*/ 14 h 234"/>
                <a:gd name="T8" fmla="*/ 105 w 163"/>
                <a:gd name="T9" fmla="*/ 154 h 234"/>
                <a:gd name="T10" fmla="*/ 0 w 163"/>
                <a:gd name="T11" fmla="*/ 234 h 234"/>
                <a:gd name="T12" fmla="*/ 7 w 163"/>
                <a:gd name="T13" fmla="*/ 232 h 234"/>
                <a:gd name="T14" fmla="*/ 110 w 163"/>
                <a:gd name="T15" fmla="*/ 154 h 234"/>
                <a:gd name="T16" fmla="*/ 141 w 163"/>
                <a:gd name="T17" fmla="*/ 128 h 234"/>
                <a:gd name="T18" fmla="*/ 63 w 163"/>
                <a:gd name="T19"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234">
                  <a:moveTo>
                    <a:pt x="63" y="0"/>
                  </a:moveTo>
                  <a:cubicBezTo>
                    <a:pt x="63" y="0"/>
                    <a:pt x="63" y="0"/>
                    <a:pt x="63" y="0"/>
                  </a:cubicBezTo>
                  <a:cubicBezTo>
                    <a:pt x="63" y="0"/>
                    <a:pt x="64" y="2"/>
                    <a:pt x="66" y="5"/>
                  </a:cubicBezTo>
                  <a:cubicBezTo>
                    <a:pt x="68" y="8"/>
                    <a:pt x="69" y="11"/>
                    <a:pt x="70" y="14"/>
                  </a:cubicBezTo>
                  <a:cubicBezTo>
                    <a:pt x="131" y="86"/>
                    <a:pt x="163" y="152"/>
                    <a:pt x="105" y="154"/>
                  </a:cubicBezTo>
                  <a:cubicBezTo>
                    <a:pt x="69" y="155"/>
                    <a:pt x="28" y="198"/>
                    <a:pt x="0" y="234"/>
                  </a:cubicBezTo>
                  <a:cubicBezTo>
                    <a:pt x="2" y="234"/>
                    <a:pt x="4" y="233"/>
                    <a:pt x="7" y="232"/>
                  </a:cubicBezTo>
                  <a:cubicBezTo>
                    <a:pt x="35" y="197"/>
                    <a:pt x="75" y="155"/>
                    <a:pt x="110" y="154"/>
                  </a:cubicBezTo>
                  <a:cubicBezTo>
                    <a:pt x="132" y="153"/>
                    <a:pt x="141" y="144"/>
                    <a:pt x="141" y="128"/>
                  </a:cubicBezTo>
                  <a:cubicBezTo>
                    <a:pt x="141" y="100"/>
                    <a:pt x="108" y="50"/>
                    <a:pt x="63"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58" name="ísľîdè"/>
            <p:cNvSpPr/>
            <p:nvPr/>
          </p:nvSpPr>
          <p:spPr bwMode="auto">
            <a:xfrm>
              <a:off x="7726363" y="4478338"/>
              <a:ext cx="11113" cy="61913"/>
            </a:xfrm>
            <a:custGeom>
              <a:avLst/>
              <a:gdLst>
                <a:gd name="T0" fmla="*/ 8 w 8"/>
                <a:gd name="T1" fmla="*/ 16 h 45"/>
                <a:gd name="T2" fmla="*/ 4 w 8"/>
                <a:gd name="T3" fmla="*/ 45 h 45"/>
                <a:gd name="T4" fmla="*/ 0 w 8"/>
                <a:gd name="T5" fmla="*/ 16 h 45"/>
                <a:gd name="T6" fmla="*/ 4 w 8"/>
                <a:gd name="T7" fmla="*/ 8 h 45"/>
                <a:gd name="T8" fmla="*/ 8 w 8"/>
                <a:gd name="T9" fmla="*/ 16 h 45"/>
              </a:gdLst>
              <a:ahLst/>
              <a:cxnLst>
                <a:cxn ang="0">
                  <a:pos x="T0" y="T1"/>
                </a:cxn>
                <a:cxn ang="0">
                  <a:pos x="T2" y="T3"/>
                </a:cxn>
                <a:cxn ang="0">
                  <a:pos x="T4" y="T5"/>
                </a:cxn>
                <a:cxn ang="0">
                  <a:pos x="T6" y="T7"/>
                </a:cxn>
                <a:cxn ang="0">
                  <a:pos x="T8" y="T9"/>
                </a:cxn>
              </a:cxnLst>
              <a:rect l="0" t="0" r="r" b="b"/>
              <a:pathLst>
                <a:path w="8" h="45">
                  <a:moveTo>
                    <a:pt x="8" y="16"/>
                  </a:moveTo>
                  <a:cubicBezTo>
                    <a:pt x="8" y="32"/>
                    <a:pt x="6" y="45"/>
                    <a:pt x="4" y="45"/>
                  </a:cubicBezTo>
                  <a:cubicBezTo>
                    <a:pt x="1" y="45"/>
                    <a:pt x="0" y="32"/>
                    <a:pt x="0" y="16"/>
                  </a:cubicBezTo>
                  <a:cubicBezTo>
                    <a:pt x="0" y="0"/>
                    <a:pt x="2" y="8"/>
                    <a:pt x="4" y="8"/>
                  </a:cubicBezTo>
                  <a:cubicBezTo>
                    <a:pt x="6" y="8"/>
                    <a:pt x="8" y="0"/>
                    <a:pt x="8" y="16"/>
                  </a:cubicBezTo>
                  <a:close/>
                </a:path>
              </a:pathLst>
            </a:custGeom>
            <a:solidFill>
              <a:srgbClr val="FFD0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59" name="iṩľïḍê"/>
            <p:cNvSpPr/>
            <p:nvPr/>
          </p:nvSpPr>
          <p:spPr bwMode="auto">
            <a:xfrm>
              <a:off x="7727951" y="4506913"/>
              <a:ext cx="58738" cy="36513"/>
            </a:xfrm>
            <a:custGeom>
              <a:avLst/>
              <a:gdLst>
                <a:gd name="T0" fmla="*/ 29 w 43"/>
                <a:gd name="T1" fmla="*/ 15 h 27"/>
                <a:gd name="T2" fmla="*/ 1 w 43"/>
                <a:gd name="T3" fmla="*/ 25 h 27"/>
                <a:gd name="T4" fmla="*/ 25 w 43"/>
                <a:gd name="T5" fmla="*/ 8 h 27"/>
                <a:gd name="T6" fmla="*/ 34 w 43"/>
                <a:gd name="T7" fmla="*/ 8 h 27"/>
                <a:gd name="T8" fmla="*/ 29 w 43"/>
                <a:gd name="T9" fmla="*/ 15 h 27"/>
              </a:gdLst>
              <a:ahLst/>
              <a:cxnLst>
                <a:cxn ang="0">
                  <a:pos x="T0" y="T1"/>
                </a:cxn>
                <a:cxn ang="0">
                  <a:pos x="T2" y="T3"/>
                </a:cxn>
                <a:cxn ang="0">
                  <a:pos x="T4" y="T5"/>
                </a:cxn>
                <a:cxn ang="0">
                  <a:pos x="T6" y="T7"/>
                </a:cxn>
                <a:cxn ang="0">
                  <a:pos x="T8" y="T9"/>
                </a:cxn>
              </a:cxnLst>
              <a:rect l="0" t="0" r="r" b="b"/>
              <a:pathLst>
                <a:path w="43" h="27">
                  <a:moveTo>
                    <a:pt x="29" y="15"/>
                  </a:moveTo>
                  <a:cubicBezTo>
                    <a:pt x="15" y="23"/>
                    <a:pt x="3" y="27"/>
                    <a:pt x="1" y="25"/>
                  </a:cubicBezTo>
                  <a:cubicBezTo>
                    <a:pt x="0" y="23"/>
                    <a:pt x="11" y="16"/>
                    <a:pt x="25" y="8"/>
                  </a:cubicBezTo>
                  <a:cubicBezTo>
                    <a:pt x="39" y="0"/>
                    <a:pt x="33" y="6"/>
                    <a:pt x="34" y="8"/>
                  </a:cubicBezTo>
                  <a:cubicBezTo>
                    <a:pt x="35" y="10"/>
                    <a:pt x="43" y="7"/>
                    <a:pt x="29" y="15"/>
                  </a:cubicBezTo>
                  <a:close/>
                </a:path>
              </a:pathLst>
            </a:custGeom>
            <a:solidFill>
              <a:srgbClr val="FFD0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0" name="íŝḻïḍe"/>
            <p:cNvSpPr/>
            <p:nvPr/>
          </p:nvSpPr>
          <p:spPr bwMode="auto">
            <a:xfrm>
              <a:off x="7246938" y="4421188"/>
              <a:ext cx="300038" cy="387350"/>
            </a:xfrm>
            <a:custGeom>
              <a:avLst/>
              <a:gdLst>
                <a:gd name="T0" fmla="*/ 109 w 218"/>
                <a:gd name="T1" fmla="*/ 0 h 282"/>
                <a:gd name="T2" fmla="*/ 125 w 218"/>
                <a:gd name="T3" fmla="*/ 114 h 282"/>
                <a:gd name="T4" fmla="*/ 201 w 218"/>
                <a:gd name="T5" fmla="*/ 282 h 282"/>
                <a:gd name="T6" fmla="*/ 62 w 218"/>
                <a:gd name="T7" fmla="*/ 154 h 282"/>
                <a:gd name="T8" fmla="*/ 109 w 218"/>
                <a:gd name="T9" fmla="*/ 0 h 282"/>
              </a:gdLst>
              <a:ahLst/>
              <a:cxnLst>
                <a:cxn ang="0">
                  <a:pos x="T0" y="T1"/>
                </a:cxn>
                <a:cxn ang="0">
                  <a:pos x="T2" y="T3"/>
                </a:cxn>
                <a:cxn ang="0">
                  <a:pos x="T4" y="T5"/>
                </a:cxn>
                <a:cxn ang="0">
                  <a:pos x="T6" y="T7"/>
                </a:cxn>
                <a:cxn ang="0">
                  <a:pos x="T8" y="T9"/>
                </a:cxn>
              </a:cxnLst>
              <a:rect l="0" t="0" r="r" b="b"/>
              <a:pathLst>
                <a:path w="218" h="282">
                  <a:moveTo>
                    <a:pt x="109" y="0"/>
                  </a:moveTo>
                  <a:cubicBezTo>
                    <a:pt x="109" y="0"/>
                    <a:pt x="75" y="45"/>
                    <a:pt x="125" y="114"/>
                  </a:cubicBezTo>
                  <a:cubicBezTo>
                    <a:pt x="176" y="182"/>
                    <a:pt x="218" y="240"/>
                    <a:pt x="201" y="282"/>
                  </a:cubicBezTo>
                  <a:cubicBezTo>
                    <a:pt x="201" y="282"/>
                    <a:pt x="125" y="156"/>
                    <a:pt x="62" y="154"/>
                  </a:cubicBezTo>
                  <a:cubicBezTo>
                    <a:pt x="0" y="152"/>
                    <a:pt x="41" y="77"/>
                    <a:pt x="109" y="0"/>
                  </a:cubicBezTo>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61" name="îs1îḑè"/>
            <p:cNvSpPr/>
            <p:nvPr/>
          </p:nvSpPr>
          <p:spPr bwMode="auto">
            <a:xfrm>
              <a:off x="7246938" y="4421188"/>
              <a:ext cx="247650" cy="347663"/>
            </a:xfrm>
            <a:custGeom>
              <a:avLst/>
              <a:gdLst>
                <a:gd name="T0" fmla="*/ 109 w 181"/>
                <a:gd name="T1" fmla="*/ 0 h 253"/>
                <a:gd name="T2" fmla="*/ 107 w 181"/>
                <a:gd name="T3" fmla="*/ 3 h 253"/>
                <a:gd name="T4" fmla="*/ 109 w 181"/>
                <a:gd name="T5" fmla="*/ 0 h 253"/>
                <a:gd name="T6" fmla="*/ 109 w 181"/>
                <a:gd name="T7" fmla="*/ 0 h 253"/>
                <a:gd name="T8" fmla="*/ 62 w 181"/>
                <a:gd name="T9" fmla="*/ 154 h 253"/>
                <a:gd name="T10" fmla="*/ 181 w 181"/>
                <a:gd name="T11" fmla="*/ 253 h 253"/>
                <a:gd name="T12" fmla="*/ 181 w 181"/>
                <a:gd name="T13" fmla="*/ 253 h 253"/>
                <a:gd name="T14" fmla="*/ 62 w 181"/>
                <a:gd name="T15" fmla="*/ 154 h 253"/>
                <a:gd name="T16" fmla="*/ 109 w 181"/>
                <a:gd name="T17" fmla="*/ 0 h 253"/>
                <a:gd name="T18" fmla="*/ 109 w 181"/>
                <a:gd name="T19"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 h="253">
                  <a:moveTo>
                    <a:pt x="109" y="0"/>
                  </a:moveTo>
                  <a:cubicBezTo>
                    <a:pt x="109" y="0"/>
                    <a:pt x="109" y="1"/>
                    <a:pt x="107" y="3"/>
                  </a:cubicBezTo>
                  <a:cubicBezTo>
                    <a:pt x="108" y="2"/>
                    <a:pt x="109" y="1"/>
                    <a:pt x="109" y="0"/>
                  </a:cubicBezTo>
                  <a:moveTo>
                    <a:pt x="109" y="0"/>
                  </a:moveTo>
                  <a:cubicBezTo>
                    <a:pt x="41" y="77"/>
                    <a:pt x="0" y="152"/>
                    <a:pt x="62" y="154"/>
                  </a:cubicBezTo>
                  <a:cubicBezTo>
                    <a:pt x="105" y="155"/>
                    <a:pt x="155" y="216"/>
                    <a:pt x="181" y="253"/>
                  </a:cubicBezTo>
                  <a:cubicBezTo>
                    <a:pt x="181" y="253"/>
                    <a:pt x="181" y="253"/>
                    <a:pt x="181" y="253"/>
                  </a:cubicBezTo>
                  <a:cubicBezTo>
                    <a:pt x="155" y="216"/>
                    <a:pt x="105" y="155"/>
                    <a:pt x="62" y="154"/>
                  </a:cubicBezTo>
                  <a:cubicBezTo>
                    <a:pt x="0" y="152"/>
                    <a:pt x="41" y="77"/>
                    <a:pt x="109" y="0"/>
                  </a:cubicBezTo>
                  <a:cubicBezTo>
                    <a:pt x="109" y="0"/>
                    <a:pt x="109" y="0"/>
                    <a:pt x="109"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62" name="îŝlïḍe"/>
            <p:cNvSpPr/>
            <p:nvPr/>
          </p:nvSpPr>
          <p:spPr bwMode="auto">
            <a:xfrm>
              <a:off x="7246938" y="4421188"/>
              <a:ext cx="254000" cy="347663"/>
            </a:xfrm>
            <a:custGeom>
              <a:avLst/>
              <a:gdLst>
                <a:gd name="T0" fmla="*/ 109 w 185"/>
                <a:gd name="T1" fmla="*/ 0 h 253"/>
                <a:gd name="T2" fmla="*/ 62 w 185"/>
                <a:gd name="T3" fmla="*/ 154 h 253"/>
                <a:gd name="T4" fmla="*/ 181 w 185"/>
                <a:gd name="T5" fmla="*/ 253 h 253"/>
                <a:gd name="T6" fmla="*/ 182 w 185"/>
                <a:gd name="T7" fmla="*/ 253 h 253"/>
                <a:gd name="T8" fmla="*/ 185 w 185"/>
                <a:gd name="T9" fmla="*/ 251 h 253"/>
                <a:gd name="T10" fmla="*/ 68 w 185"/>
                <a:gd name="T11" fmla="*/ 154 h 253"/>
                <a:gd name="T12" fmla="*/ 102 w 185"/>
                <a:gd name="T13" fmla="*/ 14 h 253"/>
                <a:gd name="T14" fmla="*/ 107 w 185"/>
                <a:gd name="T15" fmla="*/ 3 h 253"/>
                <a:gd name="T16" fmla="*/ 109 w 185"/>
                <a:gd name="T17" fmla="*/ 0 h 253"/>
                <a:gd name="T18" fmla="*/ 109 w 185"/>
                <a:gd name="T19"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253">
                  <a:moveTo>
                    <a:pt x="109" y="0"/>
                  </a:moveTo>
                  <a:cubicBezTo>
                    <a:pt x="41" y="77"/>
                    <a:pt x="0" y="152"/>
                    <a:pt x="62" y="154"/>
                  </a:cubicBezTo>
                  <a:cubicBezTo>
                    <a:pt x="105" y="155"/>
                    <a:pt x="155" y="216"/>
                    <a:pt x="181" y="253"/>
                  </a:cubicBezTo>
                  <a:cubicBezTo>
                    <a:pt x="182" y="253"/>
                    <a:pt x="182" y="253"/>
                    <a:pt x="182" y="253"/>
                  </a:cubicBezTo>
                  <a:cubicBezTo>
                    <a:pt x="183" y="252"/>
                    <a:pt x="184" y="251"/>
                    <a:pt x="185" y="251"/>
                  </a:cubicBezTo>
                  <a:cubicBezTo>
                    <a:pt x="158" y="213"/>
                    <a:pt x="110" y="155"/>
                    <a:pt x="68" y="154"/>
                  </a:cubicBezTo>
                  <a:cubicBezTo>
                    <a:pt x="10" y="152"/>
                    <a:pt x="42" y="86"/>
                    <a:pt x="102" y="14"/>
                  </a:cubicBezTo>
                  <a:cubicBezTo>
                    <a:pt x="104" y="11"/>
                    <a:pt x="105" y="7"/>
                    <a:pt x="107" y="3"/>
                  </a:cubicBezTo>
                  <a:cubicBezTo>
                    <a:pt x="109" y="1"/>
                    <a:pt x="109" y="0"/>
                    <a:pt x="109" y="0"/>
                  </a:cubicBezTo>
                  <a:cubicBezTo>
                    <a:pt x="109" y="0"/>
                    <a:pt x="109" y="0"/>
                    <a:pt x="109"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63" name="ïṡľïḋè"/>
            <p:cNvSpPr/>
            <p:nvPr/>
          </p:nvSpPr>
          <p:spPr bwMode="auto">
            <a:xfrm>
              <a:off x="7308851" y="4478338"/>
              <a:ext cx="11113" cy="61913"/>
            </a:xfrm>
            <a:custGeom>
              <a:avLst/>
              <a:gdLst>
                <a:gd name="T0" fmla="*/ 0 w 8"/>
                <a:gd name="T1" fmla="*/ 16 h 45"/>
                <a:gd name="T2" fmla="*/ 4 w 8"/>
                <a:gd name="T3" fmla="*/ 45 h 45"/>
                <a:gd name="T4" fmla="*/ 8 w 8"/>
                <a:gd name="T5" fmla="*/ 16 h 45"/>
                <a:gd name="T6" fmla="*/ 4 w 8"/>
                <a:gd name="T7" fmla="*/ 8 h 45"/>
                <a:gd name="T8" fmla="*/ 0 w 8"/>
                <a:gd name="T9" fmla="*/ 16 h 45"/>
              </a:gdLst>
              <a:ahLst/>
              <a:cxnLst>
                <a:cxn ang="0">
                  <a:pos x="T0" y="T1"/>
                </a:cxn>
                <a:cxn ang="0">
                  <a:pos x="T2" y="T3"/>
                </a:cxn>
                <a:cxn ang="0">
                  <a:pos x="T4" y="T5"/>
                </a:cxn>
                <a:cxn ang="0">
                  <a:pos x="T6" y="T7"/>
                </a:cxn>
                <a:cxn ang="0">
                  <a:pos x="T8" y="T9"/>
                </a:cxn>
              </a:cxnLst>
              <a:rect l="0" t="0" r="r" b="b"/>
              <a:pathLst>
                <a:path w="8" h="45">
                  <a:moveTo>
                    <a:pt x="0" y="16"/>
                  </a:moveTo>
                  <a:cubicBezTo>
                    <a:pt x="0" y="32"/>
                    <a:pt x="2" y="45"/>
                    <a:pt x="4" y="45"/>
                  </a:cubicBezTo>
                  <a:cubicBezTo>
                    <a:pt x="6" y="45"/>
                    <a:pt x="8" y="32"/>
                    <a:pt x="8" y="16"/>
                  </a:cubicBezTo>
                  <a:cubicBezTo>
                    <a:pt x="8" y="0"/>
                    <a:pt x="6" y="8"/>
                    <a:pt x="4" y="8"/>
                  </a:cubicBezTo>
                  <a:cubicBezTo>
                    <a:pt x="1" y="8"/>
                    <a:pt x="0" y="0"/>
                    <a:pt x="0" y="16"/>
                  </a:cubicBezTo>
                  <a:close/>
                </a:path>
              </a:pathLst>
            </a:custGeom>
            <a:solidFill>
              <a:srgbClr val="FFD0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4" name="išlîḋè"/>
            <p:cNvSpPr/>
            <p:nvPr/>
          </p:nvSpPr>
          <p:spPr bwMode="auto">
            <a:xfrm>
              <a:off x="7259638" y="4506913"/>
              <a:ext cx="57150" cy="36513"/>
            </a:xfrm>
            <a:custGeom>
              <a:avLst/>
              <a:gdLst>
                <a:gd name="T0" fmla="*/ 14 w 42"/>
                <a:gd name="T1" fmla="*/ 15 h 27"/>
                <a:gd name="T2" fmla="*/ 41 w 42"/>
                <a:gd name="T3" fmla="*/ 25 h 27"/>
                <a:gd name="T4" fmla="*/ 18 w 42"/>
                <a:gd name="T5" fmla="*/ 8 h 27"/>
                <a:gd name="T6" fmla="*/ 8 w 42"/>
                <a:gd name="T7" fmla="*/ 8 h 27"/>
                <a:gd name="T8" fmla="*/ 14 w 42"/>
                <a:gd name="T9" fmla="*/ 15 h 27"/>
              </a:gdLst>
              <a:ahLst/>
              <a:cxnLst>
                <a:cxn ang="0">
                  <a:pos x="T0" y="T1"/>
                </a:cxn>
                <a:cxn ang="0">
                  <a:pos x="T2" y="T3"/>
                </a:cxn>
                <a:cxn ang="0">
                  <a:pos x="T4" y="T5"/>
                </a:cxn>
                <a:cxn ang="0">
                  <a:pos x="T6" y="T7"/>
                </a:cxn>
                <a:cxn ang="0">
                  <a:pos x="T8" y="T9"/>
                </a:cxn>
              </a:cxnLst>
              <a:rect l="0" t="0" r="r" b="b"/>
              <a:pathLst>
                <a:path w="42" h="27">
                  <a:moveTo>
                    <a:pt x="14" y="15"/>
                  </a:moveTo>
                  <a:cubicBezTo>
                    <a:pt x="28" y="23"/>
                    <a:pt x="40" y="27"/>
                    <a:pt x="41" y="25"/>
                  </a:cubicBezTo>
                  <a:cubicBezTo>
                    <a:pt x="42" y="23"/>
                    <a:pt x="32" y="16"/>
                    <a:pt x="18" y="8"/>
                  </a:cubicBezTo>
                  <a:cubicBezTo>
                    <a:pt x="4" y="0"/>
                    <a:pt x="9" y="6"/>
                    <a:pt x="8" y="8"/>
                  </a:cubicBezTo>
                  <a:cubicBezTo>
                    <a:pt x="7" y="10"/>
                    <a:pt x="0" y="7"/>
                    <a:pt x="14" y="15"/>
                  </a:cubicBezTo>
                  <a:close/>
                </a:path>
              </a:pathLst>
            </a:custGeom>
            <a:solidFill>
              <a:srgbClr val="FFD0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5" name="íṩliḓè"/>
            <p:cNvSpPr/>
            <p:nvPr/>
          </p:nvSpPr>
          <p:spPr bwMode="auto">
            <a:xfrm>
              <a:off x="7323138" y="4705351"/>
              <a:ext cx="587375" cy="276225"/>
            </a:xfrm>
            <a:custGeom>
              <a:avLst/>
              <a:gdLst>
                <a:gd name="T0" fmla="*/ 0 w 427"/>
                <a:gd name="T1" fmla="*/ 69 h 201"/>
                <a:gd name="T2" fmla="*/ 126 w 427"/>
                <a:gd name="T3" fmla="*/ 46 h 201"/>
                <a:gd name="T4" fmla="*/ 282 w 427"/>
                <a:gd name="T5" fmla="*/ 33 h 201"/>
                <a:gd name="T6" fmla="*/ 318 w 427"/>
                <a:gd name="T7" fmla="*/ 200 h 201"/>
                <a:gd name="T8" fmla="*/ 35 w 427"/>
                <a:gd name="T9" fmla="*/ 165 h 201"/>
                <a:gd name="T10" fmla="*/ 0 w 427"/>
                <a:gd name="T11" fmla="*/ 69 h 201"/>
              </a:gdLst>
              <a:ahLst/>
              <a:cxnLst>
                <a:cxn ang="0">
                  <a:pos x="T0" y="T1"/>
                </a:cxn>
                <a:cxn ang="0">
                  <a:pos x="T2" y="T3"/>
                </a:cxn>
                <a:cxn ang="0">
                  <a:pos x="T4" y="T5"/>
                </a:cxn>
                <a:cxn ang="0">
                  <a:pos x="T6" y="T7"/>
                </a:cxn>
                <a:cxn ang="0">
                  <a:pos x="T8" y="T9"/>
                </a:cxn>
                <a:cxn ang="0">
                  <a:pos x="T10" y="T11"/>
                </a:cxn>
              </a:cxnLst>
              <a:rect l="0" t="0" r="r" b="b"/>
              <a:pathLst>
                <a:path w="427" h="201">
                  <a:moveTo>
                    <a:pt x="0" y="69"/>
                  </a:moveTo>
                  <a:cubicBezTo>
                    <a:pt x="0" y="69"/>
                    <a:pt x="97" y="66"/>
                    <a:pt x="126" y="46"/>
                  </a:cubicBezTo>
                  <a:cubicBezTo>
                    <a:pt x="155" y="25"/>
                    <a:pt x="275" y="0"/>
                    <a:pt x="282" y="33"/>
                  </a:cubicBezTo>
                  <a:cubicBezTo>
                    <a:pt x="289" y="67"/>
                    <a:pt x="427" y="199"/>
                    <a:pt x="318" y="200"/>
                  </a:cubicBezTo>
                  <a:cubicBezTo>
                    <a:pt x="209" y="201"/>
                    <a:pt x="64" y="183"/>
                    <a:pt x="35" y="165"/>
                  </a:cubicBezTo>
                  <a:cubicBezTo>
                    <a:pt x="6" y="148"/>
                    <a:pt x="0" y="69"/>
                    <a:pt x="0" y="69"/>
                  </a:cubicBezTo>
                </a:path>
              </a:pathLst>
            </a:custGeom>
            <a:solidFill>
              <a:srgbClr val="A8A8A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66" name="íŝ1îḑè"/>
            <p:cNvSpPr/>
            <p:nvPr/>
          </p:nvSpPr>
          <p:spPr bwMode="auto">
            <a:xfrm>
              <a:off x="7323138" y="4800601"/>
              <a:ext cx="4763" cy="0"/>
            </a:xfrm>
            <a:custGeom>
              <a:avLst/>
              <a:gdLst>
                <a:gd name="T0" fmla="*/ 3 w 3"/>
                <a:gd name="T1" fmla="*/ 0 w 3"/>
                <a:gd name="T2" fmla="*/ 0 w 3"/>
                <a:gd name="T3" fmla="*/ 3 w 3"/>
              </a:gdLst>
              <a:ahLst/>
              <a:cxnLst>
                <a:cxn ang="0">
                  <a:pos x="T0" y="0"/>
                </a:cxn>
                <a:cxn ang="0">
                  <a:pos x="T1" y="0"/>
                </a:cxn>
                <a:cxn ang="0">
                  <a:pos x="T2" y="0"/>
                </a:cxn>
                <a:cxn ang="0">
                  <a:pos x="T3" y="0"/>
                </a:cxn>
              </a:cxnLst>
              <a:rect l="0" t="0" r="r" b="b"/>
              <a:pathLst>
                <a:path w="3">
                  <a:moveTo>
                    <a:pt x="3" y="0"/>
                  </a:moveTo>
                  <a:cubicBezTo>
                    <a:pt x="0" y="0"/>
                    <a:pt x="0" y="0"/>
                    <a:pt x="0" y="0"/>
                  </a:cubicBezTo>
                  <a:cubicBezTo>
                    <a:pt x="0" y="0"/>
                    <a:pt x="0" y="0"/>
                    <a:pt x="0" y="0"/>
                  </a:cubicBezTo>
                  <a:cubicBezTo>
                    <a:pt x="0" y="0"/>
                    <a:pt x="1" y="0"/>
                    <a:pt x="3" y="0"/>
                  </a:cubicBezTo>
                </a:path>
              </a:pathLst>
            </a:custGeom>
            <a:solidFill>
              <a:srgbClr val="356AC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7" name="íŝľïdè"/>
            <p:cNvSpPr/>
            <p:nvPr/>
          </p:nvSpPr>
          <p:spPr bwMode="auto">
            <a:xfrm>
              <a:off x="7805738" y="4941888"/>
              <a:ext cx="12700" cy="26988"/>
            </a:xfrm>
            <a:custGeom>
              <a:avLst/>
              <a:gdLst>
                <a:gd name="T0" fmla="*/ 9 w 9"/>
                <a:gd name="T1" fmla="*/ 0 h 20"/>
                <a:gd name="T2" fmla="*/ 9 w 9"/>
                <a:gd name="T3" fmla="*/ 0 h 20"/>
                <a:gd name="T4" fmla="*/ 0 w 9"/>
                <a:gd name="T5" fmla="*/ 20 h 20"/>
                <a:gd name="T6" fmla="*/ 9 w 9"/>
                <a:gd name="T7" fmla="*/ 0 h 20"/>
              </a:gdLst>
              <a:ahLst/>
              <a:cxnLst>
                <a:cxn ang="0">
                  <a:pos x="T0" y="T1"/>
                </a:cxn>
                <a:cxn ang="0">
                  <a:pos x="T2" y="T3"/>
                </a:cxn>
                <a:cxn ang="0">
                  <a:pos x="T4" y="T5"/>
                </a:cxn>
                <a:cxn ang="0">
                  <a:pos x="T6" y="T7"/>
                </a:cxn>
              </a:cxnLst>
              <a:rect l="0" t="0" r="r" b="b"/>
              <a:pathLst>
                <a:path w="9" h="20">
                  <a:moveTo>
                    <a:pt x="9" y="0"/>
                  </a:moveTo>
                  <a:cubicBezTo>
                    <a:pt x="9" y="0"/>
                    <a:pt x="9" y="0"/>
                    <a:pt x="9" y="0"/>
                  </a:cubicBezTo>
                  <a:cubicBezTo>
                    <a:pt x="9" y="8"/>
                    <a:pt x="7" y="15"/>
                    <a:pt x="0" y="20"/>
                  </a:cubicBezTo>
                  <a:cubicBezTo>
                    <a:pt x="7" y="15"/>
                    <a:pt x="9" y="8"/>
                    <a:pt x="9"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68" name="is1ide"/>
            <p:cNvSpPr/>
            <p:nvPr/>
          </p:nvSpPr>
          <p:spPr bwMode="auto">
            <a:xfrm>
              <a:off x="7323138" y="4800601"/>
              <a:ext cx="495300" cy="179388"/>
            </a:xfrm>
            <a:custGeom>
              <a:avLst/>
              <a:gdLst>
                <a:gd name="T0" fmla="*/ 3 w 360"/>
                <a:gd name="T1" fmla="*/ 0 h 131"/>
                <a:gd name="T2" fmla="*/ 3 w 360"/>
                <a:gd name="T3" fmla="*/ 0 h 131"/>
                <a:gd name="T4" fmla="*/ 0 w 360"/>
                <a:gd name="T5" fmla="*/ 0 h 131"/>
                <a:gd name="T6" fmla="*/ 35 w 360"/>
                <a:gd name="T7" fmla="*/ 96 h 131"/>
                <a:gd name="T8" fmla="*/ 311 w 360"/>
                <a:gd name="T9" fmla="*/ 131 h 131"/>
                <a:gd name="T10" fmla="*/ 318 w 360"/>
                <a:gd name="T11" fmla="*/ 131 h 131"/>
                <a:gd name="T12" fmla="*/ 351 w 360"/>
                <a:gd name="T13" fmla="*/ 123 h 131"/>
                <a:gd name="T14" fmla="*/ 360 w 360"/>
                <a:gd name="T15" fmla="*/ 103 h 131"/>
                <a:gd name="T16" fmla="*/ 320 w 360"/>
                <a:gd name="T17" fmla="*/ 119 h 131"/>
                <a:gd name="T18" fmla="*/ 312 w 360"/>
                <a:gd name="T19" fmla="*/ 119 h 131"/>
                <a:gd name="T20" fmla="*/ 37 w 360"/>
                <a:gd name="T21" fmla="*/ 85 h 131"/>
                <a:gd name="T22" fmla="*/ 3 w 360"/>
                <a:gd name="T23"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0" h="131">
                  <a:moveTo>
                    <a:pt x="3" y="0"/>
                  </a:moveTo>
                  <a:cubicBezTo>
                    <a:pt x="3" y="0"/>
                    <a:pt x="3" y="0"/>
                    <a:pt x="3" y="0"/>
                  </a:cubicBezTo>
                  <a:cubicBezTo>
                    <a:pt x="1" y="0"/>
                    <a:pt x="0" y="0"/>
                    <a:pt x="0" y="0"/>
                  </a:cubicBezTo>
                  <a:cubicBezTo>
                    <a:pt x="0" y="4"/>
                    <a:pt x="7" y="79"/>
                    <a:pt x="35" y="96"/>
                  </a:cubicBezTo>
                  <a:cubicBezTo>
                    <a:pt x="64" y="113"/>
                    <a:pt x="202" y="131"/>
                    <a:pt x="311" y="131"/>
                  </a:cubicBezTo>
                  <a:cubicBezTo>
                    <a:pt x="313" y="131"/>
                    <a:pt x="316" y="131"/>
                    <a:pt x="318" y="131"/>
                  </a:cubicBezTo>
                  <a:cubicBezTo>
                    <a:pt x="334" y="131"/>
                    <a:pt x="344" y="128"/>
                    <a:pt x="351" y="123"/>
                  </a:cubicBezTo>
                  <a:cubicBezTo>
                    <a:pt x="358" y="118"/>
                    <a:pt x="360" y="111"/>
                    <a:pt x="360" y="103"/>
                  </a:cubicBezTo>
                  <a:cubicBezTo>
                    <a:pt x="356" y="113"/>
                    <a:pt x="344" y="119"/>
                    <a:pt x="320" y="119"/>
                  </a:cubicBezTo>
                  <a:cubicBezTo>
                    <a:pt x="318" y="119"/>
                    <a:pt x="315" y="119"/>
                    <a:pt x="312" y="119"/>
                  </a:cubicBezTo>
                  <a:cubicBezTo>
                    <a:pt x="204" y="119"/>
                    <a:pt x="66" y="102"/>
                    <a:pt x="37" y="85"/>
                  </a:cubicBezTo>
                  <a:cubicBezTo>
                    <a:pt x="15" y="71"/>
                    <a:pt x="6" y="23"/>
                    <a:pt x="3" y="0"/>
                  </a:cubicBezTo>
                </a:path>
              </a:pathLst>
            </a:custGeom>
            <a:solidFill>
              <a:srgbClr val="86868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69" name="îṥľîḓé"/>
            <p:cNvSpPr/>
            <p:nvPr/>
          </p:nvSpPr>
          <p:spPr bwMode="auto">
            <a:xfrm>
              <a:off x="6296026" y="3897313"/>
              <a:ext cx="246063" cy="428625"/>
            </a:xfrm>
            <a:custGeom>
              <a:avLst/>
              <a:gdLst>
                <a:gd name="T0" fmla="*/ 39 w 180"/>
                <a:gd name="T1" fmla="*/ 120 h 312"/>
                <a:gd name="T2" fmla="*/ 41 w 180"/>
                <a:gd name="T3" fmla="*/ 125 h 312"/>
                <a:gd name="T4" fmla="*/ 41 w 180"/>
                <a:gd name="T5" fmla="*/ 125 h 312"/>
                <a:gd name="T6" fmla="*/ 41 w 180"/>
                <a:gd name="T7" fmla="*/ 125 h 312"/>
                <a:gd name="T8" fmla="*/ 42 w 180"/>
                <a:gd name="T9" fmla="*/ 127 h 312"/>
                <a:gd name="T10" fmla="*/ 45 w 180"/>
                <a:gd name="T11" fmla="*/ 126 h 312"/>
                <a:gd name="T12" fmla="*/ 45 w 180"/>
                <a:gd name="T13" fmla="*/ 132 h 312"/>
                <a:gd name="T14" fmla="*/ 45 w 180"/>
                <a:gd name="T15" fmla="*/ 134 h 312"/>
                <a:gd name="T16" fmla="*/ 84 w 180"/>
                <a:gd name="T17" fmla="*/ 184 h 312"/>
                <a:gd name="T18" fmla="*/ 114 w 180"/>
                <a:gd name="T19" fmla="*/ 214 h 312"/>
                <a:gd name="T20" fmla="*/ 116 w 180"/>
                <a:gd name="T21" fmla="*/ 214 h 312"/>
                <a:gd name="T22" fmla="*/ 125 w 180"/>
                <a:gd name="T23" fmla="*/ 216 h 312"/>
                <a:gd name="T24" fmla="*/ 125 w 180"/>
                <a:gd name="T25" fmla="*/ 216 h 312"/>
                <a:gd name="T26" fmla="*/ 126 w 180"/>
                <a:gd name="T27" fmla="*/ 216 h 312"/>
                <a:gd name="T28" fmla="*/ 39 w 180"/>
                <a:gd name="T29" fmla="*/ 120 h 312"/>
                <a:gd name="T30" fmla="*/ 0 w 180"/>
                <a:gd name="T31" fmla="*/ 117 h 312"/>
                <a:gd name="T32" fmla="*/ 0 w 180"/>
                <a:gd name="T33" fmla="*/ 312 h 312"/>
                <a:gd name="T34" fmla="*/ 180 w 180"/>
                <a:gd name="T35" fmla="*/ 312 h 312"/>
                <a:gd name="T36" fmla="*/ 54 w 180"/>
                <a:gd name="T37" fmla="*/ 245 h 312"/>
                <a:gd name="T38" fmla="*/ 8 w 180"/>
                <a:gd name="T39" fmla="*/ 170 h 312"/>
                <a:gd name="T40" fmla="*/ 5 w 180"/>
                <a:gd name="T41" fmla="*/ 157 h 312"/>
                <a:gd name="T42" fmla="*/ 13 w 180"/>
                <a:gd name="T43" fmla="*/ 148 h 312"/>
                <a:gd name="T44" fmla="*/ 13 w 180"/>
                <a:gd name="T45" fmla="*/ 146 h 312"/>
                <a:gd name="T46" fmla="*/ 13 w 180"/>
                <a:gd name="T47" fmla="*/ 142 h 312"/>
                <a:gd name="T48" fmla="*/ 13 w 180"/>
                <a:gd name="T49" fmla="*/ 141 h 312"/>
                <a:gd name="T50" fmla="*/ 12 w 180"/>
                <a:gd name="T51" fmla="*/ 139 h 312"/>
                <a:gd name="T52" fmla="*/ 4 w 180"/>
                <a:gd name="T53" fmla="*/ 122 h 312"/>
                <a:gd name="T54" fmla="*/ 0 w 180"/>
                <a:gd name="T55" fmla="*/ 117 h 312"/>
                <a:gd name="T56" fmla="*/ 125 w 180"/>
                <a:gd name="T57" fmla="*/ 0 h 312"/>
                <a:gd name="T58" fmla="*/ 0 w 180"/>
                <a:gd name="T59" fmla="*/ 0 h 312"/>
                <a:gd name="T60" fmla="*/ 0 w 180"/>
                <a:gd name="T61" fmla="*/ 51 h 312"/>
                <a:gd name="T62" fmla="*/ 11 w 180"/>
                <a:gd name="T63" fmla="*/ 45 h 312"/>
                <a:gd name="T64" fmla="*/ 35 w 180"/>
                <a:gd name="T65" fmla="*/ 71 h 312"/>
                <a:gd name="T66" fmla="*/ 36 w 180"/>
                <a:gd name="T67" fmla="*/ 80 h 312"/>
                <a:gd name="T68" fmla="*/ 125 w 180"/>
                <a:gd name="T69"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0" h="312">
                  <a:moveTo>
                    <a:pt x="39" y="120"/>
                  </a:moveTo>
                  <a:cubicBezTo>
                    <a:pt x="40" y="121"/>
                    <a:pt x="41" y="123"/>
                    <a:pt x="41" y="125"/>
                  </a:cubicBezTo>
                  <a:cubicBezTo>
                    <a:pt x="41" y="125"/>
                    <a:pt x="41" y="125"/>
                    <a:pt x="41" y="125"/>
                  </a:cubicBezTo>
                  <a:cubicBezTo>
                    <a:pt x="41" y="125"/>
                    <a:pt x="41" y="125"/>
                    <a:pt x="41" y="125"/>
                  </a:cubicBezTo>
                  <a:cubicBezTo>
                    <a:pt x="42" y="125"/>
                    <a:pt x="42" y="126"/>
                    <a:pt x="42" y="127"/>
                  </a:cubicBezTo>
                  <a:cubicBezTo>
                    <a:pt x="43" y="127"/>
                    <a:pt x="44" y="127"/>
                    <a:pt x="45" y="126"/>
                  </a:cubicBezTo>
                  <a:cubicBezTo>
                    <a:pt x="45" y="132"/>
                    <a:pt x="45" y="132"/>
                    <a:pt x="45" y="132"/>
                  </a:cubicBezTo>
                  <a:cubicBezTo>
                    <a:pt x="45" y="134"/>
                    <a:pt x="45" y="134"/>
                    <a:pt x="45" y="134"/>
                  </a:cubicBezTo>
                  <a:cubicBezTo>
                    <a:pt x="47" y="136"/>
                    <a:pt x="78" y="174"/>
                    <a:pt x="84" y="184"/>
                  </a:cubicBezTo>
                  <a:cubicBezTo>
                    <a:pt x="91" y="194"/>
                    <a:pt x="114" y="214"/>
                    <a:pt x="114" y="214"/>
                  </a:cubicBezTo>
                  <a:cubicBezTo>
                    <a:pt x="115" y="214"/>
                    <a:pt x="116" y="214"/>
                    <a:pt x="116" y="214"/>
                  </a:cubicBezTo>
                  <a:cubicBezTo>
                    <a:pt x="119" y="214"/>
                    <a:pt x="122" y="215"/>
                    <a:pt x="125" y="216"/>
                  </a:cubicBezTo>
                  <a:cubicBezTo>
                    <a:pt x="125" y="216"/>
                    <a:pt x="125" y="216"/>
                    <a:pt x="125" y="216"/>
                  </a:cubicBezTo>
                  <a:cubicBezTo>
                    <a:pt x="126" y="216"/>
                    <a:pt x="126" y="216"/>
                    <a:pt x="126" y="216"/>
                  </a:cubicBezTo>
                  <a:cubicBezTo>
                    <a:pt x="39" y="120"/>
                    <a:pt x="39" y="120"/>
                    <a:pt x="39" y="120"/>
                  </a:cubicBezTo>
                  <a:moveTo>
                    <a:pt x="0" y="117"/>
                  </a:moveTo>
                  <a:cubicBezTo>
                    <a:pt x="0" y="312"/>
                    <a:pt x="0" y="312"/>
                    <a:pt x="0" y="312"/>
                  </a:cubicBezTo>
                  <a:cubicBezTo>
                    <a:pt x="180" y="312"/>
                    <a:pt x="180" y="312"/>
                    <a:pt x="180" y="312"/>
                  </a:cubicBezTo>
                  <a:cubicBezTo>
                    <a:pt x="134" y="294"/>
                    <a:pt x="54" y="245"/>
                    <a:pt x="54" y="245"/>
                  </a:cubicBezTo>
                  <a:cubicBezTo>
                    <a:pt x="49" y="223"/>
                    <a:pt x="8" y="170"/>
                    <a:pt x="8" y="170"/>
                  </a:cubicBezTo>
                  <a:cubicBezTo>
                    <a:pt x="8" y="165"/>
                    <a:pt x="6" y="161"/>
                    <a:pt x="5" y="157"/>
                  </a:cubicBezTo>
                  <a:cubicBezTo>
                    <a:pt x="4" y="154"/>
                    <a:pt x="8" y="151"/>
                    <a:pt x="13" y="148"/>
                  </a:cubicBezTo>
                  <a:cubicBezTo>
                    <a:pt x="13" y="146"/>
                    <a:pt x="13" y="146"/>
                    <a:pt x="13" y="146"/>
                  </a:cubicBezTo>
                  <a:cubicBezTo>
                    <a:pt x="13" y="142"/>
                    <a:pt x="13" y="142"/>
                    <a:pt x="13" y="142"/>
                  </a:cubicBezTo>
                  <a:cubicBezTo>
                    <a:pt x="13" y="142"/>
                    <a:pt x="13" y="142"/>
                    <a:pt x="13" y="141"/>
                  </a:cubicBezTo>
                  <a:cubicBezTo>
                    <a:pt x="12" y="139"/>
                    <a:pt x="12" y="139"/>
                    <a:pt x="12" y="139"/>
                  </a:cubicBezTo>
                  <a:cubicBezTo>
                    <a:pt x="9" y="133"/>
                    <a:pt x="5" y="125"/>
                    <a:pt x="4" y="122"/>
                  </a:cubicBezTo>
                  <a:cubicBezTo>
                    <a:pt x="3" y="120"/>
                    <a:pt x="2" y="119"/>
                    <a:pt x="0" y="117"/>
                  </a:cubicBezTo>
                  <a:moveTo>
                    <a:pt x="125" y="0"/>
                  </a:moveTo>
                  <a:cubicBezTo>
                    <a:pt x="0" y="0"/>
                    <a:pt x="0" y="0"/>
                    <a:pt x="0" y="0"/>
                  </a:cubicBezTo>
                  <a:cubicBezTo>
                    <a:pt x="0" y="51"/>
                    <a:pt x="0" y="51"/>
                    <a:pt x="0" y="51"/>
                  </a:cubicBezTo>
                  <a:cubicBezTo>
                    <a:pt x="4" y="47"/>
                    <a:pt x="8" y="45"/>
                    <a:pt x="11" y="45"/>
                  </a:cubicBezTo>
                  <a:cubicBezTo>
                    <a:pt x="24" y="45"/>
                    <a:pt x="35" y="71"/>
                    <a:pt x="35" y="71"/>
                  </a:cubicBezTo>
                  <a:cubicBezTo>
                    <a:pt x="35" y="71"/>
                    <a:pt x="36" y="75"/>
                    <a:pt x="36" y="80"/>
                  </a:cubicBezTo>
                  <a:cubicBezTo>
                    <a:pt x="125" y="0"/>
                    <a:pt x="125" y="0"/>
                    <a:pt x="125" y="0"/>
                  </a:cubicBezTo>
                </a:path>
              </a:pathLst>
            </a:custGeom>
            <a:solidFill>
              <a:srgbClr val="406D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0" name="ïšḻîḋe"/>
            <p:cNvSpPr/>
            <p:nvPr/>
          </p:nvSpPr>
          <p:spPr bwMode="auto">
            <a:xfrm>
              <a:off x="5662613" y="3330576"/>
              <a:ext cx="428625" cy="428625"/>
            </a:xfrm>
            <a:prstGeom prst="rect">
              <a:avLst/>
            </a:prstGeom>
            <a:solidFill>
              <a:srgbClr val="406DC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1" name="iṡḻïḍé"/>
            <p:cNvSpPr/>
            <p:nvPr/>
          </p:nvSpPr>
          <p:spPr bwMode="auto">
            <a:xfrm>
              <a:off x="5662613" y="3330576"/>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2" name="i$ḷiḑé"/>
            <p:cNvSpPr/>
            <p:nvPr/>
          </p:nvSpPr>
          <p:spPr bwMode="auto">
            <a:xfrm>
              <a:off x="5703888" y="4452938"/>
              <a:ext cx="428625" cy="428625"/>
            </a:xfrm>
            <a:prstGeom prst="rect">
              <a:avLst/>
            </a:prstGeom>
            <a:solidFill>
              <a:srgbClr val="406DC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3" name="ïsḷïḓe"/>
            <p:cNvSpPr/>
            <p:nvPr/>
          </p:nvSpPr>
          <p:spPr bwMode="auto">
            <a:xfrm>
              <a:off x="5703888" y="4452938"/>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4" name="ísľiḑe"/>
            <p:cNvSpPr/>
            <p:nvPr/>
          </p:nvSpPr>
          <p:spPr bwMode="auto">
            <a:xfrm>
              <a:off x="5608638" y="2278063"/>
              <a:ext cx="430213" cy="428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75" name="išḻîḓé"/>
            <p:cNvSpPr/>
            <p:nvPr/>
          </p:nvSpPr>
          <p:spPr bwMode="auto">
            <a:xfrm>
              <a:off x="5891213" y="2417763"/>
              <a:ext cx="46038" cy="106363"/>
            </a:xfrm>
            <a:custGeom>
              <a:avLst/>
              <a:gdLst>
                <a:gd name="T0" fmla="*/ 11 w 33"/>
                <a:gd name="T1" fmla="*/ 0 h 78"/>
                <a:gd name="T2" fmla="*/ 0 w 33"/>
                <a:gd name="T3" fmla="*/ 11 h 78"/>
                <a:gd name="T4" fmla="*/ 0 w 33"/>
                <a:gd name="T5" fmla="*/ 67 h 78"/>
                <a:gd name="T6" fmla="*/ 0 w 33"/>
                <a:gd name="T7" fmla="*/ 67 h 78"/>
                <a:gd name="T8" fmla="*/ 11 w 33"/>
                <a:gd name="T9" fmla="*/ 78 h 78"/>
                <a:gd name="T10" fmla="*/ 11 w 33"/>
                <a:gd name="T11" fmla="*/ 0 h 78"/>
              </a:gdLst>
              <a:ahLst/>
              <a:cxnLst>
                <a:cxn ang="0">
                  <a:pos x="T0" y="T1"/>
                </a:cxn>
                <a:cxn ang="0">
                  <a:pos x="T2" y="T3"/>
                </a:cxn>
                <a:cxn ang="0">
                  <a:pos x="T4" y="T5"/>
                </a:cxn>
                <a:cxn ang="0">
                  <a:pos x="T6" y="T7"/>
                </a:cxn>
                <a:cxn ang="0">
                  <a:pos x="T8" y="T9"/>
                </a:cxn>
                <a:cxn ang="0">
                  <a:pos x="T10" y="T11"/>
                </a:cxn>
              </a:cxnLst>
              <a:rect l="0" t="0" r="r" b="b"/>
              <a:pathLst>
                <a:path w="33" h="78">
                  <a:moveTo>
                    <a:pt x="11" y="0"/>
                  </a:moveTo>
                  <a:cubicBezTo>
                    <a:pt x="0" y="11"/>
                    <a:pt x="0" y="11"/>
                    <a:pt x="0" y="11"/>
                  </a:cubicBezTo>
                  <a:cubicBezTo>
                    <a:pt x="15" y="26"/>
                    <a:pt x="15" y="51"/>
                    <a:pt x="0" y="67"/>
                  </a:cubicBezTo>
                  <a:cubicBezTo>
                    <a:pt x="0" y="67"/>
                    <a:pt x="0" y="67"/>
                    <a:pt x="0" y="67"/>
                  </a:cubicBezTo>
                  <a:cubicBezTo>
                    <a:pt x="11" y="78"/>
                    <a:pt x="11" y="78"/>
                    <a:pt x="11" y="78"/>
                  </a:cubicBezTo>
                  <a:cubicBezTo>
                    <a:pt x="33" y="56"/>
                    <a:pt x="33" y="22"/>
                    <a:pt x="11" y="0"/>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76" name="íŝľiḓé"/>
            <p:cNvSpPr/>
            <p:nvPr/>
          </p:nvSpPr>
          <p:spPr bwMode="auto">
            <a:xfrm>
              <a:off x="5675313" y="2376488"/>
              <a:ext cx="306388" cy="231775"/>
            </a:xfrm>
            <a:custGeom>
              <a:avLst/>
              <a:gdLst>
                <a:gd name="T0" fmla="*/ 190 w 223"/>
                <a:gd name="T1" fmla="*/ 9 h 169"/>
                <a:gd name="T2" fmla="*/ 179 w 223"/>
                <a:gd name="T3" fmla="*/ 20 h 169"/>
                <a:gd name="T4" fmla="*/ 179 w 223"/>
                <a:gd name="T5" fmla="*/ 118 h 169"/>
                <a:gd name="T6" fmla="*/ 190 w 223"/>
                <a:gd name="T7" fmla="*/ 129 h 169"/>
                <a:gd name="T8" fmla="*/ 190 w 223"/>
                <a:gd name="T9" fmla="*/ 9 h 169"/>
                <a:gd name="T10" fmla="*/ 138 w 223"/>
                <a:gd name="T11" fmla="*/ 50 h 169"/>
                <a:gd name="T12" fmla="*/ 138 w 223"/>
                <a:gd name="T13" fmla="*/ 0 h 169"/>
                <a:gd name="T14" fmla="*/ 123 w 223"/>
                <a:gd name="T15" fmla="*/ 0 h 169"/>
                <a:gd name="T16" fmla="*/ 77 w 223"/>
                <a:gd name="T17" fmla="*/ 38 h 169"/>
                <a:gd name="T18" fmla="*/ 15 w 223"/>
                <a:gd name="T19" fmla="*/ 38 h 169"/>
                <a:gd name="T20" fmla="*/ 0 w 223"/>
                <a:gd name="T21" fmla="*/ 46 h 169"/>
                <a:gd name="T22" fmla="*/ 0 w 223"/>
                <a:gd name="T23" fmla="*/ 100 h 169"/>
                <a:gd name="T24" fmla="*/ 15 w 223"/>
                <a:gd name="T25" fmla="*/ 107 h 169"/>
                <a:gd name="T26" fmla="*/ 54 w 223"/>
                <a:gd name="T27" fmla="*/ 169 h 169"/>
                <a:gd name="T28" fmla="*/ 77 w 223"/>
                <a:gd name="T29" fmla="*/ 169 h 169"/>
                <a:gd name="T30" fmla="*/ 63 w 223"/>
                <a:gd name="T31" fmla="*/ 107 h 169"/>
                <a:gd name="T32" fmla="*/ 77 w 223"/>
                <a:gd name="T33" fmla="*/ 107 h 169"/>
                <a:gd name="T34" fmla="*/ 123 w 223"/>
                <a:gd name="T35" fmla="*/ 138 h 169"/>
                <a:gd name="T36" fmla="*/ 138 w 223"/>
                <a:gd name="T37" fmla="*/ 138 h 169"/>
                <a:gd name="T38" fmla="*/ 138 w 223"/>
                <a:gd name="T39" fmla="*/ 88 h 169"/>
                <a:gd name="T40" fmla="*/ 153 w 223"/>
                <a:gd name="T41" fmla="*/ 65 h 169"/>
                <a:gd name="T42" fmla="*/ 138 w 223"/>
                <a:gd name="T43" fmla="*/ 5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3" h="169">
                  <a:moveTo>
                    <a:pt x="190" y="9"/>
                  </a:moveTo>
                  <a:cubicBezTo>
                    <a:pt x="179" y="20"/>
                    <a:pt x="179" y="20"/>
                    <a:pt x="179" y="20"/>
                  </a:cubicBezTo>
                  <a:cubicBezTo>
                    <a:pt x="206" y="47"/>
                    <a:pt x="206" y="91"/>
                    <a:pt x="179" y="118"/>
                  </a:cubicBezTo>
                  <a:cubicBezTo>
                    <a:pt x="190" y="129"/>
                    <a:pt x="190" y="129"/>
                    <a:pt x="190" y="129"/>
                  </a:cubicBezTo>
                  <a:cubicBezTo>
                    <a:pt x="223" y="96"/>
                    <a:pt x="223" y="42"/>
                    <a:pt x="190" y="9"/>
                  </a:cubicBezTo>
                  <a:close/>
                  <a:moveTo>
                    <a:pt x="138" y="50"/>
                  </a:moveTo>
                  <a:cubicBezTo>
                    <a:pt x="138" y="0"/>
                    <a:pt x="138" y="0"/>
                    <a:pt x="138" y="0"/>
                  </a:cubicBezTo>
                  <a:cubicBezTo>
                    <a:pt x="123" y="0"/>
                    <a:pt x="123" y="0"/>
                    <a:pt x="123" y="0"/>
                  </a:cubicBezTo>
                  <a:cubicBezTo>
                    <a:pt x="77" y="38"/>
                    <a:pt x="77" y="38"/>
                    <a:pt x="77" y="38"/>
                  </a:cubicBezTo>
                  <a:cubicBezTo>
                    <a:pt x="15" y="38"/>
                    <a:pt x="15" y="38"/>
                    <a:pt x="15" y="38"/>
                  </a:cubicBezTo>
                  <a:cubicBezTo>
                    <a:pt x="0" y="46"/>
                    <a:pt x="0" y="46"/>
                    <a:pt x="0" y="46"/>
                  </a:cubicBezTo>
                  <a:cubicBezTo>
                    <a:pt x="0" y="100"/>
                    <a:pt x="0" y="100"/>
                    <a:pt x="0" y="100"/>
                  </a:cubicBezTo>
                  <a:cubicBezTo>
                    <a:pt x="15" y="107"/>
                    <a:pt x="15" y="107"/>
                    <a:pt x="15" y="107"/>
                  </a:cubicBezTo>
                  <a:cubicBezTo>
                    <a:pt x="54" y="169"/>
                    <a:pt x="54" y="169"/>
                    <a:pt x="54" y="169"/>
                  </a:cubicBezTo>
                  <a:cubicBezTo>
                    <a:pt x="77" y="169"/>
                    <a:pt x="77" y="169"/>
                    <a:pt x="77" y="169"/>
                  </a:cubicBezTo>
                  <a:cubicBezTo>
                    <a:pt x="63" y="107"/>
                    <a:pt x="63" y="107"/>
                    <a:pt x="63" y="107"/>
                  </a:cubicBezTo>
                  <a:cubicBezTo>
                    <a:pt x="77" y="107"/>
                    <a:pt x="77" y="107"/>
                    <a:pt x="77" y="107"/>
                  </a:cubicBezTo>
                  <a:cubicBezTo>
                    <a:pt x="123" y="138"/>
                    <a:pt x="123" y="138"/>
                    <a:pt x="123" y="138"/>
                  </a:cubicBezTo>
                  <a:cubicBezTo>
                    <a:pt x="138" y="138"/>
                    <a:pt x="138" y="138"/>
                    <a:pt x="138" y="138"/>
                  </a:cubicBezTo>
                  <a:cubicBezTo>
                    <a:pt x="138" y="88"/>
                    <a:pt x="138" y="88"/>
                    <a:pt x="138" y="88"/>
                  </a:cubicBezTo>
                  <a:cubicBezTo>
                    <a:pt x="149" y="86"/>
                    <a:pt x="156" y="75"/>
                    <a:pt x="153" y="65"/>
                  </a:cubicBezTo>
                  <a:cubicBezTo>
                    <a:pt x="152" y="57"/>
                    <a:pt x="146" y="51"/>
                    <a:pt x="138" y="50"/>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77" name="î$ḷíḋê"/>
            <p:cNvSpPr/>
            <p:nvPr/>
          </p:nvSpPr>
          <p:spPr bwMode="auto">
            <a:xfrm>
              <a:off x="6319838" y="3741738"/>
              <a:ext cx="606425" cy="604838"/>
            </a:xfrm>
            <a:custGeom>
              <a:avLst/>
              <a:gdLst>
                <a:gd name="T0" fmla="*/ 0 w 382"/>
                <a:gd name="T1" fmla="*/ 181 h 381"/>
                <a:gd name="T2" fmla="*/ 201 w 382"/>
                <a:gd name="T3" fmla="*/ 0 h 381"/>
                <a:gd name="T4" fmla="*/ 382 w 382"/>
                <a:gd name="T5" fmla="*/ 201 h 381"/>
                <a:gd name="T6" fmla="*/ 182 w 382"/>
                <a:gd name="T7" fmla="*/ 381 h 381"/>
                <a:gd name="T8" fmla="*/ 0 w 382"/>
                <a:gd name="T9" fmla="*/ 181 h 381"/>
              </a:gdLst>
              <a:ahLst/>
              <a:cxnLst>
                <a:cxn ang="0">
                  <a:pos x="T0" y="T1"/>
                </a:cxn>
                <a:cxn ang="0">
                  <a:pos x="T2" y="T3"/>
                </a:cxn>
                <a:cxn ang="0">
                  <a:pos x="T4" y="T5"/>
                </a:cxn>
                <a:cxn ang="0">
                  <a:pos x="T6" y="T7"/>
                </a:cxn>
                <a:cxn ang="0">
                  <a:pos x="T8" y="T9"/>
                </a:cxn>
              </a:cxnLst>
              <a:rect l="0" t="0" r="r" b="b"/>
              <a:pathLst>
                <a:path w="382" h="381">
                  <a:moveTo>
                    <a:pt x="0" y="181"/>
                  </a:moveTo>
                  <a:lnTo>
                    <a:pt x="201" y="0"/>
                  </a:lnTo>
                  <a:lnTo>
                    <a:pt x="382" y="201"/>
                  </a:lnTo>
                  <a:lnTo>
                    <a:pt x="182" y="381"/>
                  </a:lnTo>
                  <a:lnTo>
                    <a:pt x="0" y="18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8" name="íṥḻïḑé"/>
            <p:cNvSpPr/>
            <p:nvPr/>
          </p:nvSpPr>
          <p:spPr bwMode="auto">
            <a:xfrm>
              <a:off x="6319838" y="3741738"/>
              <a:ext cx="606425" cy="604838"/>
            </a:xfrm>
            <a:custGeom>
              <a:avLst/>
              <a:gdLst>
                <a:gd name="T0" fmla="*/ 0 w 382"/>
                <a:gd name="T1" fmla="*/ 181 h 381"/>
                <a:gd name="T2" fmla="*/ 201 w 382"/>
                <a:gd name="T3" fmla="*/ 0 h 381"/>
                <a:gd name="T4" fmla="*/ 382 w 382"/>
                <a:gd name="T5" fmla="*/ 201 h 381"/>
                <a:gd name="T6" fmla="*/ 182 w 382"/>
                <a:gd name="T7" fmla="*/ 381 h 381"/>
                <a:gd name="T8" fmla="*/ 0 w 382"/>
                <a:gd name="T9" fmla="*/ 181 h 381"/>
              </a:gdLst>
              <a:ahLst/>
              <a:cxnLst>
                <a:cxn ang="0">
                  <a:pos x="T0" y="T1"/>
                </a:cxn>
                <a:cxn ang="0">
                  <a:pos x="T2" y="T3"/>
                </a:cxn>
                <a:cxn ang="0">
                  <a:pos x="T4" y="T5"/>
                </a:cxn>
                <a:cxn ang="0">
                  <a:pos x="T6" y="T7"/>
                </a:cxn>
                <a:cxn ang="0">
                  <a:pos x="T8" y="T9"/>
                </a:cxn>
              </a:cxnLst>
              <a:rect l="0" t="0" r="r" b="b"/>
              <a:pathLst>
                <a:path w="382" h="381">
                  <a:moveTo>
                    <a:pt x="0" y="181"/>
                  </a:moveTo>
                  <a:lnTo>
                    <a:pt x="201" y="0"/>
                  </a:lnTo>
                  <a:lnTo>
                    <a:pt x="382" y="201"/>
                  </a:lnTo>
                  <a:lnTo>
                    <a:pt x="182" y="381"/>
                  </a:lnTo>
                  <a:lnTo>
                    <a:pt x="0" y="18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79" name="îšlïḋe"/>
            <p:cNvSpPr/>
            <p:nvPr/>
          </p:nvSpPr>
          <p:spPr bwMode="auto">
            <a:xfrm>
              <a:off x="6499226" y="3927476"/>
              <a:ext cx="295275" cy="288925"/>
            </a:xfrm>
            <a:custGeom>
              <a:avLst/>
              <a:gdLst>
                <a:gd name="T0" fmla="*/ 0 w 186"/>
                <a:gd name="T1" fmla="*/ 37 h 182"/>
                <a:gd name="T2" fmla="*/ 20 w 186"/>
                <a:gd name="T3" fmla="*/ 19 h 182"/>
                <a:gd name="T4" fmla="*/ 127 w 186"/>
                <a:gd name="T5" fmla="*/ 137 h 182"/>
                <a:gd name="T6" fmla="*/ 107 w 186"/>
                <a:gd name="T7" fmla="*/ 155 h 182"/>
                <a:gd name="T8" fmla="*/ 0 w 186"/>
                <a:gd name="T9" fmla="*/ 37 h 182"/>
                <a:gd name="T10" fmla="*/ 46 w 186"/>
                <a:gd name="T11" fmla="*/ 148 h 182"/>
                <a:gd name="T12" fmla="*/ 66 w 186"/>
                <a:gd name="T13" fmla="*/ 129 h 182"/>
                <a:gd name="T14" fmla="*/ 98 w 186"/>
                <a:gd name="T15" fmla="*/ 164 h 182"/>
                <a:gd name="T16" fmla="*/ 78 w 186"/>
                <a:gd name="T17" fmla="*/ 182 h 182"/>
                <a:gd name="T18" fmla="*/ 46 w 186"/>
                <a:gd name="T19" fmla="*/ 148 h 182"/>
                <a:gd name="T20" fmla="*/ 88 w 186"/>
                <a:gd name="T21" fmla="*/ 74 h 182"/>
                <a:gd name="T22" fmla="*/ 107 w 186"/>
                <a:gd name="T23" fmla="*/ 56 h 182"/>
                <a:gd name="T24" fmla="*/ 156 w 186"/>
                <a:gd name="T25" fmla="*/ 110 h 182"/>
                <a:gd name="T26" fmla="*/ 137 w 186"/>
                <a:gd name="T27" fmla="*/ 129 h 182"/>
                <a:gd name="T28" fmla="*/ 88 w 186"/>
                <a:gd name="T29" fmla="*/ 74 h 182"/>
                <a:gd name="T30" fmla="*/ 91 w 186"/>
                <a:gd name="T31" fmla="*/ 18 h 182"/>
                <a:gd name="T32" fmla="*/ 111 w 186"/>
                <a:gd name="T33" fmla="*/ 0 h 182"/>
                <a:gd name="T34" fmla="*/ 186 w 186"/>
                <a:gd name="T35" fmla="*/ 84 h 182"/>
                <a:gd name="T36" fmla="*/ 166 w 186"/>
                <a:gd name="T37" fmla="*/ 102 h 182"/>
                <a:gd name="T38" fmla="*/ 91 w 186"/>
                <a:gd name="T39" fmla="*/ 1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6" h="182">
                  <a:moveTo>
                    <a:pt x="0" y="37"/>
                  </a:moveTo>
                  <a:lnTo>
                    <a:pt x="20" y="19"/>
                  </a:lnTo>
                  <a:lnTo>
                    <a:pt x="127" y="137"/>
                  </a:lnTo>
                  <a:lnTo>
                    <a:pt x="107" y="155"/>
                  </a:lnTo>
                  <a:lnTo>
                    <a:pt x="0" y="37"/>
                  </a:lnTo>
                  <a:close/>
                  <a:moveTo>
                    <a:pt x="46" y="148"/>
                  </a:moveTo>
                  <a:lnTo>
                    <a:pt x="66" y="129"/>
                  </a:lnTo>
                  <a:lnTo>
                    <a:pt x="98" y="164"/>
                  </a:lnTo>
                  <a:lnTo>
                    <a:pt x="78" y="182"/>
                  </a:lnTo>
                  <a:lnTo>
                    <a:pt x="46" y="148"/>
                  </a:lnTo>
                  <a:close/>
                  <a:moveTo>
                    <a:pt x="88" y="74"/>
                  </a:moveTo>
                  <a:lnTo>
                    <a:pt x="107" y="56"/>
                  </a:lnTo>
                  <a:lnTo>
                    <a:pt x="156" y="110"/>
                  </a:lnTo>
                  <a:lnTo>
                    <a:pt x="137" y="129"/>
                  </a:lnTo>
                  <a:lnTo>
                    <a:pt x="88" y="74"/>
                  </a:lnTo>
                  <a:close/>
                  <a:moveTo>
                    <a:pt x="91" y="18"/>
                  </a:moveTo>
                  <a:lnTo>
                    <a:pt x="111" y="0"/>
                  </a:lnTo>
                  <a:lnTo>
                    <a:pt x="186" y="84"/>
                  </a:lnTo>
                  <a:lnTo>
                    <a:pt x="166" y="102"/>
                  </a:lnTo>
                  <a:lnTo>
                    <a:pt x="91" y="18"/>
                  </a:ln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80" name="îşḻîḓé"/>
            <p:cNvSpPr/>
            <p:nvPr/>
          </p:nvSpPr>
          <p:spPr bwMode="auto">
            <a:xfrm>
              <a:off x="6499226" y="3927476"/>
              <a:ext cx="295275" cy="288925"/>
            </a:xfrm>
            <a:custGeom>
              <a:avLst/>
              <a:gdLst>
                <a:gd name="T0" fmla="*/ 0 w 186"/>
                <a:gd name="T1" fmla="*/ 37 h 182"/>
                <a:gd name="T2" fmla="*/ 20 w 186"/>
                <a:gd name="T3" fmla="*/ 19 h 182"/>
                <a:gd name="T4" fmla="*/ 127 w 186"/>
                <a:gd name="T5" fmla="*/ 137 h 182"/>
                <a:gd name="T6" fmla="*/ 107 w 186"/>
                <a:gd name="T7" fmla="*/ 155 h 182"/>
                <a:gd name="T8" fmla="*/ 0 w 186"/>
                <a:gd name="T9" fmla="*/ 37 h 182"/>
                <a:gd name="T10" fmla="*/ 46 w 186"/>
                <a:gd name="T11" fmla="*/ 148 h 182"/>
                <a:gd name="T12" fmla="*/ 66 w 186"/>
                <a:gd name="T13" fmla="*/ 129 h 182"/>
                <a:gd name="T14" fmla="*/ 98 w 186"/>
                <a:gd name="T15" fmla="*/ 164 h 182"/>
                <a:gd name="T16" fmla="*/ 78 w 186"/>
                <a:gd name="T17" fmla="*/ 182 h 182"/>
                <a:gd name="T18" fmla="*/ 46 w 186"/>
                <a:gd name="T19" fmla="*/ 148 h 182"/>
                <a:gd name="T20" fmla="*/ 88 w 186"/>
                <a:gd name="T21" fmla="*/ 74 h 182"/>
                <a:gd name="T22" fmla="*/ 107 w 186"/>
                <a:gd name="T23" fmla="*/ 56 h 182"/>
                <a:gd name="T24" fmla="*/ 156 w 186"/>
                <a:gd name="T25" fmla="*/ 110 h 182"/>
                <a:gd name="T26" fmla="*/ 137 w 186"/>
                <a:gd name="T27" fmla="*/ 129 h 182"/>
                <a:gd name="T28" fmla="*/ 88 w 186"/>
                <a:gd name="T29" fmla="*/ 74 h 182"/>
                <a:gd name="T30" fmla="*/ 91 w 186"/>
                <a:gd name="T31" fmla="*/ 18 h 182"/>
                <a:gd name="T32" fmla="*/ 111 w 186"/>
                <a:gd name="T33" fmla="*/ 0 h 182"/>
                <a:gd name="T34" fmla="*/ 186 w 186"/>
                <a:gd name="T35" fmla="*/ 84 h 182"/>
                <a:gd name="T36" fmla="*/ 166 w 186"/>
                <a:gd name="T37" fmla="*/ 102 h 182"/>
                <a:gd name="T38" fmla="*/ 91 w 186"/>
                <a:gd name="T39" fmla="*/ 1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6" h="182">
                  <a:moveTo>
                    <a:pt x="0" y="37"/>
                  </a:moveTo>
                  <a:lnTo>
                    <a:pt x="20" y="19"/>
                  </a:lnTo>
                  <a:lnTo>
                    <a:pt x="127" y="137"/>
                  </a:lnTo>
                  <a:lnTo>
                    <a:pt x="107" y="155"/>
                  </a:lnTo>
                  <a:lnTo>
                    <a:pt x="0" y="37"/>
                  </a:lnTo>
                  <a:moveTo>
                    <a:pt x="46" y="148"/>
                  </a:moveTo>
                  <a:lnTo>
                    <a:pt x="66" y="129"/>
                  </a:lnTo>
                  <a:lnTo>
                    <a:pt x="98" y="164"/>
                  </a:lnTo>
                  <a:lnTo>
                    <a:pt x="78" y="182"/>
                  </a:lnTo>
                  <a:lnTo>
                    <a:pt x="46" y="148"/>
                  </a:lnTo>
                  <a:moveTo>
                    <a:pt x="88" y="74"/>
                  </a:moveTo>
                  <a:lnTo>
                    <a:pt x="107" y="56"/>
                  </a:lnTo>
                  <a:lnTo>
                    <a:pt x="156" y="110"/>
                  </a:lnTo>
                  <a:lnTo>
                    <a:pt x="137" y="129"/>
                  </a:lnTo>
                  <a:lnTo>
                    <a:pt x="88" y="74"/>
                  </a:lnTo>
                  <a:moveTo>
                    <a:pt x="91" y="18"/>
                  </a:moveTo>
                  <a:lnTo>
                    <a:pt x="111" y="0"/>
                  </a:lnTo>
                  <a:lnTo>
                    <a:pt x="186" y="84"/>
                  </a:lnTo>
                  <a:lnTo>
                    <a:pt x="166" y="102"/>
                  </a:lnTo>
                  <a:lnTo>
                    <a:pt x="91" y="1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81" name="ïṩľiḑê"/>
            <p:cNvSpPr/>
            <p:nvPr/>
          </p:nvSpPr>
          <p:spPr bwMode="auto">
            <a:xfrm>
              <a:off x="6288088" y="2794001"/>
              <a:ext cx="428625" cy="428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82" name="iŝľiḍè"/>
            <p:cNvSpPr/>
            <p:nvPr/>
          </p:nvSpPr>
          <p:spPr bwMode="auto">
            <a:xfrm>
              <a:off x="6354763" y="2951163"/>
              <a:ext cx="296863" cy="193675"/>
            </a:xfrm>
            <a:custGeom>
              <a:avLst/>
              <a:gdLst>
                <a:gd name="T0" fmla="*/ 167 w 216"/>
                <a:gd name="T1" fmla="*/ 4 h 141"/>
                <a:gd name="T2" fmla="*/ 125 w 216"/>
                <a:gd name="T3" fmla="*/ 68 h 141"/>
                <a:gd name="T4" fmla="*/ 131 w 216"/>
                <a:gd name="T5" fmla="*/ 83 h 141"/>
                <a:gd name="T6" fmla="*/ 107 w 216"/>
                <a:gd name="T7" fmla="*/ 105 h 141"/>
                <a:gd name="T8" fmla="*/ 84 w 216"/>
                <a:gd name="T9" fmla="*/ 83 h 141"/>
                <a:gd name="T10" fmla="*/ 85 w 216"/>
                <a:gd name="T11" fmla="*/ 78 h 141"/>
                <a:gd name="T12" fmla="*/ 57 w 216"/>
                <a:gd name="T13" fmla="*/ 62 h 141"/>
                <a:gd name="T14" fmla="*/ 30 w 216"/>
                <a:gd name="T15" fmla="*/ 66 h 141"/>
                <a:gd name="T16" fmla="*/ 0 w 216"/>
                <a:gd name="T17" fmla="*/ 93 h 141"/>
                <a:gd name="T18" fmla="*/ 0 w 216"/>
                <a:gd name="T19" fmla="*/ 121 h 141"/>
                <a:gd name="T20" fmla="*/ 21 w 216"/>
                <a:gd name="T21" fmla="*/ 141 h 141"/>
                <a:gd name="T22" fmla="*/ 195 w 216"/>
                <a:gd name="T23" fmla="*/ 141 h 141"/>
                <a:gd name="T24" fmla="*/ 216 w 216"/>
                <a:gd name="T25" fmla="*/ 121 h 141"/>
                <a:gd name="T26" fmla="*/ 216 w 216"/>
                <a:gd name="T27" fmla="*/ 19 h 141"/>
                <a:gd name="T28" fmla="*/ 188 w 216"/>
                <a:gd name="T29" fmla="*/ 0 h 141"/>
                <a:gd name="T30" fmla="*/ 174 w 216"/>
                <a:gd name="T31" fmla="*/ 5 h 141"/>
                <a:gd name="T32" fmla="*/ 167 w 216"/>
                <a:gd name="T33" fmla="*/ 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6" h="141">
                  <a:moveTo>
                    <a:pt x="167" y="4"/>
                  </a:moveTo>
                  <a:cubicBezTo>
                    <a:pt x="125" y="68"/>
                    <a:pt x="125" y="68"/>
                    <a:pt x="125" y="68"/>
                  </a:cubicBezTo>
                  <a:cubicBezTo>
                    <a:pt x="129" y="72"/>
                    <a:pt x="131" y="77"/>
                    <a:pt x="131" y="83"/>
                  </a:cubicBezTo>
                  <a:cubicBezTo>
                    <a:pt x="130" y="95"/>
                    <a:pt x="119" y="105"/>
                    <a:pt x="107" y="105"/>
                  </a:cubicBezTo>
                  <a:cubicBezTo>
                    <a:pt x="95" y="104"/>
                    <a:pt x="85" y="95"/>
                    <a:pt x="84" y="83"/>
                  </a:cubicBezTo>
                  <a:cubicBezTo>
                    <a:pt x="84" y="81"/>
                    <a:pt x="85" y="80"/>
                    <a:pt x="85" y="78"/>
                  </a:cubicBezTo>
                  <a:cubicBezTo>
                    <a:pt x="57" y="62"/>
                    <a:pt x="57" y="62"/>
                    <a:pt x="57" y="62"/>
                  </a:cubicBezTo>
                  <a:cubicBezTo>
                    <a:pt x="50" y="69"/>
                    <a:pt x="39" y="71"/>
                    <a:pt x="30" y="66"/>
                  </a:cubicBezTo>
                  <a:cubicBezTo>
                    <a:pt x="0" y="93"/>
                    <a:pt x="0" y="93"/>
                    <a:pt x="0" y="93"/>
                  </a:cubicBezTo>
                  <a:cubicBezTo>
                    <a:pt x="0" y="121"/>
                    <a:pt x="0" y="121"/>
                    <a:pt x="0" y="121"/>
                  </a:cubicBezTo>
                  <a:cubicBezTo>
                    <a:pt x="0" y="132"/>
                    <a:pt x="10" y="141"/>
                    <a:pt x="21" y="141"/>
                  </a:cubicBezTo>
                  <a:cubicBezTo>
                    <a:pt x="195" y="141"/>
                    <a:pt x="195" y="141"/>
                    <a:pt x="195" y="141"/>
                  </a:cubicBezTo>
                  <a:cubicBezTo>
                    <a:pt x="206" y="141"/>
                    <a:pt x="216" y="132"/>
                    <a:pt x="216" y="121"/>
                  </a:cubicBezTo>
                  <a:cubicBezTo>
                    <a:pt x="216" y="19"/>
                    <a:pt x="216" y="19"/>
                    <a:pt x="216" y="19"/>
                  </a:cubicBezTo>
                  <a:cubicBezTo>
                    <a:pt x="188" y="0"/>
                    <a:pt x="188" y="0"/>
                    <a:pt x="188" y="0"/>
                  </a:cubicBezTo>
                  <a:cubicBezTo>
                    <a:pt x="184" y="3"/>
                    <a:pt x="179" y="5"/>
                    <a:pt x="174" y="5"/>
                  </a:cubicBezTo>
                  <a:cubicBezTo>
                    <a:pt x="171" y="5"/>
                    <a:pt x="169" y="5"/>
                    <a:pt x="167" y="4"/>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83" name="ísḻîďe"/>
            <p:cNvSpPr/>
            <p:nvPr/>
          </p:nvSpPr>
          <p:spPr bwMode="auto">
            <a:xfrm>
              <a:off x="6354763" y="2870201"/>
              <a:ext cx="296863" cy="180975"/>
            </a:xfrm>
            <a:custGeom>
              <a:avLst/>
              <a:gdLst>
                <a:gd name="T0" fmla="*/ 41 w 216"/>
                <a:gd name="T1" fmla="*/ 82 h 131"/>
                <a:gd name="T2" fmla="*/ 64 w 216"/>
                <a:gd name="T3" fmla="*/ 105 h 131"/>
                <a:gd name="T4" fmla="*/ 64 w 216"/>
                <a:gd name="T5" fmla="*/ 105 h 131"/>
                <a:gd name="T6" fmla="*/ 64 w 216"/>
                <a:gd name="T7" fmla="*/ 108 h 131"/>
                <a:gd name="T8" fmla="*/ 93 w 216"/>
                <a:gd name="T9" fmla="*/ 124 h 131"/>
                <a:gd name="T10" fmla="*/ 108 w 216"/>
                <a:gd name="T11" fmla="*/ 119 h 131"/>
                <a:gd name="T12" fmla="*/ 113 w 216"/>
                <a:gd name="T13" fmla="*/ 119 h 131"/>
                <a:gd name="T14" fmla="*/ 155 w 216"/>
                <a:gd name="T15" fmla="*/ 54 h 131"/>
                <a:gd name="T16" fmla="*/ 160 w 216"/>
                <a:gd name="T17" fmla="*/ 22 h 131"/>
                <a:gd name="T18" fmla="*/ 192 w 216"/>
                <a:gd name="T19" fmla="*/ 27 h 131"/>
                <a:gd name="T20" fmla="*/ 196 w 216"/>
                <a:gd name="T21" fmla="*/ 41 h 131"/>
                <a:gd name="T22" fmla="*/ 196 w 216"/>
                <a:gd name="T23" fmla="*/ 46 h 131"/>
                <a:gd name="T24" fmla="*/ 216 w 216"/>
                <a:gd name="T25" fmla="*/ 59 h 131"/>
                <a:gd name="T26" fmla="*/ 216 w 216"/>
                <a:gd name="T27" fmla="*/ 21 h 131"/>
                <a:gd name="T28" fmla="*/ 195 w 216"/>
                <a:gd name="T29" fmla="*/ 0 h 131"/>
                <a:gd name="T30" fmla="*/ 21 w 216"/>
                <a:gd name="T31" fmla="*/ 0 h 131"/>
                <a:gd name="T32" fmla="*/ 0 w 216"/>
                <a:gd name="T33" fmla="*/ 21 h 131"/>
                <a:gd name="T34" fmla="*/ 0 w 216"/>
                <a:gd name="T35" fmla="*/ 131 h 131"/>
                <a:gd name="T36" fmla="*/ 20 w 216"/>
                <a:gd name="T37" fmla="*/ 113 h 131"/>
                <a:gd name="T38" fmla="*/ 18 w 216"/>
                <a:gd name="T39" fmla="*/ 105 h 131"/>
                <a:gd name="T40" fmla="*/ 41 w 216"/>
                <a:gd name="T41" fmla="*/ 8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6" h="131">
                  <a:moveTo>
                    <a:pt x="41" y="82"/>
                  </a:moveTo>
                  <a:cubicBezTo>
                    <a:pt x="54" y="82"/>
                    <a:pt x="64" y="92"/>
                    <a:pt x="64" y="105"/>
                  </a:cubicBezTo>
                  <a:cubicBezTo>
                    <a:pt x="64" y="105"/>
                    <a:pt x="64" y="105"/>
                    <a:pt x="64" y="105"/>
                  </a:cubicBezTo>
                  <a:cubicBezTo>
                    <a:pt x="64" y="106"/>
                    <a:pt x="64" y="107"/>
                    <a:pt x="64" y="108"/>
                  </a:cubicBezTo>
                  <a:cubicBezTo>
                    <a:pt x="93" y="124"/>
                    <a:pt x="93" y="124"/>
                    <a:pt x="93" y="124"/>
                  </a:cubicBezTo>
                  <a:cubicBezTo>
                    <a:pt x="97" y="120"/>
                    <a:pt x="102" y="118"/>
                    <a:pt x="108" y="119"/>
                  </a:cubicBezTo>
                  <a:cubicBezTo>
                    <a:pt x="109" y="119"/>
                    <a:pt x="111" y="119"/>
                    <a:pt x="113" y="119"/>
                  </a:cubicBezTo>
                  <a:cubicBezTo>
                    <a:pt x="155" y="54"/>
                    <a:pt x="155" y="54"/>
                    <a:pt x="155" y="54"/>
                  </a:cubicBezTo>
                  <a:cubicBezTo>
                    <a:pt x="147" y="44"/>
                    <a:pt x="150" y="29"/>
                    <a:pt x="160" y="22"/>
                  </a:cubicBezTo>
                  <a:cubicBezTo>
                    <a:pt x="170" y="15"/>
                    <a:pt x="185" y="17"/>
                    <a:pt x="192" y="27"/>
                  </a:cubicBezTo>
                  <a:cubicBezTo>
                    <a:pt x="195" y="31"/>
                    <a:pt x="196" y="36"/>
                    <a:pt x="196" y="41"/>
                  </a:cubicBezTo>
                  <a:cubicBezTo>
                    <a:pt x="196" y="43"/>
                    <a:pt x="196" y="44"/>
                    <a:pt x="196" y="46"/>
                  </a:cubicBezTo>
                  <a:cubicBezTo>
                    <a:pt x="216" y="59"/>
                    <a:pt x="216" y="59"/>
                    <a:pt x="216" y="59"/>
                  </a:cubicBezTo>
                  <a:cubicBezTo>
                    <a:pt x="216" y="21"/>
                    <a:pt x="216" y="21"/>
                    <a:pt x="216" y="21"/>
                  </a:cubicBezTo>
                  <a:cubicBezTo>
                    <a:pt x="216" y="10"/>
                    <a:pt x="207" y="0"/>
                    <a:pt x="195" y="0"/>
                  </a:cubicBezTo>
                  <a:cubicBezTo>
                    <a:pt x="21" y="0"/>
                    <a:pt x="21" y="0"/>
                    <a:pt x="21" y="0"/>
                  </a:cubicBezTo>
                  <a:cubicBezTo>
                    <a:pt x="10" y="0"/>
                    <a:pt x="0" y="10"/>
                    <a:pt x="0" y="21"/>
                  </a:cubicBezTo>
                  <a:cubicBezTo>
                    <a:pt x="0" y="131"/>
                    <a:pt x="0" y="131"/>
                    <a:pt x="0" y="131"/>
                  </a:cubicBezTo>
                  <a:cubicBezTo>
                    <a:pt x="20" y="113"/>
                    <a:pt x="20" y="113"/>
                    <a:pt x="20" y="113"/>
                  </a:cubicBezTo>
                  <a:cubicBezTo>
                    <a:pt x="19" y="110"/>
                    <a:pt x="18" y="107"/>
                    <a:pt x="18" y="105"/>
                  </a:cubicBezTo>
                  <a:cubicBezTo>
                    <a:pt x="18" y="92"/>
                    <a:pt x="29" y="82"/>
                    <a:pt x="41" y="82"/>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84" name="íślíďê"/>
            <p:cNvSpPr/>
            <p:nvPr/>
          </p:nvSpPr>
          <p:spPr bwMode="auto">
            <a:xfrm>
              <a:off x="5745163" y="3271838"/>
              <a:ext cx="430213" cy="428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85" name="íṥľiḑê"/>
            <p:cNvSpPr/>
            <p:nvPr/>
          </p:nvSpPr>
          <p:spPr bwMode="auto">
            <a:xfrm>
              <a:off x="5822951" y="3348038"/>
              <a:ext cx="276225" cy="276225"/>
            </a:xfrm>
            <a:custGeom>
              <a:avLst/>
              <a:gdLst>
                <a:gd name="T0" fmla="*/ 195 w 201"/>
                <a:gd name="T1" fmla="*/ 1 h 201"/>
                <a:gd name="T2" fmla="*/ 3 w 201"/>
                <a:gd name="T3" fmla="*/ 105 h 201"/>
                <a:gd name="T4" fmla="*/ 1 w 201"/>
                <a:gd name="T5" fmla="*/ 110 h 201"/>
                <a:gd name="T6" fmla="*/ 3 w 201"/>
                <a:gd name="T7" fmla="*/ 112 h 201"/>
                <a:gd name="T8" fmla="*/ 36 w 201"/>
                <a:gd name="T9" fmla="*/ 125 h 201"/>
                <a:gd name="T10" fmla="*/ 40 w 201"/>
                <a:gd name="T11" fmla="*/ 129 h 201"/>
                <a:gd name="T12" fmla="*/ 65 w 201"/>
                <a:gd name="T13" fmla="*/ 181 h 201"/>
                <a:gd name="T14" fmla="*/ 70 w 201"/>
                <a:gd name="T15" fmla="*/ 182 h 201"/>
                <a:gd name="T16" fmla="*/ 66 w 201"/>
                <a:gd name="T17" fmla="*/ 138 h 201"/>
                <a:gd name="T18" fmla="*/ 70 w 201"/>
                <a:gd name="T19" fmla="*/ 129 h 201"/>
                <a:gd name="T20" fmla="*/ 169 w 201"/>
                <a:gd name="T21" fmla="*/ 32 h 201"/>
                <a:gd name="T22" fmla="*/ 171 w 201"/>
                <a:gd name="T23" fmla="*/ 31 h 201"/>
                <a:gd name="T24" fmla="*/ 173 w 201"/>
                <a:gd name="T25" fmla="*/ 34 h 201"/>
                <a:gd name="T26" fmla="*/ 173 w 201"/>
                <a:gd name="T27" fmla="*/ 35 h 201"/>
                <a:gd name="T28" fmla="*/ 87 w 201"/>
                <a:gd name="T29" fmla="*/ 140 h 201"/>
                <a:gd name="T30" fmla="*/ 84 w 201"/>
                <a:gd name="T31" fmla="*/ 148 h 201"/>
                <a:gd name="T32" fmla="*/ 78 w 201"/>
                <a:gd name="T33" fmla="*/ 186 h 201"/>
                <a:gd name="T34" fmla="*/ 83 w 201"/>
                <a:gd name="T35" fmla="*/ 187 h 201"/>
                <a:gd name="T36" fmla="*/ 102 w 201"/>
                <a:gd name="T37" fmla="*/ 166 h 201"/>
                <a:gd name="T38" fmla="*/ 107 w 201"/>
                <a:gd name="T39" fmla="*/ 165 h 201"/>
                <a:gd name="T40" fmla="*/ 155 w 201"/>
                <a:gd name="T41" fmla="*/ 200 h 201"/>
                <a:gd name="T42" fmla="*/ 161 w 201"/>
                <a:gd name="T43" fmla="*/ 198 h 201"/>
                <a:gd name="T44" fmla="*/ 161 w 201"/>
                <a:gd name="T45" fmla="*/ 197 h 201"/>
                <a:gd name="T46" fmla="*/ 200 w 201"/>
                <a:gd name="T47" fmla="*/ 5 h 201"/>
                <a:gd name="T48" fmla="*/ 197 w 201"/>
                <a:gd name="T49" fmla="*/ 1 h 201"/>
                <a:gd name="T50" fmla="*/ 195 w 201"/>
                <a:gd name="T51" fmla="*/ 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1" h="201">
                  <a:moveTo>
                    <a:pt x="195" y="1"/>
                  </a:moveTo>
                  <a:cubicBezTo>
                    <a:pt x="3" y="105"/>
                    <a:pt x="3" y="105"/>
                    <a:pt x="3" y="105"/>
                  </a:cubicBezTo>
                  <a:cubicBezTo>
                    <a:pt x="1" y="106"/>
                    <a:pt x="0" y="108"/>
                    <a:pt x="1" y="110"/>
                  </a:cubicBezTo>
                  <a:cubicBezTo>
                    <a:pt x="1" y="111"/>
                    <a:pt x="2" y="112"/>
                    <a:pt x="3" y="112"/>
                  </a:cubicBezTo>
                  <a:cubicBezTo>
                    <a:pt x="36" y="125"/>
                    <a:pt x="36" y="125"/>
                    <a:pt x="36" y="125"/>
                  </a:cubicBezTo>
                  <a:cubicBezTo>
                    <a:pt x="38" y="125"/>
                    <a:pt x="39" y="127"/>
                    <a:pt x="40" y="129"/>
                  </a:cubicBezTo>
                  <a:cubicBezTo>
                    <a:pt x="65" y="181"/>
                    <a:pt x="65" y="181"/>
                    <a:pt x="65" y="181"/>
                  </a:cubicBezTo>
                  <a:cubicBezTo>
                    <a:pt x="66" y="183"/>
                    <a:pt x="70" y="184"/>
                    <a:pt x="70" y="182"/>
                  </a:cubicBezTo>
                  <a:cubicBezTo>
                    <a:pt x="66" y="138"/>
                    <a:pt x="66" y="138"/>
                    <a:pt x="66" y="138"/>
                  </a:cubicBezTo>
                  <a:cubicBezTo>
                    <a:pt x="66" y="135"/>
                    <a:pt x="68" y="132"/>
                    <a:pt x="70" y="129"/>
                  </a:cubicBezTo>
                  <a:cubicBezTo>
                    <a:pt x="169" y="32"/>
                    <a:pt x="169" y="32"/>
                    <a:pt x="169" y="32"/>
                  </a:cubicBezTo>
                  <a:cubicBezTo>
                    <a:pt x="170" y="31"/>
                    <a:pt x="171" y="31"/>
                    <a:pt x="171" y="31"/>
                  </a:cubicBezTo>
                  <a:cubicBezTo>
                    <a:pt x="173" y="32"/>
                    <a:pt x="173" y="33"/>
                    <a:pt x="173" y="34"/>
                  </a:cubicBezTo>
                  <a:cubicBezTo>
                    <a:pt x="173" y="35"/>
                    <a:pt x="173" y="35"/>
                    <a:pt x="173" y="35"/>
                  </a:cubicBezTo>
                  <a:cubicBezTo>
                    <a:pt x="87" y="140"/>
                    <a:pt x="87" y="140"/>
                    <a:pt x="87" y="140"/>
                  </a:cubicBezTo>
                  <a:cubicBezTo>
                    <a:pt x="85" y="142"/>
                    <a:pt x="84" y="145"/>
                    <a:pt x="84" y="148"/>
                  </a:cubicBezTo>
                  <a:cubicBezTo>
                    <a:pt x="78" y="186"/>
                    <a:pt x="78" y="186"/>
                    <a:pt x="78" y="186"/>
                  </a:cubicBezTo>
                  <a:cubicBezTo>
                    <a:pt x="79" y="189"/>
                    <a:pt x="81" y="190"/>
                    <a:pt x="83" y="187"/>
                  </a:cubicBezTo>
                  <a:cubicBezTo>
                    <a:pt x="102" y="166"/>
                    <a:pt x="102" y="166"/>
                    <a:pt x="102" y="166"/>
                  </a:cubicBezTo>
                  <a:cubicBezTo>
                    <a:pt x="103" y="164"/>
                    <a:pt x="106" y="164"/>
                    <a:pt x="107" y="165"/>
                  </a:cubicBezTo>
                  <a:cubicBezTo>
                    <a:pt x="155" y="200"/>
                    <a:pt x="155" y="200"/>
                    <a:pt x="155" y="200"/>
                  </a:cubicBezTo>
                  <a:cubicBezTo>
                    <a:pt x="157" y="201"/>
                    <a:pt x="159" y="200"/>
                    <a:pt x="161" y="198"/>
                  </a:cubicBezTo>
                  <a:cubicBezTo>
                    <a:pt x="161" y="198"/>
                    <a:pt x="161" y="198"/>
                    <a:pt x="161" y="197"/>
                  </a:cubicBezTo>
                  <a:cubicBezTo>
                    <a:pt x="200" y="5"/>
                    <a:pt x="200" y="5"/>
                    <a:pt x="200" y="5"/>
                  </a:cubicBezTo>
                  <a:cubicBezTo>
                    <a:pt x="201" y="3"/>
                    <a:pt x="199" y="1"/>
                    <a:pt x="197" y="1"/>
                  </a:cubicBezTo>
                  <a:cubicBezTo>
                    <a:pt x="196" y="0"/>
                    <a:pt x="195" y="1"/>
                    <a:pt x="195" y="1"/>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86" name="ïšľiḑé"/>
            <p:cNvSpPr/>
            <p:nvPr/>
          </p:nvSpPr>
          <p:spPr bwMode="auto">
            <a:xfrm>
              <a:off x="8413751" y="5181601"/>
              <a:ext cx="95250" cy="63500"/>
            </a:xfrm>
            <a:custGeom>
              <a:avLst/>
              <a:gdLst>
                <a:gd name="T0" fmla="*/ 8 w 69"/>
                <a:gd name="T1" fmla="*/ 42 h 46"/>
                <a:gd name="T2" fmla="*/ 63 w 69"/>
                <a:gd name="T3" fmla="*/ 41 h 46"/>
                <a:gd name="T4" fmla="*/ 68 w 69"/>
                <a:gd name="T5" fmla="*/ 35 h 46"/>
                <a:gd name="T6" fmla="*/ 67 w 69"/>
                <a:gd name="T7" fmla="*/ 33 h 46"/>
                <a:gd name="T8" fmla="*/ 50 w 69"/>
                <a:gd name="T9" fmla="*/ 1 h 46"/>
                <a:gd name="T10" fmla="*/ 49 w 69"/>
                <a:gd name="T11" fmla="*/ 0 h 46"/>
                <a:gd name="T12" fmla="*/ 48 w 69"/>
                <a:gd name="T13" fmla="*/ 0 h 46"/>
                <a:gd name="T14" fmla="*/ 25 w 69"/>
                <a:gd name="T15" fmla="*/ 9 h 46"/>
                <a:gd name="T16" fmla="*/ 12 w 69"/>
                <a:gd name="T17" fmla="*/ 10 h 46"/>
                <a:gd name="T18" fmla="*/ 0 w 69"/>
                <a:gd name="T19" fmla="*/ 7 h 46"/>
                <a:gd name="T20" fmla="*/ 8 w 69"/>
                <a:gd name="T21"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46">
                  <a:moveTo>
                    <a:pt x="8" y="42"/>
                  </a:moveTo>
                  <a:cubicBezTo>
                    <a:pt x="27" y="45"/>
                    <a:pt x="45" y="46"/>
                    <a:pt x="63" y="41"/>
                  </a:cubicBezTo>
                  <a:cubicBezTo>
                    <a:pt x="65" y="40"/>
                    <a:pt x="69" y="38"/>
                    <a:pt x="68" y="35"/>
                  </a:cubicBezTo>
                  <a:cubicBezTo>
                    <a:pt x="68" y="34"/>
                    <a:pt x="68" y="33"/>
                    <a:pt x="67" y="33"/>
                  </a:cubicBezTo>
                  <a:cubicBezTo>
                    <a:pt x="60" y="23"/>
                    <a:pt x="55" y="12"/>
                    <a:pt x="50" y="1"/>
                  </a:cubicBezTo>
                  <a:cubicBezTo>
                    <a:pt x="50" y="1"/>
                    <a:pt x="50" y="0"/>
                    <a:pt x="49" y="0"/>
                  </a:cubicBezTo>
                  <a:cubicBezTo>
                    <a:pt x="49" y="0"/>
                    <a:pt x="48" y="0"/>
                    <a:pt x="48" y="0"/>
                  </a:cubicBezTo>
                  <a:cubicBezTo>
                    <a:pt x="40" y="2"/>
                    <a:pt x="33" y="7"/>
                    <a:pt x="25" y="9"/>
                  </a:cubicBezTo>
                  <a:cubicBezTo>
                    <a:pt x="21" y="10"/>
                    <a:pt x="16" y="11"/>
                    <a:pt x="12" y="10"/>
                  </a:cubicBezTo>
                  <a:cubicBezTo>
                    <a:pt x="9" y="10"/>
                    <a:pt x="4" y="7"/>
                    <a:pt x="0" y="7"/>
                  </a:cubicBezTo>
                  <a:cubicBezTo>
                    <a:pt x="2" y="19"/>
                    <a:pt x="7" y="30"/>
                    <a:pt x="8" y="42"/>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7" name="í$ḻiḑê"/>
            <p:cNvSpPr/>
            <p:nvPr/>
          </p:nvSpPr>
          <p:spPr bwMode="auto">
            <a:xfrm>
              <a:off x="8869363" y="5113338"/>
              <a:ext cx="71438" cy="85725"/>
            </a:xfrm>
            <a:custGeom>
              <a:avLst/>
              <a:gdLst>
                <a:gd name="T0" fmla="*/ 20 w 52"/>
                <a:gd name="T1" fmla="*/ 62 h 62"/>
                <a:gd name="T2" fmla="*/ 52 w 52"/>
                <a:gd name="T3" fmla="*/ 32 h 62"/>
                <a:gd name="T4" fmla="*/ 52 w 52"/>
                <a:gd name="T5" fmla="*/ 30 h 62"/>
                <a:gd name="T6" fmla="*/ 51 w 52"/>
                <a:gd name="T7" fmla="*/ 27 h 62"/>
                <a:gd name="T8" fmla="*/ 26 w 52"/>
                <a:gd name="T9" fmla="*/ 0 h 62"/>
                <a:gd name="T10" fmla="*/ 12 w 52"/>
                <a:gd name="T11" fmla="*/ 13 h 62"/>
                <a:gd name="T12" fmla="*/ 0 w 52"/>
                <a:gd name="T13" fmla="*/ 26 h 62"/>
                <a:gd name="T14" fmla="*/ 5 w 52"/>
                <a:gd name="T15" fmla="*/ 34 h 62"/>
                <a:gd name="T16" fmla="*/ 11 w 52"/>
                <a:gd name="T17" fmla="*/ 43 h 62"/>
                <a:gd name="T18" fmla="*/ 20 w 52"/>
                <a:gd name="T19"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62">
                  <a:moveTo>
                    <a:pt x="20" y="62"/>
                  </a:moveTo>
                  <a:cubicBezTo>
                    <a:pt x="32" y="54"/>
                    <a:pt x="44" y="45"/>
                    <a:pt x="52" y="32"/>
                  </a:cubicBezTo>
                  <a:cubicBezTo>
                    <a:pt x="52" y="32"/>
                    <a:pt x="52" y="31"/>
                    <a:pt x="52" y="30"/>
                  </a:cubicBezTo>
                  <a:cubicBezTo>
                    <a:pt x="52" y="29"/>
                    <a:pt x="52" y="28"/>
                    <a:pt x="51" y="27"/>
                  </a:cubicBezTo>
                  <a:cubicBezTo>
                    <a:pt x="45" y="17"/>
                    <a:pt x="36" y="7"/>
                    <a:pt x="26" y="0"/>
                  </a:cubicBezTo>
                  <a:cubicBezTo>
                    <a:pt x="21" y="4"/>
                    <a:pt x="16" y="8"/>
                    <a:pt x="12" y="13"/>
                  </a:cubicBezTo>
                  <a:cubicBezTo>
                    <a:pt x="9" y="16"/>
                    <a:pt x="0" y="21"/>
                    <a:pt x="0" y="26"/>
                  </a:cubicBezTo>
                  <a:cubicBezTo>
                    <a:pt x="0" y="29"/>
                    <a:pt x="3" y="32"/>
                    <a:pt x="5" y="34"/>
                  </a:cubicBezTo>
                  <a:cubicBezTo>
                    <a:pt x="7" y="37"/>
                    <a:pt x="9" y="40"/>
                    <a:pt x="11" y="43"/>
                  </a:cubicBezTo>
                  <a:cubicBezTo>
                    <a:pt x="11" y="45"/>
                    <a:pt x="21" y="62"/>
                    <a:pt x="20" y="62"/>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8" name="iṣļîḑe"/>
            <p:cNvSpPr/>
            <p:nvPr/>
          </p:nvSpPr>
          <p:spPr bwMode="auto">
            <a:xfrm>
              <a:off x="8267701" y="5208588"/>
              <a:ext cx="255588" cy="122238"/>
            </a:xfrm>
            <a:custGeom>
              <a:avLst/>
              <a:gdLst>
                <a:gd name="T0" fmla="*/ 186 w 186"/>
                <a:gd name="T1" fmla="*/ 60 h 89"/>
                <a:gd name="T2" fmla="*/ 183 w 186"/>
                <a:gd name="T3" fmla="*/ 68 h 89"/>
                <a:gd name="T4" fmla="*/ 179 w 186"/>
                <a:gd name="T5" fmla="*/ 71 h 89"/>
                <a:gd name="T6" fmla="*/ 99 w 186"/>
                <a:gd name="T7" fmla="*/ 78 h 89"/>
                <a:gd name="T8" fmla="*/ 83 w 186"/>
                <a:gd name="T9" fmla="*/ 84 h 89"/>
                <a:gd name="T10" fmla="*/ 64 w 186"/>
                <a:gd name="T11" fmla="*/ 87 h 89"/>
                <a:gd name="T12" fmla="*/ 37 w 186"/>
                <a:gd name="T13" fmla="*/ 89 h 89"/>
                <a:gd name="T14" fmla="*/ 17 w 186"/>
                <a:gd name="T15" fmla="*/ 87 h 89"/>
                <a:gd name="T16" fmla="*/ 1 w 186"/>
                <a:gd name="T17" fmla="*/ 75 h 89"/>
                <a:gd name="T18" fmla="*/ 1 w 186"/>
                <a:gd name="T19" fmla="*/ 66 h 89"/>
                <a:gd name="T20" fmla="*/ 2 w 186"/>
                <a:gd name="T21" fmla="*/ 63 h 89"/>
                <a:gd name="T22" fmla="*/ 8 w 186"/>
                <a:gd name="T23" fmla="*/ 58 h 89"/>
                <a:gd name="T24" fmla="*/ 18 w 186"/>
                <a:gd name="T25" fmla="*/ 52 h 89"/>
                <a:gd name="T26" fmla="*/ 32 w 186"/>
                <a:gd name="T27" fmla="*/ 45 h 89"/>
                <a:gd name="T28" fmla="*/ 43 w 186"/>
                <a:gd name="T29" fmla="*/ 42 h 89"/>
                <a:gd name="T30" fmla="*/ 76 w 186"/>
                <a:gd name="T31" fmla="*/ 18 h 89"/>
                <a:gd name="T32" fmla="*/ 88 w 186"/>
                <a:gd name="T33" fmla="*/ 4 h 89"/>
                <a:gd name="T34" fmla="*/ 93 w 186"/>
                <a:gd name="T35" fmla="*/ 1 h 89"/>
                <a:gd name="T36" fmla="*/ 98 w 186"/>
                <a:gd name="T37" fmla="*/ 0 h 89"/>
                <a:gd name="T38" fmla="*/ 133 w 186"/>
                <a:gd name="T39" fmla="*/ 12 h 89"/>
                <a:gd name="T40" fmla="*/ 141 w 186"/>
                <a:gd name="T41" fmla="*/ 17 h 89"/>
                <a:gd name="T42" fmla="*/ 165 w 186"/>
                <a:gd name="T43" fmla="*/ 14 h 89"/>
                <a:gd name="T44" fmla="*/ 169 w 186"/>
                <a:gd name="T45" fmla="*/ 8 h 89"/>
                <a:gd name="T46" fmla="*/ 177 w 186"/>
                <a:gd name="T47" fmla="*/ 6 h 89"/>
                <a:gd name="T48" fmla="*/ 179 w 186"/>
                <a:gd name="T49" fmla="*/ 9 h 89"/>
                <a:gd name="T50" fmla="*/ 181 w 186"/>
                <a:gd name="T51" fmla="*/ 37 h 89"/>
                <a:gd name="T52" fmla="*/ 181 w 186"/>
                <a:gd name="T53" fmla="*/ 42 h 89"/>
                <a:gd name="T54" fmla="*/ 184 w 186"/>
                <a:gd name="T55" fmla="*/ 46 h 89"/>
                <a:gd name="T56" fmla="*/ 184 w 186"/>
                <a:gd name="T57" fmla="*/ 47 h 89"/>
                <a:gd name="T58" fmla="*/ 186 w 186"/>
                <a:gd name="T59" fmla="*/ 6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6" h="89">
                  <a:moveTo>
                    <a:pt x="186" y="60"/>
                  </a:moveTo>
                  <a:cubicBezTo>
                    <a:pt x="186" y="63"/>
                    <a:pt x="185" y="66"/>
                    <a:pt x="183" y="68"/>
                  </a:cubicBezTo>
                  <a:cubicBezTo>
                    <a:pt x="182" y="69"/>
                    <a:pt x="181" y="70"/>
                    <a:pt x="179" y="71"/>
                  </a:cubicBezTo>
                  <a:cubicBezTo>
                    <a:pt x="153" y="80"/>
                    <a:pt x="124" y="69"/>
                    <a:pt x="99" y="78"/>
                  </a:cubicBezTo>
                  <a:cubicBezTo>
                    <a:pt x="94" y="79"/>
                    <a:pt x="89" y="82"/>
                    <a:pt x="83" y="84"/>
                  </a:cubicBezTo>
                  <a:cubicBezTo>
                    <a:pt x="77" y="86"/>
                    <a:pt x="71" y="87"/>
                    <a:pt x="64" y="87"/>
                  </a:cubicBezTo>
                  <a:cubicBezTo>
                    <a:pt x="55" y="88"/>
                    <a:pt x="46" y="89"/>
                    <a:pt x="37" y="89"/>
                  </a:cubicBezTo>
                  <a:cubicBezTo>
                    <a:pt x="30" y="89"/>
                    <a:pt x="24" y="89"/>
                    <a:pt x="17" y="87"/>
                  </a:cubicBezTo>
                  <a:cubicBezTo>
                    <a:pt x="10" y="85"/>
                    <a:pt x="5" y="81"/>
                    <a:pt x="1" y="75"/>
                  </a:cubicBezTo>
                  <a:cubicBezTo>
                    <a:pt x="0" y="72"/>
                    <a:pt x="0" y="69"/>
                    <a:pt x="1" y="66"/>
                  </a:cubicBezTo>
                  <a:cubicBezTo>
                    <a:pt x="1" y="65"/>
                    <a:pt x="2" y="64"/>
                    <a:pt x="2" y="63"/>
                  </a:cubicBezTo>
                  <a:cubicBezTo>
                    <a:pt x="4" y="61"/>
                    <a:pt x="6" y="60"/>
                    <a:pt x="8" y="58"/>
                  </a:cubicBezTo>
                  <a:cubicBezTo>
                    <a:pt x="18" y="52"/>
                    <a:pt x="18" y="52"/>
                    <a:pt x="18" y="52"/>
                  </a:cubicBezTo>
                  <a:cubicBezTo>
                    <a:pt x="22" y="49"/>
                    <a:pt x="27" y="47"/>
                    <a:pt x="32" y="45"/>
                  </a:cubicBezTo>
                  <a:cubicBezTo>
                    <a:pt x="35" y="44"/>
                    <a:pt x="39" y="43"/>
                    <a:pt x="43" y="42"/>
                  </a:cubicBezTo>
                  <a:cubicBezTo>
                    <a:pt x="56" y="38"/>
                    <a:pt x="66" y="28"/>
                    <a:pt x="76" y="18"/>
                  </a:cubicBezTo>
                  <a:cubicBezTo>
                    <a:pt x="88" y="4"/>
                    <a:pt x="88" y="4"/>
                    <a:pt x="88" y="4"/>
                  </a:cubicBezTo>
                  <a:cubicBezTo>
                    <a:pt x="90" y="3"/>
                    <a:pt x="91" y="1"/>
                    <a:pt x="93" y="1"/>
                  </a:cubicBezTo>
                  <a:cubicBezTo>
                    <a:pt x="95" y="0"/>
                    <a:pt x="96" y="0"/>
                    <a:pt x="98" y="0"/>
                  </a:cubicBezTo>
                  <a:cubicBezTo>
                    <a:pt x="111" y="1"/>
                    <a:pt x="122" y="5"/>
                    <a:pt x="133" y="12"/>
                  </a:cubicBezTo>
                  <a:cubicBezTo>
                    <a:pt x="136" y="14"/>
                    <a:pt x="138" y="15"/>
                    <a:pt x="141" y="17"/>
                  </a:cubicBezTo>
                  <a:cubicBezTo>
                    <a:pt x="150" y="19"/>
                    <a:pt x="158" y="18"/>
                    <a:pt x="165" y="14"/>
                  </a:cubicBezTo>
                  <a:cubicBezTo>
                    <a:pt x="169" y="12"/>
                    <a:pt x="168" y="11"/>
                    <a:pt x="169" y="8"/>
                  </a:cubicBezTo>
                  <a:cubicBezTo>
                    <a:pt x="171" y="5"/>
                    <a:pt x="174" y="3"/>
                    <a:pt x="177" y="6"/>
                  </a:cubicBezTo>
                  <a:cubicBezTo>
                    <a:pt x="178" y="7"/>
                    <a:pt x="179" y="8"/>
                    <a:pt x="179" y="9"/>
                  </a:cubicBezTo>
                  <a:cubicBezTo>
                    <a:pt x="182" y="18"/>
                    <a:pt x="181" y="28"/>
                    <a:pt x="181" y="37"/>
                  </a:cubicBezTo>
                  <a:cubicBezTo>
                    <a:pt x="180" y="39"/>
                    <a:pt x="181" y="40"/>
                    <a:pt x="181" y="42"/>
                  </a:cubicBezTo>
                  <a:cubicBezTo>
                    <a:pt x="182" y="43"/>
                    <a:pt x="183" y="44"/>
                    <a:pt x="184" y="46"/>
                  </a:cubicBezTo>
                  <a:cubicBezTo>
                    <a:pt x="184" y="46"/>
                    <a:pt x="184" y="46"/>
                    <a:pt x="184" y="47"/>
                  </a:cubicBezTo>
                  <a:cubicBezTo>
                    <a:pt x="186" y="51"/>
                    <a:pt x="186" y="56"/>
                    <a:pt x="186" y="60"/>
                  </a:cubicBezTo>
                  <a:close/>
                </a:path>
              </a:pathLst>
            </a:custGeom>
            <a:solidFill>
              <a:srgbClr val="514E7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89" name="ís1ïḍè"/>
            <p:cNvSpPr/>
            <p:nvPr/>
          </p:nvSpPr>
          <p:spPr bwMode="auto">
            <a:xfrm>
              <a:off x="8267701" y="5272088"/>
              <a:ext cx="255588" cy="58738"/>
            </a:xfrm>
            <a:custGeom>
              <a:avLst/>
              <a:gdLst>
                <a:gd name="T0" fmla="*/ 186 w 186"/>
                <a:gd name="T1" fmla="*/ 13 h 42"/>
                <a:gd name="T2" fmla="*/ 183 w 186"/>
                <a:gd name="T3" fmla="*/ 21 h 42"/>
                <a:gd name="T4" fmla="*/ 179 w 186"/>
                <a:gd name="T5" fmla="*/ 24 h 42"/>
                <a:gd name="T6" fmla="*/ 99 w 186"/>
                <a:gd name="T7" fmla="*/ 31 h 42"/>
                <a:gd name="T8" fmla="*/ 83 w 186"/>
                <a:gd name="T9" fmla="*/ 37 h 42"/>
                <a:gd name="T10" fmla="*/ 64 w 186"/>
                <a:gd name="T11" fmla="*/ 40 h 42"/>
                <a:gd name="T12" fmla="*/ 37 w 186"/>
                <a:gd name="T13" fmla="*/ 42 h 42"/>
                <a:gd name="T14" fmla="*/ 17 w 186"/>
                <a:gd name="T15" fmla="*/ 40 h 42"/>
                <a:gd name="T16" fmla="*/ 1 w 186"/>
                <a:gd name="T17" fmla="*/ 28 h 42"/>
                <a:gd name="T18" fmla="*/ 1 w 186"/>
                <a:gd name="T19" fmla="*/ 19 h 42"/>
                <a:gd name="T20" fmla="*/ 2 w 186"/>
                <a:gd name="T21" fmla="*/ 16 h 42"/>
                <a:gd name="T22" fmla="*/ 6 w 186"/>
                <a:gd name="T23" fmla="*/ 25 h 42"/>
                <a:gd name="T24" fmla="*/ 18 w 186"/>
                <a:gd name="T25" fmla="*/ 33 h 42"/>
                <a:gd name="T26" fmla="*/ 29 w 186"/>
                <a:gd name="T27" fmla="*/ 32 h 42"/>
                <a:gd name="T28" fmla="*/ 98 w 186"/>
                <a:gd name="T29" fmla="*/ 18 h 42"/>
                <a:gd name="T30" fmla="*/ 121 w 186"/>
                <a:gd name="T31" fmla="*/ 9 h 42"/>
                <a:gd name="T32" fmla="*/ 146 w 186"/>
                <a:gd name="T33" fmla="*/ 7 h 42"/>
                <a:gd name="T34" fmla="*/ 184 w 186"/>
                <a:gd name="T35" fmla="*/ 0 h 42"/>
                <a:gd name="T36" fmla="*/ 186 w 186"/>
                <a:gd name="T37"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6" h="42">
                  <a:moveTo>
                    <a:pt x="186" y="13"/>
                  </a:moveTo>
                  <a:cubicBezTo>
                    <a:pt x="186" y="16"/>
                    <a:pt x="185" y="19"/>
                    <a:pt x="183" y="21"/>
                  </a:cubicBezTo>
                  <a:cubicBezTo>
                    <a:pt x="182" y="22"/>
                    <a:pt x="181" y="23"/>
                    <a:pt x="179" y="24"/>
                  </a:cubicBezTo>
                  <a:cubicBezTo>
                    <a:pt x="153" y="33"/>
                    <a:pt x="124" y="22"/>
                    <a:pt x="99" y="31"/>
                  </a:cubicBezTo>
                  <a:cubicBezTo>
                    <a:pt x="94" y="32"/>
                    <a:pt x="89" y="35"/>
                    <a:pt x="83" y="37"/>
                  </a:cubicBezTo>
                  <a:cubicBezTo>
                    <a:pt x="77" y="39"/>
                    <a:pt x="71" y="40"/>
                    <a:pt x="64" y="40"/>
                  </a:cubicBezTo>
                  <a:cubicBezTo>
                    <a:pt x="55" y="41"/>
                    <a:pt x="46" y="42"/>
                    <a:pt x="37" y="42"/>
                  </a:cubicBezTo>
                  <a:cubicBezTo>
                    <a:pt x="30" y="42"/>
                    <a:pt x="24" y="42"/>
                    <a:pt x="17" y="40"/>
                  </a:cubicBezTo>
                  <a:cubicBezTo>
                    <a:pt x="10" y="38"/>
                    <a:pt x="5" y="34"/>
                    <a:pt x="1" y="28"/>
                  </a:cubicBezTo>
                  <a:cubicBezTo>
                    <a:pt x="0" y="25"/>
                    <a:pt x="0" y="22"/>
                    <a:pt x="1" y="19"/>
                  </a:cubicBezTo>
                  <a:cubicBezTo>
                    <a:pt x="1" y="18"/>
                    <a:pt x="2" y="17"/>
                    <a:pt x="2" y="16"/>
                  </a:cubicBezTo>
                  <a:cubicBezTo>
                    <a:pt x="4" y="19"/>
                    <a:pt x="5" y="23"/>
                    <a:pt x="6" y="25"/>
                  </a:cubicBezTo>
                  <a:cubicBezTo>
                    <a:pt x="8" y="29"/>
                    <a:pt x="13" y="32"/>
                    <a:pt x="18" y="33"/>
                  </a:cubicBezTo>
                  <a:cubicBezTo>
                    <a:pt x="21" y="34"/>
                    <a:pt x="25" y="33"/>
                    <a:pt x="29" y="32"/>
                  </a:cubicBezTo>
                  <a:cubicBezTo>
                    <a:pt x="52" y="26"/>
                    <a:pt x="76" y="26"/>
                    <a:pt x="98" y="18"/>
                  </a:cubicBezTo>
                  <a:cubicBezTo>
                    <a:pt x="106" y="14"/>
                    <a:pt x="113" y="11"/>
                    <a:pt x="121" y="9"/>
                  </a:cubicBezTo>
                  <a:cubicBezTo>
                    <a:pt x="129" y="8"/>
                    <a:pt x="137" y="7"/>
                    <a:pt x="146" y="7"/>
                  </a:cubicBezTo>
                  <a:cubicBezTo>
                    <a:pt x="159" y="6"/>
                    <a:pt x="171" y="2"/>
                    <a:pt x="184" y="0"/>
                  </a:cubicBezTo>
                  <a:cubicBezTo>
                    <a:pt x="186" y="4"/>
                    <a:pt x="186" y="9"/>
                    <a:pt x="186" y="13"/>
                  </a:cubicBezTo>
                  <a:close/>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0" name="íṡļîḑe"/>
            <p:cNvSpPr/>
            <p:nvPr/>
          </p:nvSpPr>
          <p:spPr bwMode="auto">
            <a:xfrm>
              <a:off x="8778876" y="5135563"/>
              <a:ext cx="200025" cy="192088"/>
            </a:xfrm>
            <a:custGeom>
              <a:avLst/>
              <a:gdLst>
                <a:gd name="T0" fmla="*/ 144 w 145"/>
                <a:gd name="T1" fmla="*/ 44 h 140"/>
                <a:gd name="T2" fmla="*/ 130 w 145"/>
                <a:gd name="T3" fmla="*/ 69 h 140"/>
                <a:gd name="T4" fmla="*/ 111 w 145"/>
                <a:gd name="T5" fmla="*/ 91 h 140"/>
                <a:gd name="T6" fmla="*/ 92 w 145"/>
                <a:gd name="T7" fmla="*/ 122 h 140"/>
                <a:gd name="T8" fmla="*/ 82 w 145"/>
                <a:gd name="T9" fmla="*/ 130 h 140"/>
                <a:gd name="T10" fmla="*/ 67 w 145"/>
                <a:gd name="T11" fmla="*/ 136 h 140"/>
                <a:gd name="T12" fmla="*/ 27 w 145"/>
                <a:gd name="T13" fmla="*/ 139 h 140"/>
                <a:gd name="T14" fmla="*/ 15 w 145"/>
                <a:gd name="T15" fmla="*/ 136 h 140"/>
                <a:gd name="T16" fmla="*/ 9 w 145"/>
                <a:gd name="T17" fmla="*/ 133 h 140"/>
                <a:gd name="T18" fmla="*/ 1 w 145"/>
                <a:gd name="T19" fmla="*/ 125 h 140"/>
                <a:gd name="T20" fmla="*/ 1 w 145"/>
                <a:gd name="T21" fmla="*/ 119 h 140"/>
                <a:gd name="T22" fmla="*/ 5 w 145"/>
                <a:gd name="T23" fmla="*/ 113 h 140"/>
                <a:gd name="T24" fmla="*/ 14 w 145"/>
                <a:gd name="T25" fmla="*/ 104 h 140"/>
                <a:gd name="T26" fmla="*/ 27 w 145"/>
                <a:gd name="T27" fmla="*/ 93 h 140"/>
                <a:gd name="T28" fmla="*/ 32 w 145"/>
                <a:gd name="T29" fmla="*/ 82 h 140"/>
                <a:gd name="T30" fmla="*/ 35 w 145"/>
                <a:gd name="T31" fmla="*/ 61 h 140"/>
                <a:gd name="T32" fmla="*/ 37 w 145"/>
                <a:gd name="T33" fmla="*/ 47 h 140"/>
                <a:gd name="T34" fmla="*/ 43 w 145"/>
                <a:gd name="T35" fmla="*/ 26 h 140"/>
                <a:gd name="T36" fmla="*/ 44 w 145"/>
                <a:gd name="T37" fmla="*/ 23 h 140"/>
                <a:gd name="T38" fmla="*/ 46 w 145"/>
                <a:gd name="T39" fmla="*/ 21 h 140"/>
                <a:gd name="T40" fmla="*/ 59 w 145"/>
                <a:gd name="T41" fmla="*/ 18 h 140"/>
                <a:gd name="T42" fmla="*/ 71 w 145"/>
                <a:gd name="T43" fmla="*/ 23 h 140"/>
                <a:gd name="T44" fmla="*/ 77 w 145"/>
                <a:gd name="T45" fmla="*/ 29 h 140"/>
                <a:gd name="T46" fmla="*/ 81 w 145"/>
                <a:gd name="T47" fmla="*/ 29 h 140"/>
                <a:gd name="T48" fmla="*/ 100 w 145"/>
                <a:gd name="T49" fmla="*/ 23 h 140"/>
                <a:gd name="T50" fmla="*/ 108 w 145"/>
                <a:gd name="T51" fmla="*/ 6 h 140"/>
                <a:gd name="T52" fmla="*/ 111 w 145"/>
                <a:gd name="T53" fmla="*/ 0 h 140"/>
                <a:gd name="T54" fmla="*/ 118 w 145"/>
                <a:gd name="T55" fmla="*/ 5 h 140"/>
                <a:gd name="T56" fmla="*/ 130 w 145"/>
                <a:gd name="T57" fmla="*/ 28 h 140"/>
                <a:gd name="T58" fmla="*/ 133 w 145"/>
                <a:gd name="T59" fmla="*/ 28 h 140"/>
                <a:gd name="T60" fmla="*/ 142 w 145"/>
                <a:gd name="T61" fmla="*/ 32 h 140"/>
                <a:gd name="T62" fmla="*/ 144 w 145"/>
                <a:gd name="T63"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 h="140">
                  <a:moveTo>
                    <a:pt x="144" y="44"/>
                  </a:moveTo>
                  <a:cubicBezTo>
                    <a:pt x="143" y="54"/>
                    <a:pt x="137" y="62"/>
                    <a:pt x="130" y="69"/>
                  </a:cubicBezTo>
                  <a:cubicBezTo>
                    <a:pt x="123" y="76"/>
                    <a:pt x="116" y="83"/>
                    <a:pt x="111" y="91"/>
                  </a:cubicBezTo>
                  <a:cubicBezTo>
                    <a:pt x="104" y="101"/>
                    <a:pt x="101" y="113"/>
                    <a:pt x="92" y="122"/>
                  </a:cubicBezTo>
                  <a:cubicBezTo>
                    <a:pt x="89" y="125"/>
                    <a:pt x="86" y="128"/>
                    <a:pt x="82" y="130"/>
                  </a:cubicBezTo>
                  <a:cubicBezTo>
                    <a:pt x="77" y="133"/>
                    <a:pt x="72" y="135"/>
                    <a:pt x="67" y="136"/>
                  </a:cubicBezTo>
                  <a:cubicBezTo>
                    <a:pt x="55" y="140"/>
                    <a:pt x="41" y="140"/>
                    <a:pt x="27" y="139"/>
                  </a:cubicBezTo>
                  <a:cubicBezTo>
                    <a:pt x="23" y="139"/>
                    <a:pt x="19" y="138"/>
                    <a:pt x="15" y="136"/>
                  </a:cubicBezTo>
                  <a:cubicBezTo>
                    <a:pt x="13" y="135"/>
                    <a:pt x="11" y="134"/>
                    <a:pt x="9" y="133"/>
                  </a:cubicBezTo>
                  <a:cubicBezTo>
                    <a:pt x="6" y="131"/>
                    <a:pt x="3" y="128"/>
                    <a:pt x="1" y="125"/>
                  </a:cubicBezTo>
                  <a:cubicBezTo>
                    <a:pt x="0" y="123"/>
                    <a:pt x="0" y="121"/>
                    <a:pt x="1" y="119"/>
                  </a:cubicBezTo>
                  <a:cubicBezTo>
                    <a:pt x="1" y="116"/>
                    <a:pt x="3" y="114"/>
                    <a:pt x="5" y="113"/>
                  </a:cubicBezTo>
                  <a:cubicBezTo>
                    <a:pt x="8" y="110"/>
                    <a:pt x="11" y="107"/>
                    <a:pt x="14" y="104"/>
                  </a:cubicBezTo>
                  <a:cubicBezTo>
                    <a:pt x="19" y="101"/>
                    <a:pt x="23" y="97"/>
                    <a:pt x="27" y="93"/>
                  </a:cubicBezTo>
                  <a:cubicBezTo>
                    <a:pt x="29" y="90"/>
                    <a:pt x="31" y="86"/>
                    <a:pt x="32" y="82"/>
                  </a:cubicBezTo>
                  <a:cubicBezTo>
                    <a:pt x="34" y="75"/>
                    <a:pt x="35" y="68"/>
                    <a:pt x="35" y="61"/>
                  </a:cubicBezTo>
                  <a:cubicBezTo>
                    <a:pt x="35" y="56"/>
                    <a:pt x="36" y="52"/>
                    <a:pt x="37" y="47"/>
                  </a:cubicBezTo>
                  <a:cubicBezTo>
                    <a:pt x="39" y="40"/>
                    <a:pt x="44" y="33"/>
                    <a:pt x="43" y="26"/>
                  </a:cubicBezTo>
                  <a:cubicBezTo>
                    <a:pt x="43" y="25"/>
                    <a:pt x="43" y="24"/>
                    <a:pt x="44" y="23"/>
                  </a:cubicBezTo>
                  <a:cubicBezTo>
                    <a:pt x="44" y="22"/>
                    <a:pt x="45" y="21"/>
                    <a:pt x="46" y="21"/>
                  </a:cubicBezTo>
                  <a:cubicBezTo>
                    <a:pt x="50" y="19"/>
                    <a:pt x="55" y="18"/>
                    <a:pt x="59" y="18"/>
                  </a:cubicBezTo>
                  <a:cubicBezTo>
                    <a:pt x="64" y="18"/>
                    <a:pt x="68" y="20"/>
                    <a:pt x="71" y="23"/>
                  </a:cubicBezTo>
                  <a:cubicBezTo>
                    <a:pt x="73" y="25"/>
                    <a:pt x="74" y="28"/>
                    <a:pt x="77" y="29"/>
                  </a:cubicBezTo>
                  <a:cubicBezTo>
                    <a:pt x="79" y="30"/>
                    <a:pt x="80" y="30"/>
                    <a:pt x="81" y="29"/>
                  </a:cubicBezTo>
                  <a:cubicBezTo>
                    <a:pt x="88" y="29"/>
                    <a:pt x="95" y="28"/>
                    <a:pt x="100" y="23"/>
                  </a:cubicBezTo>
                  <a:cubicBezTo>
                    <a:pt x="105" y="19"/>
                    <a:pt x="108" y="13"/>
                    <a:pt x="108" y="6"/>
                  </a:cubicBezTo>
                  <a:cubicBezTo>
                    <a:pt x="108" y="3"/>
                    <a:pt x="107" y="1"/>
                    <a:pt x="111" y="0"/>
                  </a:cubicBezTo>
                  <a:cubicBezTo>
                    <a:pt x="114" y="0"/>
                    <a:pt x="116" y="3"/>
                    <a:pt x="118" y="5"/>
                  </a:cubicBezTo>
                  <a:cubicBezTo>
                    <a:pt x="123" y="12"/>
                    <a:pt x="128" y="20"/>
                    <a:pt x="130" y="28"/>
                  </a:cubicBezTo>
                  <a:cubicBezTo>
                    <a:pt x="131" y="28"/>
                    <a:pt x="132" y="28"/>
                    <a:pt x="133" y="28"/>
                  </a:cubicBezTo>
                  <a:cubicBezTo>
                    <a:pt x="136" y="28"/>
                    <a:pt x="140" y="29"/>
                    <a:pt x="142" y="32"/>
                  </a:cubicBezTo>
                  <a:cubicBezTo>
                    <a:pt x="144" y="36"/>
                    <a:pt x="145" y="40"/>
                    <a:pt x="144" y="44"/>
                  </a:cubicBezTo>
                  <a:close/>
                </a:path>
              </a:pathLst>
            </a:custGeom>
            <a:solidFill>
              <a:srgbClr val="514E7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91" name="îş1îḋè"/>
            <p:cNvSpPr/>
            <p:nvPr/>
          </p:nvSpPr>
          <p:spPr bwMode="auto">
            <a:xfrm>
              <a:off x="8780463" y="5173663"/>
              <a:ext cx="198438" cy="153988"/>
            </a:xfrm>
            <a:custGeom>
              <a:avLst/>
              <a:gdLst>
                <a:gd name="T0" fmla="*/ 143 w 144"/>
                <a:gd name="T1" fmla="*/ 16 h 112"/>
                <a:gd name="T2" fmla="*/ 129 w 144"/>
                <a:gd name="T3" fmla="*/ 41 h 112"/>
                <a:gd name="T4" fmla="*/ 110 w 144"/>
                <a:gd name="T5" fmla="*/ 63 h 112"/>
                <a:gd name="T6" fmla="*/ 91 w 144"/>
                <a:gd name="T7" fmla="*/ 94 h 112"/>
                <a:gd name="T8" fmla="*/ 81 w 144"/>
                <a:gd name="T9" fmla="*/ 102 h 112"/>
                <a:gd name="T10" fmla="*/ 66 w 144"/>
                <a:gd name="T11" fmla="*/ 108 h 112"/>
                <a:gd name="T12" fmla="*/ 26 w 144"/>
                <a:gd name="T13" fmla="*/ 111 h 112"/>
                <a:gd name="T14" fmla="*/ 14 w 144"/>
                <a:gd name="T15" fmla="*/ 108 h 112"/>
                <a:gd name="T16" fmla="*/ 8 w 144"/>
                <a:gd name="T17" fmla="*/ 105 h 112"/>
                <a:gd name="T18" fmla="*/ 0 w 144"/>
                <a:gd name="T19" fmla="*/ 97 h 112"/>
                <a:gd name="T20" fmla="*/ 9 w 144"/>
                <a:gd name="T21" fmla="*/ 95 h 112"/>
                <a:gd name="T22" fmla="*/ 25 w 144"/>
                <a:gd name="T23" fmla="*/ 102 h 112"/>
                <a:gd name="T24" fmla="*/ 49 w 144"/>
                <a:gd name="T25" fmla="*/ 97 h 112"/>
                <a:gd name="T26" fmla="*/ 65 w 144"/>
                <a:gd name="T27" fmla="*/ 95 h 112"/>
                <a:gd name="T28" fmla="*/ 77 w 144"/>
                <a:gd name="T29" fmla="*/ 87 h 112"/>
                <a:gd name="T30" fmla="*/ 90 w 144"/>
                <a:gd name="T31" fmla="*/ 75 h 112"/>
                <a:gd name="T32" fmla="*/ 98 w 144"/>
                <a:gd name="T33" fmla="*/ 60 h 112"/>
                <a:gd name="T34" fmla="*/ 113 w 144"/>
                <a:gd name="T35" fmla="*/ 31 h 112"/>
                <a:gd name="T36" fmla="*/ 116 w 144"/>
                <a:gd name="T37" fmla="*/ 27 h 112"/>
                <a:gd name="T38" fmla="*/ 120 w 144"/>
                <a:gd name="T39" fmla="*/ 24 h 112"/>
                <a:gd name="T40" fmla="*/ 130 w 144"/>
                <a:gd name="T41" fmla="*/ 6 h 112"/>
                <a:gd name="T42" fmla="*/ 132 w 144"/>
                <a:gd name="T43" fmla="*/ 0 h 112"/>
                <a:gd name="T44" fmla="*/ 141 w 144"/>
                <a:gd name="T45" fmla="*/ 5 h 112"/>
                <a:gd name="T46" fmla="*/ 143 w 144"/>
                <a:gd name="T47"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4" h="112">
                  <a:moveTo>
                    <a:pt x="143" y="16"/>
                  </a:moveTo>
                  <a:cubicBezTo>
                    <a:pt x="142" y="26"/>
                    <a:pt x="136" y="34"/>
                    <a:pt x="129" y="41"/>
                  </a:cubicBezTo>
                  <a:cubicBezTo>
                    <a:pt x="122" y="48"/>
                    <a:pt x="115" y="55"/>
                    <a:pt x="110" y="63"/>
                  </a:cubicBezTo>
                  <a:cubicBezTo>
                    <a:pt x="103" y="73"/>
                    <a:pt x="100" y="85"/>
                    <a:pt x="91" y="94"/>
                  </a:cubicBezTo>
                  <a:cubicBezTo>
                    <a:pt x="88" y="97"/>
                    <a:pt x="85" y="100"/>
                    <a:pt x="81" y="102"/>
                  </a:cubicBezTo>
                  <a:cubicBezTo>
                    <a:pt x="76" y="105"/>
                    <a:pt x="71" y="107"/>
                    <a:pt x="66" y="108"/>
                  </a:cubicBezTo>
                  <a:cubicBezTo>
                    <a:pt x="54" y="112"/>
                    <a:pt x="40" y="112"/>
                    <a:pt x="26" y="111"/>
                  </a:cubicBezTo>
                  <a:cubicBezTo>
                    <a:pt x="22" y="111"/>
                    <a:pt x="18" y="110"/>
                    <a:pt x="14" y="108"/>
                  </a:cubicBezTo>
                  <a:cubicBezTo>
                    <a:pt x="12" y="107"/>
                    <a:pt x="10" y="106"/>
                    <a:pt x="8" y="105"/>
                  </a:cubicBezTo>
                  <a:cubicBezTo>
                    <a:pt x="5" y="103"/>
                    <a:pt x="2" y="100"/>
                    <a:pt x="0" y="97"/>
                  </a:cubicBezTo>
                  <a:cubicBezTo>
                    <a:pt x="3" y="95"/>
                    <a:pt x="6" y="95"/>
                    <a:pt x="9" y="95"/>
                  </a:cubicBezTo>
                  <a:cubicBezTo>
                    <a:pt x="15" y="95"/>
                    <a:pt x="19" y="101"/>
                    <a:pt x="25" y="102"/>
                  </a:cubicBezTo>
                  <a:cubicBezTo>
                    <a:pt x="33" y="105"/>
                    <a:pt x="41" y="99"/>
                    <a:pt x="49" y="97"/>
                  </a:cubicBezTo>
                  <a:cubicBezTo>
                    <a:pt x="54" y="96"/>
                    <a:pt x="60" y="96"/>
                    <a:pt x="65" y="95"/>
                  </a:cubicBezTo>
                  <a:cubicBezTo>
                    <a:pt x="70" y="93"/>
                    <a:pt x="74" y="90"/>
                    <a:pt x="77" y="87"/>
                  </a:cubicBezTo>
                  <a:cubicBezTo>
                    <a:pt x="82" y="84"/>
                    <a:pt x="86" y="80"/>
                    <a:pt x="90" y="75"/>
                  </a:cubicBezTo>
                  <a:cubicBezTo>
                    <a:pt x="93" y="70"/>
                    <a:pt x="96" y="65"/>
                    <a:pt x="98" y="60"/>
                  </a:cubicBezTo>
                  <a:cubicBezTo>
                    <a:pt x="102" y="50"/>
                    <a:pt x="107" y="40"/>
                    <a:pt x="113" y="31"/>
                  </a:cubicBezTo>
                  <a:cubicBezTo>
                    <a:pt x="114" y="29"/>
                    <a:pt x="115" y="28"/>
                    <a:pt x="116" y="27"/>
                  </a:cubicBezTo>
                  <a:cubicBezTo>
                    <a:pt x="117" y="25"/>
                    <a:pt x="119" y="25"/>
                    <a:pt x="120" y="24"/>
                  </a:cubicBezTo>
                  <a:cubicBezTo>
                    <a:pt x="126" y="20"/>
                    <a:pt x="128" y="13"/>
                    <a:pt x="130" y="6"/>
                  </a:cubicBezTo>
                  <a:cubicBezTo>
                    <a:pt x="130" y="4"/>
                    <a:pt x="131" y="2"/>
                    <a:pt x="132" y="0"/>
                  </a:cubicBezTo>
                  <a:cubicBezTo>
                    <a:pt x="135" y="0"/>
                    <a:pt x="139" y="2"/>
                    <a:pt x="141" y="5"/>
                  </a:cubicBezTo>
                  <a:cubicBezTo>
                    <a:pt x="143" y="8"/>
                    <a:pt x="144" y="12"/>
                    <a:pt x="143" y="16"/>
                  </a:cubicBezTo>
                  <a:close/>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2" name="ïsļiḋê"/>
            <p:cNvSpPr/>
            <p:nvPr/>
          </p:nvSpPr>
          <p:spPr bwMode="auto">
            <a:xfrm>
              <a:off x="8170863" y="3929063"/>
              <a:ext cx="204788" cy="222250"/>
            </a:xfrm>
            <a:custGeom>
              <a:avLst/>
              <a:gdLst>
                <a:gd name="T0" fmla="*/ 13 w 149"/>
                <a:gd name="T1" fmla="*/ 68 h 161"/>
                <a:gd name="T2" fmla="*/ 29 w 149"/>
                <a:gd name="T3" fmla="*/ 87 h 161"/>
                <a:gd name="T4" fmla="*/ 54 w 149"/>
                <a:gd name="T5" fmla="*/ 161 h 161"/>
                <a:gd name="T6" fmla="*/ 96 w 149"/>
                <a:gd name="T7" fmla="*/ 146 h 161"/>
                <a:gd name="T8" fmla="*/ 118 w 149"/>
                <a:gd name="T9" fmla="*/ 124 h 161"/>
                <a:gd name="T10" fmla="*/ 141 w 149"/>
                <a:gd name="T11" fmla="*/ 109 h 161"/>
                <a:gd name="T12" fmla="*/ 96 w 149"/>
                <a:gd name="T13" fmla="*/ 32 h 161"/>
                <a:gd name="T14" fmla="*/ 96 w 149"/>
                <a:gd name="T15" fmla="*/ 30 h 161"/>
                <a:gd name="T16" fmla="*/ 95 w 149"/>
                <a:gd name="T17" fmla="*/ 28 h 161"/>
                <a:gd name="T18" fmla="*/ 78 w 149"/>
                <a:gd name="T19" fmla="*/ 16 h 161"/>
                <a:gd name="T20" fmla="*/ 65 w 149"/>
                <a:gd name="T21" fmla="*/ 0 h 161"/>
                <a:gd name="T22" fmla="*/ 49 w 149"/>
                <a:gd name="T23" fmla="*/ 11 h 161"/>
                <a:gd name="T24" fmla="*/ 16 w 149"/>
                <a:gd name="T25" fmla="*/ 40 h 161"/>
                <a:gd name="T26" fmla="*/ 2 w 149"/>
                <a:gd name="T27" fmla="*/ 54 h 161"/>
                <a:gd name="T28" fmla="*/ 13 w 149"/>
                <a:gd name="T29" fmla="*/ 6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9" h="161">
                  <a:moveTo>
                    <a:pt x="13" y="68"/>
                  </a:moveTo>
                  <a:cubicBezTo>
                    <a:pt x="19" y="73"/>
                    <a:pt x="25" y="80"/>
                    <a:pt x="29" y="87"/>
                  </a:cubicBezTo>
                  <a:cubicBezTo>
                    <a:pt x="33" y="95"/>
                    <a:pt x="55" y="153"/>
                    <a:pt x="54" y="161"/>
                  </a:cubicBezTo>
                  <a:cubicBezTo>
                    <a:pt x="61" y="154"/>
                    <a:pt x="89" y="153"/>
                    <a:pt x="96" y="146"/>
                  </a:cubicBezTo>
                  <a:cubicBezTo>
                    <a:pt x="99" y="143"/>
                    <a:pt x="116" y="127"/>
                    <a:pt x="118" y="124"/>
                  </a:cubicBezTo>
                  <a:cubicBezTo>
                    <a:pt x="121" y="120"/>
                    <a:pt x="139" y="113"/>
                    <a:pt x="141" y="109"/>
                  </a:cubicBezTo>
                  <a:cubicBezTo>
                    <a:pt x="149" y="96"/>
                    <a:pt x="88" y="45"/>
                    <a:pt x="96" y="32"/>
                  </a:cubicBezTo>
                  <a:cubicBezTo>
                    <a:pt x="96" y="31"/>
                    <a:pt x="96" y="30"/>
                    <a:pt x="96" y="30"/>
                  </a:cubicBezTo>
                  <a:cubicBezTo>
                    <a:pt x="96" y="29"/>
                    <a:pt x="96" y="29"/>
                    <a:pt x="95" y="28"/>
                  </a:cubicBezTo>
                  <a:cubicBezTo>
                    <a:pt x="90" y="23"/>
                    <a:pt x="84" y="19"/>
                    <a:pt x="78" y="16"/>
                  </a:cubicBezTo>
                  <a:cubicBezTo>
                    <a:pt x="72" y="13"/>
                    <a:pt x="67" y="7"/>
                    <a:pt x="65" y="0"/>
                  </a:cubicBezTo>
                  <a:cubicBezTo>
                    <a:pt x="59" y="3"/>
                    <a:pt x="54" y="6"/>
                    <a:pt x="49" y="11"/>
                  </a:cubicBezTo>
                  <a:cubicBezTo>
                    <a:pt x="38" y="20"/>
                    <a:pt x="27" y="30"/>
                    <a:pt x="16" y="40"/>
                  </a:cubicBezTo>
                  <a:cubicBezTo>
                    <a:pt x="12" y="44"/>
                    <a:pt x="4" y="49"/>
                    <a:pt x="2" y="54"/>
                  </a:cubicBezTo>
                  <a:cubicBezTo>
                    <a:pt x="0" y="60"/>
                    <a:pt x="8" y="65"/>
                    <a:pt x="13" y="68"/>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93" name="isļíḋe"/>
            <p:cNvSpPr/>
            <p:nvPr/>
          </p:nvSpPr>
          <p:spPr bwMode="auto">
            <a:xfrm>
              <a:off x="8216901" y="3992563"/>
              <a:ext cx="423863" cy="609600"/>
            </a:xfrm>
            <a:custGeom>
              <a:avLst/>
              <a:gdLst>
                <a:gd name="T0" fmla="*/ 76 w 308"/>
                <a:gd name="T1" fmla="*/ 0 h 444"/>
                <a:gd name="T2" fmla="*/ 51 w 308"/>
                <a:gd name="T3" fmla="*/ 22 h 444"/>
                <a:gd name="T4" fmla="*/ 34 w 308"/>
                <a:gd name="T5" fmla="*/ 48 h 444"/>
                <a:gd name="T6" fmla="*/ 33 w 308"/>
                <a:gd name="T7" fmla="*/ 60 h 444"/>
                <a:gd name="T8" fmla="*/ 8 w 308"/>
                <a:gd name="T9" fmla="*/ 108 h 444"/>
                <a:gd name="T10" fmla="*/ 3 w 308"/>
                <a:gd name="T11" fmla="*/ 124 h 444"/>
                <a:gd name="T12" fmla="*/ 0 w 308"/>
                <a:gd name="T13" fmla="*/ 156 h 444"/>
                <a:gd name="T14" fmla="*/ 14 w 308"/>
                <a:gd name="T15" fmla="*/ 183 h 444"/>
                <a:gd name="T16" fmla="*/ 20 w 308"/>
                <a:gd name="T17" fmla="*/ 212 h 444"/>
                <a:gd name="T18" fmla="*/ 37 w 308"/>
                <a:gd name="T19" fmla="*/ 266 h 444"/>
                <a:gd name="T20" fmla="*/ 107 w 308"/>
                <a:gd name="T21" fmla="*/ 444 h 444"/>
                <a:gd name="T22" fmla="*/ 296 w 308"/>
                <a:gd name="T23" fmla="*/ 388 h 444"/>
                <a:gd name="T24" fmla="*/ 224 w 308"/>
                <a:gd name="T25" fmla="*/ 293 h 444"/>
                <a:gd name="T26" fmla="*/ 228 w 308"/>
                <a:gd name="T27" fmla="*/ 290 h 444"/>
                <a:gd name="T28" fmla="*/ 228 w 308"/>
                <a:gd name="T29" fmla="*/ 286 h 444"/>
                <a:gd name="T30" fmla="*/ 155 w 308"/>
                <a:gd name="T31" fmla="*/ 126 h 444"/>
                <a:gd name="T32" fmla="*/ 128 w 308"/>
                <a:gd name="T33" fmla="*/ 72 h 444"/>
                <a:gd name="T34" fmla="*/ 107 w 308"/>
                <a:gd name="T35" fmla="*/ 21 h 444"/>
                <a:gd name="T36" fmla="*/ 100 w 308"/>
                <a:gd name="T37" fmla="*/ 12 h 444"/>
                <a:gd name="T38" fmla="*/ 92 w 308"/>
                <a:gd name="T39" fmla="*/ 7 h 444"/>
                <a:gd name="T40" fmla="*/ 76 w 308"/>
                <a:gd name="T4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8" h="444">
                  <a:moveTo>
                    <a:pt x="76" y="0"/>
                  </a:moveTo>
                  <a:cubicBezTo>
                    <a:pt x="67" y="7"/>
                    <a:pt x="59" y="14"/>
                    <a:pt x="51" y="22"/>
                  </a:cubicBezTo>
                  <a:cubicBezTo>
                    <a:pt x="43" y="29"/>
                    <a:pt x="36" y="38"/>
                    <a:pt x="34" y="48"/>
                  </a:cubicBezTo>
                  <a:cubicBezTo>
                    <a:pt x="33" y="52"/>
                    <a:pt x="33" y="56"/>
                    <a:pt x="33" y="60"/>
                  </a:cubicBezTo>
                  <a:cubicBezTo>
                    <a:pt x="30" y="78"/>
                    <a:pt x="15" y="92"/>
                    <a:pt x="8" y="108"/>
                  </a:cubicBezTo>
                  <a:cubicBezTo>
                    <a:pt x="6" y="114"/>
                    <a:pt x="4" y="119"/>
                    <a:pt x="3" y="124"/>
                  </a:cubicBezTo>
                  <a:cubicBezTo>
                    <a:pt x="1" y="135"/>
                    <a:pt x="0" y="145"/>
                    <a:pt x="0" y="156"/>
                  </a:cubicBezTo>
                  <a:cubicBezTo>
                    <a:pt x="0" y="166"/>
                    <a:pt x="10" y="173"/>
                    <a:pt x="14" y="183"/>
                  </a:cubicBezTo>
                  <a:cubicBezTo>
                    <a:pt x="17" y="192"/>
                    <a:pt x="19" y="202"/>
                    <a:pt x="20" y="212"/>
                  </a:cubicBezTo>
                  <a:cubicBezTo>
                    <a:pt x="24" y="230"/>
                    <a:pt x="30" y="248"/>
                    <a:pt x="37" y="266"/>
                  </a:cubicBezTo>
                  <a:cubicBezTo>
                    <a:pt x="50" y="303"/>
                    <a:pt x="94" y="406"/>
                    <a:pt x="107" y="444"/>
                  </a:cubicBezTo>
                  <a:cubicBezTo>
                    <a:pt x="149" y="433"/>
                    <a:pt x="259" y="409"/>
                    <a:pt x="296" y="388"/>
                  </a:cubicBezTo>
                  <a:cubicBezTo>
                    <a:pt x="308" y="380"/>
                    <a:pt x="211" y="298"/>
                    <a:pt x="224" y="293"/>
                  </a:cubicBezTo>
                  <a:cubicBezTo>
                    <a:pt x="225" y="292"/>
                    <a:pt x="227" y="291"/>
                    <a:pt x="228" y="290"/>
                  </a:cubicBezTo>
                  <a:cubicBezTo>
                    <a:pt x="228" y="288"/>
                    <a:pt x="228" y="287"/>
                    <a:pt x="228" y="286"/>
                  </a:cubicBezTo>
                  <a:cubicBezTo>
                    <a:pt x="215" y="229"/>
                    <a:pt x="174" y="182"/>
                    <a:pt x="155" y="126"/>
                  </a:cubicBezTo>
                  <a:cubicBezTo>
                    <a:pt x="149" y="106"/>
                    <a:pt x="137" y="90"/>
                    <a:pt x="128" y="72"/>
                  </a:cubicBezTo>
                  <a:cubicBezTo>
                    <a:pt x="120" y="55"/>
                    <a:pt x="116" y="37"/>
                    <a:pt x="107" y="21"/>
                  </a:cubicBezTo>
                  <a:cubicBezTo>
                    <a:pt x="105" y="18"/>
                    <a:pt x="102" y="15"/>
                    <a:pt x="100" y="12"/>
                  </a:cubicBezTo>
                  <a:cubicBezTo>
                    <a:pt x="97" y="10"/>
                    <a:pt x="95" y="9"/>
                    <a:pt x="92" y="7"/>
                  </a:cubicBezTo>
                  <a:cubicBezTo>
                    <a:pt x="87" y="5"/>
                    <a:pt x="82" y="3"/>
                    <a:pt x="76" y="0"/>
                  </a:cubicBezTo>
                  <a:close/>
                </a:path>
              </a:pathLst>
            </a:custGeom>
            <a:solidFill>
              <a:srgbClr val="514E7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4" name="íṧḻiďè"/>
            <p:cNvSpPr/>
            <p:nvPr/>
          </p:nvSpPr>
          <p:spPr bwMode="auto">
            <a:xfrm>
              <a:off x="8101013" y="3836988"/>
              <a:ext cx="179388" cy="177800"/>
            </a:xfrm>
            <a:prstGeom prst="ellipse">
              <a:avLst/>
            </a:pr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95" name="ïSļiďe"/>
            <p:cNvSpPr/>
            <p:nvPr/>
          </p:nvSpPr>
          <p:spPr bwMode="auto">
            <a:xfrm>
              <a:off x="8281988" y="3957638"/>
              <a:ext cx="355600" cy="503238"/>
            </a:xfrm>
            <a:custGeom>
              <a:avLst/>
              <a:gdLst>
                <a:gd name="T0" fmla="*/ 0 w 259"/>
                <a:gd name="T1" fmla="*/ 7 h 367"/>
                <a:gd name="T2" fmla="*/ 24 w 259"/>
                <a:gd name="T3" fmla="*/ 4 h 367"/>
                <a:gd name="T4" fmla="*/ 31 w 259"/>
                <a:gd name="T5" fmla="*/ 15 h 367"/>
                <a:gd name="T6" fmla="*/ 63 w 259"/>
                <a:gd name="T7" fmla="*/ 16 h 367"/>
                <a:gd name="T8" fmla="*/ 78 w 259"/>
                <a:gd name="T9" fmla="*/ 17 h 367"/>
                <a:gd name="T10" fmla="*/ 91 w 259"/>
                <a:gd name="T11" fmla="*/ 25 h 367"/>
                <a:gd name="T12" fmla="*/ 93 w 259"/>
                <a:gd name="T13" fmla="*/ 26 h 367"/>
                <a:gd name="T14" fmla="*/ 94 w 259"/>
                <a:gd name="T15" fmla="*/ 26 h 367"/>
                <a:gd name="T16" fmla="*/ 110 w 259"/>
                <a:gd name="T17" fmla="*/ 23 h 367"/>
                <a:gd name="T18" fmla="*/ 157 w 259"/>
                <a:gd name="T19" fmla="*/ 44 h 367"/>
                <a:gd name="T20" fmla="*/ 163 w 259"/>
                <a:gd name="T21" fmla="*/ 51 h 367"/>
                <a:gd name="T22" fmla="*/ 165 w 259"/>
                <a:gd name="T23" fmla="*/ 61 h 367"/>
                <a:gd name="T24" fmla="*/ 183 w 259"/>
                <a:gd name="T25" fmla="*/ 149 h 367"/>
                <a:gd name="T26" fmla="*/ 192 w 259"/>
                <a:gd name="T27" fmla="*/ 163 h 367"/>
                <a:gd name="T28" fmla="*/ 203 w 259"/>
                <a:gd name="T29" fmla="*/ 179 h 367"/>
                <a:gd name="T30" fmla="*/ 206 w 259"/>
                <a:gd name="T31" fmla="*/ 227 h 367"/>
                <a:gd name="T32" fmla="*/ 217 w 259"/>
                <a:gd name="T33" fmla="*/ 244 h 367"/>
                <a:gd name="T34" fmla="*/ 227 w 259"/>
                <a:gd name="T35" fmla="*/ 267 h 367"/>
                <a:gd name="T36" fmla="*/ 227 w 259"/>
                <a:gd name="T37" fmla="*/ 278 h 367"/>
                <a:gd name="T38" fmla="*/ 229 w 259"/>
                <a:gd name="T39" fmla="*/ 293 h 367"/>
                <a:gd name="T40" fmla="*/ 237 w 259"/>
                <a:gd name="T41" fmla="*/ 319 h 367"/>
                <a:gd name="T42" fmla="*/ 259 w 259"/>
                <a:gd name="T43" fmla="*/ 356 h 367"/>
                <a:gd name="T44" fmla="*/ 166 w 259"/>
                <a:gd name="T45" fmla="*/ 356 h 367"/>
                <a:gd name="T46" fmla="*/ 155 w 259"/>
                <a:gd name="T47" fmla="*/ 350 h 367"/>
                <a:gd name="T48" fmla="*/ 135 w 259"/>
                <a:gd name="T49" fmla="*/ 317 h 367"/>
                <a:gd name="T50" fmla="*/ 123 w 259"/>
                <a:gd name="T51" fmla="*/ 275 h 367"/>
                <a:gd name="T52" fmla="*/ 121 w 259"/>
                <a:gd name="T53" fmla="*/ 261 h 367"/>
                <a:gd name="T54" fmla="*/ 103 w 259"/>
                <a:gd name="T55" fmla="*/ 244 h 367"/>
                <a:gd name="T56" fmla="*/ 81 w 259"/>
                <a:gd name="T57" fmla="*/ 227 h 367"/>
                <a:gd name="T58" fmla="*/ 72 w 259"/>
                <a:gd name="T59" fmla="*/ 202 h 367"/>
                <a:gd name="T60" fmla="*/ 75 w 259"/>
                <a:gd name="T61" fmla="*/ 188 h 367"/>
                <a:gd name="T62" fmla="*/ 69 w 259"/>
                <a:gd name="T63" fmla="*/ 177 h 367"/>
                <a:gd name="T64" fmla="*/ 30 w 259"/>
                <a:gd name="T65" fmla="*/ 121 h 367"/>
                <a:gd name="T66" fmla="*/ 28 w 259"/>
                <a:gd name="T67" fmla="*/ 85 h 367"/>
                <a:gd name="T68" fmla="*/ 27 w 259"/>
                <a:gd name="T69" fmla="*/ 62 h 367"/>
                <a:gd name="T70" fmla="*/ 17 w 259"/>
                <a:gd name="T71" fmla="*/ 39 h 367"/>
                <a:gd name="T72" fmla="*/ 17 w 259"/>
                <a:gd name="T73" fmla="*/ 32 h 367"/>
                <a:gd name="T74" fmla="*/ 12 w 259"/>
                <a:gd name="T75" fmla="*/ 24 h 367"/>
                <a:gd name="T76" fmla="*/ 0 w 259"/>
                <a:gd name="T77" fmla="*/ 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9" h="367">
                  <a:moveTo>
                    <a:pt x="0" y="7"/>
                  </a:moveTo>
                  <a:cubicBezTo>
                    <a:pt x="6" y="1"/>
                    <a:pt x="16" y="0"/>
                    <a:pt x="24" y="4"/>
                  </a:cubicBezTo>
                  <a:cubicBezTo>
                    <a:pt x="29" y="6"/>
                    <a:pt x="32" y="10"/>
                    <a:pt x="31" y="15"/>
                  </a:cubicBezTo>
                  <a:cubicBezTo>
                    <a:pt x="63" y="16"/>
                    <a:pt x="63" y="16"/>
                    <a:pt x="63" y="16"/>
                  </a:cubicBezTo>
                  <a:cubicBezTo>
                    <a:pt x="68" y="16"/>
                    <a:pt x="73" y="16"/>
                    <a:pt x="78" y="17"/>
                  </a:cubicBezTo>
                  <a:cubicBezTo>
                    <a:pt x="84" y="18"/>
                    <a:pt x="88" y="21"/>
                    <a:pt x="91" y="25"/>
                  </a:cubicBezTo>
                  <a:cubicBezTo>
                    <a:pt x="92" y="26"/>
                    <a:pt x="92" y="26"/>
                    <a:pt x="93" y="26"/>
                  </a:cubicBezTo>
                  <a:cubicBezTo>
                    <a:pt x="93" y="26"/>
                    <a:pt x="94" y="26"/>
                    <a:pt x="94" y="26"/>
                  </a:cubicBezTo>
                  <a:cubicBezTo>
                    <a:pt x="99" y="23"/>
                    <a:pt x="105" y="22"/>
                    <a:pt x="110" y="23"/>
                  </a:cubicBezTo>
                  <a:cubicBezTo>
                    <a:pt x="128" y="24"/>
                    <a:pt x="144" y="33"/>
                    <a:pt x="157" y="44"/>
                  </a:cubicBezTo>
                  <a:cubicBezTo>
                    <a:pt x="160" y="45"/>
                    <a:pt x="162" y="48"/>
                    <a:pt x="163" y="51"/>
                  </a:cubicBezTo>
                  <a:cubicBezTo>
                    <a:pt x="164" y="54"/>
                    <a:pt x="163" y="59"/>
                    <a:pt x="165" y="61"/>
                  </a:cubicBezTo>
                  <a:cubicBezTo>
                    <a:pt x="165" y="92"/>
                    <a:pt x="176" y="120"/>
                    <a:pt x="183" y="149"/>
                  </a:cubicBezTo>
                  <a:cubicBezTo>
                    <a:pt x="184" y="154"/>
                    <a:pt x="189" y="159"/>
                    <a:pt x="192" y="163"/>
                  </a:cubicBezTo>
                  <a:cubicBezTo>
                    <a:pt x="197" y="168"/>
                    <a:pt x="200" y="173"/>
                    <a:pt x="203" y="179"/>
                  </a:cubicBezTo>
                  <a:cubicBezTo>
                    <a:pt x="209" y="194"/>
                    <a:pt x="201" y="212"/>
                    <a:pt x="206" y="227"/>
                  </a:cubicBezTo>
                  <a:cubicBezTo>
                    <a:pt x="209" y="233"/>
                    <a:pt x="213" y="239"/>
                    <a:pt x="217" y="244"/>
                  </a:cubicBezTo>
                  <a:cubicBezTo>
                    <a:pt x="223" y="251"/>
                    <a:pt x="226" y="259"/>
                    <a:pt x="227" y="267"/>
                  </a:cubicBezTo>
                  <a:cubicBezTo>
                    <a:pt x="227" y="271"/>
                    <a:pt x="227" y="274"/>
                    <a:pt x="227" y="278"/>
                  </a:cubicBezTo>
                  <a:cubicBezTo>
                    <a:pt x="227" y="283"/>
                    <a:pt x="228" y="288"/>
                    <a:pt x="229" y="293"/>
                  </a:cubicBezTo>
                  <a:cubicBezTo>
                    <a:pt x="232" y="301"/>
                    <a:pt x="234" y="310"/>
                    <a:pt x="237" y="319"/>
                  </a:cubicBezTo>
                  <a:cubicBezTo>
                    <a:pt x="241" y="333"/>
                    <a:pt x="246" y="349"/>
                    <a:pt x="259" y="356"/>
                  </a:cubicBezTo>
                  <a:cubicBezTo>
                    <a:pt x="228" y="362"/>
                    <a:pt x="196" y="367"/>
                    <a:pt x="166" y="356"/>
                  </a:cubicBezTo>
                  <a:cubicBezTo>
                    <a:pt x="162" y="355"/>
                    <a:pt x="158" y="353"/>
                    <a:pt x="155" y="350"/>
                  </a:cubicBezTo>
                  <a:cubicBezTo>
                    <a:pt x="144" y="343"/>
                    <a:pt x="139" y="330"/>
                    <a:pt x="135" y="317"/>
                  </a:cubicBezTo>
                  <a:cubicBezTo>
                    <a:pt x="129" y="304"/>
                    <a:pt x="124" y="290"/>
                    <a:pt x="123" y="275"/>
                  </a:cubicBezTo>
                  <a:cubicBezTo>
                    <a:pt x="123" y="270"/>
                    <a:pt x="123" y="266"/>
                    <a:pt x="121" y="261"/>
                  </a:cubicBezTo>
                  <a:cubicBezTo>
                    <a:pt x="118" y="253"/>
                    <a:pt x="110" y="249"/>
                    <a:pt x="103" y="244"/>
                  </a:cubicBezTo>
                  <a:cubicBezTo>
                    <a:pt x="95" y="240"/>
                    <a:pt x="88" y="234"/>
                    <a:pt x="81" y="227"/>
                  </a:cubicBezTo>
                  <a:cubicBezTo>
                    <a:pt x="75" y="220"/>
                    <a:pt x="72" y="211"/>
                    <a:pt x="72" y="202"/>
                  </a:cubicBezTo>
                  <a:cubicBezTo>
                    <a:pt x="73" y="197"/>
                    <a:pt x="75" y="193"/>
                    <a:pt x="75" y="188"/>
                  </a:cubicBezTo>
                  <a:cubicBezTo>
                    <a:pt x="75" y="183"/>
                    <a:pt x="73" y="179"/>
                    <a:pt x="69" y="177"/>
                  </a:cubicBezTo>
                  <a:cubicBezTo>
                    <a:pt x="46" y="170"/>
                    <a:pt x="35" y="144"/>
                    <a:pt x="30" y="121"/>
                  </a:cubicBezTo>
                  <a:cubicBezTo>
                    <a:pt x="28" y="109"/>
                    <a:pt x="27" y="97"/>
                    <a:pt x="28" y="85"/>
                  </a:cubicBezTo>
                  <a:cubicBezTo>
                    <a:pt x="27" y="62"/>
                    <a:pt x="27" y="62"/>
                    <a:pt x="27" y="62"/>
                  </a:cubicBezTo>
                  <a:cubicBezTo>
                    <a:pt x="21" y="56"/>
                    <a:pt x="17" y="48"/>
                    <a:pt x="17" y="39"/>
                  </a:cubicBezTo>
                  <a:cubicBezTo>
                    <a:pt x="18" y="37"/>
                    <a:pt x="18" y="35"/>
                    <a:pt x="17" y="32"/>
                  </a:cubicBezTo>
                  <a:cubicBezTo>
                    <a:pt x="16" y="29"/>
                    <a:pt x="14" y="26"/>
                    <a:pt x="12" y="24"/>
                  </a:cubicBezTo>
                  <a:cubicBezTo>
                    <a:pt x="7" y="19"/>
                    <a:pt x="3" y="13"/>
                    <a:pt x="0" y="7"/>
                  </a:cubicBezTo>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6" name="iṧļïḑé"/>
            <p:cNvSpPr/>
            <p:nvPr/>
          </p:nvSpPr>
          <p:spPr bwMode="auto">
            <a:xfrm>
              <a:off x="8178801" y="4040188"/>
              <a:ext cx="117475" cy="287338"/>
            </a:xfrm>
            <a:custGeom>
              <a:avLst/>
              <a:gdLst>
                <a:gd name="T0" fmla="*/ 6 w 86"/>
                <a:gd name="T1" fmla="*/ 21 h 210"/>
                <a:gd name="T2" fmla="*/ 5 w 86"/>
                <a:gd name="T3" fmla="*/ 43 h 210"/>
                <a:gd name="T4" fmla="*/ 2 w 86"/>
                <a:gd name="T5" fmla="*/ 51 h 210"/>
                <a:gd name="T6" fmla="*/ 5 w 86"/>
                <a:gd name="T7" fmla="*/ 82 h 210"/>
                <a:gd name="T8" fmla="*/ 21 w 86"/>
                <a:gd name="T9" fmla="*/ 109 h 210"/>
                <a:gd name="T10" fmla="*/ 26 w 86"/>
                <a:gd name="T11" fmla="*/ 118 h 210"/>
                <a:gd name="T12" fmla="*/ 28 w 86"/>
                <a:gd name="T13" fmla="*/ 129 h 210"/>
                <a:gd name="T14" fmla="*/ 35 w 86"/>
                <a:gd name="T15" fmla="*/ 171 h 210"/>
                <a:gd name="T16" fmla="*/ 51 w 86"/>
                <a:gd name="T17" fmla="*/ 206 h 210"/>
                <a:gd name="T18" fmla="*/ 57 w 86"/>
                <a:gd name="T19" fmla="*/ 210 h 210"/>
                <a:gd name="T20" fmla="*/ 62 w 86"/>
                <a:gd name="T21" fmla="*/ 209 h 210"/>
                <a:gd name="T22" fmla="*/ 79 w 86"/>
                <a:gd name="T23" fmla="*/ 203 h 210"/>
                <a:gd name="T24" fmla="*/ 83 w 86"/>
                <a:gd name="T25" fmla="*/ 201 h 210"/>
                <a:gd name="T26" fmla="*/ 85 w 86"/>
                <a:gd name="T27" fmla="*/ 194 h 210"/>
                <a:gd name="T28" fmla="*/ 78 w 86"/>
                <a:gd name="T29" fmla="*/ 155 h 210"/>
                <a:gd name="T30" fmla="*/ 38 w 86"/>
                <a:gd name="T31" fmla="*/ 41 h 210"/>
                <a:gd name="T32" fmla="*/ 26 w 86"/>
                <a:gd name="T33" fmla="*/ 4 h 210"/>
                <a:gd name="T34" fmla="*/ 20 w 86"/>
                <a:gd name="T35" fmla="*/ 4 h 210"/>
                <a:gd name="T36" fmla="*/ 14 w 86"/>
                <a:gd name="T37" fmla="*/ 7 h 210"/>
                <a:gd name="T38" fmla="*/ 6 w 86"/>
                <a:gd name="T39" fmla="*/ 2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10">
                  <a:moveTo>
                    <a:pt x="6" y="21"/>
                  </a:moveTo>
                  <a:cubicBezTo>
                    <a:pt x="5" y="29"/>
                    <a:pt x="7" y="36"/>
                    <a:pt x="5" y="43"/>
                  </a:cubicBezTo>
                  <a:cubicBezTo>
                    <a:pt x="4" y="46"/>
                    <a:pt x="3" y="48"/>
                    <a:pt x="2" y="51"/>
                  </a:cubicBezTo>
                  <a:cubicBezTo>
                    <a:pt x="0" y="61"/>
                    <a:pt x="1" y="72"/>
                    <a:pt x="5" y="82"/>
                  </a:cubicBezTo>
                  <a:cubicBezTo>
                    <a:pt x="10" y="91"/>
                    <a:pt x="15" y="100"/>
                    <a:pt x="21" y="109"/>
                  </a:cubicBezTo>
                  <a:cubicBezTo>
                    <a:pt x="23" y="111"/>
                    <a:pt x="25" y="115"/>
                    <a:pt x="26" y="118"/>
                  </a:cubicBezTo>
                  <a:cubicBezTo>
                    <a:pt x="27" y="121"/>
                    <a:pt x="28" y="125"/>
                    <a:pt x="28" y="129"/>
                  </a:cubicBezTo>
                  <a:cubicBezTo>
                    <a:pt x="29" y="143"/>
                    <a:pt x="32" y="157"/>
                    <a:pt x="35" y="171"/>
                  </a:cubicBezTo>
                  <a:cubicBezTo>
                    <a:pt x="39" y="184"/>
                    <a:pt x="42" y="196"/>
                    <a:pt x="51" y="206"/>
                  </a:cubicBezTo>
                  <a:cubicBezTo>
                    <a:pt x="52" y="208"/>
                    <a:pt x="54" y="210"/>
                    <a:pt x="57" y="210"/>
                  </a:cubicBezTo>
                  <a:cubicBezTo>
                    <a:pt x="59" y="210"/>
                    <a:pt x="61" y="210"/>
                    <a:pt x="62" y="209"/>
                  </a:cubicBezTo>
                  <a:cubicBezTo>
                    <a:pt x="79" y="203"/>
                    <a:pt x="79" y="203"/>
                    <a:pt x="79" y="203"/>
                  </a:cubicBezTo>
                  <a:cubicBezTo>
                    <a:pt x="80" y="202"/>
                    <a:pt x="82" y="202"/>
                    <a:pt x="83" y="201"/>
                  </a:cubicBezTo>
                  <a:cubicBezTo>
                    <a:pt x="84" y="199"/>
                    <a:pt x="85" y="197"/>
                    <a:pt x="85" y="194"/>
                  </a:cubicBezTo>
                  <a:cubicBezTo>
                    <a:pt x="86" y="181"/>
                    <a:pt x="82" y="168"/>
                    <a:pt x="78" y="155"/>
                  </a:cubicBezTo>
                  <a:cubicBezTo>
                    <a:pt x="64" y="117"/>
                    <a:pt x="46" y="80"/>
                    <a:pt x="38" y="41"/>
                  </a:cubicBezTo>
                  <a:cubicBezTo>
                    <a:pt x="35" y="30"/>
                    <a:pt x="34" y="13"/>
                    <a:pt x="26" y="4"/>
                  </a:cubicBezTo>
                  <a:cubicBezTo>
                    <a:pt x="23" y="0"/>
                    <a:pt x="24" y="2"/>
                    <a:pt x="20" y="4"/>
                  </a:cubicBezTo>
                  <a:cubicBezTo>
                    <a:pt x="18" y="5"/>
                    <a:pt x="16" y="6"/>
                    <a:pt x="14" y="7"/>
                  </a:cubicBezTo>
                  <a:cubicBezTo>
                    <a:pt x="9" y="10"/>
                    <a:pt x="6" y="16"/>
                    <a:pt x="6" y="21"/>
                  </a:cubicBezTo>
                  <a:close/>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97" name="ïṩľiḓè"/>
            <p:cNvSpPr/>
            <p:nvPr/>
          </p:nvSpPr>
          <p:spPr bwMode="auto">
            <a:xfrm>
              <a:off x="8248651" y="4013201"/>
              <a:ext cx="114300" cy="250825"/>
            </a:xfrm>
            <a:custGeom>
              <a:avLst/>
              <a:gdLst>
                <a:gd name="T0" fmla="*/ 5 w 83"/>
                <a:gd name="T1" fmla="*/ 113 h 183"/>
                <a:gd name="T2" fmla="*/ 18 w 83"/>
                <a:gd name="T3" fmla="*/ 183 h 183"/>
                <a:gd name="T4" fmla="*/ 82 w 83"/>
                <a:gd name="T5" fmla="*/ 166 h 183"/>
                <a:gd name="T6" fmla="*/ 77 w 83"/>
                <a:gd name="T7" fmla="*/ 146 h 183"/>
                <a:gd name="T8" fmla="*/ 66 w 83"/>
                <a:gd name="T9" fmla="*/ 100 h 183"/>
                <a:gd name="T10" fmla="*/ 53 w 83"/>
                <a:gd name="T11" fmla="*/ 67 h 183"/>
                <a:gd name="T12" fmla="*/ 48 w 83"/>
                <a:gd name="T13" fmla="*/ 46 h 183"/>
                <a:gd name="T14" fmla="*/ 40 w 83"/>
                <a:gd name="T15" fmla="*/ 26 h 183"/>
                <a:gd name="T16" fmla="*/ 26 w 83"/>
                <a:gd name="T17" fmla="*/ 0 h 183"/>
                <a:gd name="T18" fmla="*/ 5 w 83"/>
                <a:gd name="T19" fmla="*/ 14 h 183"/>
                <a:gd name="T20" fmla="*/ 1 w 83"/>
                <a:gd name="T21" fmla="*/ 28 h 183"/>
                <a:gd name="T22" fmla="*/ 3 w 83"/>
                <a:gd name="T23" fmla="*/ 72 h 183"/>
                <a:gd name="T24" fmla="*/ 5 w 83"/>
                <a:gd name="T25" fmla="*/ 11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183">
                  <a:moveTo>
                    <a:pt x="5" y="113"/>
                  </a:moveTo>
                  <a:cubicBezTo>
                    <a:pt x="9" y="136"/>
                    <a:pt x="13" y="159"/>
                    <a:pt x="18" y="183"/>
                  </a:cubicBezTo>
                  <a:cubicBezTo>
                    <a:pt x="82" y="166"/>
                    <a:pt x="82" y="166"/>
                    <a:pt x="82" y="166"/>
                  </a:cubicBezTo>
                  <a:cubicBezTo>
                    <a:pt x="83" y="159"/>
                    <a:pt x="79" y="153"/>
                    <a:pt x="77" y="146"/>
                  </a:cubicBezTo>
                  <a:cubicBezTo>
                    <a:pt x="71" y="132"/>
                    <a:pt x="71" y="115"/>
                    <a:pt x="66" y="100"/>
                  </a:cubicBezTo>
                  <a:cubicBezTo>
                    <a:pt x="62" y="89"/>
                    <a:pt x="56" y="78"/>
                    <a:pt x="53" y="67"/>
                  </a:cubicBezTo>
                  <a:cubicBezTo>
                    <a:pt x="51" y="60"/>
                    <a:pt x="50" y="53"/>
                    <a:pt x="48" y="46"/>
                  </a:cubicBezTo>
                  <a:cubicBezTo>
                    <a:pt x="46" y="39"/>
                    <a:pt x="43" y="33"/>
                    <a:pt x="40" y="26"/>
                  </a:cubicBezTo>
                  <a:cubicBezTo>
                    <a:pt x="37" y="17"/>
                    <a:pt x="32" y="8"/>
                    <a:pt x="26" y="0"/>
                  </a:cubicBezTo>
                  <a:cubicBezTo>
                    <a:pt x="18" y="3"/>
                    <a:pt x="9" y="7"/>
                    <a:pt x="5" y="14"/>
                  </a:cubicBezTo>
                  <a:cubicBezTo>
                    <a:pt x="2" y="19"/>
                    <a:pt x="1" y="23"/>
                    <a:pt x="1" y="28"/>
                  </a:cubicBezTo>
                  <a:cubicBezTo>
                    <a:pt x="0" y="43"/>
                    <a:pt x="5" y="57"/>
                    <a:pt x="3" y="72"/>
                  </a:cubicBezTo>
                  <a:cubicBezTo>
                    <a:pt x="1" y="85"/>
                    <a:pt x="2" y="99"/>
                    <a:pt x="5" y="113"/>
                  </a:cubicBezTo>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98" name="îSḷiḓe"/>
            <p:cNvSpPr/>
            <p:nvPr/>
          </p:nvSpPr>
          <p:spPr bwMode="auto">
            <a:xfrm>
              <a:off x="8313738" y="4392613"/>
              <a:ext cx="619125" cy="831850"/>
            </a:xfrm>
            <a:custGeom>
              <a:avLst/>
              <a:gdLst>
                <a:gd name="T0" fmla="*/ 31 w 451"/>
                <a:gd name="T1" fmla="*/ 189 h 606"/>
                <a:gd name="T2" fmla="*/ 14 w 451"/>
                <a:gd name="T3" fmla="*/ 267 h 606"/>
                <a:gd name="T4" fmla="*/ 1 w 451"/>
                <a:gd name="T5" fmla="*/ 319 h 606"/>
                <a:gd name="T6" fmla="*/ 7 w 451"/>
                <a:gd name="T7" fmla="*/ 376 h 606"/>
                <a:gd name="T8" fmla="*/ 16 w 451"/>
                <a:gd name="T9" fmla="*/ 402 h 606"/>
                <a:gd name="T10" fmla="*/ 26 w 451"/>
                <a:gd name="T11" fmla="*/ 454 h 606"/>
                <a:gd name="T12" fmla="*/ 129 w 451"/>
                <a:gd name="T13" fmla="*/ 596 h 606"/>
                <a:gd name="T14" fmla="*/ 137 w 451"/>
                <a:gd name="T15" fmla="*/ 580 h 606"/>
                <a:gd name="T16" fmla="*/ 123 w 451"/>
                <a:gd name="T17" fmla="*/ 514 h 606"/>
                <a:gd name="T18" fmla="*/ 119 w 451"/>
                <a:gd name="T19" fmla="*/ 487 h 606"/>
                <a:gd name="T20" fmla="*/ 117 w 451"/>
                <a:gd name="T21" fmla="*/ 452 h 606"/>
                <a:gd name="T22" fmla="*/ 102 w 451"/>
                <a:gd name="T23" fmla="*/ 390 h 606"/>
                <a:gd name="T24" fmla="*/ 99 w 451"/>
                <a:gd name="T25" fmla="*/ 380 h 606"/>
                <a:gd name="T26" fmla="*/ 91 w 451"/>
                <a:gd name="T27" fmla="*/ 367 h 606"/>
                <a:gd name="T28" fmla="*/ 93 w 451"/>
                <a:gd name="T29" fmla="*/ 349 h 606"/>
                <a:gd name="T30" fmla="*/ 96 w 451"/>
                <a:gd name="T31" fmla="*/ 338 h 606"/>
                <a:gd name="T32" fmla="*/ 93 w 451"/>
                <a:gd name="T33" fmla="*/ 328 h 606"/>
                <a:gd name="T34" fmla="*/ 110 w 451"/>
                <a:gd name="T35" fmla="*/ 289 h 606"/>
                <a:gd name="T36" fmla="*/ 145 w 451"/>
                <a:gd name="T37" fmla="*/ 200 h 606"/>
                <a:gd name="T38" fmla="*/ 168 w 451"/>
                <a:gd name="T39" fmla="*/ 222 h 606"/>
                <a:gd name="T40" fmla="*/ 200 w 451"/>
                <a:gd name="T41" fmla="*/ 315 h 606"/>
                <a:gd name="T42" fmla="*/ 209 w 451"/>
                <a:gd name="T43" fmla="*/ 338 h 606"/>
                <a:gd name="T44" fmla="*/ 227 w 451"/>
                <a:gd name="T45" fmla="*/ 374 h 606"/>
                <a:gd name="T46" fmla="*/ 247 w 451"/>
                <a:gd name="T47" fmla="*/ 394 h 606"/>
                <a:gd name="T48" fmla="*/ 258 w 451"/>
                <a:gd name="T49" fmla="*/ 410 h 606"/>
                <a:gd name="T50" fmla="*/ 279 w 451"/>
                <a:gd name="T51" fmla="*/ 421 h 606"/>
                <a:gd name="T52" fmla="*/ 337 w 451"/>
                <a:gd name="T53" fmla="*/ 488 h 606"/>
                <a:gd name="T54" fmla="*/ 365 w 451"/>
                <a:gd name="T55" fmla="*/ 527 h 606"/>
                <a:gd name="T56" fmla="*/ 377 w 451"/>
                <a:gd name="T57" fmla="*/ 554 h 606"/>
                <a:gd name="T58" fmla="*/ 440 w 451"/>
                <a:gd name="T59" fmla="*/ 549 h 606"/>
                <a:gd name="T60" fmla="*/ 450 w 451"/>
                <a:gd name="T61" fmla="*/ 528 h 606"/>
                <a:gd name="T62" fmla="*/ 416 w 451"/>
                <a:gd name="T63" fmla="*/ 478 h 606"/>
                <a:gd name="T64" fmla="*/ 325 w 451"/>
                <a:gd name="T65" fmla="*/ 350 h 606"/>
                <a:gd name="T66" fmla="*/ 304 w 451"/>
                <a:gd name="T67" fmla="*/ 322 h 606"/>
                <a:gd name="T68" fmla="*/ 297 w 451"/>
                <a:gd name="T69" fmla="*/ 294 h 606"/>
                <a:gd name="T70" fmla="*/ 291 w 451"/>
                <a:gd name="T71" fmla="*/ 277 h 606"/>
                <a:gd name="T72" fmla="*/ 279 w 451"/>
                <a:gd name="T73" fmla="*/ 209 h 606"/>
                <a:gd name="T74" fmla="*/ 271 w 451"/>
                <a:gd name="T75" fmla="*/ 178 h 606"/>
                <a:gd name="T76" fmla="*/ 266 w 451"/>
                <a:gd name="T77" fmla="*/ 125 h 606"/>
                <a:gd name="T78" fmla="*/ 164 w 451"/>
                <a:gd name="T79" fmla="*/ 67 h 606"/>
                <a:gd name="T80" fmla="*/ 99 w 451"/>
                <a:gd name="T81" fmla="*/ 97 h 606"/>
                <a:gd name="T82" fmla="*/ 36 w 451"/>
                <a:gd name="T83" fmla="*/ 147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1" h="606">
                  <a:moveTo>
                    <a:pt x="36" y="147"/>
                  </a:moveTo>
                  <a:cubicBezTo>
                    <a:pt x="40" y="161"/>
                    <a:pt x="35" y="175"/>
                    <a:pt x="31" y="189"/>
                  </a:cubicBezTo>
                  <a:cubicBezTo>
                    <a:pt x="24" y="209"/>
                    <a:pt x="20" y="230"/>
                    <a:pt x="17" y="251"/>
                  </a:cubicBezTo>
                  <a:cubicBezTo>
                    <a:pt x="17" y="257"/>
                    <a:pt x="16" y="262"/>
                    <a:pt x="14" y="267"/>
                  </a:cubicBezTo>
                  <a:cubicBezTo>
                    <a:pt x="12" y="272"/>
                    <a:pt x="9" y="276"/>
                    <a:pt x="6" y="280"/>
                  </a:cubicBezTo>
                  <a:cubicBezTo>
                    <a:pt x="0" y="292"/>
                    <a:pt x="0" y="306"/>
                    <a:pt x="1" y="319"/>
                  </a:cubicBezTo>
                  <a:cubicBezTo>
                    <a:pt x="2" y="327"/>
                    <a:pt x="4" y="336"/>
                    <a:pt x="5" y="345"/>
                  </a:cubicBezTo>
                  <a:cubicBezTo>
                    <a:pt x="8" y="355"/>
                    <a:pt x="10" y="366"/>
                    <a:pt x="7" y="376"/>
                  </a:cubicBezTo>
                  <a:cubicBezTo>
                    <a:pt x="12" y="375"/>
                    <a:pt x="16" y="381"/>
                    <a:pt x="15" y="387"/>
                  </a:cubicBezTo>
                  <a:cubicBezTo>
                    <a:pt x="15" y="392"/>
                    <a:pt x="13" y="397"/>
                    <a:pt x="16" y="402"/>
                  </a:cubicBezTo>
                  <a:cubicBezTo>
                    <a:pt x="22" y="404"/>
                    <a:pt x="22" y="413"/>
                    <a:pt x="22" y="420"/>
                  </a:cubicBezTo>
                  <a:cubicBezTo>
                    <a:pt x="22" y="431"/>
                    <a:pt x="24" y="443"/>
                    <a:pt x="26" y="454"/>
                  </a:cubicBezTo>
                  <a:cubicBezTo>
                    <a:pt x="36" y="500"/>
                    <a:pt x="46" y="546"/>
                    <a:pt x="57" y="591"/>
                  </a:cubicBezTo>
                  <a:cubicBezTo>
                    <a:pt x="80" y="599"/>
                    <a:pt x="107" y="606"/>
                    <a:pt x="129" y="596"/>
                  </a:cubicBezTo>
                  <a:cubicBezTo>
                    <a:pt x="134" y="595"/>
                    <a:pt x="137" y="591"/>
                    <a:pt x="138" y="587"/>
                  </a:cubicBezTo>
                  <a:cubicBezTo>
                    <a:pt x="139" y="585"/>
                    <a:pt x="138" y="582"/>
                    <a:pt x="137" y="580"/>
                  </a:cubicBezTo>
                  <a:cubicBezTo>
                    <a:pt x="127" y="542"/>
                    <a:pt x="127" y="542"/>
                    <a:pt x="127" y="542"/>
                  </a:cubicBezTo>
                  <a:cubicBezTo>
                    <a:pt x="124" y="533"/>
                    <a:pt x="123" y="523"/>
                    <a:pt x="123" y="514"/>
                  </a:cubicBezTo>
                  <a:cubicBezTo>
                    <a:pt x="124" y="507"/>
                    <a:pt x="127" y="499"/>
                    <a:pt x="124" y="493"/>
                  </a:cubicBezTo>
                  <a:cubicBezTo>
                    <a:pt x="123" y="491"/>
                    <a:pt x="121" y="489"/>
                    <a:pt x="119" y="487"/>
                  </a:cubicBezTo>
                  <a:cubicBezTo>
                    <a:pt x="114" y="479"/>
                    <a:pt x="117" y="468"/>
                    <a:pt x="117" y="459"/>
                  </a:cubicBezTo>
                  <a:cubicBezTo>
                    <a:pt x="117" y="456"/>
                    <a:pt x="117" y="454"/>
                    <a:pt x="117" y="452"/>
                  </a:cubicBezTo>
                  <a:cubicBezTo>
                    <a:pt x="116" y="450"/>
                    <a:pt x="115" y="447"/>
                    <a:pt x="114" y="445"/>
                  </a:cubicBezTo>
                  <a:cubicBezTo>
                    <a:pt x="105" y="428"/>
                    <a:pt x="101" y="409"/>
                    <a:pt x="102" y="390"/>
                  </a:cubicBezTo>
                  <a:cubicBezTo>
                    <a:pt x="102" y="388"/>
                    <a:pt x="102" y="386"/>
                    <a:pt x="101" y="383"/>
                  </a:cubicBezTo>
                  <a:cubicBezTo>
                    <a:pt x="100" y="382"/>
                    <a:pt x="99" y="381"/>
                    <a:pt x="99" y="380"/>
                  </a:cubicBezTo>
                  <a:cubicBezTo>
                    <a:pt x="99" y="379"/>
                    <a:pt x="99" y="377"/>
                    <a:pt x="100" y="375"/>
                  </a:cubicBezTo>
                  <a:cubicBezTo>
                    <a:pt x="96" y="373"/>
                    <a:pt x="94" y="370"/>
                    <a:pt x="91" y="367"/>
                  </a:cubicBezTo>
                  <a:cubicBezTo>
                    <a:pt x="97" y="364"/>
                    <a:pt x="98" y="356"/>
                    <a:pt x="95" y="351"/>
                  </a:cubicBezTo>
                  <a:cubicBezTo>
                    <a:pt x="94" y="350"/>
                    <a:pt x="94" y="349"/>
                    <a:pt x="93" y="349"/>
                  </a:cubicBezTo>
                  <a:cubicBezTo>
                    <a:pt x="96" y="348"/>
                    <a:pt x="99" y="345"/>
                    <a:pt x="98" y="341"/>
                  </a:cubicBezTo>
                  <a:cubicBezTo>
                    <a:pt x="98" y="340"/>
                    <a:pt x="97" y="339"/>
                    <a:pt x="96" y="338"/>
                  </a:cubicBezTo>
                  <a:cubicBezTo>
                    <a:pt x="95" y="337"/>
                    <a:pt x="93" y="337"/>
                    <a:pt x="92" y="335"/>
                  </a:cubicBezTo>
                  <a:cubicBezTo>
                    <a:pt x="91" y="333"/>
                    <a:pt x="92" y="331"/>
                    <a:pt x="93" y="328"/>
                  </a:cubicBezTo>
                  <a:cubicBezTo>
                    <a:pt x="99" y="317"/>
                    <a:pt x="99" y="317"/>
                    <a:pt x="99" y="317"/>
                  </a:cubicBezTo>
                  <a:cubicBezTo>
                    <a:pt x="104" y="308"/>
                    <a:pt x="105" y="298"/>
                    <a:pt x="110" y="289"/>
                  </a:cubicBezTo>
                  <a:cubicBezTo>
                    <a:pt x="117" y="277"/>
                    <a:pt x="123" y="264"/>
                    <a:pt x="127" y="251"/>
                  </a:cubicBezTo>
                  <a:cubicBezTo>
                    <a:pt x="145" y="200"/>
                    <a:pt x="145" y="200"/>
                    <a:pt x="145" y="200"/>
                  </a:cubicBezTo>
                  <a:cubicBezTo>
                    <a:pt x="158" y="211"/>
                    <a:pt x="158" y="211"/>
                    <a:pt x="158" y="211"/>
                  </a:cubicBezTo>
                  <a:cubicBezTo>
                    <a:pt x="162" y="214"/>
                    <a:pt x="165" y="218"/>
                    <a:pt x="168" y="222"/>
                  </a:cubicBezTo>
                  <a:cubicBezTo>
                    <a:pt x="170" y="227"/>
                    <a:pt x="171" y="232"/>
                    <a:pt x="171" y="236"/>
                  </a:cubicBezTo>
                  <a:cubicBezTo>
                    <a:pt x="176" y="264"/>
                    <a:pt x="193" y="288"/>
                    <a:pt x="200" y="315"/>
                  </a:cubicBezTo>
                  <a:cubicBezTo>
                    <a:pt x="201" y="321"/>
                    <a:pt x="203" y="327"/>
                    <a:pt x="206" y="333"/>
                  </a:cubicBezTo>
                  <a:cubicBezTo>
                    <a:pt x="207" y="334"/>
                    <a:pt x="208" y="336"/>
                    <a:pt x="209" y="338"/>
                  </a:cubicBezTo>
                  <a:cubicBezTo>
                    <a:pt x="210" y="340"/>
                    <a:pt x="210" y="343"/>
                    <a:pt x="210" y="346"/>
                  </a:cubicBezTo>
                  <a:cubicBezTo>
                    <a:pt x="212" y="357"/>
                    <a:pt x="218" y="368"/>
                    <a:pt x="227" y="374"/>
                  </a:cubicBezTo>
                  <a:cubicBezTo>
                    <a:pt x="233" y="378"/>
                    <a:pt x="241" y="381"/>
                    <a:pt x="244" y="388"/>
                  </a:cubicBezTo>
                  <a:cubicBezTo>
                    <a:pt x="244" y="390"/>
                    <a:pt x="245" y="392"/>
                    <a:pt x="247" y="394"/>
                  </a:cubicBezTo>
                  <a:cubicBezTo>
                    <a:pt x="250" y="397"/>
                    <a:pt x="256" y="398"/>
                    <a:pt x="257" y="402"/>
                  </a:cubicBezTo>
                  <a:cubicBezTo>
                    <a:pt x="258" y="405"/>
                    <a:pt x="257" y="408"/>
                    <a:pt x="258" y="410"/>
                  </a:cubicBezTo>
                  <a:cubicBezTo>
                    <a:pt x="259" y="411"/>
                    <a:pt x="260" y="412"/>
                    <a:pt x="261" y="412"/>
                  </a:cubicBezTo>
                  <a:cubicBezTo>
                    <a:pt x="279" y="421"/>
                    <a:pt x="279" y="421"/>
                    <a:pt x="279" y="421"/>
                  </a:cubicBezTo>
                  <a:cubicBezTo>
                    <a:pt x="299" y="431"/>
                    <a:pt x="309" y="454"/>
                    <a:pt x="324" y="471"/>
                  </a:cubicBezTo>
                  <a:cubicBezTo>
                    <a:pt x="329" y="476"/>
                    <a:pt x="333" y="482"/>
                    <a:pt x="337" y="488"/>
                  </a:cubicBezTo>
                  <a:cubicBezTo>
                    <a:pt x="344" y="500"/>
                    <a:pt x="346" y="514"/>
                    <a:pt x="357" y="521"/>
                  </a:cubicBezTo>
                  <a:cubicBezTo>
                    <a:pt x="360" y="523"/>
                    <a:pt x="363" y="525"/>
                    <a:pt x="365" y="527"/>
                  </a:cubicBezTo>
                  <a:cubicBezTo>
                    <a:pt x="368" y="531"/>
                    <a:pt x="367" y="538"/>
                    <a:pt x="367" y="543"/>
                  </a:cubicBezTo>
                  <a:cubicBezTo>
                    <a:pt x="368" y="549"/>
                    <a:pt x="372" y="556"/>
                    <a:pt x="377" y="554"/>
                  </a:cubicBezTo>
                  <a:cubicBezTo>
                    <a:pt x="375" y="561"/>
                    <a:pt x="375" y="568"/>
                    <a:pt x="377" y="575"/>
                  </a:cubicBezTo>
                  <a:cubicBezTo>
                    <a:pt x="401" y="573"/>
                    <a:pt x="423" y="564"/>
                    <a:pt x="440" y="549"/>
                  </a:cubicBezTo>
                  <a:cubicBezTo>
                    <a:pt x="446" y="544"/>
                    <a:pt x="451" y="539"/>
                    <a:pt x="451" y="532"/>
                  </a:cubicBezTo>
                  <a:cubicBezTo>
                    <a:pt x="451" y="530"/>
                    <a:pt x="451" y="529"/>
                    <a:pt x="450" y="528"/>
                  </a:cubicBezTo>
                  <a:cubicBezTo>
                    <a:pt x="449" y="527"/>
                    <a:pt x="448" y="526"/>
                    <a:pt x="446" y="525"/>
                  </a:cubicBezTo>
                  <a:cubicBezTo>
                    <a:pt x="429" y="516"/>
                    <a:pt x="424" y="495"/>
                    <a:pt x="416" y="478"/>
                  </a:cubicBezTo>
                  <a:cubicBezTo>
                    <a:pt x="409" y="463"/>
                    <a:pt x="398" y="450"/>
                    <a:pt x="388" y="436"/>
                  </a:cubicBezTo>
                  <a:cubicBezTo>
                    <a:pt x="368" y="406"/>
                    <a:pt x="355" y="370"/>
                    <a:pt x="325" y="350"/>
                  </a:cubicBezTo>
                  <a:cubicBezTo>
                    <a:pt x="318" y="346"/>
                    <a:pt x="311" y="342"/>
                    <a:pt x="307" y="335"/>
                  </a:cubicBezTo>
                  <a:cubicBezTo>
                    <a:pt x="306" y="330"/>
                    <a:pt x="305" y="326"/>
                    <a:pt x="304" y="322"/>
                  </a:cubicBezTo>
                  <a:cubicBezTo>
                    <a:pt x="303" y="318"/>
                    <a:pt x="299" y="314"/>
                    <a:pt x="295" y="314"/>
                  </a:cubicBezTo>
                  <a:cubicBezTo>
                    <a:pt x="296" y="307"/>
                    <a:pt x="297" y="301"/>
                    <a:pt x="297" y="294"/>
                  </a:cubicBezTo>
                  <a:cubicBezTo>
                    <a:pt x="297" y="291"/>
                    <a:pt x="297" y="288"/>
                    <a:pt x="296" y="285"/>
                  </a:cubicBezTo>
                  <a:cubicBezTo>
                    <a:pt x="295" y="282"/>
                    <a:pt x="293" y="279"/>
                    <a:pt x="291" y="277"/>
                  </a:cubicBezTo>
                  <a:cubicBezTo>
                    <a:pt x="283" y="263"/>
                    <a:pt x="280" y="248"/>
                    <a:pt x="280" y="233"/>
                  </a:cubicBezTo>
                  <a:cubicBezTo>
                    <a:pt x="280" y="225"/>
                    <a:pt x="282" y="217"/>
                    <a:pt x="279" y="209"/>
                  </a:cubicBezTo>
                  <a:cubicBezTo>
                    <a:pt x="278" y="205"/>
                    <a:pt x="276" y="202"/>
                    <a:pt x="274" y="198"/>
                  </a:cubicBezTo>
                  <a:cubicBezTo>
                    <a:pt x="272" y="191"/>
                    <a:pt x="271" y="185"/>
                    <a:pt x="271" y="178"/>
                  </a:cubicBezTo>
                  <a:cubicBezTo>
                    <a:pt x="269" y="151"/>
                    <a:pt x="269" y="151"/>
                    <a:pt x="269" y="151"/>
                  </a:cubicBezTo>
                  <a:cubicBezTo>
                    <a:pt x="269" y="142"/>
                    <a:pt x="268" y="134"/>
                    <a:pt x="266" y="125"/>
                  </a:cubicBezTo>
                  <a:cubicBezTo>
                    <a:pt x="260" y="105"/>
                    <a:pt x="255" y="19"/>
                    <a:pt x="236" y="9"/>
                  </a:cubicBezTo>
                  <a:cubicBezTo>
                    <a:pt x="217" y="0"/>
                    <a:pt x="185" y="66"/>
                    <a:pt x="164" y="67"/>
                  </a:cubicBezTo>
                  <a:cubicBezTo>
                    <a:pt x="155" y="67"/>
                    <a:pt x="146" y="69"/>
                    <a:pt x="137" y="72"/>
                  </a:cubicBezTo>
                  <a:cubicBezTo>
                    <a:pt x="123" y="78"/>
                    <a:pt x="111" y="87"/>
                    <a:pt x="99" y="97"/>
                  </a:cubicBezTo>
                  <a:cubicBezTo>
                    <a:pt x="61" y="130"/>
                    <a:pt x="61" y="130"/>
                    <a:pt x="61" y="130"/>
                  </a:cubicBezTo>
                  <a:cubicBezTo>
                    <a:pt x="53" y="136"/>
                    <a:pt x="45" y="142"/>
                    <a:pt x="36" y="147"/>
                  </a:cubicBezTo>
                  <a:close/>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99" name="ïš1íḋê"/>
            <p:cNvSpPr/>
            <p:nvPr/>
          </p:nvSpPr>
          <p:spPr bwMode="auto">
            <a:xfrm>
              <a:off x="8083551" y="3800476"/>
              <a:ext cx="201613" cy="138113"/>
            </a:xfrm>
            <a:custGeom>
              <a:avLst/>
              <a:gdLst>
                <a:gd name="T0" fmla="*/ 17 w 147"/>
                <a:gd name="T1" fmla="*/ 19 h 101"/>
                <a:gd name="T2" fmla="*/ 55 w 147"/>
                <a:gd name="T3" fmla="*/ 0 h 101"/>
                <a:gd name="T4" fmla="*/ 96 w 147"/>
                <a:gd name="T5" fmla="*/ 11 h 101"/>
                <a:gd name="T6" fmla="*/ 108 w 147"/>
                <a:gd name="T7" fmla="*/ 16 h 101"/>
                <a:gd name="T8" fmla="*/ 129 w 147"/>
                <a:gd name="T9" fmla="*/ 19 h 101"/>
                <a:gd name="T10" fmla="*/ 138 w 147"/>
                <a:gd name="T11" fmla="*/ 43 h 101"/>
                <a:gd name="T12" fmla="*/ 141 w 147"/>
                <a:gd name="T13" fmla="*/ 71 h 101"/>
                <a:gd name="T14" fmla="*/ 145 w 147"/>
                <a:gd name="T15" fmla="*/ 78 h 101"/>
                <a:gd name="T16" fmla="*/ 145 w 147"/>
                <a:gd name="T17" fmla="*/ 93 h 101"/>
                <a:gd name="T18" fmla="*/ 137 w 147"/>
                <a:gd name="T19" fmla="*/ 83 h 101"/>
                <a:gd name="T20" fmla="*/ 126 w 147"/>
                <a:gd name="T21" fmla="*/ 80 h 101"/>
                <a:gd name="T22" fmla="*/ 122 w 147"/>
                <a:gd name="T23" fmla="*/ 91 h 101"/>
                <a:gd name="T24" fmla="*/ 117 w 147"/>
                <a:gd name="T25" fmla="*/ 101 h 101"/>
                <a:gd name="T26" fmla="*/ 109 w 147"/>
                <a:gd name="T27" fmla="*/ 97 h 101"/>
                <a:gd name="T28" fmla="*/ 99 w 147"/>
                <a:gd name="T29" fmla="*/ 70 h 101"/>
                <a:gd name="T30" fmla="*/ 86 w 147"/>
                <a:gd name="T31" fmla="*/ 59 h 101"/>
                <a:gd name="T32" fmla="*/ 81 w 147"/>
                <a:gd name="T33" fmla="*/ 47 h 101"/>
                <a:gd name="T34" fmla="*/ 70 w 147"/>
                <a:gd name="T35" fmla="*/ 43 h 101"/>
                <a:gd name="T36" fmla="*/ 67 w 147"/>
                <a:gd name="T37" fmla="*/ 47 h 101"/>
                <a:gd name="T38" fmla="*/ 47 w 147"/>
                <a:gd name="T39" fmla="*/ 53 h 101"/>
                <a:gd name="T40" fmla="*/ 38 w 147"/>
                <a:gd name="T41" fmla="*/ 49 h 101"/>
                <a:gd name="T42" fmla="*/ 28 w 147"/>
                <a:gd name="T43" fmla="*/ 54 h 101"/>
                <a:gd name="T44" fmla="*/ 26 w 147"/>
                <a:gd name="T45" fmla="*/ 66 h 101"/>
                <a:gd name="T46" fmla="*/ 24 w 147"/>
                <a:gd name="T47" fmla="*/ 81 h 101"/>
                <a:gd name="T48" fmla="*/ 19 w 147"/>
                <a:gd name="T49" fmla="*/ 85 h 101"/>
                <a:gd name="T50" fmla="*/ 4 w 147"/>
                <a:gd name="T51" fmla="*/ 87 h 101"/>
                <a:gd name="T52" fmla="*/ 0 w 147"/>
                <a:gd name="T53" fmla="*/ 76 h 101"/>
                <a:gd name="T54" fmla="*/ 4 w 147"/>
                <a:gd name="T55" fmla="*/ 65 h 101"/>
                <a:gd name="T56" fmla="*/ 6 w 147"/>
                <a:gd name="T57" fmla="*/ 39 h 101"/>
                <a:gd name="T58" fmla="*/ 17 w 147"/>
                <a:gd name="T59" fmla="*/ 1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7" h="101">
                  <a:moveTo>
                    <a:pt x="17" y="19"/>
                  </a:moveTo>
                  <a:cubicBezTo>
                    <a:pt x="26" y="7"/>
                    <a:pt x="40" y="1"/>
                    <a:pt x="55" y="0"/>
                  </a:cubicBezTo>
                  <a:cubicBezTo>
                    <a:pt x="69" y="0"/>
                    <a:pt x="83" y="4"/>
                    <a:pt x="96" y="11"/>
                  </a:cubicBezTo>
                  <a:cubicBezTo>
                    <a:pt x="100" y="13"/>
                    <a:pt x="104" y="15"/>
                    <a:pt x="108" y="16"/>
                  </a:cubicBezTo>
                  <a:cubicBezTo>
                    <a:pt x="115" y="17"/>
                    <a:pt x="123" y="15"/>
                    <a:pt x="129" y="19"/>
                  </a:cubicBezTo>
                  <a:cubicBezTo>
                    <a:pt x="137" y="23"/>
                    <a:pt x="139" y="34"/>
                    <a:pt x="138" y="43"/>
                  </a:cubicBezTo>
                  <a:cubicBezTo>
                    <a:pt x="137" y="53"/>
                    <a:pt x="136" y="63"/>
                    <a:pt x="141" y="71"/>
                  </a:cubicBezTo>
                  <a:cubicBezTo>
                    <a:pt x="142" y="73"/>
                    <a:pt x="144" y="75"/>
                    <a:pt x="145" y="78"/>
                  </a:cubicBezTo>
                  <a:cubicBezTo>
                    <a:pt x="147" y="83"/>
                    <a:pt x="147" y="88"/>
                    <a:pt x="145" y="93"/>
                  </a:cubicBezTo>
                  <a:cubicBezTo>
                    <a:pt x="142" y="90"/>
                    <a:pt x="139" y="87"/>
                    <a:pt x="137" y="83"/>
                  </a:cubicBezTo>
                  <a:cubicBezTo>
                    <a:pt x="134" y="80"/>
                    <a:pt x="129" y="78"/>
                    <a:pt x="126" y="80"/>
                  </a:cubicBezTo>
                  <a:cubicBezTo>
                    <a:pt x="122" y="83"/>
                    <a:pt x="122" y="87"/>
                    <a:pt x="122" y="91"/>
                  </a:cubicBezTo>
                  <a:cubicBezTo>
                    <a:pt x="122" y="95"/>
                    <a:pt x="121" y="99"/>
                    <a:pt x="117" y="101"/>
                  </a:cubicBezTo>
                  <a:cubicBezTo>
                    <a:pt x="114" y="101"/>
                    <a:pt x="111" y="100"/>
                    <a:pt x="109" y="97"/>
                  </a:cubicBezTo>
                  <a:cubicBezTo>
                    <a:pt x="103" y="90"/>
                    <a:pt x="105" y="77"/>
                    <a:pt x="99" y="70"/>
                  </a:cubicBezTo>
                  <a:cubicBezTo>
                    <a:pt x="95" y="65"/>
                    <a:pt x="90" y="63"/>
                    <a:pt x="86" y="59"/>
                  </a:cubicBezTo>
                  <a:cubicBezTo>
                    <a:pt x="84" y="55"/>
                    <a:pt x="83" y="50"/>
                    <a:pt x="81" y="47"/>
                  </a:cubicBezTo>
                  <a:cubicBezTo>
                    <a:pt x="79" y="43"/>
                    <a:pt x="73" y="40"/>
                    <a:pt x="70" y="43"/>
                  </a:cubicBezTo>
                  <a:cubicBezTo>
                    <a:pt x="69" y="44"/>
                    <a:pt x="68" y="45"/>
                    <a:pt x="67" y="47"/>
                  </a:cubicBezTo>
                  <a:cubicBezTo>
                    <a:pt x="62" y="53"/>
                    <a:pt x="54" y="55"/>
                    <a:pt x="47" y="53"/>
                  </a:cubicBezTo>
                  <a:cubicBezTo>
                    <a:pt x="44" y="51"/>
                    <a:pt x="41" y="50"/>
                    <a:pt x="38" y="49"/>
                  </a:cubicBezTo>
                  <a:cubicBezTo>
                    <a:pt x="34" y="49"/>
                    <a:pt x="30" y="51"/>
                    <a:pt x="28" y="54"/>
                  </a:cubicBezTo>
                  <a:cubicBezTo>
                    <a:pt x="26" y="58"/>
                    <a:pt x="26" y="62"/>
                    <a:pt x="26" y="66"/>
                  </a:cubicBezTo>
                  <a:cubicBezTo>
                    <a:pt x="26" y="71"/>
                    <a:pt x="27" y="77"/>
                    <a:pt x="24" y="81"/>
                  </a:cubicBezTo>
                  <a:cubicBezTo>
                    <a:pt x="22" y="83"/>
                    <a:pt x="21" y="84"/>
                    <a:pt x="19" y="85"/>
                  </a:cubicBezTo>
                  <a:cubicBezTo>
                    <a:pt x="14" y="88"/>
                    <a:pt x="8" y="90"/>
                    <a:pt x="4" y="87"/>
                  </a:cubicBezTo>
                  <a:cubicBezTo>
                    <a:pt x="1" y="84"/>
                    <a:pt x="0" y="80"/>
                    <a:pt x="0" y="76"/>
                  </a:cubicBezTo>
                  <a:cubicBezTo>
                    <a:pt x="1" y="73"/>
                    <a:pt x="2" y="69"/>
                    <a:pt x="4" y="65"/>
                  </a:cubicBezTo>
                  <a:cubicBezTo>
                    <a:pt x="6" y="57"/>
                    <a:pt x="3" y="47"/>
                    <a:pt x="6" y="39"/>
                  </a:cubicBezTo>
                  <a:cubicBezTo>
                    <a:pt x="8" y="32"/>
                    <a:pt x="12" y="25"/>
                    <a:pt x="17" y="19"/>
                  </a:cubicBezTo>
                  <a:close/>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0" name="iśḻîďe"/>
            <p:cNvSpPr/>
            <p:nvPr/>
          </p:nvSpPr>
          <p:spPr bwMode="auto">
            <a:xfrm>
              <a:off x="8153401" y="3930651"/>
              <a:ext cx="173038" cy="227013"/>
            </a:xfrm>
            <a:custGeom>
              <a:avLst/>
              <a:gdLst>
                <a:gd name="T0" fmla="*/ 1 w 125"/>
                <a:gd name="T1" fmla="*/ 117 h 165"/>
                <a:gd name="T2" fmla="*/ 1 w 125"/>
                <a:gd name="T3" fmla="*/ 123 h 165"/>
                <a:gd name="T4" fmla="*/ 4 w 125"/>
                <a:gd name="T5" fmla="*/ 126 h 165"/>
                <a:gd name="T6" fmla="*/ 35 w 125"/>
                <a:gd name="T7" fmla="*/ 136 h 165"/>
                <a:gd name="T8" fmla="*/ 39 w 125"/>
                <a:gd name="T9" fmla="*/ 137 h 165"/>
                <a:gd name="T10" fmla="*/ 41 w 125"/>
                <a:gd name="T11" fmla="*/ 146 h 165"/>
                <a:gd name="T12" fmla="*/ 39 w 125"/>
                <a:gd name="T13" fmla="*/ 155 h 165"/>
                <a:gd name="T14" fmla="*/ 52 w 125"/>
                <a:gd name="T15" fmla="*/ 164 h 165"/>
                <a:gd name="T16" fmla="*/ 75 w 125"/>
                <a:gd name="T17" fmla="*/ 159 h 165"/>
                <a:gd name="T18" fmla="*/ 85 w 125"/>
                <a:gd name="T19" fmla="*/ 145 h 165"/>
                <a:gd name="T20" fmla="*/ 122 w 125"/>
                <a:gd name="T21" fmla="*/ 33 h 165"/>
                <a:gd name="T22" fmla="*/ 124 w 125"/>
                <a:gd name="T23" fmla="*/ 25 h 165"/>
                <a:gd name="T24" fmla="*/ 122 w 125"/>
                <a:gd name="T25" fmla="*/ 18 h 165"/>
                <a:gd name="T26" fmla="*/ 112 w 125"/>
                <a:gd name="T27" fmla="*/ 15 h 165"/>
                <a:gd name="T28" fmla="*/ 110 w 125"/>
                <a:gd name="T29" fmla="*/ 10 h 165"/>
                <a:gd name="T30" fmla="*/ 100 w 125"/>
                <a:gd name="T31" fmla="*/ 5 h 165"/>
                <a:gd name="T32" fmla="*/ 93 w 125"/>
                <a:gd name="T33" fmla="*/ 0 h 165"/>
                <a:gd name="T34" fmla="*/ 86 w 125"/>
                <a:gd name="T35" fmla="*/ 4 h 165"/>
                <a:gd name="T36" fmla="*/ 66 w 125"/>
                <a:gd name="T37" fmla="*/ 36 h 165"/>
                <a:gd name="T38" fmla="*/ 38 w 125"/>
                <a:gd name="T39" fmla="*/ 88 h 165"/>
                <a:gd name="T40" fmla="*/ 29 w 125"/>
                <a:gd name="T41" fmla="*/ 71 h 165"/>
                <a:gd name="T42" fmla="*/ 16 w 125"/>
                <a:gd name="T43" fmla="*/ 82 h 165"/>
                <a:gd name="T44" fmla="*/ 1 w 125"/>
                <a:gd name="T45" fmla="*/ 11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5" h="165">
                  <a:moveTo>
                    <a:pt x="1" y="117"/>
                  </a:moveTo>
                  <a:cubicBezTo>
                    <a:pt x="0" y="119"/>
                    <a:pt x="0" y="121"/>
                    <a:pt x="1" y="123"/>
                  </a:cubicBezTo>
                  <a:cubicBezTo>
                    <a:pt x="2" y="124"/>
                    <a:pt x="3" y="125"/>
                    <a:pt x="4" y="126"/>
                  </a:cubicBezTo>
                  <a:cubicBezTo>
                    <a:pt x="14" y="132"/>
                    <a:pt x="24" y="135"/>
                    <a:pt x="35" y="136"/>
                  </a:cubicBezTo>
                  <a:cubicBezTo>
                    <a:pt x="36" y="136"/>
                    <a:pt x="38" y="136"/>
                    <a:pt x="39" y="137"/>
                  </a:cubicBezTo>
                  <a:cubicBezTo>
                    <a:pt x="41" y="139"/>
                    <a:pt x="42" y="143"/>
                    <a:pt x="41" y="146"/>
                  </a:cubicBezTo>
                  <a:cubicBezTo>
                    <a:pt x="40" y="148"/>
                    <a:pt x="39" y="152"/>
                    <a:pt x="39" y="155"/>
                  </a:cubicBezTo>
                  <a:cubicBezTo>
                    <a:pt x="40" y="160"/>
                    <a:pt x="46" y="163"/>
                    <a:pt x="52" y="164"/>
                  </a:cubicBezTo>
                  <a:cubicBezTo>
                    <a:pt x="60" y="165"/>
                    <a:pt x="69" y="164"/>
                    <a:pt x="75" y="159"/>
                  </a:cubicBezTo>
                  <a:cubicBezTo>
                    <a:pt x="80" y="155"/>
                    <a:pt x="83" y="150"/>
                    <a:pt x="85" y="145"/>
                  </a:cubicBezTo>
                  <a:cubicBezTo>
                    <a:pt x="101" y="109"/>
                    <a:pt x="106" y="69"/>
                    <a:pt x="122" y="33"/>
                  </a:cubicBezTo>
                  <a:cubicBezTo>
                    <a:pt x="123" y="31"/>
                    <a:pt x="124" y="28"/>
                    <a:pt x="124" y="25"/>
                  </a:cubicBezTo>
                  <a:cubicBezTo>
                    <a:pt x="125" y="23"/>
                    <a:pt x="124" y="20"/>
                    <a:pt x="122" y="18"/>
                  </a:cubicBezTo>
                  <a:cubicBezTo>
                    <a:pt x="119" y="17"/>
                    <a:pt x="114" y="18"/>
                    <a:pt x="112" y="15"/>
                  </a:cubicBezTo>
                  <a:cubicBezTo>
                    <a:pt x="111" y="13"/>
                    <a:pt x="111" y="11"/>
                    <a:pt x="110" y="10"/>
                  </a:cubicBezTo>
                  <a:cubicBezTo>
                    <a:pt x="108" y="7"/>
                    <a:pt x="104" y="7"/>
                    <a:pt x="100" y="5"/>
                  </a:cubicBezTo>
                  <a:cubicBezTo>
                    <a:pt x="98" y="4"/>
                    <a:pt x="96" y="1"/>
                    <a:pt x="93" y="0"/>
                  </a:cubicBezTo>
                  <a:cubicBezTo>
                    <a:pt x="90" y="0"/>
                    <a:pt x="87" y="2"/>
                    <a:pt x="86" y="4"/>
                  </a:cubicBezTo>
                  <a:cubicBezTo>
                    <a:pt x="76" y="12"/>
                    <a:pt x="71" y="25"/>
                    <a:pt x="66" y="36"/>
                  </a:cubicBezTo>
                  <a:cubicBezTo>
                    <a:pt x="58" y="54"/>
                    <a:pt x="49" y="72"/>
                    <a:pt x="38" y="88"/>
                  </a:cubicBezTo>
                  <a:cubicBezTo>
                    <a:pt x="39" y="86"/>
                    <a:pt x="32" y="72"/>
                    <a:pt x="29" y="71"/>
                  </a:cubicBezTo>
                  <a:cubicBezTo>
                    <a:pt x="24" y="70"/>
                    <a:pt x="18" y="79"/>
                    <a:pt x="16" y="82"/>
                  </a:cubicBezTo>
                  <a:cubicBezTo>
                    <a:pt x="7" y="92"/>
                    <a:pt x="2" y="104"/>
                    <a:pt x="1" y="117"/>
                  </a:cubicBezTo>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01" name="ïşlíḋé"/>
            <p:cNvSpPr/>
            <p:nvPr/>
          </p:nvSpPr>
          <p:spPr bwMode="auto">
            <a:xfrm>
              <a:off x="8199438" y="4162426"/>
              <a:ext cx="428625" cy="428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102" name="iṡļïḑê"/>
            <p:cNvSpPr/>
            <p:nvPr/>
          </p:nvSpPr>
          <p:spPr bwMode="auto">
            <a:xfrm>
              <a:off x="8275638" y="4249738"/>
              <a:ext cx="276225" cy="254000"/>
            </a:xfrm>
            <a:custGeom>
              <a:avLst/>
              <a:gdLst>
                <a:gd name="T0" fmla="*/ 90 w 174"/>
                <a:gd name="T1" fmla="*/ 0 h 160"/>
                <a:gd name="T2" fmla="*/ 0 w 174"/>
                <a:gd name="T3" fmla="*/ 160 h 160"/>
                <a:gd name="T4" fmla="*/ 174 w 174"/>
                <a:gd name="T5" fmla="*/ 35 h 160"/>
                <a:gd name="T6" fmla="*/ 36 w 174"/>
                <a:gd name="T7" fmla="*/ 142 h 160"/>
                <a:gd name="T8" fmla="*/ 19 w 174"/>
                <a:gd name="T9" fmla="*/ 125 h 160"/>
                <a:gd name="T10" fmla="*/ 36 w 174"/>
                <a:gd name="T11" fmla="*/ 142 h 160"/>
                <a:gd name="T12" fmla="*/ 19 w 174"/>
                <a:gd name="T13" fmla="*/ 106 h 160"/>
                <a:gd name="T14" fmla="*/ 36 w 174"/>
                <a:gd name="T15" fmla="*/ 89 h 160"/>
                <a:gd name="T16" fmla="*/ 36 w 174"/>
                <a:gd name="T17" fmla="*/ 71 h 160"/>
                <a:gd name="T18" fmla="*/ 19 w 174"/>
                <a:gd name="T19" fmla="*/ 54 h 160"/>
                <a:gd name="T20" fmla="*/ 36 w 174"/>
                <a:gd name="T21" fmla="*/ 71 h 160"/>
                <a:gd name="T22" fmla="*/ 19 w 174"/>
                <a:gd name="T23" fmla="*/ 35 h 160"/>
                <a:gd name="T24" fmla="*/ 36 w 174"/>
                <a:gd name="T25" fmla="*/ 18 h 160"/>
                <a:gd name="T26" fmla="*/ 71 w 174"/>
                <a:gd name="T27" fmla="*/ 142 h 160"/>
                <a:gd name="T28" fmla="*/ 54 w 174"/>
                <a:gd name="T29" fmla="*/ 125 h 160"/>
                <a:gd name="T30" fmla="*/ 71 w 174"/>
                <a:gd name="T31" fmla="*/ 142 h 160"/>
                <a:gd name="T32" fmla="*/ 54 w 174"/>
                <a:gd name="T33" fmla="*/ 106 h 160"/>
                <a:gd name="T34" fmla="*/ 71 w 174"/>
                <a:gd name="T35" fmla="*/ 89 h 160"/>
                <a:gd name="T36" fmla="*/ 71 w 174"/>
                <a:gd name="T37" fmla="*/ 71 h 160"/>
                <a:gd name="T38" fmla="*/ 54 w 174"/>
                <a:gd name="T39" fmla="*/ 54 h 160"/>
                <a:gd name="T40" fmla="*/ 71 w 174"/>
                <a:gd name="T41" fmla="*/ 71 h 160"/>
                <a:gd name="T42" fmla="*/ 54 w 174"/>
                <a:gd name="T43" fmla="*/ 35 h 160"/>
                <a:gd name="T44" fmla="*/ 71 w 174"/>
                <a:gd name="T45" fmla="*/ 18 h 160"/>
                <a:gd name="T46" fmla="*/ 156 w 174"/>
                <a:gd name="T47" fmla="*/ 142 h 160"/>
                <a:gd name="T48" fmla="*/ 90 w 174"/>
                <a:gd name="T49" fmla="*/ 125 h 160"/>
                <a:gd name="T50" fmla="*/ 107 w 174"/>
                <a:gd name="T51" fmla="*/ 106 h 160"/>
                <a:gd name="T52" fmla="*/ 90 w 174"/>
                <a:gd name="T53" fmla="*/ 89 h 160"/>
                <a:gd name="T54" fmla="*/ 107 w 174"/>
                <a:gd name="T55" fmla="*/ 71 h 160"/>
                <a:gd name="T56" fmla="*/ 90 w 174"/>
                <a:gd name="T57" fmla="*/ 54 h 160"/>
                <a:gd name="T58" fmla="*/ 156 w 174"/>
                <a:gd name="T59" fmla="*/ 142 h 160"/>
                <a:gd name="T60" fmla="*/ 122 w 174"/>
                <a:gd name="T61" fmla="*/ 71 h 160"/>
                <a:gd name="T62" fmla="*/ 141 w 174"/>
                <a:gd name="T63" fmla="*/ 89 h 160"/>
                <a:gd name="T64" fmla="*/ 141 w 174"/>
                <a:gd name="T65" fmla="*/ 106 h 160"/>
                <a:gd name="T66" fmla="*/ 122 w 174"/>
                <a:gd name="T67" fmla="*/ 125 h 160"/>
                <a:gd name="T68" fmla="*/ 141 w 174"/>
                <a:gd name="T69" fmla="*/ 10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 h="160">
                  <a:moveTo>
                    <a:pt x="90" y="35"/>
                  </a:moveTo>
                  <a:lnTo>
                    <a:pt x="90" y="0"/>
                  </a:lnTo>
                  <a:lnTo>
                    <a:pt x="0" y="0"/>
                  </a:lnTo>
                  <a:lnTo>
                    <a:pt x="0" y="160"/>
                  </a:lnTo>
                  <a:lnTo>
                    <a:pt x="174" y="160"/>
                  </a:lnTo>
                  <a:lnTo>
                    <a:pt x="174" y="35"/>
                  </a:lnTo>
                  <a:lnTo>
                    <a:pt x="90" y="35"/>
                  </a:lnTo>
                  <a:close/>
                  <a:moveTo>
                    <a:pt x="36" y="142"/>
                  </a:moveTo>
                  <a:lnTo>
                    <a:pt x="19" y="142"/>
                  </a:lnTo>
                  <a:lnTo>
                    <a:pt x="19" y="125"/>
                  </a:lnTo>
                  <a:lnTo>
                    <a:pt x="36" y="125"/>
                  </a:lnTo>
                  <a:lnTo>
                    <a:pt x="36" y="142"/>
                  </a:lnTo>
                  <a:close/>
                  <a:moveTo>
                    <a:pt x="36" y="106"/>
                  </a:moveTo>
                  <a:lnTo>
                    <a:pt x="19" y="106"/>
                  </a:lnTo>
                  <a:lnTo>
                    <a:pt x="19" y="89"/>
                  </a:lnTo>
                  <a:lnTo>
                    <a:pt x="36" y="89"/>
                  </a:lnTo>
                  <a:lnTo>
                    <a:pt x="36" y="106"/>
                  </a:lnTo>
                  <a:close/>
                  <a:moveTo>
                    <a:pt x="36" y="71"/>
                  </a:moveTo>
                  <a:lnTo>
                    <a:pt x="19" y="71"/>
                  </a:lnTo>
                  <a:lnTo>
                    <a:pt x="19" y="54"/>
                  </a:lnTo>
                  <a:lnTo>
                    <a:pt x="36" y="54"/>
                  </a:lnTo>
                  <a:lnTo>
                    <a:pt x="36" y="71"/>
                  </a:lnTo>
                  <a:close/>
                  <a:moveTo>
                    <a:pt x="36" y="35"/>
                  </a:moveTo>
                  <a:lnTo>
                    <a:pt x="19" y="35"/>
                  </a:lnTo>
                  <a:lnTo>
                    <a:pt x="19" y="18"/>
                  </a:lnTo>
                  <a:lnTo>
                    <a:pt x="36" y="18"/>
                  </a:lnTo>
                  <a:lnTo>
                    <a:pt x="36" y="35"/>
                  </a:lnTo>
                  <a:close/>
                  <a:moveTo>
                    <a:pt x="71" y="142"/>
                  </a:moveTo>
                  <a:lnTo>
                    <a:pt x="54" y="142"/>
                  </a:lnTo>
                  <a:lnTo>
                    <a:pt x="54" y="125"/>
                  </a:lnTo>
                  <a:lnTo>
                    <a:pt x="71" y="125"/>
                  </a:lnTo>
                  <a:lnTo>
                    <a:pt x="71" y="142"/>
                  </a:lnTo>
                  <a:close/>
                  <a:moveTo>
                    <a:pt x="71" y="106"/>
                  </a:moveTo>
                  <a:lnTo>
                    <a:pt x="54" y="106"/>
                  </a:lnTo>
                  <a:lnTo>
                    <a:pt x="54" y="89"/>
                  </a:lnTo>
                  <a:lnTo>
                    <a:pt x="71" y="89"/>
                  </a:lnTo>
                  <a:lnTo>
                    <a:pt x="71" y="106"/>
                  </a:lnTo>
                  <a:close/>
                  <a:moveTo>
                    <a:pt x="71" y="71"/>
                  </a:moveTo>
                  <a:lnTo>
                    <a:pt x="54" y="71"/>
                  </a:lnTo>
                  <a:lnTo>
                    <a:pt x="54" y="54"/>
                  </a:lnTo>
                  <a:lnTo>
                    <a:pt x="71" y="54"/>
                  </a:lnTo>
                  <a:lnTo>
                    <a:pt x="71" y="71"/>
                  </a:lnTo>
                  <a:close/>
                  <a:moveTo>
                    <a:pt x="71" y="35"/>
                  </a:moveTo>
                  <a:lnTo>
                    <a:pt x="54" y="35"/>
                  </a:lnTo>
                  <a:lnTo>
                    <a:pt x="54" y="18"/>
                  </a:lnTo>
                  <a:lnTo>
                    <a:pt x="71" y="18"/>
                  </a:lnTo>
                  <a:lnTo>
                    <a:pt x="71" y="35"/>
                  </a:lnTo>
                  <a:close/>
                  <a:moveTo>
                    <a:pt x="156" y="142"/>
                  </a:moveTo>
                  <a:lnTo>
                    <a:pt x="90" y="142"/>
                  </a:lnTo>
                  <a:lnTo>
                    <a:pt x="90" y="125"/>
                  </a:lnTo>
                  <a:lnTo>
                    <a:pt x="107" y="125"/>
                  </a:lnTo>
                  <a:lnTo>
                    <a:pt x="107" y="106"/>
                  </a:lnTo>
                  <a:lnTo>
                    <a:pt x="90" y="106"/>
                  </a:lnTo>
                  <a:lnTo>
                    <a:pt x="90" y="89"/>
                  </a:lnTo>
                  <a:lnTo>
                    <a:pt x="107" y="89"/>
                  </a:lnTo>
                  <a:lnTo>
                    <a:pt x="107" y="71"/>
                  </a:lnTo>
                  <a:lnTo>
                    <a:pt x="90" y="71"/>
                  </a:lnTo>
                  <a:lnTo>
                    <a:pt x="90" y="54"/>
                  </a:lnTo>
                  <a:lnTo>
                    <a:pt x="156" y="54"/>
                  </a:lnTo>
                  <a:lnTo>
                    <a:pt x="156" y="142"/>
                  </a:lnTo>
                  <a:close/>
                  <a:moveTo>
                    <a:pt x="141" y="71"/>
                  </a:moveTo>
                  <a:lnTo>
                    <a:pt x="122" y="71"/>
                  </a:lnTo>
                  <a:lnTo>
                    <a:pt x="122" y="89"/>
                  </a:lnTo>
                  <a:lnTo>
                    <a:pt x="141" y="89"/>
                  </a:lnTo>
                  <a:lnTo>
                    <a:pt x="141" y="71"/>
                  </a:lnTo>
                  <a:close/>
                  <a:moveTo>
                    <a:pt x="141" y="106"/>
                  </a:moveTo>
                  <a:lnTo>
                    <a:pt x="122" y="106"/>
                  </a:lnTo>
                  <a:lnTo>
                    <a:pt x="122" y="125"/>
                  </a:lnTo>
                  <a:lnTo>
                    <a:pt x="141" y="125"/>
                  </a:lnTo>
                  <a:lnTo>
                    <a:pt x="141" y="106"/>
                  </a:ln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103" name="îś1îḑê"/>
            <p:cNvSpPr/>
            <p:nvPr/>
          </p:nvSpPr>
          <p:spPr bwMode="auto">
            <a:xfrm>
              <a:off x="8594726" y="4375151"/>
              <a:ext cx="106363" cy="117475"/>
            </a:xfrm>
            <a:custGeom>
              <a:avLst/>
              <a:gdLst>
                <a:gd name="T0" fmla="*/ 22 w 77"/>
                <a:gd name="T1" fmla="*/ 17 h 86"/>
                <a:gd name="T2" fmla="*/ 7 w 77"/>
                <a:gd name="T3" fmla="*/ 33 h 86"/>
                <a:gd name="T4" fmla="*/ 0 w 77"/>
                <a:gd name="T5" fmla="*/ 53 h 86"/>
                <a:gd name="T6" fmla="*/ 2 w 77"/>
                <a:gd name="T7" fmla="*/ 59 h 86"/>
                <a:gd name="T8" fmla="*/ 8 w 77"/>
                <a:gd name="T9" fmla="*/ 60 h 86"/>
                <a:gd name="T10" fmla="*/ 11 w 77"/>
                <a:gd name="T11" fmla="*/ 58 h 86"/>
                <a:gd name="T12" fmla="*/ 20 w 77"/>
                <a:gd name="T13" fmla="*/ 48 h 86"/>
                <a:gd name="T14" fmla="*/ 24 w 77"/>
                <a:gd name="T15" fmla="*/ 46 h 86"/>
                <a:gd name="T16" fmla="*/ 26 w 77"/>
                <a:gd name="T17" fmla="*/ 47 h 86"/>
                <a:gd name="T18" fmla="*/ 30 w 77"/>
                <a:gd name="T19" fmla="*/ 53 h 86"/>
                <a:gd name="T20" fmla="*/ 26 w 77"/>
                <a:gd name="T21" fmla="*/ 65 h 86"/>
                <a:gd name="T22" fmla="*/ 19 w 77"/>
                <a:gd name="T23" fmla="*/ 75 h 86"/>
                <a:gd name="T24" fmla="*/ 19 w 77"/>
                <a:gd name="T25" fmla="*/ 79 h 86"/>
                <a:gd name="T26" fmla="*/ 21 w 77"/>
                <a:gd name="T27" fmla="*/ 81 h 86"/>
                <a:gd name="T28" fmla="*/ 47 w 77"/>
                <a:gd name="T29" fmla="*/ 82 h 86"/>
                <a:gd name="T30" fmla="*/ 63 w 77"/>
                <a:gd name="T31" fmla="*/ 74 h 86"/>
                <a:gd name="T32" fmla="*/ 70 w 77"/>
                <a:gd name="T33" fmla="*/ 72 h 86"/>
                <a:gd name="T34" fmla="*/ 76 w 77"/>
                <a:gd name="T35" fmla="*/ 62 h 86"/>
                <a:gd name="T36" fmla="*/ 76 w 77"/>
                <a:gd name="T37" fmla="*/ 51 h 86"/>
                <a:gd name="T38" fmla="*/ 67 w 77"/>
                <a:gd name="T39" fmla="*/ 7 h 86"/>
                <a:gd name="T40" fmla="*/ 65 w 77"/>
                <a:gd name="T41" fmla="*/ 5 h 86"/>
                <a:gd name="T42" fmla="*/ 62 w 77"/>
                <a:gd name="T43" fmla="*/ 4 h 86"/>
                <a:gd name="T44" fmla="*/ 37 w 77"/>
                <a:gd name="T45" fmla="*/ 2 h 86"/>
                <a:gd name="T46" fmla="*/ 31 w 77"/>
                <a:gd name="T47" fmla="*/ 8 h 86"/>
                <a:gd name="T48" fmla="*/ 22 w 77"/>
                <a:gd name="T49" fmla="*/ 1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 h="86">
                  <a:moveTo>
                    <a:pt x="22" y="17"/>
                  </a:moveTo>
                  <a:cubicBezTo>
                    <a:pt x="17" y="22"/>
                    <a:pt x="12" y="27"/>
                    <a:pt x="7" y="33"/>
                  </a:cubicBezTo>
                  <a:cubicBezTo>
                    <a:pt x="3" y="38"/>
                    <a:pt x="0" y="45"/>
                    <a:pt x="0" y="53"/>
                  </a:cubicBezTo>
                  <a:cubicBezTo>
                    <a:pt x="0" y="55"/>
                    <a:pt x="1" y="57"/>
                    <a:pt x="2" y="59"/>
                  </a:cubicBezTo>
                  <a:cubicBezTo>
                    <a:pt x="4" y="60"/>
                    <a:pt x="6" y="61"/>
                    <a:pt x="8" y="60"/>
                  </a:cubicBezTo>
                  <a:cubicBezTo>
                    <a:pt x="9" y="60"/>
                    <a:pt x="10" y="59"/>
                    <a:pt x="11" y="58"/>
                  </a:cubicBezTo>
                  <a:cubicBezTo>
                    <a:pt x="13" y="54"/>
                    <a:pt x="16" y="51"/>
                    <a:pt x="20" y="48"/>
                  </a:cubicBezTo>
                  <a:cubicBezTo>
                    <a:pt x="21" y="47"/>
                    <a:pt x="22" y="45"/>
                    <a:pt x="24" y="46"/>
                  </a:cubicBezTo>
                  <a:cubicBezTo>
                    <a:pt x="25" y="46"/>
                    <a:pt x="25" y="47"/>
                    <a:pt x="26" y="47"/>
                  </a:cubicBezTo>
                  <a:cubicBezTo>
                    <a:pt x="28" y="49"/>
                    <a:pt x="29" y="51"/>
                    <a:pt x="30" y="53"/>
                  </a:cubicBezTo>
                  <a:cubicBezTo>
                    <a:pt x="30" y="57"/>
                    <a:pt x="29" y="62"/>
                    <a:pt x="26" y="65"/>
                  </a:cubicBezTo>
                  <a:cubicBezTo>
                    <a:pt x="23" y="68"/>
                    <a:pt x="20" y="71"/>
                    <a:pt x="19" y="75"/>
                  </a:cubicBezTo>
                  <a:cubicBezTo>
                    <a:pt x="18" y="76"/>
                    <a:pt x="18" y="78"/>
                    <a:pt x="19" y="79"/>
                  </a:cubicBezTo>
                  <a:cubicBezTo>
                    <a:pt x="19" y="80"/>
                    <a:pt x="20" y="80"/>
                    <a:pt x="21" y="81"/>
                  </a:cubicBezTo>
                  <a:cubicBezTo>
                    <a:pt x="29" y="85"/>
                    <a:pt x="38" y="86"/>
                    <a:pt x="47" y="82"/>
                  </a:cubicBezTo>
                  <a:cubicBezTo>
                    <a:pt x="52" y="80"/>
                    <a:pt x="57" y="76"/>
                    <a:pt x="63" y="74"/>
                  </a:cubicBezTo>
                  <a:cubicBezTo>
                    <a:pt x="65" y="74"/>
                    <a:pt x="67" y="73"/>
                    <a:pt x="70" y="72"/>
                  </a:cubicBezTo>
                  <a:cubicBezTo>
                    <a:pt x="73" y="70"/>
                    <a:pt x="75" y="66"/>
                    <a:pt x="76" y="62"/>
                  </a:cubicBezTo>
                  <a:cubicBezTo>
                    <a:pt x="77" y="59"/>
                    <a:pt x="77" y="55"/>
                    <a:pt x="76" y="51"/>
                  </a:cubicBezTo>
                  <a:cubicBezTo>
                    <a:pt x="76" y="36"/>
                    <a:pt x="72" y="21"/>
                    <a:pt x="67" y="7"/>
                  </a:cubicBezTo>
                  <a:cubicBezTo>
                    <a:pt x="66" y="6"/>
                    <a:pt x="66" y="5"/>
                    <a:pt x="65" y="5"/>
                  </a:cubicBezTo>
                  <a:cubicBezTo>
                    <a:pt x="64" y="4"/>
                    <a:pt x="63" y="4"/>
                    <a:pt x="62" y="4"/>
                  </a:cubicBezTo>
                  <a:cubicBezTo>
                    <a:pt x="55" y="3"/>
                    <a:pt x="44" y="0"/>
                    <a:pt x="37" y="2"/>
                  </a:cubicBezTo>
                  <a:cubicBezTo>
                    <a:pt x="35" y="4"/>
                    <a:pt x="33" y="5"/>
                    <a:pt x="31" y="8"/>
                  </a:cubicBezTo>
                  <a:cubicBezTo>
                    <a:pt x="30" y="9"/>
                    <a:pt x="22" y="15"/>
                    <a:pt x="22" y="17"/>
                  </a:cubicBezTo>
                  <a:close/>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4" name="îṥlíḋê"/>
            <p:cNvSpPr/>
            <p:nvPr/>
          </p:nvSpPr>
          <p:spPr bwMode="auto">
            <a:xfrm>
              <a:off x="8486776" y="4033838"/>
              <a:ext cx="209550" cy="368300"/>
            </a:xfrm>
            <a:custGeom>
              <a:avLst/>
              <a:gdLst>
                <a:gd name="T0" fmla="*/ 99 w 153"/>
                <a:gd name="T1" fmla="*/ 259 h 268"/>
                <a:gd name="T2" fmla="*/ 103 w 153"/>
                <a:gd name="T3" fmla="*/ 235 h 268"/>
                <a:gd name="T4" fmla="*/ 95 w 153"/>
                <a:gd name="T5" fmla="*/ 216 h 268"/>
                <a:gd name="T6" fmla="*/ 98 w 153"/>
                <a:gd name="T7" fmla="*/ 209 h 268"/>
                <a:gd name="T8" fmla="*/ 88 w 153"/>
                <a:gd name="T9" fmla="*/ 190 h 268"/>
                <a:gd name="T10" fmla="*/ 92 w 153"/>
                <a:gd name="T11" fmla="*/ 183 h 268"/>
                <a:gd name="T12" fmla="*/ 82 w 153"/>
                <a:gd name="T13" fmla="*/ 168 h 268"/>
                <a:gd name="T14" fmla="*/ 83 w 153"/>
                <a:gd name="T15" fmla="*/ 161 h 268"/>
                <a:gd name="T16" fmla="*/ 80 w 153"/>
                <a:gd name="T17" fmla="*/ 154 h 268"/>
                <a:gd name="T18" fmla="*/ 72 w 153"/>
                <a:gd name="T19" fmla="*/ 135 h 268"/>
                <a:gd name="T20" fmla="*/ 75 w 153"/>
                <a:gd name="T21" fmla="*/ 126 h 268"/>
                <a:gd name="T22" fmla="*/ 70 w 153"/>
                <a:gd name="T23" fmla="*/ 115 h 268"/>
                <a:gd name="T24" fmla="*/ 70 w 153"/>
                <a:gd name="T25" fmla="*/ 110 h 268"/>
                <a:gd name="T26" fmla="*/ 61 w 153"/>
                <a:gd name="T27" fmla="*/ 102 h 268"/>
                <a:gd name="T28" fmla="*/ 61 w 153"/>
                <a:gd name="T29" fmla="*/ 97 h 268"/>
                <a:gd name="T30" fmla="*/ 55 w 153"/>
                <a:gd name="T31" fmla="*/ 91 h 268"/>
                <a:gd name="T32" fmla="*/ 46 w 153"/>
                <a:gd name="T33" fmla="*/ 88 h 268"/>
                <a:gd name="T34" fmla="*/ 40 w 153"/>
                <a:gd name="T35" fmla="*/ 86 h 268"/>
                <a:gd name="T36" fmla="*/ 38 w 153"/>
                <a:gd name="T37" fmla="*/ 88 h 268"/>
                <a:gd name="T38" fmla="*/ 28 w 153"/>
                <a:gd name="T39" fmla="*/ 87 h 268"/>
                <a:gd name="T40" fmla="*/ 12 w 153"/>
                <a:gd name="T41" fmla="*/ 59 h 268"/>
                <a:gd name="T42" fmla="*/ 8 w 153"/>
                <a:gd name="T43" fmla="*/ 26 h 268"/>
                <a:gd name="T44" fmla="*/ 5 w 153"/>
                <a:gd name="T45" fmla="*/ 16 h 268"/>
                <a:gd name="T46" fmla="*/ 0 w 153"/>
                <a:gd name="T47" fmla="*/ 6 h 268"/>
                <a:gd name="T48" fmla="*/ 18 w 153"/>
                <a:gd name="T49" fmla="*/ 5 h 268"/>
                <a:gd name="T50" fmla="*/ 32 w 153"/>
                <a:gd name="T51" fmla="*/ 8 h 268"/>
                <a:gd name="T52" fmla="*/ 47 w 153"/>
                <a:gd name="T53" fmla="*/ 14 h 268"/>
                <a:gd name="T54" fmla="*/ 106 w 153"/>
                <a:gd name="T55" fmla="*/ 38 h 268"/>
                <a:gd name="T56" fmla="*/ 123 w 153"/>
                <a:gd name="T57" fmla="*/ 52 h 268"/>
                <a:gd name="T58" fmla="*/ 132 w 153"/>
                <a:gd name="T59" fmla="*/ 54 h 268"/>
                <a:gd name="T60" fmla="*/ 145 w 153"/>
                <a:gd name="T61" fmla="*/ 75 h 268"/>
                <a:gd name="T62" fmla="*/ 148 w 153"/>
                <a:gd name="T63" fmla="*/ 81 h 268"/>
                <a:gd name="T64" fmla="*/ 149 w 153"/>
                <a:gd name="T65" fmla="*/ 89 h 268"/>
                <a:gd name="T66" fmla="*/ 150 w 153"/>
                <a:gd name="T67" fmla="*/ 108 h 268"/>
                <a:gd name="T68" fmla="*/ 148 w 153"/>
                <a:gd name="T69" fmla="*/ 203 h 268"/>
                <a:gd name="T70" fmla="*/ 148 w 153"/>
                <a:gd name="T71" fmla="*/ 234 h 268"/>
                <a:gd name="T72" fmla="*/ 151 w 153"/>
                <a:gd name="T73" fmla="*/ 242 h 268"/>
                <a:gd name="T74" fmla="*/ 152 w 153"/>
                <a:gd name="T75" fmla="*/ 252 h 268"/>
                <a:gd name="T76" fmla="*/ 153 w 153"/>
                <a:gd name="T77" fmla="*/ 264 h 268"/>
                <a:gd name="T78" fmla="*/ 152 w 153"/>
                <a:gd name="T79" fmla="*/ 267 h 268"/>
                <a:gd name="T80" fmla="*/ 149 w 153"/>
                <a:gd name="T81" fmla="*/ 268 h 268"/>
                <a:gd name="T82" fmla="*/ 98 w 153"/>
                <a:gd name="T83" fmla="*/ 263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3" h="268">
                  <a:moveTo>
                    <a:pt x="99" y="259"/>
                  </a:moveTo>
                  <a:cubicBezTo>
                    <a:pt x="99" y="252"/>
                    <a:pt x="90" y="236"/>
                    <a:pt x="103" y="235"/>
                  </a:cubicBezTo>
                  <a:cubicBezTo>
                    <a:pt x="103" y="228"/>
                    <a:pt x="93" y="223"/>
                    <a:pt x="95" y="216"/>
                  </a:cubicBezTo>
                  <a:cubicBezTo>
                    <a:pt x="96" y="213"/>
                    <a:pt x="98" y="211"/>
                    <a:pt x="98" y="209"/>
                  </a:cubicBezTo>
                  <a:cubicBezTo>
                    <a:pt x="99" y="201"/>
                    <a:pt x="86" y="197"/>
                    <a:pt x="88" y="190"/>
                  </a:cubicBezTo>
                  <a:cubicBezTo>
                    <a:pt x="89" y="188"/>
                    <a:pt x="92" y="186"/>
                    <a:pt x="92" y="183"/>
                  </a:cubicBezTo>
                  <a:cubicBezTo>
                    <a:pt x="94" y="177"/>
                    <a:pt x="82" y="174"/>
                    <a:pt x="82" y="168"/>
                  </a:cubicBezTo>
                  <a:cubicBezTo>
                    <a:pt x="82" y="166"/>
                    <a:pt x="83" y="163"/>
                    <a:pt x="83" y="161"/>
                  </a:cubicBezTo>
                  <a:cubicBezTo>
                    <a:pt x="83" y="159"/>
                    <a:pt x="81" y="156"/>
                    <a:pt x="80" y="154"/>
                  </a:cubicBezTo>
                  <a:cubicBezTo>
                    <a:pt x="76" y="148"/>
                    <a:pt x="78" y="138"/>
                    <a:pt x="72" y="135"/>
                  </a:cubicBezTo>
                  <a:cubicBezTo>
                    <a:pt x="76" y="136"/>
                    <a:pt x="77" y="130"/>
                    <a:pt x="75" y="126"/>
                  </a:cubicBezTo>
                  <a:cubicBezTo>
                    <a:pt x="74" y="122"/>
                    <a:pt x="70" y="119"/>
                    <a:pt x="70" y="115"/>
                  </a:cubicBezTo>
                  <a:cubicBezTo>
                    <a:pt x="70" y="113"/>
                    <a:pt x="70" y="112"/>
                    <a:pt x="70" y="110"/>
                  </a:cubicBezTo>
                  <a:cubicBezTo>
                    <a:pt x="69" y="106"/>
                    <a:pt x="62" y="106"/>
                    <a:pt x="61" y="102"/>
                  </a:cubicBezTo>
                  <a:cubicBezTo>
                    <a:pt x="61" y="100"/>
                    <a:pt x="61" y="99"/>
                    <a:pt x="61" y="97"/>
                  </a:cubicBezTo>
                  <a:cubicBezTo>
                    <a:pt x="61" y="94"/>
                    <a:pt x="58" y="92"/>
                    <a:pt x="55" y="91"/>
                  </a:cubicBezTo>
                  <a:cubicBezTo>
                    <a:pt x="52" y="91"/>
                    <a:pt x="49" y="90"/>
                    <a:pt x="46" y="88"/>
                  </a:cubicBezTo>
                  <a:cubicBezTo>
                    <a:pt x="44" y="87"/>
                    <a:pt x="42" y="84"/>
                    <a:pt x="40" y="86"/>
                  </a:cubicBezTo>
                  <a:cubicBezTo>
                    <a:pt x="39" y="86"/>
                    <a:pt x="39" y="87"/>
                    <a:pt x="38" y="88"/>
                  </a:cubicBezTo>
                  <a:cubicBezTo>
                    <a:pt x="36" y="90"/>
                    <a:pt x="31" y="89"/>
                    <a:pt x="28" y="87"/>
                  </a:cubicBezTo>
                  <a:cubicBezTo>
                    <a:pt x="19" y="81"/>
                    <a:pt x="14" y="70"/>
                    <a:pt x="12" y="59"/>
                  </a:cubicBezTo>
                  <a:cubicBezTo>
                    <a:pt x="10" y="48"/>
                    <a:pt x="10" y="37"/>
                    <a:pt x="8" y="26"/>
                  </a:cubicBezTo>
                  <a:cubicBezTo>
                    <a:pt x="7" y="23"/>
                    <a:pt x="6" y="19"/>
                    <a:pt x="5" y="16"/>
                  </a:cubicBezTo>
                  <a:cubicBezTo>
                    <a:pt x="3" y="13"/>
                    <a:pt x="1" y="10"/>
                    <a:pt x="0" y="6"/>
                  </a:cubicBezTo>
                  <a:cubicBezTo>
                    <a:pt x="0" y="0"/>
                    <a:pt x="13" y="4"/>
                    <a:pt x="18" y="5"/>
                  </a:cubicBezTo>
                  <a:cubicBezTo>
                    <a:pt x="23" y="5"/>
                    <a:pt x="27" y="6"/>
                    <a:pt x="32" y="8"/>
                  </a:cubicBezTo>
                  <a:cubicBezTo>
                    <a:pt x="37" y="9"/>
                    <a:pt x="42" y="12"/>
                    <a:pt x="47" y="14"/>
                  </a:cubicBezTo>
                  <a:cubicBezTo>
                    <a:pt x="67" y="23"/>
                    <a:pt x="90" y="24"/>
                    <a:pt x="106" y="38"/>
                  </a:cubicBezTo>
                  <a:cubicBezTo>
                    <a:pt x="111" y="43"/>
                    <a:pt x="116" y="50"/>
                    <a:pt x="123" y="52"/>
                  </a:cubicBezTo>
                  <a:cubicBezTo>
                    <a:pt x="126" y="52"/>
                    <a:pt x="129" y="53"/>
                    <a:pt x="132" y="54"/>
                  </a:cubicBezTo>
                  <a:cubicBezTo>
                    <a:pt x="139" y="58"/>
                    <a:pt x="140" y="68"/>
                    <a:pt x="145" y="75"/>
                  </a:cubicBezTo>
                  <a:cubicBezTo>
                    <a:pt x="146" y="77"/>
                    <a:pt x="147" y="79"/>
                    <a:pt x="148" y="81"/>
                  </a:cubicBezTo>
                  <a:cubicBezTo>
                    <a:pt x="149" y="83"/>
                    <a:pt x="149" y="86"/>
                    <a:pt x="149" y="89"/>
                  </a:cubicBezTo>
                  <a:cubicBezTo>
                    <a:pt x="150" y="108"/>
                    <a:pt x="150" y="108"/>
                    <a:pt x="150" y="108"/>
                  </a:cubicBezTo>
                  <a:cubicBezTo>
                    <a:pt x="151" y="140"/>
                    <a:pt x="152" y="171"/>
                    <a:pt x="148" y="203"/>
                  </a:cubicBezTo>
                  <a:cubicBezTo>
                    <a:pt x="147" y="213"/>
                    <a:pt x="145" y="224"/>
                    <a:pt x="148" y="234"/>
                  </a:cubicBezTo>
                  <a:cubicBezTo>
                    <a:pt x="149" y="237"/>
                    <a:pt x="150" y="239"/>
                    <a:pt x="151" y="242"/>
                  </a:cubicBezTo>
                  <a:cubicBezTo>
                    <a:pt x="152" y="245"/>
                    <a:pt x="152" y="249"/>
                    <a:pt x="152" y="252"/>
                  </a:cubicBezTo>
                  <a:cubicBezTo>
                    <a:pt x="153" y="264"/>
                    <a:pt x="153" y="264"/>
                    <a:pt x="153" y="264"/>
                  </a:cubicBezTo>
                  <a:cubicBezTo>
                    <a:pt x="153" y="265"/>
                    <a:pt x="153" y="266"/>
                    <a:pt x="152" y="267"/>
                  </a:cubicBezTo>
                  <a:cubicBezTo>
                    <a:pt x="151" y="268"/>
                    <a:pt x="150" y="268"/>
                    <a:pt x="149" y="268"/>
                  </a:cubicBezTo>
                  <a:cubicBezTo>
                    <a:pt x="132" y="266"/>
                    <a:pt x="114" y="257"/>
                    <a:pt x="98" y="263"/>
                  </a:cubicBezTo>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5" name="iṣļîḑè"/>
            <p:cNvSpPr/>
            <p:nvPr/>
          </p:nvSpPr>
          <p:spPr bwMode="auto">
            <a:xfrm>
              <a:off x="8175626" y="4314826"/>
              <a:ext cx="39688" cy="73025"/>
            </a:xfrm>
            <a:custGeom>
              <a:avLst/>
              <a:gdLst>
                <a:gd name="T0" fmla="*/ 6 w 29"/>
                <a:gd name="T1" fmla="*/ 5 h 54"/>
                <a:gd name="T2" fmla="*/ 4 w 29"/>
                <a:gd name="T3" fmla="*/ 6 h 54"/>
                <a:gd name="T4" fmla="*/ 4 w 29"/>
                <a:gd name="T5" fmla="*/ 23 h 54"/>
                <a:gd name="T6" fmla="*/ 5 w 29"/>
                <a:gd name="T7" fmla="*/ 24 h 54"/>
                <a:gd name="T8" fmla="*/ 4 w 29"/>
                <a:gd name="T9" fmla="*/ 27 h 54"/>
                <a:gd name="T10" fmla="*/ 5 w 29"/>
                <a:gd name="T11" fmla="*/ 37 h 54"/>
                <a:gd name="T12" fmla="*/ 9 w 29"/>
                <a:gd name="T13" fmla="*/ 40 h 54"/>
                <a:gd name="T14" fmla="*/ 9 w 29"/>
                <a:gd name="T15" fmla="*/ 48 h 54"/>
                <a:gd name="T16" fmla="*/ 17 w 29"/>
                <a:gd name="T17" fmla="*/ 54 h 54"/>
                <a:gd name="T18" fmla="*/ 25 w 29"/>
                <a:gd name="T19" fmla="*/ 52 h 54"/>
                <a:gd name="T20" fmla="*/ 25 w 29"/>
                <a:gd name="T21" fmla="*/ 45 h 54"/>
                <a:gd name="T22" fmla="*/ 19 w 29"/>
                <a:gd name="T23" fmla="*/ 39 h 54"/>
                <a:gd name="T24" fmla="*/ 27 w 29"/>
                <a:gd name="T25" fmla="*/ 32 h 54"/>
                <a:gd name="T26" fmla="*/ 22 w 29"/>
                <a:gd name="T27" fmla="*/ 22 h 54"/>
                <a:gd name="T28" fmla="*/ 21 w 29"/>
                <a:gd name="T29" fmla="*/ 20 h 54"/>
                <a:gd name="T30" fmla="*/ 22 w 29"/>
                <a:gd name="T31" fmla="*/ 17 h 54"/>
                <a:gd name="T32" fmla="*/ 22 w 29"/>
                <a:gd name="T33" fmla="*/ 1 h 54"/>
                <a:gd name="T34" fmla="*/ 14 w 29"/>
                <a:gd name="T35" fmla="*/ 1 h 54"/>
                <a:gd name="T36" fmla="*/ 10 w 29"/>
                <a:gd name="T37" fmla="*/ 4 h 54"/>
                <a:gd name="T38" fmla="*/ 6 w 29"/>
                <a:gd name="T39"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54">
                  <a:moveTo>
                    <a:pt x="6" y="5"/>
                  </a:moveTo>
                  <a:cubicBezTo>
                    <a:pt x="5" y="5"/>
                    <a:pt x="4" y="6"/>
                    <a:pt x="4" y="6"/>
                  </a:cubicBezTo>
                  <a:cubicBezTo>
                    <a:pt x="0" y="11"/>
                    <a:pt x="0" y="18"/>
                    <a:pt x="4" y="23"/>
                  </a:cubicBezTo>
                  <a:cubicBezTo>
                    <a:pt x="4" y="23"/>
                    <a:pt x="4" y="24"/>
                    <a:pt x="5" y="24"/>
                  </a:cubicBezTo>
                  <a:cubicBezTo>
                    <a:pt x="5" y="25"/>
                    <a:pt x="5" y="26"/>
                    <a:pt x="4" y="27"/>
                  </a:cubicBezTo>
                  <a:cubicBezTo>
                    <a:pt x="2" y="30"/>
                    <a:pt x="3" y="34"/>
                    <a:pt x="5" y="37"/>
                  </a:cubicBezTo>
                  <a:cubicBezTo>
                    <a:pt x="7" y="38"/>
                    <a:pt x="8" y="39"/>
                    <a:pt x="9" y="40"/>
                  </a:cubicBezTo>
                  <a:cubicBezTo>
                    <a:pt x="10" y="42"/>
                    <a:pt x="9" y="45"/>
                    <a:pt x="9" y="48"/>
                  </a:cubicBezTo>
                  <a:cubicBezTo>
                    <a:pt x="9" y="52"/>
                    <a:pt x="13" y="53"/>
                    <a:pt x="17" y="54"/>
                  </a:cubicBezTo>
                  <a:cubicBezTo>
                    <a:pt x="20" y="54"/>
                    <a:pt x="23" y="54"/>
                    <a:pt x="25" y="52"/>
                  </a:cubicBezTo>
                  <a:cubicBezTo>
                    <a:pt x="26" y="50"/>
                    <a:pt x="26" y="47"/>
                    <a:pt x="25" y="45"/>
                  </a:cubicBezTo>
                  <a:cubicBezTo>
                    <a:pt x="23" y="43"/>
                    <a:pt x="21" y="41"/>
                    <a:pt x="19" y="39"/>
                  </a:cubicBezTo>
                  <a:cubicBezTo>
                    <a:pt x="23" y="39"/>
                    <a:pt x="27" y="36"/>
                    <a:pt x="27" y="32"/>
                  </a:cubicBezTo>
                  <a:cubicBezTo>
                    <a:pt x="27" y="28"/>
                    <a:pt x="25" y="24"/>
                    <a:pt x="22" y="22"/>
                  </a:cubicBezTo>
                  <a:cubicBezTo>
                    <a:pt x="22" y="21"/>
                    <a:pt x="21" y="21"/>
                    <a:pt x="21" y="20"/>
                  </a:cubicBezTo>
                  <a:cubicBezTo>
                    <a:pt x="20" y="19"/>
                    <a:pt x="21" y="18"/>
                    <a:pt x="22" y="17"/>
                  </a:cubicBezTo>
                  <a:cubicBezTo>
                    <a:pt x="26" y="13"/>
                    <a:pt x="29" y="3"/>
                    <a:pt x="22" y="1"/>
                  </a:cubicBezTo>
                  <a:cubicBezTo>
                    <a:pt x="19" y="0"/>
                    <a:pt x="16" y="0"/>
                    <a:pt x="14" y="1"/>
                  </a:cubicBezTo>
                  <a:cubicBezTo>
                    <a:pt x="12" y="2"/>
                    <a:pt x="12" y="3"/>
                    <a:pt x="10" y="4"/>
                  </a:cubicBezTo>
                  <a:cubicBezTo>
                    <a:pt x="9" y="4"/>
                    <a:pt x="7" y="4"/>
                    <a:pt x="6" y="5"/>
                  </a:cubicBezTo>
                  <a:close/>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6" name="îSļídê"/>
            <p:cNvSpPr/>
            <p:nvPr/>
          </p:nvSpPr>
          <p:spPr bwMode="auto">
            <a:xfrm>
              <a:off x="8250238" y="3941763"/>
              <a:ext cx="41275" cy="85725"/>
            </a:xfrm>
            <a:custGeom>
              <a:avLst/>
              <a:gdLst>
                <a:gd name="T0" fmla="*/ 10 w 30"/>
                <a:gd name="T1" fmla="*/ 42 h 62"/>
                <a:gd name="T2" fmla="*/ 0 w 30"/>
                <a:gd name="T3" fmla="*/ 62 h 62"/>
                <a:gd name="T4" fmla="*/ 10 w 30"/>
                <a:gd name="T5" fmla="*/ 42 h 62"/>
                <a:gd name="T6" fmla="*/ 30 w 30"/>
                <a:gd name="T7" fmla="*/ 0 h 62"/>
                <a:gd name="T8" fmla="*/ 20 w 30"/>
                <a:gd name="T9" fmla="*/ 5 h 62"/>
                <a:gd name="T10" fmla="*/ 16 w 30"/>
                <a:gd name="T11" fmla="*/ 18 h 62"/>
                <a:gd name="T12" fmla="*/ 10 w 30"/>
                <a:gd name="T13" fmla="*/ 42 h 62"/>
                <a:gd name="T14" fmla="*/ 30 w 30"/>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62">
                  <a:moveTo>
                    <a:pt x="10" y="42"/>
                  </a:moveTo>
                  <a:cubicBezTo>
                    <a:pt x="0" y="62"/>
                    <a:pt x="0" y="62"/>
                    <a:pt x="0" y="62"/>
                  </a:cubicBezTo>
                  <a:cubicBezTo>
                    <a:pt x="4" y="55"/>
                    <a:pt x="7" y="49"/>
                    <a:pt x="10" y="42"/>
                  </a:cubicBezTo>
                  <a:moveTo>
                    <a:pt x="30" y="0"/>
                  </a:moveTo>
                  <a:cubicBezTo>
                    <a:pt x="26" y="0"/>
                    <a:pt x="22" y="2"/>
                    <a:pt x="20" y="5"/>
                  </a:cubicBezTo>
                  <a:cubicBezTo>
                    <a:pt x="17" y="9"/>
                    <a:pt x="16" y="14"/>
                    <a:pt x="16" y="18"/>
                  </a:cubicBezTo>
                  <a:cubicBezTo>
                    <a:pt x="14" y="26"/>
                    <a:pt x="12" y="34"/>
                    <a:pt x="10" y="42"/>
                  </a:cubicBezTo>
                  <a:cubicBezTo>
                    <a:pt x="30" y="0"/>
                    <a:pt x="30" y="0"/>
                    <a:pt x="30"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7" name="isḻídè"/>
            <p:cNvSpPr/>
            <p:nvPr/>
          </p:nvSpPr>
          <p:spPr bwMode="auto">
            <a:xfrm>
              <a:off x="8269288" y="3957638"/>
              <a:ext cx="41275" cy="68263"/>
            </a:xfrm>
            <a:custGeom>
              <a:avLst/>
              <a:gdLst>
                <a:gd name="T0" fmla="*/ 9 w 30"/>
                <a:gd name="T1" fmla="*/ 35 h 50"/>
                <a:gd name="T2" fmla="*/ 0 w 30"/>
                <a:gd name="T3" fmla="*/ 50 h 50"/>
                <a:gd name="T4" fmla="*/ 9 w 30"/>
                <a:gd name="T5" fmla="*/ 35 h 50"/>
                <a:gd name="T6" fmla="*/ 30 w 30"/>
                <a:gd name="T7" fmla="*/ 0 h 50"/>
                <a:gd name="T8" fmla="*/ 17 w 30"/>
                <a:gd name="T9" fmla="*/ 8 h 50"/>
                <a:gd name="T10" fmla="*/ 14 w 30"/>
                <a:gd name="T11" fmla="*/ 21 h 50"/>
                <a:gd name="T12" fmla="*/ 9 w 30"/>
                <a:gd name="T13" fmla="*/ 35 h 50"/>
                <a:gd name="T14" fmla="*/ 30 w 30"/>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0">
                  <a:moveTo>
                    <a:pt x="9" y="35"/>
                  </a:moveTo>
                  <a:cubicBezTo>
                    <a:pt x="0" y="50"/>
                    <a:pt x="0" y="50"/>
                    <a:pt x="0" y="50"/>
                  </a:cubicBezTo>
                  <a:cubicBezTo>
                    <a:pt x="4" y="45"/>
                    <a:pt x="6" y="40"/>
                    <a:pt x="9" y="35"/>
                  </a:cubicBezTo>
                  <a:moveTo>
                    <a:pt x="30" y="0"/>
                  </a:moveTo>
                  <a:cubicBezTo>
                    <a:pt x="25" y="0"/>
                    <a:pt x="20" y="3"/>
                    <a:pt x="17" y="8"/>
                  </a:cubicBezTo>
                  <a:cubicBezTo>
                    <a:pt x="15" y="12"/>
                    <a:pt x="14" y="16"/>
                    <a:pt x="14" y="21"/>
                  </a:cubicBezTo>
                  <a:cubicBezTo>
                    <a:pt x="12" y="26"/>
                    <a:pt x="11" y="31"/>
                    <a:pt x="9" y="35"/>
                  </a:cubicBezTo>
                  <a:cubicBezTo>
                    <a:pt x="30" y="0"/>
                    <a:pt x="30" y="0"/>
                    <a:pt x="30"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 name="îşlíḓê"/>
            <p:cNvSpPr/>
            <p:nvPr/>
          </p:nvSpPr>
          <p:spPr bwMode="auto">
            <a:xfrm>
              <a:off x="4498976" y="4246563"/>
              <a:ext cx="392113" cy="520700"/>
            </a:xfrm>
            <a:custGeom>
              <a:avLst/>
              <a:gdLst>
                <a:gd name="T0" fmla="*/ 193 w 286"/>
                <a:gd name="T1" fmla="*/ 43 h 379"/>
                <a:gd name="T2" fmla="*/ 181 w 286"/>
                <a:gd name="T3" fmla="*/ 118 h 379"/>
                <a:gd name="T4" fmla="*/ 186 w 286"/>
                <a:gd name="T5" fmla="*/ 133 h 379"/>
                <a:gd name="T6" fmla="*/ 171 w 286"/>
                <a:gd name="T7" fmla="*/ 174 h 379"/>
                <a:gd name="T8" fmla="*/ 99 w 286"/>
                <a:gd name="T9" fmla="*/ 280 h 379"/>
                <a:gd name="T10" fmla="*/ 89 w 286"/>
                <a:gd name="T11" fmla="*/ 292 h 379"/>
                <a:gd name="T12" fmla="*/ 36 w 286"/>
                <a:gd name="T13" fmla="*/ 307 h 379"/>
                <a:gd name="T14" fmla="*/ 1 w 286"/>
                <a:gd name="T15" fmla="*/ 322 h 379"/>
                <a:gd name="T16" fmla="*/ 1 w 286"/>
                <a:gd name="T17" fmla="*/ 326 h 379"/>
                <a:gd name="T18" fmla="*/ 27 w 286"/>
                <a:gd name="T19" fmla="*/ 338 h 379"/>
                <a:gd name="T20" fmla="*/ 24 w 286"/>
                <a:gd name="T21" fmla="*/ 346 h 379"/>
                <a:gd name="T22" fmla="*/ 14 w 286"/>
                <a:gd name="T23" fmla="*/ 356 h 379"/>
                <a:gd name="T24" fmla="*/ 16 w 286"/>
                <a:gd name="T25" fmla="*/ 362 h 379"/>
                <a:gd name="T26" fmla="*/ 28 w 286"/>
                <a:gd name="T27" fmla="*/ 371 h 379"/>
                <a:gd name="T28" fmla="*/ 99 w 286"/>
                <a:gd name="T29" fmla="*/ 347 h 379"/>
                <a:gd name="T30" fmla="*/ 149 w 286"/>
                <a:gd name="T31" fmla="*/ 287 h 379"/>
                <a:gd name="T32" fmla="*/ 181 w 286"/>
                <a:gd name="T33" fmla="*/ 259 h 379"/>
                <a:gd name="T34" fmla="*/ 233 w 286"/>
                <a:gd name="T35" fmla="*/ 191 h 379"/>
                <a:gd name="T36" fmla="*/ 245 w 286"/>
                <a:gd name="T37" fmla="*/ 167 h 379"/>
                <a:gd name="T38" fmla="*/ 248 w 286"/>
                <a:gd name="T39" fmla="*/ 142 h 379"/>
                <a:gd name="T40" fmla="*/ 265 w 286"/>
                <a:gd name="T41" fmla="*/ 114 h 379"/>
                <a:gd name="T42" fmla="*/ 285 w 286"/>
                <a:gd name="T43" fmla="*/ 54 h 379"/>
                <a:gd name="T44" fmla="*/ 249 w 286"/>
                <a:gd name="T45" fmla="*/ 3 h 379"/>
                <a:gd name="T46" fmla="*/ 229 w 286"/>
                <a:gd name="T47" fmla="*/ 2 h 379"/>
                <a:gd name="T48" fmla="*/ 209 w 286"/>
                <a:gd name="T49" fmla="*/ 18 h 379"/>
                <a:gd name="T50" fmla="*/ 196 w 286"/>
                <a:gd name="T51" fmla="*/ 34 h 379"/>
                <a:gd name="T52" fmla="*/ 188 w 286"/>
                <a:gd name="T53" fmla="*/ 46 h 379"/>
                <a:gd name="T54" fmla="*/ 190 w 286"/>
                <a:gd name="T55" fmla="*/ 59 h 379"/>
                <a:gd name="T56" fmla="*/ 193 w 286"/>
                <a:gd name="T57" fmla="*/ 43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6" h="379">
                  <a:moveTo>
                    <a:pt x="193" y="43"/>
                  </a:moveTo>
                  <a:cubicBezTo>
                    <a:pt x="195" y="69"/>
                    <a:pt x="176" y="93"/>
                    <a:pt x="181" y="118"/>
                  </a:cubicBezTo>
                  <a:cubicBezTo>
                    <a:pt x="183" y="123"/>
                    <a:pt x="185" y="128"/>
                    <a:pt x="186" y="133"/>
                  </a:cubicBezTo>
                  <a:cubicBezTo>
                    <a:pt x="188" y="148"/>
                    <a:pt x="179" y="162"/>
                    <a:pt x="171" y="174"/>
                  </a:cubicBezTo>
                  <a:cubicBezTo>
                    <a:pt x="99" y="280"/>
                    <a:pt x="99" y="280"/>
                    <a:pt x="99" y="280"/>
                  </a:cubicBezTo>
                  <a:cubicBezTo>
                    <a:pt x="96" y="284"/>
                    <a:pt x="93" y="289"/>
                    <a:pt x="89" y="292"/>
                  </a:cubicBezTo>
                  <a:cubicBezTo>
                    <a:pt x="75" y="304"/>
                    <a:pt x="54" y="303"/>
                    <a:pt x="36" y="307"/>
                  </a:cubicBezTo>
                  <a:cubicBezTo>
                    <a:pt x="24" y="310"/>
                    <a:pt x="12" y="315"/>
                    <a:pt x="1" y="322"/>
                  </a:cubicBezTo>
                  <a:cubicBezTo>
                    <a:pt x="0" y="323"/>
                    <a:pt x="0" y="325"/>
                    <a:pt x="1" y="326"/>
                  </a:cubicBezTo>
                  <a:cubicBezTo>
                    <a:pt x="7" y="334"/>
                    <a:pt x="17" y="338"/>
                    <a:pt x="27" y="338"/>
                  </a:cubicBezTo>
                  <a:cubicBezTo>
                    <a:pt x="29" y="340"/>
                    <a:pt x="27" y="344"/>
                    <a:pt x="24" y="346"/>
                  </a:cubicBezTo>
                  <a:cubicBezTo>
                    <a:pt x="20" y="349"/>
                    <a:pt x="15" y="349"/>
                    <a:pt x="14" y="356"/>
                  </a:cubicBezTo>
                  <a:cubicBezTo>
                    <a:pt x="14" y="358"/>
                    <a:pt x="15" y="360"/>
                    <a:pt x="16" y="362"/>
                  </a:cubicBezTo>
                  <a:cubicBezTo>
                    <a:pt x="19" y="367"/>
                    <a:pt x="23" y="370"/>
                    <a:pt x="28" y="371"/>
                  </a:cubicBezTo>
                  <a:cubicBezTo>
                    <a:pt x="53" y="379"/>
                    <a:pt x="80" y="365"/>
                    <a:pt x="99" y="347"/>
                  </a:cubicBezTo>
                  <a:cubicBezTo>
                    <a:pt x="117" y="329"/>
                    <a:pt x="131" y="306"/>
                    <a:pt x="149" y="287"/>
                  </a:cubicBezTo>
                  <a:cubicBezTo>
                    <a:pt x="159" y="277"/>
                    <a:pt x="170" y="268"/>
                    <a:pt x="181" y="259"/>
                  </a:cubicBezTo>
                  <a:cubicBezTo>
                    <a:pt x="202" y="239"/>
                    <a:pt x="218" y="215"/>
                    <a:pt x="233" y="191"/>
                  </a:cubicBezTo>
                  <a:cubicBezTo>
                    <a:pt x="238" y="184"/>
                    <a:pt x="242" y="176"/>
                    <a:pt x="245" y="167"/>
                  </a:cubicBezTo>
                  <a:cubicBezTo>
                    <a:pt x="247" y="159"/>
                    <a:pt x="246" y="151"/>
                    <a:pt x="248" y="142"/>
                  </a:cubicBezTo>
                  <a:cubicBezTo>
                    <a:pt x="251" y="132"/>
                    <a:pt x="259" y="123"/>
                    <a:pt x="265" y="114"/>
                  </a:cubicBezTo>
                  <a:cubicBezTo>
                    <a:pt x="278" y="97"/>
                    <a:pt x="286" y="75"/>
                    <a:pt x="285" y="54"/>
                  </a:cubicBezTo>
                  <a:cubicBezTo>
                    <a:pt x="283" y="32"/>
                    <a:pt x="270" y="11"/>
                    <a:pt x="249" y="3"/>
                  </a:cubicBezTo>
                  <a:cubicBezTo>
                    <a:pt x="243" y="1"/>
                    <a:pt x="236" y="0"/>
                    <a:pt x="229" y="2"/>
                  </a:cubicBezTo>
                  <a:cubicBezTo>
                    <a:pt x="221" y="5"/>
                    <a:pt x="215" y="12"/>
                    <a:pt x="209" y="18"/>
                  </a:cubicBezTo>
                  <a:cubicBezTo>
                    <a:pt x="196" y="34"/>
                    <a:pt x="196" y="34"/>
                    <a:pt x="196" y="34"/>
                  </a:cubicBezTo>
                  <a:cubicBezTo>
                    <a:pt x="192" y="37"/>
                    <a:pt x="189" y="42"/>
                    <a:pt x="188" y="46"/>
                  </a:cubicBezTo>
                  <a:cubicBezTo>
                    <a:pt x="186" y="51"/>
                    <a:pt x="187" y="56"/>
                    <a:pt x="190" y="59"/>
                  </a:cubicBezTo>
                  <a:cubicBezTo>
                    <a:pt x="193" y="43"/>
                    <a:pt x="193" y="43"/>
                    <a:pt x="193" y="43"/>
                  </a:cubicBezTo>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9" name="ïŝļidè"/>
            <p:cNvSpPr/>
            <p:nvPr/>
          </p:nvSpPr>
          <p:spPr bwMode="auto">
            <a:xfrm>
              <a:off x="4498976" y="4248151"/>
              <a:ext cx="392113" cy="511175"/>
            </a:xfrm>
            <a:custGeom>
              <a:avLst/>
              <a:gdLst>
                <a:gd name="T0" fmla="*/ 237 w 285"/>
                <a:gd name="T1" fmla="*/ 0 h 372"/>
                <a:gd name="T2" fmla="*/ 229 w 285"/>
                <a:gd name="T3" fmla="*/ 1 h 372"/>
                <a:gd name="T4" fmla="*/ 209 w 285"/>
                <a:gd name="T5" fmla="*/ 17 h 372"/>
                <a:gd name="T6" fmla="*/ 196 w 285"/>
                <a:gd name="T7" fmla="*/ 33 h 372"/>
                <a:gd name="T8" fmla="*/ 188 w 285"/>
                <a:gd name="T9" fmla="*/ 45 h 372"/>
                <a:gd name="T10" fmla="*/ 187 w 285"/>
                <a:gd name="T11" fmla="*/ 50 h 372"/>
                <a:gd name="T12" fmla="*/ 190 w 285"/>
                <a:gd name="T13" fmla="*/ 58 h 372"/>
                <a:gd name="T14" fmla="*/ 193 w 285"/>
                <a:gd name="T15" fmla="*/ 42 h 372"/>
                <a:gd name="T16" fmla="*/ 193 w 285"/>
                <a:gd name="T17" fmla="*/ 47 h 372"/>
                <a:gd name="T18" fmla="*/ 180 w 285"/>
                <a:gd name="T19" fmla="*/ 107 h 372"/>
                <a:gd name="T20" fmla="*/ 181 w 285"/>
                <a:gd name="T21" fmla="*/ 117 h 372"/>
                <a:gd name="T22" fmla="*/ 186 w 285"/>
                <a:gd name="T23" fmla="*/ 132 h 372"/>
                <a:gd name="T24" fmla="*/ 186 w 285"/>
                <a:gd name="T25" fmla="*/ 137 h 372"/>
                <a:gd name="T26" fmla="*/ 171 w 285"/>
                <a:gd name="T27" fmla="*/ 173 h 372"/>
                <a:gd name="T28" fmla="*/ 99 w 285"/>
                <a:gd name="T29" fmla="*/ 279 h 372"/>
                <a:gd name="T30" fmla="*/ 89 w 285"/>
                <a:gd name="T31" fmla="*/ 291 h 372"/>
                <a:gd name="T32" fmla="*/ 36 w 285"/>
                <a:gd name="T33" fmla="*/ 306 h 372"/>
                <a:gd name="T34" fmla="*/ 1 w 285"/>
                <a:gd name="T35" fmla="*/ 321 h 372"/>
                <a:gd name="T36" fmla="*/ 0 w 285"/>
                <a:gd name="T37" fmla="*/ 323 h 372"/>
                <a:gd name="T38" fmla="*/ 1 w 285"/>
                <a:gd name="T39" fmla="*/ 325 h 372"/>
                <a:gd name="T40" fmla="*/ 25 w 285"/>
                <a:gd name="T41" fmla="*/ 337 h 372"/>
                <a:gd name="T42" fmla="*/ 27 w 285"/>
                <a:gd name="T43" fmla="*/ 337 h 372"/>
                <a:gd name="T44" fmla="*/ 28 w 285"/>
                <a:gd name="T45" fmla="*/ 339 h 372"/>
                <a:gd name="T46" fmla="*/ 24 w 285"/>
                <a:gd name="T47" fmla="*/ 345 h 372"/>
                <a:gd name="T48" fmla="*/ 14 w 285"/>
                <a:gd name="T49" fmla="*/ 355 h 372"/>
                <a:gd name="T50" fmla="*/ 14 w 285"/>
                <a:gd name="T51" fmla="*/ 356 h 372"/>
                <a:gd name="T52" fmla="*/ 16 w 285"/>
                <a:gd name="T53" fmla="*/ 361 h 372"/>
                <a:gd name="T54" fmla="*/ 28 w 285"/>
                <a:gd name="T55" fmla="*/ 370 h 372"/>
                <a:gd name="T56" fmla="*/ 43 w 285"/>
                <a:gd name="T57" fmla="*/ 372 h 372"/>
                <a:gd name="T58" fmla="*/ 99 w 285"/>
                <a:gd name="T59" fmla="*/ 346 h 372"/>
                <a:gd name="T60" fmla="*/ 149 w 285"/>
                <a:gd name="T61" fmla="*/ 286 h 372"/>
                <a:gd name="T62" fmla="*/ 181 w 285"/>
                <a:gd name="T63" fmla="*/ 258 h 372"/>
                <a:gd name="T64" fmla="*/ 233 w 285"/>
                <a:gd name="T65" fmla="*/ 190 h 372"/>
                <a:gd name="T66" fmla="*/ 245 w 285"/>
                <a:gd name="T67" fmla="*/ 166 h 372"/>
                <a:gd name="T68" fmla="*/ 248 w 285"/>
                <a:gd name="T69" fmla="*/ 141 h 372"/>
                <a:gd name="T70" fmla="*/ 265 w 285"/>
                <a:gd name="T71" fmla="*/ 113 h 372"/>
                <a:gd name="T72" fmla="*/ 285 w 285"/>
                <a:gd name="T73" fmla="*/ 58 h 372"/>
                <a:gd name="T74" fmla="*/ 285 w 285"/>
                <a:gd name="T75" fmla="*/ 53 h 372"/>
                <a:gd name="T76" fmla="*/ 249 w 285"/>
                <a:gd name="T77" fmla="*/ 2 h 372"/>
                <a:gd name="T78" fmla="*/ 237 w 285"/>
                <a:gd name="T79"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5" h="372">
                  <a:moveTo>
                    <a:pt x="237" y="0"/>
                  </a:moveTo>
                  <a:cubicBezTo>
                    <a:pt x="235" y="0"/>
                    <a:pt x="232" y="1"/>
                    <a:pt x="229" y="1"/>
                  </a:cubicBezTo>
                  <a:cubicBezTo>
                    <a:pt x="221" y="4"/>
                    <a:pt x="215" y="11"/>
                    <a:pt x="209" y="17"/>
                  </a:cubicBezTo>
                  <a:cubicBezTo>
                    <a:pt x="196" y="33"/>
                    <a:pt x="196" y="33"/>
                    <a:pt x="196" y="33"/>
                  </a:cubicBezTo>
                  <a:cubicBezTo>
                    <a:pt x="192" y="36"/>
                    <a:pt x="189" y="41"/>
                    <a:pt x="188" y="45"/>
                  </a:cubicBezTo>
                  <a:cubicBezTo>
                    <a:pt x="187" y="46"/>
                    <a:pt x="187" y="48"/>
                    <a:pt x="187" y="50"/>
                  </a:cubicBezTo>
                  <a:cubicBezTo>
                    <a:pt x="187" y="53"/>
                    <a:pt x="188" y="56"/>
                    <a:pt x="190" y="58"/>
                  </a:cubicBezTo>
                  <a:cubicBezTo>
                    <a:pt x="193" y="42"/>
                    <a:pt x="193" y="42"/>
                    <a:pt x="193" y="42"/>
                  </a:cubicBezTo>
                  <a:cubicBezTo>
                    <a:pt x="193" y="44"/>
                    <a:pt x="193" y="45"/>
                    <a:pt x="193" y="47"/>
                  </a:cubicBezTo>
                  <a:cubicBezTo>
                    <a:pt x="193" y="67"/>
                    <a:pt x="180" y="87"/>
                    <a:pt x="180" y="107"/>
                  </a:cubicBezTo>
                  <a:cubicBezTo>
                    <a:pt x="180" y="111"/>
                    <a:pt x="181" y="114"/>
                    <a:pt x="181" y="117"/>
                  </a:cubicBezTo>
                  <a:cubicBezTo>
                    <a:pt x="183" y="122"/>
                    <a:pt x="185" y="127"/>
                    <a:pt x="186" y="132"/>
                  </a:cubicBezTo>
                  <a:cubicBezTo>
                    <a:pt x="186" y="134"/>
                    <a:pt x="186" y="136"/>
                    <a:pt x="186" y="137"/>
                  </a:cubicBezTo>
                  <a:cubicBezTo>
                    <a:pt x="186" y="150"/>
                    <a:pt x="178" y="162"/>
                    <a:pt x="171" y="173"/>
                  </a:cubicBezTo>
                  <a:cubicBezTo>
                    <a:pt x="99" y="279"/>
                    <a:pt x="99" y="279"/>
                    <a:pt x="99" y="279"/>
                  </a:cubicBezTo>
                  <a:cubicBezTo>
                    <a:pt x="96" y="283"/>
                    <a:pt x="93" y="288"/>
                    <a:pt x="89" y="291"/>
                  </a:cubicBezTo>
                  <a:cubicBezTo>
                    <a:pt x="75" y="303"/>
                    <a:pt x="54" y="302"/>
                    <a:pt x="36" y="306"/>
                  </a:cubicBezTo>
                  <a:cubicBezTo>
                    <a:pt x="24" y="309"/>
                    <a:pt x="12" y="314"/>
                    <a:pt x="1" y="321"/>
                  </a:cubicBezTo>
                  <a:cubicBezTo>
                    <a:pt x="1" y="322"/>
                    <a:pt x="0" y="323"/>
                    <a:pt x="0" y="323"/>
                  </a:cubicBezTo>
                  <a:cubicBezTo>
                    <a:pt x="0" y="324"/>
                    <a:pt x="1" y="324"/>
                    <a:pt x="1" y="325"/>
                  </a:cubicBezTo>
                  <a:cubicBezTo>
                    <a:pt x="7" y="332"/>
                    <a:pt x="16" y="337"/>
                    <a:pt x="25" y="337"/>
                  </a:cubicBezTo>
                  <a:cubicBezTo>
                    <a:pt x="26" y="337"/>
                    <a:pt x="26" y="337"/>
                    <a:pt x="27" y="337"/>
                  </a:cubicBezTo>
                  <a:cubicBezTo>
                    <a:pt x="28" y="338"/>
                    <a:pt x="28" y="338"/>
                    <a:pt x="28" y="339"/>
                  </a:cubicBezTo>
                  <a:cubicBezTo>
                    <a:pt x="28" y="341"/>
                    <a:pt x="26" y="344"/>
                    <a:pt x="24" y="345"/>
                  </a:cubicBezTo>
                  <a:cubicBezTo>
                    <a:pt x="20" y="348"/>
                    <a:pt x="15" y="348"/>
                    <a:pt x="14" y="355"/>
                  </a:cubicBezTo>
                  <a:cubicBezTo>
                    <a:pt x="14" y="355"/>
                    <a:pt x="14" y="356"/>
                    <a:pt x="14" y="356"/>
                  </a:cubicBezTo>
                  <a:cubicBezTo>
                    <a:pt x="14" y="358"/>
                    <a:pt x="15" y="360"/>
                    <a:pt x="16" y="361"/>
                  </a:cubicBezTo>
                  <a:cubicBezTo>
                    <a:pt x="19" y="366"/>
                    <a:pt x="23" y="369"/>
                    <a:pt x="28" y="370"/>
                  </a:cubicBezTo>
                  <a:cubicBezTo>
                    <a:pt x="33" y="372"/>
                    <a:pt x="38" y="372"/>
                    <a:pt x="43" y="372"/>
                  </a:cubicBezTo>
                  <a:cubicBezTo>
                    <a:pt x="63" y="372"/>
                    <a:pt x="84" y="361"/>
                    <a:pt x="99" y="346"/>
                  </a:cubicBezTo>
                  <a:cubicBezTo>
                    <a:pt x="117" y="328"/>
                    <a:pt x="131" y="305"/>
                    <a:pt x="149" y="286"/>
                  </a:cubicBezTo>
                  <a:cubicBezTo>
                    <a:pt x="159" y="276"/>
                    <a:pt x="170" y="267"/>
                    <a:pt x="181" y="258"/>
                  </a:cubicBezTo>
                  <a:cubicBezTo>
                    <a:pt x="202" y="238"/>
                    <a:pt x="218" y="214"/>
                    <a:pt x="233" y="190"/>
                  </a:cubicBezTo>
                  <a:cubicBezTo>
                    <a:pt x="238" y="183"/>
                    <a:pt x="242" y="175"/>
                    <a:pt x="245" y="166"/>
                  </a:cubicBezTo>
                  <a:cubicBezTo>
                    <a:pt x="247" y="158"/>
                    <a:pt x="246" y="150"/>
                    <a:pt x="248" y="141"/>
                  </a:cubicBezTo>
                  <a:cubicBezTo>
                    <a:pt x="251" y="131"/>
                    <a:pt x="259" y="122"/>
                    <a:pt x="265" y="113"/>
                  </a:cubicBezTo>
                  <a:cubicBezTo>
                    <a:pt x="277" y="97"/>
                    <a:pt x="285" y="78"/>
                    <a:pt x="285" y="58"/>
                  </a:cubicBezTo>
                  <a:cubicBezTo>
                    <a:pt x="285" y="56"/>
                    <a:pt x="285" y="55"/>
                    <a:pt x="285" y="53"/>
                  </a:cubicBezTo>
                  <a:cubicBezTo>
                    <a:pt x="283" y="31"/>
                    <a:pt x="270" y="10"/>
                    <a:pt x="249" y="2"/>
                  </a:cubicBezTo>
                  <a:cubicBezTo>
                    <a:pt x="246" y="1"/>
                    <a:pt x="242" y="0"/>
                    <a:pt x="237" y="0"/>
                  </a:cubicBezTo>
                </a:path>
              </a:pathLst>
            </a:custGeom>
            <a:solidFill>
              <a:srgbClr val="EEB4B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0" name="ïŝḷíḍé"/>
            <p:cNvSpPr/>
            <p:nvPr/>
          </p:nvSpPr>
          <p:spPr bwMode="auto">
            <a:xfrm>
              <a:off x="3957638" y="4227513"/>
              <a:ext cx="311150" cy="573088"/>
            </a:xfrm>
            <a:custGeom>
              <a:avLst/>
              <a:gdLst>
                <a:gd name="T0" fmla="*/ 39 w 226"/>
                <a:gd name="T1" fmla="*/ 165 h 417"/>
                <a:gd name="T2" fmla="*/ 52 w 226"/>
                <a:gd name="T3" fmla="*/ 202 h 417"/>
                <a:gd name="T4" fmla="*/ 85 w 226"/>
                <a:gd name="T5" fmla="*/ 263 h 417"/>
                <a:gd name="T6" fmla="*/ 112 w 226"/>
                <a:gd name="T7" fmla="*/ 299 h 417"/>
                <a:gd name="T8" fmla="*/ 143 w 226"/>
                <a:gd name="T9" fmla="*/ 346 h 417"/>
                <a:gd name="T10" fmla="*/ 145 w 226"/>
                <a:gd name="T11" fmla="*/ 379 h 417"/>
                <a:gd name="T12" fmla="*/ 159 w 226"/>
                <a:gd name="T13" fmla="*/ 408 h 417"/>
                <a:gd name="T14" fmla="*/ 181 w 226"/>
                <a:gd name="T15" fmla="*/ 415 h 417"/>
                <a:gd name="T16" fmla="*/ 196 w 226"/>
                <a:gd name="T17" fmla="*/ 412 h 417"/>
                <a:gd name="T18" fmla="*/ 198 w 226"/>
                <a:gd name="T19" fmla="*/ 405 h 417"/>
                <a:gd name="T20" fmla="*/ 199 w 226"/>
                <a:gd name="T21" fmla="*/ 389 h 417"/>
                <a:gd name="T22" fmla="*/ 204 w 226"/>
                <a:gd name="T23" fmla="*/ 381 h 417"/>
                <a:gd name="T24" fmla="*/ 212 w 226"/>
                <a:gd name="T25" fmla="*/ 388 h 417"/>
                <a:gd name="T26" fmla="*/ 224 w 226"/>
                <a:gd name="T27" fmla="*/ 384 h 417"/>
                <a:gd name="T28" fmla="*/ 224 w 226"/>
                <a:gd name="T29" fmla="*/ 384 h 417"/>
                <a:gd name="T30" fmla="*/ 224 w 226"/>
                <a:gd name="T31" fmla="*/ 370 h 417"/>
                <a:gd name="T32" fmla="*/ 190 w 226"/>
                <a:gd name="T33" fmla="*/ 328 h 417"/>
                <a:gd name="T34" fmla="*/ 174 w 226"/>
                <a:gd name="T35" fmla="*/ 319 h 417"/>
                <a:gd name="T36" fmla="*/ 161 w 226"/>
                <a:gd name="T37" fmla="*/ 302 h 417"/>
                <a:gd name="T38" fmla="*/ 79 w 226"/>
                <a:gd name="T39" fmla="*/ 148 h 417"/>
                <a:gd name="T40" fmla="*/ 70 w 226"/>
                <a:gd name="T41" fmla="*/ 118 h 417"/>
                <a:gd name="T42" fmla="*/ 71 w 226"/>
                <a:gd name="T43" fmla="*/ 86 h 417"/>
                <a:gd name="T44" fmla="*/ 66 w 226"/>
                <a:gd name="T45" fmla="*/ 29 h 417"/>
                <a:gd name="T46" fmla="*/ 61 w 226"/>
                <a:gd name="T47" fmla="*/ 15 h 417"/>
                <a:gd name="T48" fmla="*/ 18 w 226"/>
                <a:gd name="T49" fmla="*/ 9 h 417"/>
                <a:gd name="T50" fmla="*/ 1 w 226"/>
                <a:gd name="T51" fmla="*/ 40 h 417"/>
                <a:gd name="T52" fmla="*/ 10 w 226"/>
                <a:gd name="T53" fmla="*/ 72 h 417"/>
                <a:gd name="T54" fmla="*/ 39 w 226"/>
                <a:gd name="T55" fmla="*/ 165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6" h="417">
                  <a:moveTo>
                    <a:pt x="39" y="165"/>
                  </a:moveTo>
                  <a:cubicBezTo>
                    <a:pt x="43" y="177"/>
                    <a:pt x="47" y="190"/>
                    <a:pt x="52" y="202"/>
                  </a:cubicBezTo>
                  <a:cubicBezTo>
                    <a:pt x="61" y="224"/>
                    <a:pt x="72" y="244"/>
                    <a:pt x="85" y="263"/>
                  </a:cubicBezTo>
                  <a:cubicBezTo>
                    <a:pt x="94" y="276"/>
                    <a:pt x="103" y="288"/>
                    <a:pt x="112" y="299"/>
                  </a:cubicBezTo>
                  <a:cubicBezTo>
                    <a:pt x="125" y="313"/>
                    <a:pt x="138" y="328"/>
                    <a:pt x="143" y="346"/>
                  </a:cubicBezTo>
                  <a:cubicBezTo>
                    <a:pt x="145" y="357"/>
                    <a:pt x="144" y="368"/>
                    <a:pt x="145" y="379"/>
                  </a:cubicBezTo>
                  <a:cubicBezTo>
                    <a:pt x="146" y="390"/>
                    <a:pt x="150" y="402"/>
                    <a:pt x="159" y="408"/>
                  </a:cubicBezTo>
                  <a:cubicBezTo>
                    <a:pt x="166" y="412"/>
                    <a:pt x="173" y="415"/>
                    <a:pt x="181" y="415"/>
                  </a:cubicBezTo>
                  <a:cubicBezTo>
                    <a:pt x="186" y="416"/>
                    <a:pt x="193" y="417"/>
                    <a:pt x="196" y="412"/>
                  </a:cubicBezTo>
                  <a:cubicBezTo>
                    <a:pt x="197" y="410"/>
                    <a:pt x="198" y="408"/>
                    <a:pt x="198" y="405"/>
                  </a:cubicBezTo>
                  <a:cubicBezTo>
                    <a:pt x="199" y="389"/>
                    <a:pt x="199" y="389"/>
                    <a:pt x="199" y="389"/>
                  </a:cubicBezTo>
                  <a:cubicBezTo>
                    <a:pt x="199" y="386"/>
                    <a:pt x="201" y="381"/>
                    <a:pt x="204" y="381"/>
                  </a:cubicBezTo>
                  <a:cubicBezTo>
                    <a:pt x="207" y="381"/>
                    <a:pt x="209" y="386"/>
                    <a:pt x="212" y="388"/>
                  </a:cubicBezTo>
                  <a:cubicBezTo>
                    <a:pt x="216" y="390"/>
                    <a:pt x="222" y="389"/>
                    <a:pt x="224" y="384"/>
                  </a:cubicBezTo>
                  <a:cubicBezTo>
                    <a:pt x="224" y="384"/>
                    <a:pt x="224" y="384"/>
                    <a:pt x="224" y="384"/>
                  </a:cubicBezTo>
                  <a:cubicBezTo>
                    <a:pt x="226" y="379"/>
                    <a:pt x="226" y="374"/>
                    <a:pt x="224" y="370"/>
                  </a:cubicBezTo>
                  <a:cubicBezTo>
                    <a:pt x="220" y="352"/>
                    <a:pt x="207" y="336"/>
                    <a:pt x="190" y="328"/>
                  </a:cubicBezTo>
                  <a:cubicBezTo>
                    <a:pt x="184" y="325"/>
                    <a:pt x="179" y="322"/>
                    <a:pt x="174" y="319"/>
                  </a:cubicBezTo>
                  <a:cubicBezTo>
                    <a:pt x="168" y="314"/>
                    <a:pt x="164" y="309"/>
                    <a:pt x="161" y="302"/>
                  </a:cubicBezTo>
                  <a:cubicBezTo>
                    <a:pt x="130" y="253"/>
                    <a:pt x="100" y="202"/>
                    <a:pt x="79" y="148"/>
                  </a:cubicBezTo>
                  <a:cubicBezTo>
                    <a:pt x="74" y="139"/>
                    <a:pt x="71" y="129"/>
                    <a:pt x="70" y="118"/>
                  </a:cubicBezTo>
                  <a:cubicBezTo>
                    <a:pt x="70" y="107"/>
                    <a:pt x="70" y="97"/>
                    <a:pt x="71" y="86"/>
                  </a:cubicBezTo>
                  <a:cubicBezTo>
                    <a:pt x="73" y="67"/>
                    <a:pt x="71" y="48"/>
                    <a:pt x="66" y="29"/>
                  </a:cubicBezTo>
                  <a:cubicBezTo>
                    <a:pt x="65" y="24"/>
                    <a:pt x="63" y="19"/>
                    <a:pt x="61" y="15"/>
                  </a:cubicBezTo>
                  <a:cubicBezTo>
                    <a:pt x="52" y="2"/>
                    <a:pt x="31" y="0"/>
                    <a:pt x="18" y="9"/>
                  </a:cubicBezTo>
                  <a:cubicBezTo>
                    <a:pt x="8" y="16"/>
                    <a:pt x="2" y="28"/>
                    <a:pt x="1" y="40"/>
                  </a:cubicBezTo>
                  <a:cubicBezTo>
                    <a:pt x="0" y="51"/>
                    <a:pt x="7" y="62"/>
                    <a:pt x="10" y="72"/>
                  </a:cubicBezTo>
                  <a:cubicBezTo>
                    <a:pt x="20" y="103"/>
                    <a:pt x="29" y="134"/>
                    <a:pt x="39" y="165"/>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1" name="ïṥḷídé"/>
            <p:cNvSpPr/>
            <p:nvPr/>
          </p:nvSpPr>
          <p:spPr bwMode="auto">
            <a:xfrm>
              <a:off x="3959226" y="4232276"/>
              <a:ext cx="307975" cy="566738"/>
            </a:xfrm>
            <a:custGeom>
              <a:avLst/>
              <a:gdLst>
                <a:gd name="T0" fmla="*/ 36 w 224"/>
                <a:gd name="T1" fmla="*/ 0 h 413"/>
                <a:gd name="T2" fmla="*/ 17 w 224"/>
                <a:gd name="T3" fmla="*/ 6 h 413"/>
                <a:gd name="T4" fmla="*/ 0 w 224"/>
                <a:gd name="T5" fmla="*/ 37 h 413"/>
                <a:gd name="T6" fmla="*/ 0 w 224"/>
                <a:gd name="T7" fmla="*/ 39 h 413"/>
                <a:gd name="T8" fmla="*/ 9 w 224"/>
                <a:gd name="T9" fmla="*/ 69 h 413"/>
                <a:gd name="T10" fmla="*/ 38 w 224"/>
                <a:gd name="T11" fmla="*/ 162 h 413"/>
                <a:gd name="T12" fmla="*/ 51 w 224"/>
                <a:gd name="T13" fmla="*/ 199 h 413"/>
                <a:gd name="T14" fmla="*/ 84 w 224"/>
                <a:gd name="T15" fmla="*/ 260 h 413"/>
                <a:gd name="T16" fmla="*/ 111 w 224"/>
                <a:gd name="T17" fmla="*/ 296 h 413"/>
                <a:gd name="T18" fmla="*/ 142 w 224"/>
                <a:gd name="T19" fmla="*/ 343 h 413"/>
                <a:gd name="T20" fmla="*/ 144 w 224"/>
                <a:gd name="T21" fmla="*/ 376 h 413"/>
                <a:gd name="T22" fmla="*/ 158 w 224"/>
                <a:gd name="T23" fmla="*/ 405 h 413"/>
                <a:gd name="T24" fmla="*/ 180 w 224"/>
                <a:gd name="T25" fmla="*/ 412 h 413"/>
                <a:gd name="T26" fmla="*/ 186 w 224"/>
                <a:gd name="T27" fmla="*/ 413 h 413"/>
                <a:gd name="T28" fmla="*/ 195 w 224"/>
                <a:gd name="T29" fmla="*/ 409 h 413"/>
                <a:gd name="T30" fmla="*/ 197 w 224"/>
                <a:gd name="T31" fmla="*/ 403 h 413"/>
                <a:gd name="T32" fmla="*/ 197 w 224"/>
                <a:gd name="T33" fmla="*/ 402 h 413"/>
                <a:gd name="T34" fmla="*/ 197 w 224"/>
                <a:gd name="T35" fmla="*/ 402 h 413"/>
                <a:gd name="T36" fmla="*/ 197 w 224"/>
                <a:gd name="T37" fmla="*/ 402 h 413"/>
                <a:gd name="T38" fmla="*/ 198 w 224"/>
                <a:gd name="T39" fmla="*/ 386 h 413"/>
                <a:gd name="T40" fmla="*/ 203 w 224"/>
                <a:gd name="T41" fmla="*/ 378 h 413"/>
                <a:gd name="T42" fmla="*/ 211 w 224"/>
                <a:gd name="T43" fmla="*/ 385 h 413"/>
                <a:gd name="T44" fmla="*/ 215 w 224"/>
                <a:gd name="T45" fmla="*/ 386 h 413"/>
                <a:gd name="T46" fmla="*/ 223 w 224"/>
                <a:gd name="T47" fmla="*/ 381 h 413"/>
                <a:gd name="T48" fmla="*/ 223 w 224"/>
                <a:gd name="T49" fmla="*/ 381 h 413"/>
                <a:gd name="T50" fmla="*/ 224 w 224"/>
                <a:gd name="T51" fmla="*/ 373 h 413"/>
                <a:gd name="T52" fmla="*/ 223 w 224"/>
                <a:gd name="T53" fmla="*/ 367 h 413"/>
                <a:gd name="T54" fmla="*/ 189 w 224"/>
                <a:gd name="T55" fmla="*/ 325 h 413"/>
                <a:gd name="T56" fmla="*/ 173 w 224"/>
                <a:gd name="T57" fmla="*/ 316 h 413"/>
                <a:gd name="T58" fmla="*/ 160 w 224"/>
                <a:gd name="T59" fmla="*/ 299 h 413"/>
                <a:gd name="T60" fmla="*/ 78 w 224"/>
                <a:gd name="T61" fmla="*/ 145 h 413"/>
                <a:gd name="T62" fmla="*/ 69 w 224"/>
                <a:gd name="T63" fmla="*/ 115 h 413"/>
                <a:gd name="T64" fmla="*/ 69 w 224"/>
                <a:gd name="T65" fmla="*/ 107 h 413"/>
                <a:gd name="T66" fmla="*/ 70 w 224"/>
                <a:gd name="T67" fmla="*/ 83 h 413"/>
                <a:gd name="T68" fmla="*/ 71 w 224"/>
                <a:gd name="T69" fmla="*/ 71 h 413"/>
                <a:gd name="T70" fmla="*/ 65 w 224"/>
                <a:gd name="T71" fmla="*/ 26 h 413"/>
                <a:gd name="T72" fmla="*/ 60 w 224"/>
                <a:gd name="T73" fmla="*/ 12 h 413"/>
                <a:gd name="T74" fmla="*/ 36 w 224"/>
                <a:gd name="T75" fmla="*/ 0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413">
                  <a:moveTo>
                    <a:pt x="36" y="0"/>
                  </a:moveTo>
                  <a:cubicBezTo>
                    <a:pt x="29" y="0"/>
                    <a:pt x="23" y="2"/>
                    <a:pt x="17" y="6"/>
                  </a:cubicBezTo>
                  <a:cubicBezTo>
                    <a:pt x="7" y="13"/>
                    <a:pt x="1" y="25"/>
                    <a:pt x="0" y="37"/>
                  </a:cubicBezTo>
                  <a:cubicBezTo>
                    <a:pt x="0" y="38"/>
                    <a:pt x="0" y="38"/>
                    <a:pt x="0" y="39"/>
                  </a:cubicBezTo>
                  <a:cubicBezTo>
                    <a:pt x="0" y="49"/>
                    <a:pt x="6" y="60"/>
                    <a:pt x="9" y="69"/>
                  </a:cubicBezTo>
                  <a:cubicBezTo>
                    <a:pt x="19" y="100"/>
                    <a:pt x="28" y="131"/>
                    <a:pt x="38" y="162"/>
                  </a:cubicBezTo>
                  <a:cubicBezTo>
                    <a:pt x="42" y="174"/>
                    <a:pt x="46" y="187"/>
                    <a:pt x="51" y="199"/>
                  </a:cubicBezTo>
                  <a:cubicBezTo>
                    <a:pt x="60" y="221"/>
                    <a:pt x="71" y="241"/>
                    <a:pt x="84" y="260"/>
                  </a:cubicBezTo>
                  <a:cubicBezTo>
                    <a:pt x="93" y="273"/>
                    <a:pt x="102" y="285"/>
                    <a:pt x="111" y="296"/>
                  </a:cubicBezTo>
                  <a:cubicBezTo>
                    <a:pt x="124" y="310"/>
                    <a:pt x="137" y="325"/>
                    <a:pt x="142" y="343"/>
                  </a:cubicBezTo>
                  <a:cubicBezTo>
                    <a:pt x="144" y="354"/>
                    <a:pt x="143" y="365"/>
                    <a:pt x="144" y="376"/>
                  </a:cubicBezTo>
                  <a:cubicBezTo>
                    <a:pt x="145" y="387"/>
                    <a:pt x="149" y="399"/>
                    <a:pt x="158" y="405"/>
                  </a:cubicBezTo>
                  <a:cubicBezTo>
                    <a:pt x="165" y="409"/>
                    <a:pt x="172" y="412"/>
                    <a:pt x="180" y="412"/>
                  </a:cubicBezTo>
                  <a:cubicBezTo>
                    <a:pt x="182" y="413"/>
                    <a:pt x="184" y="413"/>
                    <a:pt x="186" y="413"/>
                  </a:cubicBezTo>
                  <a:cubicBezTo>
                    <a:pt x="190" y="413"/>
                    <a:pt x="193" y="412"/>
                    <a:pt x="195" y="409"/>
                  </a:cubicBezTo>
                  <a:cubicBezTo>
                    <a:pt x="196" y="407"/>
                    <a:pt x="197" y="405"/>
                    <a:pt x="197" y="403"/>
                  </a:cubicBezTo>
                  <a:cubicBezTo>
                    <a:pt x="197" y="402"/>
                    <a:pt x="197" y="402"/>
                    <a:pt x="197" y="402"/>
                  </a:cubicBezTo>
                  <a:cubicBezTo>
                    <a:pt x="197" y="402"/>
                    <a:pt x="197" y="402"/>
                    <a:pt x="197" y="402"/>
                  </a:cubicBezTo>
                  <a:cubicBezTo>
                    <a:pt x="197" y="402"/>
                    <a:pt x="197" y="402"/>
                    <a:pt x="197" y="402"/>
                  </a:cubicBezTo>
                  <a:cubicBezTo>
                    <a:pt x="198" y="386"/>
                    <a:pt x="198" y="386"/>
                    <a:pt x="198" y="386"/>
                  </a:cubicBezTo>
                  <a:cubicBezTo>
                    <a:pt x="198" y="383"/>
                    <a:pt x="200" y="378"/>
                    <a:pt x="203" y="378"/>
                  </a:cubicBezTo>
                  <a:cubicBezTo>
                    <a:pt x="206" y="378"/>
                    <a:pt x="208" y="383"/>
                    <a:pt x="211" y="385"/>
                  </a:cubicBezTo>
                  <a:cubicBezTo>
                    <a:pt x="212" y="386"/>
                    <a:pt x="214" y="386"/>
                    <a:pt x="215" y="386"/>
                  </a:cubicBezTo>
                  <a:cubicBezTo>
                    <a:pt x="218" y="386"/>
                    <a:pt x="221" y="384"/>
                    <a:pt x="223" y="381"/>
                  </a:cubicBezTo>
                  <a:cubicBezTo>
                    <a:pt x="223" y="381"/>
                    <a:pt x="223" y="381"/>
                    <a:pt x="223" y="381"/>
                  </a:cubicBezTo>
                  <a:cubicBezTo>
                    <a:pt x="224" y="379"/>
                    <a:pt x="224" y="376"/>
                    <a:pt x="224" y="373"/>
                  </a:cubicBezTo>
                  <a:cubicBezTo>
                    <a:pt x="224" y="371"/>
                    <a:pt x="224" y="369"/>
                    <a:pt x="223" y="367"/>
                  </a:cubicBezTo>
                  <a:cubicBezTo>
                    <a:pt x="219" y="349"/>
                    <a:pt x="206" y="333"/>
                    <a:pt x="189" y="325"/>
                  </a:cubicBezTo>
                  <a:cubicBezTo>
                    <a:pt x="183" y="322"/>
                    <a:pt x="178" y="319"/>
                    <a:pt x="173" y="316"/>
                  </a:cubicBezTo>
                  <a:cubicBezTo>
                    <a:pt x="167" y="311"/>
                    <a:pt x="163" y="306"/>
                    <a:pt x="160" y="299"/>
                  </a:cubicBezTo>
                  <a:cubicBezTo>
                    <a:pt x="129" y="250"/>
                    <a:pt x="99" y="199"/>
                    <a:pt x="78" y="145"/>
                  </a:cubicBezTo>
                  <a:cubicBezTo>
                    <a:pt x="73" y="136"/>
                    <a:pt x="70" y="126"/>
                    <a:pt x="69" y="115"/>
                  </a:cubicBezTo>
                  <a:cubicBezTo>
                    <a:pt x="69" y="112"/>
                    <a:pt x="69" y="110"/>
                    <a:pt x="69" y="107"/>
                  </a:cubicBezTo>
                  <a:cubicBezTo>
                    <a:pt x="69" y="99"/>
                    <a:pt x="69" y="91"/>
                    <a:pt x="70" y="83"/>
                  </a:cubicBezTo>
                  <a:cubicBezTo>
                    <a:pt x="71" y="79"/>
                    <a:pt x="71" y="75"/>
                    <a:pt x="71" y="71"/>
                  </a:cubicBezTo>
                  <a:cubicBezTo>
                    <a:pt x="71" y="56"/>
                    <a:pt x="69" y="41"/>
                    <a:pt x="65" y="26"/>
                  </a:cubicBezTo>
                  <a:cubicBezTo>
                    <a:pt x="64" y="21"/>
                    <a:pt x="62" y="16"/>
                    <a:pt x="60" y="12"/>
                  </a:cubicBezTo>
                  <a:cubicBezTo>
                    <a:pt x="54" y="4"/>
                    <a:pt x="45" y="0"/>
                    <a:pt x="36" y="0"/>
                  </a:cubicBezTo>
                </a:path>
              </a:pathLst>
            </a:custGeom>
            <a:solidFill>
              <a:srgbClr val="995C6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2" name="iṩlíḍé"/>
            <p:cNvSpPr/>
            <p:nvPr/>
          </p:nvSpPr>
          <p:spPr bwMode="auto">
            <a:xfrm>
              <a:off x="4757738" y="5065713"/>
              <a:ext cx="258763" cy="95250"/>
            </a:xfrm>
            <a:custGeom>
              <a:avLst/>
              <a:gdLst>
                <a:gd name="T0" fmla="*/ 65 w 189"/>
                <a:gd name="T1" fmla="*/ 30 h 69"/>
                <a:gd name="T2" fmla="*/ 11 w 189"/>
                <a:gd name="T3" fmla="*/ 38 h 69"/>
                <a:gd name="T4" fmla="*/ 3 w 189"/>
                <a:gd name="T5" fmla="*/ 39 h 69"/>
                <a:gd name="T6" fmla="*/ 7 w 189"/>
                <a:gd name="T7" fmla="*/ 50 h 69"/>
                <a:gd name="T8" fmla="*/ 44 w 189"/>
                <a:gd name="T9" fmla="*/ 65 h 69"/>
                <a:gd name="T10" fmla="*/ 80 w 189"/>
                <a:gd name="T11" fmla="*/ 68 h 69"/>
                <a:gd name="T12" fmla="*/ 178 w 189"/>
                <a:gd name="T13" fmla="*/ 64 h 69"/>
                <a:gd name="T14" fmla="*/ 183 w 189"/>
                <a:gd name="T15" fmla="*/ 63 h 69"/>
                <a:gd name="T16" fmla="*/ 187 w 189"/>
                <a:gd name="T17" fmla="*/ 56 h 69"/>
                <a:gd name="T18" fmla="*/ 179 w 189"/>
                <a:gd name="T19" fmla="*/ 33 h 69"/>
                <a:gd name="T20" fmla="*/ 156 w 189"/>
                <a:gd name="T21" fmla="*/ 21 h 69"/>
                <a:gd name="T22" fmla="*/ 127 w 189"/>
                <a:gd name="T23" fmla="*/ 10 h 69"/>
                <a:gd name="T24" fmla="*/ 103 w 189"/>
                <a:gd name="T25" fmla="*/ 1 h 69"/>
                <a:gd name="T26" fmla="*/ 65 w 189"/>
                <a:gd name="T27" fmla="*/ 3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69">
                  <a:moveTo>
                    <a:pt x="65" y="30"/>
                  </a:moveTo>
                  <a:cubicBezTo>
                    <a:pt x="49" y="39"/>
                    <a:pt x="30" y="40"/>
                    <a:pt x="11" y="38"/>
                  </a:cubicBezTo>
                  <a:cubicBezTo>
                    <a:pt x="9" y="37"/>
                    <a:pt x="5" y="37"/>
                    <a:pt x="3" y="39"/>
                  </a:cubicBezTo>
                  <a:cubicBezTo>
                    <a:pt x="0" y="43"/>
                    <a:pt x="4" y="47"/>
                    <a:pt x="7" y="50"/>
                  </a:cubicBezTo>
                  <a:cubicBezTo>
                    <a:pt x="18" y="58"/>
                    <a:pt x="30" y="63"/>
                    <a:pt x="44" y="65"/>
                  </a:cubicBezTo>
                  <a:cubicBezTo>
                    <a:pt x="56" y="67"/>
                    <a:pt x="68" y="68"/>
                    <a:pt x="80" y="68"/>
                  </a:cubicBezTo>
                  <a:cubicBezTo>
                    <a:pt x="112" y="68"/>
                    <a:pt x="145" y="69"/>
                    <a:pt x="178" y="64"/>
                  </a:cubicBezTo>
                  <a:cubicBezTo>
                    <a:pt x="180" y="64"/>
                    <a:pt x="182" y="63"/>
                    <a:pt x="183" y="63"/>
                  </a:cubicBezTo>
                  <a:cubicBezTo>
                    <a:pt x="185" y="61"/>
                    <a:pt x="187" y="59"/>
                    <a:pt x="187" y="56"/>
                  </a:cubicBezTo>
                  <a:cubicBezTo>
                    <a:pt x="189" y="48"/>
                    <a:pt x="186" y="39"/>
                    <a:pt x="179" y="33"/>
                  </a:cubicBezTo>
                  <a:cubicBezTo>
                    <a:pt x="172" y="28"/>
                    <a:pt x="164" y="23"/>
                    <a:pt x="156" y="21"/>
                  </a:cubicBezTo>
                  <a:cubicBezTo>
                    <a:pt x="127" y="10"/>
                    <a:pt x="127" y="10"/>
                    <a:pt x="127" y="10"/>
                  </a:cubicBezTo>
                  <a:cubicBezTo>
                    <a:pt x="121" y="7"/>
                    <a:pt x="110" y="0"/>
                    <a:pt x="103" y="1"/>
                  </a:cubicBezTo>
                  <a:cubicBezTo>
                    <a:pt x="89" y="2"/>
                    <a:pt x="76" y="23"/>
                    <a:pt x="65" y="30"/>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3" name="iśļïḑè"/>
            <p:cNvSpPr/>
            <p:nvPr/>
          </p:nvSpPr>
          <p:spPr bwMode="auto">
            <a:xfrm>
              <a:off x="4864101" y="5140326"/>
              <a:ext cx="239713" cy="125413"/>
            </a:xfrm>
            <a:custGeom>
              <a:avLst/>
              <a:gdLst>
                <a:gd name="T0" fmla="*/ 58 w 174"/>
                <a:gd name="T1" fmla="*/ 43 h 92"/>
                <a:gd name="T2" fmla="*/ 11 w 174"/>
                <a:gd name="T3" fmla="*/ 61 h 92"/>
                <a:gd name="T4" fmla="*/ 0 w 174"/>
                <a:gd name="T5" fmla="*/ 66 h 92"/>
                <a:gd name="T6" fmla="*/ 1 w 174"/>
                <a:gd name="T7" fmla="*/ 70 h 92"/>
                <a:gd name="T8" fmla="*/ 26 w 174"/>
                <a:gd name="T9" fmla="*/ 89 h 92"/>
                <a:gd name="T10" fmla="*/ 56 w 174"/>
                <a:gd name="T11" fmla="*/ 91 h 92"/>
                <a:gd name="T12" fmla="*/ 85 w 174"/>
                <a:gd name="T13" fmla="*/ 89 h 92"/>
                <a:gd name="T14" fmla="*/ 102 w 174"/>
                <a:gd name="T15" fmla="*/ 88 h 92"/>
                <a:gd name="T16" fmla="*/ 119 w 174"/>
                <a:gd name="T17" fmla="*/ 85 h 92"/>
                <a:gd name="T18" fmla="*/ 161 w 174"/>
                <a:gd name="T19" fmla="*/ 83 h 92"/>
                <a:gd name="T20" fmla="*/ 172 w 174"/>
                <a:gd name="T21" fmla="*/ 81 h 92"/>
                <a:gd name="T22" fmla="*/ 172 w 174"/>
                <a:gd name="T23" fmla="*/ 69 h 92"/>
                <a:gd name="T24" fmla="*/ 170 w 174"/>
                <a:gd name="T25" fmla="*/ 43 h 92"/>
                <a:gd name="T26" fmla="*/ 141 w 174"/>
                <a:gd name="T27" fmla="*/ 11 h 92"/>
                <a:gd name="T28" fmla="*/ 92 w 174"/>
                <a:gd name="T29" fmla="*/ 9 h 92"/>
                <a:gd name="T30" fmla="*/ 58 w 174"/>
                <a:gd name="T31" fmla="*/ 4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4" h="92">
                  <a:moveTo>
                    <a:pt x="58" y="43"/>
                  </a:moveTo>
                  <a:cubicBezTo>
                    <a:pt x="45" y="54"/>
                    <a:pt x="28" y="61"/>
                    <a:pt x="11" y="61"/>
                  </a:cubicBezTo>
                  <a:cubicBezTo>
                    <a:pt x="6" y="61"/>
                    <a:pt x="0" y="61"/>
                    <a:pt x="0" y="66"/>
                  </a:cubicBezTo>
                  <a:cubicBezTo>
                    <a:pt x="0" y="67"/>
                    <a:pt x="0" y="68"/>
                    <a:pt x="1" y="70"/>
                  </a:cubicBezTo>
                  <a:cubicBezTo>
                    <a:pt x="7" y="79"/>
                    <a:pt x="16" y="86"/>
                    <a:pt x="26" y="89"/>
                  </a:cubicBezTo>
                  <a:cubicBezTo>
                    <a:pt x="36" y="91"/>
                    <a:pt x="46" y="92"/>
                    <a:pt x="56" y="91"/>
                  </a:cubicBezTo>
                  <a:cubicBezTo>
                    <a:pt x="85" y="89"/>
                    <a:pt x="85" y="89"/>
                    <a:pt x="85" y="89"/>
                  </a:cubicBezTo>
                  <a:cubicBezTo>
                    <a:pt x="91" y="89"/>
                    <a:pt x="96" y="89"/>
                    <a:pt x="102" y="88"/>
                  </a:cubicBezTo>
                  <a:cubicBezTo>
                    <a:pt x="107" y="87"/>
                    <a:pt x="113" y="86"/>
                    <a:pt x="119" y="85"/>
                  </a:cubicBezTo>
                  <a:cubicBezTo>
                    <a:pt x="133" y="83"/>
                    <a:pt x="147" y="83"/>
                    <a:pt x="161" y="83"/>
                  </a:cubicBezTo>
                  <a:cubicBezTo>
                    <a:pt x="165" y="84"/>
                    <a:pt x="169" y="83"/>
                    <a:pt x="172" y="81"/>
                  </a:cubicBezTo>
                  <a:cubicBezTo>
                    <a:pt x="174" y="77"/>
                    <a:pt x="173" y="73"/>
                    <a:pt x="172" y="69"/>
                  </a:cubicBezTo>
                  <a:cubicBezTo>
                    <a:pt x="170" y="60"/>
                    <a:pt x="172" y="51"/>
                    <a:pt x="170" y="43"/>
                  </a:cubicBezTo>
                  <a:cubicBezTo>
                    <a:pt x="168" y="28"/>
                    <a:pt x="155" y="16"/>
                    <a:pt x="141" y="11"/>
                  </a:cubicBezTo>
                  <a:cubicBezTo>
                    <a:pt x="127" y="6"/>
                    <a:pt x="104" y="0"/>
                    <a:pt x="92" y="9"/>
                  </a:cubicBezTo>
                  <a:cubicBezTo>
                    <a:pt x="78" y="17"/>
                    <a:pt x="70" y="32"/>
                    <a:pt x="58" y="43"/>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4" name="îŝḻîďê"/>
            <p:cNvSpPr/>
            <p:nvPr/>
          </p:nvSpPr>
          <p:spPr bwMode="auto">
            <a:xfrm>
              <a:off x="4832351" y="4454526"/>
              <a:ext cx="288925" cy="676275"/>
            </a:xfrm>
            <a:custGeom>
              <a:avLst/>
              <a:gdLst>
                <a:gd name="T0" fmla="*/ 24 w 210"/>
                <a:gd name="T1" fmla="*/ 164 h 492"/>
                <a:gd name="T2" fmla="*/ 3 w 210"/>
                <a:gd name="T3" fmla="*/ 217 h 492"/>
                <a:gd name="T4" fmla="*/ 14 w 210"/>
                <a:gd name="T5" fmla="*/ 247 h 492"/>
                <a:gd name="T6" fmla="*/ 26 w 210"/>
                <a:gd name="T7" fmla="*/ 288 h 492"/>
                <a:gd name="T8" fmla="*/ 38 w 210"/>
                <a:gd name="T9" fmla="*/ 351 h 492"/>
                <a:gd name="T10" fmla="*/ 41 w 210"/>
                <a:gd name="T11" fmla="*/ 422 h 492"/>
                <a:gd name="T12" fmla="*/ 36 w 210"/>
                <a:gd name="T13" fmla="*/ 438 h 492"/>
                <a:gd name="T14" fmla="*/ 31 w 210"/>
                <a:gd name="T15" fmla="*/ 444 h 492"/>
                <a:gd name="T16" fmla="*/ 32 w 210"/>
                <a:gd name="T17" fmla="*/ 450 h 492"/>
                <a:gd name="T18" fmla="*/ 68 w 210"/>
                <a:gd name="T19" fmla="*/ 482 h 492"/>
                <a:gd name="T20" fmla="*/ 116 w 210"/>
                <a:gd name="T21" fmla="*/ 491 h 492"/>
                <a:gd name="T22" fmla="*/ 123 w 210"/>
                <a:gd name="T23" fmla="*/ 490 h 492"/>
                <a:gd name="T24" fmla="*/ 128 w 210"/>
                <a:gd name="T25" fmla="*/ 485 h 492"/>
                <a:gd name="T26" fmla="*/ 133 w 210"/>
                <a:gd name="T27" fmla="*/ 409 h 492"/>
                <a:gd name="T28" fmla="*/ 137 w 210"/>
                <a:gd name="T29" fmla="*/ 345 h 492"/>
                <a:gd name="T30" fmla="*/ 130 w 210"/>
                <a:gd name="T31" fmla="*/ 293 h 492"/>
                <a:gd name="T32" fmla="*/ 138 w 210"/>
                <a:gd name="T33" fmla="*/ 209 h 492"/>
                <a:gd name="T34" fmla="*/ 151 w 210"/>
                <a:gd name="T35" fmla="*/ 145 h 492"/>
                <a:gd name="T36" fmla="*/ 165 w 210"/>
                <a:gd name="T37" fmla="*/ 109 h 492"/>
                <a:gd name="T38" fmla="*/ 184 w 210"/>
                <a:gd name="T39" fmla="*/ 84 h 492"/>
                <a:gd name="T40" fmla="*/ 206 w 210"/>
                <a:gd name="T41" fmla="*/ 2 h 492"/>
                <a:gd name="T42" fmla="*/ 162 w 210"/>
                <a:gd name="T43" fmla="*/ 14 h 492"/>
                <a:gd name="T44" fmla="*/ 122 w 210"/>
                <a:gd name="T45" fmla="*/ 40 h 492"/>
                <a:gd name="T46" fmla="*/ 96 w 210"/>
                <a:gd name="T47" fmla="*/ 71 h 492"/>
                <a:gd name="T48" fmla="*/ 62 w 210"/>
                <a:gd name="T49" fmla="*/ 114 h 492"/>
                <a:gd name="T50" fmla="*/ 24 w 210"/>
                <a:gd name="T51" fmla="*/ 164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0" h="492">
                  <a:moveTo>
                    <a:pt x="24" y="164"/>
                  </a:moveTo>
                  <a:cubicBezTo>
                    <a:pt x="12" y="180"/>
                    <a:pt x="0" y="198"/>
                    <a:pt x="3" y="217"/>
                  </a:cubicBezTo>
                  <a:cubicBezTo>
                    <a:pt x="4" y="228"/>
                    <a:pt x="10" y="237"/>
                    <a:pt x="14" y="247"/>
                  </a:cubicBezTo>
                  <a:cubicBezTo>
                    <a:pt x="20" y="260"/>
                    <a:pt x="24" y="274"/>
                    <a:pt x="26" y="288"/>
                  </a:cubicBezTo>
                  <a:cubicBezTo>
                    <a:pt x="31" y="309"/>
                    <a:pt x="35" y="330"/>
                    <a:pt x="38" y="351"/>
                  </a:cubicBezTo>
                  <a:cubicBezTo>
                    <a:pt x="41" y="375"/>
                    <a:pt x="42" y="399"/>
                    <a:pt x="41" y="422"/>
                  </a:cubicBezTo>
                  <a:cubicBezTo>
                    <a:pt x="40" y="428"/>
                    <a:pt x="40" y="434"/>
                    <a:pt x="36" y="438"/>
                  </a:cubicBezTo>
                  <a:cubicBezTo>
                    <a:pt x="34" y="440"/>
                    <a:pt x="32" y="441"/>
                    <a:pt x="31" y="444"/>
                  </a:cubicBezTo>
                  <a:cubicBezTo>
                    <a:pt x="31" y="446"/>
                    <a:pt x="31" y="448"/>
                    <a:pt x="32" y="450"/>
                  </a:cubicBezTo>
                  <a:cubicBezTo>
                    <a:pt x="40" y="465"/>
                    <a:pt x="52" y="476"/>
                    <a:pt x="68" y="482"/>
                  </a:cubicBezTo>
                  <a:cubicBezTo>
                    <a:pt x="83" y="488"/>
                    <a:pt x="100" y="491"/>
                    <a:pt x="116" y="491"/>
                  </a:cubicBezTo>
                  <a:cubicBezTo>
                    <a:pt x="118" y="492"/>
                    <a:pt x="121" y="491"/>
                    <a:pt x="123" y="490"/>
                  </a:cubicBezTo>
                  <a:cubicBezTo>
                    <a:pt x="125" y="489"/>
                    <a:pt x="127" y="487"/>
                    <a:pt x="128" y="485"/>
                  </a:cubicBezTo>
                  <a:cubicBezTo>
                    <a:pt x="140" y="462"/>
                    <a:pt x="133" y="434"/>
                    <a:pt x="133" y="409"/>
                  </a:cubicBezTo>
                  <a:cubicBezTo>
                    <a:pt x="133" y="387"/>
                    <a:pt x="138" y="366"/>
                    <a:pt x="137" y="345"/>
                  </a:cubicBezTo>
                  <a:cubicBezTo>
                    <a:pt x="137" y="327"/>
                    <a:pt x="132" y="311"/>
                    <a:pt x="130" y="293"/>
                  </a:cubicBezTo>
                  <a:cubicBezTo>
                    <a:pt x="128" y="265"/>
                    <a:pt x="133" y="237"/>
                    <a:pt x="138" y="209"/>
                  </a:cubicBezTo>
                  <a:cubicBezTo>
                    <a:pt x="142" y="188"/>
                    <a:pt x="146" y="167"/>
                    <a:pt x="151" y="145"/>
                  </a:cubicBezTo>
                  <a:cubicBezTo>
                    <a:pt x="154" y="132"/>
                    <a:pt x="158" y="120"/>
                    <a:pt x="165" y="109"/>
                  </a:cubicBezTo>
                  <a:cubicBezTo>
                    <a:pt x="170" y="100"/>
                    <a:pt x="178" y="92"/>
                    <a:pt x="184" y="84"/>
                  </a:cubicBezTo>
                  <a:cubicBezTo>
                    <a:pt x="202" y="61"/>
                    <a:pt x="210" y="31"/>
                    <a:pt x="206" y="2"/>
                  </a:cubicBezTo>
                  <a:cubicBezTo>
                    <a:pt x="206" y="0"/>
                    <a:pt x="165" y="13"/>
                    <a:pt x="162" y="14"/>
                  </a:cubicBezTo>
                  <a:cubicBezTo>
                    <a:pt x="147" y="21"/>
                    <a:pt x="133" y="29"/>
                    <a:pt x="122" y="40"/>
                  </a:cubicBezTo>
                  <a:cubicBezTo>
                    <a:pt x="112" y="49"/>
                    <a:pt x="105" y="61"/>
                    <a:pt x="96" y="71"/>
                  </a:cubicBezTo>
                  <a:cubicBezTo>
                    <a:pt x="85" y="85"/>
                    <a:pt x="73" y="100"/>
                    <a:pt x="62" y="114"/>
                  </a:cubicBezTo>
                  <a:cubicBezTo>
                    <a:pt x="49" y="131"/>
                    <a:pt x="36" y="147"/>
                    <a:pt x="24" y="164"/>
                  </a:cubicBezTo>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5" name="îṣḻiḍè"/>
            <p:cNvSpPr/>
            <p:nvPr/>
          </p:nvSpPr>
          <p:spPr bwMode="auto">
            <a:xfrm>
              <a:off x="4835526" y="4457701"/>
              <a:ext cx="280988" cy="671513"/>
            </a:xfrm>
            <a:custGeom>
              <a:avLst/>
              <a:gdLst>
                <a:gd name="T0" fmla="*/ 203 w 205"/>
                <a:gd name="T1" fmla="*/ 0 h 489"/>
                <a:gd name="T2" fmla="*/ 160 w 205"/>
                <a:gd name="T3" fmla="*/ 12 h 489"/>
                <a:gd name="T4" fmla="*/ 120 w 205"/>
                <a:gd name="T5" fmla="*/ 38 h 489"/>
                <a:gd name="T6" fmla="*/ 94 w 205"/>
                <a:gd name="T7" fmla="*/ 69 h 489"/>
                <a:gd name="T8" fmla="*/ 60 w 205"/>
                <a:gd name="T9" fmla="*/ 112 h 489"/>
                <a:gd name="T10" fmla="*/ 22 w 205"/>
                <a:gd name="T11" fmla="*/ 162 h 489"/>
                <a:gd name="T12" fmla="*/ 0 w 205"/>
                <a:gd name="T13" fmla="*/ 210 h 489"/>
                <a:gd name="T14" fmla="*/ 1 w 205"/>
                <a:gd name="T15" fmla="*/ 215 h 489"/>
                <a:gd name="T16" fmla="*/ 12 w 205"/>
                <a:gd name="T17" fmla="*/ 245 h 489"/>
                <a:gd name="T18" fmla="*/ 24 w 205"/>
                <a:gd name="T19" fmla="*/ 286 h 489"/>
                <a:gd name="T20" fmla="*/ 36 w 205"/>
                <a:gd name="T21" fmla="*/ 349 h 489"/>
                <a:gd name="T22" fmla="*/ 39 w 205"/>
                <a:gd name="T23" fmla="*/ 399 h 489"/>
                <a:gd name="T24" fmla="*/ 39 w 205"/>
                <a:gd name="T25" fmla="*/ 420 h 489"/>
                <a:gd name="T26" fmla="*/ 34 w 205"/>
                <a:gd name="T27" fmla="*/ 436 h 489"/>
                <a:gd name="T28" fmla="*/ 29 w 205"/>
                <a:gd name="T29" fmla="*/ 442 h 489"/>
                <a:gd name="T30" fmla="*/ 29 w 205"/>
                <a:gd name="T31" fmla="*/ 443 h 489"/>
                <a:gd name="T32" fmla="*/ 30 w 205"/>
                <a:gd name="T33" fmla="*/ 448 h 489"/>
                <a:gd name="T34" fmla="*/ 66 w 205"/>
                <a:gd name="T35" fmla="*/ 480 h 489"/>
                <a:gd name="T36" fmla="*/ 114 w 205"/>
                <a:gd name="T37" fmla="*/ 489 h 489"/>
                <a:gd name="T38" fmla="*/ 116 w 205"/>
                <a:gd name="T39" fmla="*/ 489 h 489"/>
                <a:gd name="T40" fmla="*/ 121 w 205"/>
                <a:gd name="T41" fmla="*/ 488 h 489"/>
                <a:gd name="T42" fmla="*/ 126 w 205"/>
                <a:gd name="T43" fmla="*/ 483 h 489"/>
                <a:gd name="T44" fmla="*/ 133 w 205"/>
                <a:gd name="T45" fmla="*/ 448 h 489"/>
                <a:gd name="T46" fmla="*/ 131 w 205"/>
                <a:gd name="T47" fmla="*/ 408 h 489"/>
                <a:gd name="T48" fmla="*/ 131 w 205"/>
                <a:gd name="T49" fmla="*/ 407 h 489"/>
                <a:gd name="T50" fmla="*/ 136 w 205"/>
                <a:gd name="T51" fmla="*/ 348 h 489"/>
                <a:gd name="T52" fmla="*/ 135 w 205"/>
                <a:gd name="T53" fmla="*/ 343 h 489"/>
                <a:gd name="T54" fmla="*/ 128 w 205"/>
                <a:gd name="T55" fmla="*/ 291 h 489"/>
                <a:gd name="T56" fmla="*/ 128 w 205"/>
                <a:gd name="T57" fmla="*/ 275 h 489"/>
                <a:gd name="T58" fmla="*/ 136 w 205"/>
                <a:gd name="T59" fmla="*/ 207 h 489"/>
                <a:gd name="T60" fmla="*/ 149 w 205"/>
                <a:gd name="T61" fmla="*/ 143 h 489"/>
                <a:gd name="T62" fmla="*/ 163 w 205"/>
                <a:gd name="T63" fmla="*/ 107 h 489"/>
                <a:gd name="T64" fmla="*/ 182 w 205"/>
                <a:gd name="T65" fmla="*/ 82 h 489"/>
                <a:gd name="T66" fmla="*/ 205 w 205"/>
                <a:gd name="T67" fmla="*/ 14 h 489"/>
                <a:gd name="T68" fmla="*/ 204 w 205"/>
                <a:gd name="T69" fmla="*/ 0 h 489"/>
                <a:gd name="T70" fmla="*/ 203 w 205"/>
                <a:gd name="T71"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5" h="489">
                  <a:moveTo>
                    <a:pt x="203" y="0"/>
                  </a:moveTo>
                  <a:cubicBezTo>
                    <a:pt x="196" y="0"/>
                    <a:pt x="163" y="11"/>
                    <a:pt x="160" y="12"/>
                  </a:cubicBezTo>
                  <a:cubicBezTo>
                    <a:pt x="145" y="19"/>
                    <a:pt x="131" y="27"/>
                    <a:pt x="120" y="38"/>
                  </a:cubicBezTo>
                  <a:cubicBezTo>
                    <a:pt x="110" y="47"/>
                    <a:pt x="103" y="59"/>
                    <a:pt x="94" y="69"/>
                  </a:cubicBezTo>
                  <a:cubicBezTo>
                    <a:pt x="83" y="83"/>
                    <a:pt x="71" y="98"/>
                    <a:pt x="60" y="112"/>
                  </a:cubicBezTo>
                  <a:cubicBezTo>
                    <a:pt x="47" y="129"/>
                    <a:pt x="34" y="145"/>
                    <a:pt x="22" y="162"/>
                  </a:cubicBezTo>
                  <a:cubicBezTo>
                    <a:pt x="11" y="176"/>
                    <a:pt x="0" y="192"/>
                    <a:pt x="0" y="210"/>
                  </a:cubicBezTo>
                  <a:cubicBezTo>
                    <a:pt x="0" y="212"/>
                    <a:pt x="0" y="213"/>
                    <a:pt x="1" y="215"/>
                  </a:cubicBezTo>
                  <a:cubicBezTo>
                    <a:pt x="2" y="226"/>
                    <a:pt x="8" y="235"/>
                    <a:pt x="12" y="245"/>
                  </a:cubicBezTo>
                  <a:cubicBezTo>
                    <a:pt x="18" y="258"/>
                    <a:pt x="22" y="272"/>
                    <a:pt x="24" y="286"/>
                  </a:cubicBezTo>
                  <a:cubicBezTo>
                    <a:pt x="29" y="307"/>
                    <a:pt x="33" y="328"/>
                    <a:pt x="36" y="349"/>
                  </a:cubicBezTo>
                  <a:cubicBezTo>
                    <a:pt x="38" y="365"/>
                    <a:pt x="39" y="382"/>
                    <a:pt x="39" y="399"/>
                  </a:cubicBezTo>
                  <a:cubicBezTo>
                    <a:pt x="39" y="406"/>
                    <a:pt x="39" y="413"/>
                    <a:pt x="39" y="420"/>
                  </a:cubicBezTo>
                  <a:cubicBezTo>
                    <a:pt x="38" y="426"/>
                    <a:pt x="38" y="432"/>
                    <a:pt x="34" y="436"/>
                  </a:cubicBezTo>
                  <a:cubicBezTo>
                    <a:pt x="32" y="438"/>
                    <a:pt x="30" y="439"/>
                    <a:pt x="29" y="442"/>
                  </a:cubicBezTo>
                  <a:cubicBezTo>
                    <a:pt x="29" y="442"/>
                    <a:pt x="29" y="443"/>
                    <a:pt x="29" y="443"/>
                  </a:cubicBezTo>
                  <a:cubicBezTo>
                    <a:pt x="29" y="445"/>
                    <a:pt x="29" y="446"/>
                    <a:pt x="30" y="448"/>
                  </a:cubicBezTo>
                  <a:cubicBezTo>
                    <a:pt x="38" y="463"/>
                    <a:pt x="50" y="474"/>
                    <a:pt x="66" y="480"/>
                  </a:cubicBezTo>
                  <a:cubicBezTo>
                    <a:pt x="81" y="486"/>
                    <a:pt x="98" y="489"/>
                    <a:pt x="114" y="489"/>
                  </a:cubicBezTo>
                  <a:cubicBezTo>
                    <a:pt x="115" y="489"/>
                    <a:pt x="115" y="489"/>
                    <a:pt x="116" y="489"/>
                  </a:cubicBezTo>
                  <a:cubicBezTo>
                    <a:pt x="117" y="489"/>
                    <a:pt x="119" y="489"/>
                    <a:pt x="121" y="488"/>
                  </a:cubicBezTo>
                  <a:cubicBezTo>
                    <a:pt x="123" y="487"/>
                    <a:pt x="125" y="485"/>
                    <a:pt x="126" y="483"/>
                  </a:cubicBezTo>
                  <a:cubicBezTo>
                    <a:pt x="131" y="472"/>
                    <a:pt x="133" y="460"/>
                    <a:pt x="133" y="448"/>
                  </a:cubicBezTo>
                  <a:cubicBezTo>
                    <a:pt x="133" y="435"/>
                    <a:pt x="131" y="421"/>
                    <a:pt x="131" y="408"/>
                  </a:cubicBezTo>
                  <a:cubicBezTo>
                    <a:pt x="131" y="408"/>
                    <a:pt x="131" y="407"/>
                    <a:pt x="131" y="407"/>
                  </a:cubicBezTo>
                  <a:cubicBezTo>
                    <a:pt x="131" y="387"/>
                    <a:pt x="136" y="367"/>
                    <a:pt x="136" y="348"/>
                  </a:cubicBezTo>
                  <a:cubicBezTo>
                    <a:pt x="136" y="346"/>
                    <a:pt x="136" y="344"/>
                    <a:pt x="135" y="343"/>
                  </a:cubicBezTo>
                  <a:cubicBezTo>
                    <a:pt x="135" y="325"/>
                    <a:pt x="130" y="309"/>
                    <a:pt x="128" y="291"/>
                  </a:cubicBezTo>
                  <a:cubicBezTo>
                    <a:pt x="128" y="286"/>
                    <a:pt x="128" y="281"/>
                    <a:pt x="128" y="275"/>
                  </a:cubicBezTo>
                  <a:cubicBezTo>
                    <a:pt x="128" y="253"/>
                    <a:pt x="132" y="230"/>
                    <a:pt x="136" y="207"/>
                  </a:cubicBezTo>
                  <a:cubicBezTo>
                    <a:pt x="140" y="186"/>
                    <a:pt x="144" y="165"/>
                    <a:pt x="149" y="143"/>
                  </a:cubicBezTo>
                  <a:cubicBezTo>
                    <a:pt x="152" y="130"/>
                    <a:pt x="156" y="118"/>
                    <a:pt x="163" y="107"/>
                  </a:cubicBezTo>
                  <a:cubicBezTo>
                    <a:pt x="168" y="98"/>
                    <a:pt x="176" y="90"/>
                    <a:pt x="182" y="82"/>
                  </a:cubicBezTo>
                  <a:cubicBezTo>
                    <a:pt x="197" y="62"/>
                    <a:pt x="205" y="39"/>
                    <a:pt x="205" y="14"/>
                  </a:cubicBezTo>
                  <a:cubicBezTo>
                    <a:pt x="205" y="10"/>
                    <a:pt x="205" y="5"/>
                    <a:pt x="204" y="0"/>
                  </a:cubicBezTo>
                  <a:cubicBezTo>
                    <a:pt x="204" y="0"/>
                    <a:pt x="204" y="0"/>
                    <a:pt x="203"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6" name="iṧḷiḍè"/>
            <p:cNvSpPr/>
            <p:nvPr/>
          </p:nvSpPr>
          <p:spPr bwMode="auto">
            <a:xfrm>
              <a:off x="4900613" y="4427538"/>
              <a:ext cx="358775" cy="774700"/>
            </a:xfrm>
            <a:custGeom>
              <a:avLst/>
              <a:gdLst>
                <a:gd name="T0" fmla="*/ 60 w 260"/>
                <a:gd name="T1" fmla="*/ 62 h 565"/>
                <a:gd name="T2" fmla="*/ 75 w 260"/>
                <a:gd name="T3" fmla="*/ 96 h 565"/>
                <a:gd name="T4" fmla="*/ 63 w 260"/>
                <a:gd name="T5" fmla="*/ 123 h 565"/>
                <a:gd name="T6" fmla="*/ 51 w 260"/>
                <a:gd name="T7" fmla="*/ 151 h 565"/>
                <a:gd name="T8" fmla="*/ 15 w 260"/>
                <a:gd name="T9" fmla="*/ 223 h 565"/>
                <a:gd name="T10" fmla="*/ 2 w 260"/>
                <a:gd name="T11" fmla="*/ 258 h 565"/>
                <a:gd name="T12" fmla="*/ 8 w 260"/>
                <a:gd name="T13" fmla="*/ 275 h 565"/>
                <a:gd name="T14" fmla="*/ 29 w 260"/>
                <a:gd name="T15" fmla="*/ 316 h 565"/>
                <a:gd name="T16" fmla="*/ 39 w 260"/>
                <a:gd name="T17" fmla="*/ 342 h 565"/>
                <a:gd name="T18" fmla="*/ 42 w 260"/>
                <a:gd name="T19" fmla="*/ 365 h 565"/>
                <a:gd name="T20" fmla="*/ 50 w 260"/>
                <a:gd name="T21" fmla="*/ 440 h 565"/>
                <a:gd name="T22" fmla="*/ 46 w 260"/>
                <a:gd name="T23" fmla="*/ 443 h 565"/>
                <a:gd name="T24" fmla="*/ 58 w 260"/>
                <a:gd name="T25" fmla="*/ 483 h 565"/>
                <a:gd name="T26" fmla="*/ 58 w 260"/>
                <a:gd name="T27" fmla="*/ 505 h 565"/>
                <a:gd name="T28" fmla="*/ 61 w 260"/>
                <a:gd name="T29" fmla="*/ 514 h 565"/>
                <a:gd name="T30" fmla="*/ 60 w 260"/>
                <a:gd name="T31" fmla="*/ 520 h 565"/>
                <a:gd name="T32" fmla="*/ 70 w 260"/>
                <a:gd name="T33" fmla="*/ 533 h 565"/>
                <a:gd name="T34" fmla="*/ 87 w 260"/>
                <a:gd name="T35" fmla="*/ 536 h 565"/>
                <a:gd name="T36" fmla="*/ 115 w 260"/>
                <a:gd name="T37" fmla="*/ 555 h 565"/>
                <a:gd name="T38" fmla="*/ 146 w 260"/>
                <a:gd name="T39" fmla="*/ 565 h 565"/>
                <a:gd name="T40" fmla="*/ 151 w 260"/>
                <a:gd name="T41" fmla="*/ 564 h 565"/>
                <a:gd name="T42" fmla="*/ 153 w 260"/>
                <a:gd name="T43" fmla="*/ 558 h 565"/>
                <a:gd name="T44" fmla="*/ 142 w 260"/>
                <a:gd name="T45" fmla="*/ 531 h 565"/>
                <a:gd name="T46" fmla="*/ 138 w 260"/>
                <a:gd name="T47" fmla="*/ 527 h 565"/>
                <a:gd name="T48" fmla="*/ 138 w 260"/>
                <a:gd name="T49" fmla="*/ 522 h 565"/>
                <a:gd name="T50" fmla="*/ 136 w 260"/>
                <a:gd name="T51" fmla="*/ 454 h 565"/>
                <a:gd name="T52" fmla="*/ 135 w 260"/>
                <a:gd name="T53" fmla="*/ 433 h 565"/>
                <a:gd name="T54" fmla="*/ 137 w 260"/>
                <a:gd name="T55" fmla="*/ 415 h 565"/>
                <a:gd name="T56" fmla="*/ 132 w 260"/>
                <a:gd name="T57" fmla="*/ 398 h 565"/>
                <a:gd name="T58" fmla="*/ 129 w 260"/>
                <a:gd name="T59" fmla="*/ 366 h 565"/>
                <a:gd name="T60" fmla="*/ 120 w 260"/>
                <a:gd name="T61" fmla="*/ 311 h 565"/>
                <a:gd name="T62" fmla="*/ 112 w 260"/>
                <a:gd name="T63" fmla="*/ 292 h 565"/>
                <a:gd name="T64" fmla="*/ 102 w 260"/>
                <a:gd name="T65" fmla="*/ 277 h 565"/>
                <a:gd name="T66" fmla="*/ 106 w 260"/>
                <a:gd name="T67" fmla="*/ 271 h 565"/>
                <a:gd name="T68" fmla="*/ 111 w 260"/>
                <a:gd name="T69" fmla="*/ 253 h 565"/>
                <a:gd name="T70" fmla="*/ 120 w 260"/>
                <a:gd name="T71" fmla="*/ 249 h 565"/>
                <a:gd name="T72" fmla="*/ 192 w 260"/>
                <a:gd name="T73" fmla="*/ 167 h 565"/>
                <a:gd name="T74" fmla="*/ 196 w 260"/>
                <a:gd name="T75" fmla="*/ 159 h 565"/>
                <a:gd name="T76" fmla="*/ 209 w 260"/>
                <a:gd name="T77" fmla="*/ 151 h 565"/>
                <a:gd name="T78" fmla="*/ 244 w 260"/>
                <a:gd name="T79" fmla="*/ 115 h 565"/>
                <a:gd name="T80" fmla="*/ 257 w 260"/>
                <a:gd name="T81" fmla="*/ 89 h 565"/>
                <a:gd name="T82" fmla="*/ 259 w 260"/>
                <a:gd name="T83" fmla="*/ 71 h 565"/>
                <a:gd name="T84" fmla="*/ 260 w 260"/>
                <a:gd name="T85" fmla="*/ 39 h 565"/>
                <a:gd name="T86" fmla="*/ 259 w 260"/>
                <a:gd name="T87" fmla="*/ 33 h 565"/>
                <a:gd name="T88" fmla="*/ 256 w 260"/>
                <a:gd name="T89" fmla="*/ 28 h 565"/>
                <a:gd name="T90" fmla="*/ 222 w 260"/>
                <a:gd name="T91" fmla="*/ 9 h 565"/>
                <a:gd name="T92" fmla="*/ 195 w 260"/>
                <a:gd name="T93" fmla="*/ 7 h 565"/>
                <a:gd name="T94" fmla="*/ 143 w 260"/>
                <a:gd name="T95" fmla="*/ 2 h 565"/>
                <a:gd name="T96" fmla="*/ 79 w 260"/>
                <a:gd name="T97" fmla="*/ 46 h 565"/>
                <a:gd name="T98" fmla="*/ 60 w 260"/>
                <a:gd name="T99" fmla="*/ 62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0" h="565">
                  <a:moveTo>
                    <a:pt x="60" y="62"/>
                  </a:moveTo>
                  <a:cubicBezTo>
                    <a:pt x="63" y="75"/>
                    <a:pt x="75" y="84"/>
                    <a:pt x="75" y="96"/>
                  </a:cubicBezTo>
                  <a:cubicBezTo>
                    <a:pt x="75" y="106"/>
                    <a:pt x="68" y="115"/>
                    <a:pt x="63" y="123"/>
                  </a:cubicBezTo>
                  <a:cubicBezTo>
                    <a:pt x="58" y="132"/>
                    <a:pt x="54" y="142"/>
                    <a:pt x="51" y="151"/>
                  </a:cubicBezTo>
                  <a:cubicBezTo>
                    <a:pt x="41" y="176"/>
                    <a:pt x="29" y="200"/>
                    <a:pt x="15" y="223"/>
                  </a:cubicBezTo>
                  <a:cubicBezTo>
                    <a:pt x="8" y="234"/>
                    <a:pt x="0" y="245"/>
                    <a:pt x="2" y="258"/>
                  </a:cubicBezTo>
                  <a:cubicBezTo>
                    <a:pt x="3" y="264"/>
                    <a:pt x="5" y="270"/>
                    <a:pt x="8" y="275"/>
                  </a:cubicBezTo>
                  <a:cubicBezTo>
                    <a:pt x="29" y="316"/>
                    <a:pt x="29" y="316"/>
                    <a:pt x="29" y="316"/>
                  </a:cubicBezTo>
                  <a:cubicBezTo>
                    <a:pt x="33" y="324"/>
                    <a:pt x="37" y="333"/>
                    <a:pt x="39" y="342"/>
                  </a:cubicBezTo>
                  <a:cubicBezTo>
                    <a:pt x="41" y="349"/>
                    <a:pt x="41" y="358"/>
                    <a:pt x="42" y="365"/>
                  </a:cubicBezTo>
                  <a:cubicBezTo>
                    <a:pt x="46" y="390"/>
                    <a:pt x="57" y="416"/>
                    <a:pt x="50" y="440"/>
                  </a:cubicBezTo>
                  <a:cubicBezTo>
                    <a:pt x="50" y="442"/>
                    <a:pt x="47" y="444"/>
                    <a:pt x="46" y="443"/>
                  </a:cubicBezTo>
                  <a:cubicBezTo>
                    <a:pt x="53" y="456"/>
                    <a:pt x="58" y="469"/>
                    <a:pt x="58" y="483"/>
                  </a:cubicBezTo>
                  <a:cubicBezTo>
                    <a:pt x="57" y="491"/>
                    <a:pt x="55" y="498"/>
                    <a:pt x="58" y="505"/>
                  </a:cubicBezTo>
                  <a:cubicBezTo>
                    <a:pt x="59" y="508"/>
                    <a:pt x="60" y="511"/>
                    <a:pt x="61" y="514"/>
                  </a:cubicBezTo>
                  <a:cubicBezTo>
                    <a:pt x="61" y="516"/>
                    <a:pt x="60" y="518"/>
                    <a:pt x="60" y="520"/>
                  </a:cubicBezTo>
                  <a:cubicBezTo>
                    <a:pt x="59" y="526"/>
                    <a:pt x="64" y="531"/>
                    <a:pt x="70" y="533"/>
                  </a:cubicBezTo>
                  <a:cubicBezTo>
                    <a:pt x="76" y="534"/>
                    <a:pt x="82" y="534"/>
                    <a:pt x="87" y="536"/>
                  </a:cubicBezTo>
                  <a:cubicBezTo>
                    <a:pt x="98" y="539"/>
                    <a:pt x="105" y="548"/>
                    <a:pt x="115" y="555"/>
                  </a:cubicBezTo>
                  <a:cubicBezTo>
                    <a:pt x="124" y="561"/>
                    <a:pt x="135" y="565"/>
                    <a:pt x="146" y="565"/>
                  </a:cubicBezTo>
                  <a:cubicBezTo>
                    <a:pt x="148" y="565"/>
                    <a:pt x="149" y="565"/>
                    <a:pt x="151" y="564"/>
                  </a:cubicBezTo>
                  <a:cubicBezTo>
                    <a:pt x="152" y="563"/>
                    <a:pt x="153" y="561"/>
                    <a:pt x="153" y="558"/>
                  </a:cubicBezTo>
                  <a:cubicBezTo>
                    <a:pt x="154" y="548"/>
                    <a:pt x="150" y="538"/>
                    <a:pt x="142" y="531"/>
                  </a:cubicBezTo>
                  <a:cubicBezTo>
                    <a:pt x="140" y="530"/>
                    <a:pt x="139" y="529"/>
                    <a:pt x="138" y="527"/>
                  </a:cubicBezTo>
                  <a:cubicBezTo>
                    <a:pt x="138" y="525"/>
                    <a:pt x="137" y="523"/>
                    <a:pt x="138" y="522"/>
                  </a:cubicBezTo>
                  <a:cubicBezTo>
                    <a:pt x="139" y="499"/>
                    <a:pt x="139" y="477"/>
                    <a:pt x="136" y="454"/>
                  </a:cubicBezTo>
                  <a:cubicBezTo>
                    <a:pt x="135" y="447"/>
                    <a:pt x="135" y="440"/>
                    <a:pt x="135" y="433"/>
                  </a:cubicBezTo>
                  <a:cubicBezTo>
                    <a:pt x="137" y="427"/>
                    <a:pt x="137" y="421"/>
                    <a:pt x="137" y="415"/>
                  </a:cubicBezTo>
                  <a:cubicBezTo>
                    <a:pt x="136" y="409"/>
                    <a:pt x="134" y="404"/>
                    <a:pt x="132" y="398"/>
                  </a:cubicBezTo>
                  <a:cubicBezTo>
                    <a:pt x="129" y="388"/>
                    <a:pt x="129" y="377"/>
                    <a:pt x="129" y="366"/>
                  </a:cubicBezTo>
                  <a:cubicBezTo>
                    <a:pt x="128" y="348"/>
                    <a:pt x="125" y="329"/>
                    <a:pt x="120" y="311"/>
                  </a:cubicBezTo>
                  <a:cubicBezTo>
                    <a:pt x="119" y="304"/>
                    <a:pt x="116" y="297"/>
                    <a:pt x="112" y="292"/>
                  </a:cubicBezTo>
                  <a:cubicBezTo>
                    <a:pt x="107" y="287"/>
                    <a:pt x="100" y="283"/>
                    <a:pt x="102" y="277"/>
                  </a:cubicBezTo>
                  <a:cubicBezTo>
                    <a:pt x="103" y="275"/>
                    <a:pt x="104" y="273"/>
                    <a:pt x="106" y="271"/>
                  </a:cubicBezTo>
                  <a:cubicBezTo>
                    <a:pt x="110" y="266"/>
                    <a:pt x="112" y="260"/>
                    <a:pt x="111" y="253"/>
                  </a:cubicBezTo>
                  <a:cubicBezTo>
                    <a:pt x="115" y="254"/>
                    <a:pt x="118" y="252"/>
                    <a:pt x="120" y="249"/>
                  </a:cubicBezTo>
                  <a:cubicBezTo>
                    <a:pt x="154" y="232"/>
                    <a:pt x="180" y="202"/>
                    <a:pt x="192" y="167"/>
                  </a:cubicBezTo>
                  <a:cubicBezTo>
                    <a:pt x="193" y="164"/>
                    <a:pt x="194" y="162"/>
                    <a:pt x="196" y="159"/>
                  </a:cubicBezTo>
                  <a:cubicBezTo>
                    <a:pt x="199" y="155"/>
                    <a:pt x="204" y="153"/>
                    <a:pt x="209" y="151"/>
                  </a:cubicBezTo>
                  <a:cubicBezTo>
                    <a:pt x="224" y="143"/>
                    <a:pt x="234" y="129"/>
                    <a:pt x="244" y="115"/>
                  </a:cubicBezTo>
                  <a:cubicBezTo>
                    <a:pt x="250" y="107"/>
                    <a:pt x="254" y="99"/>
                    <a:pt x="257" y="89"/>
                  </a:cubicBezTo>
                  <a:cubicBezTo>
                    <a:pt x="258" y="83"/>
                    <a:pt x="259" y="77"/>
                    <a:pt x="259" y="71"/>
                  </a:cubicBezTo>
                  <a:cubicBezTo>
                    <a:pt x="260" y="39"/>
                    <a:pt x="260" y="39"/>
                    <a:pt x="260" y="39"/>
                  </a:cubicBezTo>
                  <a:cubicBezTo>
                    <a:pt x="260" y="37"/>
                    <a:pt x="260" y="35"/>
                    <a:pt x="259" y="33"/>
                  </a:cubicBezTo>
                  <a:cubicBezTo>
                    <a:pt x="258" y="31"/>
                    <a:pt x="257" y="29"/>
                    <a:pt x="256" y="28"/>
                  </a:cubicBezTo>
                  <a:cubicBezTo>
                    <a:pt x="247" y="18"/>
                    <a:pt x="235" y="11"/>
                    <a:pt x="222" y="9"/>
                  </a:cubicBezTo>
                  <a:cubicBezTo>
                    <a:pt x="213" y="8"/>
                    <a:pt x="204" y="8"/>
                    <a:pt x="195" y="7"/>
                  </a:cubicBezTo>
                  <a:cubicBezTo>
                    <a:pt x="178" y="6"/>
                    <a:pt x="161" y="0"/>
                    <a:pt x="143" y="2"/>
                  </a:cubicBezTo>
                  <a:cubicBezTo>
                    <a:pt x="116" y="4"/>
                    <a:pt x="92" y="22"/>
                    <a:pt x="79" y="46"/>
                  </a:cubicBezTo>
                  <a:cubicBezTo>
                    <a:pt x="75" y="55"/>
                    <a:pt x="70" y="62"/>
                    <a:pt x="60" y="62"/>
                  </a:cubicBezTo>
                  <a:close/>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7" name="îṡḷîde"/>
            <p:cNvSpPr/>
            <p:nvPr/>
          </p:nvSpPr>
          <p:spPr bwMode="auto">
            <a:xfrm>
              <a:off x="3738563" y="5056188"/>
              <a:ext cx="176213" cy="138113"/>
            </a:xfrm>
            <a:custGeom>
              <a:avLst/>
              <a:gdLst>
                <a:gd name="T0" fmla="*/ 9 w 128"/>
                <a:gd name="T1" fmla="*/ 94 h 101"/>
                <a:gd name="T2" fmla="*/ 27 w 128"/>
                <a:gd name="T3" fmla="*/ 96 h 101"/>
                <a:gd name="T4" fmla="*/ 40 w 128"/>
                <a:gd name="T5" fmla="*/ 90 h 101"/>
                <a:gd name="T6" fmla="*/ 47 w 128"/>
                <a:gd name="T7" fmla="*/ 92 h 101"/>
                <a:gd name="T8" fmla="*/ 50 w 128"/>
                <a:gd name="T9" fmla="*/ 95 h 101"/>
                <a:gd name="T10" fmla="*/ 58 w 128"/>
                <a:gd name="T11" fmla="*/ 97 h 101"/>
                <a:gd name="T12" fmla="*/ 84 w 128"/>
                <a:gd name="T13" fmla="*/ 99 h 101"/>
                <a:gd name="T14" fmla="*/ 119 w 128"/>
                <a:gd name="T15" fmla="*/ 97 h 101"/>
                <a:gd name="T16" fmla="*/ 125 w 128"/>
                <a:gd name="T17" fmla="*/ 93 h 101"/>
                <a:gd name="T18" fmla="*/ 121 w 128"/>
                <a:gd name="T19" fmla="*/ 79 h 101"/>
                <a:gd name="T20" fmla="*/ 107 w 128"/>
                <a:gd name="T21" fmla="*/ 72 h 101"/>
                <a:gd name="T22" fmla="*/ 92 w 128"/>
                <a:gd name="T23" fmla="*/ 41 h 101"/>
                <a:gd name="T24" fmla="*/ 79 w 128"/>
                <a:gd name="T25" fmla="*/ 23 h 101"/>
                <a:gd name="T26" fmla="*/ 67 w 128"/>
                <a:gd name="T27" fmla="*/ 10 h 101"/>
                <a:gd name="T28" fmla="*/ 31 w 128"/>
                <a:gd name="T29" fmla="*/ 1 h 101"/>
                <a:gd name="T30" fmla="*/ 8 w 128"/>
                <a:gd name="T31" fmla="*/ 8 h 101"/>
                <a:gd name="T32" fmla="*/ 4 w 128"/>
                <a:gd name="T33" fmla="*/ 48 h 101"/>
                <a:gd name="T34" fmla="*/ 9 w 128"/>
                <a:gd name="T35" fmla="*/ 9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 h="101">
                  <a:moveTo>
                    <a:pt x="9" y="94"/>
                  </a:moveTo>
                  <a:cubicBezTo>
                    <a:pt x="15" y="96"/>
                    <a:pt x="21" y="97"/>
                    <a:pt x="27" y="96"/>
                  </a:cubicBezTo>
                  <a:cubicBezTo>
                    <a:pt x="28" y="91"/>
                    <a:pt x="35" y="90"/>
                    <a:pt x="40" y="90"/>
                  </a:cubicBezTo>
                  <a:cubicBezTo>
                    <a:pt x="42" y="90"/>
                    <a:pt x="45" y="91"/>
                    <a:pt x="47" y="92"/>
                  </a:cubicBezTo>
                  <a:cubicBezTo>
                    <a:pt x="48" y="93"/>
                    <a:pt x="49" y="94"/>
                    <a:pt x="50" y="95"/>
                  </a:cubicBezTo>
                  <a:cubicBezTo>
                    <a:pt x="53" y="96"/>
                    <a:pt x="55" y="97"/>
                    <a:pt x="58" y="97"/>
                  </a:cubicBezTo>
                  <a:cubicBezTo>
                    <a:pt x="84" y="99"/>
                    <a:pt x="84" y="99"/>
                    <a:pt x="84" y="99"/>
                  </a:cubicBezTo>
                  <a:cubicBezTo>
                    <a:pt x="96" y="100"/>
                    <a:pt x="108" y="101"/>
                    <a:pt x="119" y="97"/>
                  </a:cubicBezTo>
                  <a:cubicBezTo>
                    <a:pt x="121" y="96"/>
                    <a:pt x="123" y="95"/>
                    <a:pt x="125" y="93"/>
                  </a:cubicBezTo>
                  <a:cubicBezTo>
                    <a:pt x="128" y="89"/>
                    <a:pt x="125" y="82"/>
                    <a:pt x="121" y="79"/>
                  </a:cubicBezTo>
                  <a:cubicBezTo>
                    <a:pt x="117" y="76"/>
                    <a:pt x="111" y="75"/>
                    <a:pt x="107" y="72"/>
                  </a:cubicBezTo>
                  <a:cubicBezTo>
                    <a:pt x="98" y="65"/>
                    <a:pt x="97" y="52"/>
                    <a:pt x="92" y="41"/>
                  </a:cubicBezTo>
                  <a:cubicBezTo>
                    <a:pt x="88" y="34"/>
                    <a:pt x="84" y="28"/>
                    <a:pt x="79" y="23"/>
                  </a:cubicBezTo>
                  <a:cubicBezTo>
                    <a:pt x="76" y="18"/>
                    <a:pt x="71" y="14"/>
                    <a:pt x="67" y="10"/>
                  </a:cubicBezTo>
                  <a:cubicBezTo>
                    <a:pt x="56" y="2"/>
                    <a:pt x="44" y="2"/>
                    <a:pt x="31" y="1"/>
                  </a:cubicBezTo>
                  <a:cubicBezTo>
                    <a:pt x="23" y="0"/>
                    <a:pt x="14" y="0"/>
                    <a:pt x="8" y="8"/>
                  </a:cubicBezTo>
                  <a:cubicBezTo>
                    <a:pt x="0" y="17"/>
                    <a:pt x="3" y="37"/>
                    <a:pt x="4" y="48"/>
                  </a:cubicBezTo>
                  <a:cubicBezTo>
                    <a:pt x="4" y="64"/>
                    <a:pt x="6" y="79"/>
                    <a:pt x="9" y="94"/>
                  </a:cubicBezTo>
                </a:path>
              </a:pathLst>
            </a:custGeom>
            <a:solidFill>
              <a:srgbClr val="514E7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8" name="îṥliďê"/>
            <p:cNvSpPr/>
            <p:nvPr/>
          </p:nvSpPr>
          <p:spPr bwMode="auto">
            <a:xfrm>
              <a:off x="3743326" y="5057776"/>
              <a:ext cx="168275" cy="134938"/>
            </a:xfrm>
            <a:custGeom>
              <a:avLst/>
              <a:gdLst>
                <a:gd name="T0" fmla="*/ 21 w 123"/>
                <a:gd name="T1" fmla="*/ 0 h 99"/>
                <a:gd name="T2" fmla="*/ 5 w 123"/>
                <a:gd name="T3" fmla="*/ 7 h 99"/>
                <a:gd name="T4" fmla="*/ 0 w 123"/>
                <a:gd name="T5" fmla="*/ 28 h 99"/>
                <a:gd name="T6" fmla="*/ 1 w 123"/>
                <a:gd name="T7" fmla="*/ 47 h 99"/>
                <a:gd name="T8" fmla="*/ 6 w 123"/>
                <a:gd name="T9" fmla="*/ 93 h 99"/>
                <a:gd name="T10" fmla="*/ 20 w 123"/>
                <a:gd name="T11" fmla="*/ 96 h 99"/>
                <a:gd name="T12" fmla="*/ 24 w 123"/>
                <a:gd name="T13" fmla="*/ 95 h 99"/>
                <a:gd name="T14" fmla="*/ 35 w 123"/>
                <a:gd name="T15" fmla="*/ 89 h 99"/>
                <a:gd name="T16" fmla="*/ 37 w 123"/>
                <a:gd name="T17" fmla="*/ 89 h 99"/>
                <a:gd name="T18" fmla="*/ 37 w 123"/>
                <a:gd name="T19" fmla="*/ 89 h 99"/>
                <a:gd name="T20" fmla="*/ 44 w 123"/>
                <a:gd name="T21" fmla="*/ 91 h 99"/>
                <a:gd name="T22" fmla="*/ 47 w 123"/>
                <a:gd name="T23" fmla="*/ 94 h 99"/>
                <a:gd name="T24" fmla="*/ 55 w 123"/>
                <a:gd name="T25" fmla="*/ 96 h 99"/>
                <a:gd name="T26" fmla="*/ 81 w 123"/>
                <a:gd name="T27" fmla="*/ 98 h 99"/>
                <a:gd name="T28" fmla="*/ 96 w 123"/>
                <a:gd name="T29" fmla="*/ 99 h 99"/>
                <a:gd name="T30" fmla="*/ 116 w 123"/>
                <a:gd name="T31" fmla="*/ 96 h 99"/>
                <a:gd name="T32" fmla="*/ 122 w 123"/>
                <a:gd name="T33" fmla="*/ 92 h 99"/>
                <a:gd name="T34" fmla="*/ 123 w 123"/>
                <a:gd name="T35" fmla="*/ 88 h 99"/>
                <a:gd name="T36" fmla="*/ 118 w 123"/>
                <a:gd name="T37" fmla="*/ 78 h 99"/>
                <a:gd name="T38" fmla="*/ 104 w 123"/>
                <a:gd name="T39" fmla="*/ 71 h 99"/>
                <a:gd name="T40" fmla="*/ 91 w 123"/>
                <a:gd name="T41" fmla="*/ 45 h 99"/>
                <a:gd name="T42" fmla="*/ 89 w 123"/>
                <a:gd name="T43" fmla="*/ 40 h 99"/>
                <a:gd name="T44" fmla="*/ 76 w 123"/>
                <a:gd name="T45" fmla="*/ 22 h 99"/>
                <a:gd name="T46" fmla="*/ 70 w 123"/>
                <a:gd name="T47" fmla="*/ 14 h 99"/>
                <a:gd name="T48" fmla="*/ 68 w 123"/>
                <a:gd name="T49" fmla="*/ 16 h 99"/>
                <a:gd name="T50" fmla="*/ 60 w 123"/>
                <a:gd name="T51" fmla="*/ 17 h 99"/>
                <a:gd name="T52" fmla="*/ 55 w 123"/>
                <a:gd name="T53" fmla="*/ 17 h 99"/>
                <a:gd name="T54" fmla="*/ 33 w 123"/>
                <a:gd name="T55" fmla="*/ 12 h 99"/>
                <a:gd name="T56" fmla="*/ 27 w 123"/>
                <a:gd name="T57" fmla="*/ 9 h 99"/>
                <a:gd name="T58" fmla="*/ 21 w 123"/>
                <a:gd name="T59" fmla="*/ 0 h 99"/>
                <a:gd name="T60" fmla="*/ 21 w 123"/>
                <a:gd name="T6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3" h="99">
                  <a:moveTo>
                    <a:pt x="21" y="0"/>
                  </a:moveTo>
                  <a:cubicBezTo>
                    <a:pt x="15" y="0"/>
                    <a:pt x="10" y="1"/>
                    <a:pt x="5" y="7"/>
                  </a:cubicBezTo>
                  <a:cubicBezTo>
                    <a:pt x="1" y="12"/>
                    <a:pt x="0" y="20"/>
                    <a:pt x="0" y="28"/>
                  </a:cubicBezTo>
                  <a:cubicBezTo>
                    <a:pt x="0" y="35"/>
                    <a:pt x="1" y="42"/>
                    <a:pt x="1" y="47"/>
                  </a:cubicBezTo>
                  <a:cubicBezTo>
                    <a:pt x="1" y="63"/>
                    <a:pt x="3" y="78"/>
                    <a:pt x="6" y="93"/>
                  </a:cubicBezTo>
                  <a:cubicBezTo>
                    <a:pt x="10" y="95"/>
                    <a:pt x="15" y="96"/>
                    <a:pt x="20" y="96"/>
                  </a:cubicBezTo>
                  <a:cubicBezTo>
                    <a:pt x="22" y="96"/>
                    <a:pt x="23" y="96"/>
                    <a:pt x="24" y="95"/>
                  </a:cubicBezTo>
                  <a:cubicBezTo>
                    <a:pt x="25" y="91"/>
                    <a:pt x="30" y="89"/>
                    <a:pt x="35" y="89"/>
                  </a:cubicBezTo>
                  <a:cubicBezTo>
                    <a:pt x="36" y="89"/>
                    <a:pt x="36" y="89"/>
                    <a:pt x="37" y="89"/>
                  </a:cubicBezTo>
                  <a:cubicBezTo>
                    <a:pt x="37" y="89"/>
                    <a:pt x="37" y="89"/>
                    <a:pt x="37" y="89"/>
                  </a:cubicBezTo>
                  <a:cubicBezTo>
                    <a:pt x="40" y="89"/>
                    <a:pt x="42" y="90"/>
                    <a:pt x="44" y="91"/>
                  </a:cubicBezTo>
                  <a:cubicBezTo>
                    <a:pt x="45" y="92"/>
                    <a:pt x="46" y="93"/>
                    <a:pt x="47" y="94"/>
                  </a:cubicBezTo>
                  <a:cubicBezTo>
                    <a:pt x="50" y="95"/>
                    <a:pt x="52" y="96"/>
                    <a:pt x="55" y="96"/>
                  </a:cubicBezTo>
                  <a:cubicBezTo>
                    <a:pt x="81" y="98"/>
                    <a:pt x="81" y="98"/>
                    <a:pt x="81" y="98"/>
                  </a:cubicBezTo>
                  <a:cubicBezTo>
                    <a:pt x="86" y="98"/>
                    <a:pt x="91" y="99"/>
                    <a:pt x="96" y="99"/>
                  </a:cubicBezTo>
                  <a:cubicBezTo>
                    <a:pt x="103" y="99"/>
                    <a:pt x="110" y="98"/>
                    <a:pt x="116" y="96"/>
                  </a:cubicBezTo>
                  <a:cubicBezTo>
                    <a:pt x="118" y="95"/>
                    <a:pt x="120" y="94"/>
                    <a:pt x="122" y="92"/>
                  </a:cubicBezTo>
                  <a:cubicBezTo>
                    <a:pt x="123" y="91"/>
                    <a:pt x="123" y="89"/>
                    <a:pt x="123" y="88"/>
                  </a:cubicBezTo>
                  <a:cubicBezTo>
                    <a:pt x="123" y="84"/>
                    <a:pt x="121" y="81"/>
                    <a:pt x="118" y="78"/>
                  </a:cubicBezTo>
                  <a:cubicBezTo>
                    <a:pt x="114" y="75"/>
                    <a:pt x="108" y="74"/>
                    <a:pt x="104" y="71"/>
                  </a:cubicBezTo>
                  <a:cubicBezTo>
                    <a:pt x="96" y="65"/>
                    <a:pt x="94" y="54"/>
                    <a:pt x="91" y="45"/>
                  </a:cubicBezTo>
                  <a:cubicBezTo>
                    <a:pt x="90" y="43"/>
                    <a:pt x="90" y="42"/>
                    <a:pt x="89" y="40"/>
                  </a:cubicBezTo>
                  <a:cubicBezTo>
                    <a:pt x="85" y="33"/>
                    <a:pt x="81" y="27"/>
                    <a:pt x="76" y="22"/>
                  </a:cubicBezTo>
                  <a:cubicBezTo>
                    <a:pt x="74" y="19"/>
                    <a:pt x="72" y="17"/>
                    <a:pt x="70" y="14"/>
                  </a:cubicBezTo>
                  <a:cubicBezTo>
                    <a:pt x="69" y="15"/>
                    <a:pt x="68" y="16"/>
                    <a:pt x="68" y="16"/>
                  </a:cubicBezTo>
                  <a:cubicBezTo>
                    <a:pt x="65" y="17"/>
                    <a:pt x="62" y="17"/>
                    <a:pt x="60" y="17"/>
                  </a:cubicBezTo>
                  <a:cubicBezTo>
                    <a:pt x="58" y="17"/>
                    <a:pt x="56" y="17"/>
                    <a:pt x="55" y="17"/>
                  </a:cubicBezTo>
                  <a:cubicBezTo>
                    <a:pt x="48" y="16"/>
                    <a:pt x="40" y="14"/>
                    <a:pt x="33" y="12"/>
                  </a:cubicBezTo>
                  <a:cubicBezTo>
                    <a:pt x="31" y="12"/>
                    <a:pt x="29" y="11"/>
                    <a:pt x="27" y="9"/>
                  </a:cubicBezTo>
                  <a:cubicBezTo>
                    <a:pt x="24" y="7"/>
                    <a:pt x="22" y="3"/>
                    <a:pt x="21" y="0"/>
                  </a:cubicBezTo>
                  <a:cubicBezTo>
                    <a:pt x="21" y="0"/>
                    <a:pt x="21" y="0"/>
                    <a:pt x="21" y="0"/>
                  </a:cubicBezTo>
                </a:path>
              </a:pathLst>
            </a:custGeom>
            <a:solidFill>
              <a:srgbClr val="4D4A7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9" name="ïş1íḑé"/>
            <p:cNvSpPr/>
            <p:nvPr/>
          </p:nvSpPr>
          <p:spPr bwMode="auto">
            <a:xfrm>
              <a:off x="3676651" y="4448176"/>
              <a:ext cx="177800" cy="633413"/>
            </a:xfrm>
            <a:custGeom>
              <a:avLst/>
              <a:gdLst>
                <a:gd name="T0" fmla="*/ 65 w 129"/>
                <a:gd name="T1" fmla="*/ 21 h 461"/>
                <a:gd name="T2" fmla="*/ 54 w 129"/>
                <a:gd name="T3" fmla="*/ 43 h 461"/>
                <a:gd name="T4" fmla="*/ 65 w 129"/>
                <a:gd name="T5" fmla="*/ 66 h 461"/>
                <a:gd name="T6" fmla="*/ 92 w 129"/>
                <a:gd name="T7" fmla="*/ 133 h 461"/>
                <a:gd name="T8" fmla="*/ 117 w 129"/>
                <a:gd name="T9" fmla="*/ 181 h 461"/>
                <a:gd name="T10" fmla="*/ 124 w 129"/>
                <a:gd name="T11" fmla="*/ 233 h 461"/>
                <a:gd name="T12" fmla="*/ 115 w 129"/>
                <a:gd name="T13" fmla="*/ 258 h 461"/>
                <a:gd name="T14" fmla="*/ 110 w 129"/>
                <a:gd name="T15" fmla="*/ 286 h 461"/>
                <a:gd name="T16" fmla="*/ 108 w 129"/>
                <a:gd name="T17" fmla="*/ 383 h 461"/>
                <a:gd name="T18" fmla="*/ 110 w 129"/>
                <a:gd name="T19" fmla="*/ 394 h 461"/>
                <a:gd name="T20" fmla="*/ 113 w 129"/>
                <a:gd name="T21" fmla="*/ 404 h 461"/>
                <a:gd name="T22" fmla="*/ 111 w 129"/>
                <a:gd name="T23" fmla="*/ 408 h 461"/>
                <a:gd name="T24" fmla="*/ 116 w 129"/>
                <a:gd name="T25" fmla="*/ 418 h 461"/>
                <a:gd name="T26" fmla="*/ 110 w 129"/>
                <a:gd name="T27" fmla="*/ 422 h 461"/>
                <a:gd name="T28" fmla="*/ 116 w 129"/>
                <a:gd name="T29" fmla="*/ 435 h 461"/>
                <a:gd name="T30" fmla="*/ 115 w 129"/>
                <a:gd name="T31" fmla="*/ 442 h 461"/>
                <a:gd name="T32" fmla="*/ 120 w 129"/>
                <a:gd name="T33" fmla="*/ 448 h 461"/>
                <a:gd name="T34" fmla="*/ 116 w 129"/>
                <a:gd name="T35" fmla="*/ 459 h 461"/>
                <a:gd name="T36" fmla="*/ 103 w 129"/>
                <a:gd name="T37" fmla="*/ 460 h 461"/>
                <a:gd name="T38" fmla="*/ 81 w 129"/>
                <a:gd name="T39" fmla="*/ 455 h 461"/>
                <a:gd name="T40" fmla="*/ 75 w 129"/>
                <a:gd name="T41" fmla="*/ 452 h 461"/>
                <a:gd name="T42" fmla="*/ 69 w 129"/>
                <a:gd name="T43" fmla="*/ 439 h 461"/>
                <a:gd name="T44" fmla="*/ 67 w 129"/>
                <a:gd name="T45" fmla="*/ 399 h 461"/>
                <a:gd name="T46" fmla="*/ 65 w 129"/>
                <a:gd name="T47" fmla="*/ 205 h 461"/>
                <a:gd name="T48" fmla="*/ 46 w 129"/>
                <a:gd name="T49" fmla="*/ 130 h 461"/>
                <a:gd name="T50" fmla="*/ 27 w 129"/>
                <a:gd name="T51" fmla="*/ 94 h 461"/>
                <a:gd name="T52" fmla="*/ 3 w 129"/>
                <a:gd name="T53" fmla="*/ 8 h 461"/>
                <a:gd name="T54" fmla="*/ 8 w 129"/>
                <a:gd name="T55" fmla="*/ 0 h 461"/>
                <a:gd name="T56" fmla="*/ 12 w 129"/>
                <a:gd name="T57" fmla="*/ 1 h 461"/>
                <a:gd name="T58" fmla="*/ 31 w 129"/>
                <a:gd name="T59" fmla="*/ 11 h 461"/>
                <a:gd name="T60" fmla="*/ 65 w 129"/>
                <a:gd name="T61" fmla="*/ 2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9" h="461">
                  <a:moveTo>
                    <a:pt x="65" y="21"/>
                  </a:moveTo>
                  <a:cubicBezTo>
                    <a:pt x="57" y="24"/>
                    <a:pt x="53" y="34"/>
                    <a:pt x="54" y="43"/>
                  </a:cubicBezTo>
                  <a:cubicBezTo>
                    <a:pt x="56" y="51"/>
                    <a:pt x="61" y="58"/>
                    <a:pt x="65" y="66"/>
                  </a:cubicBezTo>
                  <a:cubicBezTo>
                    <a:pt x="77" y="87"/>
                    <a:pt x="82" y="111"/>
                    <a:pt x="92" y="133"/>
                  </a:cubicBezTo>
                  <a:cubicBezTo>
                    <a:pt x="99" y="149"/>
                    <a:pt x="109" y="164"/>
                    <a:pt x="117" y="181"/>
                  </a:cubicBezTo>
                  <a:cubicBezTo>
                    <a:pt x="124" y="197"/>
                    <a:pt x="129" y="216"/>
                    <a:pt x="124" y="233"/>
                  </a:cubicBezTo>
                  <a:cubicBezTo>
                    <a:pt x="122" y="242"/>
                    <a:pt x="118" y="250"/>
                    <a:pt x="115" y="258"/>
                  </a:cubicBezTo>
                  <a:cubicBezTo>
                    <a:pt x="112" y="267"/>
                    <a:pt x="110" y="277"/>
                    <a:pt x="110" y="286"/>
                  </a:cubicBezTo>
                  <a:cubicBezTo>
                    <a:pt x="106" y="318"/>
                    <a:pt x="105" y="350"/>
                    <a:pt x="108" y="383"/>
                  </a:cubicBezTo>
                  <a:cubicBezTo>
                    <a:pt x="108" y="387"/>
                    <a:pt x="109" y="390"/>
                    <a:pt x="110" y="394"/>
                  </a:cubicBezTo>
                  <a:cubicBezTo>
                    <a:pt x="112" y="397"/>
                    <a:pt x="115" y="401"/>
                    <a:pt x="113" y="404"/>
                  </a:cubicBezTo>
                  <a:cubicBezTo>
                    <a:pt x="113" y="405"/>
                    <a:pt x="111" y="406"/>
                    <a:pt x="111" y="408"/>
                  </a:cubicBezTo>
                  <a:cubicBezTo>
                    <a:pt x="109" y="411"/>
                    <a:pt x="113" y="415"/>
                    <a:pt x="116" y="418"/>
                  </a:cubicBezTo>
                  <a:cubicBezTo>
                    <a:pt x="115" y="420"/>
                    <a:pt x="113" y="421"/>
                    <a:pt x="110" y="422"/>
                  </a:cubicBezTo>
                  <a:cubicBezTo>
                    <a:pt x="115" y="425"/>
                    <a:pt x="117" y="430"/>
                    <a:pt x="116" y="435"/>
                  </a:cubicBezTo>
                  <a:cubicBezTo>
                    <a:pt x="113" y="436"/>
                    <a:pt x="113" y="440"/>
                    <a:pt x="115" y="442"/>
                  </a:cubicBezTo>
                  <a:cubicBezTo>
                    <a:pt x="116" y="444"/>
                    <a:pt x="119" y="446"/>
                    <a:pt x="120" y="448"/>
                  </a:cubicBezTo>
                  <a:cubicBezTo>
                    <a:pt x="122" y="452"/>
                    <a:pt x="120" y="457"/>
                    <a:pt x="116" y="459"/>
                  </a:cubicBezTo>
                  <a:cubicBezTo>
                    <a:pt x="111" y="461"/>
                    <a:pt x="107" y="461"/>
                    <a:pt x="103" y="460"/>
                  </a:cubicBezTo>
                  <a:cubicBezTo>
                    <a:pt x="96" y="459"/>
                    <a:pt x="88" y="457"/>
                    <a:pt x="81" y="455"/>
                  </a:cubicBezTo>
                  <a:cubicBezTo>
                    <a:pt x="79" y="455"/>
                    <a:pt x="77" y="454"/>
                    <a:pt x="75" y="452"/>
                  </a:cubicBezTo>
                  <a:cubicBezTo>
                    <a:pt x="71" y="449"/>
                    <a:pt x="69" y="444"/>
                    <a:pt x="69" y="439"/>
                  </a:cubicBezTo>
                  <a:cubicBezTo>
                    <a:pt x="67" y="426"/>
                    <a:pt x="67" y="413"/>
                    <a:pt x="67" y="399"/>
                  </a:cubicBezTo>
                  <a:cubicBezTo>
                    <a:pt x="69" y="335"/>
                    <a:pt x="67" y="270"/>
                    <a:pt x="65" y="205"/>
                  </a:cubicBezTo>
                  <a:cubicBezTo>
                    <a:pt x="64" y="179"/>
                    <a:pt x="56" y="154"/>
                    <a:pt x="46" y="130"/>
                  </a:cubicBezTo>
                  <a:cubicBezTo>
                    <a:pt x="40" y="118"/>
                    <a:pt x="34" y="106"/>
                    <a:pt x="27" y="94"/>
                  </a:cubicBezTo>
                  <a:cubicBezTo>
                    <a:pt x="13" y="67"/>
                    <a:pt x="0" y="38"/>
                    <a:pt x="3" y="8"/>
                  </a:cubicBezTo>
                  <a:cubicBezTo>
                    <a:pt x="3" y="5"/>
                    <a:pt x="5" y="1"/>
                    <a:pt x="8" y="0"/>
                  </a:cubicBezTo>
                  <a:cubicBezTo>
                    <a:pt x="9" y="0"/>
                    <a:pt x="10" y="0"/>
                    <a:pt x="12" y="1"/>
                  </a:cubicBezTo>
                  <a:cubicBezTo>
                    <a:pt x="18" y="4"/>
                    <a:pt x="25" y="7"/>
                    <a:pt x="31" y="11"/>
                  </a:cubicBezTo>
                  <a:cubicBezTo>
                    <a:pt x="41" y="17"/>
                    <a:pt x="53" y="21"/>
                    <a:pt x="65" y="21"/>
                  </a:cubicBezTo>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0" name="îśḷïḑè"/>
            <p:cNvSpPr/>
            <p:nvPr/>
          </p:nvSpPr>
          <p:spPr bwMode="auto">
            <a:xfrm>
              <a:off x="3681413" y="4448176"/>
              <a:ext cx="168275" cy="631825"/>
            </a:xfrm>
            <a:custGeom>
              <a:avLst/>
              <a:gdLst>
                <a:gd name="T0" fmla="*/ 6 w 123"/>
                <a:gd name="T1" fmla="*/ 0 h 460"/>
                <a:gd name="T2" fmla="*/ 5 w 123"/>
                <a:gd name="T3" fmla="*/ 0 h 460"/>
                <a:gd name="T4" fmla="*/ 0 w 123"/>
                <a:gd name="T5" fmla="*/ 8 h 460"/>
                <a:gd name="T6" fmla="*/ 0 w 123"/>
                <a:gd name="T7" fmla="*/ 18 h 460"/>
                <a:gd name="T8" fmla="*/ 24 w 123"/>
                <a:gd name="T9" fmla="*/ 94 h 460"/>
                <a:gd name="T10" fmla="*/ 43 w 123"/>
                <a:gd name="T11" fmla="*/ 130 h 460"/>
                <a:gd name="T12" fmla="*/ 62 w 123"/>
                <a:gd name="T13" fmla="*/ 205 h 460"/>
                <a:gd name="T14" fmla="*/ 65 w 123"/>
                <a:gd name="T15" fmla="*/ 349 h 460"/>
                <a:gd name="T16" fmla="*/ 64 w 123"/>
                <a:gd name="T17" fmla="*/ 399 h 460"/>
                <a:gd name="T18" fmla="*/ 64 w 123"/>
                <a:gd name="T19" fmla="*/ 411 h 460"/>
                <a:gd name="T20" fmla="*/ 66 w 123"/>
                <a:gd name="T21" fmla="*/ 439 h 460"/>
                <a:gd name="T22" fmla="*/ 72 w 123"/>
                <a:gd name="T23" fmla="*/ 452 h 460"/>
                <a:gd name="T24" fmla="*/ 78 w 123"/>
                <a:gd name="T25" fmla="*/ 455 h 460"/>
                <a:gd name="T26" fmla="*/ 100 w 123"/>
                <a:gd name="T27" fmla="*/ 460 h 460"/>
                <a:gd name="T28" fmla="*/ 105 w 123"/>
                <a:gd name="T29" fmla="*/ 460 h 460"/>
                <a:gd name="T30" fmla="*/ 113 w 123"/>
                <a:gd name="T31" fmla="*/ 459 h 460"/>
                <a:gd name="T32" fmla="*/ 118 w 123"/>
                <a:gd name="T33" fmla="*/ 451 h 460"/>
                <a:gd name="T34" fmla="*/ 117 w 123"/>
                <a:gd name="T35" fmla="*/ 448 h 460"/>
                <a:gd name="T36" fmla="*/ 112 w 123"/>
                <a:gd name="T37" fmla="*/ 442 h 460"/>
                <a:gd name="T38" fmla="*/ 110 w 123"/>
                <a:gd name="T39" fmla="*/ 439 h 460"/>
                <a:gd name="T40" fmla="*/ 113 w 123"/>
                <a:gd name="T41" fmla="*/ 435 h 460"/>
                <a:gd name="T42" fmla="*/ 113 w 123"/>
                <a:gd name="T43" fmla="*/ 432 h 460"/>
                <a:gd name="T44" fmla="*/ 107 w 123"/>
                <a:gd name="T45" fmla="*/ 422 h 460"/>
                <a:gd name="T46" fmla="*/ 107 w 123"/>
                <a:gd name="T47" fmla="*/ 422 h 460"/>
                <a:gd name="T48" fmla="*/ 107 w 123"/>
                <a:gd name="T49" fmla="*/ 422 h 460"/>
                <a:gd name="T50" fmla="*/ 113 w 123"/>
                <a:gd name="T51" fmla="*/ 418 h 460"/>
                <a:gd name="T52" fmla="*/ 107 w 123"/>
                <a:gd name="T53" fmla="*/ 410 h 460"/>
                <a:gd name="T54" fmla="*/ 108 w 123"/>
                <a:gd name="T55" fmla="*/ 408 h 460"/>
                <a:gd name="T56" fmla="*/ 110 w 123"/>
                <a:gd name="T57" fmla="*/ 404 h 460"/>
                <a:gd name="T58" fmla="*/ 111 w 123"/>
                <a:gd name="T59" fmla="*/ 402 h 460"/>
                <a:gd name="T60" fmla="*/ 107 w 123"/>
                <a:gd name="T61" fmla="*/ 394 h 460"/>
                <a:gd name="T62" fmla="*/ 105 w 123"/>
                <a:gd name="T63" fmla="*/ 383 h 460"/>
                <a:gd name="T64" fmla="*/ 103 w 123"/>
                <a:gd name="T65" fmla="*/ 345 h 460"/>
                <a:gd name="T66" fmla="*/ 107 w 123"/>
                <a:gd name="T67" fmla="*/ 286 h 460"/>
                <a:gd name="T68" fmla="*/ 112 w 123"/>
                <a:gd name="T69" fmla="*/ 258 h 460"/>
                <a:gd name="T70" fmla="*/ 121 w 123"/>
                <a:gd name="T71" fmla="*/ 233 h 460"/>
                <a:gd name="T72" fmla="*/ 123 w 123"/>
                <a:gd name="T73" fmla="*/ 219 h 460"/>
                <a:gd name="T74" fmla="*/ 114 w 123"/>
                <a:gd name="T75" fmla="*/ 181 h 460"/>
                <a:gd name="T76" fmla="*/ 89 w 123"/>
                <a:gd name="T77" fmla="*/ 133 h 460"/>
                <a:gd name="T78" fmla="*/ 62 w 123"/>
                <a:gd name="T79" fmla="*/ 66 h 460"/>
                <a:gd name="T80" fmla="*/ 51 w 123"/>
                <a:gd name="T81" fmla="*/ 43 h 460"/>
                <a:gd name="T82" fmla="*/ 51 w 123"/>
                <a:gd name="T83" fmla="*/ 39 h 460"/>
                <a:gd name="T84" fmla="*/ 62 w 123"/>
                <a:gd name="T85" fmla="*/ 21 h 460"/>
                <a:gd name="T86" fmla="*/ 28 w 123"/>
                <a:gd name="T87" fmla="*/ 11 h 460"/>
                <a:gd name="T88" fmla="*/ 9 w 123"/>
                <a:gd name="T89" fmla="*/ 1 h 460"/>
                <a:gd name="T90" fmla="*/ 6 w 123"/>
                <a:gd name="T91"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460">
                  <a:moveTo>
                    <a:pt x="6" y="0"/>
                  </a:moveTo>
                  <a:cubicBezTo>
                    <a:pt x="5" y="0"/>
                    <a:pt x="5" y="0"/>
                    <a:pt x="5" y="0"/>
                  </a:cubicBezTo>
                  <a:cubicBezTo>
                    <a:pt x="2" y="1"/>
                    <a:pt x="0" y="5"/>
                    <a:pt x="0" y="8"/>
                  </a:cubicBezTo>
                  <a:cubicBezTo>
                    <a:pt x="0" y="11"/>
                    <a:pt x="0" y="14"/>
                    <a:pt x="0" y="18"/>
                  </a:cubicBezTo>
                  <a:cubicBezTo>
                    <a:pt x="0" y="44"/>
                    <a:pt x="11" y="70"/>
                    <a:pt x="24" y="94"/>
                  </a:cubicBezTo>
                  <a:cubicBezTo>
                    <a:pt x="31" y="106"/>
                    <a:pt x="37" y="118"/>
                    <a:pt x="43" y="130"/>
                  </a:cubicBezTo>
                  <a:cubicBezTo>
                    <a:pt x="53" y="154"/>
                    <a:pt x="61" y="179"/>
                    <a:pt x="62" y="205"/>
                  </a:cubicBezTo>
                  <a:cubicBezTo>
                    <a:pt x="64" y="253"/>
                    <a:pt x="65" y="301"/>
                    <a:pt x="65" y="349"/>
                  </a:cubicBezTo>
                  <a:cubicBezTo>
                    <a:pt x="65" y="366"/>
                    <a:pt x="65" y="383"/>
                    <a:pt x="64" y="399"/>
                  </a:cubicBezTo>
                  <a:cubicBezTo>
                    <a:pt x="64" y="403"/>
                    <a:pt x="64" y="407"/>
                    <a:pt x="64" y="411"/>
                  </a:cubicBezTo>
                  <a:cubicBezTo>
                    <a:pt x="64" y="420"/>
                    <a:pt x="65" y="430"/>
                    <a:pt x="66" y="439"/>
                  </a:cubicBezTo>
                  <a:cubicBezTo>
                    <a:pt x="66" y="444"/>
                    <a:pt x="68" y="449"/>
                    <a:pt x="72" y="452"/>
                  </a:cubicBezTo>
                  <a:cubicBezTo>
                    <a:pt x="74" y="454"/>
                    <a:pt x="76" y="455"/>
                    <a:pt x="78" y="455"/>
                  </a:cubicBezTo>
                  <a:cubicBezTo>
                    <a:pt x="85" y="457"/>
                    <a:pt x="93" y="459"/>
                    <a:pt x="100" y="460"/>
                  </a:cubicBezTo>
                  <a:cubicBezTo>
                    <a:pt x="101" y="460"/>
                    <a:pt x="103" y="460"/>
                    <a:pt x="105" y="460"/>
                  </a:cubicBezTo>
                  <a:cubicBezTo>
                    <a:pt x="107" y="460"/>
                    <a:pt x="110" y="460"/>
                    <a:pt x="113" y="459"/>
                  </a:cubicBezTo>
                  <a:cubicBezTo>
                    <a:pt x="116" y="458"/>
                    <a:pt x="118" y="454"/>
                    <a:pt x="118" y="451"/>
                  </a:cubicBezTo>
                  <a:cubicBezTo>
                    <a:pt x="118" y="450"/>
                    <a:pt x="118" y="449"/>
                    <a:pt x="117" y="448"/>
                  </a:cubicBezTo>
                  <a:cubicBezTo>
                    <a:pt x="116" y="446"/>
                    <a:pt x="113" y="444"/>
                    <a:pt x="112" y="442"/>
                  </a:cubicBezTo>
                  <a:cubicBezTo>
                    <a:pt x="111" y="441"/>
                    <a:pt x="110" y="440"/>
                    <a:pt x="110" y="439"/>
                  </a:cubicBezTo>
                  <a:cubicBezTo>
                    <a:pt x="110" y="437"/>
                    <a:pt x="111" y="436"/>
                    <a:pt x="113" y="435"/>
                  </a:cubicBezTo>
                  <a:cubicBezTo>
                    <a:pt x="113" y="434"/>
                    <a:pt x="113" y="433"/>
                    <a:pt x="113" y="432"/>
                  </a:cubicBezTo>
                  <a:cubicBezTo>
                    <a:pt x="113" y="428"/>
                    <a:pt x="111" y="424"/>
                    <a:pt x="107" y="422"/>
                  </a:cubicBezTo>
                  <a:cubicBezTo>
                    <a:pt x="107" y="422"/>
                    <a:pt x="107" y="422"/>
                    <a:pt x="107" y="422"/>
                  </a:cubicBezTo>
                  <a:cubicBezTo>
                    <a:pt x="107" y="422"/>
                    <a:pt x="107" y="422"/>
                    <a:pt x="107" y="422"/>
                  </a:cubicBezTo>
                  <a:cubicBezTo>
                    <a:pt x="110" y="421"/>
                    <a:pt x="112" y="420"/>
                    <a:pt x="113" y="418"/>
                  </a:cubicBezTo>
                  <a:cubicBezTo>
                    <a:pt x="110" y="416"/>
                    <a:pt x="107" y="413"/>
                    <a:pt x="107" y="410"/>
                  </a:cubicBezTo>
                  <a:cubicBezTo>
                    <a:pt x="107" y="409"/>
                    <a:pt x="108" y="408"/>
                    <a:pt x="108" y="408"/>
                  </a:cubicBezTo>
                  <a:cubicBezTo>
                    <a:pt x="108" y="406"/>
                    <a:pt x="110" y="405"/>
                    <a:pt x="110" y="404"/>
                  </a:cubicBezTo>
                  <a:cubicBezTo>
                    <a:pt x="110" y="403"/>
                    <a:pt x="111" y="403"/>
                    <a:pt x="111" y="402"/>
                  </a:cubicBezTo>
                  <a:cubicBezTo>
                    <a:pt x="111" y="399"/>
                    <a:pt x="108" y="397"/>
                    <a:pt x="107" y="394"/>
                  </a:cubicBezTo>
                  <a:cubicBezTo>
                    <a:pt x="106" y="390"/>
                    <a:pt x="105" y="387"/>
                    <a:pt x="105" y="383"/>
                  </a:cubicBezTo>
                  <a:cubicBezTo>
                    <a:pt x="104" y="370"/>
                    <a:pt x="103" y="357"/>
                    <a:pt x="103" y="345"/>
                  </a:cubicBezTo>
                  <a:cubicBezTo>
                    <a:pt x="103" y="325"/>
                    <a:pt x="104" y="306"/>
                    <a:pt x="107" y="286"/>
                  </a:cubicBezTo>
                  <a:cubicBezTo>
                    <a:pt x="107" y="277"/>
                    <a:pt x="109" y="267"/>
                    <a:pt x="112" y="258"/>
                  </a:cubicBezTo>
                  <a:cubicBezTo>
                    <a:pt x="115" y="250"/>
                    <a:pt x="119" y="242"/>
                    <a:pt x="121" y="233"/>
                  </a:cubicBezTo>
                  <a:cubicBezTo>
                    <a:pt x="122" y="229"/>
                    <a:pt x="123" y="224"/>
                    <a:pt x="123" y="219"/>
                  </a:cubicBezTo>
                  <a:cubicBezTo>
                    <a:pt x="123" y="206"/>
                    <a:pt x="119" y="193"/>
                    <a:pt x="114" y="181"/>
                  </a:cubicBezTo>
                  <a:cubicBezTo>
                    <a:pt x="106" y="164"/>
                    <a:pt x="96" y="149"/>
                    <a:pt x="89" y="133"/>
                  </a:cubicBezTo>
                  <a:cubicBezTo>
                    <a:pt x="79" y="111"/>
                    <a:pt x="74" y="87"/>
                    <a:pt x="62" y="66"/>
                  </a:cubicBezTo>
                  <a:cubicBezTo>
                    <a:pt x="58" y="58"/>
                    <a:pt x="53" y="51"/>
                    <a:pt x="51" y="43"/>
                  </a:cubicBezTo>
                  <a:cubicBezTo>
                    <a:pt x="51" y="41"/>
                    <a:pt x="51" y="40"/>
                    <a:pt x="51" y="39"/>
                  </a:cubicBezTo>
                  <a:cubicBezTo>
                    <a:pt x="51" y="31"/>
                    <a:pt x="55" y="24"/>
                    <a:pt x="62" y="21"/>
                  </a:cubicBezTo>
                  <a:cubicBezTo>
                    <a:pt x="50" y="21"/>
                    <a:pt x="38" y="17"/>
                    <a:pt x="28" y="11"/>
                  </a:cubicBezTo>
                  <a:cubicBezTo>
                    <a:pt x="22" y="7"/>
                    <a:pt x="15" y="4"/>
                    <a:pt x="9" y="1"/>
                  </a:cubicBezTo>
                  <a:cubicBezTo>
                    <a:pt x="8" y="0"/>
                    <a:pt x="7" y="0"/>
                    <a:pt x="6"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1" name="îş1ïḋé"/>
            <p:cNvSpPr/>
            <p:nvPr/>
          </p:nvSpPr>
          <p:spPr bwMode="auto">
            <a:xfrm>
              <a:off x="3516313" y="4364038"/>
              <a:ext cx="320675" cy="744538"/>
            </a:xfrm>
            <a:custGeom>
              <a:avLst/>
              <a:gdLst>
                <a:gd name="T0" fmla="*/ 71 w 233"/>
                <a:gd name="T1" fmla="*/ 5 h 542"/>
                <a:gd name="T2" fmla="*/ 57 w 233"/>
                <a:gd name="T3" fmla="*/ 0 h 542"/>
                <a:gd name="T4" fmla="*/ 42 w 233"/>
                <a:gd name="T5" fmla="*/ 8 h 542"/>
                <a:gd name="T6" fmla="*/ 27 w 233"/>
                <a:gd name="T7" fmla="*/ 21 h 542"/>
                <a:gd name="T8" fmla="*/ 9 w 233"/>
                <a:gd name="T9" fmla="*/ 102 h 542"/>
                <a:gd name="T10" fmla="*/ 31 w 233"/>
                <a:gd name="T11" fmla="*/ 141 h 542"/>
                <a:gd name="T12" fmla="*/ 48 w 233"/>
                <a:gd name="T13" fmla="*/ 167 h 542"/>
                <a:gd name="T14" fmla="*/ 130 w 233"/>
                <a:gd name="T15" fmla="*/ 281 h 542"/>
                <a:gd name="T16" fmla="*/ 133 w 233"/>
                <a:gd name="T17" fmla="*/ 285 h 542"/>
                <a:gd name="T18" fmla="*/ 136 w 233"/>
                <a:gd name="T19" fmla="*/ 286 h 542"/>
                <a:gd name="T20" fmla="*/ 137 w 233"/>
                <a:gd name="T21" fmla="*/ 288 h 542"/>
                <a:gd name="T22" fmla="*/ 135 w 233"/>
                <a:gd name="T23" fmla="*/ 296 h 542"/>
                <a:gd name="T24" fmla="*/ 135 w 233"/>
                <a:gd name="T25" fmla="*/ 299 h 542"/>
                <a:gd name="T26" fmla="*/ 141 w 233"/>
                <a:gd name="T27" fmla="*/ 302 h 542"/>
                <a:gd name="T28" fmla="*/ 139 w 233"/>
                <a:gd name="T29" fmla="*/ 306 h 542"/>
                <a:gd name="T30" fmla="*/ 137 w 233"/>
                <a:gd name="T31" fmla="*/ 310 h 542"/>
                <a:gd name="T32" fmla="*/ 140 w 233"/>
                <a:gd name="T33" fmla="*/ 315 h 542"/>
                <a:gd name="T34" fmla="*/ 138 w 233"/>
                <a:gd name="T35" fmla="*/ 318 h 542"/>
                <a:gd name="T36" fmla="*/ 139 w 233"/>
                <a:gd name="T37" fmla="*/ 327 h 542"/>
                <a:gd name="T38" fmla="*/ 129 w 233"/>
                <a:gd name="T39" fmla="*/ 381 h 542"/>
                <a:gd name="T40" fmla="*/ 141 w 233"/>
                <a:gd name="T41" fmla="*/ 467 h 542"/>
                <a:gd name="T42" fmla="*/ 142 w 233"/>
                <a:gd name="T43" fmla="*/ 477 h 542"/>
                <a:gd name="T44" fmla="*/ 152 w 233"/>
                <a:gd name="T45" fmla="*/ 491 h 542"/>
                <a:gd name="T46" fmla="*/ 150 w 233"/>
                <a:gd name="T47" fmla="*/ 498 h 542"/>
                <a:gd name="T48" fmla="*/ 151 w 233"/>
                <a:gd name="T49" fmla="*/ 507 h 542"/>
                <a:gd name="T50" fmla="*/ 145 w 233"/>
                <a:gd name="T51" fmla="*/ 513 h 542"/>
                <a:gd name="T52" fmla="*/ 151 w 233"/>
                <a:gd name="T53" fmla="*/ 537 h 542"/>
                <a:gd name="T54" fmla="*/ 213 w 233"/>
                <a:gd name="T55" fmla="*/ 542 h 542"/>
                <a:gd name="T56" fmla="*/ 212 w 233"/>
                <a:gd name="T57" fmla="*/ 525 h 542"/>
                <a:gd name="T58" fmla="*/ 207 w 233"/>
                <a:gd name="T59" fmla="*/ 508 h 542"/>
                <a:gd name="T60" fmla="*/ 209 w 233"/>
                <a:gd name="T61" fmla="*/ 490 h 542"/>
                <a:gd name="T62" fmla="*/ 202 w 233"/>
                <a:gd name="T63" fmla="*/ 485 h 542"/>
                <a:gd name="T64" fmla="*/ 202 w 233"/>
                <a:gd name="T65" fmla="*/ 475 h 542"/>
                <a:gd name="T66" fmla="*/ 198 w 233"/>
                <a:gd name="T67" fmla="*/ 427 h 542"/>
                <a:gd name="T68" fmla="*/ 204 w 233"/>
                <a:gd name="T69" fmla="*/ 390 h 542"/>
                <a:gd name="T70" fmla="*/ 216 w 233"/>
                <a:gd name="T71" fmla="*/ 310 h 542"/>
                <a:gd name="T72" fmla="*/ 225 w 233"/>
                <a:gd name="T73" fmla="*/ 265 h 542"/>
                <a:gd name="T74" fmla="*/ 210 w 233"/>
                <a:gd name="T75" fmla="*/ 246 h 542"/>
                <a:gd name="T76" fmla="*/ 201 w 233"/>
                <a:gd name="T77" fmla="*/ 226 h 542"/>
                <a:gd name="T78" fmla="*/ 163 w 233"/>
                <a:gd name="T79" fmla="*/ 142 h 542"/>
                <a:gd name="T80" fmla="*/ 155 w 233"/>
                <a:gd name="T81" fmla="*/ 119 h 542"/>
                <a:gd name="T82" fmla="*/ 154 w 233"/>
                <a:gd name="T83" fmla="*/ 99 h 542"/>
                <a:gd name="T84" fmla="*/ 151 w 233"/>
                <a:gd name="T85" fmla="*/ 62 h 542"/>
                <a:gd name="T86" fmla="*/ 147 w 233"/>
                <a:gd name="T87" fmla="*/ 47 h 542"/>
                <a:gd name="T88" fmla="*/ 137 w 233"/>
                <a:gd name="T89" fmla="*/ 38 h 542"/>
                <a:gd name="T90" fmla="*/ 71 w 233"/>
                <a:gd name="T91" fmla="*/ 5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3" h="542">
                  <a:moveTo>
                    <a:pt x="71" y="5"/>
                  </a:moveTo>
                  <a:cubicBezTo>
                    <a:pt x="67" y="2"/>
                    <a:pt x="62" y="1"/>
                    <a:pt x="57" y="0"/>
                  </a:cubicBezTo>
                  <a:cubicBezTo>
                    <a:pt x="51" y="1"/>
                    <a:pt x="46" y="4"/>
                    <a:pt x="42" y="8"/>
                  </a:cubicBezTo>
                  <a:cubicBezTo>
                    <a:pt x="37" y="12"/>
                    <a:pt x="32" y="17"/>
                    <a:pt x="27" y="21"/>
                  </a:cubicBezTo>
                  <a:cubicBezTo>
                    <a:pt x="7" y="43"/>
                    <a:pt x="0" y="74"/>
                    <a:pt x="9" y="102"/>
                  </a:cubicBezTo>
                  <a:cubicBezTo>
                    <a:pt x="13" y="116"/>
                    <a:pt x="22" y="129"/>
                    <a:pt x="31" y="141"/>
                  </a:cubicBezTo>
                  <a:cubicBezTo>
                    <a:pt x="48" y="167"/>
                    <a:pt x="48" y="167"/>
                    <a:pt x="48" y="167"/>
                  </a:cubicBezTo>
                  <a:cubicBezTo>
                    <a:pt x="75" y="205"/>
                    <a:pt x="102" y="244"/>
                    <a:pt x="130" y="281"/>
                  </a:cubicBezTo>
                  <a:cubicBezTo>
                    <a:pt x="130" y="283"/>
                    <a:pt x="132" y="285"/>
                    <a:pt x="133" y="285"/>
                  </a:cubicBezTo>
                  <a:cubicBezTo>
                    <a:pt x="134" y="286"/>
                    <a:pt x="136" y="286"/>
                    <a:pt x="136" y="286"/>
                  </a:cubicBezTo>
                  <a:cubicBezTo>
                    <a:pt x="136" y="287"/>
                    <a:pt x="137" y="288"/>
                    <a:pt x="137" y="288"/>
                  </a:cubicBezTo>
                  <a:cubicBezTo>
                    <a:pt x="136" y="291"/>
                    <a:pt x="136" y="294"/>
                    <a:pt x="135" y="296"/>
                  </a:cubicBezTo>
                  <a:cubicBezTo>
                    <a:pt x="135" y="297"/>
                    <a:pt x="134" y="298"/>
                    <a:pt x="135" y="299"/>
                  </a:cubicBezTo>
                  <a:cubicBezTo>
                    <a:pt x="136" y="301"/>
                    <a:pt x="139" y="300"/>
                    <a:pt x="141" y="302"/>
                  </a:cubicBezTo>
                  <a:cubicBezTo>
                    <a:pt x="141" y="303"/>
                    <a:pt x="141" y="305"/>
                    <a:pt x="139" y="306"/>
                  </a:cubicBezTo>
                  <a:cubicBezTo>
                    <a:pt x="138" y="307"/>
                    <a:pt x="137" y="308"/>
                    <a:pt x="137" y="310"/>
                  </a:cubicBezTo>
                  <a:cubicBezTo>
                    <a:pt x="137" y="311"/>
                    <a:pt x="140" y="313"/>
                    <a:pt x="140" y="315"/>
                  </a:cubicBezTo>
                  <a:cubicBezTo>
                    <a:pt x="140" y="316"/>
                    <a:pt x="139" y="317"/>
                    <a:pt x="138" y="318"/>
                  </a:cubicBezTo>
                  <a:cubicBezTo>
                    <a:pt x="136" y="321"/>
                    <a:pt x="137" y="325"/>
                    <a:pt x="139" y="327"/>
                  </a:cubicBezTo>
                  <a:cubicBezTo>
                    <a:pt x="141" y="345"/>
                    <a:pt x="131" y="363"/>
                    <a:pt x="129" y="381"/>
                  </a:cubicBezTo>
                  <a:cubicBezTo>
                    <a:pt x="126" y="410"/>
                    <a:pt x="139" y="438"/>
                    <a:pt x="141" y="467"/>
                  </a:cubicBezTo>
                  <a:cubicBezTo>
                    <a:pt x="140" y="471"/>
                    <a:pt x="141" y="474"/>
                    <a:pt x="142" y="477"/>
                  </a:cubicBezTo>
                  <a:cubicBezTo>
                    <a:pt x="145" y="482"/>
                    <a:pt x="152" y="485"/>
                    <a:pt x="152" y="491"/>
                  </a:cubicBezTo>
                  <a:cubicBezTo>
                    <a:pt x="151" y="493"/>
                    <a:pt x="151" y="495"/>
                    <a:pt x="150" y="498"/>
                  </a:cubicBezTo>
                  <a:cubicBezTo>
                    <a:pt x="150" y="501"/>
                    <a:pt x="150" y="504"/>
                    <a:pt x="151" y="507"/>
                  </a:cubicBezTo>
                  <a:cubicBezTo>
                    <a:pt x="151" y="511"/>
                    <a:pt x="148" y="515"/>
                    <a:pt x="145" y="513"/>
                  </a:cubicBezTo>
                  <a:cubicBezTo>
                    <a:pt x="147" y="521"/>
                    <a:pt x="149" y="529"/>
                    <a:pt x="151" y="537"/>
                  </a:cubicBezTo>
                  <a:cubicBezTo>
                    <a:pt x="213" y="542"/>
                    <a:pt x="213" y="542"/>
                    <a:pt x="213" y="542"/>
                  </a:cubicBezTo>
                  <a:cubicBezTo>
                    <a:pt x="213" y="536"/>
                    <a:pt x="213" y="531"/>
                    <a:pt x="212" y="525"/>
                  </a:cubicBezTo>
                  <a:cubicBezTo>
                    <a:pt x="211" y="519"/>
                    <a:pt x="208" y="514"/>
                    <a:pt x="207" y="508"/>
                  </a:cubicBezTo>
                  <a:cubicBezTo>
                    <a:pt x="205" y="502"/>
                    <a:pt x="206" y="496"/>
                    <a:pt x="209" y="490"/>
                  </a:cubicBezTo>
                  <a:cubicBezTo>
                    <a:pt x="206" y="490"/>
                    <a:pt x="203" y="488"/>
                    <a:pt x="202" y="485"/>
                  </a:cubicBezTo>
                  <a:cubicBezTo>
                    <a:pt x="202" y="482"/>
                    <a:pt x="202" y="478"/>
                    <a:pt x="202" y="475"/>
                  </a:cubicBezTo>
                  <a:cubicBezTo>
                    <a:pt x="204" y="459"/>
                    <a:pt x="197" y="443"/>
                    <a:pt x="198" y="427"/>
                  </a:cubicBezTo>
                  <a:cubicBezTo>
                    <a:pt x="198" y="414"/>
                    <a:pt x="202" y="402"/>
                    <a:pt x="204" y="390"/>
                  </a:cubicBezTo>
                  <a:cubicBezTo>
                    <a:pt x="209" y="363"/>
                    <a:pt x="204" y="334"/>
                    <a:pt x="216" y="310"/>
                  </a:cubicBezTo>
                  <a:cubicBezTo>
                    <a:pt x="223" y="295"/>
                    <a:pt x="233" y="279"/>
                    <a:pt x="225" y="265"/>
                  </a:cubicBezTo>
                  <a:cubicBezTo>
                    <a:pt x="221" y="257"/>
                    <a:pt x="214" y="253"/>
                    <a:pt x="210" y="246"/>
                  </a:cubicBezTo>
                  <a:cubicBezTo>
                    <a:pt x="206" y="240"/>
                    <a:pt x="203" y="233"/>
                    <a:pt x="201" y="226"/>
                  </a:cubicBezTo>
                  <a:cubicBezTo>
                    <a:pt x="192" y="197"/>
                    <a:pt x="176" y="169"/>
                    <a:pt x="163" y="142"/>
                  </a:cubicBezTo>
                  <a:cubicBezTo>
                    <a:pt x="159" y="135"/>
                    <a:pt x="157" y="127"/>
                    <a:pt x="155" y="119"/>
                  </a:cubicBezTo>
                  <a:cubicBezTo>
                    <a:pt x="154" y="113"/>
                    <a:pt x="153" y="106"/>
                    <a:pt x="154" y="99"/>
                  </a:cubicBezTo>
                  <a:cubicBezTo>
                    <a:pt x="154" y="87"/>
                    <a:pt x="153" y="74"/>
                    <a:pt x="151" y="62"/>
                  </a:cubicBezTo>
                  <a:cubicBezTo>
                    <a:pt x="151" y="57"/>
                    <a:pt x="150" y="52"/>
                    <a:pt x="147" y="47"/>
                  </a:cubicBezTo>
                  <a:cubicBezTo>
                    <a:pt x="144" y="43"/>
                    <a:pt x="141" y="40"/>
                    <a:pt x="137" y="38"/>
                  </a:cubicBezTo>
                  <a:cubicBezTo>
                    <a:pt x="117" y="24"/>
                    <a:pt x="93" y="16"/>
                    <a:pt x="71" y="5"/>
                  </a:cubicBezTo>
                  <a:close/>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2" name="ïṧḻiḋe"/>
            <p:cNvSpPr/>
            <p:nvPr/>
          </p:nvSpPr>
          <p:spPr bwMode="auto">
            <a:xfrm>
              <a:off x="3703638" y="5087938"/>
              <a:ext cx="176213" cy="136525"/>
            </a:xfrm>
            <a:custGeom>
              <a:avLst/>
              <a:gdLst>
                <a:gd name="T0" fmla="*/ 9 w 128"/>
                <a:gd name="T1" fmla="*/ 94 h 100"/>
                <a:gd name="T2" fmla="*/ 28 w 128"/>
                <a:gd name="T3" fmla="*/ 96 h 100"/>
                <a:gd name="T4" fmla="*/ 40 w 128"/>
                <a:gd name="T5" fmla="*/ 90 h 100"/>
                <a:gd name="T6" fmla="*/ 47 w 128"/>
                <a:gd name="T7" fmla="*/ 92 h 100"/>
                <a:gd name="T8" fmla="*/ 50 w 128"/>
                <a:gd name="T9" fmla="*/ 94 h 100"/>
                <a:gd name="T10" fmla="*/ 58 w 128"/>
                <a:gd name="T11" fmla="*/ 96 h 100"/>
                <a:gd name="T12" fmla="*/ 84 w 128"/>
                <a:gd name="T13" fmla="*/ 99 h 100"/>
                <a:gd name="T14" fmla="*/ 119 w 128"/>
                <a:gd name="T15" fmla="*/ 96 h 100"/>
                <a:gd name="T16" fmla="*/ 125 w 128"/>
                <a:gd name="T17" fmla="*/ 92 h 100"/>
                <a:gd name="T18" fmla="*/ 121 w 128"/>
                <a:gd name="T19" fmla="*/ 79 h 100"/>
                <a:gd name="T20" fmla="*/ 107 w 128"/>
                <a:gd name="T21" fmla="*/ 71 h 100"/>
                <a:gd name="T22" fmla="*/ 92 w 128"/>
                <a:gd name="T23" fmla="*/ 41 h 100"/>
                <a:gd name="T24" fmla="*/ 79 w 128"/>
                <a:gd name="T25" fmla="*/ 22 h 100"/>
                <a:gd name="T26" fmla="*/ 67 w 128"/>
                <a:gd name="T27" fmla="*/ 9 h 100"/>
                <a:gd name="T28" fmla="*/ 31 w 128"/>
                <a:gd name="T29" fmla="*/ 1 h 100"/>
                <a:gd name="T30" fmla="*/ 8 w 128"/>
                <a:gd name="T31" fmla="*/ 7 h 100"/>
                <a:gd name="T32" fmla="*/ 4 w 128"/>
                <a:gd name="T33" fmla="*/ 48 h 100"/>
                <a:gd name="T34" fmla="*/ 9 w 128"/>
                <a:gd name="T35" fmla="*/ 9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 h="100">
                  <a:moveTo>
                    <a:pt x="9" y="94"/>
                  </a:moveTo>
                  <a:cubicBezTo>
                    <a:pt x="15" y="96"/>
                    <a:pt x="21" y="97"/>
                    <a:pt x="28" y="96"/>
                  </a:cubicBezTo>
                  <a:cubicBezTo>
                    <a:pt x="28" y="91"/>
                    <a:pt x="35" y="90"/>
                    <a:pt x="40" y="90"/>
                  </a:cubicBezTo>
                  <a:cubicBezTo>
                    <a:pt x="42" y="90"/>
                    <a:pt x="45" y="90"/>
                    <a:pt x="47" y="92"/>
                  </a:cubicBezTo>
                  <a:cubicBezTo>
                    <a:pt x="48" y="92"/>
                    <a:pt x="49" y="94"/>
                    <a:pt x="50" y="94"/>
                  </a:cubicBezTo>
                  <a:cubicBezTo>
                    <a:pt x="53" y="96"/>
                    <a:pt x="55" y="96"/>
                    <a:pt x="58" y="96"/>
                  </a:cubicBezTo>
                  <a:cubicBezTo>
                    <a:pt x="84" y="99"/>
                    <a:pt x="84" y="99"/>
                    <a:pt x="84" y="99"/>
                  </a:cubicBezTo>
                  <a:cubicBezTo>
                    <a:pt x="96" y="100"/>
                    <a:pt x="108" y="100"/>
                    <a:pt x="119" y="96"/>
                  </a:cubicBezTo>
                  <a:cubicBezTo>
                    <a:pt x="121" y="96"/>
                    <a:pt x="123" y="94"/>
                    <a:pt x="125" y="92"/>
                  </a:cubicBezTo>
                  <a:cubicBezTo>
                    <a:pt x="128" y="88"/>
                    <a:pt x="125" y="82"/>
                    <a:pt x="121" y="79"/>
                  </a:cubicBezTo>
                  <a:cubicBezTo>
                    <a:pt x="117" y="76"/>
                    <a:pt x="111" y="74"/>
                    <a:pt x="107" y="71"/>
                  </a:cubicBezTo>
                  <a:cubicBezTo>
                    <a:pt x="98" y="64"/>
                    <a:pt x="97" y="51"/>
                    <a:pt x="92" y="41"/>
                  </a:cubicBezTo>
                  <a:cubicBezTo>
                    <a:pt x="88" y="34"/>
                    <a:pt x="84" y="28"/>
                    <a:pt x="79" y="22"/>
                  </a:cubicBezTo>
                  <a:cubicBezTo>
                    <a:pt x="76" y="17"/>
                    <a:pt x="71" y="13"/>
                    <a:pt x="67" y="9"/>
                  </a:cubicBezTo>
                  <a:cubicBezTo>
                    <a:pt x="56" y="2"/>
                    <a:pt x="44" y="2"/>
                    <a:pt x="31" y="1"/>
                  </a:cubicBezTo>
                  <a:cubicBezTo>
                    <a:pt x="23" y="0"/>
                    <a:pt x="14" y="0"/>
                    <a:pt x="8" y="7"/>
                  </a:cubicBezTo>
                  <a:cubicBezTo>
                    <a:pt x="0" y="17"/>
                    <a:pt x="3" y="37"/>
                    <a:pt x="4" y="48"/>
                  </a:cubicBezTo>
                  <a:cubicBezTo>
                    <a:pt x="4" y="63"/>
                    <a:pt x="6" y="79"/>
                    <a:pt x="9" y="94"/>
                  </a:cubicBezTo>
                  <a:close/>
                </a:path>
              </a:pathLst>
            </a:custGeom>
            <a:solidFill>
              <a:srgbClr val="514E7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3" name="íSļîďè"/>
            <p:cNvSpPr/>
            <p:nvPr/>
          </p:nvSpPr>
          <p:spPr bwMode="auto">
            <a:xfrm>
              <a:off x="4175126" y="4579938"/>
              <a:ext cx="428625" cy="428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124" name="îṥļiḍè"/>
            <p:cNvSpPr/>
            <p:nvPr/>
          </p:nvSpPr>
          <p:spPr bwMode="auto">
            <a:xfrm>
              <a:off x="4264026" y="4667251"/>
              <a:ext cx="252413" cy="252413"/>
            </a:xfrm>
            <a:custGeom>
              <a:avLst/>
              <a:gdLst>
                <a:gd name="T0" fmla="*/ 184 w 184"/>
                <a:gd name="T1" fmla="*/ 81 h 184"/>
                <a:gd name="T2" fmla="*/ 141 w 184"/>
                <a:gd name="T3" fmla="*/ 139 h 184"/>
                <a:gd name="T4" fmla="*/ 116 w 184"/>
                <a:gd name="T5" fmla="*/ 122 h 184"/>
                <a:gd name="T6" fmla="*/ 114 w 184"/>
                <a:gd name="T7" fmla="*/ 122 h 184"/>
                <a:gd name="T8" fmla="*/ 86 w 184"/>
                <a:gd name="T9" fmla="*/ 139 h 184"/>
                <a:gd name="T10" fmla="*/ 47 w 184"/>
                <a:gd name="T11" fmla="*/ 92 h 184"/>
                <a:gd name="T12" fmla="*/ 86 w 184"/>
                <a:gd name="T13" fmla="*/ 46 h 184"/>
                <a:gd name="T14" fmla="*/ 112 w 184"/>
                <a:gd name="T15" fmla="*/ 62 h 184"/>
                <a:gd name="T16" fmla="*/ 114 w 184"/>
                <a:gd name="T17" fmla="*/ 62 h 184"/>
                <a:gd name="T18" fmla="*/ 114 w 184"/>
                <a:gd name="T19" fmla="*/ 49 h 184"/>
                <a:gd name="T20" fmla="*/ 133 w 184"/>
                <a:gd name="T21" fmla="*/ 49 h 184"/>
                <a:gd name="T22" fmla="*/ 133 w 184"/>
                <a:gd name="T23" fmla="*/ 111 h 184"/>
                <a:gd name="T24" fmla="*/ 143 w 184"/>
                <a:gd name="T25" fmla="*/ 123 h 184"/>
                <a:gd name="T26" fmla="*/ 145 w 184"/>
                <a:gd name="T27" fmla="*/ 123 h 184"/>
                <a:gd name="T28" fmla="*/ 167 w 184"/>
                <a:gd name="T29" fmla="*/ 82 h 184"/>
                <a:gd name="T30" fmla="*/ 93 w 184"/>
                <a:gd name="T31" fmla="*/ 15 h 184"/>
                <a:gd name="T32" fmla="*/ 18 w 184"/>
                <a:gd name="T33" fmla="*/ 93 h 184"/>
                <a:gd name="T34" fmla="*/ 97 w 184"/>
                <a:gd name="T35" fmla="*/ 168 h 184"/>
                <a:gd name="T36" fmla="*/ 123 w 184"/>
                <a:gd name="T37" fmla="*/ 166 h 184"/>
                <a:gd name="T38" fmla="*/ 131 w 184"/>
                <a:gd name="T39" fmla="*/ 172 h 184"/>
                <a:gd name="T40" fmla="*/ 126 w 184"/>
                <a:gd name="T41" fmla="*/ 181 h 184"/>
                <a:gd name="T42" fmla="*/ 96 w 184"/>
                <a:gd name="T43" fmla="*/ 184 h 184"/>
                <a:gd name="T44" fmla="*/ 0 w 184"/>
                <a:gd name="T45" fmla="*/ 92 h 184"/>
                <a:gd name="T46" fmla="*/ 94 w 184"/>
                <a:gd name="T47" fmla="*/ 0 h 184"/>
                <a:gd name="T48" fmla="*/ 184 w 184"/>
                <a:gd name="T49" fmla="*/ 81 h 184"/>
                <a:gd name="T50" fmla="*/ 68 w 184"/>
                <a:gd name="T51" fmla="*/ 92 h 184"/>
                <a:gd name="T52" fmla="*/ 90 w 184"/>
                <a:gd name="T53" fmla="*/ 121 h 184"/>
                <a:gd name="T54" fmla="*/ 113 w 184"/>
                <a:gd name="T55" fmla="*/ 92 h 184"/>
                <a:gd name="T56" fmla="*/ 90 w 184"/>
                <a:gd name="T57" fmla="*/ 64 h 184"/>
                <a:gd name="T58" fmla="*/ 68 w 184"/>
                <a:gd name="T59" fmla="*/ 9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4" h="184">
                  <a:moveTo>
                    <a:pt x="184" y="81"/>
                  </a:moveTo>
                  <a:cubicBezTo>
                    <a:pt x="184" y="117"/>
                    <a:pt x="168" y="139"/>
                    <a:pt x="141" y="139"/>
                  </a:cubicBezTo>
                  <a:cubicBezTo>
                    <a:pt x="128" y="139"/>
                    <a:pt x="118" y="132"/>
                    <a:pt x="116" y="122"/>
                  </a:cubicBezTo>
                  <a:cubicBezTo>
                    <a:pt x="114" y="122"/>
                    <a:pt x="114" y="122"/>
                    <a:pt x="114" y="122"/>
                  </a:cubicBezTo>
                  <a:cubicBezTo>
                    <a:pt x="109" y="133"/>
                    <a:pt x="98" y="140"/>
                    <a:pt x="86" y="139"/>
                  </a:cubicBezTo>
                  <a:cubicBezTo>
                    <a:pt x="63" y="139"/>
                    <a:pt x="47" y="120"/>
                    <a:pt x="47" y="92"/>
                  </a:cubicBezTo>
                  <a:cubicBezTo>
                    <a:pt x="47" y="65"/>
                    <a:pt x="63" y="46"/>
                    <a:pt x="86" y="46"/>
                  </a:cubicBezTo>
                  <a:cubicBezTo>
                    <a:pt x="97" y="46"/>
                    <a:pt x="107" y="52"/>
                    <a:pt x="112" y="62"/>
                  </a:cubicBezTo>
                  <a:cubicBezTo>
                    <a:pt x="114" y="62"/>
                    <a:pt x="114" y="62"/>
                    <a:pt x="114" y="62"/>
                  </a:cubicBezTo>
                  <a:cubicBezTo>
                    <a:pt x="114" y="49"/>
                    <a:pt x="114" y="49"/>
                    <a:pt x="114" y="49"/>
                  </a:cubicBezTo>
                  <a:cubicBezTo>
                    <a:pt x="133" y="49"/>
                    <a:pt x="133" y="49"/>
                    <a:pt x="133" y="49"/>
                  </a:cubicBezTo>
                  <a:cubicBezTo>
                    <a:pt x="133" y="111"/>
                    <a:pt x="133" y="111"/>
                    <a:pt x="133" y="111"/>
                  </a:cubicBezTo>
                  <a:cubicBezTo>
                    <a:pt x="132" y="117"/>
                    <a:pt x="137" y="123"/>
                    <a:pt x="143" y="123"/>
                  </a:cubicBezTo>
                  <a:cubicBezTo>
                    <a:pt x="144" y="123"/>
                    <a:pt x="144" y="124"/>
                    <a:pt x="145" y="123"/>
                  </a:cubicBezTo>
                  <a:cubicBezTo>
                    <a:pt x="158" y="123"/>
                    <a:pt x="167" y="107"/>
                    <a:pt x="167" y="82"/>
                  </a:cubicBezTo>
                  <a:cubicBezTo>
                    <a:pt x="167" y="42"/>
                    <a:pt x="137" y="15"/>
                    <a:pt x="93" y="15"/>
                  </a:cubicBezTo>
                  <a:cubicBezTo>
                    <a:pt x="48" y="15"/>
                    <a:pt x="18" y="47"/>
                    <a:pt x="18" y="93"/>
                  </a:cubicBezTo>
                  <a:cubicBezTo>
                    <a:pt x="18" y="139"/>
                    <a:pt x="49" y="168"/>
                    <a:pt x="97" y="168"/>
                  </a:cubicBezTo>
                  <a:cubicBezTo>
                    <a:pt x="105" y="168"/>
                    <a:pt x="114" y="168"/>
                    <a:pt x="123" y="166"/>
                  </a:cubicBezTo>
                  <a:cubicBezTo>
                    <a:pt x="127" y="165"/>
                    <a:pt x="131" y="168"/>
                    <a:pt x="131" y="172"/>
                  </a:cubicBezTo>
                  <a:cubicBezTo>
                    <a:pt x="132" y="176"/>
                    <a:pt x="130" y="180"/>
                    <a:pt x="126" y="181"/>
                  </a:cubicBezTo>
                  <a:cubicBezTo>
                    <a:pt x="116" y="183"/>
                    <a:pt x="106" y="184"/>
                    <a:pt x="96" y="184"/>
                  </a:cubicBezTo>
                  <a:cubicBezTo>
                    <a:pt x="37" y="184"/>
                    <a:pt x="0" y="148"/>
                    <a:pt x="0" y="92"/>
                  </a:cubicBezTo>
                  <a:cubicBezTo>
                    <a:pt x="0" y="37"/>
                    <a:pt x="38" y="0"/>
                    <a:pt x="94" y="0"/>
                  </a:cubicBezTo>
                  <a:cubicBezTo>
                    <a:pt x="147" y="0"/>
                    <a:pt x="184" y="33"/>
                    <a:pt x="184" y="81"/>
                  </a:cubicBezTo>
                  <a:close/>
                  <a:moveTo>
                    <a:pt x="68" y="92"/>
                  </a:moveTo>
                  <a:cubicBezTo>
                    <a:pt x="68" y="110"/>
                    <a:pt x="76" y="121"/>
                    <a:pt x="90" y="121"/>
                  </a:cubicBezTo>
                  <a:cubicBezTo>
                    <a:pt x="104" y="121"/>
                    <a:pt x="113" y="110"/>
                    <a:pt x="113" y="92"/>
                  </a:cubicBezTo>
                  <a:cubicBezTo>
                    <a:pt x="113" y="75"/>
                    <a:pt x="104" y="64"/>
                    <a:pt x="90" y="64"/>
                  </a:cubicBezTo>
                  <a:cubicBezTo>
                    <a:pt x="76" y="64"/>
                    <a:pt x="68" y="75"/>
                    <a:pt x="68" y="92"/>
                  </a:cubicBezTo>
                  <a:close/>
                </a:path>
              </a:pathLst>
            </a:custGeom>
            <a:solidFill>
              <a:srgbClr val="4285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125" name="íṥliḑe"/>
            <p:cNvSpPr/>
            <p:nvPr/>
          </p:nvSpPr>
          <p:spPr bwMode="auto">
            <a:xfrm>
              <a:off x="4008438" y="4056063"/>
              <a:ext cx="166688" cy="168275"/>
            </a:xfrm>
            <a:prstGeom prst="ellipse">
              <a:avLst/>
            </a:pr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6" name="îṣḷíde"/>
            <p:cNvSpPr/>
            <p:nvPr/>
          </p:nvSpPr>
          <p:spPr bwMode="auto">
            <a:xfrm>
              <a:off x="3849688" y="4148138"/>
              <a:ext cx="244475" cy="201613"/>
            </a:xfrm>
            <a:custGeom>
              <a:avLst/>
              <a:gdLst>
                <a:gd name="T0" fmla="*/ 119 w 178"/>
                <a:gd name="T1" fmla="*/ 12 h 147"/>
                <a:gd name="T2" fmla="*/ 86 w 178"/>
                <a:gd name="T3" fmla="*/ 22 h 147"/>
                <a:gd name="T4" fmla="*/ 15 w 178"/>
                <a:gd name="T5" fmla="*/ 42 h 147"/>
                <a:gd name="T6" fmla="*/ 7 w 178"/>
                <a:gd name="T7" fmla="*/ 48 h 147"/>
                <a:gd name="T8" fmla="*/ 3 w 178"/>
                <a:gd name="T9" fmla="*/ 56 h 147"/>
                <a:gd name="T10" fmla="*/ 1 w 178"/>
                <a:gd name="T11" fmla="*/ 78 h 147"/>
                <a:gd name="T12" fmla="*/ 7 w 178"/>
                <a:gd name="T13" fmla="*/ 98 h 147"/>
                <a:gd name="T14" fmla="*/ 45 w 178"/>
                <a:gd name="T15" fmla="*/ 141 h 147"/>
                <a:gd name="T16" fmla="*/ 54 w 178"/>
                <a:gd name="T17" fmla="*/ 145 h 147"/>
                <a:gd name="T18" fmla="*/ 78 w 178"/>
                <a:gd name="T19" fmla="*/ 140 h 147"/>
                <a:gd name="T20" fmla="*/ 99 w 178"/>
                <a:gd name="T21" fmla="*/ 141 h 147"/>
                <a:gd name="T22" fmla="*/ 119 w 178"/>
                <a:gd name="T23" fmla="*/ 144 h 147"/>
                <a:gd name="T24" fmla="*/ 129 w 178"/>
                <a:gd name="T25" fmla="*/ 134 h 147"/>
                <a:gd name="T26" fmla="*/ 145 w 178"/>
                <a:gd name="T27" fmla="*/ 97 h 147"/>
                <a:gd name="T28" fmla="*/ 151 w 178"/>
                <a:gd name="T29" fmla="*/ 83 h 147"/>
                <a:gd name="T30" fmla="*/ 177 w 178"/>
                <a:gd name="T31" fmla="*/ 45 h 147"/>
                <a:gd name="T32" fmla="*/ 177 w 178"/>
                <a:gd name="T33" fmla="*/ 38 h 147"/>
                <a:gd name="T34" fmla="*/ 173 w 178"/>
                <a:gd name="T35" fmla="*/ 35 h 147"/>
                <a:gd name="T36" fmla="*/ 148 w 178"/>
                <a:gd name="T37" fmla="*/ 16 h 147"/>
                <a:gd name="T38" fmla="*/ 131 w 178"/>
                <a:gd name="T39" fmla="*/ 1 h 147"/>
                <a:gd name="T40" fmla="*/ 119 w 178"/>
                <a:gd name="T41" fmla="*/ 1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147">
                  <a:moveTo>
                    <a:pt x="119" y="12"/>
                  </a:moveTo>
                  <a:cubicBezTo>
                    <a:pt x="110" y="20"/>
                    <a:pt x="97" y="20"/>
                    <a:pt x="86" y="22"/>
                  </a:cubicBezTo>
                  <a:cubicBezTo>
                    <a:pt x="61" y="24"/>
                    <a:pt x="37" y="31"/>
                    <a:pt x="15" y="42"/>
                  </a:cubicBezTo>
                  <a:cubicBezTo>
                    <a:pt x="12" y="43"/>
                    <a:pt x="10" y="45"/>
                    <a:pt x="7" y="48"/>
                  </a:cubicBezTo>
                  <a:cubicBezTo>
                    <a:pt x="5" y="50"/>
                    <a:pt x="4" y="53"/>
                    <a:pt x="3" y="56"/>
                  </a:cubicBezTo>
                  <a:cubicBezTo>
                    <a:pt x="1" y="63"/>
                    <a:pt x="0" y="70"/>
                    <a:pt x="1" y="78"/>
                  </a:cubicBezTo>
                  <a:cubicBezTo>
                    <a:pt x="2" y="84"/>
                    <a:pt x="4" y="91"/>
                    <a:pt x="7" y="98"/>
                  </a:cubicBezTo>
                  <a:cubicBezTo>
                    <a:pt x="15" y="115"/>
                    <a:pt x="28" y="130"/>
                    <a:pt x="45" y="141"/>
                  </a:cubicBezTo>
                  <a:cubicBezTo>
                    <a:pt x="47" y="143"/>
                    <a:pt x="51" y="144"/>
                    <a:pt x="54" y="145"/>
                  </a:cubicBezTo>
                  <a:cubicBezTo>
                    <a:pt x="62" y="147"/>
                    <a:pt x="70" y="142"/>
                    <a:pt x="78" y="140"/>
                  </a:cubicBezTo>
                  <a:cubicBezTo>
                    <a:pt x="85" y="138"/>
                    <a:pt x="92" y="138"/>
                    <a:pt x="99" y="141"/>
                  </a:cubicBezTo>
                  <a:cubicBezTo>
                    <a:pt x="106" y="143"/>
                    <a:pt x="113" y="147"/>
                    <a:pt x="119" y="144"/>
                  </a:cubicBezTo>
                  <a:cubicBezTo>
                    <a:pt x="124" y="142"/>
                    <a:pt x="127" y="138"/>
                    <a:pt x="129" y="134"/>
                  </a:cubicBezTo>
                  <a:cubicBezTo>
                    <a:pt x="135" y="122"/>
                    <a:pt x="140" y="110"/>
                    <a:pt x="145" y="97"/>
                  </a:cubicBezTo>
                  <a:cubicBezTo>
                    <a:pt x="147" y="93"/>
                    <a:pt x="149" y="88"/>
                    <a:pt x="151" y="83"/>
                  </a:cubicBezTo>
                  <a:cubicBezTo>
                    <a:pt x="158" y="70"/>
                    <a:pt x="171" y="59"/>
                    <a:pt x="177" y="45"/>
                  </a:cubicBezTo>
                  <a:cubicBezTo>
                    <a:pt x="178" y="43"/>
                    <a:pt x="178" y="41"/>
                    <a:pt x="177" y="38"/>
                  </a:cubicBezTo>
                  <a:cubicBezTo>
                    <a:pt x="176" y="37"/>
                    <a:pt x="175" y="36"/>
                    <a:pt x="173" y="35"/>
                  </a:cubicBezTo>
                  <a:cubicBezTo>
                    <a:pt x="164" y="30"/>
                    <a:pt x="156" y="23"/>
                    <a:pt x="148" y="16"/>
                  </a:cubicBezTo>
                  <a:cubicBezTo>
                    <a:pt x="144" y="12"/>
                    <a:pt x="137" y="2"/>
                    <a:pt x="131" y="1"/>
                  </a:cubicBezTo>
                  <a:cubicBezTo>
                    <a:pt x="125" y="0"/>
                    <a:pt x="123" y="9"/>
                    <a:pt x="119" y="12"/>
                  </a:cubicBezTo>
                  <a:close/>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27" name="işľîḋe"/>
            <p:cNvSpPr/>
            <p:nvPr/>
          </p:nvSpPr>
          <p:spPr bwMode="auto">
            <a:xfrm>
              <a:off x="3606801" y="4206876"/>
              <a:ext cx="412750" cy="309563"/>
            </a:xfrm>
            <a:custGeom>
              <a:avLst/>
              <a:gdLst>
                <a:gd name="T0" fmla="*/ 297 w 300"/>
                <a:gd name="T1" fmla="*/ 93 h 225"/>
                <a:gd name="T2" fmla="*/ 274 w 300"/>
                <a:gd name="T3" fmla="*/ 94 h 225"/>
                <a:gd name="T4" fmla="*/ 216 w 300"/>
                <a:gd name="T5" fmla="*/ 77 h 225"/>
                <a:gd name="T6" fmla="*/ 202 w 300"/>
                <a:gd name="T7" fmla="*/ 66 h 225"/>
                <a:gd name="T8" fmla="*/ 198 w 300"/>
                <a:gd name="T9" fmla="*/ 52 h 225"/>
                <a:gd name="T10" fmla="*/ 194 w 300"/>
                <a:gd name="T11" fmla="*/ 29 h 225"/>
                <a:gd name="T12" fmla="*/ 195 w 300"/>
                <a:gd name="T13" fmla="*/ 6 h 225"/>
                <a:gd name="T14" fmla="*/ 194 w 300"/>
                <a:gd name="T15" fmla="*/ 1 h 225"/>
                <a:gd name="T16" fmla="*/ 190 w 300"/>
                <a:gd name="T17" fmla="*/ 0 h 225"/>
                <a:gd name="T18" fmla="*/ 169 w 300"/>
                <a:gd name="T19" fmla="*/ 16 h 225"/>
                <a:gd name="T20" fmla="*/ 156 w 300"/>
                <a:gd name="T21" fmla="*/ 25 h 225"/>
                <a:gd name="T22" fmla="*/ 140 w 300"/>
                <a:gd name="T23" fmla="*/ 35 h 225"/>
                <a:gd name="T24" fmla="*/ 139 w 300"/>
                <a:gd name="T25" fmla="*/ 42 h 225"/>
                <a:gd name="T26" fmla="*/ 113 w 300"/>
                <a:gd name="T27" fmla="*/ 58 h 225"/>
                <a:gd name="T28" fmla="*/ 109 w 300"/>
                <a:gd name="T29" fmla="*/ 67 h 225"/>
                <a:gd name="T30" fmla="*/ 100 w 300"/>
                <a:gd name="T31" fmla="*/ 69 h 225"/>
                <a:gd name="T32" fmla="*/ 70 w 300"/>
                <a:gd name="T33" fmla="*/ 93 h 225"/>
                <a:gd name="T34" fmla="*/ 39 w 300"/>
                <a:gd name="T35" fmla="*/ 103 h 225"/>
                <a:gd name="T36" fmla="*/ 23 w 300"/>
                <a:gd name="T37" fmla="*/ 111 h 225"/>
                <a:gd name="T38" fmla="*/ 5 w 300"/>
                <a:gd name="T39" fmla="*/ 112 h 225"/>
                <a:gd name="T40" fmla="*/ 1 w 300"/>
                <a:gd name="T41" fmla="*/ 113 h 225"/>
                <a:gd name="T42" fmla="*/ 1 w 300"/>
                <a:gd name="T43" fmla="*/ 117 h 225"/>
                <a:gd name="T44" fmla="*/ 70 w 300"/>
                <a:gd name="T45" fmla="*/ 204 h 225"/>
                <a:gd name="T46" fmla="*/ 76 w 300"/>
                <a:gd name="T47" fmla="*/ 207 h 225"/>
                <a:gd name="T48" fmla="*/ 89 w 300"/>
                <a:gd name="T49" fmla="*/ 223 h 225"/>
                <a:gd name="T50" fmla="*/ 102 w 300"/>
                <a:gd name="T51" fmla="*/ 220 h 225"/>
                <a:gd name="T52" fmla="*/ 112 w 300"/>
                <a:gd name="T53" fmla="*/ 210 h 225"/>
                <a:gd name="T54" fmla="*/ 133 w 300"/>
                <a:gd name="T55" fmla="*/ 198 h 225"/>
                <a:gd name="T56" fmla="*/ 155 w 300"/>
                <a:gd name="T57" fmla="*/ 193 h 225"/>
                <a:gd name="T58" fmla="*/ 162 w 300"/>
                <a:gd name="T59" fmla="*/ 186 h 225"/>
                <a:gd name="T60" fmla="*/ 178 w 300"/>
                <a:gd name="T61" fmla="*/ 177 h 225"/>
                <a:gd name="T62" fmla="*/ 228 w 300"/>
                <a:gd name="T63" fmla="*/ 166 h 225"/>
                <a:gd name="T64" fmla="*/ 276 w 300"/>
                <a:gd name="T65" fmla="*/ 161 h 225"/>
                <a:gd name="T66" fmla="*/ 287 w 300"/>
                <a:gd name="T67" fmla="*/ 155 h 225"/>
                <a:gd name="T68" fmla="*/ 294 w 300"/>
                <a:gd name="T69" fmla="*/ 143 h 225"/>
                <a:gd name="T70" fmla="*/ 297 w 300"/>
                <a:gd name="T71" fmla="*/ 93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0" h="225">
                  <a:moveTo>
                    <a:pt x="297" y="93"/>
                  </a:moveTo>
                  <a:cubicBezTo>
                    <a:pt x="290" y="97"/>
                    <a:pt x="282" y="95"/>
                    <a:pt x="274" y="94"/>
                  </a:cubicBezTo>
                  <a:cubicBezTo>
                    <a:pt x="254" y="90"/>
                    <a:pt x="234" y="85"/>
                    <a:pt x="216" y="77"/>
                  </a:cubicBezTo>
                  <a:cubicBezTo>
                    <a:pt x="210" y="75"/>
                    <a:pt x="205" y="71"/>
                    <a:pt x="202" y="66"/>
                  </a:cubicBezTo>
                  <a:cubicBezTo>
                    <a:pt x="199" y="62"/>
                    <a:pt x="198" y="57"/>
                    <a:pt x="198" y="52"/>
                  </a:cubicBezTo>
                  <a:cubicBezTo>
                    <a:pt x="194" y="29"/>
                    <a:pt x="194" y="29"/>
                    <a:pt x="194" y="29"/>
                  </a:cubicBezTo>
                  <a:cubicBezTo>
                    <a:pt x="193" y="21"/>
                    <a:pt x="195" y="14"/>
                    <a:pt x="195" y="6"/>
                  </a:cubicBezTo>
                  <a:cubicBezTo>
                    <a:pt x="196" y="4"/>
                    <a:pt x="195" y="2"/>
                    <a:pt x="194" y="1"/>
                  </a:cubicBezTo>
                  <a:cubicBezTo>
                    <a:pt x="193" y="0"/>
                    <a:pt x="191" y="0"/>
                    <a:pt x="190" y="0"/>
                  </a:cubicBezTo>
                  <a:cubicBezTo>
                    <a:pt x="181" y="0"/>
                    <a:pt x="175" y="10"/>
                    <a:pt x="169" y="16"/>
                  </a:cubicBezTo>
                  <a:cubicBezTo>
                    <a:pt x="165" y="20"/>
                    <a:pt x="161" y="23"/>
                    <a:pt x="156" y="25"/>
                  </a:cubicBezTo>
                  <a:cubicBezTo>
                    <a:pt x="150" y="27"/>
                    <a:pt x="143" y="29"/>
                    <a:pt x="140" y="35"/>
                  </a:cubicBezTo>
                  <a:cubicBezTo>
                    <a:pt x="139" y="37"/>
                    <a:pt x="140" y="40"/>
                    <a:pt x="139" y="42"/>
                  </a:cubicBezTo>
                  <a:cubicBezTo>
                    <a:pt x="135" y="52"/>
                    <a:pt x="117" y="49"/>
                    <a:pt x="113" y="58"/>
                  </a:cubicBezTo>
                  <a:cubicBezTo>
                    <a:pt x="111" y="61"/>
                    <a:pt x="111" y="65"/>
                    <a:pt x="109" y="67"/>
                  </a:cubicBezTo>
                  <a:cubicBezTo>
                    <a:pt x="107" y="69"/>
                    <a:pt x="103" y="69"/>
                    <a:pt x="100" y="69"/>
                  </a:cubicBezTo>
                  <a:cubicBezTo>
                    <a:pt x="87" y="71"/>
                    <a:pt x="81" y="86"/>
                    <a:pt x="70" y="93"/>
                  </a:cubicBezTo>
                  <a:cubicBezTo>
                    <a:pt x="61" y="99"/>
                    <a:pt x="49" y="99"/>
                    <a:pt x="39" y="103"/>
                  </a:cubicBezTo>
                  <a:cubicBezTo>
                    <a:pt x="34" y="106"/>
                    <a:pt x="29" y="109"/>
                    <a:pt x="23" y="111"/>
                  </a:cubicBezTo>
                  <a:cubicBezTo>
                    <a:pt x="17" y="112"/>
                    <a:pt x="11" y="113"/>
                    <a:pt x="5" y="112"/>
                  </a:cubicBezTo>
                  <a:cubicBezTo>
                    <a:pt x="4" y="112"/>
                    <a:pt x="2" y="113"/>
                    <a:pt x="1" y="113"/>
                  </a:cubicBezTo>
                  <a:cubicBezTo>
                    <a:pt x="0" y="115"/>
                    <a:pt x="0" y="116"/>
                    <a:pt x="1" y="117"/>
                  </a:cubicBezTo>
                  <a:cubicBezTo>
                    <a:pt x="7" y="157"/>
                    <a:pt x="33" y="190"/>
                    <a:pt x="70" y="204"/>
                  </a:cubicBezTo>
                  <a:cubicBezTo>
                    <a:pt x="72" y="205"/>
                    <a:pt x="74" y="206"/>
                    <a:pt x="76" y="207"/>
                  </a:cubicBezTo>
                  <a:cubicBezTo>
                    <a:pt x="81" y="211"/>
                    <a:pt x="82" y="220"/>
                    <a:pt x="89" y="223"/>
                  </a:cubicBezTo>
                  <a:cubicBezTo>
                    <a:pt x="93" y="225"/>
                    <a:pt x="98" y="224"/>
                    <a:pt x="102" y="220"/>
                  </a:cubicBezTo>
                  <a:cubicBezTo>
                    <a:pt x="105" y="217"/>
                    <a:pt x="109" y="213"/>
                    <a:pt x="112" y="210"/>
                  </a:cubicBezTo>
                  <a:cubicBezTo>
                    <a:pt x="117" y="204"/>
                    <a:pt x="125" y="200"/>
                    <a:pt x="133" y="198"/>
                  </a:cubicBezTo>
                  <a:cubicBezTo>
                    <a:pt x="141" y="197"/>
                    <a:pt x="149" y="198"/>
                    <a:pt x="155" y="193"/>
                  </a:cubicBezTo>
                  <a:cubicBezTo>
                    <a:pt x="158" y="191"/>
                    <a:pt x="160" y="189"/>
                    <a:pt x="162" y="186"/>
                  </a:cubicBezTo>
                  <a:cubicBezTo>
                    <a:pt x="167" y="182"/>
                    <a:pt x="172" y="179"/>
                    <a:pt x="178" y="177"/>
                  </a:cubicBezTo>
                  <a:cubicBezTo>
                    <a:pt x="194" y="170"/>
                    <a:pt x="211" y="167"/>
                    <a:pt x="228" y="166"/>
                  </a:cubicBezTo>
                  <a:cubicBezTo>
                    <a:pt x="244" y="165"/>
                    <a:pt x="261" y="167"/>
                    <a:pt x="276" y="161"/>
                  </a:cubicBezTo>
                  <a:cubicBezTo>
                    <a:pt x="280" y="160"/>
                    <a:pt x="284" y="158"/>
                    <a:pt x="287" y="155"/>
                  </a:cubicBezTo>
                  <a:cubicBezTo>
                    <a:pt x="290" y="152"/>
                    <a:pt x="292" y="148"/>
                    <a:pt x="294" y="143"/>
                  </a:cubicBezTo>
                  <a:cubicBezTo>
                    <a:pt x="299" y="127"/>
                    <a:pt x="300" y="110"/>
                    <a:pt x="297" y="93"/>
                  </a:cubicBezTo>
                  <a:close/>
                </a:path>
              </a:pathLst>
            </a:custGeom>
            <a:solidFill>
              <a:srgbClr val="514E7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128" name="ïṧļïdé"/>
            <p:cNvSpPr/>
            <p:nvPr/>
          </p:nvSpPr>
          <p:spPr bwMode="auto">
            <a:xfrm>
              <a:off x="3857626" y="4210051"/>
              <a:ext cx="141288" cy="47625"/>
            </a:xfrm>
            <a:custGeom>
              <a:avLst/>
              <a:gdLst>
                <a:gd name="T0" fmla="*/ 35 w 103"/>
                <a:gd name="T1" fmla="*/ 1 h 35"/>
                <a:gd name="T2" fmla="*/ 49 w 103"/>
                <a:gd name="T3" fmla="*/ 1 h 35"/>
                <a:gd name="T4" fmla="*/ 65 w 103"/>
                <a:gd name="T5" fmla="*/ 0 h 35"/>
                <a:gd name="T6" fmla="*/ 102 w 103"/>
                <a:gd name="T7" fmla="*/ 28 h 35"/>
                <a:gd name="T8" fmla="*/ 102 w 103"/>
                <a:gd name="T9" fmla="*/ 32 h 35"/>
                <a:gd name="T10" fmla="*/ 99 w 103"/>
                <a:gd name="T11" fmla="*/ 34 h 35"/>
                <a:gd name="T12" fmla="*/ 92 w 103"/>
                <a:gd name="T13" fmla="*/ 21 h 35"/>
                <a:gd name="T14" fmla="*/ 72 w 103"/>
                <a:gd name="T15" fmla="*/ 7 h 35"/>
                <a:gd name="T16" fmla="*/ 47 w 103"/>
                <a:gd name="T17" fmla="*/ 6 h 35"/>
                <a:gd name="T18" fmla="*/ 37 w 103"/>
                <a:gd name="T19" fmla="*/ 8 h 35"/>
                <a:gd name="T20" fmla="*/ 20 w 103"/>
                <a:gd name="T21" fmla="*/ 13 h 35"/>
                <a:gd name="T22" fmla="*/ 11 w 103"/>
                <a:gd name="T23" fmla="*/ 15 h 35"/>
                <a:gd name="T24" fmla="*/ 3 w 103"/>
                <a:gd name="T25" fmla="*/ 19 h 35"/>
                <a:gd name="T26" fmla="*/ 3 w 103"/>
                <a:gd name="T27" fmla="*/ 15 h 35"/>
                <a:gd name="T28" fmla="*/ 14 w 103"/>
                <a:gd name="T29" fmla="*/ 7 h 35"/>
                <a:gd name="T30" fmla="*/ 35 w 103"/>
                <a:gd name="T31" fmla="*/ 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 h="35">
                  <a:moveTo>
                    <a:pt x="35" y="1"/>
                  </a:moveTo>
                  <a:cubicBezTo>
                    <a:pt x="40" y="1"/>
                    <a:pt x="44" y="1"/>
                    <a:pt x="49" y="1"/>
                  </a:cubicBezTo>
                  <a:cubicBezTo>
                    <a:pt x="54" y="1"/>
                    <a:pt x="59" y="0"/>
                    <a:pt x="65" y="0"/>
                  </a:cubicBezTo>
                  <a:cubicBezTo>
                    <a:pt x="82" y="0"/>
                    <a:pt x="97" y="12"/>
                    <a:pt x="102" y="28"/>
                  </a:cubicBezTo>
                  <a:cubicBezTo>
                    <a:pt x="103" y="30"/>
                    <a:pt x="103" y="31"/>
                    <a:pt x="102" y="32"/>
                  </a:cubicBezTo>
                  <a:cubicBezTo>
                    <a:pt x="102" y="34"/>
                    <a:pt x="101" y="35"/>
                    <a:pt x="99" y="34"/>
                  </a:cubicBezTo>
                  <a:cubicBezTo>
                    <a:pt x="98" y="30"/>
                    <a:pt x="95" y="25"/>
                    <a:pt x="92" y="21"/>
                  </a:cubicBezTo>
                  <a:cubicBezTo>
                    <a:pt x="87" y="14"/>
                    <a:pt x="80" y="9"/>
                    <a:pt x="72" y="7"/>
                  </a:cubicBezTo>
                  <a:cubicBezTo>
                    <a:pt x="64" y="4"/>
                    <a:pt x="55" y="4"/>
                    <a:pt x="47" y="6"/>
                  </a:cubicBezTo>
                  <a:cubicBezTo>
                    <a:pt x="43" y="6"/>
                    <a:pt x="40" y="7"/>
                    <a:pt x="37" y="8"/>
                  </a:cubicBezTo>
                  <a:cubicBezTo>
                    <a:pt x="20" y="13"/>
                    <a:pt x="20" y="13"/>
                    <a:pt x="20" y="13"/>
                  </a:cubicBezTo>
                  <a:cubicBezTo>
                    <a:pt x="17" y="13"/>
                    <a:pt x="14" y="14"/>
                    <a:pt x="11" y="15"/>
                  </a:cubicBezTo>
                  <a:cubicBezTo>
                    <a:pt x="9" y="16"/>
                    <a:pt x="5" y="19"/>
                    <a:pt x="3" y="19"/>
                  </a:cubicBezTo>
                  <a:cubicBezTo>
                    <a:pt x="0" y="19"/>
                    <a:pt x="2" y="17"/>
                    <a:pt x="3" y="15"/>
                  </a:cubicBezTo>
                  <a:cubicBezTo>
                    <a:pt x="6" y="11"/>
                    <a:pt x="10" y="9"/>
                    <a:pt x="14" y="7"/>
                  </a:cubicBezTo>
                  <a:cubicBezTo>
                    <a:pt x="21" y="4"/>
                    <a:pt x="28" y="2"/>
                    <a:pt x="35" y="1"/>
                  </a:cubicBezTo>
                  <a:close/>
                </a:path>
              </a:pathLst>
            </a:custGeom>
            <a:solidFill>
              <a:srgbClr val="514E7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9" name="isľíḋe"/>
            <p:cNvSpPr/>
            <p:nvPr/>
          </p:nvSpPr>
          <p:spPr bwMode="auto">
            <a:xfrm>
              <a:off x="3910013" y="4235451"/>
              <a:ext cx="311150" cy="573088"/>
            </a:xfrm>
            <a:custGeom>
              <a:avLst/>
              <a:gdLst>
                <a:gd name="T0" fmla="*/ 38 w 226"/>
                <a:gd name="T1" fmla="*/ 166 h 417"/>
                <a:gd name="T2" fmla="*/ 51 w 226"/>
                <a:gd name="T3" fmla="*/ 203 h 417"/>
                <a:gd name="T4" fmla="*/ 85 w 226"/>
                <a:gd name="T5" fmla="*/ 264 h 417"/>
                <a:gd name="T6" fmla="*/ 112 w 226"/>
                <a:gd name="T7" fmla="*/ 300 h 417"/>
                <a:gd name="T8" fmla="*/ 142 w 226"/>
                <a:gd name="T9" fmla="*/ 347 h 417"/>
                <a:gd name="T10" fmla="*/ 145 w 226"/>
                <a:gd name="T11" fmla="*/ 380 h 417"/>
                <a:gd name="T12" fmla="*/ 158 w 226"/>
                <a:gd name="T13" fmla="*/ 409 h 417"/>
                <a:gd name="T14" fmla="*/ 181 w 226"/>
                <a:gd name="T15" fmla="*/ 416 h 417"/>
                <a:gd name="T16" fmla="*/ 196 w 226"/>
                <a:gd name="T17" fmla="*/ 413 h 417"/>
                <a:gd name="T18" fmla="*/ 197 w 226"/>
                <a:gd name="T19" fmla="*/ 406 h 417"/>
                <a:gd name="T20" fmla="*/ 199 w 226"/>
                <a:gd name="T21" fmla="*/ 390 h 417"/>
                <a:gd name="T22" fmla="*/ 204 w 226"/>
                <a:gd name="T23" fmla="*/ 382 h 417"/>
                <a:gd name="T24" fmla="*/ 212 w 226"/>
                <a:gd name="T25" fmla="*/ 389 h 417"/>
                <a:gd name="T26" fmla="*/ 223 w 226"/>
                <a:gd name="T27" fmla="*/ 385 h 417"/>
                <a:gd name="T28" fmla="*/ 224 w 226"/>
                <a:gd name="T29" fmla="*/ 385 h 417"/>
                <a:gd name="T30" fmla="*/ 224 w 226"/>
                <a:gd name="T31" fmla="*/ 371 h 417"/>
                <a:gd name="T32" fmla="*/ 190 w 226"/>
                <a:gd name="T33" fmla="*/ 328 h 417"/>
                <a:gd name="T34" fmla="*/ 173 w 226"/>
                <a:gd name="T35" fmla="*/ 320 h 417"/>
                <a:gd name="T36" fmla="*/ 160 w 226"/>
                <a:gd name="T37" fmla="*/ 303 h 417"/>
                <a:gd name="T38" fmla="*/ 78 w 226"/>
                <a:gd name="T39" fmla="*/ 149 h 417"/>
                <a:gd name="T40" fmla="*/ 70 w 226"/>
                <a:gd name="T41" fmla="*/ 119 h 417"/>
                <a:gd name="T42" fmla="*/ 71 w 226"/>
                <a:gd name="T43" fmla="*/ 87 h 417"/>
                <a:gd name="T44" fmla="*/ 66 w 226"/>
                <a:gd name="T45" fmla="*/ 30 h 417"/>
                <a:gd name="T46" fmla="*/ 60 w 226"/>
                <a:gd name="T47" fmla="*/ 16 h 417"/>
                <a:gd name="T48" fmla="*/ 18 w 226"/>
                <a:gd name="T49" fmla="*/ 10 h 417"/>
                <a:gd name="T50" fmla="*/ 1 w 226"/>
                <a:gd name="T51" fmla="*/ 41 h 417"/>
                <a:gd name="T52" fmla="*/ 10 w 226"/>
                <a:gd name="T53" fmla="*/ 73 h 417"/>
                <a:gd name="T54" fmla="*/ 38 w 226"/>
                <a:gd name="T55" fmla="*/ 166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6" h="417">
                  <a:moveTo>
                    <a:pt x="38" y="166"/>
                  </a:moveTo>
                  <a:cubicBezTo>
                    <a:pt x="42" y="178"/>
                    <a:pt x="46" y="191"/>
                    <a:pt x="51" y="203"/>
                  </a:cubicBezTo>
                  <a:cubicBezTo>
                    <a:pt x="60" y="225"/>
                    <a:pt x="71" y="245"/>
                    <a:pt x="85" y="264"/>
                  </a:cubicBezTo>
                  <a:cubicBezTo>
                    <a:pt x="93" y="276"/>
                    <a:pt x="102" y="288"/>
                    <a:pt x="112" y="300"/>
                  </a:cubicBezTo>
                  <a:cubicBezTo>
                    <a:pt x="124" y="314"/>
                    <a:pt x="138" y="329"/>
                    <a:pt x="142" y="347"/>
                  </a:cubicBezTo>
                  <a:cubicBezTo>
                    <a:pt x="145" y="358"/>
                    <a:pt x="144" y="369"/>
                    <a:pt x="145" y="380"/>
                  </a:cubicBezTo>
                  <a:cubicBezTo>
                    <a:pt x="146" y="391"/>
                    <a:pt x="150" y="402"/>
                    <a:pt x="158" y="409"/>
                  </a:cubicBezTo>
                  <a:cubicBezTo>
                    <a:pt x="165" y="413"/>
                    <a:pt x="173" y="416"/>
                    <a:pt x="181" y="416"/>
                  </a:cubicBezTo>
                  <a:cubicBezTo>
                    <a:pt x="186" y="417"/>
                    <a:pt x="193" y="417"/>
                    <a:pt x="196" y="413"/>
                  </a:cubicBezTo>
                  <a:cubicBezTo>
                    <a:pt x="197" y="411"/>
                    <a:pt x="197" y="408"/>
                    <a:pt x="197" y="406"/>
                  </a:cubicBezTo>
                  <a:cubicBezTo>
                    <a:pt x="199" y="390"/>
                    <a:pt x="199" y="390"/>
                    <a:pt x="199" y="390"/>
                  </a:cubicBezTo>
                  <a:cubicBezTo>
                    <a:pt x="199" y="387"/>
                    <a:pt x="200" y="382"/>
                    <a:pt x="204" y="382"/>
                  </a:cubicBezTo>
                  <a:cubicBezTo>
                    <a:pt x="207" y="382"/>
                    <a:pt x="209" y="387"/>
                    <a:pt x="212" y="389"/>
                  </a:cubicBezTo>
                  <a:cubicBezTo>
                    <a:pt x="216" y="391"/>
                    <a:pt x="221" y="389"/>
                    <a:pt x="223" y="385"/>
                  </a:cubicBezTo>
                  <a:cubicBezTo>
                    <a:pt x="224" y="385"/>
                    <a:pt x="224" y="385"/>
                    <a:pt x="224" y="385"/>
                  </a:cubicBezTo>
                  <a:cubicBezTo>
                    <a:pt x="225" y="380"/>
                    <a:pt x="226" y="375"/>
                    <a:pt x="224" y="371"/>
                  </a:cubicBezTo>
                  <a:cubicBezTo>
                    <a:pt x="219" y="352"/>
                    <a:pt x="207" y="337"/>
                    <a:pt x="190" y="328"/>
                  </a:cubicBezTo>
                  <a:cubicBezTo>
                    <a:pt x="184" y="326"/>
                    <a:pt x="179" y="323"/>
                    <a:pt x="173" y="320"/>
                  </a:cubicBezTo>
                  <a:cubicBezTo>
                    <a:pt x="168" y="315"/>
                    <a:pt x="163" y="310"/>
                    <a:pt x="160" y="303"/>
                  </a:cubicBezTo>
                  <a:cubicBezTo>
                    <a:pt x="130" y="253"/>
                    <a:pt x="100" y="203"/>
                    <a:pt x="78" y="149"/>
                  </a:cubicBezTo>
                  <a:cubicBezTo>
                    <a:pt x="74" y="140"/>
                    <a:pt x="71" y="129"/>
                    <a:pt x="70" y="119"/>
                  </a:cubicBezTo>
                  <a:cubicBezTo>
                    <a:pt x="69" y="108"/>
                    <a:pt x="70" y="97"/>
                    <a:pt x="71" y="87"/>
                  </a:cubicBezTo>
                  <a:cubicBezTo>
                    <a:pt x="72" y="68"/>
                    <a:pt x="71" y="48"/>
                    <a:pt x="66" y="30"/>
                  </a:cubicBezTo>
                  <a:cubicBezTo>
                    <a:pt x="65" y="25"/>
                    <a:pt x="63" y="20"/>
                    <a:pt x="60" y="16"/>
                  </a:cubicBezTo>
                  <a:cubicBezTo>
                    <a:pt x="52" y="2"/>
                    <a:pt x="31" y="0"/>
                    <a:pt x="18" y="10"/>
                  </a:cubicBezTo>
                  <a:cubicBezTo>
                    <a:pt x="8" y="17"/>
                    <a:pt x="2" y="28"/>
                    <a:pt x="1" y="41"/>
                  </a:cubicBezTo>
                  <a:cubicBezTo>
                    <a:pt x="0" y="51"/>
                    <a:pt x="6" y="63"/>
                    <a:pt x="10" y="73"/>
                  </a:cubicBezTo>
                  <a:cubicBezTo>
                    <a:pt x="19" y="104"/>
                    <a:pt x="29" y="135"/>
                    <a:pt x="38" y="166"/>
                  </a:cubicBezTo>
                  <a:close/>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30" name="ïṩļïḍé"/>
            <p:cNvSpPr/>
            <p:nvPr/>
          </p:nvSpPr>
          <p:spPr bwMode="auto">
            <a:xfrm>
              <a:off x="3916363" y="4010026"/>
              <a:ext cx="298450" cy="400050"/>
            </a:xfrm>
            <a:custGeom>
              <a:avLst/>
              <a:gdLst>
                <a:gd name="T0" fmla="*/ 216 w 216"/>
                <a:gd name="T1" fmla="*/ 52 h 292"/>
                <a:gd name="T2" fmla="*/ 207 w 216"/>
                <a:gd name="T3" fmla="*/ 39 h 292"/>
                <a:gd name="T4" fmla="*/ 191 w 216"/>
                <a:gd name="T5" fmla="*/ 30 h 292"/>
                <a:gd name="T6" fmla="*/ 179 w 216"/>
                <a:gd name="T7" fmla="*/ 16 h 292"/>
                <a:gd name="T8" fmla="*/ 162 w 216"/>
                <a:gd name="T9" fmla="*/ 8 h 292"/>
                <a:gd name="T10" fmla="*/ 119 w 216"/>
                <a:gd name="T11" fmla="*/ 0 h 292"/>
                <a:gd name="T12" fmla="*/ 79 w 216"/>
                <a:gd name="T13" fmla="*/ 11 h 292"/>
                <a:gd name="T14" fmla="*/ 72 w 216"/>
                <a:gd name="T15" fmla="*/ 17 h 292"/>
                <a:gd name="T16" fmla="*/ 69 w 216"/>
                <a:gd name="T17" fmla="*/ 27 h 292"/>
                <a:gd name="T18" fmla="*/ 58 w 216"/>
                <a:gd name="T19" fmla="*/ 59 h 292"/>
                <a:gd name="T20" fmla="*/ 38 w 216"/>
                <a:gd name="T21" fmla="*/ 91 h 292"/>
                <a:gd name="T22" fmla="*/ 2 w 216"/>
                <a:gd name="T23" fmla="*/ 118 h 292"/>
                <a:gd name="T24" fmla="*/ 0 w 216"/>
                <a:gd name="T25" fmla="*/ 125 h 292"/>
                <a:gd name="T26" fmla="*/ 8 w 216"/>
                <a:gd name="T27" fmla="*/ 132 h 292"/>
                <a:gd name="T28" fmla="*/ 51 w 216"/>
                <a:gd name="T29" fmla="*/ 173 h 292"/>
                <a:gd name="T30" fmla="*/ 47 w 216"/>
                <a:gd name="T31" fmla="*/ 224 h 292"/>
                <a:gd name="T32" fmla="*/ 41 w 216"/>
                <a:gd name="T33" fmla="*/ 242 h 292"/>
                <a:gd name="T34" fmla="*/ 74 w 216"/>
                <a:gd name="T35" fmla="*/ 255 h 292"/>
                <a:gd name="T36" fmla="*/ 75 w 216"/>
                <a:gd name="T37" fmla="*/ 264 h 292"/>
                <a:gd name="T38" fmla="*/ 95 w 216"/>
                <a:gd name="T39" fmla="*/ 286 h 292"/>
                <a:gd name="T40" fmla="*/ 132 w 216"/>
                <a:gd name="T41" fmla="*/ 292 h 292"/>
                <a:gd name="T42" fmla="*/ 133 w 216"/>
                <a:gd name="T43" fmla="*/ 269 h 292"/>
                <a:gd name="T44" fmla="*/ 132 w 216"/>
                <a:gd name="T45" fmla="*/ 263 h 292"/>
                <a:gd name="T46" fmla="*/ 136 w 216"/>
                <a:gd name="T47" fmla="*/ 258 h 292"/>
                <a:gd name="T48" fmla="*/ 138 w 216"/>
                <a:gd name="T49" fmla="*/ 212 h 292"/>
                <a:gd name="T50" fmla="*/ 113 w 216"/>
                <a:gd name="T51" fmla="*/ 167 h 292"/>
                <a:gd name="T52" fmla="*/ 117 w 216"/>
                <a:gd name="T53" fmla="*/ 144 h 292"/>
                <a:gd name="T54" fmla="*/ 129 w 216"/>
                <a:gd name="T55" fmla="*/ 136 h 292"/>
                <a:gd name="T56" fmla="*/ 145 w 216"/>
                <a:gd name="T57" fmla="*/ 116 h 292"/>
                <a:gd name="T58" fmla="*/ 159 w 216"/>
                <a:gd name="T59" fmla="*/ 86 h 292"/>
                <a:gd name="T60" fmla="*/ 196 w 216"/>
                <a:gd name="T61" fmla="*/ 77 h 292"/>
                <a:gd name="T62" fmla="*/ 216 w 216"/>
                <a:gd name="T63" fmla="*/ 5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 h="292">
                  <a:moveTo>
                    <a:pt x="216" y="52"/>
                  </a:moveTo>
                  <a:cubicBezTo>
                    <a:pt x="216" y="47"/>
                    <a:pt x="212" y="42"/>
                    <a:pt x="207" y="39"/>
                  </a:cubicBezTo>
                  <a:cubicBezTo>
                    <a:pt x="201" y="36"/>
                    <a:pt x="196" y="33"/>
                    <a:pt x="191" y="30"/>
                  </a:cubicBezTo>
                  <a:cubicBezTo>
                    <a:pt x="186" y="26"/>
                    <a:pt x="184" y="20"/>
                    <a:pt x="179" y="16"/>
                  </a:cubicBezTo>
                  <a:cubicBezTo>
                    <a:pt x="174" y="12"/>
                    <a:pt x="168" y="9"/>
                    <a:pt x="162" y="8"/>
                  </a:cubicBezTo>
                  <a:cubicBezTo>
                    <a:pt x="148" y="3"/>
                    <a:pt x="134" y="0"/>
                    <a:pt x="119" y="0"/>
                  </a:cubicBezTo>
                  <a:cubicBezTo>
                    <a:pt x="105" y="0"/>
                    <a:pt x="91" y="3"/>
                    <a:pt x="79" y="11"/>
                  </a:cubicBezTo>
                  <a:cubicBezTo>
                    <a:pt x="76" y="12"/>
                    <a:pt x="74" y="14"/>
                    <a:pt x="72" y="17"/>
                  </a:cubicBezTo>
                  <a:cubicBezTo>
                    <a:pt x="71" y="20"/>
                    <a:pt x="69" y="24"/>
                    <a:pt x="69" y="27"/>
                  </a:cubicBezTo>
                  <a:cubicBezTo>
                    <a:pt x="66" y="38"/>
                    <a:pt x="63" y="49"/>
                    <a:pt x="58" y="59"/>
                  </a:cubicBezTo>
                  <a:cubicBezTo>
                    <a:pt x="54" y="71"/>
                    <a:pt x="49" y="83"/>
                    <a:pt x="38" y="91"/>
                  </a:cubicBezTo>
                  <a:cubicBezTo>
                    <a:pt x="27" y="101"/>
                    <a:pt x="10" y="106"/>
                    <a:pt x="2" y="118"/>
                  </a:cubicBezTo>
                  <a:cubicBezTo>
                    <a:pt x="0" y="120"/>
                    <a:pt x="0" y="123"/>
                    <a:pt x="0" y="125"/>
                  </a:cubicBezTo>
                  <a:cubicBezTo>
                    <a:pt x="2" y="128"/>
                    <a:pt x="5" y="130"/>
                    <a:pt x="8" y="132"/>
                  </a:cubicBezTo>
                  <a:cubicBezTo>
                    <a:pt x="27" y="143"/>
                    <a:pt x="43" y="156"/>
                    <a:pt x="51" y="173"/>
                  </a:cubicBezTo>
                  <a:cubicBezTo>
                    <a:pt x="60" y="189"/>
                    <a:pt x="58" y="209"/>
                    <a:pt x="47" y="224"/>
                  </a:cubicBezTo>
                  <a:cubicBezTo>
                    <a:pt x="43" y="230"/>
                    <a:pt x="37" y="236"/>
                    <a:pt x="41" y="242"/>
                  </a:cubicBezTo>
                  <a:cubicBezTo>
                    <a:pt x="47" y="250"/>
                    <a:pt x="69" y="245"/>
                    <a:pt x="74" y="255"/>
                  </a:cubicBezTo>
                  <a:cubicBezTo>
                    <a:pt x="76" y="258"/>
                    <a:pt x="76" y="261"/>
                    <a:pt x="75" y="264"/>
                  </a:cubicBezTo>
                  <a:cubicBezTo>
                    <a:pt x="75" y="273"/>
                    <a:pt x="84" y="282"/>
                    <a:pt x="95" y="286"/>
                  </a:cubicBezTo>
                  <a:cubicBezTo>
                    <a:pt x="107" y="290"/>
                    <a:pt x="120" y="292"/>
                    <a:pt x="132" y="292"/>
                  </a:cubicBezTo>
                  <a:cubicBezTo>
                    <a:pt x="135" y="285"/>
                    <a:pt x="136" y="276"/>
                    <a:pt x="133" y="269"/>
                  </a:cubicBezTo>
                  <a:cubicBezTo>
                    <a:pt x="132" y="267"/>
                    <a:pt x="132" y="265"/>
                    <a:pt x="132" y="263"/>
                  </a:cubicBezTo>
                  <a:cubicBezTo>
                    <a:pt x="133" y="261"/>
                    <a:pt x="134" y="259"/>
                    <a:pt x="136" y="258"/>
                  </a:cubicBezTo>
                  <a:cubicBezTo>
                    <a:pt x="149" y="245"/>
                    <a:pt x="146" y="227"/>
                    <a:pt x="138" y="212"/>
                  </a:cubicBezTo>
                  <a:cubicBezTo>
                    <a:pt x="130" y="197"/>
                    <a:pt x="118" y="183"/>
                    <a:pt x="113" y="167"/>
                  </a:cubicBezTo>
                  <a:cubicBezTo>
                    <a:pt x="111" y="159"/>
                    <a:pt x="111" y="151"/>
                    <a:pt x="117" y="144"/>
                  </a:cubicBezTo>
                  <a:cubicBezTo>
                    <a:pt x="121" y="141"/>
                    <a:pt x="125" y="138"/>
                    <a:pt x="129" y="136"/>
                  </a:cubicBezTo>
                  <a:cubicBezTo>
                    <a:pt x="136" y="131"/>
                    <a:pt x="142" y="124"/>
                    <a:pt x="145" y="116"/>
                  </a:cubicBezTo>
                  <a:cubicBezTo>
                    <a:pt x="148" y="105"/>
                    <a:pt x="148" y="93"/>
                    <a:pt x="159" y="86"/>
                  </a:cubicBezTo>
                  <a:cubicBezTo>
                    <a:pt x="170" y="79"/>
                    <a:pt x="184" y="81"/>
                    <a:pt x="196" y="77"/>
                  </a:cubicBezTo>
                  <a:cubicBezTo>
                    <a:pt x="205" y="73"/>
                    <a:pt x="215" y="60"/>
                    <a:pt x="216" y="52"/>
                  </a:cubicBezTo>
                  <a:close/>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31" name="íṧlïḋé"/>
            <p:cNvSpPr/>
            <p:nvPr/>
          </p:nvSpPr>
          <p:spPr bwMode="auto">
            <a:xfrm>
              <a:off x="4592638" y="4019551"/>
              <a:ext cx="182563" cy="182563"/>
            </a:xfrm>
            <a:prstGeom prst="ellipse">
              <a:avLst/>
            </a:pr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2" name="î$ḻíḑê"/>
            <p:cNvSpPr/>
            <p:nvPr/>
          </p:nvSpPr>
          <p:spPr bwMode="auto">
            <a:xfrm>
              <a:off x="4678363" y="4081463"/>
              <a:ext cx="163513" cy="222250"/>
            </a:xfrm>
            <a:custGeom>
              <a:avLst/>
              <a:gdLst>
                <a:gd name="T0" fmla="*/ 64 w 119"/>
                <a:gd name="T1" fmla="*/ 19 h 162"/>
                <a:gd name="T2" fmla="*/ 119 w 119"/>
                <a:gd name="T3" fmla="*/ 57 h 162"/>
                <a:gd name="T4" fmla="*/ 114 w 119"/>
                <a:gd name="T5" fmla="*/ 76 h 162"/>
                <a:gd name="T6" fmla="*/ 71 w 119"/>
                <a:gd name="T7" fmla="*/ 162 h 162"/>
                <a:gd name="T8" fmla="*/ 65 w 119"/>
                <a:gd name="T9" fmla="*/ 131 h 162"/>
                <a:gd name="T10" fmla="*/ 42 w 119"/>
                <a:gd name="T11" fmla="*/ 107 h 162"/>
                <a:gd name="T12" fmla="*/ 4 w 119"/>
                <a:gd name="T13" fmla="*/ 74 h 162"/>
                <a:gd name="T14" fmla="*/ 1 w 119"/>
                <a:gd name="T15" fmla="*/ 70 h 162"/>
                <a:gd name="T16" fmla="*/ 1 w 119"/>
                <a:gd name="T17" fmla="*/ 63 h 162"/>
                <a:gd name="T18" fmla="*/ 31 w 119"/>
                <a:gd name="T19" fmla="*/ 28 h 162"/>
                <a:gd name="T20" fmla="*/ 46 w 119"/>
                <a:gd name="T21" fmla="*/ 11 h 162"/>
                <a:gd name="T22" fmla="*/ 64 w 119"/>
                <a:gd name="T23" fmla="*/ 19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 h="162">
                  <a:moveTo>
                    <a:pt x="64" y="19"/>
                  </a:moveTo>
                  <a:cubicBezTo>
                    <a:pt x="76" y="39"/>
                    <a:pt x="96" y="53"/>
                    <a:pt x="119" y="57"/>
                  </a:cubicBezTo>
                  <a:cubicBezTo>
                    <a:pt x="114" y="76"/>
                    <a:pt x="114" y="76"/>
                    <a:pt x="114" y="76"/>
                  </a:cubicBezTo>
                  <a:cubicBezTo>
                    <a:pt x="105" y="107"/>
                    <a:pt x="96" y="140"/>
                    <a:pt x="71" y="162"/>
                  </a:cubicBezTo>
                  <a:cubicBezTo>
                    <a:pt x="74" y="151"/>
                    <a:pt x="71" y="140"/>
                    <a:pt x="65" y="131"/>
                  </a:cubicBezTo>
                  <a:cubicBezTo>
                    <a:pt x="58" y="122"/>
                    <a:pt x="51" y="114"/>
                    <a:pt x="42" y="107"/>
                  </a:cubicBezTo>
                  <a:cubicBezTo>
                    <a:pt x="4" y="74"/>
                    <a:pt x="4" y="74"/>
                    <a:pt x="4" y="74"/>
                  </a:cubicBezTo>
                  <a:cubicBezTo>
                    <a:pt x="3" y="73"/>
                    <a:pt x="2" y="72"/>
                    <a:pt x="1" y="70"/>
                  </a:cubicBezTo>
                  <a:cubicBezTo>
                    <a:pt x="0" y="68"/>
                    <a:pt x="0" y="66"/>
                    <a:pt x="1" y="63"/>
                  </a:cubicBezTo>
                  <a:cubicBezTo>
                    <a:pt x="6" y="48"/>
                    <a:pt x="20" y="39"/>
                    <a:pt x="31" y="28"/>
                  </a:cubicBezTo>
                  <a:cubicBezTo>
                    <a:pt x="37" y="23"/>
                    <a:pt x="42" y="17"/>
                    <a:pt x="46" y="11"/>
                  </a:cubicBezTo>
                  <a:cubicBezTo>
                    <a:pt x="54" y="0"/>
                    <a:pt x="59" y="11"/>
                    <a:pt x="64" y="19"/>
                  </a:cubicBezTo>
                  <a:close/>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133" name="ïšlíḍé"/>
            <p:cNvSpPr/>
            <p:nvPr/>
          </p:nvSpPr>
          <p:spPr bwMode="auto">
            <a:xfrm>
              <a:off x="4737101" y="4122738"/>
              <a:ext cx="496888" cy="406400"/>
            </a:xfrm>
            <a:custGeom>
              <a:avLst/>
              <a:gdLst>
                <a:gd name="T0" fmla="*/ 30 w 362"/>
                <a:gd name="T1" fmla="*/ 75 h 297"/>
                <a:gd name="T2" fmla="*/ 28 w 362"/>
                <a:gd name="T3" fmla="*/ 90 h 297"/>
                <a:gd name="T4" fmla="*/ 16 w 362"/>
                <a:gd name="T5" fmla="*/ 96 h 297"/>
                <a:gd name="T6" fmla="*/ 11 w 362"/>
                <a:gd name="T7" fmla="*/ 89 h 297"/>
                <a:gd name="T8" fmla="*/ 3 w 362"/>
                <a:gd name="T9" fmla="*/ 96 h 297"/>
                <a:gd name="T10" fmla="*/ 1 w 362"/>
                <a:gd name="T11" fmla="*/ 111 h 297"/>
                <a:gd name="T12" fmla="*/ 5 w 362"/>
                <a:gd name="T13" fmla="*/ 129 h 297"/>
                <a:gd name="T14" fmla="*/ 2 w 362"/>
                <a:gd name="T15" fmla="*/ 145 h 297"/>
                <a:gd name="T16" fmla="*/ 7 w 362"/>
                <a:gd name="T17" fmla="*/ 151 h 297"/>
                <a:gd name="T18" fmla="*/ 5 w 362"/>
                <a:gd name="T19" fmla="*/ 174 h 297"/>
                <a:gd name="T20" fmla="*/ 57 w 362"/>
                <a:gd name="T21" fmla="*/ 175 h 297"/>
                <a:gd name="T22" fmla="*/ 64 w 362"/>
                <a:gd name="T23" fmla="*/ 200 h 297"/>
                <a:gd name="T24" fmla="*/ 182 w 362"/>
                <a:gd name="T25" fmla="*/ 277 h 297"/>
                <a:gd name="T26" fmla="*/ 178 w 362"/>
                <a:gd name="T27" fmla="*/ 291 h 297"/>
                <a:gd name="T28" fmla="*/ 180 w 362"/>
                <a:gd name="T29" fmla="*/ 293 h 297"/>
                <a:gd name="T30" fmla="*/ 196 w 362"/>
                <a:gd name="T31" fmla="*/ 294 h 297"/>
                <a:gd name="T32" fmla="*/ 210 w 362"/>
                <a:gd name="T33" fmla="*/ 283 h 297"/>
                <a:gd name="T34" fmla="*/ 240 w 362"/>
                <a:gd name="T35" fmla="*/ 275 h 297"/>
                <a:gd name="T36" fmla="*/ 259 w 362"/>
                <a:gd name="T37" fmla="*/ 278 h 297"/>
                <a:gd name="T38" fmla="*/ 313 w 362"/>
                <a:gd name="T39" fmla="*/ 260 h 297"/>
                <a:gd name="T40" fmla="*/ 353 w 362"/>
                <a:gd name="T41" fmla="*/ 247 h 297"/>
                <a:gd name="T42" fmla="*/ 361 w 362"/>
                <a:gd name="T43" fmla="*/ 232 h 297"/>
                <a:gd name="T44" fmla="*/ 355 w 362"/>
                <a:gd name="T45" fmla="*/ 223 h 297"/>
                <a:gd name="T46" fmla="*/ 340 w 362"/>
                <a:gd name="T47" fmla="*/ 195 h 297"/>
                <a:gd name="T48" fmla="*/ 303 w 362"/>
                <a:gd name="T49" fmla="*/ 145 h 297"/>
                <a:gd name="T50" fmla="*/ 265 w 362"/>
                <a:gd name="T51" fmla="*/ 117 h 297"/>
                <a:gd name="T52" fmla="*/ 255 w 362"/>
                <a:gd name="T53" fmla="*/ 111 h 297"/>
                <a:gd name="T54" fmla="*/ 242 w 362"/>
                <a:gd name="T55" fmla="*/ 105 h 297"/>
                <a:gd name="T56" fmla="*/ 227 w 362"/>
                <a:gd name="T57" fmla="*/ 89 h 297"/>
                <a:gd name="T58" fmla="*/ 189 w 362"/>
                <a:gd name="T59" fmla="*/ 62 h 297"/>
                <a:gd name="T60" fmla="*/ 162 w 362"/>
                <a:gd name="T61" fmla="*/ 44 h 297"/>
                <a:gd name="T62" fmla="*/ 147 w 362"/>
                <a:gd name="T63" fmla="*/ 41 h 297"/>
                <a:gd name="T64" fmla="*/ 117 w 362"/>
                <a:gd name="T65" fmla="*/ 24 h 297"/>
                <a:gd name="T66" fmla="*/ 89 w 362"/>
                <a:gd name="T67" fmla="*/ 20 h 297"/>
                <a:gd name="T68" fmla="*/ 61 w 362"/>
                <a:gd name="T69" fmla="*/ 10 h 297"/>
                <a:gd name="T70" fmla="*/ 52 w 362"/>
                <a:gd name="T71" fmla="*/ 4 h 297"/>
                <a:gd name="T72" fmla="*/ 36 w 362"/>
                <a:gd name="T73" fmla="*/ 35 h 297"/>
                <a:gd name="T74" fmla="*/ 30 w 362"/>
                <a:gd name="T75" fmla="*/ 75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2" h="297">
                  <a:moveTo>
                    <a:pt x="30" y="75"/>
                  </a:moveTo>
                  <a:cubicBezTo>
                    <a:pt x="31" y="80"/>
                    <a:pt x="30" y="85"/>
                    <a:pt x="28" y="90"/>
                  </a:cubicBezTo>
                  <a:cubicBezTo>
                    <a:pt x="26" y="94"/>
                    <a:pt x="21" y="97"/>
                    <a:pt x="16" y="96"/>
                  </a:cubicBezTo>
                  <a:cubicBezTo>
                    <a:pt x="18" y="93"/>
                    <a:pt x="14" y="89"/>
                    <a:pt x="11" y="89"/>
                  </a:cubicBezTo>
                  <a:cubicBezTo>
                    <a:pt x="7" y="90"/>
                    <a:pt x="4" y="93"/>
                    <a:pt x="3" y="96"/>
                  </a:cubicBezTo>
                  <a:cubicBezTo>
                    <a:pt x="1" y="100"/>
                    <a:pt x="0" y="106"/>
                    <a:pt x="1" y="111"/>
                  </a:cubicBezTo>
                  <a:cubicBezTo>
                    <a:pt x="2" y="117"/>
                    <a:pt x="5" y="123"/>
                    <a:pt x="5" y="129"/>
                  </a:cubicBezTo>
                  <a:cubicBezTo>
                    <a:pt x="4" y="135"/>
                    <a:pt x="0" y="140"/>
                    <a:pt x="2" y="145"/>
                  </a:cubicBezTo>
                  <a:cubicBezTo>
                    <a:pt x="3" y="147"/>
                    <a:pt x="5" y="149"/>
                    <a:pt x="7" y="151"/>
                  </a:cubicBezTo>
                  <a:cubicBezTo>
                    <a:pt x="13" y="158"/>
                    <a:pt x="12" y="168"/>
                    <a:pt x="5" y="174"/>
                  </a:cubicBezTo>
                  <a:cubicBezTo>
                    <a:pt x="57" y="175"/>
                    <a:pt x="57" y="175"/>
                    <a:pt x="57" y="175"/>
                  </a:cubicBezTo>
                  <a:cubicBezTo>
                    <a:pt x="55" y="183"/>
                    <a:pt x="59" y="192"/>
                    <a:pt x="64" y="200"/>
                  </a:cubicBezTo>
                  <a:cubicBezTo>
                    <a:pt x="89" y="243"/>
                    <a:pt x="133" y="272"/>
                    <a:pt x="182" y="277"/>
                  </a:cubicBezTo>
                  <a:cubicBezTo>
                    <a:pt x="177" y="280"/>
                    <a:pt x="175" y="287"/>
                    <a:pt x="178" y="291"/>
                  </a:cubicBezTo>
                  <a:cubicBezTo>
                    <a:pt x="179" y="292"/>
                    <a:pt x="179" y="293"/>
                    <a:pt x="180" y="293"/>
                  </a:cubicBezTo>
                  <a:cubicBezTo>
                    <a:pt x="184" y="297"/>
                    <a:pt x="191" y="297"/>
                    <a:pt x="196" y="294"/>
                  </a:cubicBezTo>
                  <a:cubicBezTo>
                    <a:pt x="201" y="291"/>
                    <a:pt x="206" y="287"/>
                    <a:pt x="210" y="283"/>
                  </a:cubicBezTo>
                  <a:cubicBezTo>
                    <a:pt x="219" y="277"/>
                    <a:pt x="229" y="274"/>
                    <a:pt x="240" y="275"/>
                  </a:cubicBezTo>
                  <a:cubicBezTo>
                    <a:pt x="246" y="276"/>
                    <a:pt x="253" y="278"/>
                    <a:pt x="259" y="278"/>
                  </a:cubicBezTo>
                  <a:cubicBezTo>
                    <a:pt x="278" y="279"/>
                    <a:pt x="295" y="266"/>
                    <a:pt x="313" y="260"/>
                  </a:cubicBezTo>
                  <a:cubicBezTo>
                    <a:pt x="327" y="256"/>
                    <a:pt x="342" y="256"/>
                    <a:pt x="353" y="247"/>
                  </a:cubicBezTo>
                  <a:cubicBezTo>
                    <a:pt x="358" y="244"/>
                    <a:pt x="362" y="238"/>
                    <a:pt x="361" y="232"/>
                  </a:cubicBezTo>
                  <a:cubicBezTo>
                    <a:pt x="359" y="229"/>
                    <a:pt x="357" y="226"/>
                    <a:pt x="355" y="223"/>
                  </a:cubicBezTo>
                  <a:cubicBezTo>
                    <a:pt x="348" y="215"/>
                    <a:pt x="345" y="204"/>
                    <a:pt x="340" y="195"/>
                  </a:cubicBezTo>
                  <a:cubicBezTo>
                    <a:pt x="331" y="176"/>
                    <a:pt x="318" y="159"/>
                    <a:pt x="303" y="145"/>
                  </a:cubicBezTo>
                  <a:cubicBezTo>
                    <a:pt x="291" y="135"/>
                    <a:pt x="278" y="125"/>
                    <a:pt x="265" y="117"/>
                  </a:cubicBezTo>
                  <a:cubicBezTo>
                    <a:pt x="262" y="114"/>
                    <a:pt x="259" y="112"/>
                    <a:pt x="255" y="111"/>
                  </a:cubicBezTo>
                  <a:cubicBezTo>
                    <a:pt x="251" y="109"/>
                    <a:pt x="246" y="107"/>
                    <a:pt x="242" y="105"/>
                  </a:cubicBezTo>
                  <a:cubicBezTo>
                    <a:pt x="235" y="101"/>
                    <a:pt x="232" y="94"/>
                    <a:pt x="227" y="89"/>
                  </a:cubicBezTo>
                  <a:cubicBezTo>
                    <a:pt x="217" y="77"/>
                    <a:pt x="201" y="71"/>
                    <a:pt x="189" y="62"/>
                  </a:cubicBezTo>
                  <a:cubicBezTo>
                    <a:pt x="180" y="56"/>
                    <a:pt x="173" y="47"/>
                    <a:pt x="162" y="44"/>
                  </a:cubicBezTo>
                  <a:cubicBezTo>
                    <a:pt x="157" y="43"/>
                    <a:pt x="152" y="43"/>
                    <a:pt x="147" y="41"/>
                  </a:cubicBezTo>
                  <a:cubicBezTo>
                    <a:pt x="136" y="38"/>
                    <a:pt x="128" y="28"/>
                    <a:pt x="117" y="24"/>
                  </a:cubicBezTo>
                  <a:cubicBezTo>
                    <a:pt x="108" y="21"/>
                    <a:pt x="99" y="22"/>
                    <a:pt x="89" y="20"/>
                  </a:cubicBezTo>
                  <a:cubicBezTo>
                    <a:pt x="79" y="19"/>
                    <a:pt x="70" y="15"/>
                    <a:pt x="61" y="10"/>
                  </a:cubicBezTo>
                  <a:cubicBezTo>
                    <a:pt x="58" y="7"/>
                    <a:pt x="55" y="6"/>
                    <a:pt x="52" y="4"/>
                  </a:cubicBezTo>
                  <a:cubicBezTo>
                    <a:pt x="38" y="0"/>
                    <a:pt x="37" y="26"/>
                    <a:pt x="36" y="35"/>
                  </a:cubicBezTo>
                  <a:cubicBezTo>
                    <a:pt x="34" y="48"/>
                    <a:pt x="30" y="61"/>
                    <a:pt x="30" y="75"/>
                  </a:cubicBez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34" name="îṥļîďè"/>
            <p:cNvSpPr/>
            <p:nvPr/>
          </p:nvSpPr>
          <p:spPr bwMode="auto">
            <a:xfrm>
              <a:off x="4532313" y="4284663"/>
              <a:ext cx="393700" cy="519113"/>
            </a:xfrm>
            <a:custGeom>
              <a:avLst/>
              <a:gdLst>
                <a:gd name="T0" fmla="*/ 193 w 287"/>
                <a:gd name="T1" fmla="*/ 43 h 378"/>
                <a:gd name="T2" fmla="*/ 182 w 287"/>
                <a:gd name="T3" fmla="*/ 117 h 378"/>
                <a:gd name="T4" fmla="*/ 186 w 287"/>
                <a:gd name="T5" fmla="*/ 133 h 378"/>
                <a:gd name="T6" fmla="*/ 171 w 287"/>
                <a:gd name="T7" fmla="*/ 174 h 378"/>
                <a:gd name="T8" fmla="*/ 99 w 287"/>
                <a:gd name="T9" fmla="*/ 279 h 378"/>
                <a:gd name="T10" fmla="*/ 89 w 287"/>
                <a:gd name="T11" fmla="*/ 292 h 378"/>
                <a:gd name="T12" fmla="*/ 36 w 287"/>
                <a:gd name="T13" fmla="*/ 306 h 378"/>
                <a:gd name="T14" fmla="*/ 1 w 287"/>
                <a:gd name="T15" fmla="*/ 322 h 378"/>
                <a:gd name="T16" fmla="*/ 1 w 287"/>
                <a:gd name="T17" fmla="*/ 325 h 378"/>
                <a:gd name="T18" fmla="*/ 27 w 287"/>
                <a:gd name="T19" fmla="*/ 337 h 378"/>
                <a:gd name="T20" fmla="*/ 24 w 287"/>
                <a:gd name="T21" fmla="*/ 345 h 378"/>
                <a:gd name="T22" fmla="*/ 15 w 287"/>
                <a:gd name="T23" fmla="*/ 355 h 378"/>
                <a:gd name="T24" fmla="*/ 16 w 287"/>
                <a:gd name="T25" fmla="*/ 362 h 378"/>
                <a:gd name="T26" fmla="*/ 28 w 287"/>
                <a:gd name="T27" fmla="*/ 370 h 378"/>
                <a:gd name="T28" fmla="*/ 99 w 287"/>
                <a:gd name="T29" fmla="*/ 346 h 378"/>
                <a:gd name="T30" fmla="*/ 149 w 287"/>
                <a:gd name="T31" fmla="*/ 287 h 378"/>
                <a:gd name="T32" fmla="*/ 181 w 287"/>
                <a:gd name="T33" fmla="*/ 258 h 378"/>
                <a:gd name="T34" fmla="*/ 233 w 287"/>
                <a:gd name="T35" fmla="*/ 190 h 378"/>
                <a:gd name="T36" fmla="*/ 245 w 287"/>
                <a:gd name="T37" fmla="*/ 167 h 378"/>
                <a:gd name="T38" fmla="*/ 248 w 287"/>
                <a:gd name="T39" fmla="*/ 142 h 378"/>
                <a:gd name="T40" fmla="*/ 265 w 287"/>
                <a:gd name="T41" fmla="*/ 114 h 378"/>
                <a:gd name="T42" fmla="*/ 285 w 287"/>
                <a:gd name="T43" fmla="*/ 53 h 378"/>
                <a:gd name="T44" fmla="*/ 249 w 287"/>
                <a:gd name="T45" fmla="*/ 3 h 378"/>
                <a:gd name="T46" fmla="*/ 229 w 287"/>
                <a:gd name="T47" fmla="*/ 2 h 378"/>
                <a:gd name="T48" fmla="*/ 209 w 287"/>
                <a:gd name="T49" fmla="*/ 18 h 378"/>
                <a:gd name="T50" fmla="*/ 196 w 287"/>
                <a:gd name="T51" fmla="*/ 33 h 378"/>
                <a:gd name="T52" fmla="*/ 188 w 287"/>
                <a:gd name="T53" fmla="*/ 45 h 378"/>
                <a:gd name="T54" fmla="*/ 190 w 287"/>
                <a:gd name="T55" fmla="*/ 59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7" h="378">
                  <a:moveTo>
                    <a:pt x="193" y="43"/>
                  </a:moveTo>
                  <a:cubicBezTo>
                    <a:pt x="195" y="68"/>
                    <a:pt x="176" y="92"/>
                    <a:pt x="182" y="117"/>
                  </a:cubicBezTo>
                  <a:cubicBezTo>
                    <a:pt x="183" y="123"/>
                    <a:pt x="185" y="128"/>
                    <a:pt x="186" y="133"/>
                  </a:cubicBezTo>
                  <a:cubicBezTo>
                    <a:pt x="188" y="148"/>
                    <a:pt x="179" y="161"/>
                    <a:pt x="171" y="174"/>
                  </a:cubicBezTo>
                  <a:cubicBezTo>
                    <a:pt x="99" y="279"/>
                    <a:pt x="99" y="279"/>
                    <a:pt x="99" y="279"/>
                  </a:cubicBezTo>
                  <a:cubicBezTo>
                    <a:pt x="96" y="284"/>
                    <a:pt x="93" y="288"/>
                    <a:pt x="89" y="292"/>
                  </a:cubicBezTo>
                  <a:cubicBezTo>
                    <a:pt x="75" y="304"/>
                    <a:pt x="55" y="303"/>
                    <a:pt x="36" y="306"/>
                  </a:cubicBezTo>
                  <a:cubicBezTo>
                    <a:pt x="24" y="309"/>
                    <a:pt x="12" y="314"/>
                    <a:pt x="1" y="322"/>
                  </a:cubicBezTo>
                  <a:cubicBezTo>
                    <a:pt x="0" y="323"/>
                    <a:pt x="0" y="324"/>
                    <a:pt x="1" y="325"/>
                  </a:cubicBezTo>
                  <a:cubicBezTo>
                    <a:pt x="7" y="333"/>
                    <a:pt x="17" y="338"/>
                    <a:pt x="27" y="337"/>
                  </a:cubicBezTo>
                  <a:cubicBezTo>
                    <a:pt x="29" y="340"/>
                    <a:pt x="27" y="343"/>
                    <a:pt x="24" y="345"/>
                  </a:cubicBezTo>
                  <a:cubicBezTo>
                    <a:pt x="20" y="348"/>
                    <a:pt x="15" y="349"/>
                    <a:pt x="15" y="355"/>
                  </a:cubicBezTo>
                  <a:cubicBezTo>
                    <a:pt x="14" y="357"/>
                    <a:pt x="15" y="360"/>
                    <a:pt x="16" y="362"/>
                  </a:cubicBezTo>
                  <a:cubicBezTo>
                    <a:pt x="19" y="366"/>
                    <a:pt x="23" y="369"/>
                    <a:pt x="28" y="370"/>
                  </a:cubicBezTo>
                  <a:cubicBezTo>
                    <a:pt x="53" y="378"/>
                    <a:pt x="80" y="365"/>
                    <a:pt x="99" y="346"/>
                  </a:cubicBezTo>
                  <a:cubicBezTo>
                    <a:pt x="117" y="328"/>
                    <a:pt x="131" y="305"/>
                    <a:pt x="149" y="287"/>
                  </a:cubicBezTo>
                  <a:cubicBezTo>
                    <a:pt x="159" y="277"/>
                    <a:pt x="171" y="268"/>
                    <a:pt x="181" y="258"/>
                  </a:cubicBezTo>
                  <a:cubicBezTo>
                    <a:pt x="202" y="238"/>
                    <a:pt x="218" y="214"/>
                    <a:pt x="233" y="190"/>
                  </a:cubicBezTo>
                  <a:cubicBezTo>
                    <a:pt x="239" y="183"/>
                    <a:pt x="242" y="175"/>
                    <a:pt x="245" y="167"/>
                  </a:cubicBezTo>
                  <a:cubicBezTo>
                    <a:pt x="247" y="159"/>
                    <a:pt x="246" y="150"/>
                    <a:pt x="248" y="142"/>
                  </a:cubicBezTo>
                  <a:cubicBezTo>
                    <a:pt x="251" y="131"/>
                    <a:pt x="259" y="123"/>
                    <a:pt x="265" y="114"/>
                  </a:cubicBezTo>
                  <a:cubicBezTo>
                    <a:pt x="278" y="96"/>
                    <a:pt x="287" y="75"/>
                    <a:pt x="285" y="53"/>
                  </a:cubicBezTo>
                  <a:cubicBezTo>
                    <a:pt x="283" y="31"/>
                    <a:pt x="270" y="10"/>
                    <a:pt x="249" y="3"/>
                  </a:cubicBezTo>
                  <a:cubicBezTo>
                    <a:pt x="243" y="0"/>
                    <a:pt x="236" y="0"/>
                    <a:pt x="229" y="2"/>
                  </a:cubicBezTo>
                  <a:cubicBezTo>
                    <a:pt x="221" y="4"/>
                    <a:pt x="215" y="11"/>
                    <a:pt x="209" y="18"/>
                  </a:cubicBezTo>
                  <a:cubicBezTo>
                    <a:pt x="196" y="33"/>
                    <a:pt x="196" y="33"/>
                    <a:pt x="196" y="33"/>
                  </a:cubicBezTo>
                  <a:cubicBezTo>
                    <a:pt x="192" y="37"/>
                    <a:pt x="189" y="41"/>
                    <a:pt x="188" y="45"/>
                  </a:cubicBezTo>
                  <a:cubicBezTo>
                    <a:pt x="186" y="50"/>
                    <a:pt x="187" y="55"/>
                    <a:pt x="190" y="59"/>
                  </a:cubicBezTo>
                </a:path>
              </a:pathLst>
            </a:custGeom>
            <a:solidFill>
              <a:srgbClr val="FBBEB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35" name="îśľîḍé"/>
            <p:cNvSpPr/>
            <p:nvPr/>
          </p:nvSpPr>
          <p:spPr bwMode="auto">
            <a:xfrm>
              <a:off x="4781551" y="4200526"/>
              <a:ext cx="158750" cy="171450"/>
            </a:xfrm>
            <a:custGeom>
              <a:avLst/>
              <a:gdLst>
                <a:gd name="T0" fmla="*/ 47 w 115"/>
                <a:gd name="T1" fmla="*/ 1 h 125"/>
                <a:gd name="T2" fmla="*/ 21 w 115"/>
                <a:gd name="T3" fmla="*/ 9 h 125"/>
                <a:gd name="T4" fmla="*/ 14 w 115"/>
                <a:gd name="T5" fmla="*/ 20 h 125"/>
                <a:gd name="T6" fmla="*/ 1 w 115"/>
                <a:gd name="T7" fmla="*/ 61 h 125"/>
                <a:gd name="T8" fmla="*/ 6 w 115"/>
                <a:gd name="T9" fmla="*/ 96 h 125"/>
                <a:gd name="T10" fmla="*/ 3 w 115"/>
                <a:gd name="T11" fmla="*/ 125 h 125"/>
                <a:gd name="T12" fmla="*/ 40 w 115"/>
                <a:gd name="T13" fmla="*/ 111 h 125"/>
                <a:gd name="T14" fmla="*/ 62 w 115"/>
                <a:gd name="T15" fmla="*/ 99 h 125"/>
                <a:gd name="T16" fmla="*/ 103 w 115"/>
                <a:gd name="T17" fmla="*/ 107 h 125"/>
                <a:gd name="T18" fmla="*/ 99 w 115"/>
                <a:gd name="T19" fmla="*/ 79 h 125"/>
                <a:gd name="T20" fmla="*/ 100 w 115"/>
                <a:gd name="T21" fmla="*/ 70 h 125"/>
                <a:gd name="T22" fmla="*/ 106 w 115"/>
                <a:gd name="T23" fmla="*/ 61 h 125"/>
                <a:gd name="T24" fmla="*/ 103 w 115"/>
                <a:gd name="T25" fmla="*/ 18 h 125"/>
                <a:gd name="T26" fmla="*/ 64 w 115"/>
                <a:gd name="T27" fmla="*/ 1 h 125"/>
                <a:gd name="T28" fmla="*/ 37 w 115"/>
                <a:gd name="T29"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 h="125">
                  <a:moveTo>
                    <a:pt x="47" y="1"/>
                  </a:moveTo>
                  <a:cubicBezTo>
                    <a:pt x="38" y="2"/>
                    <a:pt x="27" y="3"/>
                    <a:pt x="21" y="9"/>
                  </a:cubicBezTo>
                  <a:cubicBezTo>
                    <a:pt x="18" y="12"/>
                    <a:pt x="16" y="16"/>
                    <a:pt x="14" y="20"/>
                  </a:cubicBezTo>
                  <a:cubicBezTo>
                    <a:pt x="7" y="33"/>
                    <a:pt x="1" y="46"/>
                    <a:pt x="1" y="61"/>
                  </a:cubicBezTo>
                  <a:cubicBezTo>
                    <a:pt x="0" y="73"/>
                    <a:pt x="4" y="84"/>
                    <a:pt x="6" y="96"/>
                  </a:cubicBezTo>
                  <a:cubicBezTo>
                    <a:pt x="7" y="106"/>
                    <a:pt x="3" y="115"/>
                    <a:pt x="3" y="125"/>
                  </a:cubicBezTo>
                  <a:cubicBezTo>
                    <a:pt x="16" y="122"/>
                    <a:pt x="28" y="117"/>
                    <a:pt x="40" y="111"/>
                  </a:cubicBezTo>
                  <a:cubicBezTo>
                    <a:pt x="47" y="106"/>
                    <a:pt x="55" y="102"/>
                    <a:pt x="62" y="99"/>
                  </a:cubicBezTo>
                  <a:cubicBezTo>
                    <a:pt x="74" y="95"/>
                    <a:pt x="93" y="102"/>
                    <a:pt x="103" y="107"/>
                  </a:cubicBezTo>
                  <a:cubicBezTo>
                    <a:pt x="104" y="100"/>
                    <a:pt x="98" y="87"/>
                    <a:pt x="99" y="79"/>
                  </a:cubicBezTo>
                  <a:cubicBezTo>
                    <a:pt x="99" y="76"/>
                    <a:pt x="99" y="73"/>
                    <a:pt x="100" y="70"/>
                  </a:cubicBezTo>
                  <a:cubicBezTo>
                    <a:pt x="102" y="67"/>
                    <a:pt x="104" y="64"/>
                    <a:pt x="106" y="61"/>
                  </a:cubicBezTo>
                  <a:cubicBezTo>
                    <a:pt x="115" y="47"/>
                    <a:pt x="113" y="30"/>
                    <a:pt x="103" y="18"/>
                  </a:cubicBezTo>
                  <a:cubicBezTo>
                    <a:pt x="93" y="7"/>
                    <a:pt x="78" y="3"/>
                    <a:pt x="64" y="1"/>
                  </a:cubicBezTo>
                  <a:cubicBezTo>
                    <a:pt x="55" y="0"/>
                    <a:pt x="46" y="0"/>
                    <a:pt x="37" y="0"/>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36" name="îṡļîḍé"/>
            <p:cNvSpPr/>
            <p:nvPr/>
          </p:nvSpPr>
          <p:spPr bwMode="auto">
            <a:xfrm>
              <a:off x="4541838" y="3940176"/>
              <a:ext cx="260350" cy="200025"/>
            </a:xfrm>
            <a:custGeom>
              <a:avLst/>
              <a:gdLst>
                <a:gd name="T0" fmla="*/ 16 w 190"/>
                <a:gd name="T1" fmla="*/ 57 h 145"/>
                <a:gd name="T2" fmla="*/ 15 w 190"/>
                <a:gd name="T3" fmla="*/ 44 h 145"/>
                <a:gd name="T4" fmla="*/ 42 w 190"/>
                <a:gd name="T5" fmla="*/ 29 h 145"/>
                <a:gd name="T6" fmla="*/ 65 w 190"/>
                <a:gd name="T7" fmla="*/ 5 h 145"/>
                <a:gd name="T8" fmla="*/ 103 w 190"/>
                <a:gd name="T9" fmla="*/ 14 h 145"/>
                <a:gd name="T10" fmla="*/ 146 w 190"/>
                <a:gd name="T11" fmla="*/ 28 h 145"/>
                <a:gd name="T12" fmla="*/ 153 w 190"/>
                <a:gd name="T13" fmla="*/ 29 h 145"/>
                <a:gd name="T14" fmla="*/ 165 w 190"/>
                <a:gd name="T15" fmla="*/ 50 h 145"/>
                <a:gd name="T16" fmla="*/ 170 w 190"/>
                <a:gd name="T17" fmla="*/ 76 h 145"/>
                <a:gd name="T18" fmla="*/ 181 w 190"/>
                <a:gd name="T19" fmla="*/ 92 h 145"/>
                <a:gd name="T20" fmla="*/ 190 w 190"/>
                <a:gd name="T21" fmla="*/ 145 h 145"/>
                <a:gd name="T22" fmla="*/ 168 w 190"/>
                <a:gd name="T23" fmla="*/ 126 h 145"/>
                <a:gd name="T24" fmla="*/ 161 w 190"/>
                <a:gd name="T25" fmla="*/ 123 h 145"/>
                <a:gd name="T26" fmla="*/ 159 w 190"/>
                <a:gd name="T27" fmla="*/ 129 h 145"/>
                <a:gd name="T28" fmla="*/ 144 w 190"/>
                <a:gd name="T29" fmla="*/ 135 h 145"/>
                <a:gd name="T30" fmla="*/ 144 w 190"/>
                <a:gd name="T31" fmla="*/ 135 h 145"/>
                <a:gd name="T32" fmla="*/ 130 w 190"/>
                <a:gd name="T33" fmla="*/ 122 h 145"/>
                <a:gd name="T34" fmla="*/ 96 w 190"/>
                <a:gd name="T35" fmla="*/ 97 h 145"/>
                <a:gd name="T36" fmla="*/ 60 w 190"/>
                <a:gd name="T37" fmla="*/ 99 h 145"/>
                <a:gd name="T38" fmla="*/ 31 w 190"/>
                <a:gd name="T39" fmla="*/ 118 h 145"/>
                <a:gd name="T40" fmla="*/ 0 w 190"/>
                <a:gd name="T41" fmla="*/ 75 h 145"/>
                <a:gd name="T42" fmla="*/ 4 w 190"/>
                <a:gd name="T43" fmla="*/ 56 h 145"/>
                <a:gd name="T44" fmla="*/ 16 w 190"/>
                <a:gd name="T45" fmla="*/ 5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0" h="145">
                  <a:moveTo>
                    <a:pt x="16" y="57"/>
                  </a:moveTo>
                  <a:cubicBezTo>
                    <a:pt x="15" y="44"/>
                    <a:pt x="15" y="44"/>
                    <a:pt x="15" y="44"/>
                  </a:cubicBezTo>
                  <a:cubicBezTo>
                    <a:pt x="25" y="47"/>
                    <a:pt x="35" y="38"/>
                    <a:pt x="42" y="29"/>
                  </a:cubicBezTo>
                  <a:cubicBezTo>
                    <a:pt x="49" y="20"/>
                    <a:pt x="55" y="9"/>
                    <a:pt x="65" y="5"/>
                  </a:cubicBezTo>
                  <a:cubicBezTo>
                    <a:pt x="77" y="0"/>
                    <a:pt x="91" y="8"/>
                    <a:pt x="103" y="14"/>
                  </a:cubicBezTo>
                  <a:cubicBezTo>
                    <a:pt x="116" y="21"/>
                    <a:pt x="130" y="26"/>
                    <a:pt x="146" y="28"/>
                  </a:cubicBezTo>
                  <a:cubicBezTo>
                    <a:pt x="148" y="28"/>
                    <a:pt x="150" y="29"/>
                    <a:pt x="153" y="29"/>
                  </a:cubicBezTo>
                  <a:cubicBezTo>
                    <a:pt x="160" y="32"/>
                    <a:pt x="164" y="42"/>
                    <a:pt x="165" y="50"/>
                  </a:cubicBezTo>
                  <a:cubicBezTo>
                    <a:pt x="166" y="59"/>
                    <a:pt x="166" y="69"/>
                    <a:pt x="170" y="76"/>
                  </a:cubicBezTo>
                  <a:cubicBezTo>
                    <a:pt x="173" y="82"/>
                    <a:pt x="178" y="87"/>
                    <a:pt x="181" y="92"/>
                  </a:cubicBezTo>
                  <a:cubicBezTo>
                    <a:pt x="189" y="108"/>
                    <a:pt x="181" y="130"/>
                    <a:pt x="190" y="145"/>
                  </a:cubicBezTo>
                  <a:cubicBezTo>
                    <a:pt x="168" y="126"/>
                    <a:pt x="168" y="126"/>
                    <a:pt x="168" y="126"/>
                  </a:cubicBezTo>
                  <a:cubicBezTo>
                    <a:pt x="166" y="124"/>
                    <a:pt x="163" y="122"/>
                    <a:pt x="161" y="123"/>
                  </a:cubicBezTo>
                  <a:cubicBezTo>
                    <a:pt x="159" y="125"/>
                    <a:pt x="160" y="127"/>
                    <a:pt x="159" y="129"/>
                  </a:cubicBezTo>
                  <a:cubicBezTo>
                    <a:pt x="156" y="135"/>
                    <a:pt x="150" y="138"/>
                    <a:pt x="144" y="135"/>
                  </a:cubicBezTo>
                  <a:cubicBezTo>
                    <a:pt x="144" y="135"/>
                    <a:pt x="144" y="135"/>
                    <a:pt x="144" y="135"/>
                  </a:cubicBezTo>
                  <a:cubicBezTo>
                    <a:pt x="138" y="132"/>
                    <a:pt x="134" y="128"/>
                    <a:pt x="130" y="122"/>
                  </a:cubicBezTo>
                  <a:cubicBezTo>
                    <a:pt x="121" y="111"/>
                    <a:pt x="110" y="102"/>
                    <a:pt x="96" y="97"/>
                  </a:cubicBezTo>
                  <a:cubicBezTo>
                    <a:pt x="85" y="92"/>
                    <a:pt x="72" y="93"/>
                    <a:pt x="60" y="99"/>
                  </a:cubicBezTo>
                  <a:cubicBezTo>
                    <a:pt x="50" y="105"/>
                    <a:pt x="43" y="118"/>
                    <a:pt x="31" y="118"/>
                  </a:cubicBezTo>
                  <a:cubicBezTo>
                    <a:pt x="14" y="119"/>
                    <a:pt x="7" y="88"/>
                    <a:pt x="0" y="75"/>
                  </a:cubicBezTo>
                  <a:cubicBezTo>
                    <a:pt x="5" y="71"/>
                    <a:pt x="7" y="63"/>
                    <a:pt x="4" y="56"/>
                  </a:cubicBezTo>
                  <a:cubicBezTo>
                    <a:pt x="5" y="56"/>
                    <a:pt x="16" y="55"/>
                    <a:pt x="16" y="57"/>
                  </a:cubicBezTo>
                  <a:close/>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37" name="ïšľïḋê"/>
            <p:cNvSpPr/>
            <p:nvPr/>
          </p:nvSpPr>
          <p:spPr bwMode="auto">
            <a:xfrm>
              <a:off x="6650038" y="5505451"/>
              <a:ext cx="141288" cy="112713"/>
            </a:xfrm>
            <a:custGeom>
              <a:avLst/>
              <a:gdLst>
                <a:gd name="T0" fmla="*/ 44 w 103"/>
                <a:gd name="T1" fmla="*/ 74 h 82"/>
                <a:gd name="T2" fmla="*/ 10 w 103"/>
                <a:gd name="T3" fmla="*/ 62 h 82"/>
                <a:gd name="T4" fmla="*/ 8 w 103"/>
                <a:gd name="T5" fmla="*/ 39 h 82"/>
                <a:gd name="T6" fmla="*/ 22 w 103"/>
                <a:gd name="T7" fmla="*/ 32 h 82"/>
                <a:gd name="T8" fmla="*/ 28 w 103"/>
                <a:gd name="T9" fmla="*/ 30 h 82"/>
                <a:gd name="T10" fmla="*/ 34 w 103"/>
                <a:gd name="T11" fmla="*/ 25 h 82"/>
                <a:gd name="T12" fmla="*/ 38 w 103"/>
                <a:gd name="T13" fmla="*/ 11 h 82"/>
                <a:gd name="T14" fmla="*/ 86 w 103"/>
                <a:gd name="T15" fmla="*/ 11 h 82"/>
                <a:gd name="T16" fmla="*/ 90 w 103"/>
                <a:gd name="T17" fmla="*/ 18 h 82"/>
                <a:gd name="T18" fmla="*/ 95 w 103"/>
                <a:gd name="T19" fmla="*/ 42 h 82"/>
                <a:gd name="T20" fmla="*/ 100 w 103"/>
                <a:gd name="T21" fmla="*/ 68 h 82"/>
                <a:gd name="T22" fmla="*/ 44 w 103"/>
                <a:gd name="T23" fmla="*/ 7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 h="82">
                  <a:moveTo>
                    <a:pt x="44" y="74"/>
                  </a:moveTo>
                  <a:cubicBezTo>
                    <a:pt x="10" y="62"/>
                    <a:pt x="10" y="62"/>
                    <a:pt x="10" y="62"/>
                  </a:cubicBezTo>
                  <a:cubicBezTo>
                    <a:pt x="0" y="54"/>
                    <a:pt x="3" y="45"/>
                    <a:pt x="8" y="39"/>
                  </a:cubicBezTo>
                  <a:cubicBezTo>
                    <a:pt x="11" y="35"/>
                    <a:pt x="16" y="32"/>
                    <a:pt x="22" y="32"/>
                  </a:cubicBezTo>
                  <a:cubicBezTo>
                    <a:pt x="24" y="32"/>
                    <a:pt x="26" y="31"/>
                    <a:pt x="28" y="30"/>
                  </a:cubicBezTo>
                  <a:cubicBezTo>
                    <a:pt x="31" y="28"/>
                    <a:pt x="32" y="27"/>
                    <a:pt x="34" y="25"/>
                  </a:cubicBezTo>
                  <a:cubicBezTo>
                    <a:pt x="36" y="21"/>
                    <a:pt x="38" y="16"/>
                    <a:pt x="38" y="11"/>
                  </a:cubicBezTo>
                  <a:cubicBezTo>
                    <a:pt x="38" y="11"/>
                    <a:pt x="76" y="0"/>
                    <a:pt x="86" y="11"/>
                  </a:cubicBezTo>
                  <a:cubicBezTo>
                    <a:pt x="88" y="13"/>
                    <a:pt x="89" y="16"/>
                    <a:pt x="90" y="18"/>
                  </a:cubicBezTo>
                  <a:cubicBezTo>
                    <a:pt x="94" y="26"/>
                    <a:pt x="95" y="34"/>
                    <a:pt x="95" y="42"/>
                  </a:cubicBezTo>
                  <a:cubicBezTo>
                    <a:pt x="95" y="42"/>
                    <a:pt x="97" y="54"/>
                    <a:pt x="100" y="68"/>
                  </a:cubicBezTo>
                  <a:cubicBezTo>
                    <a:pt x="103" y="82"/>
                    <a:pt x="44" y="74"/>
                    <a:pt x="44" y="74"/>
                  </a:cubicBezTo>
                </a:path>
              </a:pathLst>
            </a:custGeom>
            <a:solidFill>
              <a:srgbClr val="2D293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8" name="îŝļîḑè"/>
            <p:cNvSpPr/>
            <p:nvPr/>
          </p:nvSpPr>
          <p:spPr bwMode="auto">
            <a:xfrm>
              <a:off x="6881813" y="5481638"/>
              <a:ext cx="141288" cy="112713"/>
            </a:xfrm>
            <a:custGeom>
              <a:avLst/>
              <a:gdLst>
                <a:gd name="T0" fmla="*/ 44 w 103"/>
                <a:gd name="T1" fmla="*/ 74 h 82"/>
                <a:gd name="T2" fmla="*/ 9 w 103"/>
                <a:gd name="T3" fmla="*/ 62 h 82"/>
                <a:gd name="T4" fmla="*/ 8 w 103"/>
                <a:gd name="T5" fmla="*/ 39 h 82"/>
                <a:gd name="T6" fmla="*/ 21 w 103"/>
                <a:gd name="T7" fmla="*/ 32 h 82"/>
                <a:gd name="T8" fmla="*/ 25 w 103"/>
                <a:gd name="T9" fmla="*/ 31 h 82"/>
                <a:gd name="T10" fmla="*/ 28 w 103"/>
                <a:gd name="T11" fmla="*/ 30 h 82"/>
                <a:gd name="T12" fmla="*/ 37 w 103"/>
                <a:gd name="T13" fmla="*/ 11 h 82"/>
                <a:gd name="T14" fmla="*/ 85 w 103"/>
                <a:gd name="T15" fmla="*/ 11 h 82"/>
                <a:gd name="T16" fmla="*/ 89 w 103"/>
                <a:gd name="T17" fmla="*/ 16 h 82"/>
                <a:gd name="T18" fmla="*/ 95 w 103"/>
                <a:gd name="T19" fmla="*/ 43 h 82"/>
                <a:gd name="T20" fmla="*/ 100 w 103"/>
                <a:gd name="T21" fmla="*/ 68 h 82"/>
                <a:gd name="T22" fmla="*/ 44 w 103"/>
                <a:gd name="T23" fmla="*/ 7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 h="82">
                  <a:moveTo>
                    <a:pt x="44" y="74"/>
                  </a:moveTo>
                  <a:cubicBezTo>
                    <a:pt x="9" y="62"/>
                    <a:pt x="9" y="62"/>
                    <a:pt x="9" y="62"/>
                  </a:cubicBezTo>
                  <a:cubicBezTo>
                    <a:pt x="0" y="54"/>
                    <a:pt x="3" y="45"/>
                    <a:pt x="8" y="39"/>
                  </a:cubicBezTo>
                  <a:cubicBezTo>
                    <a:pt x="11" y="35"/>
                    <a:pt x="16" y="32"/>
                    <a:pt x="21" y="32"/>
                  </a:cubicBezTo>
                  <a:cubicBezTo>
                    <a:pt x="23" y="32"/>
                    <a:pt x="24" y="32"/>
                    <a:pt x="25" y="31"/>
                  </a:cubicBezTo>
                  <a:cubicBezTo>
                    <a:pt x="26" y="31"/>
                    <a:pt x="27" y="30"/>
                    <a:pt x="28" y="30"/>
                  </a:cubicBezTo>
                  <a:cubicBezTo>
                    <a:pt x="38" y="24"/>
                    <a:pt x="37" y="11"/>
                    <a:pt x="37" y="11"/>
                  </a:cubicBezTo>
                  <a:cubicBezTo>
                    <a:pt x="37" y="11"/>
                    <a:pt x="75" y="0"/>
                    <a:pt x="85" y="11"/>
                  </a:cubicBezTo>
                  <a:cubicBezTo>
                    <a:pt x="87" y="13"/>
                    <a:pt x="88" y="15"/>
                    <a:pt x="89" y="16"/>
                  </a:cubicBezTo>
                  <a:cubicBezTo>
                    <a:pt x="93" y="25"/>
                    <a:pt x="95" y="33"/>
                    <a:pt x="95" y="43"/>
                  </a:cubicBezTo>
                  <a:cubicBezTo>
                    <a:pt x="95" y="43"/>
                    <a:pt x="97" y="55"/>
                    <a:pt x="100" y="68"/>
                  </a:cubicBezTo>
                  <a:cubicBezTo>
                    <a:pt x="103" y="82"/>
                    <a:pt x="44" y="74"/>
                    <a:pt x="44" y="74"/>
                  </a:cubicBezTo>
                </a:path>
              </a:pathLst>
            </a:custGeom>
            <a:solidFill>
              <a:srgbClr val="2D293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9" name="ïṡ1idê"/>
            <p:cNvSpPr/>
            <p:nvPr/>
          </p:nvSpPr>
          <p:spPr bwMode="auto">
            <a:xfrm>
              <a:off x="6696076" y="5524501"/>
              <a:ext cx="77788" cy="14288"/>
            </a:xfrm>
            <a:custGeom>
              <a:avLst/>
              <a:gdLst>
                <a:gd name="T0" fmla="*/ 2 w 56"/>
                <a:gd name="T1" fmla="*/ 7 h 11"/>
                <a:gd name="T2" fmla="*/ 2 w 56"/>
                <a:gd name="T3" fmla="*/ 7 h 11"/>
                <a:gd name="T4" fmla="*/ 0 w 56"/>
                <a:gd name="T5" fmla="*/ 11 h 11"/>
                <a:gd name="T6" fmla="*/ 0 w 56"/>
                <a:gd name="T7" fmla="*/ 11 h 11"/>
                <a:gd name="T8" fmla="*/ 2 w 56"/>
                <a:gd name="T9" fmla="*/ 7 h 11"/>
                <a:gd name="T10" fmla="*/ 54 w 56"/>
                <a:gd name="T11" fmla="*/ 0 h 11"/>
                <a:gd name="T12" fmla="*/ 54 w 56"/>
                <a:gd name="T13" fmla="*/ 0 h 11"/>
                <a:gd name="T14" fmla="*/ 56 w 56"/>
                <a:gd name="T15" fmla="*/ 4 h 11"/>
                <a:gd name="T16" fmla="*/ 56 w 56"/>
                <a:gd name="T17" fmla="*/ 4 h 11"/>
                <a:gd name="T18" fmla="*/ 56 w 56"/>
                <a:gd name="T19" fmla="*/ 4 h 11"/>
                <a:gd name="T20" fmla="*/ 54 w 56"/>
                <a:gd name="T2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11">
                  <a:moveTo>
                    <a:pt x="2" y="7"/>
                  </a:moveTo>
                  <a:cubicBezTo>
                    <a:pt x="2" y="7"/>
                    <a:pt x="2" y="7"/>
                    <a:pt x="2" y="7"/>
                  </a:cubicBezTo>
                  <a:cubicBezTo>
                    <a:pt x="1" y="8"/>
                    <a:pt x="1" y="9"/>
                    <a:pt x="0" y="11"/>
                  </a:cubicBezTo>
                  <a:cubicBezTo>
                    <a:pt x="0" y="11"/>
                    <a:pt x="0" y="11"/>
                    <a:pt x="0" y="11"/>
                  </a:cubicBezTo>
                  <a:cubicBezTo>
                    <a:pt x="1" y="9"/>
                    <a:pt x="1" y="8"/>
                    <a:pt x="2" y="7"/>
                  </a:cubicBezTo>
                  <a:moveTo>
                    <a:pt x="54" y="0"/>
                  </a:moveTo>
                  <a:cubicBezTo>
                    <a:pt x="54" y="0"/>
                    <a:pt x="54" y="0"/>
                    <a:pt x="54" y="0"/>
                  </a:cubicBezTo>
                  <a:cubicBezTo>
                    <a:pt x="55" y="1"/>
                    <a:pt x="56" y="3"/>
                    <a:pt x="56" y="4"/>
                  </a:cubicBezTo>
                  <a:cubicBezTo>
                    <a:pt x="56" y="4"/>
                    <a:pt x="56" y="4"/>
                    <a:pt x="56" y="4"/>
                  </a:cubicBezTo>
                  <a:cubicBezTo>
                    <a:pt x="56" y="4"/>
                    <a:pt x="56" y="4"/>
                    <a:pt x="56" y="4"/>
                  </a:cubicBezTo>
                  <a:cubicBezTo>
                    <a:pt x="56" y="3"/>
                    <a:pt x="55" y="1"/>
                    <a:pt x="54"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0" name="iŝḷïḍe"/>
            <p:cNvSpPr/>
            <p:nvPr/>
          </p:nvSpPr>
          <p:spPr bwMode="auto">
            <a:xfrm>
              <a:off x="6696076" y="5524501"/>
              <a:ext cx="77788" cy="14288"/>
            </a:xfrm>
            <a:custGeom>
              <a:avLst/>
              <a:gdLst>
                <a:gd name="T0" fmla="*/ 54 w 56"/>
                <a:gd name="T1" fmla="*/ 0 h 11"/>
                <a:gd name="T2" fmla="*/ 2 w 56"/>
                <a:gd name="T3" fmla="*/ 7 h 11"/>
                <a:gd name="T4" fmla="*/ 0 w 56"/>
                <a:gd name="T5" fmla="*/ 11 h 11"/>
                <a:gd name="T6" fmla="*/ 56 w 56"/>
                <a:gd name="T7" fmla="*/ 4 h 11"/>
                <a:gd name="T8" fmla="*/ 56 w 56"/>
                <a:gd name="T9" fmla="*/ 4 h 11"/>
                <a:gd name="T10" fmla="*/ 54 w 56"/>
                <a:gd name="T11" fmla="*/ 0 h 11"/>
              </a:gdLst>
              <a:ahLst/>
              <a:cxnLst>
                <a:cxn ang="0">
                  <a:pos x="T0" y="T1"/>
                </a:cxn>
                <a:cxn ang="0">
                  <a:pos x="T2" y="T3"/>
                </a:cxn>
                <a:cxn ang="0">
                  <a:pos x="T4" y="T5"/>
                </a:cxn>
                <a:cxn ang="0">
                  <a:pos x="T6" y="T7"/>
                </a:cxn>
                <a:cxn ang="0">
                  <a:pos x="T8" y="T9"/>
                </a:cxn>
                <a:cxn ang="0">
                  <a:pos x="T10" y="T11"/>
                </a:cxn>
              </a:cxnLst>
              <a:rect l="0" t="0" r="r" b="b"/>
              <a:pathLst>
                <a:path w="56" h="11">
                  <a:moveTo>
                    <a:pt x="54" y="0"/>
                  </a:moveTo>
                  <a:cubicBezTo>
                    <a:pt x="2" y="7"/>
                    <a:pt x="2" y="7"/>
                    <a:pt x="2" y="7"/>
                  </a:cubicBezTo>
                  <a:cubicBezTo>
                    <a:pt x="1" y="8"/>
                    <a:pt x="1" y="9"/>
                    <a:pt x="0" y="11"/>
                  </a:cubicBezTo>
                  <a:cubicBezTo>
                    <a:pt x="56" y="4"/>
                    <a:pt x="56" y="4"/>
                    <a:pt x="56" y="4"/>
                  </a:cubicBezTo>
                  <a:cubicBezTo>
                    <a:pt x="56" y="4"/>
                    <a:pt x="56" y="4"/>
                    <a:pt x="56" y="4"/>
                  </a:cubicBezTo>
                  <a:cubicBezTo>
                    <a:pt x="56" y="3"/>
                    <a:pt x="55" y="1"/>
                    <a:pt x="54" y="0"/>
                  </a:cubicBezTo>
                </a:path>
              </a:pathLst>
            </a:custGeom>
            <a:solidFill>
              <a:srgbClr val="2825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1" name="íšḷíďe"/>
            <p:cNvSpPr/>
            <p:nvPr/>
          </p:nvSpPr>
          <p:spPr bwMode="auto">
            <a:xfrm>
              <a:off x="6916738" y="5521326"/>
              <a:ext cx="4763" cy="3175"/>
            </a:xfrm>
            <a:custGeom>
              <a:avLst/>
              <a:gdLst>
                <a:gd name="T0" fmla="*/ 4 w 4"/>
                <a:gd name="T1" fmla="*/ 0 h 2"/>
                <a:gd name="T2" fmla="*/ 3 w 4"/>
                <a:gd name="T3" fmla="*/ 1 h 2"/>
                <a:gd name="T4" fmla="*/ 0 w 4"/>
                <a:gd name="T5" fmla="*/ 2 h 2"/>
                <a:gd name="T6" fmla="*/ 0 w 4"/>
                <a:gd name="T7" fmla="*/ 2 h 2"/>
                <a:gd name="T8" fmla="*/ 3 w 4"/>
                <a:gd name="T9" fmla="*/ 1 h 2"/>
                <a:gd name="T10" fmla="*/ 4 w 4"/>
                <a:gd name="T11" fmla="*/ 0 h 2"/>
                <a:gd name="T12" fmla="*/ 4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4" y="0"/>
                  </a:moveTo>
                  <a:cubicBezTo>
                    <a:pt x="4" y="0"/>
                    <a:pt x="3" y="0"/>
                    <a:pt x="3" y="1"/>
                  </a:cubicBezTo>
                  <a:cubicBezTo>
                    <a:pt x="2" y="1"/>
                    <a:pt x="1" y="1"/>
                    <a:pt x="0" y="2"/>
                  </a:cubicBezTo>
                  <a:cubicBezTo>
                    <a:pt x="0" y="2"/>
                    <a:pt x="0" y="2"/>
                    <a:pt x="0" y="2"/>
                  </a:cubicBezTo>
                  <a:cubicBezTo>
                    <a:pt x="1" y="2"/>
                    <a:pt x="2" y="1"/>
                    <a:pt x="3" y="1"/>
                  </a:cubicBezTo>
                  <a:cubicBezTo>
                    <a:pt x="3" y="1"/>
                    <a:pt x="4" y="0"/>
                    <a:pt x="4" y="0"/>
                  </a:cubicBezTo>
                  <a:cubicBezTo>
                    <a:pt x="4" y="0"/>
                    <a:pt x="4" y="0"/>
                    <a:pt x="4"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2" name="íśļîḑé"/>
            <p:cNvSpPr/>
            <p:nvPr/>
          </p:nvSpPr>
          <p:spPr bwMode="auto">
            <a:xfrm>
              <a:off x="6916738" y="5513388"/>
              <a:ext cx="87313" cy="19050"/>
            </a:xfrm>
            <a:custGeom>
              <a:avLst/>
              <a:gdLst>
                <a:gd name="T0" fmla="*/ 64 w 64"/>
                <a:gd name="T1" fmla="*/ 0 h 14"/>
                <a:gd name="T2" fmla="*/ 33 w 64"/>
                <a:gd name="T3" fmla="*/ 10 h 14"/>
                <a:gd name="T4" fmla="*/ 4 w 64"/>
                <a:gd name="T5" fmla="*/ 6 h 14"/>
                <a:gd name="T6" fmla="*/ 3 w 64"/>
                <a:gd name="T7" fmla="*/ 7 h 14"/>
                <a:gd name="T8" fmla="*/ 0 w 64"/>
                <a:gd name="T9" fmla="*/ 8 h 14"/>
                <a:gd name="T10" fmla="*/ 33 w 64"/>
                <a:gd name="T11" fmla="*/ 14 h 14"/>
                <a:gd name="T12" fmla="*/ 64 w 64"/>
                <a:gd name="T13" fmla="*/ 4 h 14"/>
                <a:gd name="T14" fmla="*/ 64 w 64"/>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14">
                  <a:moveTo>
                    <a:pt x="64" y="0"/>
                  </a:moveTo>
                  <a:cubicBezTo>
                    <a:pt x="59" y="7"/>
                    <a:pt x="46" y="10"/>
                    <a:pt x="33" y="10"/>
                  </a:cubicBezTo>
                  <a:cubicBezTo>
                    <a:pt x="22" y="10"/>
                    <a:pt x="11" y="9"/>
                    <a:pt x="4" y="6"/>
                  </a:cubicBezTo>
                  <a:cubicBezTo>
                    <a:pt x="4" y="6"/>
                    <a:pt x="3" y="7"/>
                    <a:pt x="3" y="7"/>
                  </a:cubicBezTo>
                  <a:cubicBezTo>
                    <a:pt x="2" y="7"/>
                    <a:pt x="1" y="8"/>
                    <a:pt x="0" y="8"/>
                  </a:cubicBezTo>
                  <a:cubicBezTo>
                    <a:pt x="7" y="12"/>
                    <a:pt x="20" y="14"/>
                    <a:pt x="33" y="14"/>
                  </a:cubicBezTo>
                  <a:cubicBezTo>
                    <a:pt x="46" y="14"/>
                    <a:pt x="59" y="11"/>
                    <a:pt x="64" y="4"/>
                  </a:cubicBezTo>
                  <a:cubicBezTo>
                    <a:pt x="64" y="0"/>
                    <a:pt x="64" y="0"/>
                    <a:pt x="64" y="0"/>
                  </a:cubicBezTo>
                </a:path>
              </a:pathLst>
            </a:custGeom>
            <a:solidFill>
              <a:srgbClr val="2825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3" name="iṧlîďè"/>
            <p:cNvSpPr/>
            <p:nvPr/>
          </p:nvSpPr>
          <p:spPr bwMode="auto">
            <a:xfrm>
              <a:off x="6620669" y="4668838"/>
              <a:ext cx="401638" cy="866775"/>
            </a:xfrm>
            <a:custGeom>
              <a:avLst/>
              <a:gdLst>
                <a:gd name="T0" fmla="*/ 288 w 292"/>
                <a:gd name="T1" fmla="*/ 563 h 631"/>
                <a:gd name="T2" fmla="*/ 281 w 292"/>
                <a:gd name="T3" fmla="*/ 577 h 631"/>
                <a:gd name="T4" fmla="*/ 281 w 292"/>
                <a:gd name="T5" fmla="*/ 615 h 631"/>
                <a:gd name="T6" fmla="*/ 215 w 292"/>
                <a:gd name="T7" fmla="*/ 617 h 631"/>
                <a:gd name="T8" fmla="*/ 208 w 292"/>
                <a:gd name="T9" fmla="*/ 582 h 631"/>
                <a:gd name="T10" fmla="*/ 222 w 292"/>
                <a:gd name="T11" fmla="*/ 559 h 631"/>
                <a:gd name="T12" fmla="*/ 201 w 292"/>
                <a:gd name="T13" fmla="*/ 545 h 631"/>
                <a:gd name="T14" fmla="*/ 194 w 292"/>
                <a:gd name="T15" fmla="*/ 487 h 631"/>
                <a:gd name="T16" fmla="*/ 194 w 292"/>
                <a:gd name="T17" fmla="*/ 452 h 631"/>
                <a:gd name="T18" fmla="*/ 191 w 292"/>
                <a:gd name="T19" fmla="*/ 426 h 631"/>
                <a:gd name="T20" fmla="*/ 179 w 292"/>
                <a:gd name="T21" fmla="*/ 384 h 631"/>
                <a:gd name="T22" fmla="*/ 172 w 292"/>
                <a:gd name="T23" fmla="*/ 366 h 631"/>
                <a:gd name="T24" fmla="*/ 161 w 292"/>
                <a:gd name="T25" fmla="*/ 335 h 631"/>
                <a:gd name="T26" fmla="*/ 156 w 292"/>
                <a:gd name="T27" fmla="*/ 315 h 631"/>
                <a:gd name="T28" fmla="*/ 148 w 292"/>
                <a:gd name="T29" fmla="*/ 290 h 631"/>
                <a:gd name="T30" fmla="*/ 132 w 292"/>
                <a:gd name="T31" fmla="*/ 238 h 631"/>
                <a:gd name="T32" fmla="*/ 116 w 292"/>
                <a:gd name="T33" fmla="*/ 199 h 631"/>
                <a:gd name="T34" fmla="*/ 108 w 292"/>
                <a:gd name="T35" fmla="*/ 221 h 631"/>
                <a:gd name="T36" fmla="*/ 107 w 292"/>
                <a:gd name="T37" fmla="*/ 285 h 631"/>
                <a:gd name="T38" fmla="*/ 112 w 292"/>
                <a:gd name="T39" fmla="*/ 326 h 631"/>
                <a:gd name="T40" fmla="*/ 107 w 292"/>
                <a:gd name="T41" fmla="*/ 361 h 631"/>
                <a:gd name="T42" fmla="*/ 110 w 292"/>
                <a:gd name="T43" fmla="*/ 413 h 631"/>
                <a:gd name="T44" fmla="*/ 110 w 292"/>
                <a:gd name="T45" fmla="*/ 491 h 631"/>
                <a:gd name="T46" fmla="*/ 107 w 292"/>
                <a:gd name="T47" fmla="*/ 511 h 631"/>
                <a:gd name="T48" fmla="*/ 120 w 292"/>
                <a:gd name="T49" fmla="*/ 559 h 631"/>
                <a:gd name="T50" fmla="*/ 116 w 292"/>
                <a:gd name="T51" fmla="*/ 581 h 631"/>
                <a:gd name="T52" fmla="*/ 124 w 292"/>
                <a:gd name="T53" fmla="*/ 587 h 631"/>
                <a:gd name="T54" fmla="*/ 114 w 292"/>
                <a:gd name="T55" fmla="*/ 623 h 631"/>
                <a:gd name="T56" fmla="*/ 55 w 292"/>
                <a:gd name="T57" fmla="*/ 630 h 631"/>
                <a:gd name="T58" fmla="*/ 42 w 292"/>
                <a:gd name="T59" fmla="*/ 605 h 631"/>
                <a:gd name="T60" fmla="*/ 51 w 292"/>
                <a:gd name="T61" fmla="*/ 588 h 631"/>
                <a:gd name="T62" fmla="*/ 45 w 292"/>
                <a:gd name="T63" fmla="*/ 575 h 631"/>
                <a:gd name="T64" fmla="*/ 41 w 292"/>
                <a:gd name="T65" fmla="*/ 556 h 631"/>
                <a:gd name="T66" fmla="*/ 50 w 292"/>
                <a:gd name="T67" fmla="*/ 531 h 631"/>
                <a:gd name="T68" fmla="*/ 45 w 292"/>
                <a:gd name="T69" fmla="*/ 496 h 631"/>
                <a:gd name="T70" fmla="*/ 38 w 292"/>
                <a:gd name="T71" fmla="*/ 446 h 631"/>
                <a:gd name="T72" fmla="*/ 30 w 292"/>
                <a:gd name="T73" fmla="*/ 410 h 631"/>
                <a:gd name="T74" fmla="*/ 27 w 292"/>
                <a:gd name="T75" fmla="*/ 379 h 631"/>
                <a:gd name="T76" fmla="*/ 16 w 292"/>
                <a:gd name="T77" fmla="*/ 322 h 631"/>
                <a:gd name="T78" fmla="*/ 16 w 292"/>
                <a:gd name="T79" fmla="*/ 275 h 631"/>
                <a:gd name="T80" fmla="*/ 1 w 292"/>
                <a:gd name="T81" fmla="*/ 139 h 631"/>
                <a:gd name="T82" fmla="*/ 0 w 292"/>
                <a:gd name="T83" fmla="*/ 45 h 631"/>
                <a:gd name="T84" fmla="*/ 1 w 292"/>
                <a:gd name="T85" fmla="*/ 22 h 631"/>
                <a:gd name="T86" fmla="*/ 209 w 292"/>
                <a:gd name="T87" fmla="*/ 0 h 631"/>
                <a:gd name="T88" fmla="*/ 213 w 292"/>
                <a:gd name="T89" fmla="*/ 31 h 631"/>
                <a:gd name="T90" fmla="*/ 223 w 292"/>
                <a:gd name="T91" fmla="*/ 76 h 631"/>
                <a:gd name="T92" fmla="*/ 229 w 292"/>
                <a:gd name="T93" fmla="*/ 168 h 631"/>
                <a:gd name="T94" fmla="*/ 227 w 292"/>
                <a:gd name="T95" fmla="*/ 235 h 631"/>
                <a:gd name="T96" fmla="*/ 242 w 292"/>
                <a:gd name="T97" fmla="*/ 295 h 631"/>
                <a:gd name="T98" fmla="*/ 238 w 292"/>
                <a:gd name="T99" fmla="*/ 323 h 631"/>
                <a:gd name="T100" fmla="*/ 274 w 292"/>
                <a:gd name="T101" fmla="*/ 449 h 631"/>
                <a:gd name="T102" fmla="*/ 288 w 292"/>
                <a:gd name="T103" fmla="*/ 522 h 631"/>
                <a:gd name="T104" fmla="*/ 288 w 292"/>
                <a:gd name="T105" fmla="*/ 563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631">
                  <a:moveTo>
                    <a:pt x="288" y="563"/>
                  </a:moveTo>
                  <a:cubicBezTo>
                    <a:pt x="285" y="567"/>
                    <a:pt x="283" y="572"/>
                    <a:pt x="281" y="577"/>
                  </a:cubicBezTo>
                  <a:cubicBezTo>
                    <a:pt x="281" y="615"/>
                    <a:pt x="281" y="615"/>
                    <a:pt x="281" y="615"/>
                  </a:cubicBezTo>
                  <a:cubicBezTo>
                    <a:pt x="271" y="631"/>
                    <a:pt x="221" y="626"/>
                    <a:pt x="215" y="617"/>
                  </a:cubicBezTo>
                  <a:cubicBezTo>
                    <a:pt x="208" y="608"/>
                    <a:pt x="201" y="586"/>
                    <a:pt x="208" y="582"/>
                  </a:cubicBezTo>
                  <a:cubicBezTo>
                    <a:pt x="216" y="578"/>
                    <a:pt x="222" y="559"/>
                    <a:pt x="222" y="559"/>
                  </a:cubicBezTo>
                  <a:cubicBezTo>
                    <a:pt x="222" y="559"/>
                    <a:pt x="214" y="561"/>
                    <a:pt x="201" y="545"/>
                  </a:cubicBezTo>
                  <a:cubicBezTo>
                    <a:pt x="188" y="530"/>
                    <a:pt x="192" y="496"/>
                    <a:pt x="194" y="487"/>
                  </a:cubicBezTo>
                  <a:cubicBezTo>
                    <a:pt x="197" y="479"/>
                    <a:pt x="194" y="452"/>
                    <a:pt x="194" y="452"/>
                  </a:cubicBezTo>
                  <a:cubicBezTo>
                    <a:pt x="194" y="452"/>
                    <a:pt x="195" y="433"/>
                    <a:pt x="191" y="426"/>
                  </a:cubicBezTo>
                  <a:cubicBezTo>
                    <a:pt x="187" y="420"/>
                    <a:pt x="179" y="384"/>
                    <a:pt x="179" y="384"/>
                  </a:cubicBezTo>
                  <a:cubicBezTo>
                    <a:pt x="179" y="384"/>
                    <a:pt x="179" y="372"/>
                    <a:pt x="172" y="366"/>
                  </a:cubicBezTo>
                  <a:cubicBezTo>
                    <a:pt x="166" y="360"/>
                    <a:pt x="161" y="335"/>
                    <a:pt x="161" y="335"/>
                  </a:cubicBezTo>
                  <a:cubicBezTo>
                    <a:pt x="157" y="329"/>
                    <a:pt x="156" y="322"/>
                    <a:pt x="156" y="315"/>
                  </a:cubicBezTo>
                  <a:cubicBezTo>
                    <a:pt x="158" y="303"/>
                    <a:pt x="148" y="290"/>
                    <a:pt x="148" y="290"/>
                  </a:cubicBezTo>
                  <a:cubicBezTo>
                    <a:pt x="132" y="238"/>
                    <a:pt x="132" y="238"/>
                    <a:pt x="132" y="238"/>
                  </a:cubicBezTo>
                  <a:cubicBezTo>
                    <a:pt x="116" y="199"/>
                    <a:pt x="116" y="199"/>
                    <a:pt x="116" y="199"/>
                  </a:cubicBezTo>
                  <a:cubicBezTo>
                    <a:pt x="108" y="221"/>
                    <a:pt x="108" y="221"/>
                    <a:pt x="108" y="221"/>
                  </a:cubicBezTo>
                  <a:cubicBezTo>
                    <a:pt x="108" y="221"/>
                    <a:pt x="105" y="274"/>
                    <a:pt x="107" y="285"/>
                  </a:cubicBezTo>
                  <a:cubicBezTo>
                    <a:pt x="109" y="296"/>
                    <a:pt x="112" y="326"/>
                    <a:pt x="112" y="326"/>
                  </a:cubicBezTo>
                  <a:cubicBezTo>
                    <a:pt x="112" y="326"/>
                    <a:pt x="102" y="345"/>
                    <a:pt x="107" y="361"/>
                  </a:cubicBezTo>
                  <a:cubicBezTo>
                    <a:pt x="111" y="378"/>
                    <a:pt x="110" y="413"/>
                    <a:pt x="110" y="413"/>
                  </a:cubicBezTo>
                  <a:cubicBezTo>
                    <a:pt x="110" y="413"/>
                    <a:pt x="114" y="485"/>
                    <a:pt x="110" y="491"/>
                  </a:cubicBezTo>
                  <a:cubicBezTo>
                    <a:pt x="106" y="497"/>
                    <a:pt x="107" y="511"/>
                    <a:pt x="107" y="511"/>
                  </a:cubicBezTo>
                  <a:cubicBezTo>
                    <a:pt x="107" y="511"/>
                    <a:pt x="127" y="554"/>
                    <a:pt x="120" y="559"/>
                  </a:cubicBezTo>
                  <a:cubicBezTo>
                    <a:pt x="114" y="565"/>
                    <a:pt x="116" y="581"/>
                    <a:pt x="116" y="581"/>
                  </a:cubicBezTo>
                  <a:cubicBezTo>
                    <a:pt x="116" y="581"/>
                    <a:pt x="129" y="581"/>
                    <a:pt x="124" y="587"/>
                  </a:cubicBezTo>
                  <a:cubicBezTo>
                    <a:pt x="118" y="592"/>
                    <a:pt x="114" y="623"/>
                    <a:pt x="114" y="623"/>
                  </a:cubicBezTo>
                  <a:cubicBezTo>
                    <a:pt x="55" y="630"/>
                    <a:pt x="55" y="630"/>
                    <a:pt x="55" y="630"/>
                  </a:cubicBezTo>
                  <a:cubicBezTo>
                    <a:pt x="50" y="622"/>
                    <a:pt x="46" y="614"/>
                    <a:pt x="42" y="605"/>
                  </a:cubicBezTo>
                  <a:cubicBezTo>
                    <a:pt x="35" y="588"/>
                    <a:pt x="44" y="589"/>
                    <a:pt x="51" y="588"/>
                  </a:cubicBezTo>
                  <a:cubicBezTo>
                    <a:pt x="59" y="586"/>
                    <a:pt x="54" y="581"/>
                    <a:pt x="45" y="575"/>
                  </a:cubicBezTo>
                  <a:cubicBezTo>
                    <a:pt x="36" y="569"/>
                    <a:pt x="41" y="556"/>
                    <a:pt x="41" y="556"/>
                  </a:cubicBezTo>
                  <a:cubicBezTo>
                    <a:pt x="41" y="556"/>
                    <a:pt x="55" y="533"/>
                    <a:pt x="50" y="531"/>
                  </a:cubicBezTo>
                  <a:cubicBezTo>
                    <a:pt x="45" y="529"/>
                    <a:pt x="45" y="496"/>
                    <a:pt x="45" y="496"/>
                  </a:cubicBezTo>
                  <a:cubicBezTo>
                    <a:pt x="45" y="496"/>
                    <a:pt x="35" y="456"/>
                    <a:pt x="38" y="446"/>
                  </a:cubicBezTo>
                  <a:cubicBezTo>
                    <a:pt x="40" y="435"/>
                    <a:pt x="30" y="410"/>
                    <a:pt x="30" y="410"/>
                  </a:cubicBezTo>
                  <a:cubicBezTo>
                    <a:pt x="27" y="379"/>
                    <a:pt x="27" y="379"/>
                    <a:pt x="27" y="379"/>
                  </a:cubicBezTo>
                  <a:cubicBezTo>
                    <a:pt x="16" y="362"/>
                    <a:pt x="13" y="342"/>
                    <a:pt x="16" y="322"/>
                  </a:cubicBezTo>
                  <a:cubicBezTo>
                    <a:pt x="16" y="275"/>
                    <a:pt x="16" y="275"/>
                    <a:pt x="16" y="275"/>
                  </a:cubicBezTo>
                  <a:cubicBezTo>
                    <a:pt x="16" y="275"/>
                    <a:pt x="3" y="185"/>
                    <a:pt x="1" y="139"/>
                  </a:cubicBezTo>
                  <a:cubicBezTo>
                    <a:pt x="0" y="110"/>
                    <a:pt x="0" y="70"/>
                    <a:pt x="0" y="45"/>
                  </a:cubicBezTo>
                  <a:cubicBezTo>
                    <a:pt x="1" y="31"/>
                    <a:pt x="1" y="22"/>
                    <a:pt x="1" y="22"/>
                  </a:cubicBezTo>
                  <a:cubicBezTo>
                    <a:pt x="209" y="0"/>
                    <a:pt x="209" y="0"/>
                    <a:pt x="209" y="0"/>
                  </a:cubicBezTo>
                  <a:cubicBezTo>
                    <a:pt x="209" y="11"/>
                    <a:pt x="210" y="21"/>
                    <a:pt x="213" y="31"/>
                  </a:cubicBezTo>
                  <a:cubicBezTo>
                    <a:pt x="215" y="42"/>
                    <a:pt x="218" y="57"/>
                    <a:pt x="223" y="76"/>
                  </a:cubicBezTo>
                  <a:cubicBezTo>
                    <a:pt x="238" y="129"/>
                    <a:pt x="229" y="168"/>
                    <a:pt x="229" y="168"/>
                  </a:cubicBezTo>
                  <a:cubicBezTo>
                    <a:pt x="227" y="235"/>
                    <a:pt x="227" y="235"/>
                    <a:pt x="227" y="235"/>
                  </a:cubicBezTo>
                  <a:cubicBezTo>
                    <a:pt x="227" y="235"/>
                    <a:pt x="245" y="280"/>
                    <a:pt x="242" y="295"/>
                  </a:cubicBezTo>
                  <a:cubicBezTo>
                    <a:pt x="239" y="304"/>
                    <a:pt x="238" y="314"/>
                    <a:pt x="238" y="323"/>
                  </a:cubicBezTo>
                  <a:cubicBezTo>
                    <a:pt x="238" y="323"/>
                    <a:pt x="278" y="421"/>
                    <a:pt x="274" y="449"/>
                  </a:cubicBezTo>
                  <a:cubicBezTo>
                    <a:pt x="270" y="477"/>
                    <a:pt x="288" y="522"/>
                    <a:pt x="288" y="522"/>
                  </a:cubicBezTo>
                  <a:cubicBezTo>
                    <a:pt x="288" y="522"/>
                    <a:pt x="292" y="554"/>
                    <a:pt x="288" y="563"/>
                  </a:cubicBezTo>
                </a:path>
              </a:pathLst>
            </a:custGeom>
            <a:solidFill>
              <a:srgbClr val="46435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44" name="ïSḷïḓe"/>
            <p:cNvSpPr/>
            <p:nvPr/>
          </p:nvSpPr>
          <p:spPr bwMode="auto">
            <a:xfrm>
              <a:off x="6850063" y="5084763"/>
              <a:ext cx="87313" cy="25400"/>
            </a:xfrm>
            <a:custGeom>
              <a:avLst/>
              <a:gdLst>
                <a:gd name="T0" fmla="*/ 63 w 63"/>
                <a:gd name="T1" fmla="*/ 0 h 19"/>
                <a:gd name="T2" fmla="*/ 0 w 63"/>
                <a:gd name="T3" fmla="*/ 9 h 19"/>
                <a:gd name="T4" fmla="*/ 24 w 63"/>
                <a:gd name="T5" fmla="*/ 19 h 19"/>
                <a:gd name="T6" fmla="*/ 63 w 63"/>
                <a:gd name="T7" fmla="*/ 0 h 19"/>
              </a:gdLst>
              <a:ahLst/>
              <a:cxnLst>
                <a:cxn ang="0">
                  <a:pos x="T0" y="T1"/>
                </a:cxn>
                <a:cxn ang="0">
                  <a:pos x="T2" y="T3"/>
                </a:cxn>
                <a:cxn ang="0">
                  <a:pos x="T4" y="T5"/>
                </a:cxn>
                <a:cxn ang="0">
                  <a:pos x="T6" y="T7"/>
                </a:cxn>
              </a:cxnLst>
              <a:rect l="0" t="0" r="r" b="b"/>
              <a:pathLst>
                <a:path w="63" h="19">
                  <a:moveTo>
                    <a:pt x="63" y="0"/>
                  </a:moveTo>
                  <a:cubicBezTo>
                    <a:pt x="0" y="9"/>
                    <a:pt x="0" y="9"/>
                    <a:pt x="0" y="9"/>
                  </a:cubicBezTo>
                  <a:cubicBezTo>
                    <a:pt x="7" y="17"/>
                    <a:pt x="16" y="19"/>
                    <a:pt x="24" y="19"/>
                  </a:cubicBezTo>
                  <a:cubicBezTo>
                    <a:pt x="44" y="19"/>
                    <a:pt x="63" y="0"/>
                    <a:pt x="63"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5" name="íṡlîḍé"/>
            <p:cNvSpPr/>
            <p:nvPr/>
          </p:nvSpPr>
          <p:spPr bwMode="auto">
            <a:xfrm>
              <a:off x="6908801" y="5000626"/>
              <a:ext cx="33338" cy="41275"/>
            </a:xfrm>
            <a:custGeom>
              <a:avLst/>
              <a:gdLst>
                <a:gd name="T0" fmla="*/ 12 w 25"/>
                <a:gd name="T1" fmla="*/ 0 h 30"/>
                <a:gd name="T2" fmla="*/ 0 w 25"/>
                <a:gd name="T3" fmla="*/ 30 h 30"/>
                <a:gd name="T4" fmla="*/ 12 w 25"/>
                <a:gd name="T5" fmla="*/ 0 h 30"/>
              </a:gdLst>
              <a:ahLst/>
              <a:cxnLst>
                <a:cxn ang="0">
                  <a:pos x="T0" y="T1"/>
                </a:cxn>
                <a:cxn ang="0">
                  <a:pos x="T2" y="T3"/>
                </a:cxn>
                <a:cxn ang="0">
                  <a:pos x="T4" y="T5"/>
                </a:cxn>
              </a:cxnLst>
              <a:rect l="0" t="0" r="r" b="b"/>
              <a:pathLst>
                <a:path w="25" h="30">
                  <a:moveTo>
                    <a:pt x="12" y="0"/>
                  </a:moveTo>
                  <a:cubicBezTo>
                    <a:pt x="12" y="0"/>
                    <a:pt x="14" y="22"/>
                    <a:pt x="0" y="30"/>
                  </a:cubicBezTo>
                  <a:cubicBezTo>
                    <a:pt x="0" y="30"/>
                    <a:pt x="25" y="26"/>
                    <a:pt x="12" y="0"/>
                  </a:cubicBezTo>
                </a:path>
              </a:pathLst>
            </a:custGeom>
            <a:solidFill>
              <a:srgbClr val="3F3C4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6" name="îşļíḑè"/>
            <p:cNvSpPr/>
            <p:nvPr/>
          </p:nvSpPr>
          <p:spPr bwMode="auto">
            <a:xfrm>
              <a:off x="6794501" y="4902201"/>
              <a:ext cx="125413" cy="55563"/>
            </a:xfrm>
            <a:custGeom>
              <a:avLst/>
              <a:gdLst>
                <a:gd name="T0" fmla="*/ 91 w 91"/>
                <a:gd name="T1" fmla="*/ 0 h 40"/>
                <a:gd name="T2" fmla="*/ 19 w 91"/>
                <a:gd name="T3" fmla="*/ 40 h 40"/>
                <a:gd name="T4" fmla="*/ 21 w 91"/>
                <a:gd name="T5" fmla="*/ 40 h 40"/>
                <a:gd name="T6" fmla="*/ 91 w 91"/>
                <a:gd name="T7" fmla="*/ 0 h 40"/>
              </a:gdLst>
              <a:ahLst/>
              <a:cxnLst>
                <a:cxn ang="0">
                  <a:pos x="T0" y="T1"/>
                </a:cxn>
                <a:cxn ang="0">
                  <a:pos x="T2" y="T3"/>
                </a:cxn>
                <a:cxn ang="0">
                  <a:pos x="T4" y="T5"/>
                </a:cxn>
                <a:cxn ang="0">
                  <a:pos x="T6" y="T7"/>
                </a:cxn>
              </a:cxnLst>
              <a:rect l="0" t="0" r="r" b="b"/>
              <a:pathLst>
                <a:path w="91" h="40">
                  <a:moveTo>
                    <a:pt x="91" y="0"/>
                  </a:moveTo>
                  <a:cubicBezTo>
                    <a:pt x="91" y="0"/>
                    <a:pt x="0" y="37"/>
                    <a:pt x="19" y="40"/>
                  </a:cubicBezTo>
                  <a:cubicBezTo>
                    <a:pt x="20" y="40"/>
                    <a:pt x="21" y="40"/>
                    <a:pt x="21" y="40"/>
                  </a:cubicBezTo>
                  <a:cubicBezTo>
                    <a:pt x="42" y="40"/>
                    <a:pt x="91" y="0"/>
                    <a:pt x="91" y="0"/>
                  </a:cubicBezTo>
                </a:path>
              </a:pathLst>
            </a:custGeom>
            <a:solidFill>
              <a:srgbClr val="3F3C4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7" name="iśḷíḋè"/>
            <p:cNvSpPr/>
            <p:nvPr/>
          </p:nvSpPr>
          <p:spPr bwMode="auto">
            <a:xfrm>
              <a:off x="6684963" y="5124451"/>
              <a:ext cx="57150" cy="39688"/>
            </a:xfrm>
            <a:custGeom>
              <a:avLst/>
              <a:gdLst>
                <a:gd name="T0" fmla="*/ 41 w 41"/>
                <a:gd name="T1" fmla="*/ 0 h 29"/>
                <a:gd name="T2" fmla="*/ 0 w 41"/>
                <a:gd name="T3" fmla="*/ 26 h 29"/>
                <a:gd name="T4" fmla="*/ 2 w 41"/>
                <a:gd name="T5" fmla="*/ 29 h 29"/>
                <a:gd name="T6" fmla="*/ 41 w 41"/>
                <a:gd name="T7" fmla="*/ 0 h 29"/>
              </a:gdLst>
              <a:ahLst/>
              <a:cxnLst>
                <a:cxn ang="0">
                  <a:pos x="T0" y="T1"/>
                </a:cxn>
                <a:cxn ang="0">
                  <a:pos x="T2" y="T3"/>
                </a:cxn>
                <a:cxn ang="0">
                  <a:pos x="T4" y="T5"/>
                </a:cxn>
                <a:cxn ang="0">
                  <a:pos x="T6" y="T7"/>
                </a:cxn>
              </a:cxnLst>
              <a:rect l="0" t="0" r="r" b="b"/>
              <a:pathLst>
                <a:path w="41" h="29">
                  <a:moveTo>
                    <a:pt x="41" y="0"/>
                  </a:moveTo>
                  <a:cubicBezTo>
                    <a:pt x="41" y="0"/>
                    <a:pt x="1" y="9"/>
                    <a:pt x="0" y="26"/>
                  </a:cubicBezTo>
                  <a:cubicBezTo>
                    <a:pt x="0" y="28"/>
                    <a:pt x="1" y="29"/>
                    <a:pt x="2" y="29"/>
                  </a:cubicBezTo>
                  <a:cubicBezTo>
                    <a:pt x="11" y="29"/>
                    <a:pt x="41" y="0"/>
                    <a:pt x="41" y="0"/>
                  </a:cubicBezTo>
                </a:path>
              </a:pathLst>
            </a:custGeom>
            <a:solidFill>
              <a:srgbClr val="3F3C4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8" name="ï$ḷîdè"/>
            <p:cNvSpPr/>
            <p:nvPr/>
          </p:nvSpPr>
          <p:spPr bwMode="auto">
            <a:xfrm>
              <a:off x="6675438" y="5400676"/>
              <a:ext cx="104775" cy="42863"/>
            </a:xfrm>
            <a:custGeom>
              <a:avLst/>
              <a:gdLst>
                <a:gd name="T0" fmla="*/ 57 w 76"/>
                <a:gd name="T1" fmla="*/ 0 h 31"/>
                <a:gd name="T2" fmla="*/ 17 w 76"/>
                <a:gd name="T3" fmla="*/ 18 h 31"/>
                <a:gd name="T4" fmla="*/ 59 w 76"/>
                <a:gd name="T5" fmla="*/ 31 h 31"/>
                <a:gd name="T6" fmla="*/ 59 w 76"/>
                <a:gd name="T7" fmla="*/ 31 h 31"/>
                <a:gd name="T8" fmla="*/ 57 w 76"/>
                <a:gd name="T9" fmla="*/ 0 h 31"/>
              </a:gdLst>
              <a:ahLst/>
              <a:cxnLst>
                <a:cxn ang="0">
                  <a:pos x="T0" y="T1"/>
                </a:cxn>
                <a:cxn ang="0">
                  <a:pos x="T2" y="T3"/>
                </a:cxn>
                <a:cxn ang="0">
                  <a:pos x="T4" y="T5"/>
                </a:cxn>
                <a:cxn ang="0">
                  <a:pos x="T6" y="T7"/>
                </a:cxn>
                <a:cxn ang="0">
                  <a:pos x="T8" y="T9"/>
                </a:cxn>
              </a:cxnLst>
              <a:rect l="0" t="0" r="r" b="b"/>
              <a:pathLst>
                <a:path w="76" h="31">
                  <a:moveTo>
                    <a:pt x="57" y="0"/>
                  </a:moveTo>
                  <a:cubicBezTo>
                    <a:pt x="57" y="0"/>
                    <a:pt x="0" y="11"/>
                    <a:pt x="17" y="18"/>
                  </a:cubicBezTo>
                  <a:cubicBezTo>
                    <a:pt x="30" y="23"/>
                    <a:pt x="45" y="28"/>
                    <a:pt x="59" y="31"/>
                  </a:cubicBezTo>
                  <a:cubicBezTo>
                    <a:pt x="59" y="31"/>
                    <a:pt x="59" y="31"/>
                    <a:pt x="59" y="31"/>
                  </a:cubicBezTo>
                  <a:cubicBezTo>
                    <a:pt x="61" y="31"/>
                    <a:pt x="76" y="30"/>
                    <a:pt x="57"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49" name="îṥḷídè"/>
            <p:cNvSpPr/>
            <p:nvPr/>
          </p:nvSpPr>
          <p:spPr bwMode="auto">
            <a:xfrm>
              <a:off x="6673851" y="5429251"/>
              <a:ext cx="1588" cy="11113"/>
            </a:xfrm>
            <a:custGeom>
              <a:avLst/>
              <a:gdLst>
                <a:gd name="T0" fmla="*/ 2 w 2"/>
                <a:gd name="T1" fmla="*/ 0 h 8"/>
                <a:gd name="T2" fmla="*/ 1 w 2"/>
                <a:gd name="T3" fmla="*/ 1 h 8"/>
                <a:gd name="T4" fmla="*/ 0 w 2"/>
                <a:gd name="T5" fmla="*/ 8 h 8"/>
                <a:gd name="T6" fmla="*/ 1 w 2"/>
                <a:gd name="T7" fmla="*/ 2 h 8"/>
                <a:gd name="T8" fmla="*/ 2 w 2"/>
                <a:gd name="T9" fmla="*/ 1 h 8"/>
                <a:gd name="T10" fmla="*/ 2 w 2"/>
                <a:gd name="T11" fmla="*/ 0 h 8"/>
              </a:gdLst>
              <a:ahLst/>
              <a:cxnLst>
                <a:cxn ang="0">
                  <a:pos x="T0" y="T1"/>
                </a:cxn>
                <a:cxn ang="0">
                  <a:pos x="T2" y="T3"/>
                </a:cxn>
                <a:cxn ang="0">
                  <a:pos x="T4" y="T5"/>
                </a:cxn>
                <a:cxn ang="0">
                  <a:pos x="T6" y="T7"/>
                </a:cxn>
                <a:cxn ang="0">
                  <a:pos x="T8" y="T9"/>
                </a:cxn>
                <a:cxn ang="0">
                  <a:pos x="T10" y="T11"/>
                </a:cxn>
              </a:cxnLst>
              <a:rect l="0" t="0" r="r" b="b"/>
              <a:pathLst>
                <a:path w="2" h="8">
                  <a:moveTo>
                    <a:pt x="2" y="0"/>
                  </a:moveTo>
                  <a:cubicBezTo>
                    <a:pt x="1" y="1"/>
                    <a:pt x="1" y="1"/>
                    <a:pt x="1" y="1"/>
                  </a:cubicBezTo>
                  <a:cubicBezTo>
                    <a:pt x="1" y="1"/>
                    <a:pt x="0" y="4"/>
                    <a:pt x="0" y="8"/>
                  </a:cubicBezTo>
                  <a:cubicBezTo>
                    <a:pt x="0" y="5"/>
                    <a:pt x="1" y="2"/>
                    <a:pt x="1" y="2"/>
                  </a:cubicBezTo>
                  <a:cubicBezTo>
                    <a:pt x="1" y="2"/>
                    <a:pt x="1" y="2"/>
                    <a:pt x="2" y="1"/>
                  </a:cubicBezTo>
                  <a:cubicBezTo>
                    <a:pt x="2" y="0"/>
                    <a:pt x="2" y="0"/>
                    <a:pt x="2" y="0"/>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0" name="íṡlîďè"/>
            <p:cNvSpPr/>
            <p:nvPr/>
          </p:nvSpPr>
          <p:spPr bwMode="auto">
            <a:xfrm>
              <a:off x="6673851" y="5430838"/>
              <a:ext cx="28575" cy="28575"/>
            </a:xfrm>
            <a:custGeom>
              <a:avLst/>
              <a:gdLst>
                <a:gd name="T0" fmla="*/ 2 w 21"/>
                <a:gd name="T1" fmla="*/ 0 h 21"/>
                <a:gd name="T2" fmla="*/ 1 w 21"/>
                <a:gd name="T3" fmla="*/ 1 h 21"/>
                <a:gd name="T4" fmla="*/ 0 w 21"/>
                <a:gd name="T5" fmla="*/ 7 h 21"/>
                <a:gd name="T6" fmla="*/ 5 w 21"/>
                <a:gd name="T7" fmla="*/ 19 h 21"/>
                <a:gd name="T8" fmla="*/ 8 w 21"/>
                <a:gd name="T9" fmla="*/ 21 h 21"/>
                <a:gd name="T10" fmla="*/ 13 w 21"/>
                <a:gd name="T11" fmla="*/ 20 h 21"/>
                <a:gd name="T12" fmla="*/ 7 w 21"/>
                <a:gd name="T13" fmla="*/ 7 h 21"/>
                <a:gd name="T14" fmla="*/ 2 w 21"/>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1">
                  <a:moveTo>
                    <a:pt x="2" y="0"/>
                  </a:moveTo>
                  <a:cubicBezTo>
                    <a:pt x="1" y="1"/>
                    <a:pt x="1" y="1"/>
                    <a:pt x="1" y="1"/>
                  </a:cubicBezTo>
                  <a:cubicBezTo>
                    <a:pt x="1" y="1"/>
                    <a:pt x="0" y="4"/>
                    <a:pt x="0" y="7"/>
                  </a:cubicBezTo>
                  <a:cubicBezTo>
                    <a:pt x="0" y="11"/>
                    <a:pt x="0" y="16"/>
                    <a:pt x="5" y="19"/>
                  </a:cubicBezTo>
                  <a:cubicBezTo>
                    <a:pt x="6" y="19"/>
                    <a:pt x="7" y="20"/>
                    <a:pt x="8" y="21"/>
                  </a:cubicBezTo>
                  <a:cubicBezTo>
                    <a:pt x="10" y="20"/>
                    <a:pt x="12" y="20"/>
                    <a:pt x="13" y="20"/>
                  </a:cubicBezTo>
                  <a:cubicBezTo>
                    <a:pt x="21" y="18"/>
                    <a:pt x="16" y="13"/>
                    <a:pt x="7" y="7"/>
                  </a:cubicBezTo>
                  <a:cubicBezTo>
                    <a:pt x="4" y="5"/>
                    <a:pt x="3" y="3"/>
                    <a:pt x="2"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1" name="ïṣḷïďé"/>
            <p:cNvSpPr/>
            <p:nvPr/>
          </p:nvSpPr>
          <p:spPr bwMode="auto">
            <a:xfrm>
              <a:off x="6784976" y="5421313"/>
              <a:ext cx="0" cy="7938"/>
            </a:xfrm>
            <a:custGeom>
              <a:avLst/>
              <a:gdLst>
                <a:gd name="T0" fmla="*/ 0 h 6"/>
                <a:gd name="T1" fmla="*/ 1 h 6"/>
                <a:gd name="T2" fmla="*/ 6 h 6"/>
                <a:gd name="T3" fmla="*/ 0 h 6"/>
              </a:gdLst>
              <a:ahLst/>
              <a:cxnLst>
                <a:cxn ang="0">
                  <a:pos x="0" y="T0"/>
                </a:cxn>
                <a:cxn ang="0">
                  <a:pos x="0" y="T1"/>
                </a:cxn>
                <a:cxn ang="0">
                  <a:pos x="0" y="T2"/>
                </a:cxn>
                <a:cxn ang="0">
                  <a:pos x="0" y="T3"/>
                </a:cxn>
              </a:cxnLst>
              <a:rect l="0" t="0" r="r" b="b"/>
              <a:pathLst>
                <a:path h="6">
                  <a:moveTo>
                    <a:pt x="0" y="0"/>
                  </a:moveTo>
                  <a:cubicBezTo>
                    <a:pt x="0" y="1"/>
                    <a:pt x="0" y="1"/>
                    <a:pt x="0" y="1"/>
                  </a:cubicBezTo>
                  <a:cubicBezTo>
                    <a:pt x="0" y="2"/>
                    <a:pt x="0" y="4"/>
                    <a:pt x="0" y="6"/>
                  </a:cubicBezTo>
                  <a:cubicBezTo>
                    <a:pt x="0" y="4"/>
                    <a:pt x="0" y="2"/>
                    <a:pt x="0" y="0"/>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2" name="ïṣ1ïḍé"/>
            <p:cNvSpPr/>
            <p:nvPr/>
          </p:nvSpPr>
          <p:spPr bwMode="auto">
            <a:xfrm>
              <a:off x="6778626" y="5422901"/>
              <a:ext cx="6350" cy="17463"/>
            </a:xfrm>
            <a:custGeom>
              <a:avLst/>
              <a:gdLst>
                <a:gd name="T0" fmla="*/ 4 w 4"/>
                <a:gd name="T1" fmla="*/ 0 h 13"/>
                <a:gd name="T2" fmla="*/ 1 w 4"/>
                <a:gd name="T3" fmla="*/ 13 h 13"/>
                <a:gd name="T4" fmla="*/ 3 w 4"/>
                <a:gd name="T5" fmla="*/ 9 h 13"/>
                <a:gd name="T6" fmla="*/ 4 w 4"/>
                <a:gd name="T7" fmla="*/ 5 h 13"/>
                <a:gd name="T8" fmla="*/ 4 w 4"/>
                <a:gd name="T9" fmla="*/ 0 h 13"/>
              </a:gdLst>
              <a:ahLst/>
              <a:cxnLst>
                <a:cxn ang="0">
                  <a:pos x="T0" y="T1"/>
                </a:cxn>
                <a:cxn ang="0">
                  <a:pos x="T2" y="T3"/>
                </a:cxn>
                <a:cxn ang="0">
                  <a:pos x="T4" y="T5"/>
                </a:cxn>
                <a:cxn ang="0">
                  <a:pos x="T6" y="T7"/>
                </a:cxn>
                <a:cxn ang="0">
                  <a:pos x="T8" y="T9"/>
                </a:cxn>
              </a:cxnLst>
              <a:rect l="0" t="0" r="r" b="b"/>
              <a:pathLst>
                <a:path w="4" h="13">
                  <a:moveTo>
                    <a:pt x="4" y="0"/>
                  </a:moveTo>
                  <a:cubicBezTo>
                    <a:pt x="1" y="4"/>
                    <a:pt x="0" y="9"/>
                    <a:pt x="1" y="13"/>
                  </a:cubicBezTo>
                  <a:cubicBezTo>
                    <a:pt x="1" y="12"/>
                    <a:pt x="2" y="10"/>
                    <a:pt x="3" y="9"/>
                  </a:cubicBezTo>
                  <a:cubicBezTo>
                    <a:pt x="4" y="8"/>
                    <a:pt x="4" y="7"/>
                    <a:pt x="4" y="5"/>
                  </a:cubicBezTo>
                  <a:cubicBezTo>
                    <a:pt x="4" y="3"/>
                    <a:pt x="4" y="1"/>
                    <a:pt x="4"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3" name="îṩḻídè"/>
            <p:cNvSpPr/>
            <p:nvPr/>
          </p:nvSpPr>
          <p:spPr bwMode="auto">
            <a:xfrm>
              <a:off x="6770688" y="5106988"/>
              <a:ext cx="1588" cy="4763"/>
            </a:xfrm>
            <a:custGeom>
              <a:avLst/>
              <a:gdLst>
                <a:gd name="T0" fmla="*/ 0 w 1"/>
                <a:gd name="T1" fmla="*/ 0 h 4"/>
                <a:gd name="T2" fmla="*/ 0 w 1"/>
                <a:gd name="T3" fmla="*/ 0 h 4"/>
                <a:gd name="T4" fmla="*/ 1 w 1"/>
                <a:gd name="T5" fmla="*/ 4 h 4"/>
                <a:gd name="T6" fmla="*/ 0 w 1"/>
                <a:gd name="T7" fmla="*/ 0 h 4"/>
              </a:gdLst>
              <a:ahLst/>
              <a:cxnLst>
                <a:cxn ang="0">
                  <a:pos x="T0" y="T1"/>
                </a:cxn>
                <a:cxn ang="0">
                  <a:pos x="T2" y="T3"/>
                </a:cxn>
                <a:cxn ang="0">
                  <a:pos x="T4" y="T5"/>
                </a:cxn>
                <a:cxn ang="0">
                  <a:pos x="T6" y="T7"/>
                </a:cxn>
              </a:cxnLst>
              <a:rect l="0" t="0" r="r" b="b"/>
              <a:pathLst>
                <a:path w="1" h="4">
                  <a:moveTo>
                    <a:pt x="0" y="0"/>
                  </a:moveTo>
                  <a:cubicBezTo>
                    <a:pt x="0" y="0"/>
                    <a:pt x="0" y="0"/>
                    <a:pt x="0" y="0"/>
                  </a:cubicBezTo>
                  <a:cubicBezTo>
                    <a:pt x="1" y="2"/>
                    <a:pt x="1" y="3"/>
                    <a:pt x="1" y="4"/>
                  </a:cubicBezTo>
                  <a:cubicBezTo>
                    <a:pt x="1" y="3"/>
                    <a:pt x="1" y="2"/>
                    <a:pt x="0" y="0"/>
                  </a:cubicBezTo>
                </a:path>
              </a:pathLst>
            </a:custGeom>
            <a:solidFill>
              <a:srgbClr val="4A477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4" name="íšľidê"/>
            <p:cNvSpPr/>
            <p:nvPr/>
          </p:nvSpPr>
          <p:spPr bwMode="auto">
            <a:xfrm>
              <a:off x="6765926" y="5106988"/>
              <a:ext cx="6350" cy="23813"/>
            </a:xfrm>
            <a:custGeom>
              <a:avLst/>
              <a:gdLst>
                <a:gd name="T0" fmla="*/ 4 w 5"/>
                <a:gd name="T1" fmla="*/ 0 h 18"/>
                <a:gd name="T2" fmla="*/ 0 w 5"/>
                <a:gd name="T3" fmla="*/ 18 h 18"/>
                <a:gd name="T4" fmla="*/ 5 w 5"/>
                <a:gd name="T5" fmla="*/ 6 h 18"/>
                <a:gd name="T6" fmla="*/ 5 w 5"/>
                <a:gd name="T7" fmla="*/ 4 h 18"/>
                <a:gd name="T8" fmla="*/ 4 w 5"/>
                <a:gd name="T9" fmla="*/ 0 h 18"/>
              </a:gdLst>
              <a:ahLst/>
              <a:cxnLst>
                <a:cxn ang="0">
                  <a:pos x="T0" y="T1"/>
                </a:cxn>
                <a:cxn ang="0">
                  <a:pos x="T2" y="T3"/>
                </a:cxn>
                <a:cxn ang="0">
                  <a:pos x="T4" y="T5"/>
                </a:cxn>
                <a:cxn ang="0">
                  <a:pos x="T6" y="T7"/>
                </a:cxn>
                <a:cxn ang="0">
                  <a:pos x="T8" y="T9"/>
                </a:cxn>
              </a:cxnLst>
              <a:rect l="0" t="0" r="r" b="b"/>
              <a:pathLst>
                <a:path w="5" h="18">
                  <a:moveTo>
                    <a:pt x="4" y="0"/>
                  </a:moveTo>
                  <a:cubicBezTo>
                    <a:pt x="2" y="6"/>
                    <a:pt x="1" y="12"/>
                    <a:pt x="0" y="18"/>
                  </a:cubicBezTo>
                  <a:cubicBezTo>
                    <a:pt x="2" y="13"/>
                    <a:pt x="3" y="9"/>
                    <a:pt x="5" y="6"/>
                  </a:cubicBezTo>
                  <a:cubicBezTo>
                    <a:pt x="5" y="6"/>
                    <a:pt x="5" y="5"/>
                    <a:pt x="5" y="4"/>
                  </a:cubicBezTo>
                  <a:cubicBezTo>
                    <a:pt x="5" y="3"/>
                    <a:pt x="5" y="2"/>
                    <a:pt x="4"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5" name="ïśḷidè"/>
            <p:cNvSpPr/>
            <p:nvPr/>
          </p:nvSpPr>
          <p:spPr bwMode="auto">
            <a:xfrm>
              <a:off x="6948488" y="5064126"/>
              <a:ext cx="3175" cy="14288"/>
            </a:xfrm>
            <a:custGeom>
              <a:avLst/>
              <a:gdLst>
                <a:gd name="T0" fmla="*/ 2 w 2"/>
                <a:gd name="T1" fmla="*/ 0 h 10"/>
                <a:gd name="T2" fmla="*/ 0 w 2"/>
                <a:gd name="T3" fmla="*/ 10 h 10"/>
                <a:gd name="T4" fmla="*/ 1 w 2"/>
                <a:gd name="T5" fmla="*/ 6 h 10"/>
                <a:gd name="T6" fmla="*/ 2 w 2"/>
                <a:gd name="T7" fmla="*/ 0 h 10"/>
              </a:gdLst>
              <a:ahLst/>
              <a:cxnLst>
                <a:cxn ang="0">
                  <a:pos x="T0" y="T1"/>
                </a:cxn>
                <a:cxn ang="0">
                  <a:pos x="T2" y="T3"/>
                </a:cxn>
                <a:cxn ang="0">
                  <a:pos x="T4" y="T5"/>
                </a:cxn>
                <a:cxn ang="0">
                  <a:pos x="T6" y="T7"/>
                </a:cxn>
              </a:cxnLst>
              <a:rect l="0" t="0" r="r" b="b"/>
              <a:pathLst>
                <a:path w="2" h="10">
                  <a:moveTo>
                    <a:pt x="2" y="0"/>
                  </a:moveTo>
                  <a:cubicBezTo>
                    <a:pt x="1" y="4"/>
                    <a:pt x="1" y="7"/>
                    <a:pt x="0" y="10"/>
                  </a:cubicBezTo>
                  <a:cubicBezTo>
                    <a:pt x="1" y="9"/>
                    <a:pt x="1" y="7"/>
                    <a:pt x="1" y="6"/>
                  </a:cubicBezTo>
                  <a:cubicBezTo>
                    <a:pt x="2" y="4"/>
                    <a:pt x="2" y="2"/>
                    <a:pt x="2"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6" name="iṥľíḍé"/>
            <p:cNvSpPr/>
            <p:nvPr/>
          </p:nvSpPr>
          <p:spPr bwMode="auto">
            <a:xfrm>
              <a:off x="6767513" y="5326063"/>
              <a:ext cx="4763" cy="19050"/>
            </a:xfrm>
            <a:custGeom>
              <a:avLst/>
              <a:gdLst>
                <a:gd name="T0" fmla="*/ 3 w 3"/>
                <a:gd name="T1" fmla="*/ 0 h 14"/>
                <a:gd name="T2" fmla="*/ 0 w 3"/>
                <a:gd name="T3" fmla="*/ 14 h 14"/>
                <a:gd name="T4" fmla="*/ 1 w 3"/>
                <a:gd name="T5" fmla="*/ 11 h 14"/>
                <a:gd name="T6" fmla="*/ 3 w 3"/>
                <a:gd name="T7" fmla="*/ 0 h 14"/>
              </a:gdLst>
              <a:ahLst/>
              <a:cxnLst>
                <a:cxn ang="0">
                  <a:pos x="T0" y="T1"/>
                </a:cxn>
                <a:cxn ang="0">
                  <a:pos x="T2" y="T3"/>
                </a:cxn>
                <a:cxn ang="0">
                  <a:pos x="T4" y="T5"/>
                </a:cxn>
                <a:cxn ang="0">
                  <a:pos x="T6" y="T7"/>
                </a:cxn>
              </a:cxnLst>
              <a:rect l="0" t="0" r="r" b="b"/>
              <a:pathLst>
                <a:path w="3" h="14">
                  <a:moveTo>
                    <a:pt x="3" y="0"/>
                  </a:moveTo>
                  <a:cubicBezTo>
                    <a:pt x="1" y="5"/>
                    <a:pt x="0" y="9"/>
                    <a:pt x="0" y="14"/>
                  </a:cubicBezTo>
                  <a:cubicBezTo>
                    <a:pt x="0" y="13"/>
                    <a:pt x="1" y="12"/>
                    <a:pt x="1" y="11"/>
                  </a:cubicBezTo>
                  <a:cubicBezTo>
                    <a:pt x="2" y="8"/>
                    <a:pt x="3" y="4"/>
                    <a:pt x="3"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7" name="íšlïḑè"/>
            <p:cNvSpPr/>
            <p:nvPr/>
          </p:nvSpPr>
          <p:spPr bwMode="auto">
            <a:xfrm>
              <a:off x="6672263" y="5465763"/>
              <a:ext cx="117475" cy="19050"/>
            </a:xfrm>
            <a:custGeom>
              <a:avLst/>
              <a:gdLst>
                <a:gd name="T0" fmla="*/ 4 w 86"/>
                <a:gd name="T1" fmla="*/ 7 h 13"/>
                <a:gd name="T2" fmla="*/ 0 w 86"/>
                <a:gd name="T3" fmla="*/ 13 h 13"/>
                <a:gd name="T4" fmla="*/ 4 w 86"/>
                <a:gd name="T5" fmla="*/ 8 h 13"/>
                <a:gd name="T6" fmla="*/ 4 w 86"/>
                <a:gd name="T7" fmla="*/ 7 h 13"/>
                <a:gd name="T8" fmla="*/ 83 w 86"/>
                <a:gd name="T9" fmla="*/ 0 h 13"/>
                <a:gd name="T10" fmla="*/ 83 w 86"/>
                <a:gd name="T11" fmla="*/ 1 h 13"/>
                <a:gd name="T12" fmla="*/ 86 w 86"/>
                <a:gd name="T13" fmla="*/ 3 h 13"/>
                <a:gd name="T14" fmla="*/ 83 w 86"/>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3">
                  <a:moveTo>
                    <a:pt x="4" y="7"/>
                  </a:moveTo>
                  <a:cubicBezTo>
                    <a:pt x="1" y="8"/>
                    <a:pt x="0" y="10"/>
                    <a:pt x="0" y="13"/>
                  </a:cubicBezTo>
                  <a:cubicBezTo>
                    <a:pt x="1" y="11"/>
                    <a:pt x="2" y="9"/>
                    <a:pt x="4" y="8"/>
                  </a:cubicBezTo>
                  <a:cubicBezTo>
                    <a:pt x="4" y="8"/>
                    <a:pt x="4" y="8"/>
                    <a:pt x="4" y="7"/>
                  </a:cubicBezTo>
                  <a:moveTo>
                    <a:pt x="83" y="0"/>
                  </a:moveTo>
                  <a:cubicBezTo>
                    <a:pt x="83" y="0"/>
                    <a:pt x="83" y="0"/>
                    <a:pt x="83" y="1"/>
                  </a:cubicBezTo>
                  <a:cubicBezTo>
                    <a:pt x="84" y="1"/>
                    <a:pt x="86" y="2"/>
                    <a:pt x="86" y="3"/>
                  </a:cubicBezTo>
                  <a:cubicBezTo>
                    <a:pt x="86" y="1"/>
                    <a:pt x="85" y="0"/>
                    <a:pt x="83" y="0"/>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8" name="iš1iďé"/>
            <p:cNvSpPr/>
            <p:nvPr/>
          </p:nvSpPr>
          <p:spPr bwMode="auto">
            <a:xfrm>
              <a:off x="6672263" y="5467351"/>
              <a:ext cx="117475" cy="65088"/>
            </a:xfrm>
            <a:custGeom>
              <a:avLst/>
              <a:gdLst>
                <a:gd name="T0" fmla="*/ 83 w 86"/>
                <a:gd name="T1" fmla="*/ 0 h 47"/>
                <a:gd name="T2" fmla="*/ 76 w 86"/>
                <a:gd name="T3" fmla="*/ 28 h 47"/>
                <a:gd name="T4" fmla="*/ 18 w 86"/>
                <a:gd name="T5" fmla="*/ 35 h 47"/>
                <a:gd name="T6" fmla="*/ 5 w 86"/>
                <a:gd name="T7" fmla="*/ 11 h 47"/>
                <a:gd name="T8" fmla="*/ 4 w 86"/>
                <a:gd name="T9" fmla="*/ 7 h 47"/>
                <a:gd name="T10" fmla="*/ 0 w 86"/>
                <a:gd name="T11" fmla="*/ 12 h 47"/>
                <a:gd name="T12" fmla="*/ 3 w 86"/>
                <a:gd name="T13" fmla="*/ 22 h 47"/>
                <a:gd name="T14" fmla="*/ 16 w 86"/>
                <a:gd name="T15" fmla="*/ 47 h 47"/>
                <a:gd name="T16" fmla="*/ 74 w 86"/>
                <a:gd name="T17" fmla="*/ 40 h 47"/>
                <a:gd name="T18" fmla="*/ 85 w 86"/>
                <a:gd name="T19" fmla="*/ 4 h 47"/>
                <a:gd name="T20" fmla="*/ 86 w 86"/>
                <a:gd name="T21" fmla="*/ 2 h 47"/>
                <a:gd name="T22" fmla="*/ 83 w 86"/>
                <a:gd name="T23"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47">
                  <a:moveTo>
                    <a:pt x="83" y="0"/>
                  </a:moveTo>
                  <a:cubicBezTo>
                    <a:pt x="80" y="9"/>
                    <a:pt x="78" y="19"/>
                    <a:pt x="76" y="28"/>
                  </a:cubicBezTo>
                  <a:cubicBezTo>
                    <a:pt x="18" y="35"/>
                    <a:pt x="18" y="35"/>
                    <a:pt x="18" y="35"/>
                  </a:cubicBezTo>
                  <a:cubicBezTo>
                    <a:pt x="13" y="27"/>
                    <a:pt x="9" y="19"/>
                    <a:pt x="5" y="11"/>
                  </a:cubicBezTo>
                  <a:cubicBezTo>
                    <a:pt x="5" y="10"/>
                    <a:pt x="4" y="8"/>
                    <a:pt x="4" y="7"/>
                  </a:cubicBezTo>
                  <a:cubicBezTo>
                    <a:pt x="2" y="8"/>
                    <a:pt x="1" y="10"/>
                    <a:pt x="0" y="12"/>
                  </a:cubicBezTo>
                  <a:cubicBezTo>
                    <a:pt x="0" y="15"/>
                    <a:pt x="1" y="18"/>
                    <a:pt x="3" y="22"/>
                  </a:cubicBezTo>
                  <a:cubicBezTo>
                    <a:pt x="7" y="31"/>
                    <a:pt x="11" y="39"/>
                    <a:pt x="16" y="47"/>
                  </a:cubicBezTo>
                  <a:cubicBezTo>
                    <a:pt x="74" y="40"/>
                    <a:pt x="74" y="40"/>
                    <a:pt x="74" y="40"/>
                  </a:cubicBezTo>
                  <a:cubicBezTo>
                    <a:pt x="74" y="40"/>
                    <a:pt x="79" y="10"/>
                    <a:pt x="85" y="4"/>
                  </a:cubicBezTo>
                  <a:cubicBezTo>
                    <a:pt x="85" y="3"/>
                    <a:pt x="86" y="2"/>
                    <a:pt x="86" y="2"/>
                  </a:cubicBezTo>
                  <a:cubicBezTo>
                    <a:pt x="86" y="1"/>
                    <a:pt x="84" y="0"/>
                    <a:pt x="83"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59" name="íṧlïḋê"/>
            <p:cNvSpPr/>
            <p:nvPr/>
          </p:nvSpPr>
          <p:spPr bwMode="auto">
            <a:xfrm>
              <a:off x="6637338" y="5054601"/>
              <a:ext cx="3175" cy="85725"/>
            </a:xfrm>
            <a:custGeom>
              <a:avLst/>
              <a:gdLst>
                <a:gd name="T0" fmla="*/ 2 w 2"/>
                <a:gd name="T1" fmla="*/ 0 h 63"/>
                <a:gd name="T2" fmla="*/ 2 w 2"/>
                <a:gd name="T3" fmla="*/ 0 h 63"/>
                <a:gd name="T4" fmla="*/ 2 w 2"/>
                <a:gd name="T5" fmla="*/ 39 h 63"/>
                <a:gd name="T6" fmla="*/ 1 w 2"/>
                <a:gd name="T7" fmla="*/ 63 h 63"/>
                <a:gd name="T8" fmla="*/ 2 w 2"/>
                <a:gd name="T9" fmla="*/ 41 h 63"/>
                <a:gd name="T10" fmla="*/ 2 w 2"/>
                <a:gd name="T11" fmla="*/ 0 h 63"/>
              </a:gdLst>
              <a:ahLst/>
              <a:cxnLst>
                <a:cxn ang="0">
                  <a:pos x="T0" y="T1"/>
                </a:cxn>
                <a:cxn ang="0">
                  <a:pos x="T2" y="T3"/>
                </a:cxn>
                <a:cxn ang="0">
                  <a:pos x="T4" y="T5"/>
                </a:cxn>
                <a:cxn ang="0">
                  <a:pos x="T6" y="T7"/>
                </a:cxn>
                <a:cxn ang="0">
                  <a:pos x="T8" y="T9"/>
                </a:cxn>
                <a:cxn ang="0">
                  <a:pos x="T10" y="T11"/>
                </a:cxn>
              </a:cxnLst>
              <a:rect l="0" t="0" r="r" b="b"/>
              <a:pathLst>
                <a:path w="2" h="63">
                  <a:moveTo>
                    <a:pt x="2" y="0"/>
                  </a:moveTo>
                  <a:cubicBezTo>
                    <a:pt x="2" y="0"/>
                    <a:pt x="2" y="0"/>
                    <a:pt x="2" y="0"/>
                  </a:cubicBezTo>
                  <a:cubicBezTo>
                    <a:pt x="2" y="39"/>
                    <a:pt x="2" y="39"/>
                    <a:pt x="2" y="39"/>
                  </a:cubicBezTo>
                  <a:cubicBezTo>
                    <a:pt x="1" y="47"/>
                    <a:pt x="0" y="55"/>
                    <a:pt x="1" y="63"/>
                  </a:cubicBezTo>
                  <a:cubicBezTo>
                    <a:pt x="1" y="56"/>
                    <a:pt x="1" y="48"/>
                    <a:pt x="2" y="41"/>
                  </a:cubicBezTo>
                  <a:cubicBezTo>
                    <a:pt x="2" y="0"/>
                    <a:pt x="2" y="0"/>
                    <a:pt x="2" y="0"/>
                  </a:cubicBezTo>
                </a:path>
              </a:pathLst>
            </a:custGeom>
            <a:solidFill>
              <a:srgbClr val="4A477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0" name="iṧļïdé"/>
            <p:cNvSpPr/>
            <p:nvPr/>
          </p:nvSpPr>
          <p:spPr bwMode="auto">
            <a:xfrm>
              <a:off x="6616701" y="4724401"/>
              <a:ext cx="23813" cy="330200"/>
            </a:xfrm>
            <a:custGeom>
              <a:avLst/>
              <a:gdLst>
                <a:gd name="T0" fmla="*/ 1 w 17"/>
                <a:gd name="T1" fmla="*/ 0 h 240"/>
                <a:gd name="T2" fmla="*/ 1 w 17"/>
                <a:gd name="T3" fmla="*/ 0 h 240"/>
                <a:gd name="T4" fmla="*/ 1 w 17"/>
                <a:gd name="T5" fmla="*/ 2 h 240"/>
                <a:gd name="T6" fmla="*/ 2 w 17"/>
                <a:gd name="T7" fmla="*/ 96 h 240"/>
                <a:gd name="T8" fmla="*/ 17 w 17"/>
                <a:gd name="T9" fmla="*/ 233 h 240"/>
                <a:gd name="T10" fmla="*/ 17 w 17"/>
                <a:gd name="T11" fmla="*/ 240 h 240"/>
                <a:gd name="T12" fmla="*/ 17 w 17"/>
                <a:gd name="T13" fmla="*/ 240 h 240"/>
                <a:gd name="T14" fmla="*/ 17 w 17"/>
                <a:gd name="T15" fmla="*/ 234 h 240"/>
                <a:gd name="T16" fmla="*/ 2 w 17"/>
                <a:gd name="T17" fmla="*/ 98 h 240"/>
                <a:gd name="T18" fmla="*/ 1 w 17"/>
                <a:gd name="T19" fmla="*/ 4 h 240"/>
                <a:gd name="T20" fmla="*/ 1 w 17"/>
                <a:gd name="T21" fmla="*/ 4 h 240"/>
                <a:gd name="T22" fmla="*/ 1 w 17"/>
                <a:gd name="T23" fmla="*/ 4 h 240"/>
                <a:gd name="T24" fmla="*/ 1 w 17"/>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240">
                  <a:moveTo>
                    <a:pt x="1" y="0"/>
                  </a:moveTo>
                  <a:cubicBezTo>
                    <a:pt x="1" y="0"/>
                    <a:pt x="1" y="0"/>
                    <a:pt x="1" y="0"/>
                  </a:cubicBezTo>
                  <a:cubicBezTo>
                    <a:pt x="1" y="1"/>
                    <a:pt x="1" y="1"/>
                    <a:pt x="1" y="2"/>
                  </a:cubicBezTo>
                  <a:cubicBezTo>
                    <a:pt x="1" y="27"/>
                    <a:pt x="0" y="67"/>
                    <a:pt x="2" y="96"/>
                  </a:cubicBezTo>
                  <a:cubicBezTo>
                    <a:pt x="4" y="142"/>
                    <a:pt x="17" y="233"/>
                    <a:pt x="17" y="233"/>
                  </a:cubicBezTo>
                  <a:cubicBezTo>
                    <a:pt x="17" y="240"/>
                    <a:pt x="17" y="240"/>
                    <a:pt x="17" y="240"/>
                  </a:cubicBezTo>
                  <a:cubicBezTo>
                    <a:pt x="17" y="240"/>
                    <a:pt x="17" y="240"/>
                    <a:pt x="17" y="240"/>
                  </a:cubicBezTo>
                  <a:cubicBezTo>
                    <a:pt x="17" y="234"/>
                    <a:pt x="17" y="234"/>
                    <a:pt x="17" y="234"/>
                  </a:cubicBezTo>
                  <a:cubicBezTo>
                    <a:pt x="17" y="234"/>
                    <a:pt x="4" y="144"/>
                    <a:pt x="2" y="98"/>
                  </a:cubicBezTo>
                  <a:cubicBezTo>
                    <a:pt x="1" y="69"/>
                    <a:pt x="1" y="29"/>
                    <a:pt x="1" y="4"/>
                  </a:cubicBezTo>
                  <a:cubicBezTo>
                    <a:pt x="1" y="4"/>
                    <a:pt x="1" y="4"/>
                    <a:pt x="1" y="4"/>
                  </a:cubicBezTo>
                  <a:cubicBezTo>
                    <a:pt x="1" y="4"/>
                    <a:pt x="1" y="4"/>
                    <a:pt x="1" y="4"/>
                  </a:cubicBezTo>
                  <a:cubicBezTo>
                    <a:pt x="1" y="2"/>
                    <a:pt x="1" y="1"/>
                    <a:pt x="1" y="0"/>
                  </a:cubicBezTo>
                </a:path>
              </a:pathLst>
            </a:custGeom>
            <a:solidFill>
              <a:srgbClr val="3F7E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161" name="ïṧľïḑê"/>
            <p:cNvSpPr/>
            <p:nvPr/>
          </p:nvSpPr>
          <p:spPr bwMode="auto">
            <a:xfrm>
              <a:off x="6670676" y="5278438"/>
              <a:ext cx="0" cy="4763"/>
            </a:xfrm>
            <a:custGeom>
              <a:avLst/>
              <a:gdLst>
                <a:gd name="T0" fmla="*/ 0 h 3"/>
                <a:gd name="T1" fmla="*/ 0 h 3"/>
                <a:gd name="T2" fmla="*/ 3 h 3"/>
                <a:gd name="T3" fmla="*/ 2 h 3"/>
                <a:gd name="T4" fmla="*/ 0 h 3"/>
              </a:gdLst>
              <a:ahLst/>
              <a:cxnLst>
                <a:cxn ang="0">
                  <a:pos x="0" y="T0"/>
                </a:cxn>
                <a:cxn ang="0">
                  <a:pos x="0" y="T1"/>
                </a:cxn>
                <a:cxn ang="0">
                  <a:pos x="0" y="T2"/>
                </a:cxn>
                <a:cxn ang="0">
                  <a:pos x="0" y="T3"/>
                </a:cxn>
                <a:cxn ang="0">
                  <a:pos x="0" y="T4"/>
                </a:cxn>
              </a:cxnLst>
              <a:rect l="0" t="0" r="r" b="b"/>
              <a:pathLst>
                <a:path h="3">
                  <a:moveTo>
                    <a:pt x="0" y="0"/>
                  </a:moveTo>
                  <a:cubicBezTo>
                    <a:pt x="0" y="0"/>
                    <a:pt x="0" y="0"/>
                    <a:pt x="0" y="0"/>
                  </a:cubicBezTo>
                  <a:cubicBezTo>
                    <a:pt x="0" y="1"/>
                    <a:pt x="0" y="2"/>
                    <a:pt x="0" y="3"/>
                  </a:cubicBezTo>
                  <a:cubicBezTo>
                    <a:pt x="0" y="2"/>
                    <a:pt x="0" y="2"/>
                    <a:pt x="0" y="2"/>
                  </a:cubicBezTo>
                  <a:cubicBezTo>
                    <a:pt x="0" y="1"/>
                    <a:pt x="0" y="0"/>
                    <a:pt x="0" y="0"/>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2" name="i$ḻíde"/>
            <p:cNvSpPr/>
            <p:nvPr/>
          </p:nvSpPr>
          <p:spPr bwMode="auto">
            <a:xfrm>
              <a:off x="6618288" y="4730751"/>
              <a:ext cx="74613" cy="663575"/>
            </a:xfrm>
            <a:custGeom>
              <a:avLst/>
              <a:gdLst>
                <a:gd name="T0" fmla="*/ 2 w 54"/>
                <a:gd name="T1" fmla="*/ 0 h 484"/>
                <a:gd name="T2" fmla="*/ 0 w 54"/>
                <a:gd name="T3" fmla="*/ 0 h 484"/>
                <a:gd name="T4" fmla="*/ 0 w 54"/>
                <a:gd name="T5" fmla="*/ 0 h 484"/>
                <a:gd name="T6" fmla="*/ 1 w 54"/>
                <a:gd name="T7" fmla="*/ 94 h 484"/>
                <a:gd name="T8" fmla="*/ 16 w 54"/>
                <a:gd name="T9" fmla="*/ 230 h 484"/>
                <a:gd name="T10" fmla="*/ 16 w 54"/>
                <a:gd name="T11" fmla="*/ 236 h 484"/>
                <a:gd name="T12" fmla="*/ 16 w 54"/>
                <a:gd name="T13" fmla="*/ 277 h 484"/>
                <a:gd name="T14" fmla="*/ 15 w 54"/>
                <a:gd name="T15" fmla="*/ 299 h 484"/>
                <a:gd name="T16" fmla="*/ 27 w 54"/>
                <a:gd name="T17" fmla="*/ 333 h 484"/>
                <a:gd name="T18" fmla="*/ 30 w 54"/>
                <a:gd name="T19" fmla="*/ 363 h 484"/>
                <a:gd name="T20" fmla="*/ 38 w 54"/>
                <a:gd name="T21" fmla="*/ 399 h 484"/>
                <a:gd name="T22" fmla="*/ 38 w 54"/>
                <a:gd name="T23" fmla="*/ 401 h 484"/>
                <a:gd name="T24" fmla="*/ 38 w 54"/>
                <a:gd name="T25" fmla="*/ 402 h 484"/>
                <a:gd name="T26" fmla="*/ 45 w 54"/>
                <a:gd name="T27" fmla="*/ 449 h 484"/>
                <a:gd name="T28" fmla="*/ 50 w 54"/>
                <a:gd name="T29" fmla="*/ 484 h 484"/>
                <a:gd name="T30" fmla="*/ 52 w 54"/>
                <a:gd name="T31" fmla="*/ 473 h 484"/>
                <a:gd name="T32" fmla="*/ 47 w 54"/>
                <a:gd name="T33" fmla="*/ 438 h 484"/>
                <a:gd name="T34" fmla="*/ 40 w 54"/>
                <a:gd name="T35" fmla="*/ 388 h 484"/>
                <a:gd name="T36" fmla="*/ 32 w 54"/>
                <a:gd name="T37" fmla="*/ 352 h 484"/>
                <a:gd name="T38" fmla="*/ 29 w 54"/>
                <a:gd name="T39" fmla="*/ 321 h 484"/>
                <a:gd name="T40" fmla="*/ 18 w 54"/>
                <a:gd name="T41" fmla="*/ 264 h 484"/>
                <a:gd name="T42" fmla="*/ 18 w 54"/>
                <a:gd name="T43" fmla="*/ 217 h 484"/>
                <a:gd name="T44" fmla="*/ 3 w 54"/>
                <a:gd name="T45" fmla="*/ 81 h 484"/>
                <a:gd name="T46" fmla="*/ 2 w 54"/>
                <a:gd name="T47" fmla="*/ 0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484">
                  <a:moveTo>
                    <a:pt x="2" y="0"/>
                  </a:moveTo>
                  <a:cubicBezTo>
                    <a:pt x="1" y="0"/>
                    <a:pt x="1" y="0"/>
                    <a:pt x="0" y="0"/>
                  </a:cubicBezTo>
                  <a:cubicBezTo>
                    <a:pt x="0" y="0"/>
                    <a:pt x="0" y="0"/>
                    <a:pt x="0" y="0"/>
                  </a:cubicBezTo>
                  <a:cubicBezTo>
                    <a:pt x="0" y="25"/>
                    <a:pt x="0" y="65"/>
                    <a:pt x="1" y="94"/>
                  </a:cubicBezTo>
                  <a:cubicBezTo>
                    <a:pt x="3" y="140"/>
                    <a:pt x="16" y="230"/>
                    <a:pt x="16" y="230"/>
                  </a:cubicBezTo>
                  <a:cubicBezTo>
                    <a:pt x="16" y="236"/>
                    <a:pt x="16" y="236"/>
                    <a:pt x="16" y="236"/>
                  </a:cubicBezTo>
                  <a:cubicBezTo>
                    <a:pt x="16" y="277"/>
                    <a:pt x="16" y="277"/>
                    <a:pt x="16" y="277"/>
                  </a:cubicBezTo>
                  <a:cubicBezTo>
                    <a:pt x="15" y="284"/>
                    <a:pt x="15" y="292"/>
                    <a:pt x="15" y="299"/>
                  </a:cubicBezTo>
                  <a:cubicBezTo>
                    <a:pt x="17" y="311"/>
                    <a:pt x="21" y="323"/>
                    <a:pt x="27" y="333"/>
                  </a:cubicBezTo>
                  <a:cubicBezTo>
                    <a:pt x="30" y="363"/>
                    <a:pt x="30" y="363"/>
                    <a:pt x="30" y="363"/>
                  </a:cubicBezTo>
                  <a:cubicBezTo>
                    <a:pt x="30" y="363"/>
                    <a:pt x="40" y="388"/>
                    <a:pt x="38" y="399"/>
                  </a:cubicBezTo>
                  <a:cubicBezTo>
                    <a:pt x="38" y="399"/>
                    <a:pt x="38" y="400"/>
                    <a:pt x="38" y="401"/>
                  </a:cubicBezTo>
                  <a:cubicBezTo>
                    <a:pt x="38" y="401"/>
                    <a:pt x="38" y="401"/>
                    <a:pt x="38" y="402"/>
                  </a:cubicBezTo>
                  <a:cubicBezTo>
                    <a:pt x="37" y="414"/>
                    <a:pt x="45" y="449"/>
                    <a:pt x="45" y="449"/>
                  </a:cubicBezTo>
                  <a:cubicBezTo>
                    <a:pt x="45" y="449"/>
                    <a:pt x="46" y="483"/>
                    <a:pt x="50" y="484"/>
                  </a:cubicBezTo>
                  <a:cubicBezTo>
                    <a:pt x="53" y="479"/>
                    <a:pt x="54" y="474"/>
                    <a:pt x="52" y="473"/>
                  </a:cubicBezTo>
                  <a:cubicBezTo>
                    <a:pt x="47" y="471"/>
                    <a:pt x="47" y="438"/>
                    <a:pt x="47" y="438"/>
                  </a:cubicBezTo>
                  <a:cubicBezTo>
                    <a:pt x="47" y="438"/>
                    <a:pt x="37" y="398"/>
                    <a:pt x="40" y="388"/>
                  </a:cubicBezTo>
                  <a:cubicBezTo>
                    <a:pt x="42" y="377"/>
                    <a:pt x="32" y="352"/>
                    <a:pt x="32" y="352"/>
                  </a:cubicBezTo>
                  <a:cubicBezTo>
                    <a:pt x="29" y="321"/>
                    <a:pt x="29" y="321"/>
                    <a:pt x="29" y="321"/>
                  </a:cubicBezTo>
                  <a:cubicBezTo>
                    <a:pt x="18" y="304"/>
                    <a:pt x="15" y="284"/>
                    <a:pt x="18" y="264"/>
                  </a:cubicBezTo>
                  <a:cubicBezTo>
                    <a:pt x="18" y="217"/>
                    <a:pt x="18" y="217"/>
                    <a:pt x="18" y="217"/>
                  </a:cubicBezTo>
                  <a:cubicBezTo>
                    <a:pt x="18" y="217"/>
                    <a:pt x="5" y="127"/>
                    <a:pt x="3" y="81"/>
                  </a:cubicBezTo>
                  <a:cubicBezTo>
                    <a:pt x="2" y="56"/>
                    <a:pt x="2" y="24"/>
                    <a:pt x="2"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63" name="iṩlïďe"/>
            <p:cNvSpPr/>
            <p:nvPr/>
          </p:nvSpPr>
          <p:spPr bwMode="auto">
            <a:xfrm>
              <a:off x="6900863" y="5465763"/>
              <a:ext cx="103188" cy="39688"/>
            </a:xfrm>
            <a:custGeom>
              <a:avLst/>
              <a:gdLst>
                <a:gd name="T0" fmla="*/ 76 w 76"/>
                <a:gd name="T1" fmla="*/ 24 h 28"/>
                <a:gd name="T2" fmla="*/ 76 w 76"/>
                <a:gd name="T3" fmla="*/ 24 h 28"/>
                <a:gd name="T4" fmla="*/ 76 w 76"/>
                <a:gd name="T5" fmla="*/ 27 h 28"/>
                <a:gd name="T6" fmla="*/ 76 w 76"/>
                <a:gd name="T7" fmla="*/ 28 h 28"/>
                <a:gd name="T8" fmla="*/ 76 w 76"/>
                <a:gd name="T9" fmla="*/ 24 h 28"/>
                <a:gd name="T10" fmla="*/ 2 w 76"/>
                <a:gd name="T11" fmla="*/ 0 h 28"/>
                <a:gd name="T12" fmla="*/ 0 w 76"/>
                <a:gd name="T13" fmla="*/ 8 h 28"/>
                <a:gd name="T14" fmla="*/ 2 w 76"/>
                <a:gd name="T15" fmla="*/ 1 h 28"/>
                <a:gd name="T16" fmla="*/ 2 w 76"/>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28">
                  <a:moveTo>
                    <a:pt x="76" y="24"/>
                  </a:moveTo>
                  <a:cubicBezTo>
                    <a:pt x="76" y="24"/>
                    <a:pt x="76" y="24"/>
                    <a:pt x="76" y="24"/>
                  </a:cubicBezTo>
                  <a:cubicBezTo>
                    <a:pt x="76" y="27"/>
                    <a:pt x="76" y="27"/>
                    <a:pt x="76" y="27"/>
                  </a:cubicBezTo>
                  <a:cubicBezTo>
                    <a:pt x="76" y="28"/>
                    <a:pt x="76" y="28"/>
                    <a:pt x="76" y="28"/>
                  </a:cubicBezTo>
                  <a:cubicBezTo>
                    <a:pt x="76" y="24"/>
                    <a:pt x="76" y="24"/>
                    <a:pt x="76" y="24"/>
                  </a:cubicBezTo>
                  <a:moveTo>
                    <a:pt x="2" y="0"/>
                  </a:moveTo>
                  <a:cubicBezTo>
                    <a:pt x="1" y="2"/>
                    <a:pt x="0" y="4"/>
                    <a:pt x="0" y="8"/>
                  </a:cubicBezTo>
                  <a:cubicBezTo>
                    <a:pt x="0" y="5"/>
                    <a:pt x="1" y="3"/>
                    <a:pt x="2" y="1"/>
                  </a:cubicBezTo>
                  <a:cubicBezTo>
                    <a:pt x="2" y="1"/>
                    <a:pt x="2" y="1"/>
                    <a:pt x="2" y="0"/>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4" name="ïšliḓè"/>
            <p:cNvSpPr/>
            <p:nvPr/>
          </p:nvSpPr>
          <p:spPr bwMode="auto">
            <a:xfrm>
              <a:off x="7004051" y="5503863"/>
              <a:ext cx="0" cy="7938"/>
            </a:xfrm>
            <a:custGeom>
              <a:avLst/>
              <a:gdLst>
                <a:gd name="T0" fmla="*/ 0 h 6"/>
                <a:gd name="T1" fmla="*/ 6 h 6"/>
                <a:gd name="T2" fmla="*/ 6 h 6"/>
                <a:gd name="T3" fmla="*/ 1 h 6"/>
                <a:gd name="T4" fmla="*/ 0 h 6"/>
              </a:gdLst>
              <a:ahLst/>
              <a:cxnLst>
                <a:cxn ang="0">
                  <a:pos x="0" y="T0"/>
                </a:cxn>
                <a:cxn ang="0">
                  <a:pos x="0" y="T1"/>
                </a:cxn>
                <a:cxn ang="0">
                  <a:pos x="0" y="T2"/>
                </a:cxn>
                <a:cxn ang="0">
                  <a:pos x="0" y="T3"/>
                </a:cxn>
                <a:cxn ang="0">
                  <a:pos x="0" y="T4"/>
                </a:cxn>
              </a:cxnLst>
              <a:rect l="0" t="0" r="r" b="b"/>
              <a:pathLst>
                <a:path h="6">
                  <a:moveTo>
                    <a:pt x="0" y="0"/>
                  </a:moveTo>
                  <a:cubicBezTo>
                    <a:pt x="0" y="6"/>
                    <a:pt x="0" y="6"/>
                    <a:pt x="0" y="6"/>
                  </a:cubicBezTo>
                  <a:cubicBezTo>
                    <a:pt x="0" y="6"/>
                    <a:pt x="0" y="6"/>
                    <a:pt x="0" y="6"/>
                  </a:cubicBezTo>
                  <a:cubicBezTo>
                    <a:pt x="0" y="1"/>
                    <a:pt x="0" y="1"/>
                    <a:pt x="0" y="1"/>
                  </a:cubicBezTo>
                  <a:cubicBezTo>
                    <a:pt x="0" y="1"/>
                    <a:pt x="0" y="1"/>
                    <a:pt x="0" y="0"/>
                  </a:cubicBezTo>
                </a:path>
              </a:pathLst>
            </a:custGeom>
            <a:solidFill>
              <a:srgbClr val="2B27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5" name="ïṡľíḋé"/>
            <p:cNvSpPr/>
            <p:nvPr/>
          </p:nvSpPr>
          <p:spPr bwMode="auto">
            <a:xfrm>
              <a:off x="6900863" y="5467351"/>
              <a:ext cx="103188" cy="58738"/>
            </a:xfrm>
            <a:custGeom>
              <a:avLst/>
              <a:gdLst>
                <a:gd name="T0" fmla="*/ 2 w 76"/>
                <a:gd name="T1" fmla="*/ 0 h 42"/>
                <a:gd name="T2" fmla="*/ 0 w 76"/>
                <a:gd name="T3" fmla="*/ 7 h 42"/>
                <a:gd name="T4" fmla="*/ 10 w 76"/>
                <a:gd name="T5" fmla="*/ 34 h 42"/>
                <a:gd name="T6" fmla="*/ 45 w 76"/>
                <a:gd name="T7" fmla="*/ 42 h 42"/>
                <a:gd name="T8" fmla="*/ 76 w 76"/>
                <a:gd name="T9" fmla="*/ 32 h 42"/>
                <a:gd name="T10" fmla="*/ 76 w 76"/>
                <a:gd name="T11" fmla="*/ 26 h 42"/>
                <a:gd name="T12" fmla="*/ 76 w 76"/>
                <a:gd name="T13" fmla="*/ 23 h 42"/>
                <a:gd name="T14" fmla="*/ 46 w 76"/>
                <a:gd name="T15" fmla="*/ 30 h 42"/>
                <a:gd name="T16" fmla="*/ 11 w 76"/>
                <a:gd name="T17" fmla="*/ 22 h 42"/>
                <a:gd name="T18" fmla="*/ 2 w 76"/>
                <a:gd name="T1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42">
                  <a:moveTo>
                    <a:pt x="2" y="0"/>
                  </a:moveTo>
                  <a:cubicBezTo>
                    <a:pt x="1" y="2"/>
                    <a:pt x="0" y="4"/>
                    <a:pt x="0" y="7"/>
                  </a:cubicBezTo>
                  <a:cubicBezTo>
                    <a:pt x="0" y="15"/>
                    <a:pt x="5" y="28"/>
                    <a:pt x="10" y="34"/>
                  </a:cubicBezTo>
                  <a:cubicBezTo>
                    <a:pt x="13" y="38"/>
                    <a:pt x="29" y="42"/>
                    <a:pt x="45" y="42"/>
                  </a:cubicBezTo>
                  <a:cubicBezTo>
                    <a:pt x="58" y="42"/>
                    <a:pt x="71" y="39"/>
                    <a:pt x="76" y="32"/>
                  </a:cubicBezTo>
                  <a:cubicBezTo>
                    <a:pt x="76" y="26"/>
                    <a:pt x="76" y="26"/>
                    <a:pt x="76" y="26"/>
                  </a:cubicBezTo>
                  <a:cubicBezTo>
                    <a:pt x="76" y="23"/>
                    <a:pt x="76" y="23"/>
                    <a:pt x="76" y="23"/>
                  </a:cubicBezTo>
                  <a:cubicBezTo>
                    <a:pt x="70" y="28"/>
                    <a:pt x="58" y="30"/>
                    <a:pt x="46" y="30"/>
                  </a:cubicBezTo>
                  <a:cubicBezTo>
                    <a:pt x="31" y="30"/>
                    <a:pt x="15" y="27"/>
                    <a:pt x="11" y="22"/>
                  </a:cubicBezTo>
                  <a:cubicBezTo>
                    <a:pt x="7" y="16"/>
                    <a:pt x="4" y="8"/>
                    <a:pt x="2"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6" name="ïṥḻîdê"/>
            <p:cNvSpPr/>
            <p:nvPr/>
          </p:nvSpPr>
          <p:spPr bwMode="auto">
            <a:xfrm>
              <a:off x="7016751" y="5422901"/>
              <a:ext cx="0" cy="4763"/>
            </a:xfrm>
            <a:custGeom>
              <a:avLst/>
              <a:gdLst>
                <a:gd name="T0" fmla="*/ 0 h 4"/>
                <a:gd name="T1" fmla="*/ 4 h 4"/>
                <a:gd name="T2" fmla="*/ 0 h 4"/>
              </a:gdLst>
              <a:ahLst/>
              <a:cxnLst>
                <a:cxn ang="0">
                  <a:pos x="0" y="T0"/>
                </a:cxn>
                <a:cxn ang="0">
                  <a:pos x="0" y="T1"/>
                </a:cxn>
                <a:cxn ang="0">
                  <a:pos x="0" y="T2"/>
                </a:cxn>
              </a:cxnLst>
              <a:rect l="0" t="0" r="r" b="b"/>
              <a:pathLst>
                <a:path h="4">
                  <a:moveTo>
                    <a:pt x="0" y="0"/>
                  </a:moveTo>
                  <a:cubicBezTo>
                    <a:pt x="0" y="2"/>
                    <a:pt x="0" y="3"/>
                    <a:pt x="0" y="4"/>
                  </a:cubicBezTo>
                  <a:cubicBezTo>
                    <a:pt x="0" y="3"/>
                    <a:pt x="0" y="2"/>
                    <a:pt x="0" y="0"/>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7" name="iśliḓê"/>
            <p:cNvSpPr/>
            <p:nvPr/>
          </p:nvSpPr>
          <p:spPr bwMode="auto">
            <a:xfrm>
              <a:off x="7007226" y="5422901"/>
              <a:ext cx="9525" cy="30163"/>
            </a:xfrm>
            <a:custGeom>
              <a:avLst/>
              <a:gdLst>
                <a:gd name="T0" fmla="*/ 7 w 7"/>
                <a:gd name="T1" fmla="*/ 0 h 22"/>
                <a:gd name="T2" fmla="*/ 7 w 7"/>
                <a:gd name="T3" fmla="*/ 1 h 22"/>
                <a:gd name="T4" fmla="*/ 0 w 7"/>
                <a:gd name="T5" fmla="*/ 15 h 22"/>
                <a:gd name="T6" fmla="*/ 0 w 7"/>
                <a:gd name="T7" fmla="*/ 22 h 22"/>
                <a:gd name="T8" fmla="*/ 5 w 7"/>
                <a:gd name="T9" fmla="*/ 12 h 22"/>
                <a:gd name="T10" fmla="*/ 7 w 7"/>
                <a:gd name="T11" fmla="*/ 4 h 22"/>
                <a:gd name="T12" fmla="*/ 7 w 7"/>
                <a:gd name="T13" fmla="*/ 0 h 22"/>
                <a:gd name="T14" fmla="*/ 7 w 7"/>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2">
                  <a:moveTo>
                    <a:pt x="7" y="0"/>
                  </a:moveTo>
                  <a:cubicBezTo>
                    <a:pt x="7" y="1"/>
                    <a:pt x="7" y="1"/>
                    <a:pt x="7" y="1"/>
                  </a:cubicBezTo>
                  <a:cubicBezTo>
                    <a:pt x="4" y="5"/>
                    <a:pt x="2" y="10"/>
                    <a:pt x="0" y="15"/>
                  </a:cubicBezTo>
                  <a:cubicBezTo>
                    <a:pt x="0" y="22"/>
                    <a:pt x="0" y="22"/>
                    <a:pt x="0" y="22"/>
                  </a:cubicBezTo>
                  <a:cubicBezTo>
                    <a:pt x="1" y="19"/>
                    <a:pt x="3" y="16"/>
                    <a:pt x="5" y="12"/>
                  </a:cubicBezTo>
                  <a:cubicBezTo>
                    <a:pt x="6" y="10"/>
                    <a:pt x="6" y="7"/>
                    <a:pt x="7" y="4"/>
                  </a:cubicBezTo>
                  <a:cubicBezTo>
                    <a:pt x="7" y="3"/>
                    <a:pt x="7" y="2"/>
                    <a:pt x="7" y="0"/>
                  </a:cubicBezTo>
                  <a:cubicBezTo>
                    <a:pt x="7" y="0"/>
                    <a:pt x="7" y="0"/>
                    <a:pt x="7"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8" name="îSḷiḑé"/>
            <p:cNvSpPr/>
            <p:nvPr/>
          </p:nvSpPr>
          <p:spPr bwMode="auto">
            <a:xfrm>
              <a:off x="6881813" y="5335588"/>
              <a:ext cx="3175" cy="28575"/>
            </a:xfrm>
            <a:custGeom>
              <a:avLst/>
              <a:gdLst>
                <a:gd name="T0" fmla="*/ 2 w 2"/>
                <a:gd name="T1" fmla="*/ 0 h 20"/>
                <a:gd name="T2" fmla="*/ 0 w 2"/>
                <a:gd name="T3" fmla="*/ 20 h 20"/>
                <a:gd name="T4" fmla="*/ 2 w 2"/>
                <a:gd name="T5" fmla="*/ 2 h 20"/>
                <a:gd name="T6" fmla="*/ 2 w 2"/>
                <a:gd name="T7" fmla="*/ 0 h 20"/>
              </a:gdLst>
              <a:ahLst/>
              <a:cxnLst>
                <a:cxn ang="0">
                  <a:pos x="T0" y="T1"/>
                </a:cxn>
                <a:cxn ang="0">
                  <a:pos x="T2" y="T3"/>
                </a:cxn>
                <a:cxn ang="0">
                  <a:pos x="T4" y="T5"/>
                </a:cxn>
                <a:cxn ang="0">
                  <a:pos x="T6" y="T7"/>
                </a:cxn>
              </a:cxnLst>
              <a:rect l="0" t="0" r="r" b="b"/>
              <a:pathLst>
                <a:path w="2" h="20">
                  <a:moveTo>
                    <a:pt x="2" y="0"/>
                  </a:moveTo>
                  <a:cubicBezTo>
                    <a:pt x="1" y="3"/>
                    <a:pt x="0" y="11"/>
                    <a:pt x="0" y="20"/>
                  </a:cubicBezTo>
                  <a:cubicBezTo>
                    <a:pt x="0" y="12"/>
                    <a:pt x="1" y="5"/>
                    <a:pt x="2" y="2"/>
                  </a:cubicBezTo>
                  <a:cubicBezTo>
                    <a:pt x="2" y="1"/>
                    <a:pt x="2" y="1"/>
                    <a:pt x="2" y="0"/>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69" name="îśḻîde"/>
            <p:cNvSpPr/>
            <p:nvPr/>
          </p:nvSpPr>
          <p:spPr bwMode="auto">
            <a:xfrm>
              <a:off x="6881813" y="5338763"/>
              <a:ext cx="44450" cy="95250"/>
            </a:xfrm>
            <a:custGeom>
              <a:avLst/>
              <a:gdLst>
                <a:gd name="T0" fmla="*/ 2 w 32"/>
                <a:gd name="T1" fmla="*/ 0 h 69"/>
                <a:gd name="T2" fmla="*/ 0 w 32"/>
                <a:gd name="T3" fmla="*/ 18 h 69"/>
                <a:gd name="T4" fmla="*/ 9 w 32"/>
                <a:gd name="T5" fmla="*/ 56 h 69"/>
                <a:gd name="T6" fmla="*/ 27 w 32"/>
                <a:gd name="T7" fmla="*/ 69 h 69"/>
                <a:gd name="T8" fmla="*/ 32 w 32"/>
                <a:gd name="T9" fmla="*/ 58 h 69"/>
                <a:gd name="T10" fmla="*/ 31 w 32"/>
                <a:gd name="T11" fmla="*/ 58 h 69"/>
                <a:gd name="T12" fmla="*/ 11 w 32"/>
                <a:gd name="T13" fmla="*/ 44 h 69"/>
                <a:gd name="T14" fmla="*/ 2 w 32"/>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69">
                  <a:moveTo>
                    <a:pt x="2" y="0"/>
                  </a:moveTo>
                  <a:cubicBezTo>
                    <a:pt x="1" y="3"/>
                    <a:pt x="0" y="10"/>
                    <a:pt x="0" y="18"/>
                  </a:cubicBezTo>
                  <a:cubicBezTo>
                    <a:pt x="0" y="31"/>
                    <a:pt x="1" y="47"/>
                    <a:pt x="9" y="56"/>
                  </a:cubicBezTo>
                  <a:cubicBezTo>
                    <a:pt x="18" y="66"/>
                    <a:pt x="24" y="69"/>
                    <a:pt x="27" y="69"/>
                  </a:cubicBezTo>
                  <a:cubicBezTo>
                    <a:pt x="29" y="66"/>
                    <a:pt x="31" y="62"/>
                    <a:pt x="32" y="58"/>
                  </a:cubicBezTo>
                  <a:cubicBezTo>
                    <a:pt x="32" y="58"/>
                    <a:pt x="32" y="58"/>
                    <a:pt x="31" y="58"/>
                  </a:cubicBezTo>
                  <a:cubicBezTo>
                    <a:pt x="29" y="58"/>
                    <a:pt x="22" y="57"/>
                    <a:pt x="11" y="44"/>
                  </a:cubicBezTo>
                  <a:cubicBezTo>
                    <a:pt x="2" y="34"/>
                    <a:pt x="1" y="14"/>
                    <a:pt x="2"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0" name="íŝḻiďe"/>
            <p:cNvSpPr/>
            <p:nvPr/>
          </p:nvSpPr>
          <p:spPr bwMode="auto">
            <a:xfrm>
              <a:off x="6832601" y="5091113"/>
              <a:ext cx="1588" cy="19050"/>
            </a:xfrm>
            <a:custGeom>
              <a:avLst/>
              <a:gdLst>
                <a:gd name="T0" fmla="*/ 0 w 1"/>
                <a:gd name="T1" fmla="*/ 0 h 13"/>
                <a:gd name="T2" fmla="*/ 0 w 1"/>
                <a:gd name="T3" fmla="*/ 6 h 13"/>
                <a:gd name="T4" fmla="*/ 0 w 1"/>
                <a:gd name="T5" fmla="*/ 13 h 13"/>
                <a:gd name="T6" fmla="*/ 0 w 1"/>
                <a:gd name="T7" fmla="*/ 7 h 13"/>
                <a:gd name="T8" fmla="*/ 0 w 1"/>
                <a:gd name="T9" fmla="*/ 0 h 13"/>
              </a:gdLst>
              <a:ahLst/>
              <a:cxnLst>
                <a:cxn ang="0">
                  <a:pos x="T0" y="T1"/>
                </a:cxn>
                <a:cxn ang="0">
                  <a:pos x="T2" y="T3"/>
                </a:cxn>
                <a:cxn ang="0">
                  <a:pos x="T4" y="T5"/>
                </a:cxn>
                <a:cxn ang="0">
                  <a:pos x="T6" y="T7"/>
                </a:cxn>
                <a:cxn ang="0">
                  <a:pos x="T8" y="T9"/>
                </a:cxn>
              </a:cxnLst>
              <a:rect l="0" t="0" r="r" b="b"/>
              <a:pathLst>
                <a:path w="1" h="13">
                  <a:moveTo>
                    <a:pt x="0" y="0"/>
                  </a:moveTo>
                  <a:cubicBezTo>
                    <a:pt x="0" y="2"/>
                    <a:pt x="0" y="4"/>
                    <a:pt x="0" y="6"/>
                  </a:cubicBezTo>
                  <a:cubicBezTo>
                    <a:pt x="0" y="8"/>
                    <a:pt x="0" y="11"/>
                    <a:pt x="0" y="13"/>
                  </a:cubicBezTo>
                  <a:cubicBezTo>
                    <a:pt x="0" y="11"/>
                    <a:pt x="0" y="9"/>
                    <a:pt x="0" y="7"/>
                  </a:cubicBezTo>
                  <a:cubicBezTo>
                    <a:pt x="1" y="4"/>
                    <a:pt x="1" y="2"/>
                    <a:pt x="0" y="0"/>
                  </a:cubicBezTo>
                </a:path>
              </a:pathLst>
            </a:custGeom>
            <a:solidFill>
              <a:srgbClr val="4A477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1" name="îŝḻíḍé"/>
            <p:cNvSpPr/>
            <p:nvPr/>
          </p:nvSpPr>
          <p:spPr bwMode="auto">
            <a:xfrm>
              <a:off x="6884988" y="5286376"/>
              <a:ext cx="1588" cy="39688"/>
            </a:xfrm>
            <a:custGeom>
              <a:avLst/>
              <a:gdLst>
                <a:gd name="T0" fmla="*/ 1 w 1"/>
                <a:gd name="T1" fmla="*/ 18 h 29"/>
                <a:gd name="T2" fmla="*/ 1 w 1"/>
                <a:gd name="T3" fmla="*/ 29 h 29"/>
                <a:gd name="T4" fmla="*/ 1 w 1"/>
                <a:gd name="T5" fmla="*/ 29 h 29"/>
                <a:gd name="T6" fmla="*/ 1 w 1"/>
                <a:gd name="T7" fmla="*/ 18 h 29"/>
                <a:gd name="T8" fmla="*/ 0 w 1"/>
                <a:gd name="T9" fmla="*/ 0 h 29"/>
                <a:gd name="T10" fmla="*/ 0 w 1"/>
                <a:gd name="T11" fmla="*/ 1 h 29"/>
                <a:gd name="T12" fmla="*/ 0 w 1"/>
                <a:gd name="T13" fmla="*/ 1 h 29"/>
                <a:gd name="T14" fmla="*/ 0 w 1"/>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29">
                  <a:moveTo>
                    <a:pt x="1" y="18"/>
                  </a:moveTo>
                  <a:cubicBezTo>
                    <a:pt x="1" y="22"/>
                    <a:pt x="1" y="25"/>
                    <a:pt x="1" y="29"/>
                  </a:cubicBezTo>
                  <a:cubicBezTo>
                    <a:pt x="1" y="29"/>
                    <a:pt x="1" y="29"/>
                    <a:pt x="1" y="29"/>
                  </a:cubicBezTo>
                  <a:cubicBezTo>
                    <a:pt x="1" y="26"/>
                    <a:pt x="1" y="22"/>
                    <a:pt x="1" y="18"/>
                  </a:cubicBezTo>
                  <a:moveTo>
                    <a:pt x="0" y="0"/>
                  </a:moveTo>
                  <a:cubicBezTo>
                    <a:pt x="0" y="0"/>
                    <a:pt x="0" y="1"/>
                    <a:pt x="0" y="1"/>
                  </a:cubicBezTo>
                  <a:cubicBezTo>
                    <a:pt x="0" y="1"/>
                    <a:pt x="0" y="1"/>
                    <a:pt x="0" y="1"/>
                  </a:cubicBezTo>
                  <a:cubicBezTo>
                    <a:pt x="0" y="0"/>
                    <a:pt x="0" y="0"/>
                    <a:pt x="0" y="0"/>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2" name="íṣľíḓé"/>
            <p:cNvSpPr/>
            <p:nvPr/>
          </p:nvSpPr>
          <p:spPr bwMode="auto">
            <a:xfrm>
              <a:off x="6767513" y="4924426"/>
              <a:ext cx="123825" cy="401638"/>
            </a:xfrm>
            <a:custGeom>
              <a:avLst/>
              <a:gdLst>
                <a:gd name="T0" fmla="*/ 9 w 90"/>
                <a:gd name="T1" fmla="*/ 0 h 293"/>
                <a:gd name="T2" fmla="*/ 1 w 90"/>
                <a:gd name="T3" fmla="*/ 23 h 293"/>
                <a:gd name="T4" fmla="*/ 0 w 90"/>
                <a:gd name="T5" fmla="*/ 30 h 293"/>
                <a:gd name="T6" fmla="*/ 7 w 90"/>
                <a:gd name="T7" fmla="*/ 12 h 293"/>
                <a:gd name="T8" fmla="*/ 23 w 90"/>
                <a:gd name="T9" fmla="*/ 51 h 293"/>
                <a:gd name="T10" fmla="*/ 39 w 90"/>
                <a:gd name="T11" fmla="*/ 103 h 293"/>
                <a:gd name="T12" fmla="*/ 47 w 90"/>
                <a:gd name="T13" fmla="*/ 122 h 293"/>
                <a:gd name="T14" fmla="*/ 47 w 90"/>
                <a:gd name="T15" fmla="*/ 129 h 293"/>
                <a:gd name="T16" fmla="*/ 47 w 90"/>
                <a:gd name="T17" fmla="*/ 135 h 293"/>
                <a:gd name="T18" fmla="*/ 52 w 90"/>
                <a:gd name="T19" fmla="*/ 148 h 293"/>
                <a:gd name="T20" fmla="*/ 63 w 90"/>
                <a:gd name="T21" fmla="*/ 179 h 293"/>
                <a:gd name="T22" fmla="*/ 70 w 90"/>
                <a:gd name="T23" fmla="*/ 197 h 293"/>
                <a:gd name="T24" fmla="*/ 82 w 90"/>
                <a:gd name="T25" fmla="*/ 239 h 293"/>
                <a:gd name="T26" fmla="*/ 85 w 90"/>
                <a:gd name="T27" fmla="*/ 264 h 293"/>
                <a:gd name="T28" fmla="*/ 85 w 90"/>
                <a:gd name="T29" fmla="*/ 265 h 293"/>
                <a:gd name="T30" fmla="*/ 86 w 90"/>
                <a:gd name="T31" fmla="*/ 282 h 293"/>
                <a:gd name="T32" fmla="*/ 86 w 90"/>
                <a:gd name="T33" fmla="*/ 293 h 293"/>
                <a:gd name="T34" fmla="*/ 87 w 90"/>
                <a:gd name="T35" fmla="*/ 289 h 293"/>
                <a:gd name="T36" fmla="*/ 87 w 90"/>
                <a:gd name="T37" fmla="*/ 253 h 293"/>
                <a:gd name="T38" fmla="*/ 84 w 90"/>
                <a:gd name="T39" fmla="*/ 227 h 293"/>
                <a:gd name="T40" fmla="*/ 72 w 90"/>
                <a:gd name="T41" fmla="*/ 186 h 293"/>
                <a:gd name="T42" fmla="*/ 65 w 90"/>
                <a:gd name="T43" fmla="*/ 167 h 293"/>
                <a:gd name="T44" fmla="*/ 54 w 90"/>
                <a:gd name="T45" fmla="*/ 137 h 293"/>
                <a:gd name="T46" fmla="*/ 49 w 90"/>
                <a:gd name="T47" fmla="*/ 116 h 293"/>
                <a:gd name="T48" fmla="*/ 41 w 90"/>
                <a:gd name="T49" fmla="*/ 91 h 293"/>
                <a:gd name="T50" fmla="*/ 25 w 90"/>
                <a:gd name="T51" fmla="*/ 39 h 293"/>
                <a:gd name="T52" fmla="*/ 9 w 90"/>
                <a:gd name="T5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0" h="293">
                  <a:moveTo>
                    <a:pt x="9" y="0"/>
                  </a:moveTo>
                  <a:cubicBezTo>
                    <a:pt x="1" y="23"/>
                    <a:pt x="1" y="23"/>
                    <a:pt x="1" y="23"/>
                  </a:cubicBezTo>
                  <a:cubicBezTo>
                    <a:pt x="1" y="23"/>
                    <a:pt x="1" y="25"/>
                    <a:pt x="0" y="30"/>
                  </a:cubicBezTo>
                  <a:cubicBezTo>
                    <a:pt x="7" y="12"/>
                    <a:pt x="7" y="12"/>
                    <a:pt x="7" y="12"/>
                  </a:cubicBezTo>
                  <a:cubicBezTo>
                    <a:pt x="23" y="51"/>
                    <a:pt x="23" y="51"/>
                    <a:pt x="23" y="51"/>
                  </a:cubicBezTo>
                  <a:cubicBezTo>
                    <a:pt x="39" y="103"/>
                    <a:pt x="39" y="103"/>
                    <a:pt x="39" y="103"/>
                  </a:cubicBezTo>
                  <a:cubicBezTo>
                    <a:pt x="39" y="103"/>
                    <a:pt x="46" y="112"/>
                    <a:pt x="47" y="122"/>
                  </a:cubicBezTo>
                  <a:cubicBezTo>
                    <a:pt x="48" y="124"/>
                    <a:pt x="48" y="126"/>
                    <a:pt x="47" y="129"/>
                  </a:cubicBezTo>
                  <a:cubicBezTo>
                    <a:pt x="47" y="131"/>
                    <a:pt x="47" y="133"/>
                    <a:pt x="47" y="135"/>
                  </a:cubicBezTo>
                  <a:cubicBezTo>
                    <a:pt x="48" y="140"/>
                    <a:pt x="50" y="144"/>
                    <a:pt x="52" y="148"/>
                  </a:cubicBezTo>
                  <a:cubicBezTo>
                    <a:pt x="52" y="148"/>
                    <a:pt x="56" y="173"/>
                    <a:pt x="63" y="179"/>
                  </a:cubicBezTo>
                  <a:cubicBezTo>
                    <a:pt x="70" y="185"/>
                    <a:pt x="70" y="197"/>
                    <a:pt x="70" y="197"/>
                  </a:cubicBezTo>
                  <a:cubicBezTo>
                    <a:pt x="70" y="197"/>
                    <a:pt x="78" y="233"/>
                    <a:pt x="82" y="239"/>
                  </a:cubicBezTo>
                  <a:cubicBezTo>
                    <a:pt x="85" y="244"/>
                    <a:pt x="85" y="260"/>
                    <a:pt x="85" y="264"/>
                  </a:cubicBezTo>
                  <a:cubicBezTo>
                    <a:pt x="85" y="264"/>
                    <a:pt x="85" y="264"/>
                    <a:pt x="85" y="265"/>
                  </a:cubicBezTo>
                  <a:cubicBezTo>
                    <a:pt x="86" y="271"/>
                    <a:pt x="86" y="276"/>
                    <a:pt x="86" y="282"/>
                  </a:cubicBezTo>
                  <a:cubicBezTo>
                    <a:pt x="86" y="286"/>
                    <a:pt x="86" y="290"/>
                    <a:pt x="86" y="293"/>
                  </a:cubicBezTo>
                  <a:cubicBezTo>
                    <a:pt x="87" y="291"/>
                    <a:pt x="87" y="290"/>
                    <a:pt x="87" y="289"/>
                  </a:cubicBezTo>
                  <a:cubicBezTo>
                    <a:pt x="90" y="281"/>
                    <a:pt x="87" y="253"/>
                    <a:pt x="87" y="253"/>
                  </a:cubicBezTo>
                  <a:cubicBezTo>
                    <a:pt x="87" y="253"/>
                    <a:pt x="88" y="234"/>
                    <a:pt x="84" y="227"/>
                  </a:cubicBezTo>
                  <a:cubicBezTo>
                    <a:pt x="80" y="221"/>
                    <a:pt x="72" y="186"/>
                    <a:pt x="72" y="186"/>
                  </a:cubicBezTo>
                  <a:cubicBezTo>
                    <a:pt x="72" y="186"/>
                    <a:pt x="72" y="174"/>
                    <a:pt x="65" y="167"/>
                  </a:cubicBezTo>
                  <a:cubicBezTo>
                    <a:pt x="58" y="161"/>
                    <a:pt x="54" y="137"/>
                    <a:pt x="54" y="137"/>
                  </a:cubicBezTo>
                  <a:cubicBezTo>
                    <a:pt x="50" y="130"/>
                    <a:pt x="48" y="123"/>
                    <a:pt x="49" y="116"/>
                  </a:cubicBezTo>
                  <a:cubicBezTo>
                    <a:pt x="51" y="104"/>
                    <a:pt x="41" y="91"/>
                    <a:pt x="41" y="91"/>
                  </a:cubicBezTo>
                  <a:cubicBezTo>
                    <a:pt x="25" y="39"/>
                    <a:pt x="25" y="39"/>
                    <a:pt x="25" y="39"/>
                  </a:cubicBezTo>
                  <a:cubicBezTo>
                    <a:pt x="9" y="0"/>
                    <a:pt x="9" y="0"/>
                    <a:pt x="9" y="0"/>
                  </a:cubicBezTo>
                </a:path>
              </a:pathLst>
            </a:custGeom>
            <a:solidFill>
              <a:srgbClr val="4240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73" name="ïṧ1íḑê"/>
            <p:cNvSpPr/>
            <p:nvPr/>
          </p:nvSpPr>
          <p:spPr bwMode="auto">
            <a:xfrm>
              <a:off x="6869113" y="4005263"/>
              <a:ext cx="82550" cy="111125"/>
            </a:xfrm>
            <a:custGeom>
              <a:avLst/>
              <a:gdLst>
                <a:gd name="T0" fmla="*/ 52 w 59"/>
                <a:gd name="T1" fmla="*/ 48 h 81"/>
                <a:gd name="T2" fmla="*/ 48 w 59"/>
                <a:gd name="T3" fmla="*/ 66 h 81"/>
                <a:gd name="T4" fmla="*/ 48 w 59"/>
                <a:gd name="T5" fmla="*/ 74 h 81"/>
                <a:gd name="T6" fmla="*/ 48 w 59"/>
                <a:gd name="T7" fmla="*/ 79 h 81"/>
                <a:gd name="T8" fmla="*/ 28 w 59"/>
                <a:gd name="T9" fmla="*/ 81 h 81"/>
                <a:gd name="T10" fmla="*/ 26 w 59"/>
                <a:gd name="T11" fmla="*/ 77 h 81"/>
                <a:gd name="T12" fmla="*/ 10 w 59"/>
                <a:gd name="T13" fmla="*/ 52 h 81"/>
                <a:gd name="T14" fmla="*/ 8 w 59"/>
                <a:gd name="T15" fmla="*/ 3 h 81"/>
                <a:gd name="T16" fmla="*/ 19 w 59"/>
                <a:gd name="T17" fmla="*/ 13 h 81"/>
                <a:gd name="T18" fmla="*/ 52 w 59"/>
                <a:gd name="T19" fmla="*/ 4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81">
                  <a:moveTo>
                    <a:pt x="52" y="48"/>
                  </a:moveTo>
                  <a:cubicBezTo>
                    <a:pt x="48" y="66"/>
                    <a:pt x="48" y="66"/>
                    <a:pt x="48" y="66"/>
                  </a:cubicBezTo>
                  <a:cubicBezTo>
                    <a:pt x="48" y="74"/>
                    <a:pt x="48" y="74"/>
                    <a:pt x="48" y="74"/>
                  </a:cubicBezTo>
                  <a:cubicBezTo>
                    <a:pt x="48" y="79"/>
                    <a:pt x="48" y="79"/>
                    <a:pt x="48" y="79"/>
                  </a:cubicBezTo>
                  <a:cubicBezTo>
                    <a:pt x="28" y="81"/>
                    <a:pt x="28" y="81"/>
                    <a:pt x="28" y="81"/>
                  </a:cubicBezTo>
                  <a:cubicBezTo>
                    <a:pt x="26" y="77"/>
                    <a:pt x="26" y="77"/>
                    <a:pt x="26" y="77"/>
                  </a:cubicBezTo>
                  <a:cubicBezTo>
                    <a:pt x="22" y="70"/>
                    <a:pt x="13" y="55"/>
                    <a:pt x="10" y="52"/>
                  </a:cubicBezTo>
                  <a:cubicBezTo>
                    <a:pt x="7" y="49"/>
                    <a:pt x="0" y="0"/>
                    <a:pt x="8" y="3"/>
                  </a:cubicBezTo>
                  <a:cubicBezTo>
                    <a:pt x="13" y="5"/>
                    <a:pt x="17" y="9"/>
                    <a:pt x="19" y="13"/>
                  </a:cubicBezTo>
                  <a:cubicBezTo>
                    <a:pt x="19" y="13"/>
                    <a:pt x="59" y="17"/>
                    <a:pt x="52" y="48"/>
                  </a:cubicBezTo>
                </a:path>
              </a:pathLst>
            </a:custGeom>
            <a:solidFill>
              <a:srgbClr val="FFCD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4" name="îṧḷîďê"/>
            <p:cNvSpPr/>
            <p:nvPr/>
          </p:nvSpPr>
          <p:spPr bwMode="auto">
            <a:xfrm>
              <a:off x="6935788" y="4106863"/>
              <a:ext cx="0" cy="1588"/>
            </a:xfrm>
            <a:custGeom>
              <a:avLst/>
              <a:gdLst>
                <a:gd name="T0" fmla="*/ 0 h 1"/>
                <a:gd name="T1" fmla="*/ 0 h 1"/>
                <a:gd name="T2" fmla="*/ 1 h 1"/>
                <a:gd name="T3" fmla="*/ 1 h 1"/>
                <a:gd name="T4" fmla="*/ 0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0"/>
                    <a:pt x="0" y="0"/>
                    <a:pt x="0" y="0"/>
                  </a:cubicBezTo>
                  <a:cubicBezTo>
                    <a:pt x="0" y="1"/>
                    <a:pt x="0" y="1"/>
                    <a:pt x="0" y="1"/>
                  </a:cubicBezTo>
                  <a:cubicBezTo>
                    <a:pt x="0" y="1"/>
                    <a:pt x="0" y="1"/>
                    <a:pt x="0" y="1"/>
                  </a:cubicBezTo>
                  <a:cubicBezTo>
                    <a:pt x="0" y="0"/>
                    <a:pt x="0" y="0"/>
                    <a:pt x="0" y="0"/>
                  </a:cubicBezTo>
                  <a:cubicBezTo>
                    <a:pt x="0" y="0"/>
                    <a:pt x="0" y="0"/>
                    <a:pt x="0" y="0"/>
                  </a:cubicBezTo>
                </a:path>
              </a:pathLst>
            </a:custGeom>
            <a:solidFill>
              <a:srgbClr val="35396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5" name="ïṡľîḋè"/>
            <p:cNvSpPr/>
            <p:nvPr/>
          </p:nvSpPr>
          <p:spPr bwMode="auto">
            <a:xfrm>
              <a:off x="6905626" y="4102101"/>
              <a:ext cx="30163" cy="9525"/>
            </a:xfrm>
            <a:custGeom>
              <a:avLst/>
              <a:gdLst>
                <a:gd name="T0" fmla="*/ 14 w 22"/>
                <a:gd name="T1" fmla="*/ 0 h 7"/>
                <a:gd name="T2" fmla="*/ 0 w 22"/>
                <a:gd name="T3" fmla="*/ 6 h 7"/>
                <a:gd name="T4" fmla="*/ 1 w 22"/>
                <a:gd name="T5" fmla="*/ 7 h 7"/>
                <a:gd name="T6" fmla="*/ 14 w 22"/>
                <a:gd name="T7" fmla="*/ 2 h 7"/>
                <a:gd name="T8" fmla="*/ 22 w 22"/>
                <a:gd name="T9" fmla="*/ 4 h 7"/>
                <a:gd name="T10" fmla="*/ 22 w 22"/>
                <a:gd name="T11" fmla="*/ 3 h 7"/>
                <a:gd name="T12" fmla="*/ 22 w 22"/>
                <a:gd name="T13" fmla="*/ 3 h 7"/>
                <a:gd name="T14" fmla="*/ 14 w 22"/>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7">
                  <a:moveTo>
                    <a:pt x="14" y="0"/>
                  </a:moveTo>
                  <a:cubicBezTo>
                    <a:pt x="9" y="0"/>
                    <a:pt x="4" y="2"/>
                    <a:pt x="0" y="6"/>
                  </a:cubicBezTo>
                  <a:cubicBezTo>
                    <a:pt x="1" y="7"/>
                    <a:pt x="1" y="7"/>
                    <a:pt x="1" y="7"/>
                  </a:cubicBezTo>
                  <a:cubicBezTo>
                    <a:pt x="4" y="4"/>
                    <a:pt x="9" y="2"/>
                    <a:pt x="14" y="2"/>
                  </a:cubicBezTo>
                  <a:cubicBezTo>
                    <a:pt x="17" y="2"/>
                    <a:pt x="20" y="3"/>
                    <a:pt x="22" y="4"/>
                  </a:cubicBezTo>
                  <a:cubicBezTo>
                    <a:pt x="22" y="3"/>
                    <a:pt x="22" y="3"/>
                    <a:pt x="22" y="3"/>
                  </a:cubicBezTo>
                  <a:cubicBezTo>
                    <a:pt x="22" y="3"/>
                    <a:pt x="22" y="3"/>
                    <a:pt x="22" y="3"/>
                  </a:cubicBezTo>
                  <a:cubicBezTo>
                    <a:pt x="20" y="1"/>
                    <a:pt x="17" y="0"/>
                    <a:pt x="14" y="0"/>
                  </a:cubicBezTo>
                </a:path>
              </a:pathLst>
            </a:custGeom>
            <a:solidFill>
              <a:srgbClr val="E5B8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6" name="ïşľiḑe"/>
            <p:cNvSpPr/>
            <p:nvPr/>
          </p:nvSpPr>
          <p:spPr bwMode="auto">
            <a:xfrm>
              <a:off x="6904038" y="4102101"/>
              <a:ext cx="39688" cy="33338"/>
            </a:xfrm>
            <a:custGeom>
              <a:avLst/>
              <a:gdLst>
                <a:gd name="T0" fmla="*/ 29 w 29"/>
                <a:gd name="T1" fmla="*/ 18 h 24"/>
                <a:gd name="T2" fmla="*/ 2 w 29"/>
                <a:gd name="T3" fmla="*/ 24 h 24"/>
                <a:gd name="T4" fmla="*/ 2 w 29"/>
                <a:gd name="T5" fmla="*/ 20 h 24"/>
                <a:gd name="T6" fmla="*/ 0 w 29"/>
                <a:gd name="T7" fmla="*/ 9 h 24"/>
                <a:gd name="T8" fmla="*/ 25 w 29"/>
                <a:gd name="T9" fmla="*/ 6 h 24"/>
                <a:gd name="T10" fmla="*/ 26 w 29"/>
                <a:gd name="T11" fmla="*/ 6 h 24"/>
                <a:gd name="T12" fmla="*/ 27 w 29"/>
                <a:gd name="T13" fmla="*/ 11 h 24"/>
                <a:gd name="T14" fmla="*/ 29 w 29"/>
                <a:gd name="T15" fmla="*/ 18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4">
                  <a:moveTo>
                    <a:pt x="29" y="18"/>
                  </a:moveTo>
                  <a:cubicBezTo>
                    <a:pt x="2" y="24"/>
                    <a:pt x="2" y="24"/>
                    <a:pt x="2" y="24"/>
                  </a:cubicBezTo>
                  <a:cubicBezTo>
                    <a:pt x="2" y="20"/>
                    <a:pt x="2" y="20"/>
                    <a:pt x="2" y="20"/>
                  </a:cubicBezTo>
                  <a:cubicBezTo>
                    <a:pt x="0" y="9"/>
                    <a:pt x="0" y="9"/>
                    <a:pt x="0" y="9"/>
                  </a:cubicBezTo>
                  <a:cubicBezTo>
                    <a:pt x="6" y="1"/>
                    <a:pt x="17" y="0"/>
                    <a:pt x="25" y="6"/>
                  </a:cubicBezTo>
                  <a:cubicBezTo>
                    <a:pt x="26" y="6"/>
                    <a:pt x="26" y="6"/>
                    <a:pt x="26" y="6"/>
                  </a:cubicBezTo>
                  <a:cubicBezTo>
                    <a:pt x="27" y="11"/>
                    <a:pt x="27" y="11"/>
                    <a:pt x="27" y="11"/>
                  </a:cubicBezTo>
                  <a:cubicBezTo>
                    <a:pt x="29" y="18"/>
                    <a:pt x="29" y="18"/>
                    <a:pt x="29" y="18"/>
                  </a:cubicBezTo>
                </a:path>
              </a:pathLst>
            </a:custGeom>
            <a:solidFill>
              <a:srgbClr val="DCE6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7" name="ïśļíḓê"/>
            <p:cNvSpPr/>
            <p:nvPr/>
          </p:nvSpPr>
          <p:spPr bwMode="auto">
            <a:xfrm>
              <a:off x="6242051" y="3925888"/>
              <a:ext cx="112713" cy="168275"/>
            </a:xfrm>
            <a:custGeom>
              <a:avLst/>
              <a:gdLst>
                <a:gd name="T0" fmla="*/ 82 w 82"/>
                <a:gd name="T1" fmla="*/ 108 h 123"/>
                <a:gd name="T2" fmla="*/ 53 w 82"/>
                <a:gd name="T3" fmla="*/ 123 h 123"/>
                <a:gd name="T4" fmla="*/ 51 w 82"/>
                <a:gd name="T5" fmla="*/ 118 h 123"/>
                <a:gd name="T6" fmla="*/ 43 w 82"/>
                <a:gd name="T7" fmla="*/ 101 h 123"/>
                <a:gd name="T8" fmla="*/ 29 w 82"/>
                <a:gd name="T9" fmla="*/ 90 h 123"/>
                <a:gd name="T10" fmla="*/ 35 w 82"/>
                <a:gd name="T11" fmla="*/ 37 h 123"/>
                <a:gd name="T12" fmla="*/ 74 w 82"/>
                <a:gd name="T13" fmla="*/ 50 h 123"/>
                <a:gd name="T14" fmla="*/ 75 w 82"/>
                <a:gd name="T15" fmla="*/ 78 h 123"/>
                <a:gd name="T16" fmla="*/ 73 w 82"/>
                <a:gd name="T17" fmla="*/ 88 h 123"/>
                <a:gd name="T18" fmla="*/ 80 w 82"/>
                <a:gd name="T19" fmla="*/ 104 h 123"/>
                <a:gd name="T20" fmla="*/ 82 w 82"/>
                <a:gd name="T21" fmla="*/ 108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123">
                  <a:moveTo>
                    <a:pt x="82" y="108"/>
                  </a:moveTo>
                  <a:cubicBezTo>
                    <a:pt x="53" y="123"/>
                    <a:pt x="53" y="123"/>
                    <a:pt x="53" y="123"/>
                  </a:cubicBezTo>
                  <a:cubicBezTo>
                    <a:pt x="51" y="118"/>
                    <a:pt x="51" y="118"/>
                    <a:pt x="51" y="118"/>
                  </a:cubicBezTo>
                  <a:cubicBezTo>
                    <a:pt x="48" y="112"/>
                    <a:pt x="44" y="104"/>
                    <a:pt x="43" y="101"/>
                  </a:cubicBezTo>
                  <a:cubicBezTo>
                    <a:pt x="41" y="96"/>
                    <a:pt x="29" y="90"/>
                    <a:pt x="29" y="90"/>
                  </a:cubicBezTo>
                  <a:cubicBezTo>
                    <a:pt x="0" y="62"/>
                    <a:pt x="35" y="37"/>
                    <a:pt x="35" y="37"/>
                  </a:cubicBezTo>
                  <a:cubicBezTo>
                    <a:pt x="54" y="0"/>
                    <a:pt x="74" y="50"/>
                    <a:pt x="74" y="50"/>
                  </a:cubicBezTo>
                  <a:cubicBezTo>
                    <a:pt x="74" y="50"/>
                    <a:pt x="77" y="77"/>
                    <a:pt x="75" y="78"/>
                  </a:cubicBezTo>
                  <a:cubicBezTo>
                    <a:pt x="73" y="80"/>
                    <a:pt x="73" y="88"/>
                    <a:pt x="73" y="88"/>
                  </a:cubicBezTo>
                  <a:cubicBezTo>
                    <a:pt x="76" y="93"/>
                    <a:pt x="78" y="98"/>
                    <a:pt x="80" y="104"/>
                  </a:cubicBezTo>
                  <a:cubicBezTo>
                    <a:pt x="81" y="106"/>
                    <a:pt x="82" y="108"/>
                    <a:pt x="82" y="108"/>
                  </a:cubicBezTo>
                </a:path>
              </a:pathLst>
            </a:custGeom>
            <a:solidFill>
              <a:srgbClr val="FFCD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78" name="í$ľíḓè"/>
            <p:cNvSpPr/>
            <p:nvPr/>
          </p:nvSpPr>
          <p:spPr bwMode="auto">
            <a:xfrm>
              <a:off x="6351588" y="4068763"/>
              <a:ext cx="1588" cy="3175"/>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0"/>
                    <a:pt x="1" y="1"/>
                    <a:pt x="1" y="2"/>
                  </a:cubicBezTo>
                  <a:cubicBezTo>
                    <a:pt x="1" y="2"/>
                    <a:pt x="1" y="2"/>
                    <a:pt x="1" y="2"/>
                  </a:cubicBezTo>
                  <a:cubicBezTo>
                    <a:pt x="1" y="1"/>
                    <a:pt x="1" y="0"/>
                    <a:pt x="0" y="0"/>
                  </a:cubicBezTo>
                </a:path>
              </a:pathLst>
            </a:custGeom>
            <a:solidFill>
              <a:srgbClr val="3962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79" name="iş1iḑe"/>
            <p:cNvSpPr/>
            <p:nvPr/>
          </p:nvSpPr>
          <p:spPr bwMode="auto">
            <a:xfrm>
              <a:off x="6311901" y="4068763"/>
              <a:ext cx="41275" cy="22225"/>
            </a:xfrm>
            <a:custGeom>
              <a:avLst/>
              <a:gdLst>
                <a:gd name="T0" fmla="*/ 22 w 30"/>
                <a:gd name="T1" fmla="*/ 0 h 16"/>
                <a:gd name="T2" fmla="*/ 0 w 30"/>
                <a:gd name="T3" fmla="*/ 14 h 16"/>
                <a:gd name="T4" fmla="*/ 1 w 30"/>
                <a:gd name="T5" fmla="*/ 16 h 16"/>
                <a:gd name="T6" fmla="*/ 24 w 30"/>
                <a:gd name="T7" fmla="*/ 1 h 16"/>
                <a:gd name="T8" fmla="*/ 25 w 30"/>
                <a:gd name="T9" fmla="*/ 1 h 16"/>
                <a:gd name="T10" fmla="*/ 29 w 30"/>
                <a:gd name="T11" fmla="*/ 2 h 16"/>
                <a:gd name="T12" fmla="*/ 30 w 30"/>
                <a:gd name="T13" fmla="*/ 2 h 16"/>
                <a:gd name="T14" fmla="*/ 29 w 30"/>
                <a:gd name="T15" fmla="*/ 0 h 16"/>
                <a:gd name="T16" fmla="*/ 26 w 30"/>
                <a:gd name="T17" fmla="*/ 0 h 16"/>
                <a:gd name="T18" fmla="*/ 23 w 30"/>
                <a:gd name="T19" fmla="*/ 0 h 16"/>
                <a:gd name="T20" fmla="*/ 22 w 30"/>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16">
                  <a:moveTo>
                    <a:pt x="22" y="0"/>
                  </a:moveTo>
                  <a:cubicBezTo>
                    <a:pt x="17" y="0"/>
                    <a:pt x="4" y="11"/>
                    <a:pt x="0" y="14"/>
                  </a:cubicBezTo>
                  <a:cubicBezTo>
                    <a:pt x="1" y="16"/>
                    <a:pt x="1" y="16"/>
                    <a:pt x="1" y="16"/>
                  </a:cubicBezTo>
                  <a:cubicBezTo>
                    <a:pt x="4" y="14"/>
                    <a:pt x="19" y="1"/>
                    <a:pt x="24" y="1"/>
                  </a:cubicBezTo>
                  <a:cubicBezTo>
                    <a:pt x="24" y="1"/>
                    <a:pt x="24" y="1"/>
                    <a:pt x="25" y="1"/>
                  </a:cubicBezTo>
                  <a:cubicBezTo>
                    <a:pt x="26" y="2"/>
                    <a:pt x="27" y="2"/>
                    <a:pt x="29" y="2"/>
                  </a:cubicBezTo>
                  <a:cubicBezTo>
                    <a:pt x="29" y="2"/>
                    <a:pt x="29" y="2"/>
                    <a:pt x="30" y="2"/>
                  </a:cubicBezTo>
                  <a:cubicBezTo>
                    <a:pt x="30" y="1"/>
                    <a:pt x="29" y="0"/>
                    <a:pt x="29" y="0"/>
                  </a:cubicBezTo>
                  <a:cubicBezTo>
                    <a:pt x="28" y="0"/>
                    <a:pt x="27" y="0"/>
                    <a:pt x="26" y="0"/>
                  </a:cubicBezTo>
                  <a:cubicBezTo>
                    <a:pt x="25" y="0"/>
                    <a:pt x="24" y="0"/>
                    <a:pt x="23" y="0"/>
                  </a:cubicBezTo>
                  <a:cubicBezTo>
                    <a:pt x="22" y="0"/>
                    <a:pt x="22" y="0"/>
                    <a:pt x="22" y="0"/>
                  </a:cubicBezTo>
                </a:path>
              </a:pathLst>
            </a:custGeom>
            <a:solidFill>
              <a:srgbClr val="E5B8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80" name="íšḻiḑe"/>
            <p:cNvSpPr/>
            <p:nvPr/>
          </p:nvSpPr>
          <p:spPr bwMode="auto">
            <a:xfrm>
              <a:off x="6313488" y="4070351"/>
              <a:ext cx="44450" cy="36513"/>
            </a:xfrm>
            <a:custGeom>
              <a:avLst/>
              <a:gdLst>
                <a:gd name="T0" fmla="*/ 32 w 32"/>
                <a:gd name="T1" fmla="*/ 12 h 27"/>
                <a:gd name="T2" fmla="*/ 1 w 32"/>
                <a:gd name="T3" fmla="*/ 27 h 27"/>
                <a:gd name="T4" fmla="*/ 0 w 32"/>
                <a:gd name="T5" fmla="*/ 20 h 27"/>
                <a:gd name="T6" fmla="*/ 0 w 32"/>
                <a:gd name="T7" fmla="*/ 16 h 27"/>
                <a:gd name="T8" fmla="*/ 24 w 32"/>
                <a:gd name="T9" fmla="*/ 0 h 27"/>
                <a:gd name="T10" fmla="*/ 32 w 32"/>
                <a:gd name="T11" fmla="*/ 0 h 27"/>
                <a:gd name="T12" fmla="*/ 32 w 32"/>
                <a:gd name="T13" fmla="*/ 6 h 27"/>
                <a:gd name="T14" fmla="*/ 32 w 32"/>
                <a:gd name="T15" fmla="*/ 12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27">
                  <a:moveTo>
                    <a:pt x="32" y="12"/>
                  </a:moveTo>
                  <a:cubicBezTo>
                    <a:pt x="1" y="27"/>
                    <a:pt x="1" y="27"/>
                    <a:pt x="1" y="27"/>
                  </a:cubicBezTo>
                  <a:cubicBezTo>
                    <a:pt x="0" y="20"/>
                    <a:pt x="0" y="20"/>
                    <a:pt x="0" y="20"/>
                  </a:cubicBezTo>
                  <a:cubicBezTo>
                    <a:pt x="0" y="16"/>
                    <a:pt x="0" y="16"/>
                    <a:pt x="0" y="16"/>
                  </a:cubicBezTo>
                  <a:cubicBezTo>
                    <a:pt x="0" y="16"/>
                    <a:pt x="18" y="0"/>
                    <a:pt x="24" y="0"/>
                  </a:cubicBezTo>
                  <a:cubicBezTo>
                    <a:pt x="26" y="1"/>
                    <a:pt x="29" y="1"/>
                    <a:pt x="32" y="0"/>
                  </a:cubicBezTo>
                  <a:cubicBezTo>
                    <a:pt x="32" y="6"/>
                    <a:pt x="32" y="6"/>
                    <a:pt x="32" y="6"/>
                  </a:cubicBezTo>
                  <a:cubicBezTo>
                    <a:pt x="32" y="12"/>
                    <a:pt x="32" y="12"/>
                    <a:pt x="32" y="12"/>
                  </a:cubicBezTo>
                </a:path>
              </a:pathLst>
            </a:custGeom>
            <a:solidFill>
              <a:srgbClr val="DCE6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81" name="iṣľïḍê"/>
            <p:cNvSpPr/>
            <p:nvPr/>
          </p:nvSpPr>
          <p:spPr bwMode="auto">
            <a:xfrm>
              <a:off x="6643688" y="4041776"/>
              <a:ext cx="195263" cy="211138"/>
            </a:xfrm>
            <a:custGeom>
              <a:avLst/>
              <a:gdLst>
                <a:gd name="T0" fmla="*/ 139 w 141"/>
                <a:gd name="T1" fmla="*/ 138 h 153"/>
                <a:gd name="T2" fmla="*/ 26 w 141"/>
                <a:gd name="T3" fmla="*/ 145 h 153"/>
                <a:gd name="T4" fmla="*/ 53 w 141"/>
                <a:gd name="T5" fmla="*/ 115 h 153"/>
                <a:gd name="T6" fmla="*/ 48 w 141"/>
                <a:gd name="T7" fmla="*/ 83 h 153"/>
                <a:gd name="T8" fmla="*/ 35 w 141"/>
                <a:gd name="T9" fmla="*/ 58 h 153"/>
                <a:gd name="T10" fmla="*/ 120 w 141"/>
                <a:gd name="T11" fmla="*/ 53 h 153"/>
                <a:gd name="T12" fmla="*/ 114 w 141"/>
                <a:gd name="T13" fmla="*/ 78 h 153"/>
                <a:gd name="T14" fmla="*/ 117 w 141"/>
                <a:gd name="T15" fmla="*/ 103 h 153"/>
                <a:gd name="T16" fmla="*/ 139 w 141"/>
                <a:gd name="T17" fmla="*/ 13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53">
                  <a:moveTo>
                    <a:pt x="139" y="138"/>
                  </a:moveTo>
                  <a:cubicBezTo>
                    <a:pt x="139" y="138"/>
                    <a:pt x="0" y="153"/>
                    <a:pt x="26" y="145"/>
                  </a:cubicBezTo>
                  <a:cubicBezTo>
                    <a:pt x="44" y="139"/>
                    <a:pt x="51" y="128"/>
                    <a:pt x="53" y="115"/>
                  </a:cubicBezTo>
                  <a:cubicBezTo>
                    <a:pt x="53" y="104"/>
                    <a:pt x="52" y="93"/>
                    <a:pt x="48" y="83"/>
                  </a:cubicBezTo>
                  <a:cubicBezTo>
                    <a:pt x="44" y="74"/>
                    <a:pt x="40" y="66"/>
                    <a:pt x="35" y="58"/>
                  </a:cubicBezTo>
                  <a:cubicBezTo>
                    <a:pt x="35" y="58"/>
                    <a:pt x="141" y="0"/>
                    <a:pt x="120" y="53"/>
                  </a:cubicBezTo>
                  <a:cubicBezTo>
                    <a:pt x="117" y="61"/>
                    <a:pt x="115" y="69"/>
                    <a:pt x="114" y="78"/>
                  </a:cubicBezTo>
                  <a:cubicBezTo>
                    <a:pt x="113" y="86"/>
                    <a:pt x="114" y="95"/>
                    <a:pt x="117" y="103"/>
                  </a:cubicBezTo>
                  <a:cubicBezTo>
                    <a:pt x="121" y="116"/>
                    <a:pt x="128" y="128"/>
                    <a:pt x="139" y="138"/>
                  </a:cubicBezTo>
                </a:path>
              </a:pathLst>
            </a:custGeom>
            <a:solidFill>
              <a:srgbClr val="FFCD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82" name="iṧlïḑe"/>
            <p:cNvSpPr/>
            <p:nvPr/>
          </p:nvSpPr>
          <p:spPr bwMode="auto">
            <a:xfrm>
              <a:off x="6708776" y="4152901"/>
              <a:ext cx="1588" cy="3175"/>
            </a:xfrm>
            <a:custGeom>
              <a:avLst/>
              <a:gdLst>
                <a:gd name="T0" fmla="*/ 0 w 1"/>
                <a:gd name="T1" fmla="*/ 0 h 3"/>
                <a:gd name="T2" fmla="*/ 1 w 1"/>
                <a:gd name="T3" fmla="*/ 3 h 3"/>
                <a:gd name="T4" fmla="*/ 1 w 1"/>
                <a:gd name="T5" fmla="*/ 3 h 3"/>
                <a:gd name="T6" fmla="*/ 1 w 1"/>
                <a:gd name="T7" fmla="*/ 3 h 3"/>
                <a:gd name="T8" fmla="*/ 0 w 1"/>
                <a:gd name="T9" fmla="*/ 0 h 3"/>
                <a:gd name="T10" fmla="*/ 0 w 1"/>
                <a:gd name="T11" fmla="*/ 0 h 3"/>
              </a:gdLst>
              <a:ahLst/>
              <a:cxnLst>
                <a:cxn ang="0">
                  <a:pos x="T0" y="T1"/>
                </a:cxn>
                <a:cxn ang="0">
                  <a:pos x="T2" y="T3"/>
                </a:cxn>
                <a:cxn ang="0">
                  <a:pos x="T4" y="T5"/>
                </a:cxn>
                <a:cxn ang="0">
                  <a:pos x="T6" y="T7"/>
                </a:cxn>
                <a:cxn ang="0">
                  <a:pos x="T8" y="T9"/>
                </a:cxn>
                <a:cxn ang="0">
                  <a:pos x="T10" y="T11"/>
                </a:cxn>
              </a:cxnLst>
              <a:rect l="0" t="0" r="r" b="b"/>
              <a:pathLst>
                <a:path w="1" h="3">
                  <a:moveTo>
                    <a:pt x="0" y="0"/>
                  </a:moveTo>
                  <a:cubicBezTo>
                    <a:pt x="0" y="1"/>
                    <a:pt x="0" y="2"/>
                    <a:pt x="1" y="3"/>
                  </a:cubicBezTo>
                  <a:cubicBezTo>
                    <a:pt x="1" y="3"/>
                    <a:pt x="1" y="3"/>
                    <a:pt x="1" y="3"/>
                  </a:cubicBezTo>
                  <a:cubicBezTo>
                    <a:pt x="1" y="3"/>
                    <a:pt x="1" y="3"/>
                    <a:pt x="1" y="3"/>
                  </a:cubicBezTo>
                  <a:cubicBezTo>
                    <a:pt x="0" y="2"/>
                    <a:pt x="0" y="1"/>
                    <a:pt x="0" y="0"/>
                  </a:cubicBezTo>
                  <a:cubicBezTo>
                    <a:pt x="0" y="0"/>
                    <a:pt x="0" y="0"/>
                    <a:pt x="0"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83" name="i$1ïḋé"/>
            <p:cNvSpPr/>
            <p:nvPr/>
          </p:nvSpPr>
          <p:spPr bwMode="auto">
            <a:xfrm>
              <a:off x="6708776" y="4152901"/>
              <a:ext cx="17463" cy="7938"/>
            </a:xfrm>
            <a:custGeom>
              <a:avLst/>
              <a:gdLst>
                <a:gd name="T0" fmla="*/ 0 w 12"/>
                <a:gd name="T1" fmla="*/ 0 h 6"/>
                <a:gd name="T2" fmla="*/ 1 w 12"/>
                <a:gd name="T3" fmla="*/ 3 h 6"/>
                <a:gd name="T4" fmla="*/ 1 w 12"/>
                <a:gd name="T5" fmla="*/ 3 h 6"/>
                <a:gd name="T6" fmla="*/ 12 w 12"/>
                <a:gd name="T7" fmla="*/ 6 h 6"/>
                <a:gd name="T8" fmla="*/ 0 w 12"/>
                <a:gd name="T9" fmla="*/ 0 h 6"/>
              </a:gdLst>
              <a:ahLst/>
              <a:cxnLst>
                <a:cxn ang="0">
                  <a:pos x="T0" y="T1"/>
                </a:cxn>
                <a:cxn ang="0">
                  <a:pos x="T2" y="T3"/>
                </a:cxn>
                <a:cxn ang="0">
                  <a:pos x="T4" y="T5"/>
                </a:cxn>
                <a:cxn ang="0">
                  <a:pos x="T6" y="T7"/>
                </a:cxn>
                <a:cxn ang="0">
                  <a:pos x="T8" y="T9"/>
                </a:cxn>
              </a:cxnLst>
              <a:rect l="0" t="0" r="r" b="b"/>
              <a:pathLst>
                <a:path w="12" h="6">
                  <a:moveTo>
                    <a:pt x="0" y="0"/>
                  </a:moveTo>
                  <a:cubicBezTo>
                    <a:pt x="0" y="1"/>
                    <a:pt x="0" y="2"/>
                    <a:pt x="1" y="3"/>
                  </a:cubicBezTo>
                  <a:cubicBezTo>
                    <a:pt x="1" y="3"/>
                    <a:pt x="1" y="3"/>
                    <a:pt x="1" y="3"/>
                  </a:cubicBezTo>
                  <a:cubicBezTo>
                    <a:pt x="4" y="5"/>
                    <a:pt x="8" y="6"/>
                    <a:pt x="12" y="6"/>
                  </a:cubicBezTo>
                  <a:cubicBezTo>
                    <a:pt x="8" y="5"/>
                    <a:pt x="3" y="3"/>
                    <a:pt x="0" y="0"/>
                  </a:cubicBezTo>
                </a:path>
              </a:pathLst>
            </a:custGeom>
            <a:solidFill>
              <a:srgbClr val="E5B8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84" name="íṡļiḍè"/>
            <p:cNvSpPr/>
            <p:nvPr/>
          </p:nvSpPr>
          <p:spPr bwMode="auto">
            <a:xfrm>
              <a:off x="6672263" y="4008438"/>
              <a:ext cx="157163" cy="155575"/>
            </a:xfrm>
            <a:prstGeom prst="ellipse">
              <a:avLst/>
            </a:prstGeom>
            <a:solidFill>
              <a:srgbClr val="FFCD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85" name="íṧľíḑé"/>
            <p:cNvSpPr/>
            <p:nvPr/>
          </p:nvSpPr>
          <p:spPr bwMode="auto">
            <a:xfrm>
              <a:off x="6805613" y="4183063"/>
              <a:ext cx="0" cy="3175"/>
            </a:xfrm>
            <a:custGeom>
              <a:avLst/>
              <a:gdLst>
                <a:gd name="T0" fmla="*/ 0 h 2"/>
                <a:gd name="T1" fmla="*/ 0 h 2"/>
                <a:gd name="T2" fmla="*/ 2 h 2"/>
                <a:gd name="T3" fmla="*/ 2 h 2"/>
                <a:gd name="T4" fmla="*/ 0 h 2"/>
                <a:gd name="T5" fmla="*/ 0 h 2"/>
              </a:gdLst>
              <a:ahLst/>
              <a:cxnLst>
                <a:cxn ang="0">
                  <a:pos x="0" y="T0"/>
                </a:cxn>
                <a:cxn ang="0">
                  <a:pos x="0" y="T1"/>
                </a:cxn>
                <a:cxn ang="0">
                  <a:pos x="0" y="T2"/>
                </a:cxn>
                <a:cxn ang="0">
                  <a:pos x="0" y="T3"/>
                </a:cxn>
                <a:cxn ang="0">
                  <a:pos x="0" y="T4"/>
                </a:cxn>
                <a:cxn ang="0">
                  <a:pos x="0" y="T5"/>
                </a:cxn>
              </a:cxnLst>
              <a:rect l="0" t="0" r="r" b="b"/>
              <a:pathLst>
                <a:path h="2">
                  <a:moveTo>
                    <a:pt x="0" y="0"/>
                  </a:moveTo>
                  <a:cubicBezTo>
                    <a:pt x="0" y="0"/>
                    <a:pt x="0" y="0"/>
                    <a:pt x="0" y="0"/>
                  </a:cubicBezTo>
                  <a:cubicBezTo>
                    <a:pt x="0" y="1"/>
                    <a:pt x="0" y="1"/>
                    <a:pt x="0" y="2"/>
                  </a:cubicBezTo>
                  <a:cubicBezTo>
                    <a:pt x="0" y="2"/>
                    <a:pt x="0" y="2"/>
                    <a:pt x="0" y="2"/>
                  </a:cubicBezTo>
                  <a:cubicBezTo>
                    <a:pt x="0" y="1"/>
                    <a:pt x="0" y="1"/>
                    <a:pt x="0" y="0"/>
                  </a:cubicBezTo>
                  <a:cubicBezTo>
                    <a:pt x="0" y="0"/>
                    <a:pt x="0" y="0"/>
                    <a:pt x="0"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86" name="iṧḷîḋe"/>
            <p:cNvSpPr/>
            <p:nvPr/>
          </p:nvSpPr>
          <p:spPr bwMode="auto">
            <a:xfrm>
              <a:off x="6716713" y="4175126"/>
              <a:ext cx="88900" cy="28575"/>
            </a:xfrm>
            <a:custGeom>
              <a:avLst/>
              <a:gdLst>
                <a:gd name="T0" fmla="*/ 43 w 64"/>
                <a:gd name="T1" fmla="*/ 0 h 20"/>
                <a:gd name="T2" fmla="*/ 29 w 64"/>
                <a:gd name="T3" fmla="*/ 2 h 20"/>
                <a:gd name="T4" fmla="*/ 0 w 64"/>
                <a:gd name="T5" fmla="*/ 18 h 20"/>
                <a:gd name="T6" fmla="*/ 0 w 64"/>
                <a:gd name="T7" fmla="*/ 18 h 20"/>
                <a:gd name="T8" fmla="*/ 0 w 64"/>
                <a:gd name="T9" fmla="*/ 20 h 20"/>
                <a:gd name="T10" fmla="*/ 29 w 64"/>
                <a:gd name="T11" fmla="*/ 4 h 20"/>
                <a:gd name="T12" fmla="*/ 42 w 64"/>
                <a:gd name="T13" fmla="*/ 2 h 20"/>
                <a:gd name="T14" fmla="*/ 54 w 64"/>
                <a:gd name="T15" fmla="*/ 3 h 20"/>
                <a:gd name="T16" fmla="*/ 64 w 64"/>
                <a:gd name="T17" fmla="*/ 8 h 20"/>
                <a:gd name="T18" fmla="*/ 64 w 64"/>
                <a:gd name="T19" fmla="*/ 8 h 20"/>
                <a:gd name="T20" fmla="*/ 64 w 64"/>
                <a:gd name="T21" fmla="*/ 6 h 20"/>
                <a:gd name="T22" fmla="*/ 64 w 64"/>
                <a:gd name="T23" fmla="*/ 6 h 20"/>
                <a:gd name="T24" fmla="*/ 55 w 64"/>
                <a:gd name="T25" fmla="*/ 2 h 20"/>
                <a:gd name="T26" fmla="*/ 43 w 64"/>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20">
                  <a:moveTo>
                    <a:pt x="43" y="0"/>
                  </a:moveTo>
                  <a:cubicBezTo>
                    <a:pt x="38" y="0"/>
                    <a:pt x="34" y="1"/>
                    <a:pt x="29" y="2"/>
                  </a:cubicBezTo>
                  <a:cubicBezTo>
                    <a:pt x="21" y="5"/>
                    <a:pt x="7" y="10"/>
                    <a:pt x="0" y="18"/>
                  </a:cubicBezTo>
                  <a:cubicBezTo>
                    <a:pt x="0" y="18"/>
                    <a:pt x="0" y="18"/>
                    <a:pt x="0" y="18"/>
                  </a:cubicBezTo>
                  <a:cubicBezTo>
                    <a:pt x="0" y="18"/>
                    <a:pt x="0" y="19"/>
                    <a:pt x="0" y="20"/>
                  </a:cubicBezTo>
                  <a:cubicBezTo>
                    <a:pt x="6" y="12"/>
                    <a:pt x="20" y="7"/>
                    <a:pt x="29" y="4"/>
                  </a:cubicBezTo>
                  <a:cubicBezTo>
                    <a:pt x="34" y="2"/>
                    <a:pt x="38" y="2"/>
                    <a:pt x="42" y="2"/>
                  </a:cubicBezTo>
                  <a:cubicBezTo>
                    <a:pt x="46" y="2"/>
                    <a:pt x="50" y="2"/>
                    <a:pt x="54" y="3"/>
                  </a:cubicBezTo>
                  <a:cubicBezTo>
                    <a:pt x="58" y="4"/>
                    <a:pt x="61" y="6"/>
                    <a:pt x="64" y="8"/>
                  </a:cubicBezTo>
                  <a:cubicBezTo>
                    <a:pt x="64" y="8"/>
                    <a:pt x="64" y="8"/>
                    <a:pt x="64" y="8"/>
                  </a:cubicBezTo>
                  <a:cubicBezTo>
                    <a:pt x="64" y="7"/>
                    <a:pt x="64" y="7"/>
                    <a:pt x="64" y="6"/>
                  </a:cubicBezTo>
                  <a:cubicBezTo>
                    <a:pt x="64" y="6"/>
                    <a:pt x="64" y="6"/>
                    <a:pt x="64" y="6"/>
                  </a:cubicBezTo>
                  <a:cubicBezTo>
                    <a:pt x="61" y="4"/>
                    <a:pt x="58" y="3"/>
                    <a:pt x="55" y="2"/>
                  </a:cubicBezTo>
                  <a:cubicBezTo>
                    <a:pt x="51" y="1"/>
                    <a:pt x="47" y="0"/>
                    <a:pt x="43" y="0"/>
                  </a:cubicBezTo>
                </a:path>
              </a:pathLst>
            </a:custGeom>
            <a:solidFill>
              <a:srgbClr val="E5B8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87" name="îṩḷîḋê"/>
            <p:cNvSpPr/>
            <p:nvPr/>
          </p:nvSpPr>
          <p:spPr bwMode="auto">
            <a:xfrm>
              <a:off x="6907213" y="4116388"/>
              <a:ext cx="34925" cy="15875"/>
            </a:xfrm>
            <a:custGeom>
              <a:avLst/>
              <a:gdLst>
                <a:gd name="T0" fmla="*/ 18 w 25"/>
                <a:gd name="T1" fmla="*/ 0 h 11"/>
                <a:gd name="T2" fmla="*/ 0 w 25"/>
                <a:gd name="T3" fmla="*/ 10 h 11"/>
                <a:gd name="T4" fmla="*/ 0 w 25"/>
                <a:gd name="T5" fmla="*/ 11 h 11"/>
                <a:gd name="T6" fmla="*/ 18 w 25"/>
                <a:gd name="T7" fmla="*/ 2 h 11"/>
                <a:gd name="T8" fmla="*/ 25 w 25"/>
                <a:gd name="T9" fmla="*/ 3 h 11"/>
                <a:gd name="T10" fmla="*/ 25 w 25"/>
                <a:gd name="T11" fmla="*/ 1 h 11"/>
                <a:gd name="T12" fmla="*/ 18 w 25"/>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5" h="11">
                  <a:moveTo>
                    <a:pt x="18" y="0"/>
                  </a:moveTo>
                  <a:cubicBezTo>
                    <a:pt x="11" y="0"/>
                    <a:pt x="4" y="4"/>
                    <a:pt x="0" y="10"/>
                  </a:cubicBezTo>
                  <a:cubicBezTo>
                    <a:pt x="0" y="11"/>
                    <a:pt x="0" y="11"/>
                    <a:pt x="0" y="11"/>
                  </a:cubicBezTo>
                  <a:cubicBezTo>
                    <a:pt x="5" y="5"/>
                    <a:pt x="12" y="2"/>
                    <a:pt x="18" y="2"/>
                  </a:cubicBezTo>
                  <a:cubicBezTo>
                    <a:pt x="20" y="2"/>
                    <a:pt x="23" y="3"/>
                    <a:pt x="25" y="3"/>
                  </a:cubicBezTo>
                  <a:cubicBezTo>
                    <a:pt x="25" y="1"/>
                    <a:pt x="25" y="1"/>
                    <a:pt x="25" y="1"/>
                  </a:cubicBezTo>
                  <a:cubicBezTo>
                    <a:pt x="23" y="1"/>
                    <a:pt x="21" y="0"/>
                    <a:pt x="18" y="0"/>
                  </a:cubicBezTo>
                </a:path>
              </a:pathLst>
            </a:custGeom>
            <a:solidFill>
              <a:srgbClr val="C6CFD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88" name="i$lïďè"/>
            <p:cNvSpPr/>
            <p:nvPr/>
          </p:nvSpPr>
          <p:spPr bwMode="auto">
            <a:xfrm>
              <a:off x="6313488" y="4078288"/>
              <a:ext cx="44450" cy="22225"/>
            </a:xfrm>
            <a:custGeom>
              <a:avLst/>
              <a:gdLst>
                <a:gd name="T0" fmla="*/ 32 w 32"/>
                <a:gd name="T1" fmla="*/ 0 h 16"/>
                <a:gd name="T2" fmla="*/ 0 w 32"/>
                <a:gd name="T3" fmla="*/ 14 h 16"/>
                <a:gd name="T4" fmla="*/ 0 w 32"/>
                <a:gd name="T5" fmla="*/ 16 h 16"/>
                <a:gd name="T6" fmla="*/ 32 w 32"/>
                <a:gd name="T7" fmla="*/ 2 h 16"/>
                <a:gd name="T8" fmla="*/ 32 w 32"/>
                <a:gd name="T9" fmla="*/ 0 h 16"/>
              </a:gdLst>
              <a:ahLst/>
              <a:cxnLst>
                <a:cxn ang="0">
                  <a:pos x="T0" y="T1"/>
                </a:cxn>
                <a:cxn ang="0">
                  <a:pos x="T2" y="T3"/>
                </a:cxn>
                <a:cxn ang="0">
                  <a:pos x="T4" y="T5"/>
                </a:cxn>
                <a:cxn ang="0">
                  <a:pos x="T6" y="T7"/>
                </a:cxn>
                <a:cxn ang="0">
                  <a:pos x="T8" y="T9"/>
                </a:cxn>
              </a:cxnLst>
              <a:rect l="0" t="0" r="r" b="b"/>
              <a:pathLst>
                <a:path w="32" h="16">
                  <a:moveTo>
                    <a:pt x="32" y="0"/>
                  </a:moveTo>
                  <a:cubicBezTo>
                    <a:pt x="21" y="4"/>
                    <a:pt x="10" y="9"/>
                    <a:pt x="0" y="14"/>
                  </a:cubicBezTo>
                  <a:cubicBezTo>
                    <a:pt x="0" y="16"/>
                    <a:pt x="0" y="16"/>
                    <a:pt x="0" y="16"/>
                  </a:cubicBezTo>
                  <a:cubicBezTo>
                    <a:pt x="12" y="9"/>
                    <a:pt x="31" y="2"/>
                    <a:pt x="32" y="2"/>
                  </a:cubicBezTo>
                  <a:cubicBezTo>
                    <a:pt x="32" y="0"/>
                    <a:pt x="32" y="0"/>
                    <a:pt x="32" y="0"/>
                  </a:cubicBezTo>
                </a:path>
              </a:pathLst>
            </a:custGeom>
            <a:solidFill>
              <a:srgbClr val="C6CFD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89" name="iṣļíḑe"/>
            <p:cNvSpPr/>
            <p:nvPr/>
          </p:nvSpPr>
          <p:spPr bwMode="auto">
            <a:xfrm>
              <a:off x="6621463" y="4705351"/>
              <a:ext cx="288925" cy="26988"/>
            </a:xfrm>
            <a:custGeom>
              <a:avLst/>
              <a:gdLst>
                <a:gd name="T0" fmla="*/ 210 w 211"/>
                <a:gd name="T1" fmla="*/ 0 h 20"/>
                <a:gd name="T2" fmla="*/ 77 w 211"/>
                <a:gd name="T3" fmla="*/ 16 h 20"/>
                <a:gd name="T4" fmla="*/ 68 w 211"/>
                <a:gd name="T5" fmla="*/ 16 h 20"/>
                <a:gd name="T6" fmla="*/ 33 w 211"/>
                <a:gd name="T7" fmla="*/ 13 h 20"/>
                <a:gd name="T8" fmla="*/ 0 w 211"/>
                <a:gd name="T9" fmla="*/ 14 h 20"/>
                <a:gd name="T10" fmla="*/ 0 w 211"/>
                <a:gd name="T11" fmla="*/ 18 h 20"/>
                <a:gd name="T12" fmla="*/ 32 w 211"/>
                <a:gd name="T13" fmla="*/ 17 h 20"/>
                <a:gd name="T14" fmla="*/ 68 w 211"/>
                <a:gd name="T15" fmla="*/ 20 h 20"/>
                <a:gd name="T16" fmla="*/ 77 w 211"/>
                <a:gd name="T17" fmla="*/ 20 h 20"/>
                <a:gd name="T18" fmla="*/ 211 w 211"/>
                <a:gd name="T19" fmla="*/ 4 h 20"/>
                <a:gd name="T20" fmla="*/ 210 w 211"/>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20">
                  <a:moveTo>
                    <a:pt x="210" y="0"/>
                  </a:moveTo>
                  <a:cubicBezTo>
                    <a:pt x="163" y="7"/>
                    <a:pt x="101" y="16"/>
                    <a:pt x="77" y="16"/>
                  </a:cubicBezTo>
                  <a:cubicBezTo>
                    <a:pt x="73" y="16"/>
                    <a:pt x="70" y="16"/>
                    <a:pt x="68" y="16"/>
                  </a:cubicBezTo>
                  <a:cubicBezTo>
                    <a:pt x="62" y="14"/>
                    <a:pt x="49" y="13"/>
                    <a:pt x="33" y="13"/>
                  </a:cubicBezTo>
                  <a:cubicBezTo>
                    <a:pt x="22" y="13"/>
                    <a:pt x="11" y="13"/>
                    <a:pt x="0" y="14"/>
                  </a:cubicBezTo>
                  <a:cubicBezTo>
                    <a:pt x="0" y="15"/>
                    <a:pt x="0" y="16"/>
                    <a:pt x="0" y="18"/>
                  </a:cubicBezTo>
                  <a:cubicBezTo>
                    <a:pt x="11" y="17"/>
                    <a:pt x="22" y="17"/>
                    <a:pt x="32" y="17"/>
                  </a:cubicBezTo>
                  <a:cubicBezTo>
                    <a:pt x="49" y="17"/>
                    <a:pt x="62" y="18"/>
                    <a:pt x="68" y="20"/>
                  </a:cubicBezTo>
                  <a:cubicBezTo>
                    <a:pt x="70" y="20"/>
                    <a:pt x="73" y="20"/>
                    <a:pt x="77" y="20"/>
                  </a:cubicBezTo>
                  <a:cubicBezTo>
                    <a:pt x="101" y="20"/>
                    <a:pt x="164" y="11"/>
                    <a:pt x="211" y="4"/>
                  </a:cubicBezTo>
                  <a:cubicBezTo>
                    <a:pt x="210" y="3"/>
                    <a:pt x="210" y="1"/>
                    <a:pt x="210" y="0"/>
                  </a:cubicBezTo>
                </a:path>
              </a:pathLst>
            </a:custGeom>
            <a:solidFill>
              <a:srgbClr val="3F3C4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90" name="íšliḑé"/>
            <p:cNvSpPr/>
            <p:nvPr/>
          </p:nvSpPr>
          <p:spPr bwMode="auto">
            <a:xfrm>
              <a:off x="6618288" y="4724401"/>
              <a:ext cx="0" cy="6350"/>
            </a:xfrm>
            <a:custGeom>
              <a:avLst/>
              <a:gdLst>
                <a:gd name="T0" fmla="*/ 0 h 4"/>
                <a:gd name="T1" fmla="*/ 0 h 4"/>
                <a:gd name="T2" fmla="*/ 4 h 4"/>
                <a:gd name="T3" fmla="*/ 4 h 4"/>
                <a:gd name="T4" fmla="*/ 0 h 4"/>
              </a:gdLst>
              <a:ahLst/>
              <a:cxnLst>
                <a:cxn ang="0">
                  <a:pos x="0" y="T0"/>
                </a:cxn>
                <a:cxn ang="0">
                  <a:pos x="0" y="T1"/>
                </a:cxn>
                <a:cxn ang="0">
                  <a:pos x="0" y="T2"/>
                </a:cxn>
                <a:cxn ang="0">
                  <a:pos x="0" y="T3"/>
                </a:cxn>
                <a:cxn ang="0">
                  <a:pos x="0" y="T4"/>
                </a:cxn>
              </a:cxnLst>
              <a:rect l="0" t="0" r="r" b="b"/>
              <a:pathLst>
                <a:path h="4">
                  <a:moveTo>
                    <a:pt x="0" y="0"/>
                  </a:moveTo>
                  <a:cubicBezTo>
                    <a:pt x="0" y="0"/>
                    <a:pt x="0" y="0"/>
                    <a:pt x="0" y="0"/>
                  </a:cubicBezTo>
                  <a:cubicBezTo>
                    <a:pt x="0" y="1"/>
                    <a:pt x="0" y="2"/>
                    <a:pt x="0" y="4"/>
                  </a:cubicBezTo>
                  <a:cubicBezTo>
                    <a:pt x="0" y="4"/>
                    <a:pt x="0" y="4"/>
                    <a:pt x="0" y="4"/>
                  </a:cubicBezTo>
                  <a:cubicBezTo>
                    <a:pt x="0" y="2"/>
                    <a:pt x="0" y="1"/>
                    <a:pt x="0" y="0"/>
                  </a:cubicBezTo>
                </a:path>
              </a:pathLst>
            </a:custGeom>
            <a:solidFill>
              <a:srgbClr val="3971D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91" name="îŝ1íḓê"/>
            <p:cNvSpPr/>
            <p:nvPr/>
          </p:nvSpPr>
          <p:spPr bwMode="auto">
            <a:xfrm>
              <a:off x="6618288" y="4724401"/>
              <a:ext cx="3175" cy="6350"/>
            </a:xfrm>
            <a:custGeom>
              <a:avLst/>
              <a:gdLst>
                <a:gd name="T0" fmla="*/ 2 w 2"/>
                <a:gd name="T1" fmla="*/ 0 h 4"/>
                <a:gd name="T2" fmla="*/ 0 w 2"/>
                <a:gd name="T3" fmla="*/ 0 h 4"/>
                <a:gd name="T4" fmla="*/ 0 w 2"/>
                <a:gd name="T5" fmla="*/ 4 h 4"/>
                <a:gd name="T6" fmla="*/ 2 w 2"/>
                <a:gd name="T7" fmla="*/ 4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cubicBezTo>
                    <a:pt x="2" y="0"/>
                    <a:pt x="1" y="0"/>
                    <a:pt x="0" y="0"/>
                  </a:cubicBezTo>
                  <a:cubicBezTo>
                    <a:pt x="0" y="1"/>
                    <a:pt x="0" y="2"/>
                    <a:pt x="0" y="4"/>
                  </a:cubicBezTo>
                  <a:cubicBezTo>
                    <a:pt x="1" y="4"/>
                    <a:pt x="1" y="4"/>
                    <a:pt x="2" y="4"/>
                  </a:cubicBezTo>
                  <a:cubicBezTo>
                    <a:pt x="2" y="2"/>
                    <a:pt x="2" y="1"/>
                    <a:pt x="2" y="0"/>
                  </a:cubicBezTo>
                </a:path>
              </a:pathLst>
            </a:custGeom>
            <a:solidFill>
              <a:srgbClr val="3B394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92" name="íŝḻïḋê"/>
            <p:cNvSpPr/>
            <p:nvPr/>
          </p:nvSpPr>
          <p:spPr bwMode="auto">
            <a:xfrm>
              <a:off x="6299994" y="4081463"/>
              <a:ext cx="685800" cy="685800"/>
            </a:xfrm>
            <a:custGeom>
              <a:avLst/>
              <a:gdLst>
                <a:gd name="T0" fmla="*/ 499 w 499"/>
                <a:gd name="T1" fmla="*/ 446 h 500"/>
                <a:gd name="T2" fmla="*/ 303 w 499"/>
                <a:gd name="T3" fmla="*/ 471 h 500"/>
                <a:gd name="T4" fmla="*/ 187 w 499"/>
                <a:gd name="T5" fmla="*/ 471 h 500"/>
                <a:gd name="T6" fmla="*/ 162 w 499"/>
                <a:gd name="T7" fmla="*/ 457 h 500"/>
                <a:gd name="T8" fmla="*/ 163 w 499"/>
                <a:gd name="T9" fmla="*/ 416 h 500"/>
                <a:gd name="T10" fmla="*/ 170 w 499"/>
                <a:gd name="T11" fmla="*/ 375 h 500"/>
                <a:gd name="T12" fmla="*/ 175 w 499"/>
                <a:gd name="T13" fmla="*/ 340 h 500"/>
                <a:gd name="T14" fmla="*/ 186 w 499"/>
                <a:gd name="T15" fmla="*/ 285 h 500"/>
                <a:gd name="T16" fmla="*/ 191 w 499"/>
                <a:gd name="T17" fmla="*/ 245 h 500"/>
                <a:gd name="T18" fmla="*/ 192 w 499"/>
                <a:gd name="T19" fmla="*/ 217 h 500"/>
                <a:gd name="T20" fmla="*/ 198 w 499"/>
                <a:gd name="T21" fmla="*/ 184 h 500"/>
                <a:gd name="T22" fmla="*/ 52 w 499"/>
                <a:gd name="T23" fmla="*/ 111 h 500"/>
                <a:gd name="T24" fmla="*/ 6 w 499"/>
                <a:gd name="T25" fmla="*/ 36 h 500"/>
                <a:gd name="T26" fmla="*/ 3 w 499"/>
                <a:gd name="T27" fmla="*/ 23 h 500"/>
                <a:gd name="T28" fmla="*/ 43 w 499"/>
                <a:gd name="T29" fmla="*/ 0 h 500"/>
                <a:gd name="T30" fmla="*/ 82 w 499"/>
                <a:gd name="T31" fmla="*/ 50 h 500"/>
                <a:gd name="T32" fmla="*/ 112 w 499"/>
                <a:gd name="T33" fmla="*/ 80 h 500"/>
                <a:gd name="T34" fmla="*/ 123 w 499"/>
                <a:gd name="T35" fmla="*/ 82 h 500"/>
                <a:gd name="T36" fmla="*/ 123 w 499"/>
                <a:gd name="T37" fmla="*/ 82 h 500"/>
                <a:gd name="T38" fmla="*/ 145 w 499"/>
                <a:gd name="T39" fmla="*/ 94 h 500"/>
                <a:gd name="T40" fmla="*/ 174 w 499"/>
                <a:gd name="T41" fmla="*/ 105 h 500"/>
                <a:gd name="T42" fmla="*/ 197 w 499"/>
                <a:gd name="T43" fmla="*/ 106 h 500"/>
                <a:gd name="T44" fmla="*/ 217 w 499"/>
                <a:gd name="T45" fmla="*/ 106 h 500"/>
                <a:gd name="T46" fmla="*/ 245 w 499"/>
                <a:gd name="T47" fmla="*/ 80 h 500"/>
                <a:gd name="T48" fmla="*/ 303 w 499"/>
                <a:gd name="T49" fmla="*/ 90 h 500"/>
                <a:gd name="T50" fmla="*/ 334 w 499"/>
                <a:gd name="T51" fmla="*/ 73 h 500"/>
                <a:gd name="T52" fmla="*/ 359 w 499"/>
                <a:gd name="T53" fmla="*/ 72 h 500"/>
                <a:gd name="T54" fmla="*/ 369 w 499"/>
                <a:gd name="T55" fmla="*/ 77 h 500"/>
                <a:gd name="T56" fmla="*/ 398 w 499"/>
                <a:gd name="T57" fmla="*/ 105 h 500"/>
                <a:gd name="T58" fmla="*/ 405 w 499"/>
                <a:gd name="T59" fmla="*/ 92 h 500"/>
                <a:gd name="T60" fmla="*/ 415 w 499"/>
                <a:gd name="T61" fmla="*/ 88 h 500"/>
                <a:gd name="T62" fmla="*/ 434 w 499"/>
                <a:gd name="T63" fmla="*/ 82 h 500"/>
                <a:gd name="T64" fmla="*/ 444 w 499"/>
                <a:gd name="T65" fmla="*/ 87 h 500"/>
                <a:gd name="T66" fmla="*/ 442 w 499"/>
                <a:gd name="T67" fmla="*/ 66 h 500"/>
                <a:gd name="T68" fmla="*/ 436 w 499"/>
                <a:gd name="T69" fmla="*/ 48 h 500"/>
                <a:gd name="T70" fmla="*/ 491 w 499"/>
                <a:gd name="T71" fmla="*/ 42 h 500"/>
                <a:gd name="T72" fmla="*/ 492 w 499"/>
                <a:gd name="T73" fmla="*/ 73 h 500"/>
                <a:gd name="T74" fmla="*/ 495 w 499"/>
                <a:gd name="T75" fmla="*/ 105 h 500"/>
                <a:gd name="T76" fmla="*/ 497 w 499"/>
                <a:gd name="T77" fmla="*/ 127 h 500"/>
                <a:gd name="T78" fmla="*/ 489 w 499"/>
                <a:gd name="T79" fmla="*/ 161 h 500"/>
                <a:gd name="T80" fmla="*/ 463 w 499"/>
                <a:gd name="T81" fmla="*/ 186 h 500"/>
                <a:gd name="T82" fmla="*/ 451 w 499"/>
                <a:gd name="T83" fmla="*/ 230 h 500"/>
                <a:gd name="T84" fmla="*/ 447 w 499"/>
                <a:gd name="T85" fmla="*/ 300 h 500"/>
                <a:gd name="T86" fmla="*/ 469 w 499"/>
                <a:gd name="T87" fmla="*/ 356 h 500"/>
                <a:gd name="T88" fmla="*/ 499 w 499"/>
                <a:gd name="T89" fmla="*/ 446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9" h="500">
                  <a:moveTo>
                    <a:pt x="499" y="446"/>
                  </a:moveTo>
                  <a:cubicBezTo>
                    <a:pt x="499" y="446"/>
                    <a:pt x="322" y="476"/>
                    <a:pt x="303" y="471"/>
                  </a:cubicBezTo>
                  <a:cubicBezTo>
                    <a:pt x="284" y="465"/>
                    <a:pt x="187" y="471"/>
                    <a:pt x="187" y="471"/>
                  </a:cubicBezTo>
                  <a:cubicBezTo>
                    <a:pt x="143" y="500"/>
                    <a:pt x="162" y="457"/>
                    <a:pt x="162" y="457"/>
                  </a:cubicBezTo>
                  <a:cubicBezTo>
                    <a:pt x="162" y="457"/>
                    <a:pt x="158" y="434"/>
                    <a:pt x="163" y="416"/>
                  </a:cubicBezTo>
                  <a:cubicBezTo>
                    <a:pt x="167" y="403"/>
                    <a:pt x="169" y="389"/>
                    <a:pt x="170" y="375"/>
                  </a:cubicBezTo>
                  <a:cubicBezTo>
                    <a:pt x="170" y="375"/>
                    <a:pt x="169" y="346"/>
                    <a:pt x="175" y="340"/>
                  </a:cubicBezTo>
                  <a:cubicBezTo>
                    <a:pt x="180" y="333"/>
                    <a:pt x="186" y="285"/>
                    <a:pt x="186" y="285"/>
                  </a:cubicBezTo>
                  <a:cubicBezTo>
                    <a:pt x="186" y="285"/>
                    <a:pt x="191" y="252"/>
                    <a:pt x="191" y="245"/>
                  </a:cubicBezTo>
                  <a:cubicBezTo>
                    <a:pt x="190" y="238"/>
                    <a:pt x="192" y="217"/>
                    <a:pt x="192" y="217"/>
                  </a:cubicBezTo>
                  <a:cubicBezTo>
                    <a:pt x="198" y="184"/>
                    <a:pt x="198" y="184"/>
                    <a:pt x="198" y="184"/>
                  </a:cubicBezTo>
                  <a:cubicBezTo>
                    <a:pt x="162" y="179"/>
                    <a:pt x="52" y="111"/>
                    <a:pt x="52" y="111"/>
                  </a:cubicBezTo>
                  <a:cubicBezTo>
                    <a:pt x="47" y="89"/>
                    <a:pt x="6" y="36"/>
                    <a:pt x="6" y="36"/>
                  </a:cubicBezTo>
                  <a:cubicBezTo>
                    <a:pt x="6" y="31"/>
                    <a:pt x="4" y="27"/>
                    <a:pt x="3" y="23"/>
                  </a:cubicBezTo>
                  <a:cubicBezTo>
                    <a:pt x="0" y="15"/>
                    <a:pt x="43" y="0"/>
                    <a:pt x="43" y="0"/>
                  </a:cubicBezTo>
                  <a:cubicBezTo>
                    <a:pt x="43" y="0"/>
                    <a:pt x="75" y="39"/>
                    <a:pt x="82" y="50"/>
                  </a:cubicBezTo>
                  <a:cubicBezTo>
                    <a:pt x="89" y="60"/>
                    <a:pt x="112" y="80"/>
                    <a:pt x="112" y="80"/>
                  </a:cubicBezTo>
                  <a:cubicBezTo>
                    <a:pt x="116" y="80"/>
                    <a:pt x="119" y="80"/>
                    <a:pt x="123" y="82"/>
                  </a:cubicBezTo>
                  <a:cubicBezTo>
                    <a:pt x="123" y="82"/>
                    <a:pt x="123" y="82"/>
                    <a:pt x="123" y="82"/>
                  </a:cubicBezTo>
                  <a:cubicBezTo>
                    <a:pt x="131" y="85"/>
                    <a:pt x="138" y="89"/>
                    <a:pt x="145" y="94"/>
                  </a:cubicBezTo>
                  <a:cubicBezTo>
                    <a:pt x="156" y="94"/>
                    <a:pt x="166" y="98"/>
                    <a:pt x="174" y="105"/>
                  </a:cubicBezTo>
                  <a:cubicBezTo>
                    <a:pt x="174" y="105"/>
                    <a:pt x="194" y="102"/>
                    <a:pt x="197" y="106"/>
                  </a:cubicBezTo>
                  <a:cubicBezTo>
                    <a:pt x="201" y="109"/>
                    <a:pt x="217" y="106"/>
                    <a:pt x="217" y="106"/>
                  </a:cubicBezTo>
                  <a:cubicBezTo>
                    <a:pt x="217" y="106"/>
                    <a:pt x="234" y="70"/>
                    <a:pt x="245" y="80"/>
                  </a:cubicBezTo>
                  <a:cubicBezTo>
                    <a:pt x="256" y="91"/>
                    <a:pt x="303" y="90"/>
                    <a:pt x="303" y="90"/>
                  </a:cubicBezTo>
                  <a:cubicBezTo>
                    <a:pt x="310" y="82"/>
                    <a:pt x="325" y="76"/>
                    <a:pt x="334" y="73"/>
                  </a:cubicBezTo>
                  <a:cubicBezTo>
                    <a:pt x="342" y="70"/>
                    <a:pt x="351" y="70"/>
                    <a:pt x="359" y="72"/>
                  </a:cubicBezTo>
                  <a:cubicBezTo>
                    <a:pt x="363" y="73"/>
                    <a:pt x="366" y="75"/>
                    <a:pt x="369" y="77"/>
                  </a:cubicBezTo>
                  <a:cubicBezTo>
                    <a:pt x="398" y="105"/>
                    <a:pt x="398" y="105"/>
                    <a:pt x="398" y="105"/>
                  </a:cubicBezTo>
                  <a:cubicBezTo>
                    <a:pt x="398" y="105"/>
                    <a:pt x="406" y="95"/>
                    <a:pt x="405" y="92"/>
                  </a:cubicBezTo>
                  <a:cubicBezTo>
                    <a:pt x="404" y="90"/>
                    <a:pt x="415" y="88"/>
                    <a:pt x="415" y="88"/>
                  </a:cubicBezTo>
                  <a:cubicBezTo>
                    <a:pt x="415" y="88"/>
                    <a:pt x="429" y="84"/>
                    <a:pt x="434" y="82"/>
                  </a:cubicBezTo>
                  <a:cubicBezTo>
                    <a:pt x="439" y="81"/>
                    <a:pt x="444" y="86"/>
                    <a:pt x="444" y="87"/>
                  </a:cubicBezTo>
                  <a:cubicBezTo>
                    <a:pt x="442" y="80"/>
                    <a:pt x="441" y="73"/>
                    <a:pt x="442" y="66"/>
                  </a:cubicBezTo>
                  <a:cubicBezTo>
                    <a:pt x="442" y="59"/>
                    <a:pt x="440" y="53"/>
                    <a:pt x="436" y="48"/>
                  </a:cubicBezTo>
                  <a:cubicBezTo>
                    <a:pt x="453" y="7"/>
                    <a:pt x="491" y="42"/>
                    <a:pt x="491" y="42"/>
                  </a:cubicBezTo>
                  <a:cubicBezTo>
                    <a:pt x="491" y="42"/>
                    <a:pt x="496" y="65"/>
                    <a:pt x="492" y="73"/>
                  </a:cubicBezTo>
                  <a:cubicBezTo>
                    <a:pt x="488" y="82"/>
                    <a:pt x="496" y="100"/>
                    <a:pt x="495" y="105"/>
                  </a:cubicBezTo>
                  <a:cubicBezTo>
                    <a:pt x="494" y="110"/>
                    <a:pt x="497" y="118"/>
                    <a:pt x="497" y="127"/>
                  </a:cubicBezTo>
                  <a:cubicBezTo>
                    <a:pt x="496" y="139"/>
                    <a:pt x="493" y="150"/>
                    <a:pt x="489" y="161"/>
                  </a:cubicBezTo>
                  <a:cubicBezTo>
                    <a:pt x="486" y="169"/>
                    <a:pt x="463" y="186"/>
                    <a:pt x="463" y="186"/>
                  </a:cubicBezTo>
                  <a:cubicBezTo>
                    <a:pt x="463" y="186"/>
                    <a:pt x="461" y="214"/>
                    <a:pt x="451" y="230"/>
                  </a:cubicBezTo>
                  <a:cubicBezTo>
                    <a:pt x="441" y="246"/>
                    <a:pt x="447" y="300"/>
                    <a:pt x="447" y="300"/>
                  </a:cubicBezTo>
                  <a:cubicBezTo>
                    <a:pt x="447" y="300"/>
                    <a:pt x="457" y="342"/>
                    <a:pt x="469" y="356"/>
                  </a:cubicBezTo>
                  <a:cubicBezTo>
                    <a:pt x="481" y="370"/>
                    <a:pt x="499" y="446"/>
                    <a:pt x="499" y="446"/>
                  </a:cubicBezTo>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93" name="ïṧ1îdè"/>
            <p:cNvSpPr/>
            <p:nvPr/>
          </p:nvSpPr>
          <p:spPr bwMode="auto">
            <a:xfrm>
              <a:off x="6596063" y="4217988"/>
              <a:ext cx="38100" cy="41275"/>
            </a:xfrm>
            <a:custGeom>
              <a:avLst/>
              <a:gdLst>
                <a:gd name="T0" fmla="*/ 4 w 27"/>
                <a:gd name="T1" fmla="*/ 0 h 30"/>
                <a:gd name="T2" fmla="*/ 0 w 27"/>
                <a:gd name="T3" fmla="*/ 6 h 30"/>
                <a:gd name="T4" fmla="*/ 14 w 27"/>
                <a:gd name="T5" fmla="*/ 12 h 30"/>
                <a:gd name="T6" fmla="*/ 25 w 27"/>
                <a:gd name="T7" fmla="*/ 30 h 30"/>
                <a:gd name="T8" fmla="*/ 25 w 27"/>
                <a:gd name="T9" fmla="*/ 10 h 30"/>
                <a:gd name="T10" fmla="*/ 4 w 27"/>
                <a:gd name="T11" fmla="*/ 0 h 30"/>
              </a:gdLst>
              <a:ahLst/>
              <a:cxnLst>
                <a:cxn ang="0">
                  <a:pos x="T0" y="T1"/>
                </a:cxn>
                <a:cxn ang="0">
                  <a:pos x="T2" y="T3"/>
                </a:cxn>
                <a:cxn ang="0">
                  <a:pos x="T4" y="T5"/>
                </a:cxn>
                <a:cxn ang="0">
                  <a:pos x="T6" y="T7"/>
                </a:cxn>
                <a:cxn ang="0">
                  <a:pos x="T8" y="T9"/>
                </a:cxn>
                <a:cxn ang="0">
                  <a:pos x="T10" y="T11"/>
                </a:cxn>
              </a:cxnLst>
              <a:rect l="0" t="0" r="r" b="b"/>
              <a:pathLst>
                <a:path w="27" h="30">
                  <a:moveTo>
                    <a:pt x="4" y="0"/>
                  </a:moveTo>
                  <a:cubicBezTo>
                    <a:pt x="0" y="6"/>
                    <a:pt x="0" y="6"/>
                    <a:pt x="0" y="6"/>
                  </a:cubicBezTo>
                  <a:cubicBezTo>
                    <a:pt x="5" y="8"/>
                    <a:pt x="10" y="10"/>
                    <a:pt x="14" y="12"/>
                  </a:cubicBezTo>
                  <a:cubicBezTo>
                    <a:pt x="19" y="14"/>
                    <a:pt x="25" y="30"/>
                    <a:pt x="25" y="30"/>
                  </a:cubicBezTo>
                  <a:cubicBezTo>
                    <a:pt x="25" y="30"/>
                    <a:pt x="27" y="16"/>
                    <a:pt x="25" y="10"/>
                  </a:cubicBezTo>
                  <a:cubicBezTo>
                    <a:pt x="22" y="5"/>
                    <a:pt x="4" y="0"/>
                    <a:pt x="4"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94" name="ïṩḷïḍê"/>
            <p:cNvSpPr/>
            <p:nvPr/>
          </p:nvSpPr>
          <p:spPr bwMode="auto">
            <a:xfrm>
              <a:off x="6437313" y="4194176"/>
              <a:ext cx="60325" cy="30163"/>
            </a:xfrm>
            <a:custGeom>
              <a:avLst/>
              <a:gdLst>
                <a:gd name="T0" fmla="*/ 22 w 44"/>
                <a:gd name="T1" fmla="*/ 0 h 22"/>
                <a:gd name="T2" fmla="*/ 0 w 44"/>
                <a:gd name="T3" fmla="*/ 22 h 22"/>
                <a:gd name="T4" fmla="*/ 44 w 44"/>
                <a:gd name="T5" fmla="*/ 12 h 22"/>
                <a:gd name="T6" fmla="*/ 22 w 44"/>
                <a:gd name="T7" fmla="*/ 0 h 22"/>
                <a:gd name="T8" fmla="*/ 22 w 44"/>
                <a:gd name="T9" fmla="*/ 0 h 22"/>
              </a:gdLst>
              <a:ahLst/>
              <a:cxnLst>
                <a:cxn ang="0">
                  <a:pos x="T0" y="T1"/>
                </a:cxn>
                <a:cxn ang="0">
                  <a:pos x="T2" y="T3"/>
                </a:cxn>
                <a:cxn ang="0">
                  <a:pos x="T4" y="T5"/>
                </a:cxn>
                <a:cxn ang="0">
                  <a:pos x="T6" y="T7"/>
                </a:cxn>
                <a:cxn ang="0">
                  <a:pos x="T8" y="T9"/>
                </a:cxn>
              </a:cxnLst>
              <a:rect l="0" t="0" r="r" b="b"/>
              <a:pathLst>
                <a:path w="44" h="22">
                  <a:moveTo>
                    <a:pt x="22" y="0"/>
                  </a:moveTo>
                  <a:cubicBezTo>
                    <a:pt x="0" y="22"/>
                    <a:pt x="0" y="22"/>
                    <a:pt x="0" y="22"/>
                  </a:cubicBezTo>
                  <a:cubicBezTo>
                    <a:pt x="0" y="22"/>
                    <a:pt x="43" y="17"/>
                    <a:pt x="44" y="12"/>
                  </a:cubicBezTo>
                  <a:cubicBezTo>
                    <a:pt x="37" y="7"/>
                    <a:pt x="30" y="3"/>
                    <a:pt x="22" y="0"/>
                  </a:cubicBezTo>
                  <a:cubicBezTo>
                    <a:pt x="22" y="0"/>
                    <a:pt x="22" y="0"/>
                    <a:pt x="22"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95" name="išlîdè"/>
            <p:cNvSpPr/>
            <p:nvPr/>
          </p:nvSpPr>
          <p:spPr bwMode="auto">
            <a:xfrm>
              <a:off x="6321426" y="4113213"/>
              <a:ext cx="11113" cy="11113"/>
            </a:xfrm>
            <a:prstGeom prst="ellipse">
              <a:avLst/>
            </a:prstGeom>
            <a:solidFill>
              <a:srgbClr val="57598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96" name="ïṡḷïdé"/>
            <p:cNvSpPr/>
            <p:nvPr/>
          </p:nvSpPr>
          <p:spPr bwMode="auto">
            <a:xfrm>
              <a:off x="6327776" y="4124326"/>
              <a:ext cx="11113" cy="11113"/>
            </a:xfrm>
            <a:prstGeom prst="ellipse">
              <a:avLst/>
            </a:prstGeom>
            <a:solidFill>
              <a:srgbClr val="57598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97" name="ïṣľíḍè"/>
            <p:cNvSpPr/>
            <p:nvPr/>
          </p:nvSpPr>
          <p:spPr bwMode="auto">
            <a:xfrm>
              <a:off x="6335713" y="4133851"/>
              <a:ext cx="9525" cy="11113"/>
            </a:xfrm>
            <a:prstGeom prst="ellipse">
              <a:avLst/>
            </a:prstGeom>
            <a:solidFill>
              <a:srgbClr val="57598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98" name="í$ľïḍê"/>
            <p:cNvSpPr/>
            <p:nvPr/>
          </p:nvSpPr>
          <p:spPr bwMode="auto">
            <a:xfrm>
              <a:off x="6342063" y="4144963"/>
              <a:ext cx="9525" cy="11113"/>
            </a:xfrm>
            <a:prstGeom prst="ellipse">
              <a:avLst/>
            </a:prstGeom>
            <a:solidFill>
              <a:srgbClr val="57598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99" name="ïŝḷïḋe"/>
            <p:cNvSpPr/>
            <p:nvPr/>
          </p:nvSpPr>
          <p:spPr bwMode="auto">
            <a:xfrm>
              <a:off x="6965951" y="4144963"/>
              <a:ext cx="7938" cy="9525"/>
            </a:xfrm>
            <a:prstGeom prst="ellipse">
              <a:avLst/>
            </a:prstGeom>
            <a:solidFill>
              <a:srgbClr val="57598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0" name="ïṥliḍê"/>
            <p:cNvSpPr/>
            <p:nvPr/>
          </p:nvSpPr>
          <p:spPr bwMode="auto">
            <a:xfrm>
              <a:off x="6967538" y="4154488"/>
              <a:ext cx="7938" cy="9525"/>
            </a:xfrm>
            <a:prstGeom prst="ellipse">
              <a:avLst/>
            </a:prstGeom>
            <a:solidFill>
              <a:srgbClr val="57598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1" name="îṧļîďê"/>
            <p:cNvSpPr/>
            <p:nvPr/>
          </p:nvSpPr>
          <p:spPr bwMode="auto">
            <a:xfrm>
              <a:off x="6967538" y="4164013"/>
              <a:ext cx="7938" cy="9525"/>
            </a:xfrm>
            <a:prstGeom prst="ellipse">
              <a:avLst/>
            </a:prstGeom>
            <a:solidFill>
              <a:srgbClr val="57598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2" name="ïšḷîďè"/>
            <p:cNvSpPr/>
            <p:nvPr/>
          </p:nvSpPr>
          <p:spPr bwMode="auto">
            <a:xfrm>
              <a:off x="6630988" y="4437063"/>
              <a:ext cx="263525" cy="112713"/>
            </a:xfrm>
            <a:custGeom>
              <a:avLst/>
              <a:gdLst>
                <a:gd name="T0" fmla="*/ 6 w 192"/>
                <a:gd name="T1" fmla="*/ 7 h 82"/>
                <a:gd name="T2" fmla="*/ 41 w 192"/>
                <a:gd name="T3" fmla="*/ 41 h 82"/>
                <a:gd name="T4" fmla="*/ 133 w 192"/>
                <a:gd name="T5" fmla="*/ 82 h 82"/>
                <a:gd name="T6" fmla="*/ 192 w 192"/>
                <a:gd name="T7" fmla="*/ 57 h 82"/>
                <a:gd name="T8" fmla="*/ 157 w 192"/>
                <a:gd name="T9" fmla="*/ 59 h 82"/>
                <a:gd name="T10" fmla="*/ 6 w 192"/>
                <a:gd name="T11" fmla="*/ 7 h 82"/>
                <a:gd name="T12" fmla="*/ 0 w 192"/>
                <a:gd name="T13" fmla="*/ 0 h 82"/>
                <a:gd name="T14" fmla="*/ 0 w 192"/>
                <a:gd name="T15" fmla="*/ 0 h 82"/>
                <a:gd name="T16" fmla="*/ 6 w 192"/>
                <a:gd name="T17" fmla="*/ 7 h 82"/>
                <a:gd name="T18" fmla="*/ 0 w 192"/>
                <a:gd name="T19" fmla="*/ 0 h 82"/>
                <a:gd name="T20" fmla="*/ 0 w 192"/>
                <a:gd name="T21" fmla="*/ 0 h 82"/>
                <a:gd name="T22" fmla="*/ 0 w 192"/>
                <a:gd name="T23" fmla="*/ 0 h 82"/>
                <a:gd name="T24" fmla="*/ 0 w 192"/>
                <a:gd name="T2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82">
                  <a:moveTo>
                    <a:pt x="6" y="7"/>
                  </a:moveTo>
                  <a:cubicBezTo>
                    <a:pt x="13" y="15"/>
                    <a:pt x="25" y="28"/>
                    <a:pt x="41" y="41"/>
                  </a:cubicBezTo>
                  <a:cubicBezTo>
                    <a:pt x="66" y="61"/>
                    <a:pt x="99" y="82"/>
                    <a:pt x="133" y="82"/>
                  </a:cubicBezTo>
                  <a:cubicBezTo>
                    <a:pt x="153" y="82"/>
                    <a:pt x="173" y="75"/>
                    <a:pt x="192" y="57"/>
                  </a:cubicBezTo>
                  <a:cubicBezTo>
                    <a:pt x="192" y="57"/>
                    <a:pt x="178" y="59"/>
                    <a:pt x="157" y="59"/>
                  </a:cubicBezTo>
                  <a:cubicBezTo>
                    <a:pt x="116" y="59"/>
                    <a:pt x="47" y="52"/>
                    <a:pt x="6" y="7"/>
                  </a:cubicBezTo>
                  <a:moveTo>
                    <a:pt x="0" y="0"/>
                  </a:moveTo>
                  <a:cubicBezTo>
                    <a:pt x="0" y="0"/>
                    <a:pt x="0" y="0"/>
                    <a:pt x="0" y="0"/>
                  </a:cubicBezTo>
                  <a:cubicBezTo>
                    <a:pt x="2" y="2"/>
                    <a:pt x="4" y="5"/>
                    <a:pt x="6" y="7"/>
                  </a:cubicBezTo>
                  <a:cubicBezTo>
                    <a:pt x="2" y="3"/>
                    <a:pt x="0" y="0"/>
                    <a:pt x="0" y="0"/>
                  </a:cubicBezTo>
                  <a:moveTo>
                    <a:pt x="0" y="0"/>
                  </a:moveTo>
                  <a:cubicBezTo>
                    <a:pt x="0" y="0"/>
                    <a:pt x="0" y="0"/>
                    <a:pt x="0" y="0"/>
                  </a:cubicBezTo>
                  <a:cubicBezTo>
                    <a:pt x="0" y="0"/>
                    <a:pt x="0" y="0"/>
                    <a:pt x="0"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3" name="ïṥ1íḑe"/>
            <p:cNvSpPr/>
            <p:nvPr/>
          </p:nvSpPr>
          <p:spPr bwMode="auto">
            <a:xfrm>
              <a:off x="6543676" y="4535488"/>
              <a:ext cx="100013" cy="57150"/>
            </a:xfrm>
            <a:custGeom>
              <a:avLst/>
              <a:gdLst>
                <a:gd name="T0" fmla="*/ 0 w 72"/>
                <a:gd name="T1" fmla="*/ 0 h 42"/>
                <a:gd name="T2" fmla="*/ 1 w 72"/>
                <a:gd name="T3" fmla="*/ 26 h 42"/>
                <a:gd name="T4" fmla="*/ 11 w 72"/>
                <a:gd name="T5" fmla="*/ 24 h 42"/>
                <a:gd name="T6" fmla="*/ 60 w 72"/>
                <a:gd name="T7" fmla="*/ 40 h 42"/>
                <a:gd name="T8" fmla="*/ 66 w 72"/>
                <a:gd name="T9" fmla="*/ 42 h 42"/>
                <a:gd name="T10" fmla="*/ 72 w 72"/>
                <a:gd name="T11" fmla="*/ 40 h 42"/>
                <a:gd name="T12" fmla="*/ 72 w 72"/>
                <a:gd name="T13" fmla="*/ 21 h 42"/>
                <a:gd name="T14" fmla="*/ 0 w 72"/>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42">
                  <a:moveTo>
                    <a:pt x="0" y="0"/>
                  </a:moveTo>
                  <a:cubicBezTo>
                    <a:pt x="1" y="26"/>
                    <a:pt x="1" y="26"/>
                    <a:pt x="1" y="26"/>
                  </a:cubicBezTo>
                  <a:cubicBezTo>
                    <a:pt x="3" y="24"/>
                    <a:pt x="7" y="24"/>
                    <a:pt x="11" y="24"/>
                  </a:cubicBezTo>
                  <a:cubicBezTo>
                    <a:pt x="28" y="24"/>
                    <a:pt x="55" y="37"/>
                    <a:pt x="60" y="40"/>
                  </a:cubicBezTo>
                  <a:cubicBezTo>
                    <a:pt x="62" y="41"/>
                    <a:pt x="64" y="42"/>
                    <a:pt x="66" y="42"/>
                  </a:cubicBezTo>
                  <a:cubicBezTo>
                    <a:pt x="68" y="42"/>
                    <a:pt x="70" y="41"/>
                    <a:pt x="72" y="40"/>
                  </a:cubicBezTo>
                  <a:cubicBezTo>
                    <a:pt x="72" y="21"/>
                    <a:pt x="72" y="21"/>
                    <a:pt x="72" y="21"/>
                  </a:cubicBezTo>
                  <a:cubicBezTo>
                    <a:pt x="65" y="2"/>
                    <a:pt x="0" y="0"/>
                    <a:pt x="0"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4" name="î$ľíḑè"/>
            <p:cNvSpPr/>
            <p:nvPr/>
          </p:nvSpPr>
          <p:spPr bwMode="auto">
            <a:xfrm>
              <a:off x="6546851" y="4535488"/>
              <a:ext cx="93663" cy="55563"/>
            </a:xfrm>
            <a:custGeom>
              <a:avLst/>
              <a:gdLst>
                <a:gd name="T0" fmla="*/ 0 w 68"/>
                <a:gd name="T1" fmla="*/ 0 h 40"/>
                <a:gd name="T2" fmla="*/ 68 w 68"/>
                <a:gd name="T3" fmla="*/ 20 h 40"/>
                <a:gd name="T4" fmla="*/ 68 w 68"/>
                <a:gd name="T5" fmla="*/ 38 h 40"/>
                <a:gd name="T6" fmla="*/ 57 w 68"/>
                <a:gd name="T7" fmla="*/ 38 h 40"/>
                <a:gd name="T8" fmla="*/ 0 w 68"/>
                <a:gd name="T9" fmla="*/ 25 h 40"/>
                <a:gd name="T10" fmla="*/ 0 w 68"/>
                <a:gd name="T11" fmla="*/ 0 h 40"/>
              </a:gdLst>
              <a:ahLst/>
              <a:cxnLst>
                <a:cxn ang="0">
                  <a:pos x="T0" y="T1"/>
                </a:cxn>
                <a:cxn ang="0">
                  <a:pos x="T2" y="T3"/>
                </a:cxn>
                <a:cxn ang="0">
                  <a:pos x="T4" y="T5"/>
                </a:cxn>
                <a:cxn ang="0">
                  <a:pos x="T6" y="T7"/>
                </a:cxn>
                <a:cxn ang="0">
                  <a:pos x="T8" y="T9"/>
                </a:cxn>
                <a:cxn ang="0">
                  <a:pos x="T10" y="T11"/>
                </a:cxn>
              </a:cxnLst>
              <a:rect l="0" t="0" r="r" b="b"/>
              <a:pathLst>
                <a:path w="68" h="40">
                  <a:moveTo>
                    <a:pt x="0" y="0"/>
                  </a:moveTo>
                  <a:cubicBezTo>
                    <a:pt x="0" y="0"/>
                    <a:pt x="62" y="2"/>
                    <a:pt x="68" y="20"/>
                  </a:cubicBezTo>
                  <a:cubicBezTo>
                    <a:pt x="68" y="38"/>
                    <a:pt x="68" y="38"/>
                    <a:pt x="68" y="38"/>
                  </a:cubicBezTo>
                  <a:cubicBezTo>
                    <a:pt x="65" y="40"/>
                    <a:pt x="60" y="40"/>
                    <a:pt x="57" y="38"/>
                  </a:cubicBezTo>
                  <a:cubicBezTo>
                    <a:pt x="50" y="35"/>
                    <a:pt x="13" y="16"/>
                    <a:pt x="0" y="25"/>
                  </a:cubicBezTo>
                  <a:lnTo>
                    <a:pt x="0" y="0"/>
                  </a:lnTo>
                  <a:close/>
                </a:path>
              </a:pathLst>
            </a:custGeom>
            <a:solidFill>
              <a:srgbClr val="3F3D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5" name="îslîdé"/>
            <p:cNvSpPr/>
            <p:nvPr/>
          </p:nvSpPr>
          <p:spPr bwMode="auto">
            <a:xfrm>
              <a:off x="6592888" y="4341813"/>
              <a:ext cx="88900" cy="111125"/>
            </a:xfrm>
            <a:custGeom>
              <a:avLst/>
              <a:gdLst>
                <a:gd name="T0" fmla="*/ 2 w 64"/>
                <a:gd name="T1" fmla="*/ 4 h 81"/>
                <a:gd name="T2" fmla="*/ 25 w 64"/>
                <a:gd name="T3" fmla="*/ 43 h 81"/>
                <a:gd name="T4" fmla="*/ 64 w 64"/>
                <a:gd name="T5" fmla="*/ 81 h 81"/>
                <a:gd name="T6" fmla="*/ 2 w 64"/>
                <a:gd name="T7" fmla="*/ 4 h 81"/>
                <a:gd name="T8" fmla="*/ 0 w 64"/>
                <a:gd name="T9" fmla="*/ 0 h 81"/>
                <a:gd name="T10" fmla="*/ 2 w 64"/>
                <a:gd name="T11" fmla="*/ 4 h 81"/>
                <a:gd name="T12" fmla="*/ 0 w 64"/>
                <a:gd name="T13" fmla="*/ 0 h 81"/>
              </a:gdLst>
              <a:ahLst/>
              <a:cxnLst>
                <a:cxn ang="0">
                  <a:pos x="T0" y="T1"/>
                </a:cxn>
                <a:cxn ang="0">
                  <a:pos x="T2" y="T3"/>
                </a:cxn>
                <a:cxn ang="0">
                  <a:pos x="T4" y="T5"/>
                </a:cxn>
                <a:cxn ang="0">
                  <a:pos x="T6" y="T7"/>
                </a:cxn>
                <a:cxn ang="0">
                  <a:pos x="T8" y="T9"/>
                </a:cxn>
                <a:cxn ang="0">
                  <a:pos x="T10" y="T11"/>
                </a:cxn>
                <a:cxn ang="0">
                  <a:pos x="T12" y="T13"/>
                </a:cxn>
              </a:cxnLst>
              <a:rect l="0" t="0" r="r" b="b"/>
              <a:pathLst>
                <a:path w="64" h="81">
                  <a:moveTo>
                    <a:pt x="2" y="4"/>
                  </a:moveTo>
                  <a:cubicBezTo>
                    <a:pt x="8" y="18"/>
                    <a:pt x="16" y="31"/>
                    <a:pt x="25" y="43"/>
                  </a:cubicBezTo>
                  <a:cubicBezTo>
                    <a:pt x="36" y="58"/>
                    <a:pt x="49" y="71"/>
                    <a:pt x="64" y="81"/>
                  </a:cubicBezTo>
                  <a:cubicBezTo>
                    <a:pt x="64" y="81"/>
                    <a:pt x="12" y="22"/>
                    <a:pt x="2" y="4"/>
                  </a:cubicBezTo>
                  <a:moveTo>
                    <a:pt x="0" y="0"/>
                  </a:moveTo>
                  <a:cubicBezTo>
                    <a:pt x="0" y="1"/>
                    <a:pt x="1" y="2"/>
                    <a:pt x="2" y="4"/>
                  </a:cubicBezTo>
                  <a:cubicBezTo>
                    <a:pt x="1" y="3"/>
                    <a:pt x="0" y="1"/>
                    <a:pt x="0"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6" name="íṣlíḓé"/>
            <p:cNvSpPr/>
            <p:nvPr/>
          </p:nvSpPr>
          <p:spPr bwMode="auto">
            <a:xfrm>
              <a:off x="6564313" y="4238626"/>
              <a:ext cx="52388" cy="85725"/>
            </a:xfrm>
            <a:custGeom>
              <a:avLst/>
              <a:gdLst>
                <a:gd name="T0" fmla="*/ 0 w 38"/>
                <a:gd name="T1" fmla="*/ 0 h 62"/>
                <a:gd name="T2" fmla="*/ 38 w 38"/>
                <a:gd name="T3" fmla="*/ 62 h 62"/>
                <a:gd name="T4" fmla="*/ 0 w 38"/>
                <a:gd name="T5" fmla="*/ 0 h 62"/>
              </a:gdLst>
              <a:ahLst/>
              <a:cxnLst>
                <a:cxn ang="0">
                  <a:pos x="T0" y="T1"/>
                </a:cxn>
                <a:cxn ang="0">
                  <a:pos x="T2" y="T3"/>
                </a:cxn>
                <a:cxn ang="0">
                  <a:pos x="T4" y="T5"/>
                </a:cxn>
              </a:cxnLst>
              <a:rect l="0" t="0" r="r" b="b"/>
              <a:pathLst>
                <a:path w="38" h="62">
                  <a:moveTo>
                    <a:pt x="0" y="0"/>
                  </a:moveTo>
                  <a:cubicBezTo>
                    <a:pt x="0" y="0"/>
                    <a:pt x="10" y="47"/>
                    <a:pt x="38" y="62"/>
                  </a:cubicBezTo>
                  <a:cubicBezTo>
                    <a:pt x="0" y="0"/>
                    <a:pt x="0" y="0"/>
                    <a:pt x="0"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7" name="îṧlîḓé"/>
            <p:cNvSpPr/>
            <p:nvPr/>
          </p:nvSpPr>
          <p:spPr bwMode="auto">
            <a:xfrm>
              <a:off x="6529388" y="4244976"/>
              <a:ext cx="61913" cy="79375"/>
            </a:xfrm>
            <a:custGeom>
              <a:avLst/>
              <a:gdLst>
                <a:gd name="T0" fmla="*/ 44 w 45"/>
                <a:gd name="T1" fmla="*/ 58 h 58"/>
                <a:gd name="T2" fmla="*/ 45 w 45"/>
                <a:gd name="T3" fmla="*/ 58 h 58"/>
                <a:gd name="T4" fmla="*/ 44 w 45"/>
                <a:gd name="T5" fmla="*/ 58 h 58"/>
                <a:gd name="T6" fmla="*/ 9 w 45"/>
                <a:gd name="T7" fmla="*/ 0 h 58"/>
                <a:gd name="T8" fmla="*/ 44 w 45"/>
                <a:gd name="T9" fmla="*/ 58 h 58"/>
                <a:gd name="T10" fmla="*/ 9 w 45"/>
                <a:gd name="T11" fmla="*/ 0 h 58"/>
                <a:gd name="T12" fmla="*/ 9 w 4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45" h="58">
                  <a:moveTo>
                    <a:pt x="44" y="58"/>
                  </a:moveTo>
                  <a:cubicBezTo>
                    <a:pt x="44" y="58"/>
                    <a:pt x="45" y="58"/>
                    <a:pt x="45" y="58"/>
                  </a:cubicBezTo>
                  <a:cubicBezTo>
                    <a:pt x="44" y="58"/>
                    <a:pt x="44" y="58"/>
                    <a:pt x="44" y="58"/>
                  </a:cubicBezTo>
                  <a:moveTo>
                    <a:pt x="9" y="0"/>
                  </a:moveTo>
                  <a:cubicBezTo>
                    <a:pt x="8" y="0"/>
                    <a:pt x="0" y="37"/>
                    <a:pt x="44" y="58"/>
                  </a:cubicBezTo>
                  <a:cubicBezTo>
                    <a:pt x="39" y="55"/>
                    <a:pt x="23" y="44"/>
                    <a:pt x="9" y="0"/>
                  </a:cubicBezTo>
                  <a:cubicBezTo>
                    <a:pt x="9" y="0"/>
                    <a:pt x="9" y="0"/>
                    <a:pt x="9"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8" name="iṡḷíďé"/>
            <p:cNvSpPr/>
            <p:nvPr/>
          </p:nvSpPr>
          <p:spPr bwMode="auto">
            <a:xfrm>
              <a:off x="6931026" y="4202113"/>
              <a:ext cx="39688" cy="30163"/>
            </a:xfrm>
            <a:custGeom>
              <a:avLst/>
              <a:gdLst>
                <a:gd name="T0" fmla="*/ 1 w 29"/>
                <a:gd name="T1" fmla="*/ 0 h 22"/>
                <a:gd name="T2" fmla="*/ 1 w 29"/>
                <a:gd name="T3" fmla="*/ 0 h 22"/>
                <a:gd name="T4" fmla="*/ 29 w 29"/>
                <a:gd name="T5" fmla="*/ 22 h 22"/>
                <a:gd name="T6" fmla="*/ 1 w 29"/>
                <a:gd name="T7" fmla="*/ 0 h 22"/>
              </a:gdLst>
              <a:ahLst/>
              <a:cxnLst>
                <a:cxn ang="0">
                  <a:pos x="T0" y="T1"/>
                </a:cxn>
                <a:cxn ang="0">
                  <a:pos x="T2" y="T3"/>
                </a:cxn>
                <a:cxn ang="0">
                  <a:pos x="T4" y="T5"/>
                </a:cxn>
                <a:cxn ang="0">
                  <a:pos x="T6" y="T7"/>
                </a:cxn>
              </a:cxnLst>
              <a:rect l="0" t="0" r="r" b="b"/>
              <a:pathLst>
                <a:path w="29" h="22">
                  <a:moveTo>
                    <a:pt x="1" y="0"/>
                  </a:moveTo>
                  <a:cubicBezTo>
                    <a:pt x="1" y="0"/>
                    <a:pt x="1" y="0"/>
                    <a:pt x="1" y="0"/>
                  </a:cubicBezTo>
                  <a:cubicBezTo>
                    <a:pt x="0" y="0"/>
                    <a:pt x="23" y="15"/>
                    <a:pt x="29" y="22"/>
                  </a:cubicBezTo>
                  <a:cubicBezTo>
                    <a:pt x="29" y="22"/>
                    <a:pt x="15" y="0"/>
                    <a:pt x="1"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09" name="iṥḻiḑe"/>
            <p:cNvSpPr/>
            <p:nvPr/>
          </p:nvSpPr>
          <p:spPr bwMode="auto">
            <a:xfrm>
              <a:off x="6661151" y="3979863"/>
              <a:ext cx="195263" cy="193675"/>
            </a:xfrm>
            <a:custGeom>
              <a:avLst/>
              <a:gdLst>
                <a:gd name="T0" fmla="*/ 50 w 142"/>
                <a:gd name="T1" fmla="*/ 130 h 141"/>
                <a:gd name="T2" fmla="*/ 54 w 142"/>
                <a:gd name="T3" fmla="*/ 138 h 141"/>
                <a:gd name="T4" fmla="*/ 59 w 142"/>
                <a:gd name="T5" fmla="*/ 139 h 141"/>
                <a:gd name="T6" fmla="*/ 111 w 142"/>
                <a:gd name="T7" fmla="*/ 134 h 141"/>
                <a:gd name="T8" fmla="*/ 119 w 142"/>
                <a:gd name="T9" fmla="*/ 129 h 141"/>
                <a:gd name="T10" fmla="*/ 124 w 142"/>
                <a:gd name="T11" fmla="*/ 116 h 141"/>
                <a:gd name="T12" fmla="*/ 134 w 142"/>
                <a:gd name="T13" fmla="*/ 92 h 141"/>
                <a:gd name="T14" fmla="*/ 140 w 142"/>
                <a:gd name="T15" fmla="*/ 48 h 141"/>
                <a:gd name="T16" fmla="*/ 136 w 142"/>
                <a:gd name="T17" fmla="*/ 35 h 141"/>
                <a:gd name="T18" fmla="*/ 116 w 142"/>
                <a:gd name="T19" fmla="*/ 21 h 141"/>
                <a:gd name="T20" fmla="*/ 99 w 142"/>
                <a:gd name="T21" fmla="*/ 3 h 141"/>
                <a:gd name="T22" fmla="*/ 78 w 142"/>
                <a:gd name="T23" fmla="*/ 1 h 141"/>
                <a:gd name="T24" fmla="*/ 37 w 142"/>
                <a:gd name="T25" fmla="*/ 17 h 141"/>
                <a:gd name="T26" fmla="*/ 24 w 142"/>
                <a:gd name="T27" fmla="*/ 21 h 141"/>
                <a:gd name="T28" fmla="*/ 14 w 142"/>
                <a:gd name="T29" fmla="*/ 14 h 141"/>
                <a:gd name="T30" fmla="*/ 10 w 142"/>
                <a:gd name="T31" fmla="*/ 39 h 141"/>
                <a:gd name="T32" fmla="*/ 10 w 142"/>
                <a:gd name="T33" fmla="*/ 42 h 141"/>
                <a:gd name="T34" fmla="*/ 7 w 142"/>
                <a:gd name="T35" fmla="*/ 46 h 141"/>
                <a:gd name="T36" fmla="*/ 4 w 142"/>
                <a:gd name="T37" fmla="*/ 64 h 141"/>
                <a:gd name="T38" fmla="*/ 11 w 142"/>
                <a:gd name="T39" fmla="*/ 70 h 141"/>
                <a:gd name="T40" fmla="*/ 13 w 142"/>
                <a:gd name="T41" fmla="*/ 85 h 141"/>
                <a:gd name="T42" fmla="*/ 14 w 142"/>
                <a:gd name="T43" fmla="*/ 90 h 141"/>
                <a:gd name="T44" fmla="*/ 21 w 142"/>
                <a:gd name="T45" fmla="*/ 92 h 141"/>
                <a:gd name="T46" fmla="*/ 29 w 142"/>
                <a:gd name="T47" fmla="*/ 91 h 141"/>
                <a:gd name="T48" fmla="*/ 35 w 142"/>
                <a:gd name="T49" fmla="*/ 96 h 141"/>
                <a:gd name="T50" fmla="*/ 50 w 142"/>
                <a:gd name="T51" fmla="*/ 13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2" h="141">
                  <a:moveTo>
                    <a:pt x="50" y="130"/>
                  </a:moveTo>
                  <a:cubicBezTo>
                    <a:pt x="50" y="133"/>
                    <a:pt x="52" y="136"/>
                    <a:pt x="54" y="138"/>
                  </a:cubicBezTo>
                  <a:cubicBezTo>
                    <a:pt x="56" y="138"/>
                    <a:pt x="58" y="139"/>
                    <a:pt x="59" y="139"/>
                  </a:cubicBezTo>
                  <a:cubicBezTo>
                    <a:pt x="77" y="140"/>
                    <a:pt x="95" y="141"/>
                    <a:pt x="111" y="134"/>
                  </a:cubicBezTo>
                  <a:cubicBezTo>
                    <a:pt x="115" y="133"/>
                    <a:pt x="117" y="131"/>
                    <a:pt x="119" y="129"/>
                  </a:cubicBezTo>
                  <a:cubicBezTo>
                    <a:pt x="122" y="125"/>
                    <a:pt x="123" y="120"/>
                    <a:pt x="124" y="116"/>
                  </a:cubicBezTo>
                  <a:cubicBezTo>
                    <a:pt x="126" y="107"/>
                    <a:pt x="131" y="100"/>
                    <a:pt x="134" y="92"/>
                  </a:cubicBezTo>
                  <a:cubicBezTo>
                    <a:pt x="140" y="78"/>
                    <a:pt x="142" y="63"/>
                    <a:pt x="140" y="48"/>
                  </a:cubicBezTo>
                  <a:cubicBezTo>
                    <a:pt x="140" y="43"/>
                    <a:pt x="138" y="39"/>
                    <a:pt x="136" y="35"/>
                  </a:cubicBezTo>
                  <a:cubicBezTo>
                    <a:pt x="131" y="29"/>
                    <a:pt x="123" y="26"/>
                    <a:pt x="116" y="21"/>
                  </a:cubicBezTo>
                  <a:cubicBezTo>
                    <a:pt x="110" y="15"/>
                    <a:pt x="106" y="7"/>
                    <a:pt x="99" y="3"/>
                  </a:cubicBezTo>
                  <a:cubicBezTo>
                    <a:pt x="92" y="0"/>
                    <a:pt x="85" y="0"/>
                    <a:pt x="78" y="1"/>
                  </a:cubicBezTo>
                  <a:cubicBezTo>
                    <a:pt x="63" y="4"/>
                    <a:pt x="50" y="9"/>
                    <a:pt x="37" y="17"/>
                  </a:cubicBezTo>
                  <a:cubicBezTo>
                    <a:pt x="33" y="19"/>
                    <a:pt x="29" y="22"/>
                    <a:pt x="24" y="21"/>
                  </a:cubicBezTo>
                  <a:cubicBezTo>
                    <a:pt x="20" y="20"/>
                    <a:pt x="16" y="17"/>
                    <a:pt x="14" y="14"/>
                  </a:cubicBezTo>
                  <a:cubicBezTo>
                    <a:pt x="10" y="21"/>
                    <a:pt x="9" y="30"/>
                    <a:pt x="10" y="39"/>
                  </a:cubicBezTo>
                  <a:cubicBezTo>
                    <a:pt x="10" y="40"/>
                    <a:pt x="10" y="41"/>
                    <a:pt x="10" y="42"/>
                  </a:cubicBezTo>
                  <a:cubicBezTo>
                    <a:pt x="9" y="44"/>
                    <a:pt x="8" y="45"/>
                    <a:pt x="7" y="46"/>
                  </a:cubicBezTo>
                  <a:cubicBezTo>
                    <a:pt x="3" y="51"/>
                    <a:pt x="0" y="59"/>
                    <a:pt x="4" y="64"/>
                  </a:cubicBezTo>
                  <a:cubicBezTo>
                    <a:pt x="6" y="66"/>
                    <a:pt x="9" y="68"/>
                    <a:pt x="11" y="70"/>
                  </a:cubicBezTo>
                  <a:cubicBezTo>
                    <a:pt x="14" y="74"/>
                    <a:pt x="13" y="80"/>
                    <a:pt x="13" y="85"/>
                  </a:cubicBezTo>
                  <a:cubicBezTo>
                    <a:pt x="13" y="87"/>
                    <a:pt x="13" y="88"/>
                    <a:pt x="14" y="90"/>
                  </a:cubicBezTo>
                  <a:cubicBezTo>
                    <a:pt x="16" y="92"/>
                    <a:pt x="19" y="92"/>
                    <a:pt x="21" y="92"/>
                  </a:cubicBezTo>
                  <a:cubicBezTo>
                    <a:pt x="24" y="91"/>
                    <a:pt x="26" y="91"/>
                    <a:pt x="29" y="91"/>
                  </a:cubicBezTo>
                  <a:cubicBezTo>
                    <a:pt x="31" y="92"/>
                    <a:pt x="34" y="94"/>
                    <a:pt x="35" y="96"/>
                  </a:cubicBezTo>
                  <a:cubicBezTo>
                    <a:pt x="43" y="106"/>
                    <a:pt x="46" y="117"/>
                    <a:pt x="50" y="130"/>
                  </a:cubicBezTo>
                </a:path>
              </a:pathLst>
            </a:custGeom>
            <a:solidFill>
              <a:srgbClr val="2D293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210" name="îślíďé"/>
            <p:cNvSpPr/>
            <p:nvPr/>
          </p:nvSpPr>
          <p:spPr bwMode="auto">
            <a:xfrm>
              <a:off x="6661151" y="4044951"/>
              <a:ext cx="6350" cy="20638"/>
            </a:xfrm>
            <a:custGeom>
              <a:avLst/>
              <a:gdLst>
                <a:gd name="T0" fmla="*/ 5 w 5"/>
                <a:gd name="T1" fmla="*/ 0 h 15"/>
                <a:gd name="T2" fmla="*/ 3 w 5"/>
                <a:gd name="T3" fmla="*/ 15 h 15"/>
                <a:gd name="T4" fmla="*/ 4 w 5"/>
                <a:gd name="T5" fmla="*/ 3 h 15"/>
                <a:gd name="T6" fmla="*/ 5 w 5"/>
                <a:gd name="T7" fmla="*/ 0 h 15"/>
              </a:gdLst>
              <a:ahLst/>
              <a:cxnLst>
                <a:cxn ang="0">
                  <a:pos x="T0" y="T1"/>
                </a:cxn>
                <a:cxn ang="0">
                  <a:pos x="T2" y="T3"/>
                </a:cxn>
                <a:cxn ang="0">
                  <a:pos x="T4" y="T5"/>
                </a:cxn>
                <a:cxn ang="0">
                  <a:pos x="T6" y="T7"/>
                </a:cxn>
              </a:cxnLst>
              <a:rect l="0" t="0" r="r" b="b"/>
              <a:pathLst>
                <a:path w="5" h="15">
                  <a:moveTo>
                    <a:pt x="5" y="0"/>
                  </a:moveTo>
                  <a:cubicBezTo>
                    <a:pt x="2" y="5"/>
                    <a:pt x="0" y="11"/>
                    <a:pt x="3" y="15"/>
                  </a:cubicBezTo>
                  <a:cubicBezTo>
                    <a:pt x="1" y="12"/>
                    <a:pt x="2" y="7"/>
                    <a:pt x="4" y="3"/>
                  </a:cubicBezTo>
                  <a:cubicBezTo>
                    <a:pt x="4" y="2"/>
                    <a:pt x="4" y="1"/>
                    <a:pt x="5"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1" name="îśḻiḍè"/>
            <p:cNvSpPr/>
            <p:nvPr/>
          </p:nvSpPr>
          <p:spPr bwMode="auto">
            <a:xfrm>
              <a:off x="6675438" y="4075113"/>
              <a:ext cx="55563" cy="87313"/>
            </a:xfrm>
            <a:custGeom>
              <a:avLst/>
              <a:gdLst>
                <a:gd name="T0" fmla="*/ 27 w 40"/>
                <a:gd name="T1" fmla="*/ 31 h 63"/>
                <a:gd name="T2" fmla="*/ 38 w 40"/>
                <a:gd name="T3" fmla="*/ 59 h 63"/>
                <a:gd name="T4" fmla="*/ 40 w 40"/>
                <a:gd name="T5" fmla="*/ 63 h 63"/>
                <a:gd name="T6" fmla="*/ 39 w 40"/>
                <a:gd name="T7" fmla="*/ 60 h 63"/>
                <a:gd name="T8" fmla="*/ 27 w 40"/>
                <a:gd name="T9" fmla="*/ 31 h 63"/>
                <a:gd name="T10" fmla="*/ 0 w 40"/>
                <a:gd name="T11" fmla="*/ 0 h 63"/>
                <a:gd name="T12" fmla="*/ 1 w 40"/>
                <a:gd name="T13" fmla="*/ 14 h 63"/>
                <a:gd name="T14" fmla="*/ 3 w 40"/>
                <a:gd name="T15" fmla="*/ 19 h 63"/>
                <a:gd name="T16" fmla="*/ 3 w 40"/>
                <a:gd name="T17" fmla="*/ 19 h 63"/>
                <a:gd name="T18" fmla="*/ 2 w 40"/>
                <a:gd name="T19" fmla="*/ 15 h 63"/>
                <a:gd name="T20" fmla="*/ 0 w 40"/>
                <a:gd name="T21"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63">
                  <a:moveTo>
                    <a:pt x="27" y="31"/>
                  </a:moveTo>
                  <a:cubicBezTo>
                    <a:pt x="33" y="39"/>
                    <a:pt x="36" y="49"/>
                    <a:pt x="38" y="59"/>
                  </a:cubicBezTo>
                  <a:cubicBezTo>
                    <a:pt x="39" y="61"/>
                    <a:pt x="39" y="62"/>
                    <a:pt x="40" y="63"/>
                  </a:cubicBezTo>
                  <a:cubicBezTo>
                    <a:pt x="39" y="62"/>
                    <a:pt x="39" y="61"/>
                    <a:pt x="39" y="60"/>
                  </a:cubicBezTo>
                  <a:cubicBezTo>
                    <a:pt x="36" y="49"/>
                    <a:pt x="33" y="40"/>
                    <a:pt x="27" y="31"/>
                  </a:cubicBezTo>
                  <a:moveTo>
                    <a:pt x="0" y="0"/>
                  </a:moveTo>
                  <a:cubicBezTo>
                    <a:pt x="2" y="4"/>
                    <a:pt x="1" y="10"/>
                    <a:pt x="1" y="14"/>
                  </a:cubicBezTo>
                  <a:cubicBezTo>
                    <a:pt x="1" y="16"/>
                    <a:pt x="2" y="18"/>
                    <a:pt x="3" y="19"/>
                  </a:cubicBezTo>
                  <a:cubicBezTo>
                    <a:pt x="3" y="19"/>
                    <a:pt x="3" y="19"/>
                    <a:pt x="3" y="19"/>
                  </a:cubicBezTo>
                  <a:cubicBezTo>
                    <a:pt x="2" y="18"/>
                    <a:pt x="2" y="16"/>
                    <a:pt x="2" y="15"/>
                  </a:cubicBezTo>
                  <a:cubicBezTo>
                    <a:pt x="2" y="10"/>
                    <a:pt x="3" y="4"/>
                    <a:pt x="0" y="0"/>
                  </a:cubicBezTo>
                </a:path>
              </a:pathLst>
            </a:custGeom>
            <a:solidFill>
              <a:srgbClr val="E5B8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2" name="íṩḷîḓê"/>
            <p:cNvSpPr/>
            <p:nvPr/>
          </p:nvSpPr>
          <p:spPr bwMode="auto">
            <a:xfrm>
              <a:off x="6662738" y="4049713"/>
              <a:ext cx="166688" cy="120650"/>
            </a:xfrm>
            <a:custGeom>
              <a:avLst/>
              <a:gdLst>
                <a:gd name="T0" fmla="*/ 3 w 121"/>
                <a:gd name="T1" fmla="*/ 0 h 88"/>
                <a:gd name="T2" fmla="*/ 2 w 121"/>
                <a:gd name="T3" fmla="*/ 12 h 88"/>
                <a:gd name="T4" fmla="*/ 3 w 121"/>
                <a:gd name="T5" fmla="*/ 13 h 88"/>
                <a:gd name="T6" fmla="*/ 9 w 121"/>
                <a:gd name="T7" fmla="*/ 18 h 88"/>
                <a:gd name="T8" fmla="*/ 10 w 121"/>
                <a:gd name="T9" fmla="*/ 19 h 88"/>
                <a:gd name="T10" fmla="*/ 12 w 121"/>
                <a:gd name="T11" fmla="*/ 34 h 88"/>
                <a:gd name="T12" fmla="*/ 13 w 121"/>
                <a:gd name="T13" fmla="*/ 38 h 88"/>
                <a:gd name="T14" fmla="*/ 18 w 121"/>
                <a:gd name="T15" fmla="*/ 40 h 88"/>
                <a:gd name="T16" fmla="*/ 20 w 121"/>
                <a:gd name="T17" fmla="*/ 40 h 88"/>
                <a:gd name="T18" fmla="*/ 25 w 121"/>
                <a:gd name="T19" fmla="*/ 39 h 88"/>
                <a:gd name="T20" fmla="*/ 27 w 121"/>
                <a:gd name="T21" fmla="*/ 39 h 88"/>
                <a:gd name="T22" fmla="*/ 34 w 121"/>
                <a:gd name="T23" fmla="*/ 44 h 88"/>
                <a:gd name="T24" fmla="*/ 37 w 121"/>
                <a:gd name="T25" fmla="*/ 50 h 88"/>
                <a:gd name="T26" fmla="*/ 49 w 121"/>
                <a:gd name="T27" fmla="*/ 79 h 88"/>
                <a:gd name="T28" fmla="*/ 50 w 121"/>
                <a:gd name="T29" fmla="*/ 82 h 88"/>
                <a:gd name="T30" fmla="*/ 53 w 121"/>
                <a:gd name="T31" fmla="*/ 86 h 88"/>
                <a:gd name="T32" fmla="*/ 58 w 121"/>
                <a:gd name="T33" fmla="*/ 87 h 88"/>
                <a:gd name="T34" fmla="*/ 58 w 121"/>
                <a:gd name="T35" fmla="*/ 87 h 88"/>
                <a:gd name="T36" fmla="*/ 77 w 121"/>
                <a:gd name="T37" fmla="*/ 88 h 88"/>
                <a:gd name="T38" fmla="*/ 110 w 121"/>
                <a:gd name="T39" fmla="*/ 82 h 88"/>
                <a:gd name="T40" fmla="*/ 118 w 121"/>
                <a:gd name="T41" fmla="*/ 77 h 88"/>
                <a:gd name="T42" fmla="*/ 121 w 121"/>
                <a:gd name="T43" fmla="*/ 72 h 88"/>
                <a:gd name="T44" fmla="*/ 120 w 121"/>
                <a:gd name="T45" fmla="*/ 73 h 88"/>
                <a:gd name="T46" fmla="*/ 112 w 121"/>
                <a:gd name="T47" fmla="*/ 78 h 88"/>
                <a:gd name="T48" fmla="*/ 79 w 121"/>
                <a:gd name="T49" fmla="*/ 84 h 88"/>
                <a:gd name="T50" fmla="*/ 60 w 121"/>
                <a:gd name="T51" fmla="*/ 83 h 88"/>
                <a:gd name="T52" fmla="*/ 60 w 121"/>
                <a:gd name="T53" fmla="*/ 83 h 88"/>
                <a:gd name="T54" fmla="*/ 55 w 121"/>
                <a:gd name="T55" fmla="*/ 82 h 88"/>
                <a:gd name="T56" fmla="*/ 50 w 121"/>
                <a:gd name="T57" fmla="*/ 74 h 88"/>
                <a:gd name="T58" fmla="*/ 36 w 121"/>
                <a:gd name="T59" fmla="*/ 41 h 88"/>
                <a:gd name="T60" fmla="*/ 29 w 121"/>
                <a:gd name="T61" fmla="*/ 35 h 88"/>
                <a:gd name="T62" fmla="*/ 27 w 121"/>
                <a:gd name="T63" fmla="*/ 35 h 88"/>
                <a:gd name="T64" fmla="*/ 22 w 121"/>
                <a:gd name="T65" fmla="*/ 36 h 88"/>
                <a:gd name="T66" fmla="*/ 20 w 121"/>
                <a:gd name="T67" fmla="*/ 36 h 88"/>
                <a:gd name="T68" fmla="*/ 15 w 121"/>
                <a:gd name="T69" fmla="*/ 35 h 88"/>
                <a:gd name="T70" fmla="*/ 13 w 121"/>
                <a:gd name="T71" fmla="*/ 29 h 88"/>
                <a:gd name="T72" fmla="*/ 11 w 121"/>
                <a:gd name="T73" fmla="*/ 14 h 88"/>
                <a:gd name="T74" fmla="*/ 5 w 121"/>
                <a:gd name="T75" fmla="*/ 9 h 88"/>
                <a:gd name="T76" fmla="*/ 3 w 121"/>
                <a:gd name="T7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1" h="88">
                  <a:moveTo>
                    <a:pt x="3" y="0"/>
                  </a:moveTo>
                  <a:cubicBezTo>
                    <a:pt x="1" y="4"/>
                    <a:pt x="0" y="9"/>
                    <a:pt x="2" y="12"/>
                  </a:cubicBezTo>
                  <a:cubicBezTo>
                    <a:pt x="2" y="12"/>
                    <a:pt x="3" y="13"/>
                    <a:pt x="3" y="13"/>
                  </a:cubicBezTo>
                  <a:cubicBezTo>
                    <a:pt x="5" y="15"/>
                    <a:pt x="7" y="16"/>
                    <a:pt x="9" y="18"/>
                  </a:cubicBezTo>
                  <a:cubicBezTo>
                    <a:pt x="10" y="19"/>
                    <a:pt x="10" y="19"/>
                    <a:pt x="10" y="19"/>
                  </a:cubicBezTo>
                  <a:cubicBezTo>
                    <a:pt x="13" y="23"/>
                    <a:pt x="12" y="29"/>
                    <a:pt x="12" y="34"/>
                  </a:cubicBezTo>
                  <a:cubicBezTo>
                    <a:pt x="12" y="35"/>
                    <a:pt x="12" y="37"/>
                    <a:pt x="13" y="38"/>
                  </a:cubicBezTo>
                  <a:cubicBezTo>
                    <a:pt x="14" y="40"/>
                    <a:pt x="16" y="40"/>
                    <a:pt x="18" y="40"/>
                  </a:cubicBezTo>
                  <a:cubicBezTo>
                    <a:pt x="18" y="40"/>
                    <a:pt x="19" y="40"/>
                    <a:pt x="20" y="40"/>
                  </a:cubicBezTo>
                  <a:cubicBezTo>
                    <a:pt x="21" y="39"/>
                    <a:pt x="23" y="39"/>
                    <a:pt x="25" y="39"/>
                  </a:cubicBezTo>
                  <a:cubicBezTo>
                    <a:pt x="26" y="39"/>
                    <a:pt x="27" y="39"/>
                    <a:pt x="27" y="39"/>
                  </a:cubicBezTo>
                  <a:cubicBezTo>
                    <a:pt x="30" y="40"/>
                    <a:pt x="32" y="42"/>
                    <a:pt x="34" y="44"/>
                  </a:cubicBezTo>
                  <a:cubicBezTo>
                    <a:pt x="35" y="46"/>
                    <a:pt x="36" y="48"/>
                    <a:pt x="37" y="50"/>
                  </a:cubicBezTo>
                  <a:cubicBezTo>
                    <a:pt x="43" y="59"/>
                    <a:pt x="46" y="68"/>
                    <a:pt x="49" y="79"/>
                  </a:cubicBezTo>
                  <a:cubicBezTo>
                    <a:pt x="49" y="80"/>
                    <a:pt x="49" y="81"/>
                    <a:pt x="50" y="82"/>
                  </a:cubicBezTo>
                  <a:cubicBezTo>
                    <a:pt x="50" y="84"/>
                    <a:pt x="52" y="85"/>
                    <a:pt x="53" y="86"/>
                  </a:cubicBezTo>
                  <a:cubicBezTo>
                    <a:pt x="54" y="87"/>
                    <a:pt x="56" y="87"/>
                    <a:pt x="58" y="87"/>
                  </a:cubicBezTo>
                  <a:cubicBezTo>
                    <a:pt x="58" y="87"/>
                    <a:pt x="58" y="87"/>
                    <a:pt x="58" y="87"/>
                  </a:cubicBezTo>
                  <a:cubicBezTo>
                    <a:pt x="64" y="88"/>
                    <a:pt x="70" y="88"/>
                    <a:pt x="77" y="88"/>
                  </a:cubicBezTo>
                  <a:cubicBezTo>
                    <a:pt x="88" y="88"/>
                    <a:pt x="100" y="87"/>
                    <a:pt x="110" y="82"/>
                  </a:cubicBezTo>
                  <a:cubicBezTo>
                    <a:pt x="113" y="81"/>
                    <a:pt x="116" y="79"/>
                    <a:pt x="118" y="77"/>
                  </a:cubicBezTo>
                  <a:cubicBezTo>
                    <a:pt x="119" y="76"/>
                    <a:pt x="120" y="74"/>
                    <a:pt x="121" y="72"/>
                  </a:cubicBezTo>
                  <a:cubicBezTo>
                    <a:pt x="120" y="73"/>
                    <a:pt x="120" y="73"/>
                    <a:pt x="120" y="73"/>
                  </a:cubicBezTo>
                  <a:cubicBezTo>
                    <a:pt x="118" y="76"/>
                    <a:pt x="115" y="77"/>
                    <a:pt x="112" y="78"/>
                  </a:cubicBezTo>
                  <a:cubicBezTo>
                    <a:pt x="102" y="83"/>
                    <a:pt x="90" y="84"/>
                    <a:pt x="79" y="84"/>
                  </a:cubicBezTo>
                  <a:cubicBezTo>
                    <a:pt x="72" y="84"/>
                    <a:pt x="66" y="84"/>
                    <a:pt x="60" y="83"/>
                  </a:cubicBezTo>
                  <a:cubicBezTo>
                    <a:pt x="60" y="83"/>
                    <a:pt x="60" y="83"/>
                    <a:pt x="60" y="83"/>
                  </a:cubicBezTo>
                  <a:cubicBezTo>
                    <a:pt x="58" y="83"/>
                    <a:pt x="56" y="83"/>
                    <a:pt x="55" y="82"/>
                  </a:cubicBezTo>
                  <a:cubicBezTo>
                    <a:pt x="52" y="80"/>
                    <a:pt x="51" y="77"/>
                    <a:pt x="50" y="74"/>
                  </a:cubicBezTo>
                  <a:cubicBezTo>
                    <a:pt x="47" y="62"/>
                    <a:pt x="44" y="51"/>
                    <a:pt x="36" y="41"/>
                  </a:cubicBezTo>
                  <a:cubicBezTo>
                    <a:pt x="34" y="38"/>
                    <a:pt x="32" y="36"/>
                    <a:pt x="29" y="35"/>
                  </a:cubicBezTo>
                  <a:cubicBezTo>
                    <a:pt x="28" y="35"/>
                    <a:pt x="28" y="35"/>
                    <a:pt x="27" y="35"/>
                  </a:cubicBezTo>
                  <a:cubicBezTo>
                    <a:pt x="25" y="35"/>
                    <a:pt x="23" y="36"/>
                    <a:pt x="22" y="36"/>
                  </a:cubicBezTo>
                  <a:cubicBezTo>
                    <a:pt x="21" y="36"/>
                    <a:pt x="20" y="36"/>
                    <a:pt x="20" y="36"/>
                  </a:cubicBezTo>
                  <a:cubicBezTo>
                    <a:pt x="18" y="36"/>
                    <a:pt x="16" y="36"/>
                    <a:pt x="15" y="35"/>
                  </a:cubicBezTo>
                  <a:cubicBezTo>
                    <a:pt x="14" y="33"/>
                    <a:pt x="13" y="31"/>
                    <a:pt x="13" y="29"/>
                  </a:cubicBezTo>
                  <a:cubicBezTo>
                    <a:pt x="13" y="24"/>
                    <a:pt x="14" y="18"/>
                    <a:pt x="11" y="14"/>
                  </a:cubicBezTo>
                  <a:cubicBezTo>
                    <a:pt x="9" y="12"/>
                    <a:pt x="7" y="11"/>
                    <a:pt x="5" y="9"/>
                  </a:cubicBezTo>
                  <a:cubicBezTo>
                    <a:pt x="3" y="6"/>
                    <a:pt x="2" y="3"/>
                    <a:pt x="3" y="0"/>
                  </a:cubicBezTo>
                </a:path>
              </a:pathLst>
            </a:custGeom>
            <a:solidFill>
              <a:srgbClr val="2825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3" name="ïSľïḋè"/>
            <p:cNvSpPr/>
            <p:nvPr/>
          </p:nvSpPr>
          <p:spPr bwMode="auto">
            <a:xfrm>
              <a:off x="6673851" y="3997326"/>
              <a:ext cx="6350" cy="23813"/>
            </a:xfrm>
            <a:custGeom>
              <a:avLst/>
              <a:gdLst>
                <a:gd name="T0" fmla="*/ 5 w 5"/>
                <a:gd name="T1" fmla="*/ 0 h 18"/>
                <a:gd name="T2" fmla="*/ 0 w 5"/>
                <a:gd name="T3" fmla="*/ 18 h 18"/>
                <a:gd name="T4" fmla="*/ 1 w 5"/>
                <a:gd name="T5" fmla="*/ 18 h 18"/>
                <a:gd name="T6" fmla="*/ 5 w 5"/>
                <a:gd name="T7" fmla="*/ 1 h 18"/>
                <a:gd name="T8" fmla="*/ 5 w 5"/>
                <a:gd name="T9" fmla="*/ 1 h 18"/>
                <a:gd name="T10" fmla="*/ 5 w 5"/>
                <a:gd name="T11" fmla="*/ 0 h 18"/>
                <a:gd name="T12" fmla="*/ 5 w 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5" h="18">
                  <a:moveTo>
                    <a:pt x="5" y="0"/>
                  </a:moveTo>
                  <a:cubicBezTo>
                    <a:pt x="2" y="6"/>
                    <a:pt x="1" y="12"/>
                    <a:pt x="0" y="18"/>
                  </a:cubicBezTo>
                  <a:cubicBezTo>
                    <a:pt x="1" y="18"/>
                    <a:pt x="1" y="18"/>
                    <a:pt x="1" y="18"/>
                  </a:cubicBezTo>
                  <a:cubicBezTo>
                    <a:pt x="1" y="12"/>
                    <a:pt x="2" y="6"/>
                    <a:pt x="5" y="1"/>
                  </a:cubicBezTo>
                  <a:cubicBezTo>
                    <a:pt x="5" y="1"/>
                    <a:pt x="5" y="1"/>
                    <a:pt x="5" y="1"/>
                  </a:cubicBezTo>
                  <a:cubicBezTo>
                    <a:pt x="5" y="1"/>
                    <a:pt x="5" y="1"/>
                    <a:pt x="5" y="0"/>
                  </a:cubicBezTo>
                  <a:cubicBezTo>
                    <a:pt x="5" y="0"/>
                    <a:pt x="5" y="0"/>
                    <a:pt x="5"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4" name="î$1îḑè"/>
            <p:cNvSpPr/>
            <p:nvPr/>
          </p:nvSpPr>
          <p:spPr bwMode="auto">
            <a:xfrm>
              <a:off x="6673851" y="4021138"/>
              <a:ext cx="1588" cy="14288"/>
            </a:xfrm>
            <a:custGeom>
              <a:avLst/>
              <a:gdLst>
                <a:gd name="T0" fmla="*/ 0 w 1"/>
                <a:gd name="T1" fmla="*/ 0 h 10"/>
                <a:gd name="T2" fmla="*/ 0 w 1"/>
                <a:gd name="T3" fmla="*/ 7 h 10"/>
                <a:gd name="T4" fmla="*/ 1 w 1"/>
                <a:gd name="T5" fmla="*/ 10 h 10"/>
                <a:gd name="T6" fmla="*/ 1 w 1"/>
                <a:gd name="T7" fmla="*/ 10 h 10"/>
                <a:gd name="T8" fmla="*/ 1 w 1"/>
                <a:gd name="T9" fmla="*/ 8 h 10"/>
                <a:gd name="T10" fmla="*/ 1 w 1"/>
                <a:gd name="T11" fmla="*/ 0 h 10"/>
                <a:gd name="T12" fmla="*/ 0 w 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 h="10">
                  <a:moveTo>
                    <a:pt x="0" y="0"/>
                  </a:moveTo>
                  <a:cubicBezTo>
                    <a:pt x="0" y="2"/>
                    <a:pt x="0" y="5"/>
                    <a:pt x="0" y="7"/>
                  </a:cubicBezTo>
                  <a:cubicBezTo>
                    <a:pt x="1" y="8"/>
                    <a:pt x="1" y="9"/>
                    <a:pt x="1" y="10"/>
                  </a:cubicBezTo>
                  <a:cubicBezTo>
                    <a:pt x="1" y="10"/>
                    <a:pt x="1" y="10"/>
                    <a:pt x="1" y="10"/>
                  </a:cubicBezTo>
                  <a:cubicBezTo>
                    <a:pt x="1" y="9"/>
                    <a:pt x="1" y="8"/>
                    <a:pt x="1" y="8"/>
                  </a:cubicBezTo>
                  <a:cubicBezTo>
                    <a:pt x="0" y="5"/>
                    <a:pt x="0" y="2"/>
                    <a:pt x="1" y="0"/>
                  </a:cubicBezTo>
                  <a:cubicBezTo>
                    <a:pt x="0" y="0"/>
                    <a:pt x="0" y="0"/>
                    <a:pt x="0" y="0"/>
                  </a:cubicBezTo>
                </a:path>
              </a:pathLst>
            </a:custGeom>
            <a:solidFill>
              <a:srgbClr val="3B77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5" name="î$1ïḓé"/>
            <p:cNvSpPr/>
            <p:nvPr/>
          </p:nvSpPr>
          <p:spPr bwMode="auto">
            <a:xfrm>
              <a:off x="6673851" y="3998913"/>
              <a:ext cx="6350" cy="36513"/>
            </a:xfrm>
            <a:custGeom>
              <a:avLst/>
              <a:gdLst>
                <a:gd name="T0" fmla="*/ 5 w 5"/>
                <a:gd name="T1" fmla="*/ 0 h 27"/>
                <a:gd name="T2" fmla="*/ 1 w 5"/>
                <a:gd name="T3" fmla="*/ 17 h 27"/>
                <a:gd name="T4" fmla="*/ 1 w 5"/>
                <a:gd name="T5" fmla="*/ 25 h 27"/>
                <a:gd name="T6" fmla="*/ 1 w 5"/>
                <a:gd name="T7" fmla="*/ 27 h 27"/>
                <a:gd name="T8" fmla="*/ 2 w 5"/>
                <a:gd name="T9" fmla="*/ 24 h 27"/>
                <a:gd name="T10" fmla="*/ 2 w 5"/>
                <a:gd name="T11" fmla="*/ 20 h 27"/>
                <a:gd name="T12" fmla="*/ 5 w 5"/>
                <a:gd name="T13" fmla="*/ 0 h 27"/>
                <a:gd name="T14" fmla="*/ 5 w 5"/>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7">
                  <a:moveTo>
                    <a:pt x="5" y="0"/>
                  </a:moveTo>
                  <a:cubicBezTo>
                    <a:pt x="2" y="5"/>
                    <a:pt x="1" y="11"/>
                    <a:pt x="1" y="17"/>
                  </a:cubicBezTo>
                  <a:cubicBezTo>
                    <a:pt x="0" y="19"/>
                    <a:pt x="0" y="22"/>
                    <a:pt x="1" y="25"/>
                  </a:cubicBezTo>
                  <a:cubicBezTo>
                    <a:pt x="1" y="25"/>
                    <a:pt x="1" y="26"/>
                    <a:pt x="1" y="27"/>
                  </a:cubicBezTo>
                  <a:cubicBezTo>
                    <a:pt x="1" y="26"/>
                    <a:pt x="2" y="25"/>
                    <a:pt x="2" y="24"/>
                  </a:cubicBezTo>
                  <a:cubicBezTo>
                    <a:pt x="3" y="23"/>
                    <a:pt x="3" y="21"/>
                    <a:pt x="2" y="20"/>
                  </a:cubicBezTo>
                  <a:cubicBezTo>
                    <a:pt x="2" y="13"/>
                    <a:pt x="3" y="6"/>
                    <a:pt x="5" y="0"/>
                  </a:cubicBezTo>
                  <a:cubicBezTo>
                    <a:pt x="5" y="0"/>
                    <a:pt x="5" y="0"/>
                    <a:pt x="5" y="0"/>
                  </a:cubicBezTo>
                </a:path>
              </a:pathLst>
            </a:custGeom>
            <a:solidFill>
              <a:srgbClr val="28253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6" name="íṩḷîďè"/>
            <p:cNvSpPr/>
            <p:nvPr/>
          </p:nvSpPr>
          <p:spPr bwMode="auto">
            <a:xfrm>
              <a:off x="6715126" y="4203701"/>
              <a:ext cx="106363" cy="6350"/>
            </a:xfrm>
            <a:custGeom>
              <a:avLst/>
              <a:gdLst>
                <a:gd name="T0" fmla="*/ 78 w 78"/>
                <a:gd name="T1" fmla="*/ 0 h 5"/>
                <a:gd name="T2" fmla="*/ 0 w 78"/>
                <a:gd name="T3" fmla="*/ 2 h 5"/>
                <a:gd name="T4" fmla="*/ 52 w 78"/>
                <a:gd name="T5" fmla="*/ 5 h 5"/>
                <a:gd name="T6" fmla="*/ 78 w 78"/>
                <a:gd name="T7" fmla="*/ 0 h 5"/>
              </a:gdLst>
              <a:ahLst/>
              <a:cxnLst>
                <a:cxn ang="0">
                  <a:pos x="T0" y="T1"/>
                </a:cxn>
                <a:cxn ang="0">
                  <a:pos x="T2" y="T3"/>
                </a:cxn>
                <a:cxn ang="0">
                  <a:pos x="T4" y="T5"/>
                </a:cxn>
                <a:cxn ang="0">
                  <a:pos x="T6" y="T7"/>
                </a:cxn>
              </a:cxnLst>
              <a:rect l="0" t="0" r="r" b="b"/>
              <a:pathLst>
                <a:path w="78" h="5">
                  <a:moveTo>
                    <a:pt x="78" y="0"/>
                  </a:moveTo>
                  <a:cubicBezTo>
                    <a:pt x="0" y="2"/>
                    <a:pt x="0" y="2"/>
                    <a:pt x="0" y="2"/>
                  </a:cubicBezTo>
                  <a:cubicBezTo>
                    <a:pt x="0" y="2"/>
                    <a:pt x="30" y="5"/>
                    <a:pt x="52" y="5"/>
                  </a:cubicBezTo>
                  <a:cubicBezTo>
                    <a:pt x="65" y="5"/>
                    <a:pt x="76" y="4"/>
                    <a:pt x="78"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217" name="ïş1ídè"/>
            <p:cNvSpPr/>
            <p:nvPr/>
          </p:nvSpPr>
          <p:spPr bwMode="auto">
            <a:xfrm>
              <a:off x="6907213" y="4164013"/>
              <a:ext cx="65088" cy="20638"/>
            </a:xfrm>
            <a:custGeom>
              <a:avLst/>
              <a:gdLst>
                <a:gd name="T0" fmla="*/ 0 w 48"/>
                <a:gd name="T1" fmla="*/ 0 h 15"/>
                <a:gd name="T2" fmla="*/ 48 w 48"/>
                <a:gd name="T3" fmla="*/ 15 h 15"/>
                <a:gd name="T4" fmla="*/ 0 w 48"/>
                <a:gd name="T5" fmla="*/ 0 h 15"/>
              </a:gdLst>
              <a:ahLst/>
              <a:cxnLst>
                <a:cxn ang="0">
                  <a:pos x="T0" y="T1"/>
                </a:cxn>
                <a:cxn ang="0">
                  <a:pos x="T2" y="T3"/>
                </a:cxn>
                <a:cxn ang="0">
                  <a:pos x="T4" y="T5"/>
                </a:cxn>
              </a:cxnLst>
              <a:rect l="0" t="0" r="r" b="b"/>
              <a:pathLst>
                <a:path w="48" h="15">
                  <a:moveTo>
                    <a:pt x="0" y="0"/>
                  </a:moveTo>
                  <a:cubicBezTo>
                    <a:pt x="48" y="15"/>
                    <a:pt x="48" y="15"/>
                    <a:pt x="48" y="15"/>
                  </a:cubicBezTo>
                  <a:cubicBezTo>
                    <a:pt x="39" y="0"/>
                    <a:pt x="0" y="0"/>
                    <a:pt x="0" y="0"/>
                  </a:cubicBezTo>
                </a:path>
              </a:pathLst>
            </a:custGeom>
            <a:solidFill>
              <a:srgbClr val="39374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grpSp>
      <p:sp>
        <p:nvSpPr>
          <p:cNvPr id="8" name="文本框 7"/>
          <p:cNvSpPr txBox="1"/>
          <p:nvPr/>
        </p:nvSpPr>
        <p:spPr>
          <a:xfrm>
            <a:off x="724535" y="175260"/>
            <a:ext cx="5329555" cy="460375"/>
          </a:xfrm>
          <a:prstGeom prst="rect">
            <a:avLst/>
          </a:prstGeom>
          <a:noFill/>
        </p:spPr>
        <p:txBody>
          <a:bodyPr wrap="square" rtlCol="0">
            <a:spAutoFit/>
          </a:bodyPr>
          <a:lstStyle/>
          <a:p>
            <a:pPr lvl="0" algn="l">
              <a:buClrTx/>
              <a:buSzTx/>
              <a:buFontTx/>
            </a:pPr>
            <a:r>
              <a:rPr lang="zh-CN"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学生资助服务</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715540" y="2664504"/>
            <a:ext cx="2724358" cy="1938020"/>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8000" b="1" dirty="0">
                <a:solidFill>
                  <a:srgbClr val="173450"/>
                </a:solidFill>
                <a:cs typeface="+mn-ea"/>
                <a:sym typeface="+mn-lt"/>
              </a:rPr>
              <a:t>目录</a:t>
            </a:r>
          </a:p>
          <a:p>
            <a:pPr algn="ctr">
              <a:lnSpc>
                <a:spcPct val="120000"/>
              </a:lnSpc>
            </a:pPr>
            <a:r>
              <a:rPr lang="en-US" altLang="zh-CN" sz="2000" b="1" dirty="0">
                <a:solidFill>
                  <a:srgbClr val="173450"/>
                </a:solidFill>
                <a:cs typeface="+mn-ea"/>
                <a:sym typeface="+mn-lt"/>
              </a:rPr>
              <a:t>CONTENT</a:t>
            </a:r>
          </a:p>
        </p:txBody>
      </p:sp>
      <p:grpSp>
        <p:nvGrpSpPr>
          <p:cNvPr id="27" name="组合 26"/>
          <p:cNvGrpSpPr/>
          <p:nvPr/>
        </p:nvGrpSpPr>
        <p:grpSpPr>
          <a:xfrm>
            <a:off x="6242803" y="1392676"/>
            <a:ext cx="1620794" cy="1132600"/>
            <a:chOff x="8827501" y="1665656"/>
            <a:chExt cx="1620794" cy="1132600"/>
          </a:xfrm>
        </p:grpSpPr>
        <p:sp>
          <p:nvSpPr>
            <p:cNvPr id="28" name="矩形 27"/>
            <p:cNvSpPr/>
            <p:nvPr/>
          </p:nvSpPr>
          <p:spPr>
            <a:xfrm>
              <a:off x="8827501" y="2211845"/>
              <a:ext cx="1620794" cy="42354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mn-lt"/>
                </a:rPr>
                <a:t>现状问题</a:t>
              </a:r>
            </a:p>
          </p:txBody>
        </p:sp>
        <p:sp>
          <p:nvSpPr>
            <p:cNvPr id="29" name="文本框 28"/>
            <p:cNvSpPr txBox="1"/>
            <p:nvPr/>
          </p:nvSpPr>
          <p:spPr>
            <a:xfrm>
              <a:off x="8907610" y="2599501"/>
              <a:ext cx="1460574" cy="198755"/>
            </a:xfrm>
            <a:prstGeom prst="rect">
              <a:avLst/>
            </a:prstGeom>
            <a:noFill/>
          </p:spPr>
          <p:txBody>
            <a:bodyPr wrap="square" rtlCol="0">
              <a:spAutoFit/>
              <a:scene3d>
                <a:camera prst="orthographicFront"/>
                <a:lightRig rig="threePt" dir="t"/>
              </a:scene3d>
              <a:sp3d contourW="12700"/>
            </a:bodyPr>
            <a:lstStyle/>
            <a:p>
              <a:pPr algn="dist">
                <a:buClrTx/>
                <a:buSzTx/>
                <a:buFontTx/>
              </a:pPr>
              <a:r>
                <a:rPr lang="zh-CN" altLang="en-US" sz="700" dirty="0">
                  <a:solidFill>
                    <a:schemeClr val="bg1">
                      <a:lumMod val="75000"/>
                    </a:schemeClr>
                  </a:solidFill>
                  <a:latin typeface="微软雅黑" panose="020B0503020204020204" pitchFamily="34" charset="-122"/>
                  <a:ea typeface="微软雅黑" panose="020B0503020204020204" pitchFamily="34" charset="-122"/>
                  <a:sym typeface="+mn-ea"/>
                </a:rPr>
                <a:t>Current situation problems</a:t>
              </a:r>
              <a:endParaRPr lang="zh-CN" altLang="en-US" sz="700" dirty="0">
                <a:solidFill>
                  <a:schemeClr val="bg1">
                    <a:lumMod val="75000"/>
                  </a:schemeClr>
                </a:solidFill>
                <a:latin typeface="微软雅黑" panose="020B0503020204020204" pitchFamily="34" charset="-122"/>
                <a:ea typeface="微软雅黑" panose="020B0503020204020204" pitchFamily="34" charset="-122"/>
                <a:cs typeface="+mn-ea"/>
                <a:sym typeface="+mn-ea"/>
              </a:endParaRPr>
            </a:p>
          </p:txBody>
        </p:sp>
        <p:sp>
          <p:nvSpPr>
            <p:cNvPr id="30" name="矩形 29"/>
            <p:cNvSpPr/>
            <p:nvPr/>
          </p:nvSpPr>
          <p:spPr>
            <a:xfrm>
              <a:off x="8827501" y="1665656"/>
              <a:ext cx="1620794" cy="693331"/>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3600" dirty="0">
                  <a:solidFill>
                    <a:schemeClr val="bg1"/>
                  </a:solidFill>
                  <a:latin typeface="微软雅黑" panose="020B0503020204020204" pitchFamily="34" charset="-122"/>
                  <a:ea typeface="微软雅黑" panose="020B0503020204020204" pitchFamily="34" charset="-122"/>
                  <a:cs typeface="+mn-ea"/>
                  <a:sym typeface="+mn-lt"/>
                </a:rPr>
                <a:t>01</a:t>
              </a:r>
            </a:p>
          </p:txBody>
        </p:sp>
      </p:grpSp>
      <p:grpSp>
        <p:nvGrpSpPr>
          <p:cNvPr id="31" name="组合 30"/>
          <p:cNvGrpSpPr/>
          <p:nvPr/>
        </p:nvGrpSpPr>
        <p:grpSpPr>
          <a:xfrm>
            <a:off x="8966835" y="1280794"/>
            <a:ext cx="1598295" cy="1304196"/>
            <a:chOff x="8827501" y="1665656"/>
            <a:chExt cx="1620794" cy="1030700"/>
          </a:xfrm>
        </p:grpSpPr>
        <p:sp>
          <p:nvSpPr>
            <p:cNvPr id="32" name="矩形 31"/>
            <p:cNvSpPr/>
            <p:nvPr/>
          </p:nvSpPr>
          <p:spPr>
            <a:xfrm>
              <a:off x="8827501" y="2211845"/>
              <a:ext cx="1620794" cy="334726"/>
            </a:xfrm>
            <a:prstGeom prst="rect">
              <a:avLst/>
            </a:prstGeom>
          </p:spPr>
          <p:txBody>
            <a:bodyPr wrap="square">
              <a:spAutoFit/>
              <a:scene3d>
                <a:camera prst="orthographicFront"/>
                <a:lightRig rig="threePt" dir="t"/>
              </a:scene3d>
              <a:sp3d contourW="12700"/>
            </a:bodyPr>
            <a:lstStyle/>
            <a:p>
              <a:pPr algn="ctr">
                <a:lnSpc>
                  <a:spcPct val="120000"/>
                </a:lnSpc>
              </a:pPr>
              <a:r>
                <a:rPr lang="zh-CN" b="1" dirty="0">
                  <a:solidFill>
                    <a:schemeClr val="bg1"/>
                  </a:solidFill>
                  <a:latin typeface="微软雅黑" panose="020B0503020204020204" pitchFamily="34" charset="-122"/>
                  <a:ea typeface="微软雅黑" panose="020B0503020204020204" pitchFamily="34" charset="-122"/>
                  <a:cs typeface="+mn-ea"/>
                  <a:sym typeface="+mn-lt"/>
                </a:rPr>
                <a:t>需求分析</a:t>
              </a:r>
            </a:p>
          </p:txBody>
        </p:sp>
        <p:sp>
          <p:nvSpPr>
            <p:cNvPr id="33" name="文本框 32"/>
            <p:cNvSpPr txBox="1"/>
            <p:nvPr/>
          </p:nvSpPr>
          <p:spPr>
            <a:xfrm>
              <a:off x="8907610" y="2539281"/>
              <a:ext cx="1460574" cy="157075"/>
            </a:xfrm>
            <a:prstGeom prst="rect">
              <a:avLst/>
            </a:prstGeom>
            <a:noFill/>
          </p:spPr>
          <p:txBody>
            <a:bodyPr wrap="square" rtlCol="0">
              <a:spAutoFit/>
              <a:scene3d>
                <a:camera prst="orthographicFront"/>
                <a:lightRig rig="threePt" dir="t"/>
              </a:scene3d>
              <a:sp3d contourW="12700"/>
            </a:bodyPr>
            <a:lstStyle/>
            <a:p>
              <a:pPr lvl="0" algn="dist">
                <a:buClrTx/>
                <a:buSzTx/>
                <a:buFontTx/>
              </a:pPr>
              <a:r>
                <a:rPr lang="zh-CN" altLang="en-US" sz="700" dirty="0">
                  <a:solidFill>
                    <a:schemeClr val="bg1">
                      <a:lumMod val="75000"/>
                    </a:schemeClr>
                  </a:solidFill>
                  <a:latin typeface="微软雅黑" panose="020B0503020204020204" pitchFamily="34" charset="-122"/>
                  <a:ea typeface="微软雅黑" panose="020B0503020204020204" pitchFamily="34" charset="-122"/>
                  <a:sym typeface="+mn-ea"/>
                </a:rPr>
                <a:t>requirement analysis</a:t>
              </a:r>
              <a:endParaRPr lang="zh-CN" altLang="en-US" sz="700" dirty="0">
                <a:solidFill>
                  <a:schemeClr val="bg1">
                    <a:lumMod val="75000"/>
                  </a:schemeClr>
                </a:solidFill>
                <a:latin typeface="微软雅黑" panose="020B0503020204020204" pitchFamily="34" charset="-122"/>
                <a:ea typeface="微软雅黑" panose="020B0503020204020204" pitchFamily="34" charset="-122"/>
                <a:cs typeface="+mn-ea"/>
                <a:sym typeface="+mn-ea"/>
              </a:endParaRPr>
            </a:p>
          </p:txBody>
        </p:sp>
        <p:sp>
          <p:nvSpPr>
            <p:cNvPr id="34" name="矩形 33"/>
            <p:cNvSpPr/>
            <p:nvPr/>
          </p:nvSpPr>
          <p:spPr>
            <a:xfrm>
              <a:off x="8827501" y="1665656"/>
              <a:ext cx="1620794" cy="547936"/>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3600" dirty="0">
                  <a:solidFill>
                    <a:schemeClr val="bg1"/>
                  </a:solidFill>
                  <a:latin typeface="微软雅黑" panose="020B0503020204020204" pitchFamily="34" charset="-122"/>
                  <a:ea typeface="微软雅黑" panose="020B0503020204020204" pitchFamily="34" charset="-122"/>
                  <a:cs typeface="+mn-ea"/>
                  <a:sym typeface="+mn-lt"/>
                </a:rPr>
                <a:t>02</a:t>
              </a:r>
            </a:p>
          </p:txBody>
        </p:sp>
      </p:grpSp>
      <p:sp>
        <p:nvSpPr>
          <p:cNvPr id="25" name="任意多边形: 形状 24"/>
          <p:cNvSpPr/>
          <p:nvPr/>
        </p:nvSpPr>
        <p:spPr>
          <a:xfrm rot="5400000">
            <a:off x="6166079" y="1336406"/>
            <a:ext cx="1826555" cy="1598794"/>
          </a:xfrm>
          <a:custGeom>
            <a:avLst/>
            <a:gdLst>
              <a:gd name="connsiteX0" fmla="*/ 6552162 w 8033654"/>
              <a:gd name="connsiteY0" fmla="*/ 494730 h 7031915"/>
              <a:gd name="connsiteX1" fmla="*/ 6555365 w 8033654"/>
              <a:gd name="connsiteY1" fmla="*/ 531027 h 7031915"/>
              <a:gd name="connsiteX2" fmla="*/ 6556798 w 8033654"/>
              <a:gd name="connsiteY2" fmla="*/ 533489 h 7031915"/>
              <a:gd name="connsiteX3" fmla="*/ 6555247 w 8033654"/>
              <a:gd name="connsiteY3" fmla="*/ 510071 h 7031915"/>
              <a:gd name="connsiteX4" fmla="*/ 6529086 w 8033654"/>
              <a:gd name="connsiteY4" fmla="*/ 402424 h 7031915"/>
              <a:gd name="connsiteX5" fmla="*/ 6546753 w 8033654"/>
              <a:gd name="connsiteY5" fmla="*/ 467828 h 7031915"/>
              <a:gd name="connsiteX6" fmla="*/ 6540064 w 8033654"/>
              <a:gd name="connsiteY6" fmla="*/ 434562 h 7031915"/>
              <a:gd name="connsiteX7" fmla="*/ 6482461 w 8033654"/>
              <a:gd name="connsiteY7" fmla="*/ 295697 h 7031915"/>
              <a:gd name="connsiteX8" fmla="*/ 6520430 w 8033654"/>
              <a:gd name="connsiteY8" fmla="*/ 377086 h 7031915"/>
              <a:gd name="connsiteX9" fmla="*/ 6515577 w 8033654"/>
              <a:gd name="connsiteY9" fmla="*/ 362878 h 7031915"/>
              <a:gd name="connsiteX10" fmla="*/ 2058287 w 8033654"/>
              <a:gd name="connsiteY10" fmla="*/ 0 h 7031915"/>
              <a:gd name="connsiteX11" fmla="*/ 2058326 w 8033654"/>
              <a:gd name="connsiteY11" fmla="*/ 0 h 7031915"/>
              <a:gd name="connsiteX12" fmla="*/ 5971699 w 8033654"/>
              <a:gd name="connsiteY12" fmla="*/ 0 h 7031915"/>
              <a:gd name="connsiteX13" fmla="*/ 5971700 w 8033654"/>
              <a:gd name="connsiteY13" fmla="*/ 0 h 7031915"/>
              <a:gd name="connsiteX14" fmla="*/ 5971740 w 8033654"/>
              <a:gd name="connsiteY14" fmla="*/ 0 h 7031915"/>
              <a:gd name="connsiteX15" fmla="*/ 6090371 w 8033654"/>
              <a:gd name="connsiteY15" fmla="*/ 11959 h 7031915"/>
              <a:gd name="connsiteX16" fmla="*/ 6357004 w 8033654"/>
              <a:gd name="connsiteY16" fmla="*/ 143562 h 7031915"/>
              <a:gd name="connsiteX17" fmla="*/ 6421756 w 8033654"/>
              <a:gd name="connsiteY17" fmla="*/ 209878 h 7031915"/>
              <a:gd name="connsiteX18" fmla="*/ 6426018 w 8033654"/>
              <a:gd name="connsiteY18" fmla="*/ 214243 h 7031915"/>
              <a:gd name="connsiteX19" fmla="*/ 6463356 w 8033654"/>
              <a:gd name="connsiteY19" fmla="*/ 268125 h 7031915"/>
              <a:gd name="connsiteX20" fmla="*/ 6480094 w 8033654"/>
              <a:gd name="connsiteY20" fmla="*/ 292278 h 7031915"/>
              <a:gd name="connsiteX21" fmla="*/ 6490605 w 8033654"/>
              <a:gd name="connsiteY21" fmla="*/ 298322 h 7031915"/>
              <a:gd name="connsiteX22" fmla="*/ 7949332 w 8033654"/>
              <a:gd name="connsiteY22" fmla="*/ 3216682 h 7031915"/>
              <a:gd name="connsiteX23" fmla="*/ 7992299 w 8033654"/>
              <a:gd name="connsiteY23" fmla="*/ 3302616 h 7031915"/>
              <a:gd name="connsiteX24" fmla="*/ 8021693 w 8033654"/>
              <a:gd name="connsiteY24" fmla="*/ 3397306 h 7031915"/>
              <a:gd name="connsiteX25" fmla="*/ 8033654 w 8033654"/>
              <a:gd name="connsiteY25" fmla="*/ 3515957 h 7031915"/>
              <a:gd name="connsiteX26" fmla="*/ 8021693 w 8033654"/>
              <a:gd name="connsiteY26" fmla="*/ 3634608 h 7031915"/>
              <a:gd name="connsiteX27" fmla="*/ 7992299 w 8033654"/>
              <a:gd name="connsiteY27" fmla="*/ 3729298 h 7031915"/>
              <a:gd name="connsiteX28" fmla="*/ 7949332 w 8033654"/>
              <a:gd name="connsiteY28" fmla="*/ 3815232 h 7031915"/>
              <a:gd name="connsiteX29" fmla="*/ 6535055 w 8033654"/>
              <a:gd name="connsiteY29" fmla="*/ 6638796 h 7031915"/>
              <a:gd name="connsiteX30" fmla="*/ 6524461 w 8033654"/>
              <a:gd name="connsiteY30" fmla="*/ 6646190 h 7031915"/>
              <a:gd name="connsiteX31" fmla="*/ 6482456 w 8033654"/>
              <a:gd name="connsiteY31" fmla="*/ 6736229 h 7031915"/>
              <a:gd name="connsiteX32" fmla="*/ 6090371 w 8033654"/>
              <a:gd name="connsiteY32" fmla="*/ 7019956 h 7031915"/>
              <a:gd name="connsiteX33" fmla="*/ 5971740 w 8033654"/>
              <a:gd name="connsiteY33" fmla="*/ 7031915 h 7031915"/>
              <a:gd name="connsiteX34" fmla="*/ 5971700 w 8033654"/>
              <a:gd name="connsiteY34" fmla="*/ 7031915 h 7031915"/>
              <a:gd name="connsiteX35" fmla="*/ 2058326 w 8033654"/>
              <a:gd name="connsiteY35" fmla="*/ 7031915 h 7031915"/>
              <a:gd name="connsiteX36" fmla="*/ 2176958 w 8033654"/>
              <a:gd name="connsiteY36" fmla="*/ 7019956 h 7031915"/>
              <a:gd name="connsiteX37" fmla="*/ 2363588 w 8033654"/>
              <a:gd name="connsiteY37" fmla="*/ 6946684 h 7031915"/>
              <a:gd name="connsiteX38" fmla="*/ 2418335 w 8033654"/>
              <a:gd name="connsiteY38" fmla="*/ 6906767 h 7031915"/>
              <a:gd name="connsiteX39" fmla="*/ 2418334 w 8033654"/>
              <a:gd name="connsiteY39" fmla="*/ 6906767 h 7031915"/>
              <a:gd name="connsiteX40" fmla="*/ 2363588 w 8033654"/>
              <a:gd name="connsiteY40" fmla="*/ 6946684 h 7031915"/>
              <a:gd name="connsiteX41" fmla="*/ 2176957 w 8033654"/>
              <a:gd name="connsiteY41" fmla="*/ 7019956 h 7031915"/>
              <a:gd name="connsiteX42" fmla="*/ 2058326 w 8033654"/>
              <a:gd name="connsiteY42" fmla="*/ 7031915 h 7031915"/>
              <a:gd name="connsiteX43" fmla="*/ 2058286 w 8033654"/>
              <a:gd name="connsiteY43" fmla="*/ 7031915 h 7031915"/>
              <a:gd name="connsiteX44" fmla="*/ 1939655 w 8033654"/>
              <a:gd name="connsiteY44" fmla="*/ 7019956 h 7031915"/>
              <a:gd name="connsiteX45" fmla="*/ 1642007 w 8033654"/>
              <a:gd name="connsiteY45" fmla="*/ 6859480 h 7031915"/>
              <a:gd name="connsiteX46" fmla="*/ 1570173 w 8033654"/>
              <a:gd name="connsiteY46" fmla="*/ 6772417 h 7031915"/>
              <a:gd name="connsiteX47" fmla="*/ 1508795 w 8033654"/>
              <a:gd name="connsiteY47" fmla="*/ 6649661 h 7031915"/>
              <a:gd name="connsiteX48" fmla="*/ 1508794 w 8033654"/>
              <a:gd name="connsiteY48" fmla="*/ 6649657 h 7031915"/>
              <a:gd name="connsiteX49" fmla="*/ 115723 w 8033654"/>
              <a:gd name="connsiteY49" fmla="*/ 3863519 h 7031915"/>
              <a:gd name="connsiteX50" fmla="*/ 115722 w 8033654"/>
              <a:gd name="connsiteY50" fmla="*/ 3863518 h 7031915"/>
              <a:gd name="connsiteX51" fmla="*/ 29470 w 8033654"/>
              <a:gd name="connsiteY51" fmla="*/ 3691014 h 7031915"/>
              <a:gd name="connsiteX52" fmla="*/ 11962 w 8033654"/>
              <a:gd name="connsiteY52" fmla="*/ 3634608 h 7031915"/>
              <a:gd name="connsiteX53" fmla="*/ 0 w 8033654"/>
              <a:gd name="connsiteY53" fmla="*/ 3515957 h 7031915"/>
              <a:gd name="connsiteX54" fmla="*/ 11962 w 8033654"/>
              <a:gd name="connsiteY54" fmla="*/ 3397306 h 7031915"/>
              <a:gd name="connsiteX55" fmla="*/ 29470 w 8033654"/>
              <a:gd name="connsiteY55" fmla="*/ 3340901 h 7031915"/>
              <a:gd name="connsiteX56" fmla="*/ 115722 w 8033654"/>
              <a:gd name="connsiteY56" fmla="*/ 3168396 h 7031915"/>
              <a:gd name="connsiteX57" fmla="*/ 115723 w 8033654"/>
              <a:gd name="connsiteY57" fmla="*/ 3168396 h 7031915"/>
              <a:gd name="connsiteX58" fmla="*/ 1508796 w 8033654"/>
              <a:gd name="connsiteY58" fmla="*/ 382255 h 7031915"/>
              <a:gd name="connsiteX59" fmla="*/ 1570174 w 8033654"/>
              <a:gd name="connsiteY59" fmla="*/ 259499 h 7031915"/>
              <a:gd name="connsiteX60" fmla="*/ 1642008 w 8033654"/>
              <a:gd name="connsiteY60" fmla="*/ 172435 h 7031915"/>
              <a:gd name="connsiteX61" fmla="*/ 1939656 w 8033654"/>
              <a:gd name="connsiteY61" fmla="*/ 11959 h 7031915"/>
              <a:gd name="connsiteX0-1" fmla="*/ 6552162 w 8033654"/>
              <a:gd name="connsiteY0-2" fmla="*/ 494730 h 7031915"/>
              <a:gd name="connsiteX1-3" fmla="*/ 6555365 w 8033654"/>
              <a:gd name="connsiteY1-4" fmla="*/ 531027 h 7031915"/>
              <a:gd name="connsiteX2-5" fmla="*/ 6556798 w 8033654"/>
              <a:gd name="connsiteY2-6" fmla="*/ 533489 h 7031915"/>
              <a:gd name="connsiteX3-7" fmla="*/ 6555247 w 8033654"/>
              <a:gd name="connsiteY3-8" fmla="*/ 510071 h 7031915"/>
              <a:gd name="connsiteX4-9" fmla="*/ 6552162 w 8033654"/>
              <a:gd name="connsiteY4-10" fmla="*/ 494730 h 7031915"/>
              <a:gd name="connsiteX5-11" fmla="*/ 6529086 w 8033654"/>
              <a:gd name="connsiteY5-12" fmla="*/ 402424 h 7031915"/>
              <a:gd name="connsiteX6-13" fmla="*/ 6546753 w 8033654"/>
              <a:gd name="connsiteY6-14" fmla="*/ 467828 h 7031915"/>
              <a:gd name="connsiteX7-15" fmla="*/ 6540064 w 8033654"/>
              <a:gd name="connsiteY7-16" fmla="*/ 434562 h 7031915"/>
              <a:gd name="connsiteX8-17" fmla="*/ 6529086 w 8033654"/>
              <a:gd name="connsiteY8-18" fmla="*/ 402424 h 7031915"/>
              <a:gd name="connsiteX9-19" fmla="*/ 6482461 w 8033654"/>
              <a:gd name="connsiteY9-20" fmla="*/ 295697 h 7031915"/>
              <a:gd name="connsiteX10-21" fmla="*/ 6520430 w 8033654"/>
              <a:gd name="connsiteY10-22" fmla="*/ 377086 h 7031915"/>
              <a:gd name="connsiteX11-23" fmla="*/ 6515577 w 8033654"/>
              <a:gd name="connsiteY11-24" fmla="*/ 362878 h 7031915"/>
              <a:gd name="connsiteX12-25" fmla="*/ 6482461 w 8033654"/>
              <a:gd name="connsiteY12-26" fmla="*/ 295697 h 7031915"/>
              <a:gd name="connsiteX13-27" fmla="*/ 2058287 w 8033654"/>
              <a:gd name="connsiteY13-28" fmla="*/ 0 h 7031915"/>
              <a:gd name="connsiteX14-29" fmla="*/ 2058326 w 8033654"/>
              <a:gd name="connsiteY14-30" fmla="*/ 0 h 7031915"/>
              <a:gd name="connsiteX15-31" fmla="*/ 5971699 w 8033654"/>
              <a:gd name="connsiteY15-32" fmla="*/ 0 h 7031915"/>
              <a:gd name="connsiteX16-33" fmla="*/ 5971700 w 8033654"/>
              <a:gd name="connsiteY16-34" fmla="*/ 0 h 7031915"/>
              <a:gd name="connsiteX17-35" fmla="*/ 5971740 w 8033654"/>
              <a:gd name="connsiteY17-36" fmla="*/ 0 h 7031915"/>
              <a:gd name="connsiteX18-37" fmla="*/ 6090371 w 8033654"/>
              <a:gd name="connsiteY18-38" fmla="*/ 11959 h 7031915"/>
              <a:gd name="connsiteX19-39" fmla="*/ 6357004 w 8033654"/>
              <a:gd name="connsiteY19-40" fmla="*/ 143562 h 7031915"/>
              <a:gd name="connsiteX20-41" fmla="*/ 6421756 w 8033654"/>
              <a:gd name="connsiteY20-42" fmla="*/ 209878 h 7031915"/>
              <a:gd name="connsiteX21-43" fmla="*/ 6426018 w 8033654"/>
              <a:gd name="connsiteY21-44" fmla="*/ 214243 h 7031915"/>
              <a:gd name="connsiteX22-45" fmla="*/ 6463356 w 8033654"/>
              <a:gd name="connsiteY22-46" fmla="*/ 268125 h 7031915"/>
              <a:gd name="connsiteX23-47" fmla="*/ 6480094 w 8033654"/>
              <a:gd name="connsiteY23-48" fmla="*/ 292278 h 7031915"/>
              <a:gd name="connsiteX24-49" fmla="*/ 6490605 w 8033654"/>
              <a:gd name="connsiteY24-50" fmla="*/ 298322 h 7031915"/>
              <a:gd name="connsiteX25-51" fmla="*/ 7949332 w 8033654"/>
              <a:gd name="connsiteY25-52" fmla="*/ 3216682 h 7031915"/>
              <a:gd name="connsiteX26-53" fmla="*/ 7992299 w 8033654"/>
              <a:gd name="connsiteY26-54" fmla="*/ 3302616 h 7031915"/>
              <a:gd name="connsiteX27-55" fmla="*/ 8021693 w 8033654"/>
              <a:gd name="connsiteY27-56" fmla="*/ 3397306 h 7031915"/>
              <a:gd name="connsiteX28-57" fmla="*/ 8033654 w 8033654"/>
              <a:gd name="connsiteY28-58" fmla="*/ 3515957 h 7031915"/>
              <a:gd name="connsiteX29-59" fmla="*/ 8021693 w 8033654"/>
              <a:gd name="connsiteY29-60" fmla="*/ 3634608 h 7031915"/>
              <a:gd name="connsiteX30-61" fmla="*/ 7992299 w 8033654"/>
              <a:gd name="connsiteY30-62" fmla="*/ 3729298 h 7031915"/>
              <a:gd name="connsiteX31-63" fmla="*/ 7949332 w 8033654"/>
              <a:gd name="connsiteY31-64" fmla="*/ 3815232 h 7031915"/>
              <a:gd name="connsiteX32-65" fmla="*/ 6535055 w 8033654"/>
              <a:gd name="connsiteY32-66" fmla="*/ 6638796 h 7031915"/>
              <a:gd name="connsiteX33-67" fmla="*/ 6524461 w 8033654"/>
              <a:gd name="connsiteY33-68" fmla="*/ 6646190 h 7031915"/>
              <a:gd name="connsiteX34-69" fmla="*/ 6482456 w 8033654"/>
              <a:gd name="connsiteY34-70" fmla="*/ 6736229 h 7031915"/>
              <a:gd name="connsiteX35-71" fmla="*/ 6090371 w 8033654"/>
              <a:gd name="connsiteY35-72" fmla="*/ 7019956 h 7031915"/>
              <a:gd name="connsiteX36-73" fmla="*/ 5971740 w 8033654"/>
              <a:gd name="connsiteY36-74" fmla="*/ 7031915 h 7031915"/>
              <a:gd name="connsiteX37-75" fmla="*/ 5971700 w 8033654"/>
              <a:gd name="connsiteY37-76" fmla="*/ 7031915 h 7031915"/>
              <a:gd name="connsiteX38-77" fmla="*/ 2058326 w 8033654"/>
              <a:gd name="connsiteY38-78" fmla="*/ 7031915 h 7031915"/>
              <a:gd name="connsiteX39-79" fmla="*/ 2176958 w 8033654"/>
              <a:gd name="connsiteY39-80" fmla="*/ 7019956 h 7031915"/>
              <a:gd name="connsiteX40-81" fmla="*/ 2363588 w 8033654"/>
              <a:gd name="connsiteY40-82" fmla="*/ 6946684 h 7031915"/>
              <a:gd name="connsiteX41-83" fmla="*/ 2418335 w 8033654"/>
              <a:gd name="connsiteY41-84" fmla="*/ 6906767 h 7031915"/>
              <a:gd name="connsiteX42-85" fmla="*/ 2418334 w 8033654"/>
              <a:gd name="connsiteY42-86" fmla="*/ 6906767 h 7031915"/>
              <a:gd name="connsiteX43-87" fmla="*/ 2176957 w 8033654"/>
              <a:gd name="connsiteY43-88" fmla="*/ 7019956 h 7031915"/>
              <a:gd name="connsiteX44-89" fmla="*/ 2058326 w 8033654"/>
              <a:gd name="connsiteY44-90" fmla="*/ 7031915 h 7031915"/>
              <a:gd name="connsiteX45-91" fmla="*/ 2058286 w 8033654"/>
              <a:gd name="connsiteY45-92" fmla="*/ 7031915 h 7031915"/>
              <a:gd name="connsiteX46-93" fmla="*/ 1939655 w 8033654"/>
              <a:gd name="connsiteY46-94" fmla="*/ 7019956 h 7031915"/>
              <a:gd name="connsiteX47-95" fmla="*/ 1642007 w 8033654"/>
              <a:gd name="connsiteY47-96" fmla="*/ 6859480 h 7031915"/>
              <a:gd name="connsiteX48-97" fmla="*/ 1570173 w 8033654"/>
              <a:gd name="connsiteY48-98" fmla="*/ 6772417 h 7031915"/>
              <a:gd name="connsiteX49-99" fmla="*/ 1508795 w 8033654"/>
              <a:gd name="connsiteY49-100" fmla="*/ 6649661 h 7031915"/>
              <a:gd name="connsiteX50-101" fmla="*/ 1508794 w 8033654"/>
              <a:gd name="connsiteY50-102" fmla="*/ 6649657 h 7031915"/>
              <a:gd name="connsiteX51-103" fmla="*/ 115723 w 8033654"/>
              <a:gd name="connsiteY51-104" fmla="*/ 3863519 h 7031915"/>
              <a:gd name="connsiteX52-105" fmla="*/ 115722 w 8033654"/>
              <a:gd name="connsiteY52-106" fmla="*/ 3863518 h 7031915"/>
              <a:gd name="connsiteX53-107" fmla="*/ 29470 w 8033654"/>
              <a:gd name="connsiteY53-108" fmla="*/ 3691014 h 7031915"/>
              <a:gd name="connsiteX54-109" fmla="*/ 11962 w 8033654"/>
              <a:gd name="connsiteY54-110" fmla="*/ 3634608 h 7031915"/>
              <a:gd name="connsiteX55-111" fmla="*/ 0 w 8033654"/>
              <a:gd name="connsiteY55-112" fmla="*/ 3515957 h 7031915"/>
              <a:gd name="connsiteX56-113" fmla="*/ 11962 w 8033654"/>
              <a:gd name="connsiteY56-114" fmla="*/ 3397306 h 7031915"/>
              <a:gd name="connsiteX57-115" fmla="*/ 29470 w 8033654"/>
              <a:gd name="connsiteY57-116" fmla="*/ 3340901 h 7031915"/>
              <a:gd name="connsiteX58-117" fmla="*/ 115722 w 8033654"/>
              <a:gd name="connsiteY58-118" fmla="*/ 3168396 h 7031915"/>
              <a:gd name="connsiteX59-119" fmla="*/ 115723 w 8033654"/>
              <a:gd name="connsiteY59-120" fmla="*/ 3168396 h 7031915"/>
              <a:gd name="connsiteX60-121" fmla="*/ 1508796 w 8033654"/>
              <a:gd name="connsiteY60-122" fmla="*/ 382255 h 7031915"/>
              <a:gd name="connsiteX61-123" fmla="*/ 1570174 w 8033654"/>
              <a:gd name="connsiteY61-124" fmla="*/ 259499 h 7031915"/>
              <a:gd name="connsiteX62" fmla="*/ 1642008 w 8033654"/>
              <a:gd name="connsiteY62" fmla="*/ 172435 h 7031915"/>
              <a:gd name="connsiteX63" fmla="*/ 1939656 w 8033654"/>
              <a:gd name="connsiteY63" fmla="*/ 11959 h 7031915"/>
              <a:gd name="connsiteX64" fmla="*/ 2058287 w 8033654"/>
              <a:gd name="connsiteY64" fmla="*/ 0 h 7031915"/>
              <a:gd name="connsiteX0-125" fmla="*/ 6552162 w 8033654"/>
              <a:gd name="connsiteY0-126" fmla="*/ 494730 h 7031915"/>
              <a:gd name="connsiteX1-127" fmla="*/ 6555365 w 8033654"/>
              <a:gd name="connsiteY1-128" fmla="*/ 531027 h 7031915"/>
              <a:gd name="connsiteX2-129" fmla="*/ 6556798 w 8033654"/>
              <a:gd name="connsiteY2-130" fmla="*/ 533489 h 7031915"/>
              <a:gd name="connsiteX3-131" fmla="*/ 6555247 w 8033654"/>
              <a:gd name="connsiteY3-132" fmla="*/ 510071 h 7031915"/>
              <a:gd name="connsiteX4-133" fmla="*/ 6552162 w 8033654"/>
              <a:gd name="connsiteY4-134" fmla="*/ 494730 h 7031915"/>
              <a:gd name="connsiteX5-135" fmla="*/ 6529086 w 8033654"/>
              <a:gd name="connsiteY5-136" fmla="*/ 402424 h 7031915"/>
              <a:gd name="connsiteX6-137" fmla="*/ 6546753 w 8033654"/>
              <a:gd name="connsiteY6-138" fmla="*/ 467828 h 7031915"/>
              <a:gd name="connsiteX7-139" fmla="*/ 6540064 w 8033654"/>
              <a:gd name="connsiteY7-140" fmla="*/ 434562 h 7031915"/>
              <a:gd name="connsiteX8-141" fmla="*/ 6529086 w 8033654"/>
              <a:gd name="connsiteY8-142" fmla="*/ 402424 h 7031915"/>
              <a:gd name="connsiteX9-143" fmla="*/ 6482461 w 8033654"/>
              <a:gd name="connsiteY9-144" fmla="*/ 295697 h 7031915"/>
              <a:gd name="connsiteX10-145" fmla="*/ 6520430 w 8033654"/>
              <a:gd name="connsiteY10-146" fmla="*/ 377086 h 7031915"/>
              <a:gd name="connsiteX11-147" fmla="*/ 6515577 w 8033654"/>
              <a:gd name="connsiteY11-148" fmla="*/ 362878 h 7031915"/>
              <a:gd name="connsiteX12-149" fmla="*/ 6482461 w 8033654"/>
              <a:gd name="connsiteY12-150" fmla="*/ 295697 h 7031915"/>
              <a:gd name="connsiteX13-151" fmla="*/ 2058287 w 8033654"/>
              <a:gd name="connsiteY13-152" fmla="*/ 0 h 7031915"/>
              <a:gd name="connsiteX14-153" fmla="*/ 2058326 w 8033654"/>
              <a:gd name="connsiteY14-154" fmla="*/ 0 h 7031915"/>
              <a:gd name="connsiteX15-155" fmla="*/ 5971699 w 8033654"/>
              <a:gd name="connsiteY15-156" fmla="*/ 0 h 7031915"/>
              <a:gd name="connsiteX16-157" fmla="*/ 5971700 w 8033654"/>
              <a:gd name="connsiteY16-158" fmla="*/ 0 h 7031915"/>
              <a:gd name="connsiteX17-159" fmla="*/ 5971740 w 8033654"/>
              <a:gd name="connsiteY17-160" fmla="*/ 0 h 7031915"/>
              <a:gd name="connsiteX18-161" fmla="*/ 6090371 w 8033654"/>
              <a:gd name="connsiteY18-162" fmla="*/ 11959 h 7031915"/>
              <a:gd name="connsiteX19-163" fmla="*/ 6357004 w 8033654"/>
              <a:gd name="connsiteY19-164" fmla="*/ 143562 h 7031915"/>
              <a:gd name="connsiteX20-165" fmla="*/ 6421756 w 8033654"/>
              <a:gd name="connsiteY20-166" fmla="*/ 209878 h 7031915"/>
              <a:gd name="connsiteX21-167" fmla="*/ 6426018 w 8033654"/>
              <a:gd name="connsiteY21-168" fmla="*/ 214243 h 7031915"/>
              <a:gd name="connsiteX22-169" fmla="*/ 6463356 w 8033654"/>
              <a:gd name="connsiteY22-170" fmla="*/ 268125 h 7031915"/>
              <a:gd name="connsiteX23-171" fmla="*/ 6480094 w 8033654"/>
              <a:gd name="connsiteY23-172" fmla="*/ 292278 h 7031915"/>
              <a:gd name="connsiteX24-173" fmla="*/ 6490605 w 8033654"/>
              <a:gd name="connsiteY24-174" fmla="*/ 298322 h 7031915"/>
              <a:gd name="connsiteX25-175" fmla="*/ 7949332 w 8033654"/>
              <a:gd name="connsiteY25-176" fmla="*/ 3216682 h 7031915"/>
              <a:gd name="connsiteX26-177" fmla="*/ 7992299 w 8033654"/>
              <a:gd name="connsiteY26-178" fmla="*/ 3302616 h 7031915"/>
              <a:gd name="connsiteX27-179" fmla="*/ 8021693 w 8033654"/>
              <a:gd name="connsiteY27-180" fmla="*/ 3397306 h 7031915"/>
              <a:gd name="connsiteX28-181" fmla="*/ 8033654 w 8033654"/>
              <a:gd name="connsiteY28-182" fmla="*/ 3515957 h 7031915"/>
              <a:gd name="connsiteX29-183" fmla="*/ 8021693 w 8033654"/>
              <a:gd name="connsiteY29-184" fmla="*/ 3634608 h 7031915"/>
              <a:gd name="connsiteX30-185" fmla="*/ 7992299 w 8033654"/>
              <a:gd name="connsiteY30-186" fmla="*/ 3729298 h 7031915"/>
              <a:gd name="connsiteX31-187" fmla="*/ 7949332 w 8033654"/>
              <a:gd name="connsiteY31-188" fmla="*/ 3815232 h 7031915"/>
              <a:gd name="connsiteX32-189" fmla="*/ 6535055 w 8033654"/>
              <a:gd name="connsiteY32-190" fmla="*/ 6638796 h 7031915"/>
              <a:gd name="connsiteX33-191" fmla="*/ 6524461 w 8033654"/>
              <a:gd name="connsiteY33-192" fmla="*/ 6646190 h 7031915"/>
              <a:gd name="connsiteX34-193" fmla="*/ 6482456 w 8033654"/>
              <a:gd name="connsiteY34-194" fmla="*/ 6736229 h 7031915"/>
              <a:gd name="connsiteX35-195" fmla="*/ 6090371 w 8033654"/>
              <a:gd name="connsiteY35-196" fmla="*/ 7019956 h 7031915"/>
              <a:gd name="connsiteX36-197" fmla="*/ 5971740 w 8033654"/>
              <a:gd name="connsiteY36-198" fmla="*/ 7031915 h 7031915"/>
              <a:gd name="connsiteX37-199" fmla="*/ 5971700 w 8033654"/>
              <a:gd name="connsiteY37-200" fmla="*/ 7031915 h 7031915"/>
              <a:gd name="connsiteX38-201" fmla="*/ 2058326 w 8033654"/>
              <a:gd name="connsiteY38-202" fmla="*/ 7031915 h 7031915"/>
              <a:gd name="connsiteX39-203" fmla="*/ 2176958 w 8033654"/>
              <a:gd name="connsiteY39-204" fmla="*/ 7019956 h 7031915"/>
              <a:gd name="connsiteX40-205" fmla="*/ 2363588 w 8033654"/>
              <a:gd name="connsiteY40-206" fmla="*/ 6946684 h 7031915"/>
              <a:gd name="connsiteX41-207" fmla="*/ 2418335 w 8033654"/>
              <a:gd name="connsiteY41-208" fmla="*/ 6906767 h 7031915"/>
              <a:gd name="connsiteX42-209" fmla="*/ 2176957 w 8033654"/>
              <a:gd name="connsiteY42-210" fmla="*/ 7019956 h 7031915"/>
              <a:gd name="connsiteX43-211" fmla="*/ 2058326 w 8033654"/>
              <a:gd name="connsiteY43-212" fmla="*/ 7031915 h 7031915"/>
              <a:gd name="connsiteX44-213" fmla="*/ 2058286 w 8033654"/>
              <a:gd name="connsiteY44-214" fmla="*/ 7031915 h 7031915"/>
              <a:gd name="connsiteX45-215" fmla="*/ 1939655 w 8033654"/>
              <a:gd name="connsiteY45-216" fmla="*/ 7019956 h 7031915"/>
              <a:gd name="connsiteX46-217" fmla="*/ 1642007 w 8033654"/>
              <a:gd name="connsiteY46-218" fmla="*/ 6859480 h 7031915"/>
              <a:gd name="connsiteX47-219" fmla="*/ 1570173 w 8033654"/>
              <a:gd name="connsiteY47-220" fmla="*/ 6772417 h 7031915"/>
              <a:gd name="connsiteX48-221" fmla="*/ 1508795 w 8033654"/>
              <a:gd name="connsiteY48-222" fmla="*/ 6649661 h 7031915"/>
              <a:gd name="connsiteX49-223" fmla="*/ 1508794 w 8033654"/>
              <a:gd name="connsiteY49-224" fmla="*/ 6649657 h 7031915"/>
              <a:gd name="connsiteX50-225" fmla="*/ 115723 w 8033654"/>
              <a:gd name="connsiteY50-226" fmla="*/ 3863519 h 7031915"/>
              <a:gd name="connsiteX51-227" fmla="*/ 115722 w 8033654"/>
              <a:gd name="connsiteY51-228" fmla="*/ 3863518 h 7031915"/>
              <a:gd name="connsiteX52-229" fmla="*/ 29470 w 8033654"/>
              <a:gd name="connsiteY52-230" fmla="*/ 3691014 h 7031915"/>
              <a:gd name="connsiteX53-231" fmla="*/ 11962 w 8033654"/>
              <a:gd name="connsiteY53-232" fmla="*/ 3634608 h 7031915"/>
              <a:gd name="connsiteX54-233" fmla="*/ 0 w 8033654"/>
              <a:gd name="connsiteY54-234" fmla="*/ 3515957 h 7031915"/>
              <a:gd name="connsiteX55-235" fmla="*/ 11962 w 8033654"/>
              <a:gd name="connsiteY55-236" fmla="*/ 3397306 h 7031915"/>
              <a:gd name="connsiteX56-237" fmla="*/ 29470 w 8033654"/>
              <a:gd name="connsiteY56-238" fmla="*/ 3340901 h 7031915"/>
              <a:gd name="connsiteX57-239" fmla="*/ 115722 w 8033654"/>
              <a:gd name="connsiteY57-240" fmla="*/ 3168396 h 7031915"/>
              <a:gd name="connsiteX58-241" fmla="*/ 115723 w 8033654"/>
              <a:gd name="connsiteY58-242" fmla="*/ 3168396 h 7031915"/>
              <a:gd name="connsiteX59-243" fmla="*/ 1508796 w 8033654"/>
              <a:gd name="connsiteY59-244" fmla="*/ 382255 h 7031915"/>
              <a:gd name="connsiteX60-245" fmla="*/ 1570174 w 8033654"/>
              <a:gd name="connsiteY60-246" fmla="*/ 259499 h 7031915"/>
              <a:gd name="connsiteX61-247" fmla="*/ 1642008 w 8033654"/>
              <a:gd name="connsiteY61-248" fmla="*/ 172435 h 7031915"/>
              <a:gd name="connsiteX62-249" fmla="*/ 1939656 w 8033654"/>
              <a:gd name="connsiteY62-250" fmla="*/ 11959 h 7031915"/>
              <a:gd name="connsiteX63-251" fmla="*/ 2058287 w 8033654"/>
              <a:gd name="connsiteY63-252" fmla="*/ 0 h 7031915"/>
              <a:gd name="connsiteX0-253" fmla="*/ 6552162 w 8033654"/>
              <a:gd name="connsiteY0-254" fmla="*/ 494730 h 7031915"/>
              <a:gd name="connsiteX1-255" fmla="*/ 6555365 w 8033654"/>
              <a:gd name="connsiteY1-256" fmla="*/ 531027 h 7031915"/>
              <a:gd name="connsiteX2-257" fmla="*/ 6556798 w 8033654"/>
              <a:gd name="connsiteY2-258" fmla="*/ 533489 h 7031915"/>
              <a:gd name="connsiteX3-259" fmla="*/ 6555247 w 8033654"/>
              <a:gd name="connsiteY3-260" fmla="*/ 510071 h 7031915"/>
              <a:gd name="connsiteX4-261" fmla="*/ 6552162 w 8033654"/>
              <a:gd name="connsiteY4-262" fmla="*/ 494730 h 7031915"/>
              <a:gd name="connsiteX5-263" fmla="*/ 6529086 w 8033654"/>
              <a:gd name="connsiteY5-264" fmla="*/ 402424 h 7031915"/>
              <a:gd name="connsiteX6-265" fmla="*/ 6546753 w 8033654"/>
              <a:gd name="connsiteY6-266" fmla="*/ 467828 h 7031915"/>
              <a:gd name="connsiteX7-267" fmla="*/ 6540064 w 8033654"/>
              <a:gd name="connsiteY7-268" fmla="*/ 434562 h 7031915"/>
              <a:gd name="connsiteX8-269" fmla="*/ 6529086 w 8033654"/>
              <a:gd name="connsiteY8-270" fmla="*/ 402424 h 7031915"/>
              <a:gd name="connsiteX9-271" fmla="*/ 6482461 w 8033654"/>
              <a:gd name="connsiteY9-272" fmla="*/ 295697 h 7031915"/>
              <a:gd name="connsiteX10-273" fmla="*/ 6520430 w 8033654"/>
              <a:gd name="connsiteY10-274" fmla="*/ 377086 h 7031915"/>
              <a:gd name="connsiteX11-275" fmla="*/ 6515577 w 8033654"/>
              <a:gd name="connsiteY11-276" fmla="*/ 362878 h 7031915"/>
              <a:gd name="connsiteX12-277" fmla="*/ 6482461 w 8033654"/>
              <a:gd name="connsiteY12-278" fmla="*/ 295697 h 7031915"/>
              <a:gd name="connsiteX13-279" fmla="*/ 2058287 w 8033654"/>
              <a:gd name="connsiteY13-280" fmla="*/ 0 h 7031915"/>
              <a:gd name="connsiteX14-281" fmla="*/ 2058326 w 8033654"/>
              <a:gd name="connsiteY14-282" fmla="*/ 0 h 7031915"/>
              <a:gd name="connsiteX15-283" fmla="*/ 5971699 w 8033654"/>
              <a:gd name="connsiteY15-284" fmla="*/ 0 h 7031915"/>
              <a:gd name="connsiteX16-285" fmla="*/ 5971700 w 8033654"/>
              <a:gd name="connsiteY16-286" fmla="*/ 0 h 7031915"/>
              <a:gd name="connsiteX17-287" fmla="*/ 5971740 w 8033654"/>
              <a:gd name="connsiteY17-288" fmla="*/ 0 h 7031915"/>
              <a:gd name="connsiteX18-289" fmla="*/ 6090371 w 8033654"/>
              <a:gd name="connsiteY18-290" fmla="*/ 11959 h 7031915"/>
              <a:gd name="connsiteX19-291" fmla="*/ 6357004 w 8033654"/>
              <a:gd name="connsiteY19-292" fmla="*/ 143562 h 7031915"/>
              <a:gd name="connsiteX20-293" fmla="*/ 6421756 w 8033654"/>
              <a:gd name="connsiteY20-294" fmla="*/ 209878 h 7031915"/>
              <a:gd name="connsiteX21-295" fmla="*/ 6426018 w 8033654"/>
              <a:gd name="connsiteY21-296" fmla="*/ 214243 h 7031915"/>
              <a:gd name="connsiteX22-297" fmla="*/ 6463356 w 8033654"/>
              <a:gd name="connsiteY22-298" fmla="*/ 268125 h 7031915"/>
              <a:gd name="connsiteX23-299" fmla="*/ 6480094 w 8033654"/>
              <a:gd name="connsiteY23-300" fmla="*/ 292278 h 7031915"/>
              <a:gd name="connsiteX24-301" fmla="*/ 6490605 w 8033654"/>
              <a:gd name="connsiteY24-302" fmla="*/ 298322 h 7031915"/>
              <a:gd name="connsiteX25-303" fmla="*/ 7949332 w 8033654"/>
              <a:gd name="connsiteY25-304" fmla="*/ 3216682 h 7031915"/>
              <a:gd name="connsiteX26-305" fmla="*/ 7992299 w 8033654"/>
              <a:gd name="connsiteY26-306" fmla="*/ 3302616 h 7031915"/>
              <a:gd name="connsiteX27-307" fmla="*/ 8021693 w 8033654"/>
              <a:gd name="connsiteY27-308" fmla="*/ 3397306 h 7031915"/>
              <a:gd name="connsiteX28-309" fmla="*/ 8033654 w 8033654"/>
              <a:gd name="connsiteY28-310" fmla="*/ 3515957 h 7031915"/>
              <a:gd name="connsiteX29-311" fmla="*/ 8021693 w 8033654"/>
              <a:gd name="connsiteY29-312" fmla="*/ 3634608 h 7031915"/>
              <a:gd name="connsiteX30-313" fmla="*/ 7992299 w 8033654"/>
              <a:gd name="connsiteY30-314" fmla="*/ 3729298 h 7031915"/>
              <a:gd name="connsiteX31-315" fmla="*/ 7949332 w 8033654"/>
              <a:gd name="connsiteY31-316" fmla="*/ 3815232 h 7031915"/>
              <a:gd name="connsiteX32-317" fmla="*/ 6535055 w 8033654"/>
              <a:gd name="connsiteY32-318" fmla="*/ 6638796 h 7031915"/>
              <a:gd name="connsiteX33-319" fmla="*/ 6524461 w 8033654"/>
              <a:gd name="connsiteY33-320" fmla="*/ 6646190 h 7031915"/>
              <a:gd name="connsiteX34-321" fmla="*/ 6482456 w 8033654"/>
              <a:gd name="connsiteY34-322" fmla="*/ 6736229 h 7031915"/>
              <a:gd name="connsiteX35-323" fmla="*/ 6090371 w 8033654"/>
              <a:gd name="connsiteY35-324" fmla="*/ 7019956 h 7031915"/>
              <a:gd name="connsiteX36-325" fmla="*/ 5971740 w 8033654"/>
              <a:gd name="connsiteY36-326" fmla="*/ 7031915 h 7031915"/>
              <a:gd name="connsiteX37-327" fmla="*/ 5971700 w 8033654"/>
              <a:gd name="connsiteY37-328" fmla="*/ 7031915 h 7031915"/>
              <a:gd name="connsiteX38-329" fmla="*/ 2058326 w 8033654"/>
              <a:gd name="connsiteY38-330" fmla="*/ 7031915 h 7031915"/>
              <a:gd name="connsiteX39-331" fmla="*/ 2176958 w 8033654"/>
              <a:gd name="connsiteY39-332" fmla="*/ 7019956 h 7031915"/>
              <a:gd name="connsiteX40-333" fmla="*/ 2363588 w 8033654"/>
              <a:gd name="connsiteY40-334" fmla="*/ 6946684 h 7031915"/>
              <a:gd name="connsiteX41-335" fmla="*/ 2176957 w 8033654"/>
              <a:gd name="connsiteY41-336" fmla="*/ 7019956 h 7031915"/>
              <a:gd name="connsiteX42-337" fmla="*/ 2058326 w 8033654"/>
              <a:gd name="connsiteY42-338" fmla="*/ 7031915 h 7031915"/>
              <a:gd name="connsiteX43-339" fmla="*/ 2058286 w 8033654"/>
              <a:gd name="connsiteY43-340" fmla="*/ 7031915 h 7031915"/>
              <a:gd name="connsiteX44-341" fmla="*/ 1939655 w 8033654"/>
              <a:gd name="connsiteY44-342" fmla="*/ 7019956 h 7031915"/>
              <a:gd name="connsiteX45-343" fmla="*/ 1642007 w 8033654"/>
              <a:gd name="connsiteY45-344" fmla="*/ 6859480 h 7031915"/>
              <a:gd name="connsiteX46-345" fmla="*/ 1570173 w 8033654"/>
              <a:gd name="connsiteY46-346" fmla="*/ 6772417 h 7031915"/>
              <a:gd name="connsiteX47-347" fmla="*/ 1508795 w 8033654"/>
              <a:gd name="connsiteY47-348" fmla="*/ 6649661 h 7031915"/>
              <a:gd name="connsiteX48-349" fmla="*/ 1508794 w 8033654"/>
              <a:gd name="connsiteY48-350" fmla="*/ 6649657 h 7031915"/>
              <a:gd name="connsiteX49-351" fmla="*/ 115723 w 8033654"/>
              <a:gd name="connsiteY49-352" fmla="*/ 3863519 h 7031915"/>
              <a:gd name="connsiteX50-353" fmla="*/ 115722 w 8033654"/>
              <a:gd name="connsiteY50-354" fmla="*/ 3863518 h 7031915"/>
              <a:gd name="connsiteX51-355" fmla="*/ 29470 w 8033654"/>
              <a:gd name="connsiteY51-356" fmla="*/ 3691014 h 7031915"/>
              <a:gd name="connsiteX52-357" fmla="*/ 11962 w 8033654"/>
              <a:gd name="connsiteY52-358" fmla="*/ 3634608 h 7031915"/>
              <a:gd name="connsiteX53-359" fmla="*/ 0 w 8033654"/>
              <a:gd name="connsiteY53-360" fmla="*/ 3515957 h 7031915"/>
              <a:gd name="connsiteX54-361" fmla="*/ 11962 w 8033654"/>
              <a:gd name="connsiteY54-362" fmla="*/ 3397306 h 7031915"/>
              <a:gd name="connsiteX55-363" fmla="*/ 29470 w 8033654"/>
              <a:gd name="connsiteY55-364" fmla="*/ 3340901 h 7031915"/>
              <a:gd name="connsiteX56-365" fmla="*/ 115722 w 8033654"/>
              <a:gd name="connsiteY56-366" fmla="*/ 3168396 h 7031915"/>
              <a:gd name="connsiteX57-367" fmla="*/ 115723 w 8033654"/>
              <a:gd name="connsiteY57-368" fmla="*/ 3168396 h 7031915"/>
              <a:gd name="connsiteX58-369" fmla="*/ 1508796 w 8033654"/>
              <a:gd name="connsiteY58-370" fmla="*/ 382255 h 7031915"/>
              <a:gd name="connsiteX59-371" fmla="*/ 1570174 w 8033654"/>
              <a:gd name="connsiteY59-372" fmla="*/ 259499 h 7031915"/>
              <a:gd name="connsiteX60-373" fmla="*/ 1642008 w 8033654"/>
              <a:gd name="connsiteY60-374" fmla="*/ 172435 h 7031915"/>
              <a:gd name="connsiteX61-375" fmla="*/ 1939656 w 8033654"/>
              <a:gd name="connsiteY61-376" fmla="*/ 11959 h 7031915"/>
              <a:gd name="connsiteX62-377" fmla="*/ 2058287 w 8033654"/>
              <a:gd name="connsiteY62-378" fmla="*/ 0 h 7031915"/>
              <a:gd name="connsiteX0-379" fmla="*/ 6552162 w 8033654"/>
              <a:gd name="connsiteY0-380" fmla="*/ 494730 h 7031915"/>
              <a:gd name="connsiteX1-381" fmla="*/ 6555365 w 8033654"/>
              <a:gd name="connsiteY1-382" fmla="*/ 531027 h 7031915"/>
              <a:gd name="connsiteX2-383" fmla="*/ 6556798 w 8033654"/>
              <a:gd name="connsiteY2-384" fmla="*/ 533489 h 7031915"/>
              <a:gd name="connsiteX3-385" fmla="*/ 6555247 w 8033654"/>
              <a:gd name="connsiteY3-386" fmla="*/ 510071 h 7031915"/>
              <a:gd name="connsiteX4-387" fmla="*/ 6552162 w 8033654"/>
              <a:gd name="connsiteY4-388" fmla="*/ 494730 h 7031915"/>
              <a:gd name="connsiteX5-389" fmla="*/ 6529086 w 8033654"/>
              <a:gd name="connsiteY5-390" fmla="*/ 402424 h 7031915"/>
              <a:gd name="connsiteX6-391" fmla="*/ 6546753 w 8033654"/>
              <a:gd name="connsiteY6-392" fmla="*/ 467828 h 7031915"/>
              <a:gd name="connsiteX7-393" fmla="*/ 6540064 w 8033654"/>
              <a:gd name="connsiteY7-394" fmla="*/ 434562 h 7031915"/>
              <a:gd name="connsiteX8-395" fmla="*/ 6529086 w 8033654"/>
              <a:gd name="connsiteY8-396" fmla="*/ 402424 h 7031915"/>
              <a:gd name="connsiteX9-397" fmla="*/ 6482461 w 8033654"/>
              <a:gd name="connsiteY9-398" fmla="*/ 295697 h 7031915"/>
              <a:gd name="connsiteX10-399" fmla="*/ 6520430 w 8033654"/>
              <a:gd name="connsiteY10-400" fmla="*/ 377086 h 7031915"/>
              <a:gd name="connsiteX11-401" fmla="*/ 6515577 w 8033654"/>
              <a:gd name="connsiteY11-402" fmla="*/ 362878 h 7031915"/>
              <a:gd name="connsiteX12-403" fmla="*/ 6482461 w 8033654"/>
              <a:gd name="connsiteY12-404" fmla="*/ 295697 h 7031915"/>
              <a:gd name="connsiteX13-405" fmla="*/ 2058287 w 8033654"/>
              <a:gd name="connsiteY13-406" fmla="*/ 0 h 7031915"/>
              <a:gd name="connsiteX14-407" fmla="*/ 2058326 w 8033654"/>
              <a:gd name="connsiteY14-408" fmla="*/ 0 h 7031915"/>
              <a:gd name="connsiteX15-409" fmla="*/ 5971699 w 8033654"/>
              <a:gd name="connsiteY15-410" fmla="*/ 0 h 7031915"/>
              <a:gd name="connsiteX16-411" fmla="*/ 5971700 w 8033654"/>
              <a:gd name="connsiteY16-412" fmla="*/ 0 h 7031915"/>
              <a:gd name="connsiteX17-413" fmla="*/ 5971740 w 8033654"/>
              <a:gd name="connsiteY17-414" fmla="*/ 0 h 7031915"/>
              <a:gd name="connsiteX18-415" fmla="*/ 6090371 w 8033654"/>
              <a:gd name="connsiteY18-416" fmla="*/ 11959 h 7031915"/>
              <a:gd name="connsiteX19-417" fmla="*/ 6357004 w 8033654"/>
              <a:gd name="connsiteY19-418" fmla="*/ 143562 h 7031915"/>
              <a:gd name="connsiteX20-419" fmla="*/ 6421756 w 8033654"/>
              <a:gd name="connsiteY20-420" fmla="*/ 209878 h 7031915"/>
              <a:gd name="connsiteX21-421" fmla="*/ 6426018 w 8033654"/>
              <a:gd name="connsiteY21-422" fmla="*/ 214243 h 7031915"/>
              <a:gd name="connsiteX22-423" fmla="*/ 6463356 w 8033654"/>
              <a:gd name="connsiteY22-424" fmla="*/ 268125 h 7031915"/>
              <a:gd name="connsiteX23-425" fmla="*/ 6480094 w 8033654"/>
              <a:gd name="connsiteY23-426" fmla="*/ 292278 h 7031915"/>
              <a:gd name="connsiteX24-427" fmla="*/ 6490605 w 8033654"/>
              <a:gd name="connsiteY24-428" fmla="*/ 298322 h 7031915"/>
              <a:gd name="connsiteX25-429" fmla="*/ 7949332 w 8033654"/>
              <a:gd name="connsiteY25-430" fmla="*/ 3216682 h 7031915"/>
              <a:gd name="connsiteX26-431" fmla="*/ 7992299 w 8033654"/>
              <a:gd name="connsiteY26-432" fmla="*/ 3302616 h 7031915"/>
              <a:gd name="connsiteX27-433" fmla="*/ 8021693 w 8033654"/>
              <a:gd name="connsiteY27-434" fmla="*/ 3397306 h 7031915"/>
              <a:gd name="connsiteX28-435" fmla="*/ 8033654 w 8033654"/>
              <a:gd name="connsiteY28-436" fmla="*/ 3515957 h 7031915"/>
              <a:gd name="connsiteX29-437" fmla="*/ 8021693 w 8033654"/>
              <a:gd name="connsiteY29-438" fmla="*/ 3634608 h 7031915"/>
              <a:gd name="connsiteX30-439" fmla="*/ 7992299 w 8033654"/>
              <a:gd name="connsiteY30-440" fmla="*/ 3729298 h 7031915"/>
              <a:gd name="connsiteX31-441" fmla="*/ 7949332 w 8033654"/>
              <a:gd name="connsiteY31-442" fmla="*/ 3815232 h 7031915"/>
              <a:gd name="connsiteX32-443" fmla="*/ 6535055 w 8033654"/>
              <a:gd name="connsiteY32-444" fmla="*/ 6638796 h 7031915"/>
              <a:gd name="connsiteX33-445" fmla="*/ 6524461 w 8033654"/>
              <a:gd name="connsiteY33-446" fmla="*/ 6646190 h 7031915"/>
              <a:gd name="connsiteX34-447" fmla="*/ 6482456 w 8033654"/>
              <a:gd name="connsiteY34-448" fmla="*/ 6736229 h 7031915"/>
              <a:gd name="connsiteX35-449" fmla="*/ 6090371 w 8033654"/>
              <a:gd name="connsiteY35-450" fmla="*/ 7019956 h 7031915"/>
              <a:gd name="connsiteX36-451" fmla="*/ 5971740 w 8033654"/>
              <a:gd name="connsiteY36-452" fmla="*/ 7031915 h 7031915"/>
              <a:gd name="connsiteX37-453" fmla="*/ 5971700 w 8033654"/>
              <a:gd name="connsiteY37-454" fmla="*/ 7031915 h 7031915"/>
              <a:gd name="connsiteX38-455" fmla="*/ 2058326 w 8033654"/>
              <a:gd name="connsiteY38-456" fmla="*/ 7031915 h 7031915"/>
              <a:gd name="connsiteX39-457" fmla="*/ 2176958 w 8033654"/>
              <a:gd name="connsiteY39-458" fmla="*/ 7019956 h 7031915"/>
              <a:gd name="connsiteX40-459" fmla="*/ 2176957 w 8033654"/>
              <a:gd name="connsiteY40-460" fmla="*/ 7019956 h 7031915"/>
              <a:gd name="connsiteX41-461" fmla="*/ 2058326 w 8033654"/>
              <a:gd name="connsiteY41-462" fmla="*/ 7031915 h 7031915"/>
              <a:gd name="connsiteX42-463" fmla="*/ 2058286 w 8033654"/>
              <a:gd name="connsiteY42-464" fmla="*/ 7031915 h 7031915"/>
              <a:gd name="connsiteX43-465" fmla="*/ 1939655 w 8033654"/>
              <a:gd name="connsiteY43-466" fmla="*/ 7019956 h 7031915"/>
              <a:gd name="connsiteX44-467" fmla="*/ 1642007 w 8033654"/>
              <a:gd name="connsiteY44-468" fmla="*/ 6859480 h 7031915"/>
              <a:gd name="connsiteX45-469" fmla="*/ 1570173 w 8033654"/>
              <a:gd name="connsiteY45-470" fmla="*/ 6772417 h 7031915"/>
              <a:gd name="connsiteX46-471" fmla="*/ 1508795 w 8033654"/>
              <a:gd name="connsiteY46-472" fmla="*/ 6649661 h 7031915"/>
              <a:gd name="connsiteX47-473" fmla="*/ 1508794 w 8033654"/>
              <a:gd name="connsiteY47-474" fmla="*/ 6649657 h 7031915"/>
              <a:gd name="connsiteX48-475" fmla="*/ 115723 w 8033654"/>
              <a:gd name="connsiteY48-476" fmla="*/ 3863519 h 7031915"/>
              <a:gd name="connsiteX49-477" fmla="*/ 115722 w 8033654"/>
              <a:gd name="connsiteY49-478" fmla="*/ 3863518 h 7031915"/>
              <a:gd name="connsiteX50-479" fmla="*/ 29470 w 8033654"/>
              <a:gd name="connsiteY50-480" fmla="*/ 3691014 h 7031915"/>
              <a:gd name="connsiteX51-481" fmla="*/ 11962 w 8033654"/>
              <a:gd name="connsiteY51-482" fmla="*/ 3634608 h 7031915"/>
              <a:gd name="connsiteX52-483" fmla="*/ 0 w 8033654"/>
              <a:gd name="connsiteY52-484" fmla="*/ 3515957 h 7031915"/>
              <a:gd name="connsiteX53-485" fmla="*/ 11962 w 8033654"/>
              <a:gd name="connsiteY53-486" fmla="*/ 3397306 h 7031915"/>
              <a:gd name="connsiteX54-487" fmla="*/ 29470 w 8033654"/>
              <a:gd name="connsiteY54-488" fmla="*/ 3340901 h 7031915"/>
              <a:gd name="connsiteX55-489" fmla="*/ 115722 w 8033654"/>
              <a:gd name="connsiteY55-490" fmla="*/ 3168396 h 7031915"/>
              <a:gd name="connsiteX56-491" fmla="*/ 115723 w 8033654"/>
              <a:gd name="connsiteY56-492" fmla="*/ 3168396 h 7031915"/>
              <a:gd name="connsiteX57-493" fmla="*/ 1508796 w 8033654"/>
              <a:gd name="connsiteY57-494" fmla="*/ 382255 h 7031915"/>
              <a:gd name="connsiteX58-495" fmla="*/ 1570174 w 8033654"/>
              <a:gd name="connsiteY58-496" fmla="*/ 259499 h 7031915"/>
              <a:gd name="connsiteX59-497" fmla="*/ 1642008 w 8033654"/>
              <a:gd name="connsiteY59-498" fmla="*/ 172435 h 7031915"/>
              <a:gd name="connsiteX60-499" fmla="*/ 1939656 w 8033654"/>
              <a:gd name="connsiteY60-500" fmla="*/ 11959 h 7031915"/>
              <a:gd name="connsiteX61-501" fmla="*/ 2058287 w 8033654"/>
              <a:gd name="connsiteY61-502" fmla="*/ 0 h 7031915"/>
              <a:gd name="connsiteX0-503" fmla="*/ 6552162 w 8033654"/>
              <a:gd name="connsiteY0-504" fmla="*/ 494730 h 7031915"/>
              <a:gd name="connsiteX1-505" fmla="*/ 6555365 w 8033654"/>
              <a:gd name="connsiteY1-506" fmla="*/ 531027 h 7031915"/>
              <a:gd name="connsiteX2-507" fmla="*/ 6556798 w 8033654"/>
              <a:gd name="connsiteY2-508" fmla="*/ 533489 h 7031915"/>
              <a:gd name="connsiteX3-509" fmla="*/ 6555247 w 8033654"/>
              <a:gd name="connsiteY3-510" fmla="*/ 510071 h 7031915"/>
              <a:gd name="connsiteX4-511" fmla="*/ 6552162 w 8033654"/>
              <a:gd name="connsiteY4-512" fmla="*/ 494730 h 7031915"/>
              <a:gd name="connsiteX5-513" fmla="*/ 6529086 w 8033654"/>
              <a:gd name="connsiteY5-514" fmla="*/ 402424 h 7031915"/>
              <a:gd name="connsiteX6-515" fmla="*/ 6540064 w 8033654"/>
              <a:gd name="connsiteY6-516" fmla="*/ 434562 h 7031915"/>
              <a:gd name="connsiteX7-517" fmla="*/ 6529086 w 8033654"/>
              <a:gd name="connsiteY7-518" fmla="*/ 402424 h 7031915"/>
              <a:gd name="connsiteX8-519" fmla="*/ 6482461 w 8033654"/>
              <a:gd name="connsiteY8-520" fmla="*/ 295697 h 7031915"/>
              <a:gd name="connsiteX9-521" fmla="*/ 6520430 w 8033654"/>
              <a:gd name="connsiteY9-522" fmla="*/ 377086 h 7031915"/>
              <a:gd name="connsiteX10-523" fmla="*/ 6515577 w 8033654"/>
              <a:gd name="connsiteY10-524" fmla="*/ 362878 h 7031915"/>
              <a:gd name="connsiteX11-525" fmla="*/ 6482461 w 8033654"/>
              <a:gd name="connsiteY11-526" fmla="*/ 295697 h 7031915"/>
              <a:gd name="connsiteX12-527" fmla="*/ 2058287 w 8033654"/>
              <a:gd name="connsiteY12-528" fmla="*/ 0 h 7031915"/>
              <a:gd name="connsiteX13-529" fmla="*/ 2058326 w 8033654"/>
              <a:gd name="connsiteY13-530" fmla="*/ 0 h 7031915"/>
              <a:gd name="connsiteX14-531" fmla="*/ 5971699 w 8033654"/>
              <a:gd name="connsiteY14-532" fmla="*/ 0 h 7031915"/>
              <a:gd name="connsiteX15-533" fmla="*/ 5971700 w 8033654"/>
              <a:gd name="connsiteY15-534" fmla="*/ 0 h 7031915"/>
              <a:gd name="connsiteX16-535" fmla="*/ 5971740 w 8033654"/>
              <a:gd name="connsiteY16-536" fmla="*/ 0 h 7031915"/>
              <a:gd name="connsiteX17-537" fmla="*/ 6090371 w 8033654"/>
              <a:gd name="connsiteY17-538" fmla="*/ 11959 h 7031915"/>
              <a:gd name="connsiteX18-539" fmla="*/ 6357004 w 8033654"/>
              <a:gd name="connsiteY18-540" fmla="*/ 143562 h 7031915"/>
              <a:gd name="connsiteX19-541" fmla="*/ 6421756 w 8033654"/>
              <a:gd name="connsiteY19-542" fmla="*/ 209878 h 7031915"/>
              <a:gd name="connsiteX20-543" fmla="*/ 6426018 w 8033654"/>
              <a:gd name="connsiteY20-544" fmla="*/ 214243 h 7031915"/>
              <a:gd name="connsiteX21-545" fmla="*/ 6463356 w 8033654"/>
              <a:gd name="connsiteY21-546" fmla="*/ 268125 h 7031915"/>
              <a:gd name="connsiteX22-547" fmla="*/ 6480094 w 8033654"/>
              <a:gd name="connsiteY22-548" fmla="*/ 292278 h 7031915"/>
              <a:gd name="connsiteX23-549" fmla="*/ 6490605 w 8033654"/>
              <a:gd name="connsiteY23-550" fmla="*/ 298322 h 7031915"/>
              <a:gd name="connsiteX24-551" fmla="*/ 7949332 w 8033654"/>
              <a:gd name="connsiteY24-552" fmla="*/ 3216682 h 7031915"/>
              <a:gd name="connsiteX25-553" fmla="*/ 7992299 w 8033654"/>
              <a:gd name="connsiteY25-554" fmla="*/ 3302616 h 7031915"/>
              <a:gd name="connsiteX26-555" fmla="*/ 8021693 w 8033654"/>
              <a:gd name="connsiteY26-556" fmla="*/ 3397306 h 7031915"/>
              <a:gd name="connsiteX27-557" fmla="*/ 8033654 w 8033654"/>
              <a:gd name="connsiteY27-558" fmla="*/ 3515957 h 7031915"/>
              <a:gd name="connsiteX28-559" fmla="*/ 8021693 w 8033654"/>
              <a:gd name="connsiteY28-560" fmla="*/ 3634608 h 7031915"/>
              <a:gd name="connsiteX29-561" fmla="*/ 7992299 w 8033654"/>
              <a:gd name="connsiteY29-562" fmla="*/ 3729298 h 7031915"/>
              <a:gd name="connsiteX30-563" fmla="*/ 7949332 w 8033654"/>
              <a:gd name="connsiteY30-564" fmla="*/ 3815232 h 7031915"/>
              <a:gd name="connsiteX31-565" fmla="*/ 6535055 w 8033654"/>
              <a:gd name="connsiteY31-566" fmla="*/ 6638796 h 7031915"/>
              <a:gd name="connsiteX32-567" fmla="*/ 6524461 w 8033654"/>
              <a:gd name="connsiteY32-568" fmla="*/ 6646190 h 7031915"/>
              <a:gd name="connsiteX33-569" fmla="*/ 6482456 w 8033654"/>
              <a:gd name="connsiteY33-570" fmla="*/ 6736229 h 7031915"/>
              <a:gd name="connsiteX34-571" fmla="*/ 6090371 w 8033654"/>
              <a:gd name="connsiteY34-572" fmla="*/ 7019956 h 7031915"/>
              <a:gd name="connsiteX35-573" fmla="*/ 5971740 w 8033654"/>
              <a:gd name="connsiteY35-574" fmla="*/ 7031915 h 7031915"/>
              <a:gd name="connsiteX36-575" fmla="*/ 5971700 w 8033654"/>
              <a:gd name="connsiteY36-576" fmla="*/ 7031915 h 7031915"/>
              <a:gd name="connsiteX37-577" fmla="*/ 2058326 w 8033654"/>
              <a:gd name="connsiteY37-578" fmla="*/ 7031915 h 7031915"/>
              <a:gd name="connsiteX38-579" fmla="*/ 2176958 w 8033654"/>
              <a:gd name="connsiteY38-580" fmla="*/ 7019956 h 7031915"/>
              <a:gd name="connsiteX39-581" fmla="*/ 2176957 w 8033654"/>
              <a:gd name="connsiteY39-582" fmla="*/ 7019956 h 7031915"/>
              <a:gd name="connsiteX40-583" fmla="*/ 2058326 w 8033654"/>
              <a:gd name="connsiteY40-584" fmla="*/ 7031915 h 7031915"/>
              <a:gd name="connsiteX41-585" fmla="*/ 2058286 w 8033654"/>
              <a:gd name="connsiteY41-586" fmla="*/ 7031915 h 7031915"/>
              <a:gd name="connsiteX42-587" fmla="*/ 1939655 w 8033654"/>
              <a:gd name="connsiteY42-588" fmla="*/ 7019956 h 7031915"/>
              <a:gd name="connsiteX43-589" fmla="*/ 1642007 w 8033654"/>
              <a:gd name="connsiteY43-590" fmla="*/ 6859480 h 7031915"/>
              <a:gd name="connsiteX44-591" fmla="*/ 1570173 w 8033654"/>
              <a:gd name="connsiteY44-592" fmla="*/ 6772417 h 7031915"/>
              <a:gd name="connsiteX45-593" fmla="*/ 1508795 w 8033654"/>
              <a:gd name="connsiteY45-594" fmla="*/ 6649661 h 7031915"/>
              <a:gd name="connsiteX46-595" fmla="*/ 1508794 w 8033654"/>
              <a:gd name="connsiteY46-596" fmla="*/ 6649657 h 7031915"/>
              <a:gd name="connsiteX47-597" fmla="*/ 115723 w 8033654"/>
              <a:gd name="connsiteY47-598" fmla="*/ 3863519 h 7031915"/>
              <a:gd name="connsiteX48-599" fmla="*/ 115722 w 8033654"/>
              <a:gd name="connsiteY48-600" fmla="*/ 3863518 h 7031915"/>
              <a:gd name="connsiteX49-601" fmla="*/ 29470 w 8033654"/>
              <a:gd name="connsiteY49-602" fmla="*/ 3691014 h 7031915"/>
              <a:gd name="connsiteX50-603" fmla="*/ 11962 w 8033654"/>
              <a:gd name="connsiteY50-604" fmla="*/ 3634608 h 7031915"/>
              <a:gd name="connsiteX51-605" fmla="*/ 0 w 8033654"/>
              <a:gd name="connsiteY51-606" fmla="*/ 3515957 h 7031915"/>
              <a:gd name="connsiteX52-607" fmla="*/ 11962 w 8033654"/>
              <a:gd name="connsiteY52-608" fmla="*/ 3397306 h 7031915"/>
              <a:gd name="connsiteX53-609" fmla="*/ 29470 w 8033654"/>
              <a:gd name="connsiteY53-610" fmla="*/ 3340901 h 7031915"/>
              <a:gd name="connsiteX54-611" fmla="*/ 115722 w 8033654"/>
              <a:gd name="connsiteY54-612" fmla="*/ 3168396 h 7031915"/>
              <a:gd name="connsiteX55-613" fmla="*/ 115723 w 8033654"/>
              <a:gd name="connsiteY55-614" fmla="*/ 3168396 h 7031915"/>
              <a:gd name="connsiteX56-615" fmla="*/ 1508796 w 8033654"/>
              <a:gd name="connsiteY56-616" fmla="*/ 382255 h 7031915"/>
              <a:gd name="connsiteX57-617" fmla="*/ 1570174 w 8033654"/>
              <a:gd name="connsiteY57-618" fmla="*/ 259499 h 7031915"/>
              <a:gd name="connsiteX58-619" fmla="*/ 1642008 w 8033654"/>
              <a:gd name="connsiteY58-620" fmla="*/ 172435 h 7031915"/>
              <a:gd name="connsiteX59-621" fmla="*/ 1939656 w 8033654"/>
              <a:gd name="connsiteY59-622" fmla="*/ 11959 h 7031915"/>
              <a:gd name="connsiteX60-623" fmla="*/ 2058287 w 8033654"/>
              <a:gd name="connsiteY60-624" fmla="*/ 0 h 7031915"/>
              <a:gd name="connsiteX0-625" fmla="*/ 6555247 w 8033654"/>
              <a:gd name="connsiteY0-626" fmla="*/ 510071 h 7031915"/>
              <a:gd name="connsiteX1-627" fmla="*/ 6555365 w 8033654"/>
              <a:gd name="connsiteY1-628" fmla="*/ 531027 h 7031915"/>
              <a:gd name="connsiteX2-629" fmla="*/ 6556798 w 8033654"/>
              <a:gd name="connsiteY2-630" fmla="*/ 533489 h 7031915"/>
              <a:gd name="connsiteX3-631" fmla="*/ 6555247 w 8033654"/>
              <a:gd name="connsiteY3-632" fmla="*/ 510071 h 7031915"/>
              <a:gd name="connsiteX4-633" fmla="*/ 6529086 w 8033654"/>
              <a:gd name="connsiteY4-634" fmla="*/ 402424 h 7031915"/>
              <a:gd name="connsiteX5-635" fmla="*/ 6540064 w 8033654"/>
              <a:gd name="connsiteY5-636" fmla="*/ 434562 h 7031915"/>
              <a:gd name="connsiteX6-637" fmla="*/ 6529086 w 8033654"/>
              <a:gd name="connsiteY6-638" fmla="*/ 402424 h 7031915"/>
              <a:gd name="connsiteX7-639" fmla="*/ 6482461 w 8033654"/>
              <a:gd name="connsiteY7-640" fmla="*/ 295697 h 7031915"/>
              <a:gd name="connsiteX8-641" fmla="*/ 6520430 w 8033654"/>
              <a:gd name="connsiteY8-642" fmla="*/ 377086 h 7031915"/>
              <a:gd name="connsiteX9-643" fmla="*/ 6515577 w 8033654"/>
              <a:gd name="connsiteY9-644" fmla="*/ 362878 h 7031915"/>
              <a:gd name="connsiteX10-645" fmla="*/ 6482461 w 8033654"/>
              <a:gd name="connsiteY10-646" fmla="*/ 295697 h 7031915"/>
              <a:gd name="connsiteX11-647" fmla="*/ 2058287 w 8033654"/>
              <a:gd name="connsiteY11-648" fmla="*/ 0 h 7031915"/>
              <a:gd name="connsiteX12-649" fmla="*/ 2058326 w 8033654"/>
              <a:gd name="connsiteY12-650" fmla="*/ 0 h 7031915"/>
              <a:gd name="connsiteX13-651" fmla="*/ 5971699 w 8033654"/>
              <a:gd name="connsiteY13-652" fmla="*/ 0 h 7031915"/>
              <a:gd name="connsiteX14-653" fmla="*/ 5971700 w 8033654"/>
              <a:gd name="connsiteY14-654" fmla="*/ 0 h 7031915"/>
              <a:gd name="connsiteX15-655" fmla="*/ 5971740 w 8033654"/>
              <a:gd name="connsiteY15-656" fmla="*/ 0 h 7031915"/>
              <a:gd name="connsiteX16-657" fmla="*/ 6090371 w 8033654"/>
              <a:gd name="connsiteY16-658" fmla="*/ 11959 h 7031915"/>
              <a:gd name="connsiteX17-659" fmla="*/ 6357004 w 8033654"/>
              <a:gd name="connsiteY17-660" fmla="*/ 143562 h 7031915"/>
              <a:gd name="connsiteX18-661" fmla="*/ 6421756 w 8033654"/>
              <a:gd name="connsiteY18-662" fmla="*/ 209878 h 7031915"/>
              <a:gd name="connsiteX19-663" fmla="*/ 6426018 w 8033654"/>
              <a:gd name="connsiteY19-664" fmla="*/ 214243 h 7031915"/>
              <a:gd name="connsiteX20-665" fmla="*/ 6463356 w 8033654"/>
              <a:gd name="connsiteY20-666" fmla="*/ 268125 h 7031915"/>
              <a:gd name="connsiteX21-667" fmla="*/ 6480094 w 8033654"/>
              <a:gd name="connsiteY21-668" fmla="*/ 292278 h 7031915"/>
              <a:gd name="connsiteX22-669" fmla="*/ 6490605 w 8033654"/>
              <a:gd name="connsiteY22-670" fmla="*/ 298322 h 7031915"/>
              <a:gd name="connsiteX23-671" fmla="*/ 7949332 w 8033654"/>
              <a:gd name="connsiteY23-672" fmla="*/ 3216682 h 7031915"/>
              <a:gd name="connsiteX24-673" fmla="*/ 7992299 w 8033654"/>
              <a:gd name="connsiteY24-674" fmla="*/ 3302616 h 7031915"/>
              <a:gd name="connsiteX25-675" fmla="*/ 8021693 w 8033654"/>
              <a:gd name="connsiteY25-676" fmla="*/ 3397306 h 7031915"/>
              <a:gd name="connsiteX26-677" fmla="*/ 8033654 w 8033654"/>
              <a:gd name="connsiteY26-678" fmla="*/ 3515957 h 7031915"/>
              <a:gd name="connsiteX27-679" fmla="*/ 8021693 w 8033654"/>
              <a:gd name="connsiteY27-680" fmla="*/ 3634608 h 7031915"/>
              <a:gd name="connsiteX28-681" fmla="*/ 7992299 w 8033654"/>
              <a:gd name="connsiteY28-682" fmla="*/ 3729298 h 7031915"/>
              <a:gd name="connsiteX29-683" fmla="*/ 7949332 w 8033654"/>
              <a:gd name="connsiteY29-684" fmla="*/ 3815232 h 7031915"/>
              <a:gd name="connsiteX30-685" fmla="*/ 6535055 w 8033654"/>
              <a:gd name="connsiteY30-686" fmla="*/ 6638796 h 7031915"/>
              <a:gd name="connsiteX31-687" fmla="*/ 6524461 w 8033654"/>
              <a:gd name="connsiteY31-688" fmla="*/ 6646190 h 7031915"/>
              <a:gd name="connsiteX32-689" fmla="*/ 6482456 w 8033654"/>
              <a:gd name="connsiteY32-690" fmla="*/ 6736229 h 7031915"/>
              <a:gd name="connsiteX33-691" fmla="*/ 6090371 w 8033654"/>
              <a:gd name="connsiteY33-692" fmla="*/ 7019956 h 7031915"/>
              <a:gd name="connsiteX34-693" fmla="*/ 5971740 w 8033654"/>
              <a:gd name="connsiteY34-694" fmla="*/ 7031915 h 7031915"/>
              <a:gd name="connsiteX35-695" fmla="*/ 5971700 w 8033654"/>
              <a:gd name="connsiteY35-696" fmla="*/ 7031915 h 7031915"/>
              <a:gd name="connsiteX36-697" fmla="*/ 2058326 w 8033654"/>
              <a:gd name="connsiteY36-698" fmla="*/ 7031915 h 7031915"/>
              <a:gd name="connsiteX37-699" fmla="*/ 2176958 w 8033654"/>
              <a:gd name="connsiteY37-700" fmla="*/ 7019956 h 7031915"/>
              <a:gd name="connsiteX38-701" fmla="*/ 2176957 w 8033654"/>
              <a:gd name="connsiteY38-702" fmla="*/ 7019956 h 7031915"/>
              <a:gd name="connsiteX39-703" fmla="*/ 2058326 w 8033654"/>
              <a:gd name="connsiteY39-704" fmla="*/ 7031915 h 7031915"/>
              <a:gd name="connsiteX40-705" fmla="*/ 2058286 w 8033654"/>
              <a:gd name="connsiteY40-706" fmla="*/ 7031915 h 7031915"/>
              <a:gd name="connsiteX41-707" fmla="*/ 1939655 w 8033654"/>
              <a:gd name="connsiteY41-708" fmla="*/ 7019956 h 7031915"/>
              <a:gd name="connsiteX42-709" fmla="*/ 1642007 w 8033654"/>
              <a:gd name="connsiteY42-710" fmla="*/ 6859480 h 7031915"/>
              <a:gd name="connsiteX43-711" fmla="*/ 1570173 w 8033654"/>
              <a:gd name="connsiteY43-712" fmla="*/ 6772417 h 7031915"/>
              <a:gd name="connsiteX44-713" fmla="*/ 1508795 w 8033654"/>
              <a:gd name="connsiteY44-714" fmla="*/ 6649661 h 7031915"/>
              <a:gd name="connsiteX45-715" fmla="*/ 1508794 w 8033654"/>
              <a:gd name="connsiteY45-716" fmla="*/ 6649657 h 7031915"/>
              <a:gd name="connsiteX46-717" fmla="*/ 115723 w 8033654"/>
              <a:gd name="connsiteY46-718" fmla="*/ 3863519 h 7031915"/>
              <a:gd name="connsiteX47-719" fmla="*/ 115722 w 8033654"/>
              <a:gd name="connsiteY47-720" fmla="*/ 3863518 h 7031915"/>
              <a:gd name="connsiteX48-721" fmla="*/ 29470 w 8033654"/>
              <a:gd name="connsiteY48-722" fmla="*/ 3691014 h 7031915"/>
              <a:gd name="connsiteX49-723" fmla="*/ 11962 w 8033654"/>
              <a:gd name="connsiteY49-724" fmla="*/ 3634608 h 7031915"/>
              <a:gd name="connsiteX50-725" fmla="*/ 0 w 8033654"/>
              <a:gd name="connsiteY50-726" fmla="*/ 3515957 h 7031915"/>
              <a:gd name="connsiteX51-727" fmla="*/ 11962 w 8033654"/>
              <a:gd name="connsiteY51-728" fmla="*/ 3397306 h 7031915"/>
              <a:gd name="connsiteX52-729" fmla="*/ 29470 w 8033654"/>
              <a:gd name="connsiteY52-730" fmla="*/ 3340901 h 7031915"/>
              <a:gd name="connsiteX53-731" fmla="*/ 115722 w 8033654"/>
              <a:gd name="connsiteY53-732" fmla="*/ 3168396 h 7031915"/>
              <a:gd name="connsiteX54-733" fmla="*/ 115723 w 8033654"/>
              <a:gd name="connsiteY54-734" fmla="*/ 3168396 h 7031915"/>
              <a:gd name="connsiteX55-735" fmla="*/ 1508796 w 8033654"/>
              <a:gd name="connsiteY55-736" fmla="*/ 382255 h 7031915"/>
              <a:gd name="connsiteX56-737" fmla="*/ 1570174 w 8033654"/>
              <a:gd name="connsiteY56-738" fmla="*/ 259499 h 7031915"/>
              <a:gd name="connsiteX57-739" fmla="*/ 1642008 w 8033654"/>
              <a:gd name="connsiteY57-740" fmla="*/ 172435 h 7031915"/>
              <a:gd name="connsiteX58-741" fmla="*/ 1939656 w 8033654"/>
              <a:gd name="connsiteY58-742" fmla="*/ 11959 h 7031915"/>
              <a:gd name="connsiteX59-743" fmla="*/ 2058287 w 8033654"/>
              <a:gd name="connsiteY59-744" fmla="*/ 0 h 7031915"/>
              <a:gd name="connsiteX0-745" fmla="*/ 6556798 w 8033654"/>
              <a:gd name="connsiteY0-746" fmla="*/ 533489 h 7031915"/>
              <a:gd name="connsiteX1-747" fmla="*/ 6555365 w 8033654"/>
              <a:gd name="connsiteY1-748" fmla="*/ 531027 h 7031915"/>
              <a:gd name="connsiteX2-749" fmla="*/ 6556798 w 8033654"/>
              <a:gd name="connsiteY2-750" fmla="*/ 533489 h 7031915"/>
              <a:gd name="connsiteX3-751" fmla="*/ 6529086 w 8033654"/>
              <a:gd name="connsiteY3-752" fmla="*/ 402424 h 7031915"/>
              <a:gd name="connsiteX4-753" fmla="*/ 6540064 w 8033654"/>
              <a:gd name="connsiteY4-754" fmla="*/ 434562 h 7031915"/>
              <a:gd name="connsiteX5-755" fmla="*/ 6529086 w 8033654"/>
              <a:gd name="connsiteY5-756" fmla="*/ 402424 h 7031915"/>
              <a:gd name="connsiteX6-757" fmla="*/ 6482461 w 8033654"/>
              <a:gd name="connsiteY6-758" fmla="*/ 295697 h 7031915"/>
              <a:gd name="connsiteX7-759" fmla="*/ 6520430 w 8033654"/>
              <a:gd name="connsiteY7-760" fmla="*/ 377086 h 7031915"/>
              <a:gd name="connsiteX8-761" fmla="*/ 6515577 w 8033654"/>
              <a:gd name="connsiteY8-762" fmla="*/ 362878 h 7031915"/>
              <a:gd name="connsiteX9-763" fmla="*/ 6482461 w 8033654"/>
              <a:gd name="connsiteY9-764" fmla="*/ 295697 h 7031915"/>
              <a:gd name="connsiteX10-765" fmla="*/ 2058287 w 8033654"/>
              <a:gd name="connsiteY10-766" fmla="*/ 0 h 7031915"/>
              <a:gd name="connsiteX11-767" fmla="*/ 2058326 w 8033654"/>
              <a:gd name="connsiteY11-768" fmla="*/ 0 h 7031915"/>
              <a:gd name="connsiteX12-769" fmla="*/ 5971699 w 8033654"/>
              <a:gd name="connsiteY12-770" fmla="*/ 0 h 7031915"/>
              <a:gd name="connsiteX13-771" fmla="*/ 5971700 w 8033654"/>
              <a:gd name="connsiteY13-772" fmla="*/ 0 h 7031915"/>
              <a:gd name="connsiteX14-773" fmla="*/ 5971740 w 8033654"/>
              <a:gd name="connsiteY14-774" fmla="*/ 0 h 7031915"/>
              <a:gd name="connsiteX15-775" fmla="*/ 6090371 w 8033654"/>
              <a:gd name="connsiteY15-776" fmla="*/ 11959 h 7031915"/>
              <a:gd name="connsiteX16-777" fmla="*/ 6357004 w 8033654"/>
              <a:gd name="connsiteY16-778" fmla="*/ 143562 h 7031915"/>
              <a:gd name="connsiteX17-779" fmla="*/ 6421756 w 8033654"/>
              <a:gd name="connsiteY17-780" fmla="*/ 209878 h 7031915"/>
              <a:gd name="connsiteX18-781" fmla="*/ 6426018 w 8033654"/>
              <a:gd name="connsiteY18-782" fmla="*/ 214243 h 7031915"/>
              <a:gd name="connsiteX19-783" fmla="*/ 6463356 w 8033654"/>
              <a:gd name="connsiteY19-784" fmla="*/ 268125 h 7031915"/>
              <a:gd name="connsiteX20-785" fmla="*/ 6480094 w 8033654"/>
              <a:gd name="connsiteY20-786" fmla="*/ 292278 h 7031915"/>
              <a:gd name="connsiteX21-787" fmla="*/ 6490605 w 8033654"/>
              <a:gd name="connsiteY21-788" fmla="*/ 298322 h 7031915"/>
              <a:gd name="connsiteX22-789" fmla="*/ 7949332 w 8033654"/>
              <a:gd name="connsiteY22-790" fmla="*/ 3216682 h 7031915"/>
              <a:gd name="connsiteX23-791" fmla="*/ 7992299 w 8033654"/>
              <a:gd name="connsiteY23-792" fmla="*/ 3302616 h 7031915"/>
              <a:gd name="connsiteX24-793" fmla="*/ 8021693 w 8033654"/>
              <a:gd name="connsiteY24-794" fmla="*/ 3397306 h 7031915"/>
              <a:gd name="connsiteX25-795" fmla="*/ 8033654 w 8033654"/>
              <a:gd name="connsiteY25-796" fmla="*/ 3515957 h 7031915"/>
              <a:gd name="connsiteX26-797" fmla="*/ 8021693 w 8033654"/>
              <a:gd name="connsiteY26-798" fmla="*/ 3634608 h 7031915"/>
              <a:gd name="connsiteX27-799" fmla="*/ 7992299 w 8033654"/>
              <a:gd name="connsiteY27-800" fmla="*/ 3729298 h 7031915"/>
              <a:gd name="connsiteX28-801" fmla="*/ 7949332 w 8033654"/>
              <a:gd name="connsiteY28-802" fmla="*/ 3815232 h 7031915"/>
              <a:gd name="connsiteX29-803" fmla="*/ 6535055 w 8033654"/>
              <a:gd name="connsiteY29-804" fmla="*/ 6638796 h 7031915"/>
              <a:gd name="connsiteX30-805" fmla="*/ 6524461 w 8033654"/>
              <a:gd name="connsiteY30-806" fmla="*/ 6646190 h 7031915"/>
              <a:gd name="connsiteX31-807" fmla="*/ 6482456 w 8033654"/>
              <a:gd name="connsiteY31-808" fmla="*/ 6736229 h 7031915"/>
              <a:gd name="connsiteX32-809" fmla="*/ 6090371 w 8033654"/>
              <a:gd name="connsiteY32-810" fmla="*/ 7019956 h 7031915"/>
              <a:gd name="connsiteX33-811" fmla="*/ 5971740 w 8033654"/>
              <a:gd name="connsiteY33-812" fmla="*/ 7031915 h 7031915"/>
              <a:gd name="connsiteX34-813" fmla="*/ 5971700 w 8033654"/>
              <a:gd name="connsiteY34-814" fmla="*/ 7031915 h 7031915"/>
              <a:gd name="connsiteX35-815" fmla="*/ 2058326 w 8033654"/>
              <a:gd name="connsiteY35-816" fmla="*/ 7031915 h 7031915"/>
              <a:gd name="connsiteX36-817" fmla="*/ 2176958 w 8033654"/>
              <a:gd name="connsiteY36-818" fmla="*/ 7019956 h 7031915"/>
              <a:gd name="connsiteX37-819" fmla="*/ 2176957 w 8033654"/>
              <a:gd name="connsiteY37-820" fmla="*/ 7019956 h 7031915"/>
              <a:gd name="connsiteX38-821" fmla="*/ 2058326 w 8033654"/>
              <a:gd name="connsiteY38-822" fmla="*/ 7031915 h 7031915"/>
              <a:gd name="connsiteX39-823" fmla="*/ 2058286 w 8033654"/>
              <a:gd name="connsiteY39-824" fmla="*/ 7031915 h 7031915"/>
              <a:gd name="connsiteX40-825" fmla="*/ 1939655 w 8033654"/>
              <a:gd name="connsiteY40-826" fmla="*/ 7019956 h 7031915"/>
              <a:gd name="connsiteX41-827" fmla="*/ 1642007 w 8033654"/>
              <a:gd name="connsiteY41-828" fmla="*/ 6859480 h 7031915"/>
              <a:gd name="connsiteX42-829" fmla="*/ 1570173 w 8033654"/>
              <a:gd name="connsiteY42-830" fmla="*/ 6772417 h 7031915"/>
              <a:gd name="connsiteX43-831" fmla="*/ 1508795 w 8033654"/>
              <a:gd name="connsiteY43-832" fmla="*/ 6649661 h 7031915"/>
              <a:gd name="connsiteX44-833" fmla="*/ 1508794 w 8033654"/>
              <a:gd name="connsiteY44-834" fmla="*/ 6649657 h 7031915"/>
              <a:gd name="connsiteX45-835" fmla="*/ 115723 w 8033654"/>
              <a:gd name="connsiteY45-836" fmla="*/ 3863519 h 7031915"/>
              <a:gd name="connsiteX46-837" fmla="*/ 115722 w 8033654"/>
              <a:gd name="connsiteY46-838" fmla="*/ 3863518 h 7031915"/>
              <a:gd name="connsiteX47-839" fmla="*/ 29470 w 8033654"/>
              <a:gd name="connsiteY47-840" fmla="*/ 3691014 h 7031915"/>
              <a:gd name="connsiteX48-841" fmla="*/ 11962 w 8033654"/>
              <a:gd name="connsiteY48-842" fmla="*/ 3634608 h 7031915"/>
              <a:gd name="connsiteX49-843" fmla="*/ 0 w 8033654"/>
              <a:gd name="connsiteY49-844" fmla="*/ 3515957 h 7031915"/>
              <a:gd name="connsiteX50-845" fmla="*/ 11962 w 8033654"/>
              <a:gd name="connsiteY50-846" fmla="*/ 3397306 h 7031915"/>
              <a:gd name="connsiteX51-847" fmla="*/ 29470 w 8033654"/>
              <a:gd name="connsiteY51-848" fmla="*/ 3340901 h 7031915"/>
              <a:gd name="connsiteX52-849" fmla="*/ 115722 w 8033654"/>
              <a:gd name="connsiteY52-850" fmla="*/ 3168396 h 7031915"/>
              <a:gd name="connsiteX53-851" fmla="*/ 115723 w 8033654"/>
              <a:gd name="connsiteY53-852" fmla="*/ 3168396 h 7031915"/>
              <a:gd name="connsiteX54-853" fmla="*/ 1508796 w 8033654"/>
              <a:gd name="connsiteY54-854" fmla="*/ 382255 h 7031915"/>
              <a:gd name="connsiteX55-855" fmla="*/ 1570174 w 8033654"/>
              <a:gd name="connsiteY55-856" fmla="*/ 259499 h 7031915"/>
              <a:gd name="connsiteX56-857" fmla="*/ 1642008 w 8033654"/>
              <a:gd name="connsiteY56-858" fmla="*/ 172435 h 7031915"/>
              <a:gd name="connsiteX57-859" fmla="*/ 1939656 w 8033654"/>
              <a:gd name="connsiteY57-860" fmla="*/ 11959 h 7031915"/>
              <a:gd name="connsiteX58-861" fmla="*/ 2058287 w 8033654"/>
              <a:gd name="connsiteY58-862" fmla="*/ 0 h 7031915"/>
              <a:gd name="connsiteX0-863" fmla="*/ 6529086 w 8033654"/>
              <a:gd name="connsiteY0-864" fmla="*/ 402424 h 7031915"/>
              <a:gd name="connsiteX1-865" fmla="*/ 6540064 w 8033654"/>
              <a:gd name="connsiteY1-866" fmla="*/ 434562 h 7031915"/>
              <a:gd name="connsiteX2-867" fmla="*/ 6529086 w 8033654"/>
              <a:gd name="connsiteY2-868" fmla="*/ 402424 h 7031915"/>
              <a:gd name="connsiteX3-869" fmla="*/ 6482461 w 8033654"/>
              <a:gd name="connsiteY3-870" fmla="*/ 295697 h 7031915"/>
              <a:gd name="connsiteX4-871" fmla="*/ 6520430 w 8033654"/>
              <a:gd name="connsiteY4-872" fmla="*/ 377086 h 7031915"/>
              <a:gd name="connsiteX5-873" fmla="*/ 6515577 w 8033654"/>
              <a:gd name="connsiteY5-874" fmla="*/ 362878 h 7031915"/>
              <a:gd name="connsiteX6-875" fmla="*/ 6482461 w 8033654"/>
              <a:gd name="connsiteY6-876" fmla="*/ 295697 h 7031915"/>
              <a:gd name="connsiteX7-877" fmla="*/ 2058287 w 8033654"/>
              <a:gd name="connsiteY7-878" fmla="*/ 0 h 7031915"/>
              <a:gd name="connsiteX8-879" fmla="*/ 2058326 w 8033654"/>
              <a:gd name="connsiteY8-880" fmla="*/ 0 h 7031915"/>
              <a:gd name="connsiteX9-881" fmla="*/ 5971699 w 8033654"/>
              <a:gd name="connsiteY9-882" fmla="*/ 0 h 7031915"/>
              <a:gd name="connsiteX10-883" fmla="*/ 5971700 w 8033654"/>
              <a:gd name="connsiteY10-884" fmla="*/ 0 h 7031915"/>
              <a:gd name="connsiteX11-885" fmla="*/ 5971740 w 8033654"/>
              <a:gd name="connsiteY11-886" fmla="*/ 0 h 7031915"/>
              <a:gd name="connsiteX12-887" fmla="*/ 6090371 w 8033654"/>
              <a:gd name="connsiteY12-888" fmla="*/ 11959 h 7031915"/>
              <a:gd name="connsiteX13-889" fmla="*/ 6357004 w 8033654"/>
              <a:gd name="connsiteY13-890" fmla="*/ 143562 h 7031915"/>
              <a:gd name="connsiteX14-891" fmla="*/ 6421756 w 8033654"/>
              <a:gd name="connsiteY14-892" fmla="*/ 209878 h 7031915"/>
              <a:gd name="connsiteX15-893" fmla="*/ 6426018 w 8033654"/>
              <a:gd name="connsiteY15-894" fmla="*/ 214243 h 7031915"/>
              <a:gd name="connsiteX16-895" fmla="*/ 6463356 w 8033654"/>
              <a:gd name="connsiteY16-896" fmla="*/ 268125 h 7031915"/>
              <a:gd name="connsiteX17-897" fmla="*/ 6480094 w 8033654"/>
              <a:gd name="connsiteY17-898" fmla="*/ 292278 h 7031915"/>
              <a:gd name="connsiteX18-899" fmla="*/ 6490605 w 8033654"/>
              <a:gd name="connsiteY18-900" fmla="*/ 298322 h 7031915"/>
              <a:gd name="connsiteX19-901" fmla="*/ 7949332 w 8033654"/>
              <a:gd name="connsiteY19-902" fmla="*/ 3216682 h 7031915"/>
              <a:gd name="connsiteX20-903" fmla="*/ 7992299 w 8033654"/>
              <a:gd name="connsiteY20-904" fmla="*/ 3302616 h 7031915"/>
              <a:gd name="connsiteX21-905" fmla="*/ 8021693 w 8033654"/>
              <a:gd name="connsiteY21-906" fmla="*/ 3397306 h 7031915"/>
              <a:gd name="connsiteX22-907" fmla="*/ 8033654 w 8033654"/>
              <a:gd name="connsiteY22-908" fmla="*/ 3515957 h 7031915"/>
              <a:gd name="connsiteX23-909" fmla="*/ 8021693 w 8033654"/>
              <a:gd name="connsiteY23-910" fmla="*/ 3634608 h 7031915"/>
              <a:gd name="connsiteX24-911" fmla="*/ 7992299 w 8033654"/>
              <a:gd name="connsiteY24-912" fmla="*/ 3729298 h 7031915"/>
              <a:gd name="connsiteX25-913" fmla="*/ 7949332 w 8033654"/>
              <a:gd name="connsiteY25-914" fmla="*/ 3815232 h 7031915"/>
              <a:gd name="connsiteX26-915" fmla="*/ 6535055 w 8033654"/>
              <a:gd name="connsiteY26-916" fmla="*/ 6638796 h 7031915"/>
              <a:gd name="connsiteX27-917" fmla="*/ 6524461 w 8033654"/>
              <a:gd name="connsiteY27-918" fmla="*/ 6646190 h 7031915"/>
              <a:gd name="connsiteX28-919" fmla="*/ 6482456 w 8033654"/>
              <a:gd name="connsiteY28-920" fmla="*/ 6736229 h 7031915"/>
              <a:gd name="connsiteX29-921" fmla="*/ 6090371 w 8033654"/>
              <a:gd name="connsiteY29-922" fmla="*/ 7019956 h 7031915"/>
              <a:gd name="connsiteX30-923" fmla="*/ 5971740 w 8033654"/>
              <a:gd name="connsiteY30-924" fmla="*/ 7031915 h 7031915"/>
              <a:gd name="connsiteX31-925" fmla="*/ 5971700 w 8033654"/>
              <a:gd name="connsiteY31-926" fmla="*/ 7031915 h 7031915"/>
              <a:gd name="connsiteX32-927" fmla="*/ 2058326 w 8033654"/>
              <a:gd name="connsiteY32-928" fmla="*/ 7031915 h 7031915"/>
              <a:gd name="connsiteX33-929" fmla="*/ 2176958 w 8033654"/>
              <a:gd name="connsiteY33-930" fmla="*/ 7019956 h 7031915"/>
              <a:gd name="connsiteX34-931" fmla="*/ 2176957 w 8033654"/>
              <a:gd name="connsiteY34-932" fmla="*/ 7019956 h 7031915"/>
              <a:gd name="connsiteX35-933" fmla="*/ 2058326 w 8033654"/>
              <a:gd name="connsiteY35-934" fmla="*/ 7031915 h 7031915"/>
              <a:gd name="connsiteX36-935" fmla="*/ 2058286 w 8033654"/>
              <a:gd name="connsiteY36-936" fmla="*/ 7031915 h 7031915"/>
              <a:gd name="connsiteX37-937" fmla="*/ 1939655 w 8033654"/>
              <a:gd name="connsiteY37-938" fmla="*/ 7019956 h 7031915"/>
              <a:gd name="connsiteX38-939" fmla="*/ 1642007 w 8033654"/>
              <a:gd name="connsiteY38-940" fmla="*/ 6859480 h 7031915"/>
              <a:gd name="connsiteX39-941" fmla="*/ 1570173 w 8033654"/>
              <a:gd name="connsiteY39-942" fmla="*/ 6772417 h 7031915"/>
              <a:gd name="connsiteX40-943" fmla="*/ 1508795 w 8033654"/>
              <a:gd name="connsiteY40-944" fmla="*/ 6649661 h 7031915"/>
              <a:gd name="connsiteX41-945" fmla="*/ 1508794 w 8033654"/>
              <a:gd name="connsiteY41-946" fmla="*/ 6649657 h 7031915"/>
              <a:gd name="connsiteX42-947" fmla="*/ 115723 w 8033654"/>
              <a:gd name="connsiteY42-948" fmla="*/ 3863519 h 7031915"/>
              <a:gd name="connsiteX43-949" fmla="*/ 115722 w 8033654"/>
              <a:gd name="connsiteY43-950" fmla="*/ 3863518 h 7031915"/>
              <a:gd name="connsiteX44-951" fmla="*/ 29470 w 8033654"/>
              <a:gd name="connsiteY44-952" fmla="*/ 3691014 h 7031915"/>
              <a:gd name="connsiteX45-953" fmla="*/ 11962 w 8033654"/>
              <a:gd name="connsiteY45-954" fmla="*/ 3634608 h 7031915"/>
              <a:gd name="connsiteX46-955" fmla="*/ 0 w 8033654"/>
              <a:gd name="connsiteY46-956" fmla="*/ 3515957 h 7031915"/>
              <a:gd name="connsiteX47-957" fmla="*/ 11962 w 8033654"/>
              <a:gd name="connsiteY47-958" fmla="*/ 3397306 h 7031915"/>
              <a:gd name="connsiteX48-959" fmla="*/ 29470 w 8033654"/>
              <a:gd name="connsiteY48-960" fmla="*/ 3340901 h 7031915"/>
              <a:gd name="connsiteX49-961" fmla="*/ 115722 w 8033654"/>
              <a:gd name="connsiteY49-962" fmla="*/ 3168396 h 7031915"/>
              <a:gd name="connsiteX50-963" fmla="*/ 115723 w 8033654"/>
              <a:gd name="connsiteY50-964" fmla="*/ 3168396 h 7031915"/>
              <a:gd name="connsiteX51-965" fmla="*/ 1508796 w 8033654"/>
              <a:gd name="connsiteY51-966" fmla="*/ 382255 h 7031915"/>
              <a:gd name="connsiteX52-967" fmla="*/ 1570174 w 8033654"/>
              <a:gd name="connsiteY52-968" fmla="*/ 259499 h 7031915"/>
              <a:gd name="connsiteX53-969" fmla="*/ 1642008 w 8033654"/>
              <a:gd name="connsiteY53-970" fmla="*/ 172435 h 7031915"/>
              <a:gd name="connsiteX54-971" fmla="*/ 1939656 w 8033654"/>
              <a:gd name="connsiteY54-972" fmla="*/ 11959 h 7031915"/>
              <a:gd name="connsiteX55-973" fmla="*/ 2058287 w 8033654"/>
              <a:gd name="connsiteY55-974" fmla="*/ 0 h 7031915"/>
              <a:gd name="connsiteX0-975" fmla="*/ 6529086 w 8033654"/>
              <a:gd name="connsiteY0-976" fmla="*/ 402424 h 7031915"/>
              <a:gd name="connsiteX1-977" fmla="*/ 6540064 w 8033654"/>
              <a:gd name="connsiteY1-978" fmla="*/ 434562 h 7031915"/>
              <a:gd name="connsiteX2-979" fmla="*/ 6529086 w 8033654"/>
              <a:gd name="connsiteY2-980" fmla="*/ 402424 h 7031915"/>
              <a:gd name="connsiteX3-981" fmla="*/ 6482461 w 8033654"/>
              <a:gd name="connsiteY3-982" fmla="*/ 295697 h 7031915"/>
              <a:gd name="connsiteX4-983" fmla="*/ 6520430 w 8033654"/>
              <a:gd name="connsiteY4-984" fmla="*/ 377086 h 7031915"/>
              <a:gd name="connsiteX5-985" fmla="*/ 6515577 w 8033654"/>
              <a:gd name="connsiteY5-986" fmla="*/ 362878 h 7031915"/>
              <a:gd name="connsiteX6-987" fmla="*/ 6482461 w 8033654"/>
              <a:gd name="connsiteY6-988" fmla="*/ 295697 h 7031915"/>
              <a:gd name="connsiteX7-989" fmla="*/ 2058287 w 8033654"/>
              <a:gd name="connsiteY7-990" fmla="*/ 0 h 7031915"/>
              <a:gd name="connsiteX8-991" fmla="*/ 2058326 w 8033654"/>
              <a:gd name="connsiteY8-992" fmla="*/ 0 h 7031915"/>
              <a:gd name="connsiteX9-993" fmla="*/ 5971699 w 8033654"/>
              <a:gd name="connsiteY9-994" fmla="*/ 0 h 7031915"/>
              <a:gd name="connsiteX10-995" fmla="*/ 5971700 w 8033654"/>
              <a:gd name="connsiteY10-996" fmla="*/ 0 h 7031915"/>
              <a:gd name="connsiteX11-997" fmla="*/ 5971740 w 8033654"/>
              <a:gd name="connsiteY11-998" fmla="*/ 0 h 7031915"/>
              <a:gd name="connsiteX12-999" fmla="*/ 6090371 w 8033654"/>
              <a:gd name="connsiteY12-1000" fmla="*/ 11959 h 7031915"/>
              <a:gd name="connsiteX13-1001" fmla="*/ 6357004 w 8033654"/>
              <a:gd name="connsiteY13-1002" fmla="*/ 143562 h 7031915"/>
              <a:gd name="connsiteX14-1003" fmla="*/ 6421756 w 8033654"/>
              <a:gd name="connsiteY14-1004" fmla="*/ 209878 h 7031915"/>
              <a:gd name="connsiteX15-1005" fmla="*/ 6426018 w 8033654"/>
              <a:gd name="connsiteY15-1006" fmla="*/ 214243 h 7031915"/>
              <a:gd name="connsiteX16-1007" fmla="*/ 6463356 w 8033654"/>
              <a:gd name="connsiteY16-1008" fmla="*/ 268125 h 7031915"/>
              <a:gd name="connsiteX17-1009" fmla="*/ 6480094 w 8033654"/>
              <a:gd name="connsiteY17-1010" fmla="*/ 292278 h 7031915"/>
              <a:gd name="connsiteX18-1011" fmla="*/ 7949332 w 8033654"/>
              <a:gd name="connsiteY18-1012" fmla="*/ 3216682 h 7031915"/>
              <a:gd name="connsiteX19-1013" fmla="*/ 7992299 w 8033654"/>
              <a:gd name="connsiteY19-1014" fmla="*/ 3302616 h 7031915"/>
              <a:gd name="connsiteX20-1015" fmla="*/ 8021693 w 8033654"/>
              <a:gd name="connsiteY20-1016" fmla="*/ 3397306 h 7031915"/>
              <a:gd name="connsiteX21-1017" fmla="*/ 8033654 w 8033654"/>
              <a:gd name="connsiteY21-1018" fmla="*/ 3515957 h 7031915"/>
              <a:gd name="connsiteX22-1019" fmla="*/ 8021693 w 8033654"/>
              <a:gd name="connsiteY22-1020" fmla="*/ 3634608 h 7031915"/>
              <a:gd name="connsiteX23-1021" fmla="*/ 7992299 w 8033654"/>
              <a:gd name="connsiteY23-1022" fmla="*/ 3729298 h 7031915"/>
              <a:gd name="connsiteX24-1023" fmla="*/ 7949332 w 8033654"/>
              <a:gd name="connsiteY24-1024" fmla="*/ 3815232 h 7031915"/>
              <a:gd name="connsiteX25-1025" fmla="*/ 6535055 w 8033654"/>
              <a:gd name="connsiteY25-1026" fmla="*/ 6638796 h 7031915"/>
              <a:gd name="connsiteX26-1027" fmla="*/ 6524461 w 8033654"/>
              <a:gd name="connsiteY26-1028" fmla="*/ 6646190 h 7031915"/>
              <a:gd name="connsiteX27-1029" fmla="*/ 6482456 w 8033654"/>
              <a:gd name="connsiteY27-1030" fmla="*/ 6736229 h 7031915"/>
              <a:gd name="connsiteX28-1031" fmla="*/ 6090371 w 8033654"/>
              <a:gd name="connsiteY28-1032" fmla="*/ 7019956 h 7031915"/>
              <a:gd name="connsiteX29-1033" fmla="*/ 5971740 w 8033654"/>
              <a:gd name="connsiteY29-1034" fmla="*/ 7031915 h 7031915"/>
              <a:gd name="connsiteX30-1035" fmla="*/ 5971700 w 8033654"/>
              <a:gd name="connsiteY30-1036" fmla="*/ 7031915 h 7031915"/>
              <a:gd name="connsiteX31-1037" fmla="*/ 2058326 w 8033654"/>
              <a:gd name="connsiteY31-1038" fmla="*/ 7031915 h 7031915"/>
              <a:gd name="connsiteX32-1039" fmla="*/ 2176958 w 8033654"/>
              <a:gd name="connsiteY32-1040" fmla="*/ 7019956 h 7031915"/>
              <a:gd name="connsiteX33-1041" fmla="*/ 2176957 w 8033654"/>
              <a:gd name="connsiteY33-1042" fmla="*/ 7019956 h 7031915"/>
              <a:gd name="connsiteX34-1043" fmla="*/ 2058326 w 8033654"/>
              <a:gd name="connsiteY34-1044" fmla="*/ 7031915 h 7031915"/>
              <a:gd name="connsiteX35-1045" fmla="*/ 2058286 w 8033654"/>
              <a:gd name="connsiteY35-1046" fmla="*/ 7031915 h 7031915"/>
              <a:gd name="connsiteX36-1047" fmla="*/ 1939655 w 8033654"/>
              <a:gd name="connsiteY36-1048" fmla="*/ 7019956 h 7031915"/>
              <a:gd name="connsiteX37-1049" fmla="*/ 1642007 w 8033654"/>
              <a:gd name="connsiteY37-1050" fmla="*/ 6859480 h 7031915"/>
              <a:gd name="connsiteX38-1051" fmla="*/ 1570173 w 8033654"/>
              <a:gd name="connsiteY38-1052" fmla="*/ 6772417 h 7031915"/>
              <a:gd name="connsiteX39-1053" fmla="*/ 1508795 w 8033654"/>
              <a:gd name="connsiteY39-1054" fmla="*/ 6649661 h 7031915"/>
              <a:gd name="connsiteX40-1055" fmla="*/ 1508794 w 8033654"/>
              <a:gd name="connsiteY40-1056" fmla="*/ 6649657 h 7031915"/>
              <a:gd name="connsiteX41-1057" fmla="*/ 115723 w 8033654"/>
              <a:gd name="connsiteY41-1058" fmla="*/ 3863519 h 7031915"/>
              <a:gd name="connsiteX42-1059" fmla="*/ 115722 w 8033654"/>
              <a:gd name="connsiteY42-1060" fmla="*/ 3863518 h 7031915"/>
              <a:gd name="connsiteX43-1061" fmla="*/ 29470 w 8033654"/>
              <a:gd name="connsiteY43-1062" fmla="*/ 3691014 h 7031915"/>
              <a:gd name="connsiteX44-1063" fmla="*/ 11962 w 8033654"/>
              <a:gd name="connsiteY44-1064" fmla="*/ 3634608 h 7031915"/>
              <a:gd name="connsiteX45-1065" fmla="*/ 0 w 8033654"/>
              <a:gd name="connsiteY45-1066" fmla="*/ 3515957 h 7031915"/>
              <a:gd name="connsiteX46-1067" fmla="*/ 11962 w 8033654"/>
              <a:gd name="connsiteY46-1068" fmla="*/ 3397306 h 7031915"/>
              <a:gd name="connsiteX47-1069" fmla="*/ 29470 w 8033654"/>
              <a:gd name="connsiteY47-1070" fmla="*/ 3340901 h 7031915"/>
              <a:gd name="connsiteX48-1071" fmla="*/ 115722 w 8033654"/>
              <a:gd name="connsiteY48-1072" fmla="*/ 3168396 h 7031915"/>
              <a:gd name="connsiteX49-1073" fmla="*/ 115723 w 8033654"/>
              <a:gd name="connsiteY49-1074" fmla="*/ 3168396 h 7031915"/>
              <a:gd name="connsiteX50-1075" fmla="*/ 1508796 w 8033654"/>
              <a:gd name="connsiteY50-1076" fmla="*/ 382255 h 7031915"/>
              <a:gd name="connsiteX51-1077" fmla="*/ 1570174 w 8033654"/>
              <a:gd name="connsiteY51-1078" fmla="*/ 259499 h 7031915"/>
              <a:gd name="connsiteX52-1079" fmla="*/ 1642008 w 8033654"/>
              <a:gd name="connsiteY52-1080" fmla="*/ 172435 h 7031915"/>
              <a:gd name="connsiteX53-1081" fmla="*/ 1939656 w 8033654"/>
              <a:gd name="connsiteY53-1082" fmla="*/ 11959 h 7031915"/>
              <a:gd name="connsiteX54-1083" fmla="*/ 2058287 w 8033654"/>
              <a:gd name="connsiteY54-1084" fmla="*/ 0 h 7031915"/>
              <a:gd name="connsiteX0-1085" fmla="*/ 6529086 w 8033654"/>
              <a:gd name="connsiteY0-1086" fmla="*/ 402424 h 7031915"/>
              <a:gd name="connsiteX1-1087" fmla="*/ 6540064 w 8033654"/>
              <a:gd name="connsiteY1-1088" fmla="*/ 434562 h 7031915"/>
              <a:gd name="connsiteX2-1089" fmla="*/ 6529086 w 8033654"/>
              <a:gd name="connsiteY2-1090" fmla="*/ 402424 h 7031915"/>
              <a:gd name="connsiteX3-1091" fmla="*/ 6482461 w 8033654"/>
              <a:gd name="connsiteY3-1092" fmla="*/ 295697 h 7031915"/>
              <a:gd name="connsiteX4-1093" fmla="*/ 6520430 w 8033654"/>
              <a:gd name="connsiteY4-1094" fmla="*/ 377086 h 7031915"/>
              <a:gd name="connsiteX5-1095" fmla="*/ 6482461 w 8033654"/>
              <a:gd name="connsiteY5-1096" fmla="*/ 295697 h 7031915"/>
              <a:gd name="connsiteX6-1097" fmla="*/ 2058287 w 8033654"/>
              <a:gd name="connsiteY6-1098" fmla="*/ 0 h 7031915"/>
              <a:gd name="connsiteX7-1099" fmla="*/ 2058326 w 8033654"/>
              <a:gd name="connsiteY7-1100" fmla="*/ 0 h 7031915"/>
              <a:gd name="connsiteX8-1101" fmla="*/ 5971699 w 8033654"/>
              <a:gd name="connsiteY8-1102" fmla="*/ 0 h 7031915"/>
              <a:gd name="connsiteX9-1103" fmla="*/ 5971700 w 8033654"/>
              <a:gd name="connsiteY9-1104" fmla="*/ 0 h 7031915"/>
              <a:gd name="connsiteX10-1105" fmla="*/ 5971740 w 8033654"/>
              <a:gd name="connsiteY10-1106" fmla="*/ 0 h 7031915"/>
              <a:gd name="connsiteX11-1107" fmla="*/ 6090371 w 8033654"/>
              <a:gd name="connsiteY11-1108" fmla="*/ 11959 h 7031915"/>
              <a:gd name="connsiteX12-1109" fmla="*/ 6357004 w 8033654"/>
              <a:gd name="connsiteY12-1110" fmla="*/ 143562 h 7031915"/>
              <a:gd name="connsiteX13-1111" fmla="*/ 6421756 w 8033654"/>
              <a:gd name="connsiteY13-1112" fmla="*/ 209878 h 7031915"/>
              <a:gd name="connsiteX14-1113" fmla="*/ 6426018 w 8033654"/>
              <a:gd name="connsiteY14-1114" fmla="*/ 214243 h 7031915"/>
              <a:gd name="connsiteX15-1115" fmla="*/ 6463356 w 8033654"/>
              <a:gd name="connsiteY15-1116" fmla="*/ 268125 h 7031915"/>
              <a:gd name="connsiteX16-1117" fmla="*/ 6480094 w 8033654"/>
              <a:gd name="connsiteY16-1118" fmla="*/ 292278 h 7031915"/>
              <a:gd name="connsiteX17-1119" fmla="*/ 7949332 w 8033654"/>
              <a:gd name="connsiteY17-1120" fmla="*/ 3216682 h 7031915"/>
              <a:gd name="connsiteX18-1121" fmla="*/ 7992299 w 8033654"/>
              <a:gd name="connsiteY18-1122" fmla="*/ 3302616 h 7031915"/>
              <a:gd name="connsiteX19-1123" fmla="*/ 8021693 w 8033654"/>
              <a:gd name="connsiteY19-1124" fmla="*/ 3397306 h 7031915"/>
              <a:gd name="connsiteX20-1125" fmla="*/ 8033654 w 8033654"/>
              <a:gd name="connsiteY20-1126" fmla="*/ 3515957 h 7031915"/>
              <a:gd name="connsiteX21-1127" fmla="*/ 8021693 w 8033654"/>
              <a:gd name="connsiteY21-1128" fmla="*/ 3634608 h 7031915"/>
              <a:gd name="connsiteX22-1129" fmla="*/ 7992299 w 8033654"/>
              <a:gd name="connsiteY22-1130" fmla="*/ 3729298 h 7031915"/>
              <a:gd name="connsiteX23-1131" fmla="*/ 7949332 w 8033654"/>
              <a:gd name="connsiteY23-1132" fmla="*/ 3815232 h 7031915"/>
              <a:gd name="connsiteX24-1133" fmla="*/ 6535055 w 8033654"/>
              <a:gd name="connsiteY24-1134" fmla="*/ 6638796 h 7031915"/>
              <a:gd name="connsiteX25-1135" fmla="*/ 6524461 w 8033654"/>
              <a:gd name="connsiteY25-1136" fmla="*/ 6646190 h 7031915"/>
              <a:gd name="connsiteX26-1137" fmla="*/ 6482456 w 8033654"/>
              <a:gd name="connsiteY26-1138" fmla="*/ 6736229 h 7031915"/>
              <a:gd name="connsiteX27-1139" fmla="*/ 6090371 w 8033654"/>
              <a:gd name="connsiteY27-1140" fmla="*/ 7019956 h 7031915"/>
              <a:gd name="connsiteX28-1141" fmla="*/ 5971740 w 8033654"/>
              <a:gd name="connsiteY28-1142" fmla="*/ 7031915 h 7031915"/>
              <a:gd name="connsiteX29-1143" fmla="*/ 5971700 w 8033654"/>
              <a:gd name="connsiteY29-1144" fmla="*/ 7031915 h 7031915"/>
              <a:gd name="connsiteX30-1145" fmla="*/ 2058326 w 8033654"/>
              <a:gd name="connsiteY30-1146" fmla="*/ 7031915 h 7031915"/>
              <a:gd name="connsiteX31-1147" fmla="*/ 2176958 w 8033654"/>
              <a:gd name="connsiteY31-1148" fmla="*/ 7019956 h 7031915"/>
              <a:gd name="connsiteX32-1149" fmla="*/ 2176957 w 8033654"/>
              <a:gd name="connsiteY32-1150" fmla="*/ 7019956 h 7031915"/>
              <a:gd name="connsiteX33-1151" fmla="*/ 2058326 w 8033654"/>
              <a:gd name="connsiteY33-1152" fmla="*/ 7031915 h 7031915"/>
              <a:gd name="connsiteX34-1153" fmla="*/ 2058286 w 8033654"/>
              <a:gd name="connsiteY34-1154" fmla="*/ 7031915 h 7031915"/>
              <a:gd name="connsiteX35-1155" fmla="*/ 1939655 w 8033654"/>
              <a:gd name="connsiteY35-1156" fmla="*/ 7019956 h 7031915"/>
              <a:gd name="connsiteX36-1157" fmla="*/ 1642007 w 8033654"/>
              <a:gd name="connsiteY36-1158" fmla="*/ 6859480 h 7031915"/>
              <a:gd name="connsiteX37-1159" fmla="*/ 1570173 w 8033654"/>
              <a:gd name="connsiteY37-1160" fmla="*/ 6772417 h 7031915"/>
              <a:gd name="connsiteX38-1161" fmla="*/ 1508795 w 8033654"/>
              <a:gd name="connsiteY38-1162" fmla="*/ 6649661 h 7031915"/>
              <a:gd name="connsiteX39-1163" fmla="*/ 1508794 w 8033654"/>
              <a:gd name="connsiteY39-1164" fmla="*/ 6649657 h 7031915"/>
              <a:gd name="connsiteX40-1165" fmla="*/ 115723 w 8033654"/>
              <a:gd name="connsiteY40-1166" fmla="*/ 3863519 h 7031915"/>
              <a:gd name="connsiteX41-1167" fmla="*/ 115722 w 8033654"/>
              <a:gd name="connsiteY41-1168" fmla="*/ 3863518 h 7031915"/>
              <a:gd name="connsiteX42-1169" fmla="*/ 29470 w 8033654"/>
              <a:gd name="connsiteY42-1170" fmla="*/ 3691014 h 7031915"/>
              <a:gd name="connsiteX43-1171" fmla="*/ 11962 w 8033654"/>
              <a:gd name="connsiteY43-1172" fmla="*/ 3634608 h 7031915"/>
              <a:gd name="connsiteX44-1173" fmla="*/ 0 w 8033654"/>
              <a:gd name="connsiteY44-1174" fmla="*/ 3515957 h 7031915"/>
              <a:gd name="connsiteX45-1175" fmla="*/ 11962 w 8033654"/>
              <a:gd name="connsiteY45-1176" fmla="*/ 3397306 h 7031915"/>
              <a:gd name="connsiteX46-1177" fmla="*/ 29470 w 8033654"/>
              <a:gd name="connsiteY46-1178" fmla="*/ 3340901 h 7031915"/>
              <a:gd name="connsiteX47-1179" fmla="*/ 115722 w 8033654"/>
              <a:gd name="connsiteY47-1180" fmla="*/ 3168396 h 7031915"/>
              <a:gd name="connsiteX48-1181" fmla="*/ 115723 w 8033654"/>
              <a:gd name="connsiteY48-1182" fmla="*/ 3168396 h 7031915"/>
              <a:gd name="connsiteX49-1183" fmla="*/ 1508796 w 8033654"/>
              <a:gd name="connsiteY49-1184" fmla="*/ 382255 h 7031915"/>
              <a:gd name="connsiteX50-1185" fmla="*/ 1570174 w 8033654"/>
              <a:gd name="connsiteY50-1186" fmla="*/ 259499 h 7031915"/>
              <a:gd name="connsiteX51-1187" fmla="*/ 1642008 w 8033654"/>
              <a:gd name="connsiteY51-1188" fmla="*/ 172435 h 7031915"/>
              <a:gd name="connsiteX52-1189" fmla="*/ 1939656 w 8033654"/>
              <a:gd name="connsiteY52-1190" fmla="*/ 11959 h 7031915"/>
              <a:gd name="connsiteX53-1191" fmla="*/ 2058287 w 8033654"/>
              <a:gd name="connsiteY53-1192" fmla="*/ 0 h 7031915"/>
              <a:gd name="connsiteX0-1193" fmla="*/ 6529086 w 8033654"/>
              <a:gd name="connsiteY0-1194" fmla="*/ 402424 h 7031915"/>
              <a:gd name="connsiteX1-1195" fmla="*/ 6540064 w 8033654"/>
              <a:gd name="connsiteY1-1196" fmla="*/ 434562 h 7031915"/>
              <a:gd name="connsiteX2-1197" fmla="*/ 6529086 w 8033654"/>
              <a:gd name="connsiteY2-1198" fmla="*/ 402424 h 7031915"/>
              <a:gd name="connsiteX3-1199" fmla="*/ 2058287 w 8033654"/>
              <a:gd name="connsiteY3-1200" fmla="*/ 0 h 7031915"/>
              <a:gd name="connsiteX4-1201" fmla="*/ 2058326 w 8033654"/>
              <a:gd name="connsiteY4-1202" fmla="*/ 0 h 7031915"/>
              <a:gd name="connsiteX5-1203" fmla="*/ 5971699 w 8033654"/>
              <a:gd name="connsiteY5-1204" fmla="*/ 0 h 7031915"/>
              <a:gd name="connsiteX6-1205" fmla="*/ 5971700 w 8033654"/>
              <a:gd name="connsiteY6-1206" fmla="*/ 0 h 7031915"/>
              <a:gd name="connsiteX7-1207" fmla="*/ 5971740 w 8033654"/>
              <a:gd name="connsiteY7-1208" fmla="*/ 0 h 7031915"/>
              <a:gd name="connsiteX8-1209" fmla="*/ 6090371 w 8033654"/>
              <a:gd name="connsiteY8-1210" fmla="*/ 11959 h 7031915"/>
              <a:gd name="connsiteX9-1211" fmla="*/ 6357004 w 8033654"/>
              <a:gd name="connsiteY9-1212" fmla="*/ 143562 h 7031915"/>
              <a:gd name="connsiteX10-1213" fmla="*/ 6421756 w 8033654"/>
              <a:gd name="connsiteY10-1214" fmla="*/ 209878 h 7031915"/>
              <a:gd name="connsiteX11-1215" fmla="*/ 6426018 w 8033654"/>
              <a:gd name="connsiteY11-1216" fmla="*/ 214243 h 7031915"/>
              <a:gd name="connsiteX12-1217" fmla="*/ 6463356 w 8033654"/>
              <a:gd name="connsiteY12-1218" fmla="*/ 268125 h 7031915"/>
              <a:gd name="connsiteX13-1219" fmla="*/ 6480094 w 8033654"/>
              <a:gd name="connsiteY13-1220" fmla="*/ 292278 h 7031915"/>
              <a:gd name="connsiteX14-1221" fmla="*/ 7949332 w 8033654"/>
              <a:gd name="connsiteY14-1222" fmla="*/ 3216682 h 7031915"/>
              <a:gd name="connsiteX15-1223" fmla="*/ 7992299 w 8033654"/>
              <a:gd name="connsiteY15-1224" fmla="*/ 3302616 h 7031915"/>
              <a:gd name="connsiteX16-1225" fmla="*/ 8021693 w 8033654"/>
              <a:gd name="connsiteY16-1226" fmla="*/ 3397306 h 7031915"/>
              <a:gd name="connsiteX17-1227" fmla="*/ 8033654 w 8033654"/>
              <a:gd name="connsiteY17-1228" fmla="*/ 3515957 h 7031915"/>
              <a:gd name="connsiteX18-1229" fmla="*/ 8021693 w 8033654"/>
              <a:gd name="connsiteY18-1230" fmla="*/ 3634608 h 7031915"/>
              <a:gd name="connsiteX19-1231" fmla="*/ 7992299 w 8033654"/>
              <a:gd name="connsiteY19-1232" fmla="*/ 3729298 h 7031915"/>
              <a:gd name="connsiteX20-1233" fmla="*/ 7949332 w 8033654"/>
              <a:gd name="connsiteY20-1234" fmla="*/ 3815232 h 7031915"/>
              <a:gd name="connsiteX21-1235" fmla="*/ 6535055 w 8033654"/>
              <a:gd name="connsiteY21-1236" fmla="*/ 6638796 h 7031915"/>
              <a:gd name="connsiteX22-1237" fmla="*/ 6524461 w 8033654"/>
              <a:gd name="connsiteY22-1238" fmla="*/ 6646190 h 7031915"/>
              <a:gd name="connsiteX23-1239" fmla="*/ 6482456 w 8033654"/>
              <a:gd name="connsiteY23-1240" fmla="*/ 6736229 h 7031915"/>
              <a:gd name="connsiteX24-1241" fmla="*/ 6090371 w 8033654"/>
              <a:gd name="connsiteY24-1242" fmla="*/ 7019956 h 7031915"/>
              <a:gd name="connsiteX25-1243" fmla="*/ 5971740 w 8033654"/>
              <a:gd name="connsiteY25-1244" fmla="*/ 7031915 h 7031915"/>
              <a:gd name="connsiteX26-1245" fmla="*/ 5971700 w 8033654"/>
              <a:gd name="connsiteY26-1246" fmla="*/ 7031915 h 7031915"/>
              <a:gd name="connsiteX27-1247" fmla="*/ 2058326 w 8033654"/>
              <a:gd name="connsiteY27-1248" fmla="*/ 7031915 h 7031915"/>
              <a:gd name="connsiteX28-1249" fmla="*/ 2176958 w 8033654"/>
              <a:gd name="connsiteY28-1250" fmla="*/ 7019956 h 7031915"/>
              <a:gd name="connsiteX29-1251" fmla="*/ 2176957 w 8033654"/>
              <a:gd name="connsiteY29-1252" fmla="*/ 7019956 h 7031915"/>
              <a:gd name="connsiteX30-1253" fmla="*/ 2058326 w 8033654"/>
              <a:gd name="connsiteY30-1254" fmla="*/ 7031915 h 7031915"/>
              <a:gd name="connsiteX31-1255" fmla="*/ 2058286 w 8033654"/>
              <a:gd name="connsiteY31-1256" fmla="*/ 7031915 h 7031915"/>
              <a:gd name="connsiteX32-1257" fmla="*/ 1939655 w 8033654"/>
              <a:gd name="connsiteY32-1258" fmla="*/ 7019956 h 7031915"/>
              <a:gd name="connsiteX33-1259" fmla="*/ 1642007 w 8033654"/>
              <a:gd name="connsiteY33-1260" fmla="*/ 6859480 h 7031915"/>
              <a:gd name="connsiteX34-1261" fmla="*/ 1570173 w 8033654"/>
              <a:gd name="connsiteY34-1262" fmla="*/ 6772417 h 7031915"/>
              <a:gd name="connsiteX35-1263" fmla="*/ 1508795 w 8033654"/>
              <a:gd name="connsiteY35-1264" fmla="*/ 6649661 h 7031915"/>
              <a:gd name="connsiteX36-1265" fmla="*/ 1508794 w 8033654"/>
              <a:gd name="connsiteY36-1266" fmla="*/ 6649657 h 7031915"/>
              <a:gd name="connsiteX37-1267" fmla="*/ 115723 w 8033654"/>
              <a:gd name="connsiteY37-1268" fmla="*/ 3863519 h 7031915"/>
              <a:gd name="connsiteX38-1269" fmla="*/ 115722 w 8033654"/>
              <a:gd name="connsiteY38-1270" fmla="*/ 3863518 h 7031915"/>
              <a:gd name="connsiteX39-1271" fmla="*/ 29470 w 8033654"/>
              <a:gd name="connsiteY39-1272" fmla="*/ 3691014 h 7031915"/>
              <a:gd name="connsiteX40-1273" fmla="*/ 11962 w 8033654"/>
              <a:gd name="connsiteY40-1274" fmla="*/ 3634608 h 7031915"/>
              <a:gd name="connsiteX41-1275" fmla="*/ 0 w 8033654"/>
              <a:gd name="connsiteY41-1276" fmla="*/ 3515957 h 7031915"/>
              <a:gd name="connsiteX42-1277" fmla="*/ 11962 w 8033654"/>
              <a:gd name="connsiteY42-1278" fmla="*/ 3397306 h 7031915"/>
              <a:gd name="connsiteX43-1279" fmla="*/ 29470 w 8033654"/>
              <a:gd name="connsiteY43-1280" fmla="*/ 3340901 h 7031915"/>
              <a:gd name="connsiteX44-1281" fmla="*/ 115722 w 8033654"/>
              <a:gd name="connsiteY44-1282" fmla="*/ 3168396 h 7031915"/>
              <a:gd name="connsiteX45-1283" fmla="*/ 115723 w 8033654"/>
              <a:gd name="connsiteY45-1284" fmla="*/ 3168396 h 7031915"/>
              <a:gd name="connsiteX46-1285" fmla="*/ 1508796 w 8033654"/>
              <a:gd name="connsiteY46-1286" fmla="*/ 382255 h 7031915"/>
              <a:gd name="connsiteX47-1287" fmla="*/ 1570174 w 8033654"/>
              <a:gd name="connsiteY47-1288" fmla="*/ 259499 h 7031915"/>
              <a:gd name="connsiteX48-1289" fmla="*/ 1642008 w 8033654"/>
              <a:gd name="connsiteY48-1290" fmla="*/ 172435 h 7031915"/>
              <a:gd name="connsiteX49-1291" fmla="*/ 1939656 w 8033654"/>
              <a:gd name="connsiteY49-1292" fmla="*/ 11959 h 7031915"/>
              <a:gd name="connsiteX50-1293" fmla="*/ 2058287 w 8033654"/>
              <a:gd name="connsiteY50-1294" fmla="*/ 0 h 7031915"/>
              <a:gd name="connsiteX0-1295" fmla="*/ 2058287 w 8033654"/>
              <a:gd name="connsiteY0-1296" fmla="*/ 0 h 7031915"/>
              <a:gd name="connsiteX1-1297" fmla="*/ 2058326 w 8033654"/>
              <a:gd name="connsiteY1-1298" fmla="*/ 0 h 7031915"/>
              <a:gd name="connsiteX2-1299" fmla="*/ 5971699 w 8033654"/>
              <a:gd name="connsiteY2-1300" fmla="*/ 0 h 7031915"/>
              <a:gd name="connsiteX3-1301" fmla="*/ 5971700 w 8033654"/>
              <a:gd name="connsiteY3-1302" fmla="*/ 0 h 7031915"/>
              <a:gd name="connsiteX4-1303" fmla="*/ 5971740 w 8033654"/>
              <a:gd name="connsiteY4-1304" fmla="*/ 0 h 7031915"/>
              <a:gd name="connsiteX5-1305" fmla="*/ 6090371 w 8033654"/>
              <a:gd name="connsiteY5-1306" fmla="*/ 11959 h 7031915"/>
              <a:gd name="connsiteX6-1307" fmla="*/ 6357004 w 8033654"/>
              <a:gd name="connsiteY6-1308" fmla="*/ 143562 h 7031915"/>
              <a:gd name="connsiteX7-1309" fmla="*/ 6421756 w 8033654"/>
              <a:gd name="connsiteY7-1310" fmla="*/ 209878 h 7031915"/>
              <a:gd name="connsiteX8-1311" fmla="*/ 6426018 w 8033654"/>
              <a:gd name="connsiteY8-1312" fmla="*/ 214243 h 7031915"/>
              <a:gd name="connsiteX9-1313" fmla="*/ 6463356 w 8033654"/>
              <a:gd name="connsiteY9-1314" fmla="*/ 268125 h 7031915"/>
              <a:gd name="connsiteX10-1315" fmla="*/ 6480094 w 8033654"/>
              <a:gd name="connsiteY10-1316" fmla="*/ 292278 h 7031915"/>
              <a:gd name="connsiteX11-1317" fmla="*/ 7949332 w 8033654"/>
              <a:gd name="connsiteY11-1318" fmla="*/ 3216682 h 7031915"/>
              <a:gd name="connsiteX12-1319" fmla="*/ 7992299 w 8033654"/>
              <a:gd name="connsiteY12-1320" fmla="*/ 3302616 h 7031915"/>
              <a:gd name="connsiteX13-1321" fmla="*/ 8021693 w 8033654"/>
              <a:gd name="connsiteY13-1322" fmla="*/ 3397306 h 7031915"/>
              <a:gd name="connsiteX14-1323" fmla="*/ 8033654 w 8033654"/>
              <a:gd name="connsiteY14-1324" fmla="*/ 3515957 h 7031915"/>
              <a:gd name="connsiteX15-1325" fmla="*/ 8021693 w 8033654"/>
              <a:gd name="connsiteY15-1326" fmla="*/ 3634608 h 7031915"/>
              <a:gd name="connsiteX16-1327" fmla="*/ 7992299 w 8033654"/>
              <a:gd name="connsiteY16-1328" fmla="*/ 3729298 h 7031915"/>
              <a:gd name="connsiteX17-1329" fmla="*/ 7949332 w 8033654"/>
              <a:gd name="connsiteY17-1330" fmla="*/ 3815232 h 7031915"/>
              <a:gd name="connsiteX18-1331" fmla="*/ 6535055 w 8033654"/>
              <a:gd name="connsiteY18-1332" fmla="*/ 6638796 h 7031915"/>
              <a:gd name="connsiteX19-1333" fmla="*/ 6524461 w 8033654"/>
              <a:gd name="connsiteY19-1334" fmla="*/ 6646190 h 7031915"/>
              <a:gd name="connsiteX20-1335" fmla="*/ 6482456 w 8033654"/>
              <a:gd name="connsiteY20-1336" fmla="*/ 6736229 h 7031915"/>
              <a:gd name="connsiteX21-1337" fmla="*/ 6090371 w 8033654"/>
              <a:gd name="connsiteY21-1338" fmla="*/ 7019956 h 7031915"/>
              <a:gd name="connsiteX22-1339" fmla="*/ 5971740 w 8033654"/>
              <a:gd name="connsiteY22-1340" fmla="*/ 7031915 h 7031915"/>
              <a:gd name="connsiteX23-1341" fmla="*/ 5971700 w 8033654"/>
              <a:gd name="connsiteY23-1342" fmla="*/ 7031915 h 7031915"/>
              <a:gd name="connsiteX24-1343" fmla="*/ 2058326 w 8033654"/>
              <a:gd name="connsiteY24-1344" fmla="*/ 7031915 h 7031915"/>
              <a:gd name="connsiteX25-1345" fmla="*/ 2176958 w 8033654"/>
              <a:gd name="connsiteY25-1346" fmla="*/ 7019956 h 7031915"/>
              <a:gd name="connsiteX26-1347" fmla="*/ 2176957 w 8033654"/>
              <a:gd name="connsiteY26-1348" fmla="*/ 7019956 h 7031915"/>
              <a:gd name="connsiteX27-1349" fmla="*/ 2058326 w 8033654"/>
              <a:gd name="connsiteY27-1350" fmla="*/ 7031915 h 7031915"/>
              <a:gd name="connsiteX28-1351" fmla="*/ 2058286 w 8033654"/>
              <a:gd name="connsiteY28-1352" fmla="*/ 7031915 h 7031915"/>
              <a:gd name="connsiteX29-1353" fmla="*/ 1939655 w 8033654"/>
              <a:gd name="connsiteY29-1354" fmla="*/ 7019956 h 7031915"/>
              <a:gd name="connsiteX30-1355" fmla="*/ 1642007 w 8033654"/>
              <a:gd name="connsiteY30-1356" fmla="*/ 6859480 h 7031915"/>
              <a:gd name="connsiteX31-1357" fmla="*/ 1570173 w 8033654"/>
              <a:gd name="connsiteY31-1358" fmla="*/ 6772417 h 7031915"/>
              <a:gd name="connsiteX32-1359" fmla="*/ 1508795 w 8033654"/>
              <a:gd name="connsiteY32-1360" fmla="*/ 6649661 h 7031915"/>
              <a:gd name="connsiteX33-1361" fmla="*/ 1508794 w 8033654"/>
              <a:gd name="connsiteY33-1362" fmla="*/ 6649657 h 7031915"/>
              <a:gd name="connsiteX34-1363" fmla="*/ 115723 w 8033654"/>
              <a:gd name="connsiteY34-1364" fmla="*/ 3863519 h 7031915"/>
              <a:gd name="connsiteX35-1365" fmla="*/ 115722 w 8033654"/>
              <a:gd name="connsiteY35-1366" fmla="*/ 3863518 h 7031915"/>
              <a:gd name="connsiteX36-1367" fmla="*/ 29470 w 8033654"/>
              <a:gd name="connsiteY36-1368" fmla="*/ 3691014 h 7031915"/>
              <a:gd name="connsiteX37-1369" fmla="*/ 11962 w 8033654"/>
              <a:gd name="connsiteY37-1370" fmla="*/ 3634608 h 7031915"/>
              <a:gd name="connsiteX38-1371" fmla="*/ 0 w 8033654"/>
              <a:gd name="connsiteY38-1372" fmla="*/ 3515957 h 7031915"/>
              <a:gd name="connsiteX39-1373" fmla="*/ 11962 w 8033654"/>
              <a:gd name="connsiteY39-1374" fmla="*/ 3397306 h 7031915"/>
              <a:gd name="connsiteX40-1375" fmla="*/ 29470 w 8033654"/>
              <a:gd name="connsiteY40-1376" fmla="*/ 3340901 h 7031915"/>
              <a:gd name="connsiteX41-1377" fmla="*/ 115722 w 8033654"/>
              <a:gd name="connsiteY41-1378" fmla="*/ 3168396 h 7031915"/>
              <a:gd name="connsiteX42-1379" fmla="*/ 115723 w 8033654"/>
              <a:gd name="connsiteY42-1380" fmla="*/ 3168396 h 7031915"/>
              <a:gd name="connsiteX43-1381" fmla="*/ 1508796 w 8033654"/>
              <a:gd name="connsiteY43-1382" fmla="*/ 382255 h 7031915"/>
              <a:gd name="connsiteX44-1383" fmla="*/ 1570174 w 8033654"/>
              <a:gd name="connsiteY44-1384" fmla="*/ 259499 h 7031915"/>
              <a:gd name="connsiteX45-1385" fmla="*/ 1642008 w 8033654"/>
              <a:gd name="connsiteY45-1386" fmla="*/ 172435 h 7031915"/>
              <a:gd name="connsiteX46-1387" fmla="*/ 1939656 w 8033654"/>
              <a:gd name="connsiteY46-1388" fmla="*/ 11959 h 7031915"/>
              <a:gd name="connsiteX47-1389" fmla="*/ 2058287 w 8033654"/>
              <a:gd name="connsiteY47-1390" fmla="*/ 0 h 7031915"/>
              <a:gd name="connsiteX0-1391" fmla="*/ 2058287 w 8033654"/>
              <a:gd name="connsiteY0-1392" fmla="*/ 0 h 7031915"/>
              <a:gd name="connsiteX1-1393" fmla="*/ 2058326 w 8033654"/>
              <a:gd name="connsiteY1-1394" fmla="*/ 0 h 7031915"/>
              <a:gd name="connsiteX2-1395" fmla="*/ 5971699 w 8033654"/>
              <a:gd name="connsiteY2-1396" fmla="*/ 0 h 7031915"/>
              <a:gd name="connsiteX3-1397" fmla="*/ 5971700 w 8033654"/>
              <a:gd name="connsiteY3-1398" fmla="*/ 0 h 7031915"/>
              <a:gd name="connsiteX4-1399" fmla="*/ 5971740 w 8033654"/>
              <a:gd name="connsiteY4-1400" fmla="*/ 0 h 7031915"/>
              <a:gd name="connsiteX5-1401" fmla="*/ 6090371 w 8033654"/>
              <a:gd name="connsiteY5-1402" fmla="*/ 11959 h 7031915"/>
              <a:gd name="connsiteX6-1403" fmla="*/ 6357004 w 8033654"/>
              <a:gd name="connsiteY6-1404" fmla="*/ 143562 h 7031915"/>
              <a:gd name="connsiteX7-1405" fmla="*/ 6421756 w 8033654"/>
              <a:gd name="connsiteY7-1406" fmla="*/ 209878 h 7031915"/>
              <a:gd name="connsiteX8-1407" fmla="*/ 6426018 w 8033654"/>
              <a:gd name="connsiteY8-1408" fmla="*/ 214243 h 7031915"/>
              <a:gd name="connsiteX9-1409" fmla="*/ 6463356 w 8033654"/>
              <a:gd name="connsiteY9-1410" fmla="*/ 268125 h 7031915"/>
              <a:gd name="connsiteX10-1411" fmla="*/ 7949332 w 8033654"/>
              <a:gd name="connsiteY10-1412" fmla="*/ 3216682 h 7031915"/>
              <a:gd name="connsiteX11-1413" fmla="*/ 7992299 w 8033654"/>
              <a:gd name="connsiteY11-1414" fmla="*/ 3302616 h 7031915"/>
              <a:gd name="connsiteX12-1415" fmla="*/ 8021693 w 8033654"/>
              <a:gd name="connsiteY12-1416" fmla="*/ 3397306 h 7031915"/>
              <a:gd name="connsiteX13-1417" fmla="*/ 8033654 w 8033654"/>
              <a:gd name="connsiteY13-1418" fmla="*/ 3515957 h 7031915"/>
              <a:gd name="connsiteX14-1419" fmla="*/ 8021693 w 8033654"/>
              <a:gd name="connsiteY14-1420" fmla="*/ 3634608 h 7031915"/>
              <a:gd name="connsiteX15-1421" fmla="*/ 7992299 w 8033654"/>
              <a:gd name="connsiteY15-1422" fmla="*/ 3729298 h 7031915"/>
              <a:gd name="connsiteX16-1423" fmla="*/ 7949332 w 8033654"/>
              <a:gd name="connsiteY16-1424" fmla="*/ 3815232 h 7031915"/>
              <a:gd name="connsiteX17-1425" fmla="*/ 6535055 w 8033654"/>
              <a:gd name="connsiteY17-1426" fmla="*/ 6638796 h 7031915"/>
              <a:gd name="connsiteX18-1427" fmla="*/ 6524461 w 8033654"/>
              <a:gd name="connsiteY18-1428" fmla="*/ 6646190 h 7031915"/>
              <a:gd name="connsiteX19-1429" fmla="*/ 6482456 w 8033654"/>
              <a:gd name="connsiteY19-1430" fmla="*/ 6736229 h 7031915"/>
              <a:gd name="connsiteX20-1431" fmla="*/ 6090371 w 8033654"/>
              <a:gd name="connsiteY20-1432" fmla="*/ 7019956 h 7031915"/>
              <a:gd name="connsiteX21-1433" fmla="*/ 5971740 w 8033654"/>
              <a:gd name="connsiteY21-1434" fmla="*/ 7031915 h 7031915"/>
              <a:gd name="connsiteX22-1435" fmla="*/ 5971700 w 8033654"/>
              <a:gd name="connsiteY22-1436" fmla="*/ 7031915 h 7031915"/>
              <a:gd name="connsiteX23-1437" fmla="*/ 2058326 w 8033654"/>
              <a:gd name="connsiteY23-1438" fmla="*/ 7031915 h 7031915"/>
              <a:gd name="connsiteX24-1439" fmla="*/ 2176958 w 8033654"/>
              <a:gd name="connsiteY24-1440" fmla="*/ 7019956 h 7031915"/>
              <a:gd name="connsiteX25-1441" fmla="*/ 2176957 w 8033654"/>
              <a:gd name="connsiteY25-1442" fmla="*/ 7019956 h 7031915"/>
              <a:gd name="connsiteX26-1443" fmla="*/ 2058326 w 8033654"/>
              <a:gd name="connsiteY26-1444" fmla="*/ 7031915 h 7031915"/>
              <a:gd name="connsiteX27-1445" fmla="*/ 2058286 w 8033654"/>
              <a:gd name="connsiteY27-1446" fmla="*/ 7031915 h 7031915"/>
              <a:gd name="connsiteX28-1447" fmla="*/ 1939655 w 8033654"/>
              <a:gd name="connsiteY28-1448" fmla="*/ 7019956 h 7031915"/>
              <a:gd name="connsiteX29-1449" fmla="*/ 1642007 w 8033654"/>
              <a:gd name="connsiteY29-1450" fmla="*/ 6859480 h 7031915"/>
              <a:gd name="connsiteX30-1451" fmla="*/ 1570173 w 8033654"/>
              <a:gd name="connsiteY30-1452" fmla="*/ 6772417 h 7031915"/>
              <a:gd name="connsiteX31-1453" fmla="*/ 1508795 w 8033654"/>
              <a:gd name="connsiteY31-1454" fmla="*/ 6649661 h 7031915"/>
              <a:gd name="connsiteX32-1455" fmla="*/ 1508794 w 8033654"/>
              <a:gd name="connsiteY32-1456" fmla="*/ 6649657 h 7031915"/>
              <a:gd name="connsiteX33-1457" fmla="*/ 115723 w 8033654"/>
              <a:gd name="connsiteY33-1458" fmla="*/ 3863519 h 7031915"/>
              <a:gd name="connsiteX34-1459" fmla="*/ 115722 w 8033654"/>
              <a:gd name="connsiteY34-1460" fmla="*/ 3863518 h 7031915"/>
              <a:gd name="connsiteX35-1461" fmla="*/ 29470 w 8033654"/>
              <a:gd name="connsiteY35-1462" fmla="*/ 3691014 h 7031915"/>
              <a:gd name="connsiteX36-1463" fmla="*/ 11962 w 8033654"/>
              <a:gd name="connsiteY36-1464" fmla="*/ 3634608 h 7031915"/>
              <a:gd name="connsiteX37-1465" fmla="*/ 0 w 8033654"/>
              <a:gd name="connsiteY37-1466" fmla="*/ 3515957 h 7031915"/>
              <a:gd name="connsiteX38-1467" fmla="*/ 11962 w 8033654"/>
              <a:gd name="connsiteY38-1468" fmla="*/ 3397306 h 7031915"/>
              <a:gd name="connsiteX39-1469" fmla="*/ 29470 w 8033654"/>
              <a:gd name="connsiteY39-1470" fmla="*/ 3340901 h 7031915"/>
              <a:gd name="connsiteX40-1471" fmla="*/ 115722 w 8033654"/>
              <a:gd name="connsiteY40-1472" fmla="*/ 3168396 h 7031915"/>
              <a:gd name="connsiteX41-1473" fmla="*/ 115723 w 8033654"/>
              <a:gd name="connsiteY41-1474" fmla="*/ 3168396 h 7031915"/>
              <a:gd name="connsiteX42-1475" fmla="*/ 1508796 w 8033654"/>
              <a:gd name="connsiteY42-1476" fmla="*/ 382255 h 7031915"/>
              <a:gd name="connsiteX43-1477" fmla="*/ 1570174 w 8033654"/>
              <a:gd name="connsiteY43-1478" fmla="*/ 259499 h 7031915"/>
              <a:gd name="connsiteX44-1479" fmla="*/ 1642008 w 8033654"/>
              <a:gd name="connsiteY44-1480" fmla="*/ 172435 h 7031915"/>
              <a:gd name="connsiteX45-1481" fmla="*/ 1939656 w 8033654"/>
              <a:gd name="connsiteY45-1482" fmla="*/ 11959 h 7031915"/>
              <a:gd name="connsiteX46-1483" fmla="*/ 2058287 w 8033654"/>
              <a:gd name="connsiteY46-1484" fmla="*/ 0 h 7031915"/>
              <a:gd name="connsiteX0-1485" fmla="*/ 2058287 w 8033654"/>
              <a:gd name="connsiteY0-1486" fmla="*/ 0 h 7031915"/>
              <a:gd name="connsiteX1-1487" fmla="*/ 2058326 w 8033654"/>
              <a:gd name="connsiteY1-1488" fmla="*/ 0 h 7031915"/>
              <a:gd name="connsiteX2-1489" fmla="*/ 5971699 w 8033654"/>
              <a:gd name="connsiteY2-1490" fmla="*/ 0 h 7031915"/>
              <a:gd name="connsiteX3-1491" fmla="*/ 5971700 w 8033654"/>
              <a:gd name="connsiteY3-1492" fmla="*/ 0 h 7031915"/>
              <a:gd name="connsiteX4-1493" fmla="*/ 5971740 w 8033654"/>
              <a:gd name="connsiteY4-1494" fmla="*/ 0 h 7031915"/>
              <a:gd name="connsiteX5-1495" fmla="*/ 6090371 w 8033654"/>
              <a:gd name="connsiteY5-1496" fmla="*/ 11959 h 7031915"/>
              <a:gd name="connsiteX6-1497" fmla="*/ 6357004 w 8033654"/>
              <a:gd name="connsiteY6-1498" fmla="*/ 143562 h 7031915"/>
              <a:gd name="connsiteX7-1499" fmla="*/ 6421756 w 8033654"/>
              <a:gd name="connsiteY7-1500" fmla="*/ 209878 h 7031915"/>
              <a:gd name="connsiteX8-1501" fmla="*/ 6426018 w 8033654"/>
              <a:gd name="connsiteY8-1502" fmla="*/ 214243 h 7031915"/>
              <a:gd name="connsiteX9-1503" fmla="*/ 6463356 w 8033654"/>
              <a:gd name="connsiteY9-1504" fmla="*/ 268125 h 7031915"/>
              <a:gd name="connsiteX10-1505" fmla="*/ 7949332 w 8033654"/>
              <a:gd name="connsiteY10-1506" fmla="*/ 3216682 h 7031915"/>
              <a:gd name="connsiteX11-1507" fmla="*/ 7992299 w 8033654"/>
              <a:gd name="connsiteY11-1508" fmla="*/ 3302616 h 7031915"/>
              <a:gd name="connsiteX12-1509" fmla="*/ 8021693 w 8033654"/>
              <a:gd name="connsiteY12-1510" fmla="*/ 3397306 h 7031915"/>
              <a:gd name="connsiteX13-1511" fmla="*/ 8033654 w 8033654"/>
              <a:gd name="connsiteY13-1512" fmla="*/ 3515957 h 7031915"/>
              <a:gd name="connsiteX14-1513" fmla="*/ 8021693 w 8033654"/>
              <a:gd name="connsiteY14-1514" fmla="*/ 3634608 h 7031915"/>
              <a:gd name="connsiteX15-1515" fmla="*/ 7992299 w 8033654"/>
              <a:gd name="connsiteY15-1516" fmla="*/ 3729298 h 7031915"/>
              <a:gd name="connsiteX16-1517" fmla="*/ 7949332 w 8033654"/>
              <a:gd name="connsiteY16-1518" fmla="*/ 3815232 h 7031915"/>
              <a:gd name="connsiteX17-1519" fmla="*/ 6535055 w 8033654"/>
              <a:gd name="connsiteY17-1520" fmla="*/ 6638796 h 7031915"/>
              <a:gd name="connsiteX18-1521" fmla="*/ 6524461 w 8033654"/>
              <a:gd name="connsiteY18-1522" fmla="*/ 6646190 h 7031915"/>
              <a:gd name="connsiteX19-1523" fmla="*/ 6482456 w 8033654"/>
              <a:gd name="connsiteY19-1524" fmla="*/ 6736229 h 7031915"/>
              <a:gd name="connsiteX20-1525" fmla="*/ 6090371 w 8033654"/>
              <a:gd name="connsiteY20-1526" fmla="*/ 7019956 h 7031915"/>
              <a:gd name="connsiteX21-1527" fmla="*/ 5971740 w 8033654"/>
              <a:gd name="connsiteY21-1528" fmla="*/ 7031915 h 7031915"/>
              <a:gd name="connsiteX22-1529" fmla="*/ 5971700 w 8033654"/>
              <a:gd name="connsiteY22-1530" fmla="*/ 7031915 h 7031915"/>
              <a:gd name="connsiteX23-1531" fmla="*/ 2058326 w 8033654"/>
              <a:gd name="connsiteY23-1532" fmla="*/ 7031915 h 7031915"/>
              <a:gd name="connsiteX24-1533" fmla="*/ 2176958 w 8033654"/>
              <a:gd name="connsiteY24-1534" fmla="*/ 7019956 h 7031915"/>
              <a:gd name="connsiteX25-1535" fmla="*/ 2058326 w 8033654"/>
              <a:gd name="connsiteY25-1536" fmla="*/ 7031915 h 7031915"/>
              <a:gd name="connsiteX26-1537" fmla="*/ 2058286 w 8033654"/>
              <a:gd name="connsiteY26-1538" fmla="*/ 7031915 h 7031915"/>
              <a:gd name="connsiteX27-1539" fmla="*/ 1939655 w 8033654"/>
              <a:gd name="connsiteY27-1540" fmla="*/ 7019956 h 7031915"/>
              <a:gd name="connsiteX28-1541" fmla="*/ 1642007 w 8033654"/>
              <a:gd name="connsiteY28-1542" fmla="*/ 6859480 h 7031915"/>
              <a:gd name="connsiteX29-1543" fmla="*/ 1570173 w 8033654"/>
              <a:gd name="connsiteY29-1544" fmla="*/ 6772417 h 7031915"/>
              <a:gd name="connsiteX30-1545" fmla="*/ 1508795 w 8033654"/>
              <a:gd name="connsiteY30-1546" fmla="*/ 6649661 h 7031915"/>
              <a:gd name="connsiteX31-1547" fmla="*/ 1508794 w 8033654"/>
              <a:gd name="connsiteY31-1548" fmla="*/ 6649657 h 7031915"/>
              <a:gd name="connsiteX32-1549" fmla="*/ 115723 w 8033654"/>
              <a:gd name="connsiteY32-1550" fmla="*/ 3863519 h 7031915"/>
              <a:gd name="connsiteX33-1551" fmla="*/ 115722 w 8033654"/>
              <a:gd name="connsiteY33-1552" fmla="*/ 3863518 h 7031915"/>
              <a:gd name="connsiteX34-1553" fmla="*/ 29470 w 8033654"/>
              <a:gd name="connsiteY34-1554" fmla="*/ 3691014 h 7031915"/>
              <a:gd name="connsiteX35-1555" fmla="*/ 11962 w 8033654"/>
              <a:gd name="connsiteY35-1556" fmla="*/ 3634608 h 7031915"/>
              <a:gd name="connsiteX36-1557" fmla="*/ 0 w 8033654"/>
              <a:gd name="connsiteY36-1558" fmla="*/ 3515957 h 7031915"/>
              <a:gd name="connsiteX37-1559" fmla="*/ 11962 w 8033654"/>
              <a:gd name="connsiteY37-1560" fmla="*/ 3397306 h 7031915"/>
              <a:gd name="connsiteX38-1561" fmla="*/ 29470 w 8033654"/>
              <a:gd name="connsiteY38-1562" fmla="*/ 3340901 h 7031915"/>
              <a:gd name="connsiteX39-1563" fmla="*/ 115722 w 8033654"/>
              <a:gd name="connsiteY39-1564" fmla="*/ 3168396 h 7031915"/>
              <a:gd name="connsiteX40-1565" fmla="*/ 115723 w 8033654"/>
              <a:gd name="connsiteY40-1566" fmla="*/ 3168396 h 7031915"/>
              <a:gd name="connsiteX41-1567" fmla="*/ 1508796 w 8033654"/>
              <a:gd name="connsiteY41-1568" fmla="*/ 382255 h 7031915"/>
              <a:gd name="connsiteX42-1569" fmla="*/ 1570174 w 8033654"/>
              <a:gd name="connsiteY42-1570" fmla="*/ 259499 h 7031915"/>
              <a:gd name="connsiteX43-1571" fmla="*/ 1642008 w 8033654"/>
              <a:gd name="connsiteY43-1572" fmla="*/ 172435 h 7031915"/>
              <a:gd name="connsiteX44-1573" fmla="*/ 1939656 w 8033654"/>
              <a:gd name="connsiteY44-1574" fmla="*/ 11959 h 7031915"/>
              <a:gd name="connsiteX45-1575" fmla="*/ 2058287 w 8033654"/>
              <a:gd name="connsiteY45-1576" fmla="*/ 0 h 7031915"/>
              <a:gd name="connsiteX0-1577" fmla="*/ 2058287 w 8033654"/>
              <a:gd name="connsiteY0-1578" fmla="*/ 0 h 7031915"/>
              <a:gd name="connsiteX1-1579" fmla="*/ 2058326 w 8033654"/>
              <a:gd name="connsiteY1-1580" fmla="*/ 0 h 7031915"/>
              <a:gd name="connsiteX2-1581" fmla="*/ 5971699 w 8033654"/>
              <a:gd name="connsiteY2-1582" fmla="*/ 0 h 7031915"/>
              <a:gd name="connsiteX3-1583" fmla="*/ 5971700 w 8033654"/>
              <a:gd name="connsiteY3-1584" fmla="*/ 0 h 7031915"/>
              <a:gd name="connsiteX4-1585" fmla="*/ 5971740 w 8033654"/>
              <a:gd name="connsiteY4-1586" fmla="*/ 0 h 7031915"/>
              <a:gd name="connsiteX5-1587" fmla="*/ 6090371 w 8033654"/>
              <a:gd name="connsiteY5-1588" fmla="*/ 11959 h 7031915"/>
              <a:gd name="connsiteX6-1589" fmla="*/ 6357004 w 8033654"/>
              <a:gd name="connsiteY6-1590" fmla="*/ 143562 h 7031915"/>
              <a:gd name="connsiteX7-1591" fmla="*/ 6421756 w 8033654"/>
              <a:gd name="connsiteY7-1592" fmla="*/ 209878 h 7031915"/>
              <a:gd name="connsiteX8-1593" fmla="*/ 6426018 w 8033654"/>
              <a:gd name="connsiteY8-1594" fmla="*/ 214243 h 7031915"/>
              <a:gd name="connsiteX9-1595" fmla="*/ 6463356 w 8033654"/>
              <a:gd name="connsiteY9-1596" fmla="*/ 268125 h 7031915"/>
              <a:gd name="connsiteX10-1597" fmla="*/ 7949332 w 8033654"/>
              <a:gd name="connsiteY10-1598" fmla="*/ 3216682 h 7031915"/>
              <a:gd name="connsiteX11-1599" fmla="*/ 7992299 w 8033654"/>
              <a:gd name="connsiteY11-1600" fmla="*/ 3302616 h 7031915"/>
              <a:gd name="connsiteX12-1601" fmla="*/ 8021693 w 8033654"/>
              <a:gd name="connsiteY12-1602" fmla="*/ 3397306 h 7031915"/>
              <a:gd name="connsiteX13-1603" fmla="*/ 8033654 w 8033654"/>
              <a:gd name="connsiteY13-1604" fmla="*/ 3515957 h 7031915"/>
              <a:gd name="connsiteX14-1605" fmla="*/ 8021693 w 8033654"/>
              <a:gd name="connsiteY14-1606" fmla="*/ 3634608 h 7031915"/>
              <a:gd name="connsiteX15-1607" fmla="*/ 7992299 w 8033654"/>
              <a:gd name="connsiteY15-1608" fmla="*/ 3729298 h 7031915"/>
              <a:gd name="connsiteX16-1609" fmla="*/ 7949332 w 8033654"/>
              <a:gd name="connsiteY16-1610" fmla="*/ 3815232 h 7031915"/>
              <a:gd name="connsiteX17-1611" fmla="*/ 6535055 w 8033654"/>
              <a:gd name="connsiteY17-1612" fmla="*/ 6638796 h 7031915"/>
              <a:gd name="connsiteX18-1613" fmla="*/ 6524461 w 8033654"/>
              <a:gd name="connsiteY18-1614" fmla="*/ 6646190 h 7031915"/>
              <a:gd name="connsiteX19-1615" fmla="*/ 6482456 w 8033654"/>
              <a:gd name="connsiteY19-1616" fmla="*/ 6736229 h 7031915"/>
              <a:gd name="connsiteX20-1617" fmla="*/ 6090371 w 8033654"/>
              <a:gd name="connsiteY20-1618" fmla="*/ 7019956 h 7031915"/>
              <a:gd name="connsiteX21-1619" fmla="*/ 5971740 w 8033654"/>
              <a:gd name="connsiteY21-1620" fmla="*/ 7031915 h 7031915"/>
              <a:gd name="connsiteX22-1621" fmla="*/ 5971700 w 8033654"/>
              <a:gd name="connsiteY22-1622" fmla="*/ 7031915 h 7031915"/>
              <a:gd name="connsiteX23-1623" fmla="*/ 2058326 w 8033654"/>
              <a:gd name="connsiteY23-1624" fmla="*/ 7031915 h 7031915"/>
              <a:gd name="connsiteX24-1625" fmla="*/ 2058326 w 8033654"/>
              <a:gd name="connsiteY24-1626" fmla="*/ 7031915 h 7031915"/>
              <a:gd name="connsiteX25-1627" fmla="*/ 2058286 w 8033654"/>
              <a:gd name="connsiteY25-1628" fmla="*/ 7031915 h 7031915"/>
              <a:gd name="connsiteX26-1629" fmla="*/ 1939655 w 8033654"/>
              <a:gd name="connsiteY26-1630" fmla="*/ 7019956 h 7031915"/>
              <a:gd name="connsiteX27-1631" fmla="*/ 1642007 w 8033654"/>
              <a:gd name="connsiteY27-1632" fmla="*/ 6859480 h 7031915"/>
              <a:gd name="connsiteX28-1633" fmla="*/ 1570173 w 8033654"/>
              <a:gd name="connsiteY28-1634" fmla="*/ 6772417 h 7031915"/>
              <a:gd name="connsiteX29-1635" fmla="*/ 1508795 w 8033654"/>
              <a:gd name="connsiteY29-1636" fmla="*/ 6649661 h 7031915"/>
              <a:gd name="connsiteX30-1637" fmla="*/ 1508794 w 8033654"/>
              <a:gd name="connsiteY30-1638" fmla="*/ 6649657 h 7031915"/>
              <a:gd name="connsiteX31-1639" fmla="*/ 115723 w 8033654"/>
              <a:gd name="connsiteY31-1640" fmla="*/ 3863519 h 7031915"/>
              <a:gd name="connsiteX32-1641" fmla="*/ 115722 w 8033654"/>
              <a:gd name="connsiteY32-1642" fmla="*/ 3863518 h 7031915"/>
              <a:gd name="connsiteX33-1643" fmla="*/ 29470 w 8033654"/>
              <a:gd name="connsiteY33-1644" fmla="*/ 3691014 h 7031915"/>
              <a:gd name="connsiteX34-1645" fmla="*/ 11962 w 8033654"/>
              <a:gd name="connsiteY34-1646" fmla="*/ 3634608 h 7031915"/>
              <a:gd name="connsiteX35-1647" fmla="*/ 0 w 8033654"/>
              <a:gd name="connsiteY35-1648" fmla="*/ 3515957 h 7031915"/>
              <a:gd name="connsiteX36-1649" fmla="*/ 11962 w 8033654"/>
              <a:gd name="connsiteY36-1650" fmla="*/ 3397306 h 7031915"/>
              <a:gd name="connsiteX37-1651" fmla="*/ 29470 w 8033654"/>
              <a:gd name="connsiteY37-1652" fmla="*/ 3340901 h 7031915"/>
              <a:gd name="connsiteX38-1653" fmla="*/ 115722 w 8033654"/>
              <a:gd name="connsiteY38-1654" fmla="*/ 3168396 h 7031915"/>
              <a:gd name="connsiteX39-1655" fmla="*/ 115723 w 8033654"/>
              <a:gd name="connsiteY39-1656" fmla="*/ 3168396 h 7031915"/>
              <a:gd name="connsiteX40-1657" fmla="*/ 1508796 w 8033654"/>
              <a:gd name="connsiteY40-1658" fmla="*/ 382255 h 7031915"/>
              <a:gd name="connsiteX41-1659" fmla="*/ 1570174 w 8033654"/>
              <a:gd name="connsiteY41-1660" fmla="*/ 259499 h 7031915"/>
              <a:gd name="connsiteX42-1661" fmla="*/ 1642008 w 8033654"/>
              <a:gd name="connsiteY42-1662" fmla="*/ 172435 h 7031915"/>
              <a:gd name="connsiteX43-1663" fmla="*/ 1939656 w 8033654"/>
              <a:gd name="connsiteY43-1664" fmla="*/ 11959 h 7031915"/>
              <a:gd name="connsiteX44-1665" fmla="*/ 2058287 w 8033654"/>
              <a:gd name="connsiteY44-1666" fmla="*/ 0 h 7031915"/>
              <a:gd name="connsiteX0-1667" fmla="*/ 2058287 w 8033654"/>
              <a:gd name="connsiteY0-1668" fmla="*/ 0 h 7031915"/>
              <a:gd name="connsiteX1-1669" fmla="*/ 2058326 w 8033654"/>
              <a:gd name="connsiteY1-1670" fmla="*/ 0 h 7031915"/>
              <a:gd name="connsiteX2-1671" fmla="*/ 5971699 w 8033654"/>
              <a:gd name="connsiteY2-1672" fmla="*/ 0 h 7031915"/>
              <a:gd name="connsiteX3-1673" fmla="*/ 5971700 w 8033654"/>
              <a:gd name="connsiteY3-1674" fmla="*/ 0 h 7031915"/>
              <a:gd name="connsiteX4-1675" fmla="*/ 5971740 w 8033654"/>
              <a:gd name="connsiteY4-1676" fmla="*/ 0 h 7031915"/>
              <a:gd name="connsiteX5-1677" fmla="*/ 6090371 w 8033654"/>
              <a:gd name="connsiteY5-1678" fmla="*/ 11959 h 7031915"/>
              <a:gd name="connsiteX6-1679" fmla="*/ 6357004 w 8033654"/>
              <a:gd name="connsiteY6-1680" fmla="*/ 143562 h 7031915"/>
              <a:gd name="connsiteX7-1681" fmla="*/ 6421756 w 8033654"/>
              <a:gd name="connsiteY7-1682" fmla="*/ 209878 h 7031915"/>
              <a:gd name="connsiteX8-1683" fmla="*/ 6426018 w 8033654"/>
              <a:gd name="connsiteY8-1684" fmla="*/ 214243 h 7031915"/>
              <a:gd name="connsiteX9-1685" fmla="*/ 6463356 w 8033654"/>
              <a:gd name="connsiteY9-1686" fmla="*/ 268125 h 7031915"/>
              <a:gd name="connsiteX10-1687" fmla="*/ 7949332 w 8033654"/>
              <a:gd name="connsiteY10-1688" fmla="*/ 3216682 h 7031915"/>
              <a:gd name="connsiteX11-1689" fmla="*/ 7992299 w 8033654"/>
              <a:gd name="connsiteY11-1690" fmla="*/ 3302616 h 7031915"/>
              <a:gd name="connsiteX12-1691" fmla="*/ 8021693 w 8033654"/>
              <a:gd name="connsiteY12-1692" fmla="*/ 3397306 h 7031915"/>
              <a:gd name="connsiteX13-1693" fmla="*/ 8033654 w 8033654"/>
              <a:gd name="connsiteY13-1694" fmla="*/ 3515957 h 7031915"/>
              <a:gd name="connsiteX14-1695" fmla="*/ 8021693 w 8033654"/>
              <a:gd name="connsiteY14-1696" fmla="*/ 3634608 h 7031915"/>
              <a:gd name="connsiteX15-1697" fmla="*/ 7992299 w 8033654"/>
              <a:gd name="connsiteY15-1698" fmla="*/ 3729298 h 7031915"/>
              <a:gd name="connsiteX16-1699" fmla="*/ 7949332 w 8033654"/>
              <a:gd name="connsiteY16-1700" fmla="*/ 3815232 h 7031915"/>
              <a:gd name="connsiteX17-1701" fmla="*/ 6535055 w 8033654"/>
              <a:gd name="connsiteY17-1702" fmla="*/ 6638796 h 7031915"/>
              <a:gd name="connsiteX18-1703" fmla="*/ 6482456 w 8033654"/>
              <a:gd name="connsiteY18-1704" fmla="*/ 6736229 h 7031915"/>
              <a:gd name="connsiteX19-1705" fmla="*/ 6090371 w 8033654"/>
              <a:gd name="connsiteY19-1706" fmla="*/ 7019956 h 7031915"/>
              <a:gd name="connsiteX20-1707" fmla="*/ 5971740 w 8033654"/>
              <a:gd name="connsiteY20-1708" fmla="*/ 7031915 h 7031915"/>
              <a:gd name="connsiteX21-1709" fmla="*/ 5971700 w 8033654"/>
              <a:gd name="connsiteY21-1710" fmla="*/ 7031915 h 7031915"/>
              <a:gd name="connsiteX22-1711" fmla="*/ 2058326 w 8033654"/>
              <a:gd name="connsiteY22-1712" fmla="*/ 7031915 h 7031915"/>
              <a:gd name="connsiteX23-1713" fmla="*/ 2058326 w 8033654"/>
              <a:gd name="connsiteY23-1714" fmla="*/ 7031915 h 7031915"/>
              <a:gd name="connsiteX24-1715" fmla="*/ 2058286 w 8033654"/>
              <a:gd name="connsiteY24-1716" fmla="*/ 7031915 h 7031915"/>
              <a:gd name="connsiteX25-1717" fmla="*/ 1939655 w 8033654"/>
              <a:gd name="connsiteY25-1718" fmla="*/ 7019956 h 7031915"/>
              <a:gd name="connsiteX26-1719" fmla="*/ 1642007 w 8033654"/>
              <a:gd name="connsiteY26-1720" fmla="*/ 6859480 h 7031915"/>
              <a:gd name="connsiteX27-1721" fmla="*/ 1570173 w 8033654"/>
              <a:gd name="connsiteY27-1722" fmla="*/ 6772417 h 7031915"/>
              <a:gd name="connsiteX28-1723" fmla="*/ 1508795 w 8033654"/>
              <a:gd name="connsiteY28-1724" fmla="*/ 6649661 h 7031915"/>
              <a:gd name="connsiteX29-1725" fmla="*/ 1508794 w 8033654"/>
              <a:gd name="connsiteY29-1726" fmla="*/ 6649657 h 7031915"/>
              <a:gd name="connsiteX30-1727" fmla="*/ 115723 w 8033654"/>
              <a:gd name="connsiteY30-1728" fmla="*/ 3863519 h 7031915"/>
              <a:gd name="connsiteX31-1729" fmla="*/ 115722 w 8033654"/>
              <a:gd name="connsiteY31-1730" fmla="*/ 3863518 h 7031915"/>
              <a:gd name="connsiteX32-1731" fmla="*/ 29470 w 8033654"/>
              <a:gd name="connsiteY32-1732" fmla="*/ 3691014 h 7031915"/>
              <a:gd name="connsiteX33-1733" fmla="*/ 11962 w 8033654"/>
              <a:gd name="connsiteY33-1734" fmla="*/ 3634608 h 7031915"/>
              <a:gd name="connsiteX34-1735" fmla="*/ 0 w 8033654"/>
              <a:gd name="connsiteY34-1736" fmla="*/ 3515957 h 7031915"/>
              <a:gd name="connsiteX35-1737" fmla="*/ 11962 w 8033654"/>
              <a:gd name="connsiteY35-1738" fmla="*/ 3397306 h 7031915"/>
              <a:gd name="connsiteX36-1739" fmla="*/ 29470 w 8033654"/>
              <a:gd name="connsiteY36-1740" fmla="*/ 3340901 h 7031915"/>
              <a:gd name="connsiteX37-1741" fmla="*/ 115722 w 8033654"/>
              <a:gd name="connsiteY37-1742" fmla="*/ 3168396 h 7031915"/>
              <a:gd name="connsiteX38-1743" fmla="*/ 115723 w 8033654"/>
              <a:gd name="connsiteY38-1744" fmla="*/ 3168396 h 7031915"/>
              <a:gd name="connsiteX39-1745" fmla="*/ 1508796 w 8033654"/>
              <a:gd name="connsiteY39-1746" fmla="*/ 382255 h 7031915"/>
              <a:gd name="connsiteX40-1747" fmla="*/ 1570174 w 8033654"/>
              <a:gd name="connsiteY40-1748" fmla="*/ 259499 h 7031915"/>
              <a:gd name="connsiteX41-1749" fmla="*/ 1642008 w 8033654"/>
              <a:gd name="connsiteY41-1750" fmla="*/ 172435 h 7031915"/>
              <a:gd name="connsiteX42-1751" fmla="*/ 1939656 w 8033654"/>
              <a:gd name="connsiteY42-1752" fmla="*/ 11959 h 7031915"/>
              <a:gd name="connsiteX43-1753" fmla="*/ 2058287 w 8033654"/>
              <a:gd name="connsiteY43-1754" fmla="*/ 0 h 7031915"/>
              <a:gd name="connsiteX0-1755" fmla="*/ 2058287 w 8033654"/>
              <a:gd name="connsiteY0-1756" fmla="*/ 0 h 7031915"/>
              <a:gd name="connsiteX1-1757" fmla="*/ 2058326 w 8033654"/>
              <a:gd name="connsiteY1-1758" fmla="*/ 0 h 7031915"/>
              <a:gd name="connsiteX2-1759" fmla="*/ 5971699 w 8033654"/>
              <a:gd name="connsiteY2-1760" fmla="*/ 0 h 7031915"/>
              <a:gd name="connsiteX3-1761" fmla="*/ 5971700 w 8033654"/>
              <a:gd name="connsiteY3-1762" fmla="*/ 0 h 7031915"/>
              <a:gd name="connsiteX4-1763" fmla="*/ 5971740 w 8033654"/>
              <a:gd name="connsiteY4-1764" fmla="*/ 0 h 7031915"/>
              <a:gd name="connsiteX5-1765" fmla="*/ 6090371 w 8033654"/>
              <a:gd name="connsiteY5-1766" fmla="*/ 11959 h 7031915"/>
              <a:gd name="connsiteX6-1767" fmla="*/ 6357004 w 8033654"/>
              <a:gd name="connsiteY6-1768" fmla="*/ 143562 h 7031915"/>
              <a:gd name="connsiteX7-1769" fmla="*/ 6421756 w 8033654"/>
              <a:gd name="connsiteY7-1770" fmla="*/ 209878 h 7031915"/>
              <a:gd name="connsiteX8-1771" fmla="*/ 6426018 w 8033654"/>
              <a:gd name="connsiteY8-1772" fmla="*/ 214243 h 7031915"/>
              <a:gd name="connsiteX9-1773" fmla="*/ 6463356 w 8033654"/>
              <a:gd name="connsiteY9-1774" fmla="*/ 268125 h 7031915"/>
              <a:gd name="connsiteX10-1775" fmla="*/ 7949332 w 8033654"/>
              <a:gd name="connsiteY10-1776" fmla="*/ 3216682 h 7031915"/>
              <a:gd name="connsiteX11-1777" fmla="*/ 7992299 w 8033654"/>
              <a:gd name="connsiteY11-1778" fmla="*/ 3302616 h 7031915"/>
              <a:gd name="connsiteX12-1779" fmla="*/ 8021693 w 8033654"/>
              <a:gd name="connsiteY12-1780" fmla="*/ 3397306 h 7031915"/>
              <a:gd name="connsiteX13-1781" fmla="*/ 8033654 w 8033654"/>
              <a:gd name="connsiteY13-1782" fmla="*/ 3515957 h 7031915"/>
              <a:gd name="connsiteX14-1783" fmla="*/ 8021693 w 8033654"/>
              <a:gd name="connsiteY14-1784" fmla="*/ 3634608 h 7031915"/>
              <a:gd name="connsiteX15-1785" fmla="*/ 7992299 w 8033654"/>
              <a:gd name="connsiteY15-1786" fmla="*/ 3729298 h 7031915"/>
              <a:gd name="connsiteX16-1787" fmla="*/ 7949332 w 8033654"/>
              <a:gd name="connsiteY16-1788" fmla="*/ 3815232 h 7031915"/>
              <a:gd name="connsiteX17-1789" fmla="*/ 6482456 w 8033654"/>
              <a:gd name="connsiteY17-1790" fmla="*/ 6736229 h 7031915"/>
              <a:gd name="connsiteX18-1791" fmla="*/ 6090371 w 8033654"/>
              <a:gd name="connsiteY18-1792" fmla="*/ 7019956 h 7031915"/>
              <a:gd name="connsiteX19-1793" fmla="*/ 5971740 w 8033654"/>
              <a:gd name="connsiteY19-1794" fmla="*/ 7031915 h 7031915"/>
              <a:gd name="connsiteX20-1795" fmla="*/ 5971700 w 8033654"/>
              <a:gd name="connsiteY20-1796" fmla="*/ 7031915 h 7031915"/>
              <a:gd name="connsiteX21-1797" fmla="*/ 2058326 w 8033654"/>
              <a:gd name="connsiteY21-1798" fmla="*/ 7031915 h 7031915"/>
              <a:gd name="connsiteX22-1799" fmla="*/ 2058326 w 8033654"/>
              <a:gd name="connsiteY22-1800" fmla="*/ 7031915 h 7031915"/>
              <a:gd name="connsiteX23-1801" fmla="*/ 2058286 w 8033654"/>
              <a:gd name="connsiteY23-1802" fmla="*/ 7031915 h 7031915"/>
              <a:gd name="connsiteX24-1803" fmla="*/ 1939655 w 8033654"/>
              <a:gd name="connsiteY24-1804" fmla="*/ 7019956 h 7031915"/>
              <a:gd name="connsiteX25-1805" fmla="*/ 1642007 w 8033654"/>
              <a:gd name="connsiteY25-1806" fmla="*/ 6859480 h 7031915"/>
              <a:gd name="connsiteX26-1807" fmla="*/ 1570173 w 8033654"/>
              <a:gd name="connsiteY26-1808" fmla="*/ 6772417 h 7031915"/>
              <a:gd name="connsiteX27-1809" fmla="*/ 1508795 w 8033654"/>
              <a:gd name="connsiteY27-1810" fmla="*/ 6649661 h 7031915"/>
              <a:gd name="connsiteX28-1811" fmla="*/ 1508794 w 8033654"/>
              <a:gd name="connsiteY28-1812" fmla="*/ 6649657 h 7031915"/>
              <a:gd name="connsiteX29-1813" fmla="*/ 115723 w 8033654"/>
              <a:gd name="connsiteY29-1814" fmla="*/ 3863519 h 7031915"/>
              <a:gd name="connsiteX30-1815" fmla="*/ 115722 w 8033654"/>
              <a:gd name="connsiteY30-1816" fmla="*/ 3863518 h 7031915"/>
              <a:gd name="connsiteX31-1817" fmla="*/ 29470 w 8033654"/>
              <a:gd name="connsiteY31-1818" fmla="*/ 3691014 h 7031915"/>
              <a:gd name="connsiteX32-1819" fmla="*/ 11962 w 8033654"/>
              <a:gd name="connsiteY32-1820" fmla="*/ 3634608 h 7031915"/>
              <a:gd name="connsiteX33-1821" fmla="*/ 0 w 8033654"/>
              <a:gd name="connsiteY33-1822" fmla="*/ 3515957 h 7031915"/>
              <a:gd name="connsiteX34-1823" fmla="*/ 11962 w 8033654"/>
              <a:gd name="connsiteY34-1824" fmla="*/ 3397306 h 7031915"/>
              <a:gd name="connsiteX35-1825" fmla="*/ 29470 w 8033654"/>
              <a:gd name="connsiteY35-1826" fmla="*/ 3340901 h 7031915"/>
              <a:gd name="connsiteX36-1827" fmla="*/ 115722 w 8033654"/>
              <a:gd name="connsiteY36-1828" fmla="*/ 3168396 h 7031915"/>
              <a:gd name="connsiteX37-1829" fmla="*/ 115723 w 8033654"/>
              <a:gd name="connsiteY37-1830" fmla="*/ 3168396 h 7031915"/>
              <a:gd name="connsiteX38-1831" fmla="*/ 1508796 w 8033654"/>
              <a:gd name="connsiteY38-1832" fmla="*/ 382255 h 7031915"/>
              <a:gd name="connsiteX39-1833" fmla="*/ 1570174 w 8033654"/>
              <a:gd name="connsiteY39-1834" fmla="*/ 259499 h 7031915"/>
              <a:gd name="connsiteX40-1835" fmla="*/ 1642008 w 8033654"/>
              <a:gd name="connsiteY40-1836" fmla="*/ 172435 h 7031915"/>
              <a:gd name="connsiteX41-1837" fmla="*/ 1939656 w 8033654"/>
              <a:gd name="connsiteY41-1838" fmla="*/ 11959 h 7031915"/>
              <a:gd name="connsiteX42-1839" fmla="*/ 2058287 w 8033654"/>
              <a:gd name="connsiteY42-1840" fmla="*/ 0 h 7031915"/>
              <a:gd name="connsiteX0-1841" fmla="*/ 2058287 w 8033654"/>
              <a:gd name="connsiteY0-1842" fmla="*/ 0 h 7031915"/>
              <a:gd name="connsiteX1-1843" fmla="*/ 2058326 w 8033654"/>
              <a:gd name="connsiteY1-1844" fmla="*/ 0 h 7031915"/>
              <a:gd name="connsiteX2-1845" fmla="*/ 5971699 w 8033654"/>
              <a:gd name="connsiteY2-1846" fmla="*/ 0 h 7031915"/>
              <a:gd name="connsiteX3-1847" fmla="*/ 5971700 w 8033654"/>
              <a:gd name="connsiteY3-1848" fmla="*/ 0 h 7031915"/>
              <a:gd name="connsiteX4-1849" fmla="*/ 5971740 w 8033654"/>
              <a:gd name="connsiteY4-1850" fmla="*/ 0 h 7031915"/>
              <a:gd name="connsiteX5-1851" fmla="*/ 6090371 w 8033654"/>
              <a:gd name="connsiteY5-1852" fmla="*/ 11959 h 7031915"/>
              <a:gd name="connsiteX6-1853" fmla="*/ 6357004 w 8033654"/>
              <a:gd name="connsiteY6-1854" fmla="*/ 143562 h 7031915"/>
              <a:gd name="connsiteX7-1855" fmla="*/ 6421756 w 8033654"/>
              <a:gd name="connsiteY7-1856" fmla="*/ 209878 h 7031915"/>
              <a:gd name="connsiteX8-1857" fmla="*/ 6426018 w 8033654"/>
              <a:gd name="connsiteY8-1858" fmla="*/ 214243 h 7031915"/>
              <a:gd name="connsiteX9-1859" fmla="*/ 7949332 w 8033654"/>
              <a:gd name="connsiteY9-1860" fmla="*/ 3216682 h 7031915"/>
              <a:gd name="connsiteX10-1861" fmla="*/ 7992299 w 8033654"/>
              <a:gd name="connsiteY10-1862" fmla="*/ 3302616 h 7031915"/>
              <a:gd name="connsiteX11-1863" fmla="*/ 8021693 w 8033654"/>
              <a:gd name="connsiteY11-1864" fmla="*/ 3397306 h 7031915"/>
              <a:gd name="connsiteX12-1865" fmla="*/ 8033654 w 8033654"/>
              <a:gd name="connsiteY12-1866" fmla="*/ 3515957 h 7031915"/>
              <a:gd name="connsiteX13-1867" fmla="*/ 8021693 w 8033654"/>
              <a:gd name="connsiteY13-1868" fmla="*/ 3634608 h 7031915"/>
              <a:gd name="connsiteX14-1869" fmla="*/ 7992299 w 8033654"/>
              <a:gd name="connsiteY14-1870" fmla="*/ 3729298 h 7031915"/>
              <a:gd name="connsiteX15-1871" fmla="*/ 7949332 w 8033654"/>
              <a:gd name="connsiteY15-1872" fmla="*/ 3815232 h 7031915"/>
              <a:gd name="connsiteX16-1873" fmla="*/ 6482456 w 8033654"/>
              <a:gd name="connsiteY16-1874" fmla="*/ 6736229 h 7031915"/>
              <a:gd name="connsiteX17-1875" fmla="*/ 6090371 w 8033654"/>
              <a:gd name="connsiteY17-1876" fmla="*/ 7019956 h 7031915"/>
              <a:gd name="connsiteX18-1877" fmla="*/ 5971740 w 8033654"/>
              <a:gd name="connsiteY18-1878" fmla="*/ 7031915 h 7031915"/>
              <a:gd name="connsiteX19-1879" fmla="*/ 5971700 w 8033654"/>
              <a:gd name="connsiteY19-1880" fmla="*/ 7031915 h 7031915"/>
              <a:gd name="connsiteX20-1881" fmla="*/ 2058326 w 8033654"/>
              <a:gd name="connsiteY20-1882" fmla="*/ 7031915 h 7031915"/>
              <a:gd name="connsiteX21-1883" fmla="*/ 2058326 w 8033654"/>
              <a:gd name="connsiteY21-1884" fmla="*/ 7031915 h 7031915"/>
              <a:gd name="connsiteX22-1885" fmla="*/ 2058286 w 8033654"/>
              <a:gd name="connsiteY22-1886" fmla="*/ 7031915 h 7031915"/>
              <a:gd name="connsiteX23-1887" fmla="*/ 1939655 w 8033654"/>
              <a:gd name="connsiteY23-1888" fmla="*/ 7019956 h 7031915"/>
              <a:gd name="connsiteX24-1889" fmla="*/ 1642007 w 8033654"/>
              <a:gd name="connsiteY24-1890" fmla="*/ 6859480 h 7031915"/>
              <a:gd name="connsiteX25-1891" fmla="*/ 1570173 w 8033654"/>
              <a:gd name="connsiteY25-1892" fmla="*/ 6772417 h 7031915"/>
              <a:gd name="connsiteX26-1893" fmla="*/ 1508795 w 8033654"/>
              <a:gd name="connsiteY26-1894" fmla="*/ 6649661 h 7031915"/>
              <a:gd name="connsiteX27-1895" fmla="*/ 1508794 w 8033654"/>
              <a:gd name="connsiteY27-1896" fmla="*/ 6649657 h 7031915"/>
              <a:gd name="connsiteX28-1897" fmla="*/ 115723 w 8033654"/>
              <a:gd name="connsiteY28-1898" fmla="*/ 3863519 h 7031915"/>
              <a:gd name="connsiteX29-1899" fmla="*/ 115722 w 8033654"/>
              <a:gd name="connsiteY29-1900" fmla="*/ 3863518 h 7031915"/>
              <a:gd name="connsiteX30-1901" fmla="*/ 29470 w 8033654"/>
              <a:gd name="connsiteY30-1902" fmla="*/ 3691014 h 7031915"/>
              <a:gd name="connsiteX31-1903" fmla="*/ 11962 w 8033654"/>
              <a:gd name="connsiteY31-1904" fmla="*/ 3634608 h 7031915"/>
              <a:gd name="connsiteX32-1905" fmla="*/ 0 w 8033654"/>
              <a:gd name="connsiteY32-1906" fmla="*/ 3515957 h 7031915"/>
              <a:gd name="connsiteX33-1907" fmla="*/ 11962 w 8033654"/>
              <a:gd name="connsiteY33-1908" fmla="*/ 3397306 h 7031915"/>
              <a:gd name="connsiteX34-1909" fmla="*/ 29470 w 8033654"/>
              <a:gd name="connsiteY34-1910" fmla="*/ 3340901 h 7031915"/>
              <a:gd name="connsiteX35-1911" fmla="*/ 115722 w 8033654"/>
              <a:gd name="connsiteY35-1912" fmla="*/ 3168396 h 7031915"/>
              <a:gd name="connsiteX36-1913" fmla="*/ 115723 w 8033654"/>
              <a:gd name="connsiteY36-1914" fmla="*/ 3168396 h 7031915"/>
              <a:gd name="connsiteX37-1915" fmla="*/ 1508796 w 8033654"/>
              <a:gd name="connsiteY37-1916" fmla="*/ 382255 h 7031915"/>
              <a:gd name="connsiteX38-1917" fmla="*/ 1570174 w 8033654"/>
              <a:gd name="connsiteY38-1918" fmla="*/ 259499 h 7031915"/>
              <a:gd name="connsiteX39-1919" fmla="*/ 1642008 w 8033654"/>
              <a:gd name="connsiteY39-1920" fmla="*/ 172435 h 7031915"/>
              <a:gd name="connsiteX40-1921" fmla="*/ 1939656 w 8033654"/>
              <a:gd name="connsiteY40-1922" fmla="*/ 11959 h 7031915"/>
              <a:gd name="connsiteX41-1923" fmla="*/ 2058287 w 8033654"/>
              <a:gd name="connsiteY41-1924" fmla="*/ 0 h 703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Lst>
            <a:rect l="l" t="t" r="r" b="b"/>
            <a:pathLst>
              <a:path w="8033654" h="7031915">
                <a:moveTo>
                  <a:pt x="2058287" y="0"/>
                </a:moveTo>
                <a:lnTo>
                  <a:pt x="2058326" y="0"/>
                </a:lnTo>
                <a:lnTo>
                  <a:pt x="5971699" y="0"/>
                </a:lnTo>
                <a:lnTo>
                  <a:pt x="5971700" y="0"/>
                </a:lnTo>
                <a:lnTo>
                  <a:pt x="5971740" y="0"/>
                </a:lnTo>
                <a:lnTo>
                  <a:pt x="6090371" y="11959"/>
                </a:lnTo>
                <a:cubicBezTo>
                  <a:pt x="6190975" y="32545"/>
                  <a:pt x="6282232" y="78792"/>
                  <a:pt x="6357004" y="143562"/>
                </a:cubicBezTo>
                <a:lnTo>
                  <a:pt x="6421756" y="209878"/>
                </a:lnTo>
                <a:lnTo>
                  <a:pt x="6426018" y="214243"/>
                </a:lnTo>
                <a:lnTo>
                  <a:pt x="7949332" y="3216682"/>
                </a:lnTo>
                <a:lnTo>
                  <a:pt x="7992299" y="3302616"/>
                </a:lnTo>
                <a:lnTo>
                  <a:pt x="8021693" y="3397306"/>
                </a:lnTo>
                <a:cubicBezTo>
                  <a:pt x="8029535" y="3435632"/>
                  <a:pt x="8033654" y="3475313"/>
                  <a:pt x="8033654" y="3515957"/>
                </a:cubicBezTo>
                <a:cubicBezTo>
                  <a:pt x="8033654" y="3556601"/>
                  <a:pt x="8029535" y="3596283"/>
                  <a:pt x="8021693" y="3634608"/>
                </a:cubicBezTo>
                <a:lnTo>
                  <a:pt x="7992299" y="3729298"/>
                </a:lnTo>
                <a:lnTo>
                  <a:pt x="7949332" y="3815232"/>
                </a:lnTo>
                <a:lnTo>
                  <a:pt x="6482456" y="6736229"/>
                </a:lnTo>
                <a:cubicBezTo>
                  <a:pt x="6399753" y="6880056"/>
                  <a:pt x="6258044" y="6985646"/>
                  <a:pt x="6090371" y="7019956"/>
                </a:cubicBezTo>
                <a:lnTo>
                  <a:pt x="5971740" y="7031915"/>
                </a:lnTo>
                <a:lnTo>
                  <a:pt x="5971700" y="7031915"/>
                </a:lnTo>
                <a:lnTo>
                  <a:pt x="2058326" y="7031915"/>
                </a:lnTo>
                <a:lnTo>
                  <a:pt x="2058326" y="7031915"/>
                </a:lnTo>
                <a:lnTo>
                  <a:pt x="2058286" y="7031915"/>
                </a:lnTo>
                <a:lnTo>
                  <a:pt x="1939655" y="7019956"/>
                </a:lnTo>
                <a:cubicBezTo>
                  <a:pt x="1824680" y="6996429"/>
                  <a:pt x="1721912" y="6939386"/>
                  <a:pt x="1642007" y="6859480"/>
                </a:cubicBezTo>
                <a:lnTo>
                  <a:pt x="1570173" y="6772417"/>
                </a:lnTo>
                <a:lnTo>
                  <a:pt x="1508795" y="6649661"/>
                </a:lnTo>
                <a:cubicBezTo>
                  <a:pt x="1508795" y="6649660"/>
                  <a:pt x="1508794" y="6649658"/>
                  <a:pt x="1508794" y="6649657"/>
                </a:cubicBezTo>
                <a:lnTo>
                  <a:pt x="115723" y="3863519"/>
                </a:lnTo>
                <a:lnTo>
                  <a:pt x="115722" y="3863518"/>
                </a:lnTo>
                <a:lnTo>
                  <a:pt x="29470" y="3691014"/>
                </a:lnTo>
                <a:lnTo>
                  <a:pt x="11962" y="3634608"/>
                </a:lnTo>
                <a:cubicBezTo>
                  <a:pt x="4119" y="3596283"/>
                  <a:pt x="0" y="3556601"/>
                  <a:pt x="0" y="3515957"/>
                </a:cubicBezTo>
                <a:cubicBezTo>
                  <a:pt x="0" y="3475313"/>
                  <a:pt x="4119" y="3435632"/>
                  <a:pt x="11962" y="3397306"/>
                </a:cubicBezTo>
                <a:lnTo>
                  <a:pt x="29470" y="3340901"/>
                </a:lnTo>
                <a:lnTo>
                  <a:pt x="115722" y="3168396"/>
                </a:lnTo>
                <a:lnTo>
                  <a:pt x="115723" y="3168396"/>
                </a:lnTo>
                <a:lnTo>
                  <a:pt x="1508796" y="382255"/>
                </a:lnTo>
                <a:lnTo>
                  <a:pt x="1570174" y="259499"/>
                </a:lnTo>
                <a:lnTo>
                  <a:pt x="1642008" y="172435"/>
                </a:lnTo>
                <a:cubicBezTo>
                  <a:pt x="1721913" y="92530"/>
                  <a:pt x="1824680" y="35486"/>
                  <a:pt x="1939656" y="11959"/>
                </a:cubicBezTo>
                <a:lnTo>
                  <a:pt x="2058287" y="0"/>
                </a:lnTo>
                <a:close/>
              </a:path>
            </a:pathLst>
          </a:custGeom>
          <a:noFill/>
          <a:ln w="12700">
            <a:solidFill>
              <a:schemeClr val="bg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 name="任意多边形: 形状 24"/>
          <p:cNvSpPr/>
          <p:nvPr/>
        </p:nvSpPr>
        <p:spPr>
          <a:xfrm rot="5400000">
            <a:off x="8862924" y="1336406"/>
            <a:ext cx="1826555" cy="1598794"/>
          </a:xfrm>
          <a:custGeom>
            <a:avLst/>
            <a:gdLst>
              <a:gd name="connsiteX0" fmla="*/ 6552162 w 8033654"/>
              <a:gd name="connsiteY0" fmla="*/ 494730 h 7031915"/>
              <a:gd name="connsiteX1" fmla="*/ 6555365 w 8033654"/>
              <a:gd name="connsiteY1" fmla="*/ 531027 h 7031915"/>
              <a:gd name="connsiteX2" fmla="*/ 6556798 w 8033654"/>
              <a:gd name="connsiteY2" fmla="*/ 533489 h 7031915"/>
              <a:gd name="connsiteX3" fmla="*/ 6555247 w 8033654"/>
              <a:gd name="connsiteY3" fmla="*/ 510071 h 7031915"/>
              <a:gd name="connsiteX4" fmla="*/ 6529086 w 8033654"/>
              <a:gd name="connsiteY4" fmla="*/ 402424 h 7031915"/>
              <a:gd name="connsiteX5" fmla="*/ 6546753 w 8033654"/>
              <a:gd name="connsiteY5" fmla="*/ 467828 h 7031915"/>
              <a:gd name="connsiteX6" fmla="*/ 6540064 w 8033654"/>
              <a:gd name="connsiteY6" fmla="*/ 434562 h 7031915"/>
              <a:gd name="connsiteX7" fmla="*/ 6482461 w 8033654"/>
              <a:gd name="connsiteY7" fmla="*/ 295697 h 7031915"/>
              <a:gd name="connsiteX8" fmla="*/ 6520430 w 8033654"/>
              <a:gd name="connsiteY8" fmla="*/ 377086 h 7031915"/>
              <a:gd name="connsiteX9" fmla="*/ 6515577 w 8033654"/>
              <a:gd name="connsiteY9" fmla="*/ 362878 h 7031915"/>
              <a:gd name="connsiteX10" fmla="*/ 2058287 w 8033654"/>
              <a:gd name="connsiteY10" fmla="*/ 0 h 7031915"/>
              <a:gd name="connsiteX11" fmla="*/ 2058326 w 8033654"/>
              <a:gd name="connsiteY11" fmla="*/ 0 h 7031915"/>
              <a:gd name="connsiteX12" fmla="*/ 5971699 w 8033654"/>
              <a:gd name="connsiteY12" fmla="*/ 0 h 7031915"/>
              <a:gd name="connsiteX13" fmla="*/ 5971700 w 8033654"/>
              <a:gd name="connsiteY13" fmla="*/ 0 h 7031915"/>
              <a:gd name="connsiteX14" fmla="*/ 5971740 w 8033654"/>
              <a:gd name="connsiteY14" fmla="*/ 0 h 7031915"/>
              <a:gd name="connsiteX15" fmla="*/ 6090371 w 8033654"/>
              <a:gd name="connsiteY15" fmla="*/ 11959 h 7031915"/>
              <a:gd name="connsiteX16" fmla="*/ 6357004 w 8033654"/>
              <a:gd name="connsiteY16" fmla="*/ 143562 h 7031915"/>
              <a:gd name="connsiteX17" fmla="*/ 6421756 w 8033654"/>
              <a:gd name="connsiteY17" fmla="*/ 209878 h 7031915"/>
              <a:gd name="connsiteX18" fmla="*/ 6426018 w 8033654"/>
              <a:gd name="connsiteY18" fmla="*/ 214243 h 7031915"/>
              <a:gd name="connsiteX19" fmla="*/ 6463356 w 8033654"/>
              <a:gd name="connsiteY19" fmla="*/ 268125 h 7031915"/>
              <a:gd name="connsiteX20" fmla="*/ 6480094 w 8033654"/>
              <a:gd name="connsiteY20" fmla="*/ 292278 h 7031915"/>
              <a:gd name="connsiteX21" fmla="*/ 6490605 w 8033654"/>
              <a:gd name="connsiteY21" fmla="*/ 298322 h 7031915"/>
              <a:gd name="connsiteX22" fmla="*/ 7949332 w 8033654"/>
              <a:gd name="connsiteY22" fmla="*/ 3216682 h 7031915"/>
              <a:gd name="connsiteX23" fmla="*/ 7992299 w 8033654"/>
              <a:gd name="connsiteY23" fmla="*/ 3302616 h 7031915"/>
              <a:gd name="connsiteX24" fmla="*/ 8021693 w 8033654"/>
              <a:gd name="connsiteY24" fmla="*/ 3397306 h 7031915"/>
              <a:gd name="connsiteX25" fmla="*/ 8033654 w 8033654"/>
              <a:gd name="connsiteY25" fmla="*/ 3515957 h 7031915"/>
              <a:gd name="connsiteX26" fmla="*/ 8021693 w 8033654"/>
              <a:gd name="connsiteY26" fmla="*/ 3634608 h 7031915"/>
              <a:gd name="connsiteX27" fmla="*/ 7992299 w 8033654"/>
              <a:gd name="connsiteY27" fmla="*/ 3729298 h 7031915"/>
              <a:gd name="connsiteX28" fmla="*/ 7949332 w 8033654"/>
              <a:gd name="connsiteY28" fmla="*/ 3815232 h 7031915"/>
              <a:gd name="connsiteX29" fmla="*/ 6535055 w 8033654"/>
              <a:gd name="connsiteY29" fmla="*/ 6638796 h 7031915"/>
              <a:gd name="connsiteX30" fmla="*/ 6524461 w 8033654"/>
              <a:gd name="connsiteY30" fmla="*/ 6646190 h 7031915"/>
              <a:gd name="connsiteX31" fmla="*/ 6482456 w 8033654"/>
              <a:gd name="connsiteY31" fmla="*/ 6736229 h 7031915"/>
              <a:gd name="connsiteX32" fmla="*/ 6090371 w 8033654"/>
              <a:gd name="connsiteY32" fmla="*/ 7019956 h 7031915"/>
              <a:gd name="connsiteX33" fmla="*/ 5971740 w 8033654"/>
              <a:gd name="connsiteY33" fmla="*/ 7031915 h 7031915"/>
              <a:gd name="connsiteX34" fmla="*/ 5971700 w 8033654"/>
              <a:gd name="connsiteY34" fmla="*/ 7031915 h 7031915"/>
              <a:gd name="connsiteX35" fmla="*/ 2058326 w 8033654"/>
              <a:gd name="connsiteY35" fmla="*/ 7031915 h 7031915"/>
              <a:gd name="connsiteX36" fmla="*/ 2176958 w 8033654"/>
              <a:gd name="connsiteY36" fmla="*/ 7019956 h 7031915"/>
              <a:gd name="connsiteX37" fmla="*/ 2363588 w 8033654"/>
              <a:gd name="connsiteY37" fmla="*/ 6946684 h 7031915"/>
              <a:gd name="connsiteX38" fmla="*/ 2418335 w 8033654"/>
              <a:gd name="connsiteY38" fmla="*/ 6906767 h 7031915"/>
              <a:gd name="connsiteX39" fmla="*/ 2418334 w 8033654"/>
              <a:gd name="connsiteY39" fmla="*/ 6906767 h 7031915"/>
              <a:gd name="connsiteX40" fmla="*/ 2363588 w 8033654"/>
              <a:gd name="connsiteY40" fmla="*/ 6946684 h 7031915"/>
              <a:gd name="connsiteX41" fmla="*/ 2176957 w 8033654"/>
              <a:gd name="connsiteY41" fmla="*/ 7019956 h 7031915"/>
              <a:gd name="connsiteX42" fmla="*/ 2058326 w 8033654"/>
              <a:gd name="connsiteY42" fmla="*/ 7031915 h 7031915"/>
              <a:gd name="connsiteX43" fmla="*/ 2058286 w 8033654"/>
              <a:gd name="connsiteY43" fmla="*/ 7031915 h 7031915"/>
              <a:gd name="connsiteX44" fmla="*/ 1939655 w 8033654"/>
              <a:gd name="connsiteY44" fmla="*/ 7019956 h 7031915"/>
              <a:gd name="connsiteX45" fmla="*/ 1642007 w 8033654"/>
              <a:gd name="connsiteY45" fmla="*/ 6859480 h 7031915"/>
              <a:gd name="connsiteX46" fmla="*/ 1570173 w 8033654"/>
              <a:gd name="connsiteY46" fmla="*/ 6772417 h 7031915"/>
              <a:gd name="connsiteX47" fmla="*/ 1508795 w 8033654"/>
              <a:gd name="connsiteY47" fmla="*/ 6649661 h 7031915"/>
              <a:gd name="connsiteX48" fmla="*/ 1508794 w 8033654"/>
              <a:gd name="connsiteY48" fmla="*/ 6649657 h 7031915"/>
              <a:gd name="connsiteX49" fmla="*/ 115723 w 8033654"/>
              <a:gd name="connsiteY49" fmla="*/ 3863519 h 7031915"/>
              <a:gd name="connsiteX50" fmla="*/ 115722 w 8033654"/>
              <a:gd name="connsiteY50" fmla="*/ 3863518 h 7031915"/>
              <a:gd name="connsiteX51" fmla="*/ 29470 w 8033654"/>
              <a:gd name="connsiteY51" fmla="*/ 3691014 h 7031915"/>
              <a:gd name="connsiteX52" fmla="*/ 11962 w 8033654"/>
              <a:gd name="connsiteY52" fmla="*/ 3634608 h 7031915"/>
              <a:gd name="connsiteX53" fmla="*/ 0 w 8033654"/>
              <a:gd name="connsiteY53" fmla="*/ 3515957 h 7031915"/>
              <a:gd name="connsiteX54" fmla="*/ 11962 w 8033654"/>
              <a:gd name="connsiteY54" fmla="*/ 3397306 h 7031915"/>
              <a:gd name="connsiteX55" fmla="*/ 29470 w 8033654"/>
              <a:gd name="connsiteY55" fmla="*/ 3340901 h 7031915"/>
              <a:gd name="connsiteX56" fmla="*/ 115722 w 8033654"/>
              <a:gd name="connsiteY56" fmla="*/ 3168396 h 7031915"/>
              <a:gd name="connsiteX57" fmla="*/ 115723 w 8033654"/>
              <a:gd name="connsiteY57" fmla="*/ 3168396 h 7031915"/>
              <a:gd name="connsiteX58" fmla="*/ 1508796 w 8033654"/>
              <a:gd name="connsiteY58" fmla="*/ 382255 h 7031915"/>
              <a:gd name="connsiteX59" fmla="*/ 1570174 w 8033654"/>
              <a:gd name="connsiteY59" fmla="*/ 259499 h 7031915"/>
              <a:gd name="connsiteX60" fmla="*/ 1642008 w 8033654"/>
              <a:gd name="connsiteY60" fmla="*/ 172435 h 7031915"/>
              <a:gd name="connsiteX61" fmla="*/ 1939656 w 8033654"/>
              <a:gd name="connsiteY61" fmla="*/ 11959 h 7031915"/>
              <a:gd name="connsiteX0-1" fmla="*/ 6552162 w 8033654"/>
              <a:gd name="connsiteY0-2" fmla="*/ 494730 h 7031915"/>
              <a:gd name="connsiteX1-3" fmla="*/ 6555365 w 8033654"/>
              <a:gd name="connsiteY1-4" fmla="*/ 531027 h 7031915"/>
              <a:gd name="connsiteX2-5" fmla="*/ 6556798 w 8033654"/>
              <a:gd name="connsiteY2-6" fmla="*/ 533489 h 7031915"/>
              <a:gd name="connsiteX3-7" fmla="*/ 6555247 w 8033654"/>
              <a:gd name="connsiteY3-8" fmla="*/ 510071 h 7031915"/>
              <a:gd name="connsiteX4-9" fmla="*/ 6552162 w 8033654"/>
              <a:gd name="connsiteY4-10" fmla="*/ 494730 h 7031915"/>
              <a:gd name="connsiteX5-11" fmla="*/ 6529086 w 8033654"/>
              <a:gd name="connsiteY5-12" fmla="*/ 402424 h 7031915"/>
              <a:gd name="connsiteX6-13" fmla="*/ 6546753 w 8033654"/>
              <a:gd name="connsiteY6-14" fmla="*/ 467828 h 7031915"/>
              <a:gd name="connsiteX7-15" fmla="*/ 6540064 w 8033654"/>
              <a:gd name="connsiteY7-16" fmla="*/ 434562 h 7031915"/>
              <a:gd name="connsiteX8-17" fmla="*/ 6529086 w 8033654"/>
              <a:gd name="connsiteY8-18" fmla="*/ 402424 h 7031915"/>
              <a:gd name="connsiteX9-19" fmla="*/ 6482461 w 8033654"/>
              <a:gd name="connsiteY9-20" fmla="*/ 295697 h 7031915"/>
              <a:gd name="connsiteX10-21" fmla="*/ 6520430 w 8033654"/>
              <a:gd name="connsiteY10-22" fmla="*/ 377086 h 7031915"/>
              <a:gd name="connsiteX11-23" fmla="*/ 6515577 w 8033654"/>
              <a:gd name="connsiteY11-24" fmla="*/ 362878 h 7031915"/>
              <a:gd name="connsiteX12-25" fmla="*/ 6482461 w 8033654"/>
              <a:gd name="connsiteY12-26" fmla="*/ 295697 h 7031915"/>
              <a:gd name="connsiteX13-27" fmla="*/ 2058287 w 8033654"/>
              <a:gd name="connsiteY13-28" fmla="*/ 0 h 7031915"/>
              <a:gd name="connsiteX14-29" fmla="*/ 2058326 w 8033654"/>
              <a:gd name="connsiteY14-30" fmla="*/ 0 h 7031915"/>
              <a:gd name="connsiteX15-31" fmla="*/ 5971699 w 8033654"/>
              <a:gd name="connsiteY15-32" fmla="*/ 0 h 7031915"/>
              <a:gd name="connsiteX16-33" fmla="*/ 5971700 w 8033654"/>
              <a:gd name="connsiteY16-34" fmla="*/ 0 h 7031915"/>
              <a:gd name="connsiteX17-35" fmla="*/ 5971740 w 8033654"/>
              <a:gd name="connsiteY17-36" fmla="*/ 0 h 7031915"/>
              <a:gd name="connsiteX18-37" fmla="*/ 6090371 w 8033654"/>
              <a:gd name="connsiteY18-38" fmla="*/ 11959 h 7031915"/>
              <a:gd name="connsiteX19-39" fmla="*/ 6357004 w 8033654"/>
              <a:gd name="connsiteY19-40" fmla="*/ 143562 h 7031915"/>
              <a:gd name="connsiteX20-41" fmla="*/ 6421756 w 8033654"/>
              <a:gd name="connsiteY20-42" fmla="*/ 209878 h 7031915"/>
              <a:gd name="connsiteX21-43" fmla="*/ 6426018 w 8033654"/>
              <a:gd name="connsiteY21-44" fmla="*/ 214243 h 7031915"/>
              <a:gd name="connsiteX22-45" fmla="*/ 6463356 w 8033654"/>
              <a:gd name="connsiteY22-46" fmla="*/ 268125 h 7031915"/>
              <a:gd name="connsiteX23-47" fmla="*/ 6480094 w 8033654"/>
              <a:gd name="connsiteY23-48" fmla="*/ 292278 h 7031915"/>
              <a:gd name="connsiteX24-49" fmla="*/ 6490605 w 8033654"/>
              <a:gd name="connsiteY24-50" fmla="*/ 298322 h 7031915"/>
              <a:gd name="connsiteX25-51" fmla="*/ 7949332 w 8033654"/>
              <a:gd name="connsiteY25-52" fmla="*/ 3216682 h 7031915"/>
              <a:gd name="connsiteX26-53" fmla="*/ 7992299 w 8033654"/>
              <a:gd name="connsiteY26-54" fmla="*/ 3302616 h 7031915"/>
              <a:gd name="connsiteX27-55" fmla="*/ 8021693 w 8033654"/>
              <a:gd name="connsiteY27-56" fmla="*/ 3397306 h 7031915"/>
              <a:gd name="connsiteX28-57" fmla="*/ 8033654 w 8033654"/>
              <a:gd name="connsiteY28-58" fmla="*/ 3515957 h 7031915"/>
              <a:gd name="connsiteX29-59" fmla="*/ 8021693 w 8033654"/>
              <a:gd name="connsiteY29-60" fmla="*/ 3634608 h 7031915"/>
              <a:gd name="connsiteX30-61" fmla="*/ 7992299 w 8033654"/>
              <a:gd name="connsiteY30-62" fmla="*/ 3729298 h 7031915"/>
              <a:gd name="connsiteX31-63" fmla="*/ 7949332 w 8033654"/>
              <a:gd name="connsiteY31-64" fmla="*/ 3815232 h 7031915"/>
              <a:gd name="connsiteX32-65" fmla="*/ 6535055 w 8033654"/>
              <a:gd name="connsiteY32-66" fmla="*/ 6638796 h 7031915"/>
              <a:gd name="connsiteX33-67" fmla="*/ 6524461 w 8033654"/>
              <a:gd name="connsiteY33-68" fmla="*/ 6646190 h 7031915"/>
              <a:gd name="connsiteX34-69" fmla="*/ 6482456 w 8033654"/>
              <a:gd name="connsiteY34-70" fmla="*/ 6736229 h 7031915"/>
              <a:gd name="connsiteX35-71" fmla="*/ 6090371 w 8033654"/>
              <a:gd name="connsiteY35-72" fmla="*/ 7019956 h 7031915"/>
              <a:gd name="connsiteX36-73" fmla="*/ 5971740 w 8033654"/>
              <a:gd name="connsiteY36-74" fmla="*/ 7031915 h 7031915"/>
              <a:gd name="connsiteX37-75" fmla="*/ 5971700 w 8033654"/>
              <a:gd name="connsiteY37-76" fmla="*/ 7031915 h 7031915"/>
              <a:gd name="connsiteX38-77" fmla="*/ 2058326 w 8033654"/>
              <a:gd name="connsiteY38-78" fmla="*/ 7031915 h 7031915"/>
              <a:gd name="connsiteX39-79" fmla="*/ 2176958 w 8033654"/>
              <a:gd name="connsiteY39-80" fmla="*/ 7019956 h 7031915"/>
              <a:gd name="connsiteX40-81" fmla="*/ 2363588 w 8033654"/>
              <a:gd name="connsiteY40-82" fmla="*/ 6946684 h 7031915"/>
              <a:gd name="connsiteX41-83" fmla="*/ 2418335 w 8033654"/>
              <a:gd name="connsiteY41-84" fmla="*/ 6906767 h 7031915"/>
              <a:gd name="connsiteX42-85" fmla="*/ 2418334 w 8033654"/>
              <a:gd name="connsiteY42-86" fmla="*/ 6906767 h 7031915"/>
              <a:gd name="connsiteX43-87" fmla="*/ 2176957 w 8033654"/>
              <a:gd name="connsiteY43-88" fmla="*/ 7019956 h 7031915"/>
              <a:gd name="connsiteX44-89" fmla="*/ 2058326 w 8033654"/>
              <a:gd name="connsiteY44-90" fmla="*/ 7031915 h 7031915"/>
              <a:gd name="connsiteX45-91" fmla="*/ 2058286 w 8033654"/>
              <a:gd name="connsiteY45-92" fmla="*/ 7031915 h 7031915"/>
              <a:gd name="connsiteX46-93" fmla="*/ 1939655 w 8033654"/>
              <a:gd name="connsiteY46-94" fmla="*/ 7019956 h 7031915"/>
              <a:gd name="connsiteX47-95" fmla="*/ 1642007 w 8033654"/>
              <a:gd name="connsiteY47-96" fmla="*/ 6859480 h 7031915"/>
              <a:gd name="connsiteX48-97" fmla="*/ 1570173 w 8033654"/>
              <a:gd name="connsiteY48-98" fmla="*/ 6772417 h 7031915"/>
              <a:gd name="connsiteX49-99" fmla="*/ 1508795 w 8033654"/>
              <a:gd name="connsiteY49-100" fmla="*/ 6649661 h 7031915"/>
              <a:gd name="connsiteX50-101" fmla="*/ 1508794 w 8033654"/>
              <a:gd name="connsiteY50-102" fmla="*/ 6649657 h 7031915"/>
              <a:gd name="connsiteX51-103" fmla="*/ 115723 w 8033654"/>
              <a:gd name="connsiteY51-104" fmla="*/ 3863519 h 7031915"/>
              <a:gd name="connsiteX52-105" fmla="*/ 115722 w 8033654"/>
              <a:gd name="connsiteY52-106" fmla="*/ 3863518 h 7031915"/>
              <a:gd name="connsiteX53-107" fmla="*/ 29470 w 8033654"/>
              <a:gd name="connsiteY53-108" fmla="*/ 3691014 h 7031915"/>
              <a:gd name="connsiteX54-109" fmla="*/ 11962 w 8033654"/>
              <a:gd name="connsiteY54-110" fmla="*/ 3634608 h 7031915"/>
              <a:gd name="connsiteX55-111" fmla="*/ 0 w 8033654"/>
              <a:gd name="connsiteY55-112" fmla="*/ 3515957 h 7031915"/>
              <a:gd name="connsiteX56-113" fmla="*/ 11962 w 8033654"/>
              <a:gd name="connsiteY56-114" fmla="*/ 3397306 h 7031915"/>
              <a:gd name="connsiteX57-115" fmla="*/ 29470 w 8033654"/>
              <a:gd name="connsiteY57-116" fmla="*/ 3340901 h 7031915"/>
              <a:gd name="connsiteX58-117" fmla="*/ 115722 w 8033654"/>
              <a:gd name="connsiteY58-118" fmla="*/ 3168396 h 7031915"/>
              <a:gd name="connsiteX59-119" fmla="*/ 115723 w 8033654"/>
              <a:gd name="connsiteY59-120" fmla="*/ 3168396 h 7031915"/>
              <a:gd name="connsiteX60-121" fmla="*/ 1508796 w 8033654"/>
              <a:gd name="connsiteY60-122" fmla="*/ 382255 h 7031915"/>
              <a:gd name="connsiteX61-123" fmla="*/ 1570174 w 8033654"/>
              <a:gd name="connsiteY61-124" fmla="*/ 259499 h 7031915"/>
              <a:gd name="connsiteX62" fmla="*/ 1642008 w 8033654"/>
              <a:gd name="connsiteY62" fmla="*/ 172435 h 7031915"/>
              <a:gd name="connsiteX63" fmla="*/ 1939656 w 8033654"/>
              <a:gd name="connsiteY63" fmla="*/ 11959 h 7031915"/>
              <a:gd name="connsiteX64" fmla="*/ 2058287 w 8033654"/>
              <a:gd name="connsiteY64" fmla="*/ 0 h 7031915"/>
              <a:gd name="connsiteX0-125" fmla="*/ 6552162 w 8033654"/>
              <a:gd name="connsiteY0-126" fmla="*/ 494730 h 7031915"/>
              <a:gd name="connsiteX1-127" fmla="*/ 6555365 w 8033654"/>
              <a:gd name="connsiteY1-128" fmla="*/ 531027 h 7031915"/>
              <a:gd name="connsiteX2-129" fmla="*/ 6556798 w 8033654"/>
              <a:gd name="connsiteY2-130" fmla="*/ 533489 h 7031915"/>
              <a:gd name="connsiteX3-131" fmla="*/ 6555247 w 8033654"/>
              <a:gd name="connsiteY3-132" fmla="*/ 510071 h 7031915"/>
              <a:gd name="connsiteX4-133" fmla="*/ 6552162 w 8033654"/>
              <a:gd name="connsiteY4-134" fmla="*/ 494730 h 7031915"/>
              <a:gd name="connsiteX5-135" fmla="*/ 6529086 w 8033654"/>
              <a:gd name="connsiteY5-136" fmla="*/ 402424 h 7031915"/>
              <a:gd name="connsiteX6-137" fmla="*/ 6546753 w 8033654"/>
              <a:gd name="connsiteY6-138" fmla="*/ 467828 h 7031915"/>
              <a:gd name="connsiteX7-139" fmla="*/ 6540064 w 8033654"/>
              <a:gd name="connsiteY7-140" fmla="*/ 434562 h 7031915"/>
              <a:gd name="connsiteX8-141" fmla="*/ 6529086 w 8033654"/>
              <a:gd name="connsiteY8-142" fmla="*/ 402424 h 7031915"/>
              <a:gd name="connsiteX9-143" fmla="*/ 6482461 w 8033654"/>
              <a:gd name="connsiteY9-144" fmla="*/ 295697 h 7031915"/>
              <a:gd name="connsiteX10-145" fmla="*/ 6520430 w 8033654"/>
              <a:gd name="connsiteY10-146" fmla="*/ 377086 h 7031915"/>
              <a:gd name="connsiteX11-147" fmla="*/ 6515577 w 8033654"/>
              <a:gd name="connsiteY11-148" fmla="*/ 362878 h 7031915"/>
              <a:gd name="connsiteX12-149" fmla="*/ 6482461 w 8033654"/>
              <a:gd name="connsiteY12-150" fmla="*/ 295697 h 7031915"/>
              <a:gd name="connsiteX13-151" fmla="*/ 2058287 w 8033654"/>
              <a:gd name="connsiteY13-152" fmla="*/ 0 h 7031915"/>
              <a:gd name="connsiteX14-153" fmla="*/ 2058326 w 8033654"/>
              <a:gd name="connsiteY14-154" fmla="*/ 0 h 7031915"/>
              <a:gd name="connsiteX15-155" fmla="*/ 5971699 w 8033654"/>
              <a:gd name="connsiteY15-156" fmla="*/ 0 h 7031915"/>
              <a:gd name="connsiteX16-157" fmla="*/ 5971700 w 8033654"/>
              <a:gd name="connsiteY16-158" fmla="*/ 0 h 7031915"/>
              <a:gd name="connsiteX17-159" fmla="*/ 5971740 w 8033654"/>
              <a:gd name="connsiteY17-160" fmla="*/ 0 h 7031915"/>
              <a:gd name="connsiteX18-161" fmla="*/ 6090371 w 8033654"/>
              <a:gd name="connsiteY18-162" fmla="*/ 11959 h 7031915"/>
              <a:gd name="connsiteX19-163" fmla="*/ 6357004 w 8033654"/>
              <a:gd name="connsiteY19-164" fmla="*/ 143562 h 7031915"/>
              <a:gd name="connsiteX20-165" fmla="*/ 6421756 w 8033654"/>
              <a:gd name="connsiteY20-166" fmla="*/ 209878 h 7031915"/>
              <a:gd name="connsiteX21-167" fmla="*/ 6426018 w 8033654"/>
              <a:gd name="connsiteY21-168" fmla="*/ 214243 h 7031915"/>
              <a:gd name="connsiteX22-169" fmla="*/ 6463356 w 8033654"/>
              <a:gd name="connsiteY22-170" fmla="*/ 268125 h 7031915"/>
              <a:gd name="connsiteX23-171" fmla="*/ 6480094 w 8033654"/>
              <a:gd name="connsiteY23-172" fmla="*/ 292278 h 7031915"/>
              <a:gd name="connsiteX24-173" fmla="*/ 6490605 w 8033654"/>
              <a:gd name="connsiteY24-174" fmla="*/ 298322 h 7031915"/>
              <a:gd name="connsiteX25-175" fmla="*/ 7949332 w 8033654"/>
              <a:gd name="connsiteY25-176" fmla="*/ 3216682 h 7031915"/>
              <a:gd name="connsiteX26-177" fmla="*/ 7992299 w 8033654"/>
              <a:gd name="connsiteY26-178" fmla="*/ 3302616 h 7031915"/>
              <a:gd name="connsiteX27-179" fmla="*/ 8021693 w 8033654"/>
              <a:gd name="connsiteY27-180" fmla="*/ 3397306 h 7031915"/>
              <a:gd name="connsiteX28-181" fmla="*/ 8033654 w 8033654"/>
              <a:gd name="connsiteY28-182" fmla="*/ 3515957 h 7031915"/>
              <a:gd name="connsiteX29-183" fmla="*/ 8021693 w 8033654"/>
              <a:gd name="connsiteY29-184" fmla="*/ 3634608 h 7031915"/>
              <a:gd name="connsiteX30-185" fmla="*/ 7992299 w 8033654"/>
              <a:gd name="connsiteY30-186" fmla="*/ 3729298 h 7031915"/>
              <a:gd name="connsiteX31-187" fmla="*/ 7949332 w 8033654"/>
              <a:gd name="connsiteY31-188" fmla="*/ 3815232 h 7031915"/>
              <a:gd name="connsiteX32-189" fmla="*/ 6535055 w 8033654"/>
              <a:gd name="connsiteY32-190" fmla="*/ 6638796 h 7031915"/>
              <a:gd name="connsiteX33-191" fmla="*/ 6524461 w 8033654"/>
              <a:gd name="connsiteY33-192" fmla="*/ 6646190 h 7031915"/>
              <a:gd name="connsiteX34-193" fmla="*/ 6482456 w 8033654"/>
              <a:gd name="connsiteY34-194" fmla="*/ 6736229 h 7031915"/>
              <a:gd name="connsiteX35-195" fmla="*/ 6090371 w 8033654"/>
              <a:gd name="connsiteY35-196" fmla="*/ 7019956 h 7031915"/>
              <a:gd name="connsiteX36-197" fmla="*/ 5971740 w 8033654"/>
              <a:gd name="connsiteY36-198" fmla="*/ 7031915 h 7031915"/>
              <a:gd name="connsiteX37-199" fmla="*/ 5971700 w 8033654"/>
              <a:gd name="connsiteY37-200" fmla="*/ 7031915 h 7031915"/>
              <a:gd name="connsiteX38-201" fmla="*/ 2058326 w 8033654"/>
              <a:gd name="connsiteY38-202" fmla="*/ 7031915 h 7031915"/>
              <a:gd name="connsiteX39-203" fmla="*/ 2176958 w 8033654"/>
              <a:gd name="connsiteY39-204" fmla="*/ 7019956 h 7031915"/>
              <a:gd name="connsiteX40-205" fmla="*/ 2363588 w 8033654"/>
              <a:gd name="connsiteY40-206" fmla="*/ 6946684 h 7031915"/>
              <a:gd name="connsiteX41-207" fmla="*/ 2418335 w 8033654"/>
              <a:gd name="connsiteY41-208" fmla="*/ 6906767 h 7031915"/>
              <a:gd name="connsiteX42-209" fmla="*/ 2176957 w 8033654"/>
              <a:gd name="connsiteY42-210" fmla="*/ 7019956 h 7031915"/>
              <a:gd name="connsiteX43-211" fmla="*/ 2058326 w 8033654"/>
              <a:gd name="connsiteY43-212" fmla="*/ 7031915 h 7031915"/>
              <a:gd name="connsiteX44-213" fmla="*/ 2058286 w 8033654"/>
              <a:gd name="connsiteY44-214" fmla="*/ 7031915 h 7031915"/>
              <a:gd name="connsiteX45-215" fmla="*/ 1939655 w 8033654"/>
              <a:gd name="connsiteY45-216" fmla="*/ 7019956 h 7031915"/>
              <a:gd name="connsiteX46-217" fmla="*/ 1642007 w 8033654"/>
              <a:gd name="connsiteY46-218" fmla="*/ 6859480 h 7031915"/>
              <a:gd name="connsiteX47-219" fmla="*/ 1570173 w 8033654"/>
              <a:gd name="connsiteY47-220" fmla="*/ 6772417 h 7031915"/>
              <a:gd name="connsiteX48-221" fmla="*/ 1508795 w 8033654"/>
              <a:gd name="connsiteY48-222" fmla="*/ 6649661 h 7031915"/>
              <a:gd name="connsiteX49-223" fmla="*/ 1508794 w 8033654"/>
              <a:gd name="connsiteY49-224" fmla="*/ 6649657 h 7031915"/>
              <a:gd name="connsiteX50-225" fmla="*/ 115723 w 8033654"/>
              <a:gd name="connsiteY50-226" fmla="*/ 3863519 h 7031915"/>
              <a:gd name="connsiteX51-227" fmla="*/ 115722 w 8033654"/>
              <a:gd name="connsiteY51-228" fmla="*/ 3863518 h 7031915"/>
              <a:gd name="connsiteX52-229" fmla="*/ 29470 w 8033654"/>
              <a:gd name="connsiteY52-230" fmla="*/ 3691014 h 7031915"/>
              <a:gd name="connsiteX53-231" fmla="*/ 11962 w 8033654"/>
              <a:gd name="connsiteY53-232" fmla="*/ 3634608 h 7031915"/>
              <a:gd name="connsiteX54-233" fmla="*/ 0 w 8033654"/>
              <a:gd name="connsiteY54-234" fmla="*/ 3515957 h 7031915"/>
              <a:gd name="connsiteX55-235" fmla="*/ 11962 w 8033654"/>
              <a:gd name="connsiteY55-236" fmla="*/ 3397306 h 7031915"/>
              <a:gd name="connsiteX56-237" fmla="*/ 29470 w 8033654"/>
              <a:gd name="connsiteY56-238" fmla="*/ 3340901 h 7031915"/>
              <a:gd name="connsiteX57-239" fmla="*/ 115722 w 8033654"/>
              <a:gd name="connsiteY57-240" fmla="*/ 3168396 h 7031915"/>
              <a:gd name="connsiteX58-241" fmla="*/ 115723 w 8033654"/>
              <a:gd name="connsiteY58-242" fmla="*/ 3168396 h 7031915"/>
              <a:gd name="connsiteX59-243" fmla="*/ 1508796 w 8033654"/>
              <a:gd name="connsiteY59-244" fmla="*/ 382255 h 7031915"/>
              <a:gd name="connsiteX60-245" fmla="*/ 1570174 w 8033654"/>
              <a:gd name="connsiteY60-246" fmla="*/ 259499 h 7031915"/>
              <a:gd name="connsiteX61-247" fmla="*/ 1642008 w 8033654"/>
              <a:gd name="connsiteY61-248" fmla="*/ 172435 h 7031915"/>
              <a:gd name="connsiteX62-249" fmla="*/ 1939656 w 8033654"/>
              <a:gd name="connsiteY62-250" fmla="*/ 11959 h 7031915"/>
              <a:gd name="connsiteX63-251" fmla="*/ 2058287 w 8033654"/>
              <a:gd name="connsiteY63-252" fmla="*/ 0 h 7031915"/>
              <a:gd name="connsiteX0-253" fmla="*/ 6552162 w 8033654"/>
              <a:gd name="connsiteY0-254" fmla="*/ 494730 h 7031915"/>
              <a:gd name="connsiteX1-255" fmla="*/ 6555365 w 8033654"/>
              <a:gd name="connsiteY1-256" fmla="*/ 531027 h 7031915"/>
              <a:gd name="connsiteX2-257" fmla="*/ 6556798 w 8033654"/>
              <a:gd name="connsiteY2-258" fmla="*/ 533489 h 7031915"/>
              <a:gd name="connsiteX3-259" fmla="*/ 6555247 w 8033654"/>
              <a:gd name="connsiteY3-260" fmla="*/ 510071 h 7031915"/>
              <a:gd name="connsiteX4-261" fmla="*/ 6552162 w 8033654"/>
              <a:gd name="connsiteY4-262" fmla="*/ 494730 h 7031915"/>
              <a:gd name="connsiteX5-263" fmla="*/ 6529086 w 8033654"/>
              <a:gd name="connsiteY5-264" fmla="*/ 402424 h 7031915"/>
              <a:gd name="connsiteX6-265" fmla="*/ 6546753 w 8033654"/>
              <a:gd name="connsiteY6-266" fmla="*/ 467828 h 7031915"/>
              <a:gd name="connsiteX7-267" fmla="*/ 6540064 w 8033654"/>
              <a:gd name="connsiteY7-268" fmla="*/ 434562 h 7031915"/>
              <a:gd name="connsiteX8-269" fmla="*/ 6529086 w 8033654"/>
              <a:gd name="connsiteY8-270" fmla="*/ 402424 h 7031915"/>
              <a:gd name="connsiteX9-271" fmla="*/ 6482461 w 8033654"/>
              <a:gd name="connsiteY9-272" fmla="*/ 295697 h 7031915"/>
              <a:gd name="connsiteX10-273" fmla="*/ 6520430 w 8033654"/>
              <a:gd name="connsiteY10-274" fmla="*/ 377086 h 7031915"/>
              <a:gd name="connsiteX11-275" fmla="*/ 6515577 w 8033654"/>
              <a:gd name="connsiteY11-276" fmla="*/ 362878 h 7031915"/>
              <a:gd name="connsiteX12-277" fmla="*/ 6482461 w 8033654"/>
              <a:gd name="connsiteY12-278" fmla="*/ 295697 h 7031915"/>
              <a:gd name="connsiteX13-279" fmla="*/ 2058287 w 8033654"/>
              <a:gd name="connsiteY13-280" fmla="*/ 0 h 7031915"/>
              <a:gd name="connsiteX14-281" fmla="*/ 2058326 w 8033654"/>
              <a:gd name="connsiteY14-282" fmla="*/ 0 h 7031915"/>
              <a:gd name="connsiteX15-283" fmla="*/ 5971699 w 8033654"/>
              <a:gd name="connsiteY15-284" fmla="*/ 0 h 7031915"/>
              <a:gd name="connsiteX16-285" fmla="*/ 5971700 w 8033654"/>
              <a:gd name="connsiteY16-286" fmla="*/ 0 h 7031915"/>
              <a:gd name="connsiteX17-287" fmla="*/ 5971740 w 8033654"/>
              <a:gd name="connsiteY17-288" fmla="*/ 0 h 7031915"/>
              <a:gd name="connsiteX18-289" fmla="*/ 6090371 w 8033654"/>
              <a:gd name="connsiteY18-290" fmla="*/ 11959 h 7031915"/>
              <a:gd name="connsiteX19-291" fmla="*/ 6357004 w 8033654"/>
              <a:gd name="connsiteY19-292" fmla="*/ 143562 h 7031915"/>
              <a:gd name="connsiteX20-293" fmla="*/ 6421756 w 8033654"/>
              <a:gd name="connsiteY20-294" fmla="*/ 209878 h 7031915"/>
              <a:gd name="connsiteX21-295" fmla="*/ 6426018 w 8033654"/>
              <a:gd name="connsiteY21-296" fmla="*/ 214243 h 7031915"/>
              <a:gd name="connsiteX22-297" fmla="*/ 6463356 w 8033654"/>
              <a:gd name="connsiteY22-298" fmla="*/ 268125 h 7031915"/>
              <a:gd name="connsiteX23-299" fmla="*/ 6480094 w 8033654"/>
              <a:gd name="connsiteY23-300" fmla="*/ 292278 h 7031915"/>
              <a:gd name="connsiteX24-301" fmla="*/ 6490605 w 8033654"/>
              <a:gd name="connsiteY24-302" fmla="*/ 298322 h 7031915"/>
              <a:gd name="connsiteX25-303" fmla="*/ 7949332 w 8033654"/>
              <a:gd name="connsiteY25-304" fmla="*/ 3216682 h 7031915"/>
              <a:gd name="connsiteX26-305" fmla="*/ 7992299 w 8033654"/>
              <a:gd name="connsiteY26-306" fmla="*/ 3302616 h 7031915"/>
              <a:gd name="connsiteX27-307" fmla="*/ 8021693 w 8033654"/>
              <a:gd name="connsiteY27-308" fmla="*/ 3397306 h 7031915"/>
              <a:gd name="connsiteX28-309" fmla="*/ 8033654 w 8033654"/>
              <a:gd name="connsiteY28-310" fmla="*/ 3515957 h 7031915"/>
              <a:gd name="connsiteX29-311" fmla="*/ 8021693 w 8033654"/>
              <a:gd name="connsiteY29-312" fmla="*/ 3634608 h 7031915"/>
              <a:gd name="connsiteX30-313" fmla="*/ 7992299 w 8033654"/>
              <a:gd name="connsiteY30-314" fmla="*/ 3729298 h 7031915"/>
              <a:gd name="connsiteX31-315" fmla="*/ 7949332 w 8033654"/>
              <a:gd name="connsiteY31-316" fmla="*/ 3815232 h 7031915"/>
              <a:gd name="connsiteX32-317" fmla="*/ 6535055 w 8033654"/>
              <a:gd name="connsiteY32-318" fmla="*/ 6638796 h 7031915"/>
              <a:gd name="connsiteX33-319" fmla="*/ 6524461 w 8033654"/>
              <a:gd name="connsiteY33-320" fmla="*/ 6646190 h 7031915"/>
              <a:gd name="connsiteX34-321" fmla="*/ 6482456 w 8033654"/>
              <a:gd name="connsiteY34-322" fmla="*/ 6736229 h 7031915"/>
              <a:gd name="connsiteX35-323" fmla="*/ 6090371 w 8033654"/>
              <a:gd name="connsiteY35-324" fmla="*/ 7019956 h 7031915"/>
              <a:gd name="connsiteX36-325" fmla="*/ 5971740 w 8033654"/>
              <a:gd name="connsiteY36-326" fmla="*/ 7031915 h 7031915"/>
              <a:gd name="connsiteX37-327" fmla="*/ 5971700 w 8033654"/>
              <a:gd name="connsiteY37-328" fmla="*/ 7031915 h 7031915"/>
              <a:gd name="connsiteX38-329" fmla="*/ 2058326 w 8033654"/>
              <a:gd name="connsiteY38-330" fmla="*/ 7031915 h 7031915"/>
              <a:gd name="connsiteX39-331" fmla="*/ 2176958 w 8033654"/>
              <a:gd name="connsiteY39-332" fmla="*/ 7019956 h 7031915"/>
              <a:gd name="connsiteX40-333" fmla="*/ 2363588 w 8033654"/>
              <a:gd name="connsiteY40-334" fmla="*/ 6946684 h 7031915"/>
              <a:gd name="connsiteX41-335" fmla="*/ 2176957 w 8033654"/>
              <a:gd name="connsiteY41-336" fmla="*/ 7019956 h 7031915"/>
              <a:gd name="connsiteX42-337" fmla="*/ 2058326 w 8033654"/>
              <a:gd name="connsiteY42-338" fmla="*/ 7031915 h 7031915"/>
              <a:gd name="connsiteX43-339" fmla="*/ 2058286 w 8033654"/>
              <a:gd name="connsiteY43-340" fmla="*/ 7031915 h 7031915"/>
              <a:gd name="connsiteX44-341" fmla="*/ 1939655 w 8033654"/>
              <a:gd name="connsiteY44-342" fmla="*/ 7019956 h 7031915"/>
              <a:gd name="connsiteX45-343" fmla="*/ 1642007 w 8033654"/>
              <a:gd name="connsiteY45-344" fmla="*/ 6859480 h 7031915"/>
              <a:gd name="connsiteX46-345" fmla="*/ 1570173 w 8033654"/>
              <a:gd name="connsiteY46-346" fmla="*/ 6772417 h 7031915"/>
              <a:gd name="connsiteX47-347" fmla="*/ 1508795 w 8033654"/>
              <a:gd name="connsiteY47-348" fmla="*/ 6649661 h 7031915"/>
              <a:gd name="connsiteX48-349" fmla="*/ 1508794 w 8033654"/>
              <a:gd name="connsiteY48-350" fmla="*/ 6649657 h 7031915"/>
              <a:gd name="connsiteX49-351" fmla="*/ 115723 w 8033654"/>
              <a:gd name="connsiteY49-352" fmla="*/ 3863519 h 7031915"/>
              <a:gd name="connsiteX50-353" fmla="*/ 115722 w 8033654"/>
              <a:gd name="connsiteY50-354" fmla="*/ 3863518 h 7031915"/>
              <a:gd name="connsiteX51-355" fmla="*/ 29470 w 8033654"/>
              <a:gd name="connsiteY51-356" fmla="*/ 3691014 h 7031915"/>
              <a:gd name="connsiteX52-357" fmla="*/ 11962 w 8033654"/>
              <a:gd name="connsiteY52-358" fmla="*/ 3634608 h 7031915"/>
              <a:gd name="connsiteX53-359" fmla="*/ 0 w 8033654"/>
              <a:gd name="connsiteY53-360" fmla="*/ 3515957 h 7031915"/>
              <a:gd name="connsiteX54-361" fmla="*/ 11962 w 8033654"/>
              <a:gd name="connsiteY54-362" fmla="*/ 3397306 h 7031915"/>
              <a:gd name="connsiteX55-363" fmla="*/ 29470 w 8033654"/>
              <a:gd name="connsiteY55-364" fmla="*/ 3340901 h 7031915"/>
              <a:gd name="connsiteX56-365" fmla="*/ 115722 w 8033654"/>
              <a:gd name="connsiteY56-366" fmla="*/ 3168396 h 7031915"/>
              <a:gd name="connsiteX57-367" fmla="*/ 115723 w 8033654"/>
              <a:gd name="connsiteY57-368" fmla="*/ 3168396 h 7031915"/>
              <a:gd name="connsiteX58-369" fmla="*/ 1508796 w 8033654"/>
              <a:gd name="connsiteY58-370" fmla="*/ 382255 h 7031915"/>
              <a:gd name="connsiteX59-371" fmla="*/ 1570174 w 8033654"/>
              <a:gd name="connsiteY59-372" fmla="*/ 259499 h 7031915"/>
              <a:gd name="connsiteX60-373" fmla="*/ 1642008 w 8033654"/>
              <a:gd name="connsiteY60-374" fmla="*/ 172435 h 7031915"/>
              <a:gd name="connsiteX61-375" fmla="*/ 1939656 w 8033654"/>
              <a:gd name="connsiteY61-376" fmla="*/ 11959 h 7031915"/>
              <a:gd name="connsiteX62-377" fmla="*/ 2058287 w 8033654"/>
              <a:gd name="connsiteY62-378" fmla="*/ 0 h 7031915"/>
              <a:gd name="connsiteX0-379" fmla="*/ 6552162 w 8033654"/>
              <a:gd name="connsiteY0-380" fmla="*/ 494730 h 7031915"/>
              <a:gd name="connsiteX1-381" fmla="*/ 6555365 w 8033654"/>
              <a:gd name="connsiteY1-382" fmla="*/ 531027 h 7031915"/>
              <a:gd name="connsiteX2-383" fmla="*/ 6556798 w 8033654"/>
              <a:gd name="connsiteY2-384" fmla="*/ 533489 h 7031915"/>
              <a:gd name="connsiteX3-385" fmla="*/ 6555247 w 8033654"/>
              <a:gd name="connsiteY3-386" fmla="*/ 510071 h 7031915"/>
              <a:gd name="connsiteX4-387" fmla="*/ 6552162 w 8033654"/>
              <a:gd name="connsiteY4-388" fmla="*/ 494730 h 7031915"/>
              <a:gd name="connsiteX5-389" fmla="*/ 6529086 w 8033654"/>
              <a:gd name="connsiteY5-390" fmla="*/ 402424 h 7031915"/>
              <a:gd name="connsiteX6-391" fmla="*/ 6546753 w 8033654"/>
              <a:gd name="connsiteY6-392" fmla="*/ 467828 h 7031915"/>
              <a:gd name="connsiteX7-393" fmla="*/ 6540064 w 8033654"/>
              <a:gd name="connsiteY7-394" fmla="*/ 434562 h 7031915"/>
              <a:gd name="connsiteX8-395" fmla="*/ 6529086 w 8033654"/>
              <a:gd name="connsiteY8-396" fmla="*/ 402424 h 7031915"/>
              <a:gd name="connsiteX9-397" fmla="*/ 6482461 w 8033654"/>
              <a:gd name="connsiteY9-398" fmla="*/ 295697 h 7031915"/>
              <a:gd name="connsiteX10-399" fmla="*/ 6520430 w 8033654"/>
              <a:gd name="connsiteY10-400" fmla="*/ 377086 h 7031915"/>
              <a:gd name="connsiteX11-401" fmla="*/ 6515577 w 8033654"/>
              <a:gd name="connsiteY11-402" fmla="*/ 362878 h 7031915"/>
              <a:gd name="connsiteX12-403" fmla="*/ 6482461 w 8033654"/>
              <a:gd name="connsiteY12-404" fmla="*/ 295697 h 7031915"/>
              <a:gd name="connsiteX13-405" fmla="*/ 2058287 w 8033654"/>
              <a:gd name="connsiteY13-406" fmla="*/ 0 h 7031915"/>
              <a:gd name="connsiteX14-407" fmla="*/ 2058326 w 8033654"/>
              <a:gd name="connsiteY14-408" fmla="*/ 0 h 7031915"/>
              <a:gd name="connsiteX15-409" fmla="*/ 5971699 w 8033654"/>
              <a:gd name="connsiteY15-410" fmla="*/ 0 h 7031915"/>
              <a:gd name="connsiteX16-411" fmla="*/ 5971700 w 8033654"/>
              <a:gd name="connsiteY16-412" fmla="*/ 0 h 7031915"/>
              <a:gd name="connsiteX17-413" fmla="*/ 5971740 w 8033654"/>
              <a:gd name="connsiteY17-414" fmla="*/ 0 h 7031915"/>
              <a:gd name="connsiteX18-415" fmla="*/ 6090371 w 8033654"/>
              <a:gd name="connsiteY18-416" fmla="*/ 11959 h 7031915"/>
              <a:gd name="connsiteX19-417" fmla="*/ 6357004 w 8033654"/>
              <a:gd name="connsiteY19-418" fmla="*/ 143562 h 7031915"/>
              <a:gd name="connsiteX20-419" fmla="*/ 6421756 w 8033654"/>
              <a:gd name="connsiteY20-420" fmla="*/ 209878 h 7031915"/>
              <a:gd name="connsiteX21-421" fmla="*/ 6426018 w 8033654"/>
              <a:gd name="connsiteY21-422" fmla="*/ 214243 h 7031915"/>
              <a:gd name="connsiteX22-423" fmla="*/ 6463356 w 8033654"/>
              <a:gd name="connsiteY22-424" fmla="*/ 268125 h 7031915"/>
              <a:gd name="connsiteX23-425" fmla="*/ 6480094 w 8033654"/>
              <a:gd name="connsiteY23-426" fmla="*/ 292278 h 7031915"/>
              <a:gd name="connsiteX24-427" fmla="*/ 6490605 w 8033654"/>
              <a:gd name="connsiteY24-428" fmla="*/ 298322 h 7031915"/>
              <a:gd name="connsiteX25-429" fmla="*/ 7949332 w 8033654"/>
              <a:gd name="connsiteY25-430" fmla="*/ 3216682 h 7031915"/>
              <a:gd name="connsiteX26-431" fmla="*/ 7992299 w 8033654"/>
              <a:gd name="connsiteY26-432" fmla="*/ 3302616 h 7031915"/>
              <a:gd name="connsiteX27-433" fmla="*/ 8021693 w 8033654"/>
              <a:gd name="connsiteY27-434" fmla="*/ 3397306 h 7031915"/>
              <a:gd name="connsiteX28-435" fmla="*/ 8033654 w 8033654"/>
              <a:gd name="connsiteY28-436" fmla="*/ 3515957 h 7031915"/>
              <a:gd name="connsiteX29-437" fmla="*/ 8021693 w 8033654"/>
              <a:gd name="connsiteY29-438" fmla="*/ 3634608 h 7031915"/>
              <a:gd name="connsiteX30-439" fmla="*/ 7992299 w 8033654"/>
              <a:gd name="connsiteY30-440" fmla="*/ 3729298 h 7031915"/>
              <a:gd name="connsiteX31-441" fmla="*/ 7949332 w 8033654"/>
              <a:gd name="connsiteY31-442" fmla="*/ 3815232 h 7031915"/>
              <a:gd name="connsiteX32-443" fmla="*/ 6535055 w 8033654"/>
              <a:gd name="connsiteY32-444" fmla="*/ 6638796 h 7031915"/>
              <a:gd name="connsiteX33-445" fmla="*/ 6524461 w 8033654"/>
              <a:gd name="connsiteY33-446" fmla="*/ 6646190 h 7031915"/>
              <a:gd name="connsiteX34-447" fmla="*/ 6482456 w 8033654"/>
              <a:gd name="connsiteY34-448" fmla="*/ 6736229 h 7031915"/>
              <a:gd name="connsiteX35-449" fmla="*/ 6090371 w 8033654"/>
              <a:gd name="connsiteY35-450" fmla="*/ 7019956 h 7031915"/>
              <a:gd name="connsiteX36-451" fmla="*/ 5971740 w 8033654"/>
              <a:gd name="connsiteY36-452" fmla="*/ 7031915 h 7031915"/>
              <a:gd name="connsiteX37-453" fmla="*/ 5971700 w 8033654"/>
              <a:gd name="connsiteY37-454" fmla="*/ 7031915 h 7031915"/>
              <a:gd name="connsiteX38-455" fmla="*/ 2058326 w 8033654"/>
              <a:gd name="connsiteY38-456" fmla="*/ 7031915 h 7031915"/>
              <a:gd name="connsiteX39-457" fmla="*/ 2176958 w 8033654"/>
              <a:gd name="connsiteY39-458" fmla="*/ 7019956 h 7031915"/>
              <a:gd name="connsiteX40-459" fmla="*/ 2176957 w 8033654"/>
              <a:gd name="connsiteY40-460" fmla="*/ 7019956 h 7031915"/>
              <a:gd name="connsiteX41-461" fmla="*/ 2058326 w 8033654"/>
              <a:gd name="connsiteY41-462" fmla="*/ 7031915 h 7031915"/>
              <a:gd name="connsiteX42-463" fmla="*/ 2058286 w 8033654"/>
              <a:gd name="connsiteY42-464" fmla="*/ 7031915 h 7031915"/>
              <a:gd name="connsiteX43-465" fmla="*/ 1939655 w 8033654"/>
              <a:gd name="connsiteY43-466" fmla="*/ 7019956 h 7031915"/>
              <a:gd name="connsiteX44-467" fmla="*/ 1642007 w 8033654"/>
              <a:gd name="connsiteY44-468" fmla="*/ 6859480 h 7031915"/>
              <a:gd name="connsiteX45-469" fmla="*/ 1570173 w 8033654"/>
              <a:gd name="connsiteY45-470" fmla="*/ 6772417 h 7031915"/>
              <a:gd name="connsiteX46-471" fmla="*/ 1508795 w 8033654"/>
              <a:gd name="connsiteY46-472" fmla="*/ 6649661 h 7031915"/>
              <a:gd name="connsiteX47-473" fmla="*/ 1508794 w 8033654"/>
              <a:gd name="connsiteY47-474" fmla="*/ 6649657 h 7031915"/>
              <a:gd name="connsiteX48-475" fmla="*/ 115723 w 8033654"/>
              <a:gd name="connsiteY48-476" fmla="*/ 3863519 h 7031915"/>
              <a:gd name="connsiteX49-477" fmla="*/ 115722 w 8033654"/>
              <a:gd name="connsiteY49-478" fmla="*/ 3863518 h 7031915"/>
              <a:gd name="connsiteX50-479" fmla="*/ 29470 w 8033654"/>
              <a:gd name="connsiteY50-480" fmla="*/ 3691014 h 7031915"/>
              <a:gd name="connsiteX51-481" fmla="*/ 11962 w 8033654"/>
              <a:gd name="connsiteY51-482" fmla="*/ 3634608 h 7031915"/>
              <a:gd name="connsiteX52-483" fmla="*/ 0 w 8033654"/>
              <a:gd name="connsiteY52-484" fmla="*/ 3515957 h 7031915"/>
              <a:gd name="connsiteX53-485" fmla="*/ 11962 w 8033654"/>
              <a:gd name="connsiteY53-486" fmla="*/ 3397306 h 7031915"/>
              <a:gd name="connsiteX54-487" fmla="*/ 29470 w 8033654"/>
              <a:gd name="connsiteY54-488" fmla="*/ 3340901 h 7031915"/>
              <a:gd name="connsiteX55-489" fmla="*/ 115722 w 8033654"/>
              <a:gd name="connsiteY55-490" fmla="*/ 3168396 h 7031915"/>
              <a:gd name="connsiteX56-491" fmla="*/ 115723 w 8033654"/>
              <a:gd name="connsiteY56-492" fmla="*/ 3168396 h 7031915"/>
              <a:gd name="connsiteX57-493" fmla="*/ 1508796 w 8033654"/>
              <a:gd name="connsiteY57-494" fmla="*/ 382255 h 7031915"/>
              <a:gd name="connsiteX58-495" fmla="*/ 1570174 w 8033654"/>
              <a:gd name="connsiteY58-496" fmla="*/ 259499 h 7031915"/>
              <a:gd name="connsiteX59-497" fmla="*/ 1642008 w 8033654"/>
              <a:gd name="connsiteY59-498" fmla="*/ 172435 h 7031915"/>
              <a:gd name="connsiteX60-499" fmla="*/ 1939656 w 8033654"/>
              <a:gd name="connsiteY60-500" fmla="*/ 11959 h 7031915"/>
              <a:gd name="connsiteX61-501" fmla="*/ 2058287 w 8033654"/>
              <a:gd name="connsiteY61-502" fmla="*/ 0 h 7031915"/>
              <a:gd name="connsiteX0-503" fmla="*/ 6552162 w 8033654"/>
              <a:gd name="connsiteY0-504" fmla="*/ 494730 h 7031915"/>
              <a:gd name="connsiteX1-505" fmla="*/ 6555365 w 8033654"/>
              <a:gd name="connsiteY1-506" fmla="*/ 531027 h 7031915"/>
              <a:gd name="connsiteX2-507" fmla="*/ 6556798 w 8033654"/>
              <a:gd name="connsiteY2-508" fmla="*/ 533489 h 7031915"/>
              <a:gd name="connsiteX3-509" fmla="*/ 6555247 w 8033654"/>
              <a:gd name="connsiteY3-510" fmla="*/ 510071 h 7031915"/>
              <a:gd name="connsiteX4-511" fmla="*/ 6552162 w 8033654"/>
              <a:gd name="connsiteY4-512" fmla="*/ 494730 h 7031915"/>
              <a:gd name="connsiteX5-513" fmla="*/ 6529086 w 8033654"/>
              <a:gd name="connsiteY5-514" fmla="*/ 402424 h 7031915"/>
              <a:gd name="connsiteX6-515" fmla="*/ 6540064 w 8033654"/>
              <a:gd name="connsiteY6-516" fmla="*/ 434562 h 7031915"/>
              <a:gd name="connsiteX7-517" fmla="*/ 6529086 w 8033654"/>
              <a:gd name="connsiteY7-518" fmla="*/ 402424 h 7031915"/>
              <a:gd name="connsiteX8-519" fmla="*/ 6482461 w 8033654"/>
              <a:gd name="connsiteY8-520" fmla="*/ 295697 h 7031915"/>
              <a:gd name="connsiteX9-521" fmla="*/ 6520430 w 8033654"/>
              <a:gd name="connsiteY9-522" fmla="*/ 377086 h 7031915"/>
              <a:gd name="connsiteX10-523" fmla="*/ 6515577 w 8033654"/>
              <a:gd name="connsiteY10-524" fmla="*/ 362878 h 7031915"/>
              <a:gd name="connsiteX11-525" fmla="*/ 6482461 w 8033654"/>
              <a:gd name="connsiteY11-526" fmla="*/ 295697 h 7031915"/>
              <a:gd name="connsiteX12-527" fmla="*/ 2058287 w 8033654"/>
              <a:gd name="connsiteY12-528" fmla="*/ 0 h 7031915"/>
              <a:gd name="connsiteX13-529" fmla="*/ 2058326 w 8033654"/>
              <a:gd name="connsiteY13-530" fmla="*/ 0 h 7031915"/>
              <a:gd name="connsiteX14-531" fmla="*/ 5971699 w 8033654"/>
              <a:gd name="connsiteY14-532" fmla="*/ 0 h 7031915"/>
              <a:gd name="connsiteX15-533" fmla="*/ 5971700 w 8033654"/>
              <a:gd name="connsiteY15-534" fmla="*/ 0 h 7031915"/>
              <a:gd name="connsiteX16-535" fmla="*/ 5971740 w 8033654"/>
              <a:gd name="connsiteY16-536" fmla="*/ 0 h 7031915"/>
              <a:gd name="connsiteX17-537" fmla="*/ 6090371 w 8033654"/>
              <a:gd name="connsiteY17-538" fmla="*/ 11959 h 7031915"/>
              <a:gd name="connsiteX18-539" fmla="*/ 6357004 w 8033654"/>
              <a:gd name="connsiteY18-540" fmla="*/ 143562 h 7031915"/>
              <a:gd name="connsiteX19-541" fmla="*/ 6421756 w 8033654"/>
              <a:gd name="connsiteY19-542" fmla="*/ 209878 h 7031915"/>
              <a:gd name="connsiteX20-543" fmla="*/ 6426018 w 8033654"/>
              <a:gd name="connsiteY20-544" fmla="*/ 214243 h 7031915"/>
              <a:gd name="connsiteX21-545" fmla="*/ 6463356 w 8033654"/>
              <a:gd name="connsiteY21-546" fmla="*/ 268125 h 7031915"/>
              <a:gd name="connsiteX22-547" fmla="*/ 6480094 w 8033654"/>
              <a:gd name="connsiteY22-548" fmla="*/ 292278 h 7031915"/>
              <a:gd name="connsiteX23-549" fmla="*/ 6490605 w 8033654"/>
              <a:gd name="connsiteY23-550" fmla="*/ 298322 h 7031915"/>
              <a:gd name="connsiteX24-551" fmla="*/ 7949332 w 8033654"/>
              <a:gd name="connsiteY24-552" fmla="*/ 3216682 h 7031915"/>
              <a:gd name="connsiteX25-553" fmla="*/ 7992299 w 8033654"/>
              <a:gd name="connsiteY25-554" fmla="*/ 3302616 h 7031915"/>
              <a:gd name="connsiteX26-555" fmla="*/ 8021693 w 8033654"/>
              <a:gd name="connsiteY26-556" fmla="*/ 3397306 h 7031915"/>
              <a:gd name="connsiteX27-557" fmla="*/ 8033654 w 8033654"/>
              <a:gd name="connsiteY27-558" fmla="*/ 3515957 h 7031915"/>
              <a:gd name="connsiteX28-559" fmla="*/ 8021693 w 8033654"/>
              <a:gd name="connsiteY28-560" fmla="*/ 3634608 h 7031915"/>
              <a:gd name="connsiteX29-561" fmla="*/ 7992299 w 8033654"/>
              <a:gd name="connsiteY29-562" fmla="*/ 3729298 h 7031915"/>
              <a:gd name="connsiteX30-563" fmla="*/ 7949332 w 8033654"/>
              <a:gd name="connsiteY30-564" fmla="*/ 3815232 h 7031915"/>
              <a:gd name="connsiteX31-565" fmla="*/ 6535055 w 8033654"/>
              <a:gd name="connsiteY31-566" fmla="*/ 6638796 h 7031915"/>
              <a:gd name="connsiteX32-567" fmla="*/ 6524461 w 8033654"/>
              <a:gd name="connsiteY32-568" fmla="*/ 6646190 h 7031915"/>
              <a:gd name="connsiteX33-569" fmla="*/ 6482456 w 8033654"/>
              <a:gd name="connsiteY33-570" fmla="*/ 6736229 h 7031915"/>
              <a:gd name="connsiteX34-571" fmla="*/ 6090371 w 8033654"/>
              <a:gd name="connsiteY34-572" fmla="*/ 7019956 h 7031915"/>
              <a:gd name="connsiteX35-573" fmla="*/ 5971740 w 8033654"/>
              <a:gd name="connsiteY35-574" fmla="*/ 7031915 h 7031915"/>
              <a:gd name="connsiteX36-575" fmla="*/ 5971700 w 8033654"/>
              <a:gd name="connsiteY36-576" fmla="*/ 7031915 h 7031915"/>
              <a:gd name="connsiteX37-577" fmla="*/ 2058326 w 8033654"/>
              <a:gd name="connsiteY37-578" fmla="*/ 7031915 h 7031915"/>
              <a:gd name="connsiteX38-579" fmla="*/ 2176958 w 8033654"/>
              <a:gd name="connsiteY38-580" fmla="*/ 7019956 h 7031915"/>
              <a:gd name="connsiteX39-581" fmla="*/ 2176957 w 8033654"/>
              <a:gd name="connsiteY39-582" fmla="*/ 7019956 h 7031915"/>
              <a:gd name="connsiteX40-583" fmla="*/ 2058326 w 8033654"/>
              <a:gd name="connsiteY40-584" fmla="*/ 7031915 h 7031915"/>
              <a:gd name="connsiteX41-585" fmla="*/ 2058286 w 8033654"/>
              <a:gd name="connsiteY41-586" fmla="*/ 7031915 h 7031915"/>
              <a:gd name="connsiteX42-587" fmla="*/ 1939655 w 8033654"/>
              <a:gd name="connsiteY42-588" fmla="*/ 7019956 h 7031915"/>
              <a:gd name="connsiteX43-589" fmla="*/ 1642007 w 8033654"/>
              <a:gd name="connsiteY43-590" fmla="*/ 6859480 h 7031915"/>
              <a:gd name="connsiteX44-591" fmla="*/ 1570173 w 8033654"/>
              <a:gd name="connsiteY44-592" fmla="*/ 6772417 h 7031915"/>
              <a:gd name="connsiteX45-593" fmla="*/ 1508795 w 8033654"/>
              <a:gd name="connsiteY45-594" fmla="*/ 6649661 h 7031915"/>
              <a:gd name="connsiteX46-595" fmla="*/ 1508794 w 8033654"/>
              <a:gd name="connsiteY46-596" fmla="*/ 6649657 h 7031915"/>
              <a:gd name="connsiteX47-597" fmla="*/ 115723 w 8033654"/>
              <a:gd name="connsiteY47-598" fmla="*/ 3863519 h 7031915"/>
              <a:gd name="connsiteX48-599" fmla="*/ 115722 w 8033654"/>
              <a:gd name="connsiteY48-600" fmla="*/ 3863518 h 7031915"/>
              <a:gd name="connsiteX49-601" fmla="*/ 29470 w 8033654"/>
              <a:gd name="connsiteY49-602" fmla="*/ 3691014 h 7031915"/>
              <a:gd name="connsiteX50-603" fmla="*/ 11962 w 8033654"/>
              <a:gd name="connsiteY50-604" fmla="*/ 3634608 h 7031915"/>
              <a:gd name="connsiteX51-605" fmla="*/ 0 w 8033654"/>
              <a:gd name="connsiteY51-606" fmla="*/ 3515957 h 7031915"/>
              <a:gd name="connsiteX52-607" fmla="*/ 11962 w 8033654"/>
              <a:gd name="connsiteY52-608" fmla="*/ 3397306 h 7031915"/>
              <a:gd name="connsiteX53-609" fmla="*/ 29470 w 8033654"/>
              <a:gd name="connsiteY53-610" fmla="*/ 3340901 h 7031915"/>
              <a:gd name="connsiteX54-611" fmla="*/ 115722 w 8033654"/>
              <a:gd name="connsiteY54-612" fmla="*/ 3168396 h 7031915"/>
              <a:gd name="connsiteX55-613" fmla="*/ 115723 w 8033654"/>
              <a:gd name="connsiteY55-614" fmla="*/ 3168396 h 7031915"/>
              <a:gd name="connsiteX56-615" fmla="*/ 1508796 w 8033654"/>
              <a:gd name="connsiteY56-616" fmla="*/ 382255 h 7031915"/>
              <a:gd name="connsiteX57-617" fmla="*/ 1570174 w 8033654"/>
              <a:gd name="connsiteY57-618" fmla="*/ 259499 h 7031915"/>
              <a:gd name="connsiteX58-619" fmla="*/ 1642008 w 8033654"/>
              <a:gd name="connsiteY58-620" fmla="*/ 172435 h 7031915"/>
              <a:gd name="connsiteX59-621" fmla="*/ 1939656 w 8033654"/>
              <a:gd name="connsiteY59-622" fmla="*/ 11959 h 7031915"/>
              <a:gd name="connsiteX60-623" fmla="*/ 2058287 w 8033654"/>
              <a:gd name="connsiteY60-624" fmla="*/ 0 h 7031915"/>
              <a:gd name="connsiteX0-625" fmla="*/ 6555247 w 8033654"/>
              <a:gd name="connsiteY0-626" fmla="*/ 510071 h 7031915"/>
              <a:gd name="connsiteX1-627" fmla="*/ 6555365 w 8033654"/>
              <a:gd name="connsiteY1-628" fmla="*/ 531027 h 7031915"/>
              <a:gd name="connsiteX2-629" fmla="*/ 6556798 w 8033654"/>
              <a:gd name="connsiteY2-630" fmla="*/ 533489 h 7031915"/>
              <a:gd name="connsiteX3-631" fmla="*/ 6555247 w 8033654"/>
              <a:gd name="connsiteY3-632" fmla="*/ 510071 h 7031915"/>
              <a:gd name="connsiteX4-633" fmla="*/ 6529086 w 8033654"/>
              <a:gd name="connsiteY4-634" fmla="*/ 402424 h 7031915"/>
              <a:gd name="connsiteX5-635" fmla="*/ 6540064 w 8033654"/>
              <a:gd name="connsiteY5-636" fmla="*/ 434562 h 7031915"/>
              <a:gd name="connsiteX6-637" fmla="*/ 6529086 w 8033654"/>
              <a:gd name="connsiteY6-638" fmla="*/ 402424 h 7031915"/>
              <a:gd name="connsiteX7-639" fmla="*/ 6482461 w 8033654"/>
              <a:gd name="connsiteY7-640" fmla="*/ 295697 h 7031915"/>
              <a:gd name="connsiteX8-641" fmla="*/ 6520430 w 8033654"/>
              <a:gd name="connsiteY8-642" fmla="*/ 377086 h 7031915"/>
              <a:gd name="connsiteX9-643" fmla="*/ 6515577 w 8033654"/>
              <a:gd name="connsiteY9-644" fmla="*/ 362878 h 7031915"/>
              <a:gd name="connsiteX10-645" fmla="*/ 6482461 w 8033654"/>
              <a:gd name="connsiteY10-646" fmla="*/ 295697 h 7031915"/>
              <a:gd name="connsiteX11-647" fmla="*/ 2058287 w 8033654"/>
              <a:gd name="connsiteY11-648" fmla="*/ 0 h 7031915"/>
              <a:gd name="connsiteX12-649" fmla="*/ 2058326 w 8033654"/>
              <a:gd name="connsiteY12-650" fmla="*/ 0 h 7031915"/>
              <a:gd name="connsiteX13-651" fmla="*/ 5971699 w 8033654"/>
              <a:gd name="connsiteY13-652" fmla="*/ 0 h 7031915"/>
              <a:gd name="connsiteX14-653" fmla="*/ 5971700 w 8033654"/>
              <a:gd name="connsiteY14-654" fmla="*/ 0 h 7031915"/>
              <a:gd name="connsiteX15-655" fmla="*/ 5971740 w 8033654"/>
              <a:gd name="connsiteY15-656" fmla="*/ 0 h 7031915"/>
              <a:gd name="connsiteX16-657" fmla="*/ 6090371 w 8033654"/>
              <a:gd name="connsiteY16-658" fmla="*/ 11959 h 7031915"/>
              <a:gd name="connsiteX17-659" fmla="*/ 6357004 w 8033654"/>
              <a:gd name="connsiteY17-660" fmla="*/ 143562 h 7031915"/>
              <a:gd name="connsiteX18-661" fmla="*/ 6421756 w 8033654"/>
              <a:gd name="connsiteY18-662" fmla="*/ 209878 h 7031915"/>
              <a:gd name="connsiteX19-663" fmla="*/ 6426018 w 8033654"/>
              <a:gd name="connsiteY19-664" fmla="*/ 214243 h 7031915"/>
              <a:gd name="connsiteX20-665" fmla="*/ 6463356 w 8033654"/>
              <a:gd name="connsiteY20-666" fmla="*/ 268125 h 7031915"/>
              <a:gd name="connsiteX21-667" fmla="*/ 6480094 w 8033654"/>
              <a:gd name="connsiteY21-668" fmla="*/ 292278 h 7031915"/>
              <a:gd name="connsiteX22-669" fmla="*/ 6490605 w 8033654"/>
              <a:gd name="connsiteY22-670" fmla="*/ 298322 h 7031915"/>
              <a:gd name="connsiteX23-671" fmla="*/ 7949332 w 8033654"/>
              <a:gd name="connsiteY23-672" fmla="*/ 3216682 h 7031915"/>
              <a:gd name="connsiteX24-673" fmla="*/ 7992299 w 8033654"/>
              <a:gd name="connsiteY24-674" fmla="*/ 3302616 h 7031915"/>
              <a:gd name="connsiteX25-675" fmla="*/ 8021693 w 8033654"/>
              <a:gd name="connsiteY25-676" fmla="*/ 3397306 h 7031915"/>
              <a:gd name="connsiteX26-677" fmla="*/ 8033654 w 8033654"/>
              <a:gd name="connsiteY26-678" fmla="*/ 3515957 h 7031915"/>
              <a:gd name="connsiteX27-679" fmla="*/ 8021693 w 8033654"/>
              <a:gd name="connsiteY27-680" fmla="*/ 3634608 h 7031915"/>
              <a:gd name="connsiteX28-681" fmla="*/ 7992299 w 8033654"/>
              <a:gd name="connsiteY28-682" fmla="*/ 3729298 h 7031915"/>
              <a:gd name="connsiteX29-683" fmla="*/ 7949332 w 8033654"/>
              <a:gd name="connsiteY29-684" fmla="*/ 3815232 h 7031915"/>
              <a:gd name="connsiteX30-685" fmla="*/ 6535055 w 8033654"/>
              <a:gd name="connsiteY30-686" fmla="*/ 6638796 h 7031915"/>
              <a:gd name="connsiteX31-687" fmla="*/ 6524461 w 8033654"/>
              <a:gd name="connsiteY31-688" fmla="*/ 6646190 h 7031915"/>
              <a:gd name="connsiteX32-689" fmla="*/ 6482456 w 8033654"/>
              <a:gd name="connsiteY32-690" fmla="*/ 6736229 h 7031915"/>
              <a:gd name="connsiteX33-691" fmla="*/ 6090371 w 8033654"/>
              <a:gd name="connsiteY33-692" fmla="*/ 7019956 h 7031915"/>
              <a:gd name="connsiteX34-693" fmla="*/ 5971740 w 8033654"/>
              <a:gd name="connsiteY34-694" fmla="*/ 7031915 h 7031915"/>
              <a:gd name="connsiteX35-695" fmla="*/ 5971700 w 8033654"/>
              <a:gd name="connsiteY35-696" fmla="*/ 7031915 h 7031915"/>
              <a:gd name="connsiteX36-697" fmla="*/ 2058326 w 8033654"/>
              <a:gd name="connsiteY36-698" fmla="*/ 7031915 h 7031915"/>
              <a:gd name="connsiteX37-699" fmla="*/ 2176958 w 8033654"/>
              <a:gd name="connsiteY37-700" fmla="*/ 7019956 h 7031915"/>
              <a:gd name="connsiteX38-701" fmla="*/ 2176957 w 8033654"/>
              <a:gd name="connsiteY38-702" fmla="*/ 7019956 h 7031915"/>
              <a:gd name="connsiteX39-703" fmla="*/ 2058326 w 8033654"/>
              <a:gd name="connsiteY39-704" fmla="*/ 7031915 h 7031915"/>
              <a:gd name="connsiteX40-705" fmla="*/ 2058286 w 8033654"/>
              <a:gd name="connsiteY40-706" fmla="*/ 7031915 h 7031915"/>
              <a:gd name="connsiteX41-707" fmla="*/ 1939655 w 8033654"/>
              <a:gd name="connsiteY41-708" fmla="*/ 7019956 h 7031915"/>
              <a:gd name="connsiteX42-709" fmla="*/ 1642007 w 8033654"/>
              <a:gd name="connsiteY42-710" fmla="*/ 6859480 h 7031915"/>
              <a:gd name="connsiteX43-711" fmla="*/ 1570173 w 8033654"/>
              <a:gd name="connsiteY43-712" fmla="*/ 6772417 h 7031915"/>
              <a:gd name="connsiteX44-713" fmla="*/ 1508795 w 8033654"/>
              <a:gd name="connsiteY44-714" fmla="*/ 6649661 h 7031915"/>
              <a:gd name="connsiteX45-715" fmla="*/ 1508794 w 8033654"/>
              <a:gd name="connsiteY45-716" fmla="*/ 6649657 h 7031915"/>
              <a:gd name="connsiteX46-717" fmla="*/ 115723 w 8033654"/>
              <a:gd name="connsiteY46-718" fmla="*/ 3863519 h 7031915"/>
              <a:gd name="connsiteX47-719" fmla="*/ 115722 w 8033654"/>
              <a:gd name="connsiteY47-720" fmla="*/ 3863518 h 7031915"/>
              <a:gd name="connsiteX48-721" fmla="*/ 29470 w 8033654"/>
              <a:gd name="connsiteY48-722" fmla="*/ 3691014 h 7031915"/>
              <a:gd name="connsiteX49-723" fmla="*/ 11962 w 8033654"/>
              <a:gd name="connsiteY49-724" fmla="*/ 3634608 h 7031915"/>
              <a:gd name="connsiteX50-725" fmla="*/ 0 w 8033654"/>
              <a:gd name="connsiteY50-726" fmla="*/ 3515957 h 7031915"/>
              <a:gd name="connsiteX51-727" fmla="*/ 11962 w 8033654"/>
              <a:gd name="connsiteY51-728" fmla="*/ 3397306 h 7031915"/>
              <a:gd name="connsiteX52-729" fmla="*/ 29470 w 8033654"/>
              <a:gd name="connsiteY52-730" fmla="*/ 3340901 h 7031915"/>
              <a:gd name="connsiteX53-731" fmla="*/ 115722 w 8033654"/>
              <a:gd name="connsiteY53-732" fmla="*/ 3168396 h 7031915"/>
              <a:gd name="connsiteX54-733" fmla="*/ 115723 w 8033654"/>
              <a:gd name="connsiteY54-734" fmla="*/ 3168396 h 7031915"/>
              <a:gd name="connsiteX55-735" fmla="*/ 1508796 w 8033654"/>
              <a:gd name="connsiteY55-736" fmla="*/ 382255 h 7031915"/>
              <a:gd name="connsiteX56-737" fmla="*/ 1570174 w 8033654"/>
              <a:gd name="connsiteY56-738" fmla="*/ 259499 h 7031915"/>
              <a:gd name="connsiteX57-739" fmla="*/ 1642008 w 8033654"/>
              <a:gd name="connsiteY57-740" fmla="*/ 172435 h 7031915"/>
              <a:gd name="connsiteX58-741" fmla="*/ 1939656 w 8033654"/>
              <a:gd name="connsiteY58-742" fmla="*/ 11959 h 7031915"/>
              <a:gd name="connsiteX59-743" fmla="*/ 2058287 w 8033654"/>
              <a:gd name="connsiteY59-744" fmla="*/ 0 h 7031915"/>
              <a:gd name="connsiteX0-745" fmla="*/ 6556798 w 8033654"/>
              <a:gd name="connsiteY0-746" fmla="*/ 533489 h 7031915"/>
              <a:gd name="connsiteX1-747" fmla="*/ 6555365 w 8033654"/>
              <a:gd name="connsiteY1-748" fmla="*/ 531027 h 7031915"/>
              <a:gd name="connsiteX2-749" fmla="*/ 6556798 w 8033654"/>
              <a:gd name="connsiteY2-750" fmla="*/ 533489 h 7031915"/>
              <a:gd name="connsiteX3-751" fmla="*/ 6529086 w 8033654"/>
              <a:gd name="connsiteY3-752" fmla="*/ 402424 h 7031915"/>
              <a:gd name="connsiteX4-753" fmla="*/ 6540064 w 8033654"/>
              <a:gd name="connsiteY4-754" fmla="*/ 434562 h 7031915"/>
              <a:gd name="connsiteX5-755" fmla="*/ 6529086 w 8033654"/>
              <a:gd name="connsiteY5-756" fmla="*/ 402424 h 7031915"/>
              <a:gd name="connsiteX6-757" fmla="*/ 6482461 w 8033654"/>
              <a:gd name="connsiteY6-758" fmla="*/ 295697 h 7031915"/>
              <a:gd name="connsiteX7-759" fmla="*/ 6520430 w 8033654"/>
              <a:gd name="connsiteY7-760" fmla="*/ 377086 h 7031915"/>
              <a:gd name="connsiteX8-761" fmla="*/ 6515577 w 8033654"/>
              <a:gd name="connsiteY8-762" fmla="*/ 362878 h 7031915"/>
              <a:gd name="connsiteX9-763" fmla="*/ 6482461 w 8033654"/>
              <a:gd name="connsiteY9-764" fmla="*/ 295697 h 7031915"/>
              <a:gd name="connsiteX10-765" fmla="*/ 2058287 w 8033654"/>
              <a:gd name="connsiteY10-766" fmla="*/ 0 h 7031915"/>
              <a:gd name="connsiteX11-767" fmla="*/ 2058326 w 8033654"/>
              <a:gd name="connsiteY11-768" fmla="*/ 0 h 7031915"/>
              <a:gd name="connsiteX12-769" fmla="*/ 5971699 w 8033654"/>
              <a:gd name="connsiteY12-770" fmla="*/ 0 h 7031915"/>
              <a:gd name="connsiteX13-771" fmla="*/ 5971700 w 8033654"/>
              <a:gd name="connsiteY13-772" fmla="*/ 0 h 7031915"/>
              <a:gd name="connsiteX14-773" fmla="*/ 5971740 w 8033654"/>
              <a:gd name="connsiteY14-774" fmla="*/ 0 h 7031915"/>
              <a:gd name="connsiteX15-775" fmla="*/ 6090371 w 8033654"/>
              <a:gd name="connsiteY15-776" fmla="*/ 11959 h 7031915"/>
              <a:gd name="connsiteX16-777" fmla="*/ 6357004 w 8033654"/>
              <a:gd name="connsiteY16-778" fmla="*/ 143562 h 7031915"/>
              <a:gd name="connsiteX17-779" fmla="*/ 6421756 w 8033654"/>
              <a:gd name="connsiteY17-780" fmla="*/ 209878 h 7031915"/>
              <a:gd name="connsiteX18-781" fmla="*/ 6426018 w 8033654"/>
              <a:gd name="connsiteY18-782" fmla="*/ 214243 h 7031915"/>
              <a:gd name="connsiteX19-783" fmla="*/ 6463356 w 8033654"/>
              <a:gd name="connsiteY19-784" fmla="*/ 268125 h 7031915"/>
              <a:gd name="connsiteX20-785" fmla="*/ 6480094 w 8033654"/>
              <a:gd name="connsiteY20-786" fmla="*/ 292278 h 7031915"/>
              <a:gd name="connsiteX21-787" fmla="*/ 6490605 w 8033654"/>
              <a:gd name="connsiteY21-788" fmla="*/ 298322 h 7031915"/>
              <a:gd name="connsiteX22-789" fmla="*/ 7949332 w 8033654"/>
              <a:gd name="connsiteY22-790" fmla="*/ 3216682 h 7031915"/>
              <a:gd name="connsiteX23-791" fmla="*/ 7992299 w 8033654"/>
              <a:gd name="connsiteY23-792" fmla="*/ 3302616 h 7031915"/>
              <a:gd name="connsiteX24-793" fmla="*/ 8021693 w 8033654"/>
              <a:gd name="connsiteY24-794" fmla="*/ 3397306 h 7031915"/>
              <a:gd name="connsiteX25-795" fmla="*/ 8033654 w 8033654"/>
              <a:gd name="connsiteY25-796" fmla="*/ 3515957 h 7031915"/>
              <a:gd name="connsiteX26-797" fmla="*/ 8021693 w 8033654"/>
              <a:gd name="connsiteY26-798" fmla="*/ 3634608 h 7031915"/>
              <a:gd name="connsiteX27-799" fmla="*/ 7992299 w 8033654"/>
              <a:gd name="connsiteY27-800" fmla="*/ 3729298 h 7031915"/>
              <a:gd name="connsiteX28-801" fmla="*/ 7949332 w 8033654"/>
              <a:gd name="connsiteY28-802" fmla="*/ 3815232 h 7031915"/>
              <a:gd name="connsiteX29-803" fmla="*/ 6535055 w 8033654"/>
              <a:gd name="connsiteY29-804" fmla="*/ 6638796 h 7031915"/>
              <a:gd name="connsiteX30-805" fmla="*/ 6524461 w 8033654"/>
              <a:gd name="connsiteY30-806" fmla="*/ 6646190 h 7031915"/>
              <a:gd name="connsiteX31-807" fmla="*/ 6482456 w 8033654"/>
              <a:gd name="connsiteY31-808" fmla="*/ 6736229 h 7031915"/>
              <a:gd name="connsiteX32-809" fmla="*/ 6090371 w 8033654"/>
              <a:gd name="connsiteY32-810" fmla="*/ 7019956 h 7031915"/>
              <a:gd name="connsiteX33-811" fmla="*/ 5971740 w 8033654"/>
              <a:gd name="connsiteY33-812" fmla="*/ 7031915 h 7031915"/>
              <a:gd name="connsiteX34-813" fmla="*/ 5971700 w 8033654"/>
              <a:gd name="connsiteY34-814" fmla="*/ 7031915 h 7031915"/>
              <a:gd name="connsiteX35-815" fmla="*/ 2058326 w 8033654"/>
              <a:gd name="connsiteY35-816" fmla="*/ 7031915 h 7031915"/>
              <a:gd name="connsiteX36-817" fmla="*/ 2176958 w 8033654"/>
              <a:gd name="connsiteY36-818" fmla="*/ 7019956 h 7031915"/>
              <a:gd name="connsiteX37-819" fmla="*/ 2176957 w 8033654"/>
              <a:gd name="connsiteY37-820" fmla="*/ 7019956 h 7031915"/>
              <a:gd name="connsiteX38-821" fmla="*/ 2058326 w 8033654"/>
              <a:gd name="connsiteY38-822" fmla="*/ 7031915 h 7031915"/>
              <a:gd name="connsiteX39-823" fmla="*/ 2058286 w 8033654"/>
              <a:gd name="connsiteY39-824" fmla="*/ 7031915 h 7031915"/>
              <a:gd name="connsiteX40-825" fmla="*/ 1939655 w 8033654"/>
              <a:gd name="connsiteY40-826" fmla="*/ 7019956 h 7031915"/>
              <a:gd name="connsiteX41-827" fmla="*/ 1642007 w 8033654"/>
              <a:gd name="connsiteY41-828" fmla="*/ 6859480 h 7031915"/>
              <a:gd name="connsiteX42-829" fmla="*/ 1570173 w 8033654"/>
              <a:gd name="connsiteY42-830" fmla="*/ 6772417 h 7031915"/>
              <a:gd name="connsiteX43-831" fmla="*/ 1508795 w 8033654"/>
              <a:gd name="connsiteY43-832" fmla="*/ 6649661 h 7031915"/>
              <a:gd name="connsiteX44-833" fmla="*/ 1508794 w 8033654"/>
              <a:gd name="connsiteY44-834" fmla="*/ 6649657 h 7031915"/>
              <a:gd name="connsiteX45-835" fmla="*/ 115723 w 8033654"/>
              <a:gd name="connsiteY45-836" fmla="*/ 3863519 h 7031915"/>
              <a:gd name="connsiteX46-837" fmla="*/ 115722 w 8033654"/>
              <a:gd name="connsiteY46-838" fmla="*/ 3863518 h 7031915"/>
              <a:gd name="connsiteX47-839" fmla="*/ 29470 w 8033654"/>
              <a:gd name="connsiteY47-840" fmla="*/ 3691014 h 7031915"/>
              <a:gd name="connsiteX48-841" fmla="*/ 11962 w 8033654"/>
              <a:gd name="connsiteY48-842" fmla="*/ 3634608 h 7031915"/>
              <a:gd name="connsiteX49-843" fmla="*/ 0 w 8033654"/>
              <a:gd name="connsiteY49-844" fmla="*/ 3515957 h 7031915"/>
              <a:gd name="connsiteX50-845" fmla="*/ 11962 w 8033654"/>
              <a:gd name="connsiteY50-846" fmla="*/ 3397306 h 7031915"/>
              <a:gd name="connsiteX51-847" fmla="*/ 29470 w 8033654"/>
              <a:gd name="connsiteY51-848" fmla="*/ 3340901 h 7031915"/>
              <a:gd name="connsiteX52-849" fmla="*/ 115722 w 8033654"/>
              <a:gd name="connsiteY52-850" fmla="*/ 3168396 h 7031915"/>
              <a:gd name="connsiteX53-851" fmla="*/ 115723 w 8033654"/>
              <a:gd name="connsiteY53-852" fmla="*/ 3168396 h 7031915"/>
              <a:gd name="connsiteX54-853" fmla="*/ 1508796 w 8033654"/>
              <a:gd name="connsiteY54-854" fmla="*/ 382255 h 7031915"/>
              <a:gd name="connsiteX55-855" fmla="*/ 1570174 w 8033654"/>
              <a:gd name="connsiteY55-856" fmla="*/ 259499 h 7031915"/>
              <a:gd name="connsiteX56-857" fmla="*/ 1642008 w 8033654"/>
              <a:gd name="connsiteY56-858" fmla="*/ 172435 h 7031915"/>
              <a:gd name="connsiteX57-859" fmla="*/ 1939656 w 8033654"/>
              <a:gd name="connsiteY57-860" fmla="*/ 11959 h 7031915"/>
              <a:gd name="connsiteX58-861" fmla="*/ 2058287 w 8033654"/>
              <a:gd name="connsiteY58-862" fmla="*/ 0 h 7031915"/>
              <a:gd name="connsiteX0-863" fmla="*/ 6529086 w 8033654"/>
              <a:gd name="connsiteY0-864" fmla="*/ 402424 h 7031915"/>
              <a:gd name="connsiteX1-865" fmla="*/ 6540064 w 8033654"/>
              <a:gd name="connsiteY1-866" fmla="*/ 434562 h 7031915"/>
              <a:gd name="connsiteX2-867" fmla="*/ 6529086 w 8033654"/>
              <a:gd name="connsiteY2-868" fmla="*/ 402424 h 7031915"/>
              <a:gd name="connsiteX3-869" fmla="*/ 6482461 w 8033654"/>
              <a:gd name="connsiteY3-870" fmla="*/ 295697 h 7031915"/>
              <a:gd name="connsiteX4-871" fmla="*/ 6520430 w 8033654"/>
              <a:gd name="connsiteY4-872" fmla="*/ 377086 h 7031915"/>
              <a:gd name="connsiteX5-873" fmla="*/ 6515577 w 8033654"/>
              <a:gd name="connsiteY5-874" fmla="*/ 362878 h 7031915"/>
              <a:gd name="connsiteX6-875" fmla="*/ 6482461 w 8033654"/>
              <a:gd name="connsiteY6-876" fmla="*/ 295697 h 7031915"/>
              <a:gd name="connsiteX7-877" fmla="*/ 2058287 w 8033654"/>
              <a:gd name="connsiteY7-878" fmla="*/ 0 h 7031915"/>
              <a:gd name="connsiteX8-879" fmla="*/ 2058326 w 8033654"/>
              <a:gd name="connsiteY8-880" fmla="*/ 0 h 7031915"/>
              <a:gd name="connsiteX9-881" fmla="*/ 5971699 w 8033654"/>
              <a:gd name="connsiteY9-882" fmla="*/ 0 h 7031915"/>
              <a:gd name="connsiteX10-883" fmla="*/ 5971700 w 8033654"/>
              <a:gd name="connsiteY10-884" fmla="*/ 0 h 7031915"/>
              <a:gd name="connsiteX11-885" fmla="*/ 5971740 w 8033654"/>
              <a:gd name="connsiteY11-886" fmla="*/ 0 h 7031915"/>
              <a:gd name="connsiteX12-887" fmla="*/ 6090371 w 8033654"/>
              <a:gd name="connsiteY12-888" fmla="*/ 11959 h 7031915"/>
              <a:gd name="connsiteX13-889" fmla="*/ 6357004 w 8033654"/>
              <a:gd name="connsiteY13-890" fmla="*/ 143562 h 7031915"/>
              <a:gd name="connsiteX14-891" fmla="*/ 6421756 w 8033654"/>
              <a:gd name="connsiteY14-892" fmla="*/ 209878 h 7031915"/>
              <a:gd name="connsiteX15-893" fmla="*/ 6426018 w 8033654"/>
              <a:gd name="connsiteY15-894" fmla="*/ 214243 h 7031915"/>
              <a:gd name="connsiteX16-895" fmla="*/ 6463356 w 8033654"/>
              <a:gd name="connsiteY16-896" fmla="*/ 268125 h 7031915"/>
              <a:gd name="connsiteX17-897" fmla="*/ 6480094 w 8033654"/>
              <a:gd name="connsiteY17-898" fmla="*/ 292278 h 7031915"/>
              <a:gd name="connsiteX18-899" fmla="*/ 6490605 w 8033654"/>
              <a:gd name="connsiteY18-900" fmla="*/ 298322 h 7031915"/>
              <a:gd name="connsiteX19-901" fmla="*/ 7949332 w 8033654"/>
              <a:gd name="connsiteY19-902" fmla="*/ 3216682 h 7031915"/>
              <a:gd name="connsiteX20-903" fmla="*/ 7992299 w 8033654"/>
              <a:gd name="connsiteY20-904" fmla="*/ 3302616 h 7031915"/>
              <a:gd name="connsiteX21-905" fmla="*/ 8021693 w 8033654"/>
              <a:gd name="connsiteY21-906" fmla="*/ 3397306 h 7031915"/>
              <a:gd name="connsiteX22-907" fmla="*/ 8033654 w 8033654"/>
              <a:gd name="connsiteY22-908" fmla="*/ 3515957 h 7031915"/>
              <a:gd name="connsiteX23-909" fmla="*/ 8021693 w 8033654"/>
              <a:gd name="connsiteY23-910" fmla="*/ 3634608 h 7031915"/>
              <a:gd name="connsiteX24-911" fmla="*/ 7992299 w 8033654"/>
              <a:gd name="connsiteY24-912" fmla="*/ 3729298 h 7031915"/>
              <a:gd name="connsiteX25-913" fmla="*/ 7949332 w 8033654"/>
              <a:gd name="connsiteY25-914" fmla="*/ 3815232 h 7031915"/>
              <a:gd name="connsiteX26-915" fmla="*/ 6535055 w 8033654"/>
              <a:gd name="connsiteY26-916" fmla="*/ 6638796 h 7031915"/>
              <a:gd name="connsiteX27-917" fmla="*/ 6524461 w 8033654"/>
              <a:gd name="connsiteY27-918" fmla="*/ 6646190 h 7031915"/>
              <a:gd name="connsiteX28-919" fmla="*/ 6482456 w 8033654"/>
              <a:gd name="connsiteY28-920" fmla="*/ 6736229 h 7031915"/>
              <a:gd name="connsiteX29-921" fmla="*/ 6090371 w 8033654"/>
              <a:gd name="connsiteY29-922" fmla="*/ 7019956 h 7031915"/>
              <a:gd name="connsiteX30-923" fmla="*/ 5971740 w 8033654"/>
              <a:gd name="connsiteY30-924" fmla="*/ 7031915 h 7031915"/>
              <a:gd name="connsiteX31-925" fmla="*/ 5971700 w 8033654"/>
              <a:gd name="connsiteY31-926" fmla="*/ 7031915 h 7031915"/>
              <a:gd name="connsiteX32-927" fmla="*/ 2058326 w 8033654"/>
              <a:gd name="connsiteY32-928" fmla="*/ 7031915 h 7031915"/>
              <a:gd name="connsiteX33-929" fmla="*/ 2176958 w 8033654"/>
              <a:gd name="connsiteY33-930" fmla="*/ 7019956 h 7031915"/>
              <a:gd name="connsiteX34-931" fmla="*/ 2176957 w 8033654"/>
              <a:gd name="connsiteY34-932" fmla="*/ 7019956 h 7031915"/>
              <a:gd name="connsiteX35-933" fmla="*/ 2058326 w 8033654"/>
              <a:gd name="connsiteY35-934" fmla="*/ 7031915 h 7031915"/>
              <a:gd name="connsiteX36-935" fmla="*/ 2058286 w 8033654"/>
              <a:gd name="connsiteY36-936" fmla="*/ 7031915 h 7031915"/>
              <a:gd name="connsiteX37-937" fmla="*/ 1939655 w 8033654"/>
              <a:gd name="connsiteY37-938" fmla="*/ 7019956 h 7031915"/>
              <a:gd name="connsiteX38-939" fmla="*/ 1642007 w 8033654"/>
              <a:gd name="connsiteY38-940" fmla="*/ 6859480 h 7031915"/>
              <a:gd name="connsiteX39-941" fmla="*/ 1570173 w 8033654"/>
              <a:gd name="connsiteY39-942" fmla="*/ 6772417 h 7031915"/>
              <a:gd name="connsiteX40-943" fmla="*/ 1508795 w 8033654"/>
              <a:gd name="connsiteY40-944" fmla="*/ 6649661 h 7031915"/>
              <a:gd name="connsiteX41-945" fmla="*/ 1508794 w 8033654"/>
              <a:gd name="connsiteY41-946" fmla="*/ 6649657 h 7031915"/>
              <a:gd name="connsiteX42-947" fmla="*/ 115723 w 8033654"/>
              <a:gd name="connsiteY42-948" fmla="*/ 3863519 h 7031915"/>
              <a:gd name="connsiteX43-949" fmla="*/ 115722 w 8033654"/>
              <a:gd name="connsiteY43-950" fmla="*/ 3863518 h 7031915"/>
              <a:gd name="connsiteX44-951" fmla="*/ 29470 w 8033654"/>
              <a:gd name="connsiteY44-952" fmla="*/ 3691014 h 7031915"/>
              <a:gd name="connsiteX45-953" fmla="*/ 11962 w 8033654"/>
              <a:gd name="connsiteY45-954" fmla="*/ 3634608 h 7031915"/>
              <a:gd name="connsiteX46-955" fmla="*/ 0 w 8033654"/>
              <a:gd name="connsiteY46-956" fmla="*/ 3515957 h 7031915"/>
              <a:gd name="connsiteX47-957" fmla="*/ 11962 w 8033654"/>
              <a:gd name="connsiteY47-958" fmla="*/ 3397306 h 7031915"/>
              <a:gd name="connsiteX48-959" fmla="*/ 29470 w 8033654"/>
              <a:gd name="connsiteY48-960" fmla="*/ 3340901 h 7031915"/>
              <a:gd name="connsiteX49-961" fmla="*/ 115722 w 8033654"/>
              <a:gd name="connsiteY49-962" fmla="*/ 3168396 h 7031915"/>
              <a:gd name="connsiteX50-963" fmla="*/ 115723 w 8033654"/>
              <a:gd name="connsiteY50-964" fmla="*/ 3168396 h 7031915"/>
              <a:gd name="connsiteX51-965" fmla="*/ 1508796 w 8033654"/>
              <a:gd name="connsiteY51-966" fmla="*/ 382255 h 7031915"/>
              <a:gd name="connsiteX52-967" fmla="*/ 1570174 w 8033654"/>
              <a:gd name="connsiteY52-968" fmla="*/ 259499 h 7031915"/>
              <a:gd name="connsiteX53-969" fmla="*/ 1642008 w 8033654"/>
              <a:gd name="connsiteY53-970" fmla="*/ 172435 h 7031915"/>
              <a:gd name="connsiteX54-971" fmla="*/ 1939656 w 8033654"/>
              <a:gd name="connsiteY54-972" fmla="*/ 11959 h 7031915"/>
              <a:gd name="connsiteX55-973" fmla="*/ 2058287 w 8033654"/>
              <a:gd name="connsiteY55-974" fmla="*/ 0 h 7031915"/>
              <a:gd name="connsiteX0-975" fmla="*/ 6529086 w 8033654"/>
              <a:gd name="connsiteY0-976" fmla="*/ 402424 h 7031915"/>
              <a:gd name="connsiteX1-977" fmla="*/ 6540064 w 8033654"/>
              <a:gd name="connsiteY1-978" fmla="*/ 434562 h 7031915"/>
              <a:gd name="connsiteX2-979" fmla="*/ 6529086 w 8033654"/>
              <a:gd name="connsiteY2-980" fmla="*/ 402424 h 7031915"/>
              <a:gd name="connsiteX3-981" fmla="*/ 6482461 w 8033654"/>
              <a:gd name="connsiteY3-982" fmla="*/ 295697 h 7031915"/>
              <a:gd name="connsiteX4-983" fmla="*/ 6520430 w 8033654"/>
              <a:gd name="connsiteY4-984" fmla="*/ 377086 h 7031915"/>
              <a:gd name="connsiteX5-985" fmla="*/ 6515577 w 8033654"/>
              <a:gd name="connsiteY5-986" fmla="*/ 362878 h 7031915"/>
              <a:gd name="connsiteX6-987" fmla="*/ 6482461 w 8033654"/>
              <a:gd name="connsiteY6-988" fmla="*/ 295697 h 7031915"/>
              <a:gd name="connsiteX7-989" fmla="*/ 2058287 w 8033654"/>
              <a:gd name="connsiteY7-990" fmla="*/ 0 h 7031915"/>
              <a:gd name="connsiteX8-991" fmla="*/ 2058326 w 8033654"/>
              <a:gd name="connsiteY8-992" fmla="*/ 0 h 7031915"/>
              <a:gd name="connsiteX9-993" fmla="*/ 5971699 w 8033654"/>
              <a:gd name="connsiteY9-994" fmla="*/ 0 h 7031915"/>
              <a:gd name="connsiteX10-995" fmla="*/ 5971700 w 8033654"/>
              <a:gd name="connsiteY10-996" fmla="*/ 0 h 7031915"/>
              <a:gd name="connsiteX11-997" fmla="*/ 5971740 w 8033654"/>
              <a:gd name="connsiteY11-998" fmla="*/ 0 h 7031915"/>
              <a:gd name="connsiteX12-999" fmla="*/ 6090371 w 8033654"/>
              <a:gd name="connsiteY12-1000" fmla="*/ 11959 h 7031915"/>
              <a:gd name="connsiteX13-1001" fmla="*/ 6357004 w 8033654"/>
              <a:gd name="connsiteY13-1002" fmla="*/ 143562 h 7031915"/>
              <a:gd name="connsiteX14-1003" fmla="*/ 6421756 w 8033654"/>
              <a:gd name="connsiteY14-1004" fmla="*/ 209878 h 7031915"/>
              <a:gd name="connsiteX15-1005" fmla="*/ 6426018 w 8033654"/>
              <a:gd name="connsiteY15-1006" fmla="*/ 214243 h 7031915"/>
              <a:gd name="connsiteX16-1007" fmla="*/ 6463356 w 8033654"/>
              <a:gd name="connsiteY16-1008" fmla="*/ 268125 h 7031915"/>
              <a:gd name="connsiteX17-1009" fmla="*/ 6480094 w 8033654"/>
              <a:gd name="connsiteY17-1010" fmla="*/ 292278 h 7031915"/>
              <a:gd name="connsiteX18-1011" fmla="*/ 7949332 w 8033654"/>
              <a:gd name="connsiteY18-1012" fmla="*/ 3216682 h 7031915"/>
              <a:gd name="connsiteX19-1013" fmla="*/ 7992299 w 8033654"/>
              <a:gd name="connsiteY19-1014" fmla="*/ 3302616 h 7031915"/>
              <a:gd name="connsiteX20-1015" fmla="*/ 8021693 w 8033654"/>
              <a:gd name="connsiteY20-1016" fmla="*/ 3397306 h 7031915"/>
              <a:gd name="connsiteX21-1017" fmla="*/ 8033654 w 8033654"/>
              <a:gd name="connsiteY21-1018" fmla="*/ 3515957 h 7031915"/>
              <a:gd name="connsiteX22-1019" fmla="*/ 8021693 w 8033654"/>
              <a:gd name="connsiteY22-1020" fmla="*/ 3634608 h 7031915"/>
              <a:gd name="connsiteX23-1021" fmla="*/ 7992299 w 8033654"/>
              <a:gd name="connsiteY23-1022" fmla="*/ 3729298 h 7031915"/>
              <a:gd name="connsiteX24-1023" fmla="*/ 7949332 w 8033654"/>
              <a:gd name="connsiteY24-1024" fmla="*/ 3815232 h 7031915"/>
              <a:gd name="connsiteX25-1025" fmla="*/ 6535055 w 8033654"/>
              <a:gd name="connsiteY25-1026" fmla="*/ 6638796 h 7031915"/>
              <a:gd name="connsiteX26-1027" fmla="*/ 6524461 w 8033654"/>
              <a:gd name="connsiteY26-1028" fmla="*/ 6646190 h 7031915"/>
              <a:gd name="connsiteX27-1029" fmla="*/ 6482456 w 8033654"/>
              <a:gd name="connsiteY27-1030" fmla="*/ 6736229 h 7031915"/>
              <a:gd name="connsiteX28-1031" fmla="*/ 6090371 w 8033654"/>
              <a:gd name="connsiteY28-1032" fmla="*/ 7019956 h 7031915"/>
              <a:gd name="connsiteX29-1033" fmla="*/ 5971740 w 8033654"/>
              <a:gd name="connsiteY29-1034" fmla="*/ 7031915 h 7031915"/>
              <a:gd name="connsiteX30-1035" fmla="*/ 5971700 w 8033654"/>
              <a:gd name="connsiteY30-1036" fmla="*/ 7031915 h 7031915"/>
              <a:gd name="connsiteX31-1037" fmla="*/ 2058326 w 8033654"/>
              <a:gd name="connsiteY31-1038" fmla="*/ 7031915 h 7031915"/>
              <a:gd name="connsiteX32-1039" fmla="*/ 2176958 w 8033654"/>
              <a:gd name="connsiteY32-1040" fmla="*/ 7019956 h 7031915"/>
              <a:gd name="connsiteX33-1041" fmla="*/ 2176957 w 8033654"/>
              <a:gd name="connsiteY33-1042" fmla="*/ 7019956 h 7031915"/>
              <a:gd name="connsiteX34-1043" fmla="*/ 2058326 w 8033654"/>
              <a:gd name="connsiteY34-1044" fmla="*/ 7031915 h 7031915"/>
              <a:gd name="connsiteX35-1045" fmla="*/ 2058286 w 8033654"/>
              <a:gd name="connsiteY35-1046" fmla="*/ 7031915 h 7031915"/>
              <a:gd name="connsiteX36-1047" fmla="*/ 1939655 w 8033654"/>
              <a:gd name="connsiteY36-1048" fmla="*/ 7019956 h 7031915"/>
              <a:gd name="connsiteX37-1049" fmla="*/ 1642007 w 8033654"/>
              <a:gd name="connsiteY37-1050" fmla="*/ 6859480 h 7031915"/>
              <a:gd name="connsiteX38-1051" fmla="*/ 1570173 w 8033654"/>
              <a:gd name="connsiteY38-1052" fmla="*/ 6772417 h 7031915"/>
              <a:gd name="connsiteX39-1053" fmla="*/ 1508795 w 8033654"/>
              <a:gd name="connsiteY39-1054" fmla="*/ 6649661 h 7031915"/>
              <a:gd name="connsiteX40-1055" fmla="*/ 1508794 w 8033654"/>
              <a:gd name="connsiteY40-1056" fmla="*/ 6649657 h 7031915"/>
              <a:gd name="connsiteX41-1057" fmla="*/ 115723 w 8033654"/>
              <a:gd name="connsiteY41-1058" fmla="*/ 3863519 h 7031915"/>
              <a:gd name="connsiteX42-1059" fmla="*/ 115722 w 8033654"/>
              <a:gd name="connsiteY42-1060" fmla="*/ 3863518 h 7031915"/>
              <a:gd name="connsiteX43-1061" fmla="*/ 29470 w 8033654"/>
              <a:gd name="connsiteY43-1062" fmla="*/ 3691014 h 7031915"/>
              <a:gd name="connsiteX44-1063" fmla="*/ 11962 w 8033654"/>
              <a:gd name="connsiteY44-1064" fmla="*/ 3634608 h 7031915"/>
              <a:gd name="connsiteX45-1065" fmla="*/ 0 w 8033654"/>
              <a:gd name="connsiteY45-1066" fmla="*/ 3515957 h 7031915"/>
              <a:gd name="connsiteX46-1067" fmla="*/ 11962 w 8033654"/>
              <a:gd name="connsiteY46-1068" fmla="*/ 3397306 h 7031915"/>
              <a:gd name="connsiteX47-1069" fmla="*/ 29470 w 8033654"/>
              <a:gd name="connsiteY47-1070" fmla="*/ 3340901 h 7031915"/>
              <a:gd name="connsiteX48-1071" fmla="*/ 115722 w 8033654"/>
              <a:gd name="connsiteY48-1072" fmla="*/ 3168396 h 7031915"/>
              <a:gd name="connsiteX49-1073" fmla="*/ 115723 w 8033654"/>
              <a:gd name="connsiteY49-1074" fmla="*/ 3168396 h 7031915"/>
              <a:gd name="connsiteX50-1075" fmla="*/ 1508796 w 8033654"/>
              <a:gd name="connsiteY50-1076" fmla="*/ 382255 h 7031915"/>
              <a:gd name="connsiteX51-1077" fmla="*/ 1570174 w 8033654"/>
              <a:gd name="connsiteY51-1078" fmla="*/ 259499 h 7031915"/>
              <a:gd name="connsiteX52-1079" fmla="*/ 1642008 w 8033654"/>
              <a:gd name="connsiteY52-1080" fmla="*/ 172435 h 7031915"/>
              <a:gd name="connsiteX53-1081" fmla="*/ 1939656 w 8033654"/>
              <a:gd name="connsiteY53-1082" fmla="*/ 11959 h 7031915"/>
              <a:gd name="connsiteX54-1083" fmla="*/ 2058287 w 8033654"/>
              <a:gd name="connsiteY54-1084" fmla="*/ 0 h 7031915"/>
              <a:gd name="connsiteX0-1085" fmla="*/ 6529086 w 8033654"/>
              <a:gd name="connsiteY0-1086" fmla="*/ 402424 h 7031915"/>
              <a:gd name="connsiteX1-1087" fmla="*/ 6540064 w 8033654"/>
              <a:gd name="connsiteY1-1088" fmla="*/ 434562 h 7031915"/>
              <a:gd name="connsiteX2-1089" fmla="*/ 6529086 w 8033654"/>
              <a:gd name="connsiteY2-1090" fmla="*/ 402424 h 7031915"/>
              <a:gd name="connsiteX3-1091" fmla="*/ 6482461 w 8033654"/>
              <a:gd name="connsiteY3-1092" fmla="*/ 295697 h 7031915"/>
              <a:gd name="connsiteX4-1093" fmla="*/ 6520430 w 8033654"/>
              <a:gd name="connsiteY4-1094" fmla="*/ 377086 h 7031915"/>
              <a:gd name="connsiteX5-1095" fmla="*/ 6482461 w 8033654"/>
              <a:gd name="connsiteY5-1096" fmla="*/ 295697 h 7031915"/>
              <a:gd name="connsiteX6-1097" fmla="*/ 2058287 w 8033654"/>
              <a:gd name="connsiteY6-1098" fmla="*/ 0 h 7031915"/>
              <a:gd name="connsiteX7-1099" fmla="*/ 2058326 w 8033654"/>
              <a:gd name="connsiteY7-1100" fmla="*/ 0 h 7031915"/>
              <a:gd name="connsiteX8-1101" fmla="*/ 5971699 w 8033654"/>
              <a:gd name="connsiteY8-1102" fmla="*/ 0 h 7031915"/>
              <a:gd name="connsiteX9-1103" fmla="*/ 5971700 w 8033654"/>
              <a:gd name="connsiteY9-1104" fmla="*/ 0 h 7031915"/>
              <a:gd name="connsiteX10-1105" fmla="*/ 5971740 w 8033654"/>
              <a:gd name="connsiteY10-1106" fmla="*/ 0 h 7031915"/>
              <a:gd name="connsiteX11-1107" fmla="*/ 6090371 w 8033654"/>
              <a:gd name="connsiteY11-1108" fmla="*/ 11959 h 7031915"/>
              <a:gd name="connsiteX12-1109" fmla="*/ 6357004 w 8033654"/>
              <a:gd name="connsiteY12-1110" fmla="*/ 143562 h 7031915"/>
              <a:gd name="connsiteX13-1111" fmla="*/ 6421756 w 8033654"/>
              <a:gd name="connsiteY13-1112" fmla="*/ 209878 h 7031915"/>
              <a:gd name="connsiteX14-1113" fmla="*/ 6426018 w 8033654"/>
              <a:gd name="connsiteY14-1114" fmla="*/ 214243 h 7031915"/>
              <a:gd name="connsiteX15-1115" fmla="*/ 6463356 w 8033654"/>
              <a:gd name="connsiteY15-1116" fmla="*/ 268125 h 7031915"/>
              <a:gd name="connsiteX16-1117" fmla="*/ 6480094 w 8033654"/>
              <a:gd name="connsiteY16-1118" fmla="*/ 292278 h 7031915"/>
              <a:gd name="connsiteX17-1119" fmla="*/ 7949332 w 8033654"/>
              <a:gd name="connsiteY17-1120" fmla="*/ 3216682 h 7031915"/>
              <a:gd name="connsiteX18-1121" fmla="*/ 7992299 w 8033654"/>
              <a:gd name="connsiteY18-1122" fmla="*/ 3302616 h 7031915"/>
              <a:gd name="connsiteX19-1123" fmla="*/ 8021693 w 8033654"/>
              <a:gd name="connsiteY19-1124" fmla="*/ 3397306 h 7031915"/>
              <a:gd name="connsiteX20-1125" fmla="*/ 8033654 w 8033654"/>
              <a:gd name="connsiteY20-1126" fmla="*/ 3515957 h 7031915"/>
              <a:gd name="connsiteX21-1127" fmla="*/ 8021693 w 8033654"/>
              <a:gd name="connsiteY21-1128" fmla="*/ 3634608 h 7031915"/>
              <a:gd name="connsiteX22-1129" fmla="*/ 7992299 w 8033654"/>
              <a:gd name="connsiteY22-1130" fmla="*/ 3729298 h 7031915"/>
              <a:gd name="connsiteX23-1131" fmla="*/ 7949332 w 8033654"/>
              <a:gd name="connsiteY23-1132" fmla="*/ 3815232 h 7031915"/>
              <a:gd name="connsiteX24-1133" fmla="*/ 6535055 w 8033654"/>
              <a:gd name="connsiteY24-1134" fmla="*/ 6638796 h 7031915"/>
              <a:gd name="connsiteX25-1135" fmla="*/ 6524461 w 8033654"/>
              <a:gd name="connsiteY25-1136" fmla="*/ 6646190 h 7031915"/>
              <a:gd name="connsiteX26-1137" fmla="*/ 6482456 w 8033654"/>
              <a:gd name="connsiteY26-1138" fmla="*/ 6736229 h 7031915"/>
              <a:gd name="connsiteX27-1139" fmla="*/ 6090371 w 8033654"/>
              <a:gd name="connsiteY27-1140" fmla="*/ 7019956 h 7031915"/>
              <a:gd name="connsiteX28-1141" fmla="*/ 5971740 w 8033654"/>
              <a:gd name="connsiteY28-1142" fmla="*/ 7031915 h 7031915"/>
              <a:gd name="connsiteX29-1143" fmla="*/ 5971700 w 8033654"/>
              <a:gd name="connsiteY29-1144" fmla="*/ 7031915 h 7031915"/>
              <a:gd name="connsiteX30-1145" fmla="*/ 2058326 w 8033654"/>
              <a:gd name="connsiteY30-1146" fmla="*/ 7031915 h 7031915"/>
              <a:gd name="connsiteX31-1147" fmla="*/ 2176958 w 8033654"/>
              <a:gd name="connsiteY31-1148" fmla="*/ 7019956 h 7031915"/>
              <a:gd name="connsiteX32-1149" fmla="*/ 2176957 w 8033654"/>
              <a:gd name="connsiteY32-1150" fmla="*/ 7019956 h 7031915"/>
              <a:gd name="connsiteX33-1151" fmla="*/ 2058326 w 8033654"/>
              <a:gd name="connsiteY33-1152" fmla="*/ 7031915 h 7031915"/>
              <a:gd name="connsiteX34-1153" fmla="*/ 2058286 w 8033654"/>
              <a:gd name="connsiteY34-1154" fmla="*/ 7031915 h 7031915"/>
              <a:gd name="connsiteX35-1155" fmla="*/ 1939655 w 8033654"/>
              <a:gd name="connsiteY35-1156" fmla="*/ 7019956 h 7031915"/>
              <a:gd name="connsiteX36-1157" fmla="*/ 1642007 w 8033654"/>
              <a:gd name="connsiteY36-1158" fmla="*/ 6859480 h 7031915"/>
              <a:gd name="connsiteX37-1159" fmla="*/ 1570173 w 8033654"/>
              <a:gd name="connsiteY37-1160" fmla="*/ 6772417 h 7031915"/>
              <a:gd name="connsiteX38-1161" fmla="*/ 1508795 w 8033654"/>
              <a:gd name="connsiteY38-1162" fmla="*/ 6649661 h 7031915"/>
              <a:gd name="connsiteX39-1163" fmla="*/ 1508794 w 8033654"/>
              <a:gd name="connsiteY39-1164" fmla="*/ 6649657 h 7031915"/>
              <a:gd name="connsiteX40-1165" fmla="*/ 115723 w 8033654"/>
              <a:gd name="connsiteY40-1166" fmla="*/ 3863519 h 7031915"/>
              <a:gd name="connsiteX41-1167" fmla="*/ 115722 w 8033654"/>
              <a:gd name="connsiteY41-1168" fmla="*/ 3863518 h 7031915"/>
              <a:gd name="connsiteX42-1169" fmla="*/ 29470 w 8033654"/>
              <a:gd name="connsiteY42-1170" fmla="*/ 3691014 h 7031915"/>
              <a:gd name="connsiteX43-1171" fmla="*/ 11962 w 8033654"/>
              <a:gd name="connsiteY43-1172" fmla="*/ 3634608 h 7031915"/>
              <a:gd name="connsiteX44-1173" fmla="*/ 0 w 8033654"/>
              <a:gd name="connsiteY44-1174" fmla="*/ 3515957 h 7031915"/>
              <a:gd name="connsiteX45-1175" fmla="*/ 11962 w 8033654"/>
              <a:gd name="connsiteY45-1176" fmla="*/ 3397306 h 7031915"/>
              <a:gd name="connsiteX46-1177" fmla="*/ 29470 w 8033654"/>
              <a:gd name="connsiteY46-1178" fmla="*/ 3340901 h 7031915"/>
              <a:gd name="connsiteX47-1179" fmla="*/ 115722 w 8033654"/>
              <a:gd name="connsiteY47-1180" fmla="*/ 3168396 h 7031915"/>
              <a:gd name="connsiteX48-1181" fmla="*/ 115723 w 8033654"/>
              <a:gd name="connsiteY48-1182" fmla="*/ 3168396 h 7031915"/>
              <a:gd name="connsiteX49-1183" fmla="*/ 1508796 w 8033654"/>
              <a:gd name="connsiteY49-1184" fmla="*/ 382255 h 7031915"/>
              <a:gd name="connsiteX50-1185" fmla="*/ 1570174 w 8033654"/>
              <a:gd name="connsiteY50-1186" fmla="*/ 259499 h 7031915"/>
              <a:gd name="connsiteX51-1187" fmla="*/ 1642008 w 8033654"/>
              <a:gd name="connsiteY51-1188" fmla="*/ 172435 h 7031915"/>
              <a:gd name="connsiteX52-1189" fmla="*/ 1939656 w 8033654"/>
              <a:gd name="connsiteY52-1190" fmla="*/ 11959 h 7031915"/>
              <a:gd name="connsiteX53-1191" fmla="*/ 2058287 w 8033654"/>
              <a:gd name="connsiteY53-1192" fmla="*/ 0 h 7031915"/>
              <a:gd name="connsiteX0-1193" fmla="*/ 6529086 w 8033654"/>
              <a:gd name="connsiteY0-1194" fmla="*/ 402424 h 7031915"/>
              <a:gd name="connsiteX1-1195" fmla="*/ 6540064 w 8033654"/>
              <a:gd name="connsiteY1-1196" fmla="*/ 434562 h 7031915"/>
              <a:gd name="connsiteX2-1197" fmla="*/ 6529086 w 8033654"/>
              <a:gd name="connsiteY2-1198" fmla="*/ 402424 h 7031915"/>
              <a:gd name="connsiteX3-1199" fmla="*/ 2058287 w 8033654"/>
              <a:gd name="connsiteY3-1200" fmla="*/ 0 h 7031915"/>
              <a:gd name="connsiteX4-1201" fmla="*/ 2058326 w 8033654"/>
              <a:gd name="connsiteY4-1202" fmla="*/ 0 h 7031915"/>
              <a:gd name="connsiteX5-1203" fmla="*/ 5971699 w 8033654"/>
              <a:gd name="connsiteY5-1204" fmla="*/ 0 h 7031915"/>
              <a:gd name="connsiteX6-1205" fmla="*/ 5971700 w 8033654"/>
              <a:gd name="connsiteY6-1206" fmla="*/ 0 h 7031915"/>
              <a:gd name="connsiteX7-1207" fmla="*/ 5971740 w 8033654"/>
              <a:gd name="connsiteY7-1208" fmla="*/ 0 h 7031915"/>
              <a:gd name="connsiteX8-1209" fmla="*/ 6090371 w 8033654"/>
              <a:gd name="connsiteY8-1210" fmla="*/ 11959 h 7031915"/>
              <a:gd name="connsiteX9-1211" fmla="*/ 6357004 w 8033654"/>
              <a:gd name="connsiteY9-1212" fmla="*/ 143562 h 7031915"/>
              <a:gd name="connsiteX10-1213" fmla="*/ 6421756 w 8033654"/>
              <a:gd name="connsiteY10-1214" fmla="*/ 209878 h 7031915"/>
              <a:gd name="connsiteX11-1215" fmla="*/ 6426018 w 8033654"/>
              <a:gd name="connsiteY11-1216" fmla="*/ 214243 h 7031915"/>
              <a:gd name="connsiteX12-1217" fmla="*/ 6463356 w 8033654"/>
              <a:gd name="connsiteY12-1218" fmla="*/ 268125 h 7031915"/>
              <a:gd name="connsiteX13-1219" fmla="*/ 6480094 w 8033654"/>
              <a:gd name="connsiteY13-1220" fmla="*/ 292278 h 7031915"/>
              <a:gd name="connsiteX14-1221" fmla="*/ 7949332 w 8033654"/>
              <a:gd name="connsiteY14-1222" fmla="*/ 3216682 h 7031915"/>
              <a:gd name="connsiteX15-1223" fmla="*/ 7992299 w 8033654"/>
              <a:gd name="connsiteY15-1224" fmla="*/ 3302616 h 7031915"/>
              <a:gd name="connsiteX16-1225" fmla="*/ 8021693 w 8033654"/>
              <a:gd name="connsiteY16-1226" fmla="*/ 3397306 h 7031915"/>
              <a:gd name="connsiteX17-1227" fmla="*/ 8033654 w 8033654"/>
              <a:gd name="connsiteY17-1228" fmla="*/ 3515957 h 7031915"/>
              <a:gd name="connsiteX18-1229" fmla="*/ 8021693 w 8033654"/>
              <a:gd name="connsiteY18-1230" fmla="*/ 3634608 h 7031915"/>
              <a:gd name="connsiteX19-1231" fmla="*/ 7992299 w 8033654"/>
              <a:gd name="connsiteY19-1232" fmla="*/ 3729298 h 7031915"/>
              <a:gd name="connsiteX20-1233" fmla="*/ 7949332 w 8033654"/>
              <a:gd name="connsiteY20-1234" fmla="*/ 3815232 h 7031915"/>
              <a:gd name="connsiteX21-1235" fmla="*/ 6535055 w 8033654"/>
              <a:gd name="connsiteY21-1236" fmla="*/ 6638796 h 7031915"/>
              <a:gd name="connsiteX22-1237" fmla="*/ 6524461 w 8033654"/>
              <a:gd name="connsiteY22-1238" fmla="*/ 6646190 h 7031915"/>
              <a:gd name="connsiteX23-1239" fmla="*/ 6482456 w 8033654"/>
              <a:gd name="connsiteY23-1240" fmla="*/ 6736229 h 7031915"/>
              <a:gd name="connsiteX24-1241" fmla="*/ 6090371 w 8033654"/>
              <a:gd name="connsiteY24-1242" fmla="*/ 7019956 h 7031915"/>
              <a:gd name="connsiteX25-1243" fmla="*/ 5971740 w 8033654"/>
              <a:gd name="connsiteY25-1244" fmla="*/ 7031915 h 7031915"/>
              <a:gd name="connsiteX26-1245" fmla="*/ 5971700 w 8033654"/>
              <a:gd name="connsiteY26-1246" fmla="*/ 7031915 h 7031915"/>
              <a:gd name="connsiteX27-1247" fmla="*/ 2058326 w 8033654"/>
              <a:gd name="connsiteY27-1248" fmla="*/ 7031915 h 7031915"/>
              <a:gd name="connsiteX28-1249" fmla="*/ 2176958 w 8033654"/>
              <a:gd name="connsiteY28-1250" fmla="*/ 7019956 h 7031915"/>
              <a:gd name="connsiteX29-1251" fmla="*/ 2176957 w 8033654"/>
              <a:gd name="connsiteY29-1252" fmla="*/ 7019956 h 7031915"/>
              <a:gd name="connsiteX30-1253" fmla="*/ 2058326 w 8033654"/>
              <a:gd name="connsiteY30-1254" fmla="*/ 7031915 h 7031915"/>
              <a:gd name="connsiteX31-1255" fmla="*/ 2058286 w 8033654"/>
              <a:gd name="connsiteY31-1256" fmla="*/ 7031915 h 7031915"/>
              <a:gd name="connsiteX32-1257" fmla="*/ 1939655 w 8033654"/>
              <a:gd name="connsiteY32-1258" fmla="*/ 7019956 h 7031915"/>
              <a:gd name="connsiteX33-1259" fmla="*/ 1642007 w 8033654"/>
              <a:gd name="connsiteY33-1260" fmla="*/ 6859480 h 7031915"/>
              <a:gd name="connsiteX34-1261" fmla="*/ 1570173 w 8033654"/>
              <a:gd name="connsiteY34-1262" fmla="*/ 6772417 h 7031915"/>
              <a:gd name="connsiteX35-1263" fmla="*/ 1508795 w 8033654"/>
              <a:gd name="connsiteY35-1264" fmla="*/ 6649661 h 7031915"/>
              <a:gd name="connsiteX36-1265" fmla="*/ 1508794 w 8033654"/>
              <a:gd name="connsiteY36-1266" fmla="*/ 6649657 h 7031915"/>
              <a:gd name="connsiteX37-1267" fmla="*/ 115723 w 8033654"/>
              <a:gd name="connsiteY37-1268" fmla="*/ 3863519 h 7031915"/>
              <a:gd name="connsiteX38-1269" fmla="*/ 115722 w 8033654"/>
              <a:gd name="connsiteY38-1270" fmla="*/ 3863518 h 7031915"/>
              <a:gd name="connsiteX39-1271" fmla="*/ 29470 w 8033654"/>
              <a:gd name="connsiteY39-1272" fmla="*/ 3691014 h 7031915"/>
              <a:gd name="connsiteX40-1273" fmla="*/ 11962 w 8033654"/>
              <a:gd name="connsiteY40-1274" fmla="*/ 3634608 h 7031915"/>
              <a:gd name="connsiteX41-1275" fmla="*/ 0 w 8033654"/>
              <a:gd name="connsiteY41-1276" fmla="*/ 3515957 h 7031915"/>
              <a:gd name="connsiteX42-1277" fmla="*/ 11962 w 8033654"/>
              <a:gd name="connsiteY42-1278" fmla="*/ 3397306 h 7031915"/>
              <a:gd name="connsiteX43-1279" fmla="*/ 29470 w 8033654"/>
              <a:gd name="connsiteY43-1280" fmla="*/ 3340901 h 7031915"/>
              <a:gd name="connsiteX44-1281" fmla="*/ 115722 w 8033654"/>
              <a:gd name="connsiteY44-1282" fmla="*/ 3168396 h 7031915"/>
              <a:gd name="connsiteX45-1283" fmla="*/ 115723 w 8033654"/>
              <a:gd name="connsiteY45-1284" fmla="*/ 3168396 h 7031915"/>
              <a:gd name="connsiteX46-1285" fmla="*/ 1508796 w 8033654"/>
              <a:gd name="connsiteY46-1286" fmla="*/ 382255 h 7031915"/>
              <a:gd name="connsiteX47-1287" fmla="*/ 1570174 w 8033654"/>
              <a:gd name="connsiteY47-1288" fmla="*/ 259499 h 7031915"/>
              <a:gd name="connsiteX48-1289" fmla="*/ 1642008 w 8033654"/>
              <a:gd name="connsiteY48-1290" fmla="*/ 172435 h 7031915"/>
              <a:gd name="connsiteX49-1291" fmla="*/ 1939656 w 8033654"/>
              <a:gd name="connsiteY49-1292" fmla="*/ 11959 h 7031915"/>
              <a:gd name="connsiteX50-1293" fmla="*/ 2058287 w 8033654"/>
              <a:gd name="connsiteY50-1294" fmla="*/ 0 h 7031915"/>
              <a:gd name="connsiteX0-1295" fmla="*/ 2058287 w 8033654"/>
              <a:gd name="connsiteY0-1296" fmla="*/ 0 h 7031915"/>
              <a:gd name="connsiteX1-1297" fmla="*/ 2058326 w 8033654"/>
              <a:gd name="connsiteY1-1298" fmla="*/ 0 h 7031915"/>
              <a:gd name="connsiteX2-1299" fmla="*/ 5971699 w 8033654"/>
              <a:gd name="connsiteY2-1300" fmla="*/ 0 h 7031915"/>
              <a:gd name="connsiteX3-1301" fmla="*/ 5971700 w 8033654"/>
              <a:gd name="connsiteY3-1302" fmla="*/ 0 h 7031915"/>
              <a:gd name="connsiteX4-1303" fmla="*/ 5971740 w 8033654"/>
              <a:gd name="connsiteY4-1304" fmla="*/ 0 h 7031915"/>
              <a:gd name="connsiteX5-1305" fmla="*/ 6090371 w 8033654"/>
              <a:gd name="connsiteY5-1306" fmla="*/ 11959 h 7031915"/>
              <a:gd name="connsiteX6-1307" fmla="*/ 6357004 w 8033654"/>
              <a:gd name="connsiteY6-1308" fmla="*/ 143562 h 7031915"/>
              <a:gd name="connsiteX7-1309" fmla="*/ 6421756 w 8033654"/>
              <a:gd name="connsiteY7-1310" fmla="*/ 209878 h 7031915"/>
              <a:gd name="connsiteX8-1311" fmla="*/ 6426018 w 8033654"/>
              <a:gd name="connsiteY8-1312" fmla="*/ 214243 h 7031915"/>
              <a:gd name="connsiteX9-1313" fmla="*/ 6463356 w 8033654"/>
              <a:gd name="connsiteY9-1314" fmla="*/ 268125 h 7031915"/>
              <a:gd name="connsiteX10-1315" fmla="*/ 6480094 w 8033654"/>
              <a:gd name="connsiteY10-1316" fmla="*/ 292278 h 7031915"/>
              <a:gd name="connsiteX11-1317" fmla="*/ 7949332 w 8033654"/>
              <a:gd name="connsiteY11-1318" fmla="*/ 3216682 h 7031915"/>
              <a:gd name="connsiteX12-1319" fmla="*/ 7992299 w 8033654"/>
              <a:gd name="connsiteY12-1320" fmla="*/ 3302616 h 7031915"/>
              <a:gd name="connsiteX13-1321" fmla="*/ 8021693 w 8033654"/>
              <a:gd name="connsiteY13-1322" fmla="*/ 3397306 h 7031915"/>
              <a:gd name="connsiteX14-1323" fmla="*/ 8033654 w 8033654"/>
              <a:gd name="connsiteY14-1324" fmla="*/ 3515957 h 7031915"/>
              <a:gd name="connsiteX15-1325" fmla="*/ 8021693 w 8033654"/>
              <a:gd name="connsiteY15-1326" fmla="*/ 3634608 h 7031915"/>
              <a:gd name="connsiteX16-1327" fmla="*/ 7992299 w 8033654"/>
              <a:gd name="connsiteY16-1328" fmla="*/ 3729298 h 7031915"/>
              <a:gd name="connsiteX17-1329" fmla="*/ 7949332 w 8033654"/>
              <a:gd name="connsiteY17-1330" fmla="*/ 3815232 h 7031915"/>
              <a:gd name="connsiteX18-1331" fmla="*/ 6535055 w 8033654"/>
              <a:gd name="connsiteY18-1332" fmla="*/ 6638796 h 7031915"/>
              <a:gd name="connsiteX19-1333" fmla="*/ 6524461 w 8033654"/>
              <a:gd name="connsiteY19-1334" fmla="*/ 6646190 h 7031915"/>
              <a:gd name="connsiteX20-1335" fmla="*/ 6482456 w 8033654"/>
              <a:gd name="connsiteY20-1336" fmla="*/ 6736229 h 7031915"/>
              <a:gd name="connsiteX21-1337" fmla="*/ 6090371 w 8033654"/>
              <a:gd name="connsiteY21-1338" fmla="*/ 7019956 h 7031915"/>
              <a:gd name="connsiteX22-1339" fmla="*/ 5971740 w 8033654"/>
              <a:gd name="connsiteY22-1340" fmla="*/ 7031915 h 7031915"/>
              <a:gd name="connsiteX23-1341" fmla="*/ 5971700 w 8033654"/>
              <a:gd name="connsiteY23-1342" fmla="*/ 7031915 h 7031915"/>
              <a:gd name="connsiteX24-1343" fmla="*/ 2058326 w 8033654"/>
              <a:gd name="connsiteY24-1344" fmla="*/ 7031915 h 7031915"/>
              <a:gd name="connsiteX25-1345" fmla="*/ 2176958 w 8033654"/>
              <a:gd name="connsiteY25-1346" fmla="*/ 7019956 h 7031915"/>
              <a:gd name="connsiteX26-1347" fmla="*/ 2176957 w 8033654"/>
              <a:gd name="connsiteY26-1348" fmla="*/ 7019956 h 7031915"/>
              <a:gd name="connsiteX27-1349" fmla="*/ 2058326 w 8033654"/>
              <a:gd name="connsiteY27-1350" fmla="*/ 7031915 h 7031915"/>
              <a:gd name="connsiteX28-1351" fmla="*/ 2058286 w 8033654"/>
              <a:gd name="connsiteY28-1352" fmla="*/ 7031915 h 7031915"/>
              <a:gd name="connsiteX29-1353" fmla="*/ 1939655 w 8033654"/>
              <a:gd name="connsiteY29-1354" fmla="*/ 7019956 h 7031915"/>
              <a:gd name="connsiteX30-1355" fmla="*/ 1642007 w 8033654"/>
              <a:gd name="connsiteY30-1356" fmla="*/ 6859480 h 7031915"/>
              <a:gd name="connsiteX31-1357" fmla="*/ 1570173 w 8033654"/>
              <a:gd name="connsiteY31-1358" fmla="*/ 6772417 h 7031915"/>
              <a:gd name="connsiteX32-1359" fmla="*/ 1508795 w 8033654"/>
              <a:gd name="connsiteY32-1360" fmla="*/ 6649661 h 7031915"/>
              <a:gd name="connsiteX33-1361" fmla="*/ 1508794 w 8033654"/>
              <a:gd name="connsiteY33-1362" fmla="*/ 6649657 h 7031915"/>
              <a:gd name="connsiteX34-1363" fmla="*/ 115723 w 8033654"/>
              <a:gd name="connsiteY34-1364" fmla="*/ 3863519 h 7031915"/>
              <a:gd name="connsiteX35-1365" fmla="*/ 115722 w 8033654"/>
              <a:gd name="connsiteY35-1366" fmla="*/ 3863518 h 7031915"/>
              <a:gd name="connsiteX36-1367" fmla="*/ 29470 w 8033654"/>
              <a:gd name="connsiteY36-1368" fmla="*/ 3691014 h 7031915"/>
              <a:gd name="connsiteX37-1369" fmla="*/ 11962 w 8033654"/>
              <a:gd name="connsiteY37-1370" fmla="*/ 3634608 h 7031915"/>
              <a:gd name="connsiteX38-1371" fmla="*/ 0 w 8033654"/>
              <a:gd name="connsiteY38-1372" fmla="*/ 3515957 h 7031915"/>
              <a:gd name="connsiteX39-1373" fmla="*/ 11962 w 8033654"/>
              <a:gd name="connsiteY39-1374" fmla="*/ 3397306 h 7031915"/>
              <a:gd name="connsiteX40-1375" fmla="*/ 29470 w 8033654"/>
              <a:gd name="connsiteY40-1376" fmla="*/ 3340901 h 7031915"/>
              <a:gd name="connsiteX41-1377" fmla="*/ 115722 w 8033654"/>
              <a:gd name="connsiteY41-1378" fmla="*/ 3168396 h 7031915"/>
              <a:gd name="connsiteX42-1379" fmla="*/ 115723 w 8033654"/>
              <a:gd name="connsiteY42-1380" fmla="*/ 3168396 h 7031915"/>
              <a:gd name="connsiteX43-1381" fmla="*/ 1508796 w 8033654"/>
              <a:gd name="connsiteY43-1382" fmla="*/ 382255 h 7031915"/>
              <a:gd name="connsiteX44-1383" fmla="*/ 1570174 w 8033654"/>
              <a:gd name="connsiteY44-1384" fmla="*/ 259499 h 7031915"/>
              <a:gd name="connsiteX45-1385" fmla="*/ 1642008 w 8033654"/>
              <a:gd name="connsiteY45-1386" fmla="*/ 172435 h 7031915"/>
              <a:gd name="connsiteX46-1387" fmla="*/ 1939656 w 8033654"/>
              <a:gd name="connsiteY46-1388" fmla="*/ 11959 h 7031915"/>
              <a:gd name="connsiteX47-1389" fmla="*/ 2058287 w 8033654"/>
              <a:gd name="connsiteY47-1390" fmla="*/ 0 h 7031915"/>
              <a:gd name="connsiteX0-1391" fmla="*/ 2058287 w 8033654"/>
              <a:gd name="connsiteY0-1392" fmla="*/ 0 h 7031915"/>
              <a:gd name="connsiteX1-1393" fmla="*/ 2058326 w 8033654"/>
              <a:gd name="connsiteY1-1394" fmla="*/ 0 h 7031915"/>
              <a:gd name="connsiteX2-1395" fmla="*/ 5971699 w 8033654"/>
              <a:gd name="connsiteY2-1396" fmla="*/ 0 h 7031915"/>
              <a:gd name="connsiteX3-1397" fmla="*/ 5971700 w 8033654"/>
              <a:gd name="connsiteY3-1398" fmla="*/ 0 h 7031915"/>
              <a:gd name="connsiteX4-1399" fmla="*/ 5971740 w 8033654"/>
              <a:gd name="connsiteY4-1400" fmla="*/ 0 h 7031915"/>
              <a:gd name="connsiteX5-1401" fmla="*/ 6090371 w 8033654"/>
              <a:gd name="connsiteY5-1402" fmla="*/ 11959 h 7031915"/>
              <a:gd name="connsiteX6-1403" fmla="*/ 6357004 w 8033654"/>
              <a:gd name="connsiteY6-1404" fmla="*/ 143562 h 7031915"/>
              <a:gd name="connsiteX7-1405" fmla="*/ 6421756 w 8033654"/>
              <a:gd name="connsiteY7-1406" fmla="*/ 209878 h 7031915"/>
              <a:gd name="connsiteX8-1407" fmla="*/ 6426018 w 8033654"/>
              <a:gd name="connsiteY8-1408" fmla="*/ 214243 h 7031915"/>
              <a:gd name="connsiteX9-1409" fmla="*/ 6463356 w 8033654"/>
              <a:gd name="connsiteY9-1410" fmla="*/ 268125 h 7031915"/>
              <a:gd name="connsiteX10-1411" fmla="*/ 7949332 w 8033654"/>
              <a:gd name="connsiteY10-1412" fmla="*/ 3216682 h 7031915"/>
              <a:gd name="connsiteX11-1413" fmla="*/ 7992299 w 8033654"/>
              <a:gd name="connsiteY11-1414" fmla="*/ 3302616 h 7031915"/>
              <a:gd name="connsiteX12-1415" fmla="*/ 8021693 w 8033654"/>
              <a:gd name="connsiteY12-1416" fmla="*/ 3397306 h 7031915"/>
              <a:gd name="connsiteX13-1417" fmla="*/ 8033654 w 8033654"/>
              <a:gd name="connsiteY13-1418" fmla="*/ 3515957 h 7031915"/>
              <a:gd name="connsiteX14-1419" fmla="*/ 8021693 w 8033654"/>
              <a:gd name="connsiteY14-1420" fmla="*/ 3634608 h 7031915"/>
              <a:gd name="connsiteX15-1421" fmla="*/ 7992299 w 8033654"/>
              <a:gd name="connsiteY15-1422" fmla="*/ 3729298 h 7031915"/>
              <a:gd name="connsiteX16-1423" fmla="*/ 7949332 w 8033654"/>
              <a:gd name="connsiteY16-1424" fmla="*/ 3815232 h 7031915"/>
              <a:gd name="connsiteX17-1425" fmla="*/ 6535055 w 8033654"/>
              <a:gd name="connsiteY17-1426" fmla="*/ 6638796 h 7031915"/>
              <a:gd name="connsiteX18-1427" fmla="*/ 6524461 w 8033654"/>
              <a:gd name="connsiteY18-1428" fmla="*/ 6646190 h 7031915"/>
              <a:gd name="connsiteX19-1429" fmla="*/ 6482456 w 8033654"/>
              <a:gd name="connsiteY19-1430" fmla="*/ 6736229 h 7031915"/>
              <a:gd name="connsiteX20-1431" fmla="*/ 6090371 w 8033654"/>
              <a:gd name="connsiteY20-1432" fmla="*/ 7019956 h 7031915"/>
              <a:gd name="connsiteX21-1433" fmla="*/ 5971740 w 8033654"/>
              <a:gd name="connsiteY21-1434" fmla="*/ 7031915 h 7031915"/>
              <a:gd name="connsiteX22-1435" fmla="*/ 5971700 w 8033654"/>
              <a:gd name="connsiteY22-1436" fmla="*/ 7031915 h 7031915"/>
              <a:gd name="connsiteX23-1437" fmla="*/ 2058326 w 8033654"/>
              <a:gd name="connsiteY23-1438" fmla="*/ 7031915 h 7031915"/>
              <a:gd name="connsiteX24-1439" fmla="*/ 2176958 w 8033654"/>
              <a:gd name="connsiteY24-1440" fmla="*/ 7019956 h 7031915"/>
              <a:gd name="connsiteX25-1441" fmla="*/ 2176957 w 8033654"/>
              <a:gd name="connsiteY25-1442" fmla="*/ 7019956 h 7031915"/>
              <a:gd name="connsiteX26-1443" fmla="*/ 2058326 w 8033654"/>
              <a:gd name="connsiteY26-1444" fmla="*/ 7031915 h 7031915"/>
              <a:gd name="connsiteX27-1445" fmla="*/ 2058286 w 8033654"/>
              <a:gd name="connsiteY27-1446" fmla="*/ 7031915 h 7031915"/>
              <a:gd name="connsiteX28-1447" fmla="*/ 1939655 w 8033654"/>
              <a:gd name="connsiteY28-1448" fmla="*/ 7019956 h 7031915"/>
              <a:gd name="connsiteX29-1449" fmla="*/ 1642007 w 8033654"/>
              <a:gd name="connsiteY29-1450" fmla="*/ 6859480 h 7031915"/>
              <a:gd name="connsiteX30-1451" fmla="*/ 1570173 w 8033654"/>
              <a:gd name="connsiteY30-1452" fmla="*/ 6772417 h 7031915"/>
              <a:gd name="connsiteX31-1453" fmla="*/ 1508795 w 8033654"/>
              <a:gd name="connsiteY31-1454" fmla="*/ 6649661 h 7031915"/>
              <a:gd name="connsiteX32-1455" fmla="*/ 1508794 w 8033654"/>
              <a:gd name="connsiteY32-1456" fmla="*/ 6649657 h 7031915"/>
              <a:gd name="connsiteX33-1457" fmla="*/ 115723 w 8033654"/>
              <a:gd name="connsiteY33-1458" fmla="*/ 3863519 h 7031915"/>
              <a:gd name="connsiteX34-1459" fmla="*/ 115722 w 8033654"/>
              <a:gd name="connsiteY34-1460" fmla="*/ 3863518 h 7031915"/>
              <a:gd name="connsiteX35-1461" fmla="*/ 29470 w 8033654"/>
              <a:gd name="connsiteY35-1462" fmla="*/ 3691014 h 7031915"/>
              <a:gd name="connsiteX36-1463" fmla="*/ 11962 w 8033654"/>
              <a:gd name="connsiteY36-1464" fmla="*/ 3634608 h 7031915"/>
              <a:gd name="connsiteX37-1465" fmla="*/ 0 w 8033654"/>
              <a:gd name="connsiteY37-1466" fmla="*/ 3515957 h 7031915"/>
              <a:gd name="connsiteX38-1467" fmla="*/ 11962 w 8033654"/>
              <a:gd name="connsiteY38-1468" fmla="*/ 3397306 h 7031915"/>
              <a:gd name="connsiteX39-1469" fmla="*/ 29470 w 8033654"/>
              <a:gd name="connsiteY39-1470" fmla="*/ 3340901 h 7031915"/>
              <a:gd name="connsiteX40-1471" fmla="*/ 115722 w 8033654"/>
              <a:gd name="connsiteY40-1472" fmla="*/ 3168396 h 7031915"/>
              <a:gd name="connsiteX41-1473" fmla="*/ 115723 w 8033654"/>
              <a:gd name="connsiteY41-1474" fmla="*/ 3168396 h 7031915"/>
              <a:gd name="connsiteX42-1475" fmla="*/ 1508796 w 8033654"/>
              <a:gd name="connsiteY42-1476" fmla="*/ 382255 h 7031915"/>
              <a:gd name="connsiteX43-1477" fmla="*/ 1570174 w 8033654"/>
              <a:gd name="connsiteY43-1478" fmla="*/ 259499 h 7031915"/>
              <a:gd name="connsiteX44-1479" fmla="*/ 1642008 w 8033654"/>
              <a:gd name="connsiteY44-1480" fmla="*/ 172435 h 7031915"/>
              <a:gd name="connsiteX45-1481" fmla="*/ 1939656 w 8033654"/>
              <a:gd name="connsiteY45-1482" fmla="*/ 11959 h 7031915"/>
              <a:gd name="connsiteX46-1483" fmla="*/ 2058287 w 8033654"/>
              <a:gd name="connsiteY46-1484" fmla="*/ 0 h 7031915"/>
              <a:gd name="connsiteX0-1485" fmla="*/ 2058287 w 8033654"/>
              <a:gd name="connsiteY0-1486" fmla="*/ 0 h 7031915"/>
              <a:gd name="connsiteX1-1487" fmla="*/ 2058326 w 8033654"/>
              <a:gd name="connsiteY1-1488" fmla="*/ 0 h 7031915"/>
              <a:gd name="connsiteX2-1489" fmla="*/ 5971699 w 8033654"/>
              <a:gd name="connsiteY2-1490" fmla="*/ 0 h 7031915"/>
              <a:gd name="connsiteX3-1491" fmla="*/ 5971700 w 8033654"/>
              <a:gd name="connsiteY3-1492" fmla="*/ 0 h 7031915"/>
              <a:gd name="connsiteX4-1493" fmla="*/ 5971740 w 8033654"/>
              <a:gd name="connsiteY4-1494" fmla="*/ 0 h 7031915"/>
              <a:gd name="connsiteX5-1495" fmla="*/ 6090371 w 8033654"/>
              <a:gd name="connsiteY5-1496" fmla="*/ 11959 h 7031915"/>
              <a:gd name="connsiteX6-1497" fmla="*/ 6357004 w 8033654"/>
              <a:gd name="connsiteY6-1498" fmla="*/ 143562 h 7031915"/>
              <a:gd name="connsiteX7-1499" fmla="*/ 6421756 w 8033654"/>
              <a:gd name="connsiteY7-1500" fmla="*/ 209878 h 7031915"/>
              <a:gd name="connsiteX8-1501" fmla="*/ 6426018 w 8033654"/>
              <a:gd name="connsiteY8-1502" fmla="*/ 214243 h 7031915"/>
              <a:gd name="connsiteX9-1503" fmla="*/ 6463356 w 8033654"/>
              <a:gd name="connsiteY9-1504" fmla="*/ 268125 h 7031915"/>
              <a:gd name="connsiteX10-1505" fmla="*/ 7949332 w 8033654"/>
              <a:gd name="connsiteY10-1506" fmla="*/ 3216682 h 7031915"/>
              <a:gd name="connsiteX11-1507" fmla="*/ 7992299 w 8033654"/>
              <a:gd name="connsiteY11-1508" fmla="*/ 3302616 h 7031915"/>
              <a:gd name="connsiteX12-1509" fmla="*/ 8021693 w 8033654"/>
              <a:gd name="connsiteY12-1510" fmla="*/ 3397306 h 7031915"/>
              <a:gd name="connsiteX13-1511" fmla="*/ 8033654 w 8033654"/>
              <a:gd name="connsiteY13-1512" fmla="*/ 3515957 h 7031915"/>
              <a:gd name="connsiteX14-1513" fmla="*/ 8021693 w 8033654"/>
              <a:gd name="connsiteY14-1514" fmla="*/ 3634608 h 7031915"/>
              <a:gd name="connsiteX15-1515" fmla="*/ 7992299 w 8033654"/>
              <a:gd name="connsiteY15-1516" fmla="*/ 3729298 h 7031915"/>
              <a:gd name="connsiteX16-1517" fmla="*/ 7949332 w 8033654"/>
              <a:gd name="connsiteY16-1518" fmla="*/ 3815232 h 7031915"/>
              <a:gd name="connsiteX17-1519" fmla="*/ 6535055 w 8033654"/>
              <a:gd name="connsiteY17-1520" fmla="*/ 6638796 h 7031915"/>
              <a:gd name="connsiteX18-1521" fmla="*/ 6524461 w 8033654"/>
              <a:gd name="connsiteY18-1522" fmla="*/ 6646190 h 7031915"/>
              <a:gd name="connsiteX19-1523" fmla="*/ 6482456 w 8033654"/>
              <a:gd name="connsiteY19-1524" fmla="*/ 6736229 h 7031915"/>
              <a:gd name="connsiteX20-1525" fmla="*/ 6090371 w 8033654"/>
              <a:gd name="connsiteY20-1526" fmla="*/ 7019956 h 7031915"/>
              <a:gd name="connsiteX21-1527" fmla="*/ 5971740 w 8033654"/>
              <a:gd name="connsiteY21-1528" fmla="*/ 7031915 h 7031915"/>
              <a:gd name="connsiteX22-1529" fmla="*/ 5971700 w 8033654"/>
              <a:gd name="connsiteY22-1530" fmla="*/ 7031915 h 7031915"/>
              <a:gd name="connsiteX23-1531" fmla="*/ 2058326 w 8033654"/>
              <a:gd name="connsiteY23-1532" fmla="*/ 7031915 h 7031915"/>
              <a:gd name="connsiteX24-1533" fmla="*/ 2176958 w 8033654"/>
              <a:gd name="connsiteY24-1534" fmla="*/ 7019956 h 7031915"/>
              <a:gd name="connsiteX25-1535" fmla="*/ 2058326 w 8033654"/>
              <a:gd name="connsiteY25-1536" fmla="*/ 7031915 h 7031915"/>
              <a:gd name="connsiteX26-1537" fmla="*/ 2058286 w 8033654"/>
              <a:gd name="connsiteY26-1538" fmla="*/ 7031915 h 7031915"/>
              <a:gd name="connsiteX27-1539" fmla="*/ 1939655 w 8033654"/>
              <a:gd name="connsiteY27-1540" fmla="*/ 7019956 h 7031915"/>
              <a:gd name="connsiteX28-1541" fmla="*/ 1642007 w 8033654"/>
              <a:gd name="connsiteY28-1542" fmla="*/ 6859480 h 7031915"/>
              <a:gd name="connsiteX29-1543" fmla="*/ 1570173 w 8033654"/>
              <a:gd name="connsiteY29-1544" fmla="*/ 6772417 h 7031915"/>
              <a:gd name="connsiteX30-1545" fmla="*/ 1508795 w 8033654"/>
              <a:gd name="connsiteY30-1546" fmla="*/ 6649661 h 7031915"/>
              <a:gd name="connsiteX31-1547" fmla="*/ 1508794 w 8033654"/>
              <a:gd name="connsiteY31-1548" fmla="*/ 6649657 h 7031915"/>
              <a:gd name="connsiteX32-1549" fmla="*/ 115723 w 8033654"/>
              <a:gd name="connsiteY32-1550" fmla="*/ 3863519 h 7031915"/>
              <a:gd name="connsiteX33-1551" fmla="*/ 115722 w 8033654"/>
              <a:gd name="connsiteY33-1552" fmla="*/ 3863518 h 7031915"/>
              <a:gd name="connsiteX34-1553" fmla="*/ 29470 w 8033654"/>
              <a:gd name="connsiteY34-1554" fmla="*/ 3691014 h 7031915"/>
              <a:gd name="connsiteX35-1555" fmla="*/ 11962 w 8033654"/>
              <a:gd name="connsiteY35-1556" fmla="*/ 3634608 h 7031915"/>
              <a:gd name="connsiteX36-1557" fmla="*/ 0 w 8033654"/>
              <a:gd name="connsiteY36-1558" fmla="*/ 3515957 h 7031915"/>
              <a:gd name="connsiteX37-1559" fmla="*/ 11962 w 8033654"/>
              <a:gd name="connsiteY37-1560" fmla="*/ 3397306 h 7031915"/>
              <a:gd name="connsiteX38-1561" fmla="*/ 29470 w 8033654"/>
              <a:gd name="connsiteY38-1562" fmla="*/ 3340901 h 7031915"/>
              <a:gd name="connsiteX39-1563" fmla="*/ 115722 w 8033654"/>
              <a:gd name="connsiteY39-1564" fmla="*/ 3168396 h 7031915"/>
              <a:gd name="connsiteX40-1565" fmla="*/ 115723 w 8033654"/>
              <a:gd name="connsiteY40-1566" fmla="*/ 3168396 h 7031915"/>
              <a:gd name="connsiteX41-1567" fmla="*/ 1508796 w 8033654"/>
              <a:gd name="connsiteY41-1568" fmla="*/ 382255 h 7031915"/>
              <a:gd name="connsiteX42-1569" fmla="*/ 1570174 w 8033654"/>
              <a:gd name="connsiteY42-1570" fmla="*/ 259499 h 7031915"/>
              <a:gd name="connsiteX43-1571" fmla="*/ 1642008 w 8033654"/>
              <a:gd name="connsiteY43-1572" fmla="*/ 172435 h 7031915"/>
              <a:gd name="connsiteX44-1573" fmla="*/ 1939656 w 8033654"/>
              <a:gd name="connsiteY44-1574" fmla="*/ 11959 h 7031915"/>
              <a:gd name="connsiteX45-1575" fmla="*/ 2058287 w 8033654"/>
              <a:gd name="connsiteY45-1576" fmla="*/ 0 h 7031915"/>
              <a:gd name="connsiteX0-1577" fmla="*/ 2058287 w 8033654"/>
              <a:gd name="connsiteY0-1578" fmla="*/ 0 h 7031915"/>
              <a:gd name="connsiteX1-1579" fmla="*/ 2058326 w 8033654"/>
              <a:gd name="connsiteY1-1580" fmla="*/ 0 h 7031915"/>
              <a:gd name="connsiteX2-1581" fmla="*/ 5971699 w 8033654"/>
              <a:gd name="connsiteY2-1582" fmla="*/ 0 h 7031915"/>
              <a:gd name="connsiteX3-1583" fmla="*/ 5971700 w 8033654"/>
              <a:gd name="connsiteY3-1584" fmla="*/ 0 h 7031915"/>
              <a:gd name="connsiteX4-1585" fmla="*/ 5971740 w 8033654"/>
              <a:gd name="connsiteY4-1586" fmla="*/ 0 h 7031915"/>
              <a:gd name="connsiteX5-1587" fmla="*/ 6090371 w 8033654"/>
              <a:gd name="connsiteY5-1588" fmla="*/ 11959 h 7031915"/>
              <a:gd name="connsiteX6-1589" fmla="*/ 6357004 w 8033654"/>
              <a:gd name="connsiteY6-1590" fmla="*/ 143562 h 7031915"/>
              <a:gd name="connsiteX7-1591" fmla="*/ 6421756 w 8033654"/>
              <a:gd name="connsiteY7-1592" fmla="*/ 209878 h 7031915"/>
              <a:gd name="connsiteX8-1593" fmla="*/ 6426018 w 8033654"/>
              <a:gd name="connsiteY8-1594" fmla="*/ 214243 h 7031915"/>
              <a:gd name="connsiteX9-1595" fmla="*/ 6463356 w 8033654"/>
              <a:gd name="connsiteY9-1596" fmla="*/ 268125 h 7031915"/>
              <a:gd name="connsiteX10-1597" fmla="*/ 7949332 w 8033654"/>
              <a:gd name="connsiteY10-1598" fmla="*/ 3216682 h 7031915"/>
              <a:gd name="connsiteX11-1599" fmla="*/ 7992299 w 8033654"/>
              <a:gd name="connsiteY11-1600" fmla="*/ 3302616 h 7031915"/>
              <a:gd name="connsiteX12-1601" fmla="*/ 8021693 w 8033654"/>
              <a:gd name="connsiteY12-1602" fmla="*/ 3397306 h 7031915"/>
              <a:gd name="connsiteX13-1603" fmla="*/ 8033654 w 8033654"/>
              <a:gd name="connsiteY13-1604" fmla="*/ 3515957 h 7031915"/>
              <a:gd name="connsiteX14-1605" fmla="*/ 8021693 w 8033654"/>
              <a:gd name="connsiteY14-1606" fmla="*/ 3634608 h 7031915"/>
              <a:gd name="connsiteX15-1607" fmla="*/ 7992299 w 8033654"/>
              <a:gd name="connsiteY15-1608" fmla="*/ 3729298 h 7031915"/>
              <a:gd name="connsiteX16-1609" fmla="*/ 7949332 w 8033654"/>
              <a:gd name="connsiteY16-1610" fmla="*/ 3815232 h 7031915"/>
              <a:gd name="connsiteX17-1611" fmla="*/ 6535055 w 8033654"/>
              <a:gd name="connsiteY17-1612" fmla="*/ 6638796 h 7031915"/>
              <a:gd name="connsiteX18-1613" fmla="*/ 6524461 w 8033654"/>
              <a:gd name="connsiteY18-1614" fmla="*/ 6646190 h 7031915"/>
              <a:gd name="connsiteX19-1615" fmla="*/ 6482456 w 8033654"/>
              <a:gd name="connsiteY19-1616" fmla="*/ 6736229 h 7031915"/>
              <a:gd name="connsiteX20-1617" fmla="*/ 6090371 w 8033654"/>
              <a:gd name="connsiteY20-1618" fmla="*/ 7019956 h 7031915"/>
              <a:gd name="connsiteX21-1619" fmla="*/ 5971740 w 8033654"/>
              <a:gd name="connsiteY21-1620" fmla="*/ 7031915 h 7031915"/>
              <a:gd name="connsiteX22-1621" fmla="*/ 5971700 w 8033654"/>
              <a:gd name="connsiteY22-1622" fmla="*/ 7031915 h 7031915"/>
              <a:gd name="connsiteX23-1623" fmla="*/ 2058326 w 8033654"/>
              <a:gd name="connsiteY23-1624" fmla="*/ 7031915 h 7031915"/>
              <a:gd name="connsiteX24-1625" fmla="*/ 2058326 w 8033654"/>
              <a:gd name="connsiteY24-1626" fmla="*/ 7031915 h 7031915"/>
              <a:gd name="connsiteX25-1627" fmla="*/ 2058286 w 8033654"/>
              <a:gd name="connsiteY25-1628" fmla="*/ 7031915 h 7031915"/>
              <a:gd name="connsiteX26-1629" fmla="*/ 1939655 w 8033654"/>
              <a:gd name="connsiteY26-1630" fmla="*/ 7019956 h 7031915"/>
              <a:gd name="connsiteX27-1631" fmla="*/ 1642007 w 8033654"/>
              <a:gd name="connsiteY27-1632" fmla="*/ 6859480 h 7031915"/>
              <a:gd name="connsiteX28-1633" fmla="*/ 1570173 w 8033654"/>
              <a:gd name="connsiteY28-1634" fmla="*/ 6772417 h 7031915"/>
              <a:gd name="connsiteX29-1635" fmla="*/ 1508795 w 8033654"/>
              <a:gd name="connsiteY29-1636" fmla="*/ 6649661 h 7031915"/>
              <a:gd name="connsiteX30-1637" fmla="*/ 1508794 w 8033654"/>
              <a:gd name="connsiteY30-1638" fmla="*/ 6649657 h 7031915"/>
              <a:gd name="connsiteX31-1639" fmla="*/ 115723 w 8033654"/>
              <a:gd name="connsiteY31-1640" fmla="*/ 3863519 h 7031915"/>
              <a:gd name="connsiteX32-1641" fmla="*/ 115722 w 8033654"/>
              <a:gd name="connsiteY32-1642" fmla="*/ 3863518 h 7031915"/>
              <a:gd name="connsiteX33-1643" fmla="*/ 29470 w 8033654"/>
              <a:gd name="connsiteY33-1644" fmla="*/ 3691014 h 7031915"/>
              <a:gd name="connsiteX34-1645" fmla="*/ 11962 w 8033654"/>
              <a:gd name="connsiteY34-1646" fmla="*/ 3634608 h 7031915"/>
              <a:gd name="connsiteX35-1647" fmla="*/ 0 w 8033654"/>
              <a:gd name="connsiteY35-1648" fmla="*/ 3515957 h 7031915"/>
              <a:gd name="connsiteX36-1649" fmla="*/ 11962 w 8033654"/>
              <a:gd name="connsiteY36-1650" fmla="*/ 3397306 h 7031915"/>
              <a:gd name="connsiteX37-1651" fmla="*/ 29470 w 8033654"/>
              <a:gd name="connsiteY37-1652" fmla="*/ 3340901 h 7031915"/>
              <a:gd name="connsiteX38-1653" fmla="*/ 115722 w 8033654"/>
              <a:gd name="connsiteY38-1654" fmla="*/ 3168396 h 7031915"/>
              <a:gd name="connsiteX39-1655" fmla="*/ 115723 w 8033654"/>
              <a:gd name="connsiteY39-1656" fmla="*/ 3168396 h 7031915"/>
              <a:gd name="connsiteX40-1657" fmla="*/ 1508796 w 8033654"/>
              <a:gd name="connsiteY40-1658" fmla="*/ 382255 h 7031915"/>
              <a:gd name="connsiteX41-1659" fmla="*/ 1570174 w 8033654"/>
              <a:gd name="connsiteY41-1660" fmla="*/ 259499 h 7031915"/>
              <a:gd name="connsiteX42-1661" fmla="*/ 1642008 w 8033654"/>
              <a:gd name="connsiteY42-1662" fmla="*/ 172435 h 7031915"/>
              <a:gd name="connsiteX43-1663" fmla="*/ 1939656 w 8033654"/>
              <a:gd name="connsiteY43-1664" fmla="*/ 11959 h 7031915"/>
              <a:gd name="connsiteX44-1665" fmla="*/ 2058287 w 8033654"/>
              <a:gd name="connsiteY44-1666" fmla="*/ 0 h 7031915"/>
              <a:gd name="connsiteX0-1667" fmla="*/ 2058287 w 8033654"/>
              <a:gd name="connsiteY0-1668" fmla="*/ 0 h 7031915"/>
              <a:gd name="connsiteX1-1669" fmla="*/ 2058326 w 8033654"/>
              <a:gd name="connsiteY1-1670" fmla="*/ 0 h 7031915"/>
              <a:gd name="connsiteX2-1671" fmla="*/ 5971699 w 8033654"/>
              <a:gd name="connsiteY2-1672" fmla="*/ 0 h 7031915"/>
              <a:gd name="connsiteX3-1673" fmla="*/ 5971700 w 8033654"/>
              <a:gd name="connsiteY3-1674" fmla="*/ 0 h 7031915"/>
              <a:gd name="connsiteX4-1675" fmla="*/ 5971740 w 8033654"/>
              <a:gd name="connsiteY4-1676" fmla="*/ 0 h 7031915"/>
              <a:gd name="connsiteX5-1677" fmla="*/ 6090371 w 8033654"/>
              <a:gd name="connsiteY5-1678" fmla="*/ 11959 h 7031915"/>
              <a:gd name="connsiteX6-1679" fmla="*/ 6357004 w 8033654"/>
              <a:gd name="connsiteY6-1680" fmla="*/ 143562 h 7031915"/>
              <a:gd name="connsiteX7-1681" fmla="*/ 6421756 w 8033654"/>
              <a:gd name="connsiteY7-1682" fmla="*/ 209878 h 7031915"/>
              <a:gd name="connsiteX8-1683" fmla="*/ 6426018 w 8033654"/>
              <a:gd name="connsiteY8-1684" fmla="*/ 214243 h 7031915"/>
              <a:gd name="connsiteX9-1685" fmla="*/ 6463356 w 8033654"/>
              <a:gd name="connsiteY9-1686" fmla="*/ 268125 h 7031915"/>
              <a:gd name="connsiteX10-1687" fmla="*/ 7949332 w 8033654"/>
              <a:gd name="connsiteY10-1688" fmla="*/ 3216682 h 7031915"/>
              <a:gd name="connsiteX11-1689" fmla="*/ 7992299 w 8033654"/>
              <a:gd name="connsiteY11-1690" fmla="*/ 3302616 h 7031915"/>
              <a:gd name="connsiteX12-1691" fmla="*/ 8021693 w 8033654"/>
              <a:gd name="connsiteY12-1692" fmla="*/ 3397306 h 7031915"/>
              <a:gd name="connsiteX13-1693" fmla="*/ 8033654 w 8033654"/>
              <a:gd name="connsiteY13-1694" fmla="*/ 3515957 h 7031915"/>
              <a:gd name="connsiteX14-1695" fmla="*/ 8021693 w 8033654"/>
              <a:gd name="connsiteY14-1696" fmla="*/ 3634608 h 7031915"/>
              <a:gd name="connsiteX15-1697" fmla="*/ 7992299 w 8033654"/>
              <a:gd name="connsiteY15-1698" fmla="*/ 3729298 h 7031915"/>
              <a:gd name="connsiteX16-1699" fmla="*/ 7949332 w 8033654"/>
              <a:gd name="connsiteY16-1700" fmla="*/ 3815232 h 7031915"/>
              <a:gd name="connsiteX17-1701" fmla="*/ 6535055 w 8033654"/>
              <a:gd name="connsiteY17-1702" fmla="*/ 6638796 h 7031915"/>
              <a:gd name="connsiteX18-1703" fmla="*/ 6482456 w 8033654"/>
              <a:gd name="connsiteY18-1704" fmla="*/ 6736229 h 7031915"/>
              <a:gd name="connsiteX19-1705" fmla="*/ 6090371 w 8033654"/>
              <a:gd name="connsiteY19-1706" fmla="*/ 7019956 h 7031915"/>
              <a:gd name="connsiteX20-1707" fmla="*/ 5971740 w 8033654"/>
              <a:gd name="connsiteY20-1708" fmla="*/ 7031915 h 7031915"/>
              <a:gd name="connsiteX21-1709" fmla="*/ 5971700 w 8033654"/>
              <a:gd name="connsiteY21-1710" fmla="*/ 7031915 h 7031915"/>
              <a:gd name="connsiteX22-1711" fmla="*/ 2058326 w 8033654"/>
              <a:gd name="connsiteY22-1712" fmla="*/ 7031915 h 7031915"/>
              <a:gd name="connsiteX23-1713" fmla="*/ 2058326 w 8033654"/>
              <a:gd name="connsiteY23-1714" fmla="*/ 7031915 h 7031915"/>
              <a:gd name="connsiteX24-1715" fmla="*/ 2058286 w 8033654"/>
              <a:gd name="connsiteY24-1716" fmla="*/ 7031915 h 7031915"/>
              <a:gd name="connsiteX25-1717" fmla="*/ 1939655 w 8033654"/>
              <a:gd name="connsiteY25-1718" fmla="*/ 7019956 h 7031915"/>
              <a:gd name="connsiteX26-1719" fmla="*/ 1642007 w 8033654"/>
              <a:gd name="connsiteY26-1720" fmla="*/ 6859480 h 7031915"/>
              <a:gd name="connsiteX27-1721" fmla="*/ 1570173 w 8033654"/>
              <a:gd name="connsiteY27-1722" fmla="*/ 6772417 h 7031915"/>
              <a:gd name="connsiteX28-1723" fmla="*/ 1508795 w 8033654"/>
              <a:gd name="connsiteY28-1724" fmla="*/ 6649661 h 7031915"/>
              <a:gd name="connsiteX29-1725" fmla="*/ 1508794 w 8033654"/>
              <a:gd name="connsiteY29-1726" fmla="*/ 6649657 h 7031915"/>
              <a:gd name="connsiteX30-1727" fmla="*/ 115723 w 8033654"/>
              <a:gd name="connsiteY30-1728" fmla="*/ 3863519 h 7031915"/>
              <a:gd name="connsiteX31-1729" fmla="*/ 115722 w 8033654"/>
              <a:gd name="connsiteY31-1730" fmla="*/ 3863518 h 7031915"/>
              <a:gd name="connsiteX32-1731" fmla="*/ 29470 w 8033654"/>
              <a:gd name="connsiteY32-1732" fmla="*/ 3691014 h 7031915"/>
              <a:gd name="connsiteX33-1733" fmla="*/ 11962 w 8033654"/>
              <a:gd name="connsiteY33-1734" fmla="*/ 3634608 h 7031915"/>
              <a:gd name="connsiteX34-1735" fmla="*/ 0 w 8033654"/>
              <a:gd name="connsiteY34-1736" fmla="*/ 3515957 h 7031915"/>
              <a:gd name="connsiteX35-1737" fmla="*/ 11962 w 8033654"/>
              <a:gd name="connsiteY35-1738" fmla="*/ 3397306 h 7031915"/>
              <a:gd name="connsiteX36-1739" fmla="*/ 29470 w 8033654"/>
              <a:gd name="connsiteY36-1740" fmla="*/ 3340901 h 7031915"/>
              <a:gd name="connsiteX37-1741" fmla="*/ 115722 w 8033654"/>
              <a:gd name="connsiteY37-1742" fmla="*/ 3168396 h 7031915"/>
              <a:gd name="connsiteX38-1743" fmla="*/ 115723 w 8033654"/>
              <a:gd name="connsiteY38-1744" fmla="*/ 3168396 h 7031915"/>
              <a:gd name="connsiteX39-1745" fmla="*/ 1508796 w 8033654"/>
              <a:gd name="connsiteY39-1746" fmla="*/ 382255 h 7031915"/>
              <a:gd name="connsiteX40-1747" fmla="*/ 1570174 w 8033654"/>
              <a:gd name="connsiteY40-1748" fmla="*/ 259499 h 7031915"/>
              <a:gd name="connsiteX41-1749" fmla="*/ 1642008 w 8033654"/>
              <a:gd name="connsiteY41-1750" fmla="*/ 172435 h 7031915"/>
              <a:gd name="connsiteX42-1751" fmla="*/ 1939656 w 8033654"/>
              <a:gd name="connsiteY42-1752" fmla="*/ 11959 h 7031915"/>
              <a:gd name="connsiteX43-1753" fmla="*/ 2058287 w 8033654"/>
              <a:gd name="connsiteY43-1754" fmla="*/ 0 h 7031915"/>
              <a:gd name="connsiteX0-1755" fmla="*/ 2058287 w 8033654"/>
              <a:gd name="connsiteY0-1756" fmla="*/ 0 h 7031915"/>
              <a:gd name="connsiteX1-1757" fmla="*/ 2058326 w 8033654"/>
              <a:gd name="connsiteY1-1758" fmla="*/ 0 h 7031915"/>
              <a:gd name="connsiteX2-1759" fmla="*/ 5971699 w 8033654"/>
              <a:gd name="connsiteY2-1760" fmla="*/ 0 h 7031915"/>
              <a:gd name="connsiteX3-1761" fmla="*/ 5971700 w 8033654"/>
              <a:gd name="connsiteY3-1762" fmla="*/ 0 h 7031915"/>
              <a:gd name="connsiteX4-1763" fmla="*/ 5971740 w 8033654"/>
              <a:gd name="connsiteY4-1764" fmla="*/ 0 h 7031915"/>
              <a:gd name="connsiteX5-1765" fmla="*/ 6090371 w 8033654"/>
              <a:gd name="connsiteY5-1766" fmla="*/ 11959 h 7031915"/>
              <a:gd name="connsiteX6-1767" fmla="*/ 6357004 w 8033654"/>
              <a:gd name="connsiteY6-1768" fmla="*/ 143562 h 7031915"/>
              <a:gd name="connsiteX7-1769" fmla="*/ 6421756 w 8033654"/>
              <a:gd name="connsiteY7-1770" fmla="*/ 209878 h 7031915"/>
              <a:gd name="connsiteX8-1771" fmla="*/ 6426018 w 8033654"/>
              <a:gd name="connsiteY8-1772" fmla="*/ 214243 h 7031915"/>
              <a:gd name="connsiteX9-1773" fmla="*/ 6463356 w 8033654"/>
              <a:gd name="connsiteY9-1774" fmla="*/ 268125 h 7031915"/>
              <a:gd name="connsiteX10-1775" fmla="*/ 7949332 w 8033654"/>
              <a:gd name="connsiteY10-1776" fmla="*/ 3216682 h 7031915"/>
              <a:gd name="connsiteX11-1777" fmla="*/ 7992299 w 8033654"/>
              <a:gd name="connsiteY11-1778" fmla="*/ 3302616 h 7031915"/>
              <a:gd name="connsiteX12-1779" fmla="*/ 8021693 w 8033654"/>
              <a:gd name="connsiteY12-1780" fmla="*/ 3397306 h 7031915"/>
              <a:gd name="connsiteX13-1781" fmla="*/ 8033654 w 8033654"/>
              <a:gd name="connsiteY13-1782" fmla="*/ 3515957 h 7031915"/>
              <a:gd name="connsiteX14-1783" fmla="*/ 8021693 w 8033654"/>
              <a:gd name="connsiteY14-1784" fmla="*/ 3634608 h 7031915"/>
              <a:gd name="connsiteX15-1785" fmla="*/ 7992299 w 8033654"/>
              <a:gd name="connsiteY15-1786" fmla="*/ 3729298 h 7031915"/>
              <a:gd name="connsiteX16-1787" fmla="*/ 7949332 w 8033654"/>
              <a:gd name="connsiteY16-1788" fmla="*/ 3815232 h 7031915"/>
              <a:gd name="connsiteX17-1789" fmla="*/ 6482456 w 8033654"/>
              <a:gd name="connsiteY17-1790" fmla="*/ 6736229 h 7031915"/>
              <a:gd name="connsiteX18-1791" fmla="*/ 6090371 w 8033654"/>
              <a:gd name="connsiteY18-1792" fmla="*/ 7019956 h 7031915"/>
              <a:gd name="connsiteX19-1793" fmla="*/ 5971740 w 8033654"/>
              <a:gd name="connsiteY19-1794" fmla="*/ 7031915 h 7031915"/>
              <a:gd name="connsiteX20-1795" fmla="*/ 5971700 w 8033654"/>
              <a:gd name="connsiteY20-1796" fmla="*/ 7031915 h 7031915"/>
              <a:gd name="connsiteX21-1797" fmla="*/ 2058326 w 8033654"/>
              <a:gd name="connsiteY21-1798" fmla="*/ 7031915 h 7031915"/>
              <a:gd name="connsiteX22-1799" fmla="*/ 2058326 w 8033654"/>
              <a:gd name="connsiteY22-1800" fmla="*/ 7031915 h 7031915"/>
              <a:gd name="connsiteX23-1801" fmla="*/ 2058286 w 8033654"/>
              <a:gd name="connsiteY23-1802" fmla="*/ 7031915 h 7031915"/>
              <a:gd name="connsiteX24-1803" fmla="*/ 1939655 w 8033654"/>
              <a:gd name="connsiteY24-1804" fmla="*/ 7019956 h 7031915"/>
              <a:gd name="connsiteX25-1805" fmla="*/ 1642007 w 8033654"/>
              <a:gd name="connsiteY25-1806" fmla="*/ 6859480 h 7031915"/>
              <a:gd name="connsiteX26-1807" fmla="*/ 1570173 w 8033654"/>
              <a:gd name="connsiteY26-1808" fmla="*/ 6772417 h 7031915"/>
              <a:gd name="connsiteX27-1809" fmla="*/ 1508795 w 8033654"/>
              <a:gd name="connsiteY27-1810" fmla="*/ 6649661 h 7031915"/>
              <a:gd name="connsiteX28-1811" fmla="*/ 1508794 w 8033654"/>
              <a:gd name="connsiteY28-1812" fmla="*/ 6649657 h 7031915"/>
              <a:gd name="connsiteX29-1813" fmla="*/ 115723 w 8033654"/>
              <a:gd name="connsiteY29-1814" fmla="*/ 3863519 h 7031915"/>
              <a:gd name="connsiteX30-1815" fmla="*/ 115722 w 8033654"/>
              <a:gd name="connsiteY30-1816" fmla="*/ 3863518 h 7031915"/>
              <a:gd name="connsiteX31-1817" fmla="*/ 29470 w 8033654"/>
              <a:gd name="connsiteY31-1818" fmla="*/ 3691014 h 7031915"/>
              <a:gd name="connsiteX32-1819" fmla="*/ 11962 w 8033654"/>
              <a:gd name="connsiteY32-1820" fmla="*/ 3634608 h 7031915"/>
              <a:gd name="connsiteX33-1821" fmla="*/ 0 w 8033654"/>
              <a:gd name="connsiteY33-1822" fmla="*/ 3515957 h 7031915"/>
              <a:gd name="connsiteX34-1823" fmla="*/ 11962 w 8033654"/>
              <a:gd name="connsiteY34-1824" fmla="*/ 3397306 h 7031915"/>
              <a:gd name="connsiteX35-1825" fmla="*/ 29470 w 8033654"/>
              <a:gd name="connsiteY35-1826" fmla="*/ 3340901 h 7031915"/>
              <a:gd name="connsiteX36-1827" fmla="*/ 115722 w 8033654"/>
              <a:gd name="connsiteY36-1828" fmla="*/ 3168396 h 7031915"/>
              <a:gd name="connsiteX37-1829" fmla="*/ 115723 w 8033654"/>
              <a:gd name="connsiteY37-1830" fmla="*/ 3168396 h 7031915"/>
              <a:gd name="connsiteX38-1831" fmla="*/ 1508796 w 8033654"/>
              <a:gd name="connsiteY38-1832" fmla="*/ 382255 h 7031915"/>
              <a:gd name="connsiteX39-1833" fmla="*/ 1570174 w 8033654"/>
              <a:gd name="connsiteY39-1834" fmla="*/ 259499 h 7031915"/>
              <a:gd name="connsiteX40-1835" fmla="*/ 1642008 w 8033654"/>
              <a:gd name="connsiteY40-1836" fmla="*/ 172435 h 7031915"/>
              <a:gd name="connsiteX41-1837" fmla="*/ 1939656 w 8033654"/>
              <a:gd name="connsiteY41-1838" fmla="*/ 11959 h 7031915"/>
              <a:gd name="connsiteX42-1839" fmla="*/ 2058287 w 8033654"/>
              <a:gd name="connsiteY42-1840" fmla="*/ 0 h 7031915"/>
              <a:gd name="connsiteX0-1841" fmla="*/ 2058287 w 8033654"/>
              <a:gd name="connsiteY0-1842" fmla="*/ 0 h 7031915"/>
              <a:gd name="connsiteX1-1843" fmla="*/ 2058326 w 8033654"/>
              <a:gd name="connsiteY1-1844" fmla="*/ 0 h 7031915"/>
              <a:gd name="connsiteX2-1845" fmla="*/ 5971699 w 8033654"/>
              <a:gd name="connsiteY2-1846" fmla="*/ 0 h 7031915"/>
              <a:gd name="connsiteX3-1847" fmla="*/ 5971700 w 8033654"/>
              <a:gd name="connsiteY3-1848" fmla="*/ 0 h 7031915"/>
              <a:gd name="connsiteX4-1849" fmla="*/ 5971740 w 8033654"/>
              <a:gd name="connsiteY4-1850" fmla="*/ 0 h 7031915"/>
              <a:gd name="connsiteX5-1851" fmla="*/ 6090371 w 8033654"/>
              <a:gd name="connsiteY5-1852" fmla="*/ 11959 h 7031915"/>
              <a:gd name="connsiteX6-1853" fmla="*/ 6357004 w 8033654"/>
              <a:gd name="connsiteY6-1854" fmla="*/ 143562 h 7031915"/>
              <a:gd name="connsiteX7-1855" fmla="*/ 6421756 w 8033654"/>
              <a:gd name="connsiteY7-1856" fmla="*/ 209878 h 7031915"/>
              <a:gd name="connsiteX8-1857" fmla="*/ 6426018 w 8033654"/>
              <a:gd name="connsiteY8-1858" fmla="*/ 214243 h 7031915"/>
              <a:gd name="connsiteX9-1859" fmla="*/ 7949332 w 8033654"/>
              <a:gd name="connsiteY9-1860" fmla="*/ 3216682 h 7031915"/>
              <a:gd name="connsiteX10-1861" fmla="*/ 7992299 w 8033654"/>
              <a:gd name="connsiteY10-1862" fmla="*/ 3302616 h 7031915"/>
              <a:gd name="connsiteX11-1863" fmla="*/ 8021693 w 8033654"/>
              <a:gd name="connsiteY11-1864" fmla="*/ 3397306 h 7031915"/>
              <a:gd name="connsiteX12-1865" fmla="*/ 8033654 w 8033654"/>
              <a:gd name="connsiteY12-1866" fmla="*/ 3515957 h 7031915"/>
              <a:gd name="connsiteX13-1867" fmla="*/ 8021693 w 8033654"/>
              <a:gd name="connsiteY13-1868" fmla="*/ 3634608 h 7031915"/>
              <a:gd name="connsiteX14-1869" fmla="*/ 7992299 w 8033654"/>
              <a:gd name="connsiteY14-1870" fmla="*/ 3729298 h 7031915"/>
              <a:gd name="connsiteX15-1871" fmla="*/ 7949332 w 8033654"/>
              <a:gd name="connsiteY15-1872" fmla="*/ 3815232 h 7031915"/>
              <a:gd name="connsiteX16-1873" fmla="*/ 6482456 w 8033654"/>
              <a:gd name="connsiteY16-1874" fmla="*/ 6736229 h 7031915"/>
              <a:gd name="connsiteX17-1875" fmla="*/ 6090371 w 8033654"/>
              <a:gd name="connsiteY17-1876" fmla="*/ 7019956 h 7031915"/>
              <a:gd name="connsiteX18-1877" fmla="*/ 5971740 w 8033654"/>
              <a:gd name="connsiteY18-1878" fmla="*/ 7031915 h 7031915"/>
              <a:gd name="connsiteX19-1879" fmla="*/ 5971700 w 8033654"/>
              <a:gd name="connsiteY19-1880" fmla="*/ 7031915 h 7031915"/>
              <a:gd name="connsiteX20-1881" fmla="*/ 2058326 w 8033654"/>
              <a:gd name="connsiteY20-1882" fmla="*/ 7031915 h 7031915"/>
              <a:gd name="connsiteX21-1883" fmla="*/ 2058326 w 8033654"/>
              <a:gd name="connsiteY21-1884" fmla="*/ 7031915 h 7031915"/>
              <a:gd name="connsiteX22-1885" fmla="*/ 2058286 w 8033654"/>
              <a:gd name="connsiteY22-1886" fmla="*/ 7031915 h 7031915"/>
              <a:gd name="connsiteX23-1887" fmla="*/ 1939655 w 8033654"/>
              <a:gd name="connsiteY23-1888" fmla="*/ 7019956 h 7031915"/>
              <a:gd name="connsiteX24-1889" fmla="*/ 1642007 w 8033654"/>
              <a:gd name="connsiteY24-1890" fmla="*/ 6859480 h 7031915"/>
              <a:gd name="connsiteX25-1891" fmla="*/ 1570173 w 8033654"/>
              <a:gd name="connsiteY25-1892" fmla="*/ 6772417 h 7031915"/>
              <a:gd name="connsiteX26-1893" fmla="*/ 1508795 w 8033654"/>
              <a:gd name="connsiteY26-1894" fmla="*/ 6649661 h 7031915"/>
              <a:gd name="connsiteX27-1895" fmla="*/ 1508794 w 8033654"/>
              <a:gd name="connsiteY27-1896" fmla="*/ 6649657 h 7031915"/>
              <a:gd name="connsiteX28-1897" fmla="*/ 115723 w 8033654"/>
              <a:gd name="connsiteY28-1898" fmla="*/ 3863519 h 7031915"/>
              <a:gd name="connsiteX29-1899" fmla="*/ 115722 w 8033654"/>
              <a:gd name="connsiteY29-1900" fmla="*/ 3863518 h 7031915"/>
              <a:gd name="connsiteX30-1901" fmla="*/ 29470 w 8033654"/>
              <a:gd name="connsiteY30-1902" fmla="*/ 3691014 h 7031915"/>
              <a:gd name="connsiteX31-1903" fmla="*/ 11962 w 8033654"/>
              <a:gd name="connsiteY31-1904" fmla="*/ 3634608 h 7031915"/>
              <a:gd name="connsiteX32-1905" fmla="*/ 0 w 8033654"/>
              <a:gd name="connsiteY32-1906" fmla="*/ 3515957 h 7031915"/>
              <a:gd name="connsiteX33-1907" fmla="*/ 11962 w 8033654"/>
              <a:gd name="connsiteY33-1908" fmla="*/ 3397306 h 7031915"/>
              <a:gd name="connsiteX34-1909" fmla="*/ 29470 w 8033654"/>
              <a:gd name="connsiteY34-1910" fmla="*/ 3340901 h 7031915"/>
              <a:gd name="connsiteX35-1911" fmla="*/ 115722 w 8033654"/>
              <a:gd name="connsiteY35-1912" fmla="*/ 3168396 h 7031915"/>
              <a:gd name="connsiteX36-1913" fmla="*/ 115723 w 8033654"/>
              <a:gd name="connsiteY36-1914" fmla="*/ 3168396 h 7031915"/>
              <a:gd name="connsiteX37-1915" fmla="*/ 1508796 w 8033654"/>
              <a:gd name="connsiteY37-1916" fmla="*/ 382255 h 7031915"/>
              <a:gd name="connsiteX38-1917" fmla="*/ 1570174 w 8033654"/>
              <a:gd name="connsiteY38-1918" fmla="*/ 259499 h 7031915"/>
              <a:gd name="connsiteX39-1919" fmla="*/ 1642008 w 8033654"/>
              <a:gd name="connsiteY39-1920" fmla="*/ 172435 h 7031915"/>
              <a:gd name="connsiteX40-1921" fmla="*/ 1939656 w 8033654"/>
              <a:gd name="connsiteY40-1922" fmla="*/ 11959 h 7031915"/>
              <a:gd name="connsiteX41-1923" fmla="*/ 2058287 w 8033654"/>
              <a:gd name="connsiteY41-1924" fmla="*/ 0 h 703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Lst>
            <a:rect l="l" t="t" r="r" b="b"/>
            <a:pathLst>
              <a:path w="8033654" h="7031915">
                <a:moveTo>
                  <a:pt x="2058287" y="0"/>
                </a:moveTo>
                <a:lnTo>
                  <a:pt x="2058326" y="0"/>
                </a:lnTo>
                <a:lnTo>
                  <a:pt x="5971699" y="0"/>
                </a:lnTo>
                <a:lnTo>
                  <a:pt x="5971700" y="0"/>
                </a:lnTo>
                <a:lnTo>
                  <a:pt x="5971740" y="0"/>
                </a:lnTo>
                <a:lnTo>
                  <a:pt x="6090371" y="11959"/>
                </a:lnTo>
                <a:cubicBezTo>
                  <a:pt x="6190975" y="32545"/>
                  <a:pt x="6282232" y="78792"/>
                  <a:pt x="6357004" y="143562"/>
                </a:cubicBezTo>
                <a:lnTo>
                  <a:pt x="6421756" y="209878"/>
                </a:lnTo>
                <a:lnTo>
                  <a:pt x="6426018" y="214243"/>
                </a:lnTo>
                <a:lnTo>
                  <a:pt x="7949332" y="3216682"/>
                </a:lnTo>
                <a:lnTo>
                  <a:pt x="7992299" y="3302616"/>
                </a:lnTo>
                <a:lnTo>
                  <a:pt x="8021693" y="3397306"/>
                </a:lnTo>
                <a:cubicBezTo>
                  <a:pt x="8029535" y="3435632"/>
                  <a:pt x="8033654" y="3475313"/>
                  <a:pt x="8033654" y="3515957"/>
                </a:cubicBezTo>
                <a:cubicBezTo>
                  <a:pt x="8033654" y="3556601"/>
                  <a:pt x="8029535" y="3596283"/>
                  <a:pt x="8021693" y="3634608"/>
                </a:cubicBezTo>
                <a:lnTo>
                  <a:pt x="7992299" y="3729298"/>
                </a:lnTo>
                <a:lnTo>
                  <a:pt x="7949332" y="3815232"/>
                </a:lnTo>
                <a:lnTo>
                  <a:pt x="6482456" y="6736229"/>
                </a:lnTo>
                <a:cubicBezTo>
                  <a:pt x="6399753" y="6880056"/>
                  <a:pt x="6258044" y="6985646"/>
                  <a:pt x="6090371" y="7019956"/>
                </a:cubicBezTo>
                <a:lnTo>
                  <a:pt x="5971740" y="7031915"/>
                </a:lnTo>
                <a:lnTo>
                  <a:pt x="5971700" y="7031915"/>
                </a:lnTo>
                <a:lnTo>
                  <a:pt x="2058326" y="7031915"/>
                </a:lnTo>
                <a:lnTo>
                  <a:pt x="2058326" y="7031915"/>
                </a:lnTo>
                <a:lnTo>
                  <a:pt x="2058286" y="7031915"/>
                </a:lnTo>
                <a:lnTo>
                  <a:pt x="1939655" y="7019956"/>
                </a:lnTo>
                <a:cubicBezTo>
                  <a:pt x="1824680" y="6996429"/>
                  <a:pt x="1721912" y="6939386"/>
                  <a:pt x="1642007" y="6859480"/>
                </a:cubicBezTo>
                <a:lnTo>
                  <a:pt x="1570173" y="6772417"/>
                </a:lnTo>
                <a:lnTo>
                  <a:pt x="1508795" y="6649661"/>
                </a:lnTo>
                <a:cubicBezTo>
                  <a:pt x="1508795" y="6649660"/>
                  <a:pt x="1508794" y="6649658"/>
                  <a:pt x="1508794" y="6649657"/>
                </a:cubicBezTo>
                <a:lnTo>
                  <a:pt x="115723" y="3863519"/>
                </a:lnTo>
                <a:lnTo>
                  <a:pt x="115722" y="3863518"/>
                </a:lnTo>
                <a:lnTo>
                  <a:pt x="29470" y="3691014"/>
                </a:lnTo>
                <a:lnTo>
                  <a:pt x="11962" y="3634608"/>
                </a:lnTo>
                <a:cubicBezTo>
                  <a:pt x="4119" y="3596283"/>
                  <a:pt x="0" y="3556601"/>
                  <a:pt x="0" y="3515957"/>
                </a:cubicBezTo>
                <a:cubicBezTo>
                  <a:pt x="0" y="3475313"/>
                  <a:pt x="4119" y="3435632"/>
                  <a:pt x="11962" y="3397306"/>
                </a:cubicBezTo>
                <a:lnTo>
                  <a:pt x="29470" y="3340901"/>
                </a:lnTo>
                <a:lnTo>
                  <a:pt x="115722" y="3168396"/>
                </a:lnTo>
                <a:lnTo>
                  <a:pt x="115723" y="3168396"/>
                </a:lnTo>
                <a:lnTo>
                  <a:pt x="1508796" y="382255"/>
                </a:lnTo>
                <a:lnTo>
                  <a:pt x="1570174" y="259499"/>
                </a:lnTo>
                <a:lnTo>
                  <a:pt x="1642008" y="172435"/>
                </a:lnTo>
                <a:cubicBezTo>
                  <a:pt x="1721913" y="92530"/>
                  <a:pt x="1824680" y="35486"/>
                  <a:pt x="1939656" y="11959"/>
                </a:cubicBezTo>
                <a:lnTo>
                  <a:pt x="2058287" y="0"/>
                </a:lnTo>
                <a:close/>
              </a:path>
            </a:pathLst>
          </a:custGeom>
          <a:noFill/>
          <a:ln w="12700">
            <a:solidFill>
              <a:schemeClr val="bg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 name="任意多边形: 形状 24"/>
          <p:cNvSpPr/>
          <p:nvPr/>
        </p:nvSpPr>
        <p:spPr>
          <a:xfrm rot="5400000">
            <a:off x="6159094" y="3802111"/>
            <a:ext cx="1826555" cy="1598794"/>
          </a:xfrm>
          <a:custGeom>
            <a:avLst/>
            <a:gdLst>
              <a:gd name="connsiteX0" fmla="*/ 6552162 w 8033654"/>
              <a:gd name="connsiteY0" fmla="*/ 494730 h 7031915"/>
              <a:gd name="connsiteX1" fmla="*/ 6555365 w 8033654"/>
              <a:gd name="connsiteY1" fmla="*/ 531027 h 7031915"/>
              <a:gd name="connsiteX2" fmla="*/ 6556798 w 8033654"/>
              <a:gd name="connsiteY2" fmla="*/ 533489 h 7031915"/>
              <a:gd name="connsiteX3" fmla="*/ 6555247 w 8033654"/>
              <a:gd name="connsiteY3" fmla="*/ 510071 h 7031915"/>
              <a:gd name="connsiteX4" fmla="*/ 6529086 w 8033654"/>
              <a:gd name="connsiteY4" fmla="*/ 402424 h 7031915"/>
              <a:gd name="connsiteX5" fmla="*/ 6546753 w 8033654"/>
              <a:gd name="connsiteY5" fmla="*/ 467828 h 7031915"/>
              <a:gd name="connsiteX6" fmla="*/ 6540064 w 8033654"/>
              <a:gd name="connsiteY6" fmla="*/ 434562 h 7031915"/>
              <a:gd name="connsiteX7" fmla="*/ 6482461 w 8033654"/>
              <a:gd name="connsiteY7" fmla="*/ 295697 h 7031915"/>
              <a:gd name="connsiteX8" fmla="*/ 6520430 w 8033654"/>
              <a:gd name="connsiteY8" fmla="*/ 377086 h 7031915"/>
              <a:gd name="connsiteX9" fmla="*/ 6515577 w 8033654"/>
              <a:gd name="connsiteY9" fmla="*/ 362878 h 7031915"/>
              <a:gd name="connsiteX10" fmla="*/ 2058287 w 8033654"/>
              <a:gd name="connsiteY10" fmla="*/ 0 h 7031915"/>
              <a:gd name="connsiteX11" fmla="*/ 2058326 w 8033654"/>
              <a:gd name="connsiteY11" fmla="*/ 0 h 7031915"/>
              <a:gd name="connsiteX12" fmla="*/ 5971699 w 8033654"/>
              <a:gd name="connsiteY12" fmla="*/ 0 h 7031915"/>
              <a:gd name="connsiteX13" fmla="*/ 5971700 w 8033654"/>
              <a:gd name="connsiteY13" fmla="*/ 0 h 7031915"/>
              <a:gd name="connsiteX14" fmla="*/ 5971740 w 8033654"/>
              <a:gd name="connsiteY14" fmla="*/ 0 h 7031915"/>
              <a:gd name="connsiteX15" fmla="*/ 6090371 w 8033654"/>
              <a:gd name="connsiteY15" fmla="*/ 11959 h 7031915"/>
              <a:gd name="connsiteX16" fmla="*/ 6357004 w 8033654"/>
              <a:gd name="connsiteY16" fmla="*/ 143562 h 7031915"/>
              <a:gd name="connsiteX17" fmla="*/ 6421756 w 8033654"/>
              <a:gd name="connsiteY17" fmla="*/ 209878 h 7031915"/>
              <a:gd name="connsiteX18" fmla="*/ 6426018 w 8033654"/>
              <a:gd name="connsiteY18" fmla="*/ 214243 h 7031915"/>
              <a:gd name="connsiteX19" fmla="*/ 6463356 w 8033654"/>
              <a:gd name="connsiteY19" fmla="*/ 268125 h 7031915"/>
              <a:gd name="connsiteX20" fmla="*/ 6480094 w 8033654"/>
              <a:gd name="connsiteY20" fmla="*/ 292278 h 7031915"/>
              <a:gd name="connsiteX21" fmla="*/ 6490605 w 8033654"/>
              <a:gd name="connsiteY21" fmla="*/ 298322 h 7031915"/>
              <a:gd name="connsiteX22" fmla="*/ 7949332 w 8033654"/>
              <a:gd name="connsiteY22" fmla="*/ 3216682 h 7031915"/>
              <a:gd name="connsiteX23" fmla="*/ 7992299 w 8033654"/>
              <a:gd name="connsiteY23" fmla="*/ 3302616 h 7031915"/>
              <a:gd name="connsiteX24" fmla="*/ 8021693 w 8033654"/>
              <a:gd name="connsiteY24" fmla="*/ 3397306 h 7031915"/>
              <a:gd name="connsiteX25" fmla="*/ 8033654 w 8033654"/>
              <a:gd name="connsiteY25" fmla="*/ 3515957 h 7031915"/>
              <a:gd name="connsiteX26" fmla="*/ 8021693 w 8033654"/>
              <a:gd name="connsiteY26" fmla="*/ 3634608 h 7031915"/>
              <a:gd name="connsiteX27" fmla="*/ 7992299 w 8033654"/>
              <a:gd name="connsiteY27" fmla="*/ 3729298 h 7031915"/>
              <a:gd name="connsiteX28" fmla="*/ 7949332 w 8033654"/>
              <a:gd name="connsiteY28" fmla="*/ 3815232 h 7031915"/>
              <a:gd name="connsiteX29" fmla="*/ 6535055 w 8033654"/>
              <a:gd name="connsiteY29" fmla="*/ 6638796 h 7031915"/>
              <a:gd name="connsiteX30" fmla="*/ 6524461 w 8033654"/>
              <a:gd name="connsiteY30" fmla="*/ 6646190 h 7031915"/>
              <a:gd name="connsiteX31" fmla="*/ 6482456 w 8033654"/>
              <a:gd name="connsiteY31" fmla="*/ 6736229 h 7031915"/>
              <a:gd name="connsiteX32" fmla="*/ 6090371 w 8033654"/>
              <a:gd name="connsiteY32" fmla="*/ 7019956 h 7031915"/>
              <a:gd name="connsiteX33" fmla="*/ 5971740 w 8033654"/>
              <a:gd name="connsiteY33" fmla="*/ 7031915 h 7031915"/>
              <a:gd name="connsiteX34" fmla="*/ 5971700 w 8033654"/>
              <a:gd name="connsiteY34" fmla="*/ 7031915 h 7031915"/>
              <a:gd name="connsiteX35" fmla="*/ 2058326 w 8033654"/>
              <a:gd name="connsiteY35" fmla="*/ 7031915 h 7031915"/>
              <a:gd name="connsiteX36" fmla="*/ 2176958 w 8033654"/>
              <a:gd name="connsiteY36" fmla="*/ 7019956 h 7031915"/>
              <a:gd name="connsiteX37" fmla="*/ 2363588 w 8033654"/>
              <a:gd name="connsiteY37" fmla="*/ 6946684 h 7031915"/>
              <a:gd name="connsiteX38" fmla="*/ 2418335 w 8033654"/>
              <a:gd name="connsiteY38" fmla="*/ 6906767 h 7031915"/>
              <a:gd name="connsiteX39" fmla="*/ 2418334 w 8033654"/>
              <a:gd name="connsiteY39" fmla="*/ 6906767 h 7031915"/>
              <a:gd name="connsiteX40" fmla="*/ 2363588 w 8033654"/>
              <a:gd name="connsiteY40" fmla="*/ 6946684 h 7031915"/>
              <a:gd name="connsiteX41" fmla="*/ 2176957 w 8033654"/>
              <a:gd name="connsiteY41" fmla="*/ 7019956 h 7031915"/>
              <a:gd name="connsiteX42" fmla="*/ 2058326 w 8033654"/>
              <a:gd name="connsiteY42" fmla="*/ 7031915 h 7031915"/>
              <a:gd name="connsiteX43" fmla="*/ 2058286 w 8033654"/>
              <a:gd name="connsiteY43" fmla="*/ 7031915 h 7031915"/>
              <a:gd name="connsiteX44" fmla="*/ 1939655 w 8033654"/>
              <a:gd name="connsiteY44" fmla="*/ 7019956 h 7031915"/>
              <a:gd name="connsiteX45" fmla="*/ 1642007 w 8033654"/>
              <a:gd name="connsiteY45" fmla="*/ 6859480 h 7031915"/>
              <a:gd name="connsiteX46" fmla="*/ 1570173 w 8033654"/>
              <a:gd name="connsiteY46" fmla="*/ 6772417 h 7031915"/>
              <a:gd name="connsiteX47" fmla="*/ 1508795 w 8033654"/>
              <a:gd name="connsiteY47" fmla="*/ 6649661 h 7031915"/>
              <a:gd name="connsiteX48" fmla="*/ 1508794 w 8033654"/>
              <a:gd name="connsiteY48" fmla="*/ 6649657 h 7031915"/>
              <a:gd name="connsiteX49" fmla="*/ 115723 w 8033654"/>
              <a:gd name="connsiteY49" fmla="*/ 3863519 h 7031915"/>
              <a:gd name="connsiteX50" fmla="*/ 115722 w 8033654"/>
              <a:gd name="connsiteY50" fmla="*/ 3863518 h 7031915"/>
              <a:gd name="connsiteX51" fmla="*/ 29470 w 8033654"/>
              <a:gd name="connsiteY51" fmla="*/ 3691014 h 7031915"/>
              <a:gd name="connsiteX52" fmla="*/ 11962 w 8033654"/>
              <a:gd name="connsiteY52" fmla="*/ 3634608 h 7031915"/>
              <a:gd name="connsiteX53" fmla="*/ 0 w 8033654"/>
              <a:gd name="connsiteY53" fmla="*/ 3515957 h 7031915"/>
              <a:gd name="connsiteX54" fmla="*/ 11962 w 8033654"/>
              <a:gd name="connsiteY54" fmla="*/ 3397306 h 7031915"/>
              <a:gd name="connsiteX55" fmla="*/ 29470 w 8033654"/>
              <a:gd name="connsiteY55" fmla="*/ 3340901 h 7031915"/>
              <a:gd name="connsiteX56" fmla="*/ 115722 w 8033654"/>
              <a:gd name="connsiteY56" fmla="*/ 3168396 h 7031915"/>
              <a:gd name="connsiteX57" fmla="*/ 115723 w 8033654"/>
              <a:gd name="connsiteY57" fmla="*/ 3168396 h 7031915"/>
              <a:gd name="connsiteX58" fmla="*/ 1508796 w 8033654"/>
              <a:gd name="connsiteY58" fmla="*/ 382255 h 7031915"/>
              <a:gd name="connsiteX59" fmla="*/ 1570174 w 8033654"/>
              <a:gd name="connsiteY59" fmla="*/ 259499 h 7031915"/>
              <a:gd name="connsiteX60" fmla="*/ 1642008 w 8033654"/>
              <a:gd name="connsiteY60" fmla="*/ 172435 h 7031915"/>
              <a:gd name="connsiteX61" fmla="*/ 1939656 w 8033654"/>
              <a:gd name="connsiteY61" fmla="*/ 11959 h 7031915"/>
              <a:gd name="connsiteX0-1" fmla="*/ 6552162 w 8033654"/>
              <a:gd name="connsiteY0-2" fmla="*/ 494730 h 7031915"/>
              <a:gd name="connsiteX1-3" fmla="*/ 6555365 w 8033654"/>
              <a:gd name="connsiteY1-4" fmla="*/ 531027 h 7031915"/>
              <a:gd name="connsiteX2-5" fmla="*/ 6556798 w 8033654"/>
              <a:gd name="connsiteY2-6" fmla="*/ 533489 h 7031915"/>
              <a:gd name="connsiteX3-7" fmla="*/ 6555247 w 8033654"/>
              <a:gd name="connsiteY3-8" fmla="*/ 510071 h 7031915"/>
              <a:gd name="connsiteX4-9" fmla="*/ 6552162 w 8033654"/>
              <a:gd name="connsiteY4-10" fmla="*/ 494730 h 7031915"/>
              <a:gd name="connsiteX5-11" fmla="*/ 6529086 w 8033654"/>
              <a:gd name="connsiteY5-12" fmla="*/ 402424 h 7031915"/>
              <a:gd name="connsiteX6-13" fmla="*/ 6546753 w 8033654"/>
              <a:gd name="connsiteY6-14" fmla="*/ 467828 h 7031915"/>
              <a:gd name="connsiteX7-15" fmla="*/ 6540064 w 8033654"/>
              <a:gd name="connsiteY7-16" fmla="*/ 434562 h 7031915"/>
              <a:gd name="connsiteX8-17" fmla="*/ 6529086 w 8033654"/>
              <a:gd name="connsiteY8-18" fmla="*/ 402424 h 7031915"/>
              <a:gd name="connsiteX9-19" fmla="*/ 6482461 w 8033654"/>
              <a:gd name="connsiteY9-20" fmla="*/ 295697 h 7031915"/>
              <a:gd name="connsiteX10-21" fmla="*/ 6520430 w 8033654"/>
              <a:gd name="connsiteY10-22" fmla="*/ 377086 h 7031915"/>
              <a:gd name="connsiteX11-23" fmla="*/ 6515577 w 8033654"/>
              <a:gd name="connsiteY11-24" fmla="*/ 362878 h 7031915"/>
              <a:gd name="connsiteX12-25" fmla="*/ 6482461 w 8033654"/>
              <a:gd name="connsiteY12-26" fmla="*/ 295697 h 7031915"/>
              <a:gd name="connsiteX13-27" fmla="*/ 2058287 w 8033654"/>
              <a:gd name="connsiteY13-28" fmla="*/ 0 h 7031915"/>
              <a:gd name="connsiteX14-29" fmla="*/ 2058326 w 8033654"/>
              <a:gd name="connsiteY14-30" fmla="*/ 0 h 7031915"/>
              <a:gd name="connsiteX15-31" fmla="*/ 5971699 w 8033654"/>
              <a:gd name="connsiteY15-32" fmla="*/ 0 h 7031915"/>
              <a:gd name="connsiteX16-33" fmla="*/ 5971700 w 8033654"/>
              <a:gd name="connsiteY16-34" fmla="*/ 0 h 7031915"/>
              <a:gd name="connsiteX17-35" fmla="*/ 5971740 w 8033654"/>
              <a:gd name="connsiteY17-36" fmla="*/ 0 h 7031915"/>
              <a:gd name="connsiteX18-37" fmla="*/ 6090371 w 8033654"/>
              <a:gd name="connsiteY18-38" fmla="*/ 11959 h 7031915"/>
              <a:gd name="connsiteX19-39" fmla="*/ 6357004 w 8033654"/>
              <a:gd name="connsiteY19-40" fmla="*/ 143562 h 7031915"/>
              <a:gd name="connsiteX20-41" fmla="*/ 6421756 w 8033654"/>
              <a:gd name="connsiteY20-42" fmla="*/ 209878 h 7031915"/>
              <a:gd name="connsiteX21-43" fmla="*/ 6426018 w 8033654"/>
              <a:gd name="connsiteY21-44" fmla="*/ 214243 h 7031915"/>
              <a:gd name="connsiteX22-45" fmla="*/ 6463356 w 8033654"/>
              <a:gd name="connsiteY22-46" fmla="*/ 268125 h 7031915"/>
              <a:gd name="connsiteX23-47" fmla="*/ 6480094 w 8033654"/>
              <a:gd name="connsiteY23-48" fmla="*/ 292278 h 7031915"/>
              <a:gd name="connsiteX24-49" fmla="*/ 6490605 w 8033654"/>
              <a:gd name="connsiteY24-50" fmla="*/ 298322 h 7031915"/>
              <a:gd name="connsiteX25-51" fmla="*/ 7949332 w 8033654"/>
              <a:gd name="connsiteY25-52" fmla="*/ 3216682 h 7031915"/>
              <a:gd name="connsiteX26-53" fmla="*/ 7992299 w 8033654"/>
              <a:gd name="connsiteY26-54" fmla="*/ 3302616 h 7031915"/>
              <a:gd name="connsiteX27-55" fmla="*/ 8021693 w 8033654"/>
              <a:gd name="connsiteY27-56" fmla="*/ 3397306 h 7031915"/>
              <a:gd name="connsiteX28-57" fmla="*/ 8033654 w 8033654"/>
              <a:gd name="connsiteY28-58" fmla="*/ 3515957 h 7031915"/>
              <a:gd name="connsiteX29-59" fmla="*/ 8021693 w 8033654"/>
              <a:gd name="connsiteY29-60" fmla="*/ 3634608 h 7031915"/>
              <a:gd name="connsiteX30-61" fmla="*/ 7992299 w 8033654"/>
              <a:gd name="connsiteY30-62" fmla="*/ 3729298 h 7031915"/>
              <a:gd name="connsiteX31-63" fmla="*/ 7949332 w 8033654"/>
              <a:gd name="connsiteY31-64" fmla="*/ 3815232 h 7031915"/>
              <a:gd name="connsiteX32-65" fmla="*/ 6535055 w 8033654"/>
              <a:gd name="connsiteY32-66" fmla="*/ 6638796 h 7031915"/>
              <a:gd name="connsiteX33-67" fmla="*/ 6524461 w 8033654"/>
              <a:gd name="connsiteY33-68" fmla="*/ 6646190 h 7031915"/>
              <a:gd name="connsiteX34-69" fmla="*/ 6482456 w 8033654"/>
              <a:gd name="connsiteY34-70" fmla="*/ 6736229 h 7031915"/>
              <a:gd name="connsiteX35-71" fmla="*/ 6090371 w 8033654"/>
              <a:gd name="connsiteY35-72" fmla="*/ 7019956 h 7031915"/>
              <a:gd name="connsiteX36-73" fmla="*/ 5971740 w 8033654"/>
              <a:gd name="connsiteY36-74" fmla="*/ 7031915 h 7031915"/>
              <a:gd name="connsiteX37-75" fmla="*/ 5971700 w 8033654"/>
              <a:gd name="connsiteY37-76" fmla="*/ 7031915 h 7031915"/>
              <a:gd name="connsiteX38-77" fmla="*/ 2058326 w 8033654"/>
              <a:gd name="connsiteY38-78" fmla="*/ 7031915 h 7031915"/>
              <a:gd name="connsiteX39-79" fmla="*/ 2176958 w 8033654"/>
              <a:gd name="connsiteY39-80" fmla="*/ 7019956 h 7031915"/>
              <a:gd name="connsiteX40-81" fmla="*/ 2363588 w 8033654"/>
              <a:gd name="connsiteY40-82" fmla="*/ 6946684 h 7031915"/>
              <a:gd name="connsiteX41-83" fmla="*/ 2418335 w 8033654"/>
              <a:gd name="connsiteY41-84" fmla="*/ 6906767 h 7031915"/>
              <a:gd name="connsiteX42-85" fmla="*/ 2418334 w 8033654"/>
              <a:gd name="connsiteY42-86" fmla="*/ 6906767 h 7031915"/>
              <a:gd name="connsiteX43-87" fmla="*/ 2176957 w 8033654"/>
              <a:gd name="connsiteY43-88" fmla="*/ 7019956 h 7031915"/>
              <a:gd name="connsiteX44-89" fmla="*/ 2058326 w 8033654"/>
              <a:gd name="connsiteY44-90" fmla="*/ 7031915 h 7031915"/>
              <a:gd name="connsiteX45-91" fmla="*/ 2058286 w 8033654"/>
              <a:gd name="connsiteY45-92" fmla="*/ 7031915 h 7031915"/>
              <a:gd name="connsiteX46-93" fmla="*/ 1939655 w 8033654"/>
              <a:gd name="connsiteY46-94" fmla="*/ 7019956 h 7031915"/>
              <a:gd name="connsiteX47-95" fmla="*/ 1642007 w 8033654"/>
              <a:gd name="connsiteY47-96" fmla="*/ 6859480 h 7031915"/>
              <a:gd name="connsiteX48-97" fmla="*/ 1570173 w 8033654"/>
              <a:gd name="connsiteY48-98" fmla="*/ 6772417 h 7031915"/>
              <a:gd name="connsiteX49-99" fmla="*/ 1508795 w 8033654"/>
              <a:gd name="connsiteY49-100" fmla="*/ 6649661 h 7031915"/>
              <a:gd name="connsiteX50-101" fmla="*/ 1508794 w 8033654"/>
              <a:gd name="connsiteY50-102" fmla="*/ 6649657 h 7031915"/>
              <a:gd name="connsiteX51-103" fmla="*/ 115723 w 8033654"/>
              <a:gd name="connsiteY51-104" fmla="*/ 3863519 h 7031915"/>
              <a:gd name="connsiteX52-105" fmla="*/ 115722 w 8033654"/>
              <a:gd name="connsiteY52-106" fmla="*/ 3863518 h 7031915"/>
              <a:gd name="connsiteX53-107" fmla="*/ 29470 w 8033654"/>
              <a:gd name="connsiteY53-108" fmla="*/ 3691014 h 7031915"/>
              <a:gd name="connsiteX54-109" fmla="*/ 11962 w 8033654"/>
              <a:gd name="connsiteY54-110" fmla="*/ 3634608 h 7031915"/>
              <a:gd name="connsiteX55-111" fmla="*/ 0 w 8033654"/>
              <a:gd name="connsiteY55-112" fmla="*/ 3515957 h 7031915"/>
              <a:gd name="connsiteX56-113" fmla="*/ 11962 w 8033654"/>
              <a:gd name="connsiteY56-114" fmla="*/ 3397306 h 7031915"/>
              <a:gd name="connsiteX57-115" fmla="*/ 29470 w 8033654"/>
              <a:gd name="connsiteY57-116" fmla="*/ 3340901 h 7031915"/>
              <a:gd name="connsiteX58-117" fmla="*/ 115722 w 8033654"/>
              <a:gd name="connsiteY58-118" fmla="*/ 3168396 h 7031915"/>
              <a:gd name="connsiteX59-119" fmla="*/ 115723 w 8033654"/>
              <a:gd name="connsiteY59-120" fmla="*/ 3168396 h 7031915"/>
              <a:gd name="connsiteX60-121" fmla="*/ 1508796 w 8033654"/>
              <a:gd name="connsiteY60-122" fmla="*/ 382255 h 7031915"/>
              <a:gd name="connsiteX61-123" fmla="*/ 1570174 w 8033654"/>
              <a:gd name="connsiteY61-124" fmla="*/ 259499 h 7031915"/>
              <a:gd name="connsiteX62" fmla="*/ 1642008 w 8033654"/>
              <a:gd name="connsiteY62" fmla="*/ 172435 h 7031915"/>
              <a:gd name="connsiteX63" fmla="*/ 1939656 w 8033654"/>
              <a:gd name="connsiteY63" fmla="*/ 11959 h 7031915"/>
              <a:gd name="connsiteX64" fmla="*/ 2058287 w 8033654"/>
              <a:gd name="connsiteY64" fmla="*/ 0 h 7031915"/>
              <a:gd name="connsiteX0-125" fmla="*/ 6552162 w 8033654"/>
              <a:gd name="connsiteY0-126" fmla="*/ 494730 h 7031915"/>
              <a:gd name="connsiteX1-127" fmla="*/ 6555365 w 8033654"/>
              <a:gd name="connsiteY1-128" fmla="*/ 531027 h 7031915"/>
              <a:gd name="connsiteX2-129" fmla="*/ 6556798 w 8033654"/>
              <a:gd name="connsiteY2-130" fmla="*/ 533489 h 7031915"/>
              <a:gd name="connsiteX3-131" fmla="*/ 6555247 w 8033654"/>
              <a:gd name="connsiteY3-132" fmla="*/ 510071 h 7031915"/>
              <a:gd name="connsiteX4-133" fmla="*/ 6552162 w 8033654"/>
              <a:gd name="connsiteY4-134" fmla="*/ 494730 h 7031915"/>
              <a:gd name="connsiteX5-135" fmla="*/ 6529086 w 8033654"/>
              <a:gd name="connsiteY5-136" fmla="*/ 402424 h 7031915"/>
              <a:gd name="connsiteX6-137" fmla="*/ 6546753 w 8033654"/>
              <a:gd name="connsiteY6-138" fmla="*/ 467828 h 7031915"/>
              <a:gd name="connsiteX7-139" fmla="*/ 6540064 w 8033654"/>
              <a:gd name="connsiteY7-140" fmla="*/ 434562 h 7031915"/>
              <a:gd name="connsiteX8-141" fmla="*/ 6529086 w 8033654"/>
              <a:gd name="connsiteY8-142" fmla="*/ 402424 h 7031915"/>
              <a:gd name="connsiteX9-143" fmla="*/ 6482461 w 8033654"/>
              <a:gd name="connsiteY9-144" fmla="*/ 295697 h 7031915"/>
              <a:gd name="connsiteX10-145" fmla="*/ 6520430 w 8033654"/>
              <a:gd name="connsiteY10-146" fmla="*/ 377086 h 7031915"/>
              <a:gd name="connsiteX11-147" fmla="*/ 6515577 w 8033654"/>
              <a:gd name="connsiteY11-148" fmla="*/ 362878 h 7031915"/>
              <a:gd name="connsiteX12-149" fmla="*/ 6482461 w 8033654"/>
              <a:gd name="connsiteY12-150" fmla="*/ 295697 h 7031915"/>
              <a:gd name="connsiteX13-151" fmla="*/ 2058287 w 8033654"/>
              <a:gd name="connsiteY13-152" fmla="*/ 0 h 7031915"/>
              <a:gd name="connsiteX14-153" fmla="*/ 2058326 w 8033654"/>
              <a:gd name="connsiteY14-154" fmla="*/ 0 h 7031915"/>
              <a:gd name="connsiteX15-155" fmla="*/ 5971699 w 8033654"/>
              <a:gd name="connsiteY15-156" fmla="*/ 0 h 7031915"/>
              <a:gd name="connsiteX16-157" fmla="*/ 5971700 w 8033654"/>
              <a:gd name="connsiteY16-158" fmla="*/ 0 h 7031915"/>
              <a:gd name="connsiteX17-159" fmla="*/ 5971740 w 8033654"/>
              <a:gd name="connsiteY17-160" fmla="*/ 0 h 7031915"/>
              <a:gd name="connsiteX18-161" fmla="*/ 6090371 w 8033654"/>
              <a:gd name="connsiteY18-162" fmla="*/ 11959 h 7031915"/>
              <a:gd name="connsiteX19-163" fmla="*/ 6357004 w 8033654"/>
              <a:gd name="connsiteY19-164" fmla="*/ 143562 h 7031915"/>
              <a:gd name="connsiteX20-165" fmla="*/ 6421756 w 8033654"/>
              <a:gd name="connsiteY20-166" fmla="*/ 209878 h 7031915"/>
              <a:gd name="connsiteX21-167" fmla="*/ 6426018 w 8033654"/>
              <a:gd name="connsiteY21-168" fmla="*/ 214243 h 7031915"/>
              <a:gd name="connsiteX22-169" fmla="*/ 6463356 w 8033654"/>
              <a:gd name="connsiteY22-170" fmla="*/ 268125 h 7031915"/>
              <a:gd name="connsiteX23-171" fmla="*/ 6480094 w 8033654"/>
              <a:gd name="connsiteY23-172" fmla="*/ 292278 h 7031915"/>
              <a:gd name="connsiteX24-173" fmla="*/ 6490605 w 8033654"/>
              <a:gd name="connsiteY24-174" fmla="*/ 298322 h 7031915"/>
              <a:gd name="connsiteX25-175" fmla="*/ 7949332 w 8033654"/>
              <a:gd name="connsiteY25-176" fmla="*/ 3216682 h 7031915"/>
              <a:gd name="connsiteX26-177" fmla="*/ 7992299 w 8033654"/>
              <a:gd name="connsiteY26-178" fmla="*/ 3302616 h 7031915"/>
              <a:gd name="connsiteX27-179" fmla="*/ 8021693 w 8033654"/>
              <a:gd name="connsiteY27-180" fmla="*/ 3397306 h 7031915"/>
              <a:gd name="connsiteX28-181" fmla="*/ 8033654 w 8033654"/>
              <a:gd name="connsiteY28-182" fmla="*/ 3515957 h 7031915"/>
              <a:gd name="connsiteX29-183" fmla="*/ 8021693 w 8033654"/>
              <a:gd name="connsiteY29-184" fmla="*/ 3634608 h 7031915"/>
              <a:gd name="connsiteX30-185" fmla="*/ 7992299 w 8033654"/>
              <a:gd name="connsiteY30-186" fmla="*/ 3729298 h 7031915"/>
              <a:gd name="connsiteX31-187" fmla="*/ 7949332 w 8033654"/>
              <a:gd name="connsiteY31-188" fmla="*/ 3815232 h 7031915"/>
              <a:gd name="connsiteX32-189" fmla="*/ 6535055 w 8033654"/>
              <a:gd name="connsiteY32-190" fmla="*/ 6638796 h 7031915"/>
              <a:gd name="connsiteX33-191" fmla="*/ 6524461 w 8033654"/>
              <a:gd name="connsiteY33-192" fmla="*/ 6646190 h 7031915"/>
              <a:gd name="connsiteX34-193" fmla="*/ 6482456 w 8033654"/>
              <a:gd name="connsiteY34-194" fmla="*/ 6736229 h 7031915"/>
              <a:gd name="connsiteX35-195" fmla="*/ 6090371 w 8033654"/>
              <a:gd name="connsiteY35-196" fmla="*/ 7019956 h 7031915"/>
              <a:gd name="connsiteX36-197" fmla="*/ 5971740 w 8033654"/>
              <a:gd name="connsiteY36-198" fmla="*/ 7031915 h 7031915"/>
              <a:gd name="connsiteX37-199" fmla="*/ 5971700 w 8033654"/>
              <a:gd name="connsiteY37-200" fmla="*/ 7031915 h 7031915"/>
              <a:gd name="connsiteX38-201" fmla="*/ 2058326 w 8033654"/>
              <a:gd name="connsiteY38-202" fmla="*/ 7031915 h 7031915"/>
              <a:gd name="connsiteX39-203" fmla="*/ 2176958 w 8033654"/>
              <a:gd name="connsiteY39-204" fmla="*/ 7019956 h 7031915"/>
              <a:gd name="connsiteX40-205" fmla="*/ 2363588 w 8033654"/>
              <a:gd name="connsiteY40-206" fmla="*/ 6946684 h 7031915"/>
              <a:gd name="connsiteX41-207" fmla="*/ 2418335 w 8033654"/>
              <a:gd name="connsiteY41-208" fmla="*/ 6906767 h 7031915"/>
              <a:gd name="connsiteX42-209" fmla="*/ 2176957 w 8033654"/>
              <a:gd name="connsiteY42-210" fmla="*/ 7019956 h 7031915"/>
              <a:gd name="connsiteX43-211" fmla="*/ 2058326 w 8033654"/>
              <a:gd name="connsiteY43-212" fmla="*/ 7031915 h 7031915"/>
              <a:gd name="connsiteX44-213" fmla="*/ 2058286 w 8033654"/>
              <a:gd name="connsiteY44-214" fmla="*/ 7031915 h 7031915"/>
              <a:gd name="connsiteX45-215" fmla="*/ 1939655 w 8033654"/>
              <a:gd name="connsiteY45-216" fmla="*/ 7019956 h 7031915"/>
              <a:gd name="connsiteX46-217" fmla="*/ 1642007 w 8033654"/>
              <a:gd name="connsiteY46-218" fmla="*/ 6859480 h 7031915"/>
              <a:gd name="connsiteX47-219" fmla="*/ 1570173 w 8033654"/>
              <a:gd name="connsiteY47-220" fmla="*/ 6772417 h 7031915"/>
              <a:gd name="connsiteX48-221" fmla="*/ 1508795 w 8033654"/>
              <a:gd name="connsiteY48-222" fmla="*/ 6649661 h 7031915"/>
              <a:gd name="connsiteX49-223" fmla="*/ 1508794 w 8033654"/>
              <a:gd name="connsiteY49-224" fmla="*/ 6649657 h 7031915"/>
              <a:gd name="connsiteX50-225" fmla="*/ 115723 w 8033654"/>
              <a:gd name="connsiteY50-226" fmla="*/ 3863519 h 7031915"/>
              <a:gd name="connsiteX51-227" fmla="*/ 115722 w 8033654"/>
              <a:gd name="connsiteY51-228" fmla="*/ 3863518 h 7031915"/>
              <a:gd name="connsiteX52-229" fmla="*/ 29470 w 8033654"/>
              <a:gd name="connsiteY52-230" fmla="*/ 3691014 h 7031915"/>
              <a:gd name="connsiteX53-231" fmla="*/ 11962 w 8033654"/>
              <a:gd name="connsiteY53-232" fmla="*/ 3634608 h 7031915"/>
              <a:gd name="connsiteX54-233" fmla="*/ 0 w 8033654"/>
              <a:gd name="connsiteY54-234" fmla="*/ 3515957 h 7031915"/>
              <a:gd name="connsiteX55-235" fmla="*/ 11962 w 8033654"/>
              <a:gd name="connsiteY55-236" fmla="*/ 3397306 h 7031915"/>
              <a:gd name="connsiteX56-237" fmla="*/ 29470 w 8033654"/>
              <a:gd name="connsiteY56-238" fmla="*/ 3340901 h 7031915"/>
              <a:gd name="connsiteX57-239" fmla="*/ 115722 w 8033654"/>
              <a:gd name="connsiteY57-240" fmla="*/ 3168396 h 7031915"/>
              <a:gd name="connsiteX58-241" fmla="*/ 115723 w 8033654"/>
              <a:gd name="connsiteY58-242" fmla="*/ 3168396 h 7031915"/>
              <a:gd name="connsiteX59-243" fmla="*/ 1508796 w 8033654"/>
              <a:gd name="connsiteY59-244" fmla="*/ 382255 h 7031915"/>
              <a:gd name="connsiteX60-245" fmla="*/ 1570174 w 8033654"/>
              <a:gd name="connsiteY60-246" fmla="*/ 259499 h 7031915"/>
              <a:gd name="connsiteX61-247" fmla="*/ 1642008 w 8033654"/>
              <a:gd name="connsiteY61-248" fmla="*/ 172435 h 7031915"/>
              <a:gd name="connsiteX62-249" fmla="*/ 1939656 w 8033654"/>
              <a:gd name="connsiteY62-250" fmla="*/ 11959 h 7031915"/>
              <a:gd name="connsiteX63-251" fmla="*/ 2058287 w 8033654"/>
              <a:gd name="connsiteY63-252" fmla="*/ 0 h 7031915"/>
              <a:gd name="connsiteX0-253" fmla="*/ 6552162 w 8033654"/>
              <a:gd name="connsiteY0-254" fmla="*/ 494730 h 7031915"/>
              <a:gd name="connsiteX1-255" fmla="*/ 6555365 w 8033654"/>
              <a:gd name="connsiteY1-256" fmla="*/ 531027 h 7031915"/>
              <a:gd name="connsiteX2-257" fmla="*/ 6556798 w 8033654"/>
              <a:gd name="connsiteY2-258" fmla="*/ 533489 h 7031915"/>
              <a:gd name="connsiteX3-259" fmla="*/ 6555247 w 8033654"/>
              <a:gd name="connsiteY3-260" fmla="*/ 510071 h 7031915"/>
              <a:gd name="connsiteX4-261" fmla="*/ 6552162 w 8033654"/>
              <a:gd name="connsiteY4-262" fmla="*/ 494730 h 7031915"/>
              <a:gd name="connsiteX5-263" fmla="*/ 6529086 w 8033654"/>
              <a:gd name="connsiteY5-264" fmla="*/ 402424 h 7031915"/>
              <a:gd name="connsiteX6-265" fmla="*/ 6546753 w 8033654"/>
              <a:gd name="connsiteY6-266" fmla="*/ 467828 h 7031915"/>
              <a:gd name="connsiteX7-267" fmla="*/ 6540064 w 8033654"/>
              <a:gd name="connsiteY7-268" fmla="*/ 434562 h 7031915"/>
              <a:gd name="connsiteX8-269" fmla="*/ 6529086 w 8033654"/>
              <a:gd name="connsiteY8-270" fmla="*/ 402424 h 7031915"/>
              <a:gd name="connsiteX9-271" fmla="*/ 6482461 w 8033654"/>
              <a:gd name="connsiteY9-272" fmla="*/ 295697 h 7031915"/>
              <a:gd name="connsiteX10-273" fmla="*/ 6520430 w 8033654"/>
              <a:gd name="connsiteY10-274" fmla="*/ 377086 h 7031915"/>
              <a:gd name="connsiteX11-275" fmla="*/ 6515577 w 8033654"/>
              <a:gd name="connsiteY11-276" fmla="*/ 362878 h 7031915"/>
              <a:gd name="connsiteX12-277" fmla="*/ 6482461 w 8033654"/>
              <a:gd name="connsiteY12-278" fmla="*/ 295697 h 7031915"/>
              <a:gd name="connsiteX13-279" fmla="*/ 2058287 w 8033654"/>
              <a:gd name="connsiteY13-280" fmla="*/ 0 h 7031915"/>
              <a:gd name="connsiteX14-281" fmla="*/ 2058326 w 8033654"/>
              <a:gd name="connsiteY14-282" fmla="*/ 0 h 7031915"/>
              <a:gd name="connsiteX15-283" fmla="*/ 5971699 w 8033654"/>
              <a:gd name="connsiteY15-284" fmla="*/ 0 h 7031915"/>
              <a:gd name="connsiteX16-285" fmla="*/ 5971700 w 8033654"/>
              <a:gd name="connsiteY16-286" fmla="*/ 0 h 7031915"/>
              <a:gd name="connsiteX17-287" fmla="*/ 5971740 w 8033654"/>
              <a:gd name="connsiteY17-288" fmla="*/ 0 h 7031915"/>
              <a:gd name="connsiteX18-289" fmla="*/ 6090371 w 8033654"/>
              <a:gd name="connsiteY18-290" fmla="*/ 11959 h 7031915"/>
              <a:gd name="connsiteX19-291" fmla="*/ 6357004 w 8033654"/>
              <a:gd name="connsiteY19-292" fmla="*/ 143562 h 7031915"/>
              <a:gd name="connsiteX20-293" fmla="*/ 6421756 w 8033654"/>
              <a:gd name="connsiteY20-294" fmla="*/ 209878 h 7031915"/>
              <a:gd name="connsiteX21-295" fmla="*/ 6426018 w 8033654"/>
              <a:gd name="connsiteY21-296" fmla="*/ 214243 h 7031915"/>
              <a:gd name="connsiteX22-297" fmla="*/ 6463356 w 8033654"/>
              <a:gd name="connsiteY22-298" fmla="*/ 268125 h 7031915"/>
              <a:gd name="connsiteX23-299" fmla="*/ 6480094 w 8033654"/>
              <a:gd name="connsiteY23-300" fmla="*/ 292278 h 7031915"/>
              <a:gd name="connsiteX24-301" fmla="*/ 6490605 w 8033654"/>
              <a:gd name="connsiteY24-302" fmla="*/ 298322 h 7031915"/>
              <a:gd name="connsiteX25-303" fmla="*/ 7949332 w 8033654"/>
              <a:gd name="connsiteY25-304" fmla="*/ 3216682 h 7031915"/>
              <a:gd name="connsiteX26-305" fmla="*/ 7992299 w 8033654"/>
              <a:gd name="connsiteY26-306" fmla="*/ 3302616 h 7031915"/>
              <a:gd name="connsiteX27-307" fmla="*/ 8021693 w 8033654"/>
              <a:gd name="connsiteY27-308" fmla="*/ 3397306 h 7031915"/>
              <a:gd name="connsiteX28-309" fmla="*/ 8033654 w 8033654"/>
              <a:gd name="connsiteY28-310" fmla="*/ 3515957 h 7031915"/>
              <a:gd name="connsiteX29-311" fmla="*/ 8021693 w 8033654"/>
              <a:gd name="connsiteY29-312" fmla="*/ 3634608 h 7031915"/>
              <a:gd name="connsiteX30-313" fmla="*/ 7992299 w 8033654"/>
              <a:gd name="connsiteY30-314" fmla="*/ 3729298 h 7031915"/>
              <a:gd name="connsiteX31-315" fmla="*/ 7949332 w 8033654"/>
              <a:gd name="connsiteY31-316" fmla="*/ 3815232 h 7031915"/>
              <a:gd name="connsiteX32-317" fmla="*/ 6535055 w 8033654"/>
              <a:gd name="connsiteY32-318" fmla="*/ 6638796 h 7031915"/>
              <a:gd name="connsiteX33-319" fmla="*/ 6524461 w 8033654"/>
              <a:gd name="connsiteY33-320" fmla="*/ 6646190 h 7031915"/>
              <a:gd name="connsiteX34-321" fmla="*/ 6482456 w 8033654"/>
              <a:gd name="connsiteY34-322" fmla="*/ 6736229 h 7031915"/>
              <a:gd name="connsiteX35-323" fmla="*/ 6090371 w 8033654"/>
              <a:gd name="connsiteY35-324" fmla="*/ 7019956 h 7031915"/>
              <a:gd name="connsiteX36-325" fmla="*/ 5971740 w 8033654"/>
              <a:gd name="connsiteY36-326" fmla="*/ 7031915 h 7031915"/>
              <a:gd name="connsiteX37-327" fmla="*/ 5971700 w 8033654"/>
              <a:gd name="connsiteY37-328" fmla="*/ 7031915 h 7031915"/>
              <a:gd name="connsiteX38-329" fmla="*/ 2058326 w 8033654"/>
              <a:gd name="connsiteY38-330" fmla="*/ 7031915 h 7031915"/>
              <a:gd name="connsiteX39-331" fmla="*/ 2176958 w 8033654"/>
              <a:gd name="connsiteY39-332" fmla="*/ 7019956 h 7031915"/>
              <a:gd name="connsiteX40-333" fmla="*/ 2363588 w 8033654"/>
              <a:gd name="connsiteY40-334" fmla="*/ 6946684 h 7031915"/>
              <a:gd name="connsiteX41-335" fmla="*/ 2176957 w 8033654"/>
              <a:gd name="connsiteY41-336" fmla="*/ 7019956 h 7031915"/>
              <a:gd name="connsiteX42-337" fmla="*/ 2058326 w 8033654"/>
              <a:gd name="connsiteY42-338" fmla="*/ 7031915 h 7031915"/>
              <a:gd name="connsiteX43-339" fmla="*/ 2058286 w 8033654"/>
              <a:gd name="connsiteY43-340" fmla="*/ 7031915 h 7031915"/>
              <a:gd name="connsiteX44-341" fmla="*/ 1939655 w 8033654"/>
              <a:gd name="connsiteY44-342" fmla="*/ 7019956 h 7031915"/>
              <a:gd name="connsiteX45-343" fmla="*/ 1642007 w 8033654"/>
              <a:gd name="connsiteY45-344" fmla="*/ 6859480 h 7031915"/>
              <a:gd name="connsiteX46-345" fmla="*/ 1570173 w 8033654"/>
              <a:gd name="connsiteY46-346" fmla="*/ 6772417 h 7031915"/>
              <a:gd name="connsiteX47-347" fmla="*/ 1508795 w 8033654"/>
              <a:gd name="connsiteY47-348" fmla="*/ 6649661 h 7031915"/>
              <a:gd name="connsiteX48-349" fmla="*/ 1508794 w 8033654"/>
              <a:gd name="connsiteY48-350" fmla="*/ 6649657 h 7031915"/>
              <a:gd name="connsiteX49-351" fmla="*/ 115723 w 8033654"/>
              <a:gd name="connsiteY49-352" fmla="*/ 3863519 h 7031915"/>
              <a:gd name="connsiteX50-353" fmla="*/ 115722 w 8033654"/>
              <a:gd name="connsiteY50-354" fmla="*/ 3863518 h 7031915"/>
              <a:gd name="connsiteX51-355" fmla="*/ 29470 w 8033654"/>
              <a:gd name="connsiteY51-356" fmla="*/ 3691014 h 7031915"/>
              <a:gd name="connsiteX52-357" fmla="*/ 11962 w 8033654"/>
              <a:gd name="connsiteY52-358" fmla="*/ 3634608 h 7031915"/>
              <a:gd name="connsiteX53-359" fmla="*/ 0 w 8033654"/>
              <a:gd name="connsiteY53-360" fmla="*/ 3515957 h 7031915"/>
              <a:gd name="connsiteX54-361" fmla="*/ 11962 w 8033654"/>
              <a:gd name="connsiteY54-362" fmla="*/ 3397306 h 7031915"/>
              <a:gd name="connsiteX55-363" fmla="*/ 29470 w 8033654"/>
              <a:gd name="connsiteY55-364" fmla="*/ 3340901 h 7031915"/>
              <a:gd name="connsiteX56-365" fmla="*/ 115722 w 8033654"/>
              <a:gd name="connsiteY56-366" fmla="*/ 3168396 h 7031915"/>
              <a:gd name="connsiteX57-367" fmla="*/ 115723 w 8033654"/>
              <a:gd name="connsiteY57-368" fmla="*/ 3168396 h 7031915"/>
              <a:gd name="connsiteX58-369" fmla="*/ 1508796 w 8033654"/>
              <a:gd name="connsiteY58-370" fmla="*/ 382255 h 7031915"/>
              <a:gd name="connsiteX59-371" fmla="*/ 1570174 w 8033654"/>
              <a:gd name="connsiteY59-372" fmla="*/ 259499 h 7031915"/>
              <a:gd name="connsiteX60-373" fmla="*/ 1642008 w 8033654"/>
              <a:gd name="connsiteY60-374" fmla="*/ 172435 h 7031915"/>
              <a:gd name="connsiteX61-375" fmla="*/ 1939656 w 8033654"/>
              <a:gd name="connsiteY61-376" fmla="*/ 11959 h 7031915"/>
              <a:gd name="connsiteX62-377" fmla="*/ 2058287 w 8033654"/>
              <a:gd name="connsiteY62-378" fmla="*/ 0 h 7031915"/>
              <a:gd name="connsiteX0-379" fmla="*/ 6552162 w 8033654"/>
              <a:gd name="connsiteY0-380" fmla="*/ 494730 h 7031915"/>
              <a:gd name="connsiteX1-381" fmla="*/ 6555365 w 8033654"/>
              <a:gd name="connsiteY1-382" fmla="*/ 531027 h 7031915"/>
              <a:gd name="connsiteX2-383" fmla="*/ 6556798 w 8033654"/>
              <a:gd name="connsiteY2-384" fmla="*/ 533489 h 7031915"/>
              <a:gd name="connsiteX3-385" fmla="*/ 6555247 w 8033654"/>
              <a:gd name="connsiteY3-386" fmla="*/ 510071 h 7031915"/>
              <a:gd name="connsiteX4-387" fmla="*/ 6552162 w 8033654"/>
              <a:gd name="connsiteY4-388" fmla="*/ 494730 h 7031915"/>
              <a:gd name="connsiteX5-389" fmla="*/ 6529086 w 8033654"/>
              <a:gd name="connsiteY5-390" fmla="*/ 402424 h 7031915"/>
              <a:gd name="connsiteX6-391" fmla="*/ 6546753 w 8033654"/>
              <a:gd name="connsiteY6-392" fmla="*/ 467828 h 7031915"/>
              <a:gd name="connsiteX7-393" fmla="*/ 6540064 w 8033654"/>
              <a:gd name="connsiteY7-394" fmla="*/ 434562 h 7031915"/>
              <a:gd name="connsiteX8-395" fmla="*/ 6529086 w 8033654"/>
              <a:gd name="connsiteY8-396" fmla="*/ 402424 h 7031915"/>
              <a:gd name="connsiteX9-397" fmla="*/ 6482461 w 8033654"/>
              <a:gd name="connsiteY9-398" fmla="*/ 295697 h 7031915"/>
              <a:gd name="connsiteX10-399" fmla="*/ 6520430 w 8033654"/>
              <a:gd name="connsiteY10-400" fmla="*/ 377086 h 7031915"/>
              <a:gd name="connsiteX11-401" fmla="*/ 6515577 w 8033654"/>
              <a:gd name="connsiteY11-402" fmla="*/ 362878 h 7031915"/>
              <a:gd name="connsiteX12-403" fmla="*/ 6482461 w 8033654"/>
              <a:gd name="connsiteY12-404" fmla="*/ 295697 h 7031915"/>
              <a:gd name="connsiteX13-405" fmla="*/ 2058287 w 8033654"/>
              <a:gd name="connsiteY13-406" fmla="*/ 0 h 7031915"/>
              <a:gd name="connsiteX14-407" fmla="*/ 2058326 w 8033654"/>
              <a:gd name="connsiteY14-408" fmla="*/ 0 h 7031915"/>
              <a:gd name="connsiteX15-409" fmla="*/ 5971699 w 8033654"/>
              <a:gd name="connsiteY15-410" fmla="*/ 0 h 7031915"/>
              <a:gd name="connsiteX16-411" fmla="*/ 5971700 w 8033654"/>
              <a:gd name="connsiteY16-412" fmla="*/ 0 h 7031915"/>
              <a:gd name="connsiteX17-413" fmla="*/ 5971740 w 8033654"/>
              <a:gd name="connsiteY17-414" fmla="*/ 0 h 7031915"/>
              <a:gd name="connsiteX18-415" fmla="*/ 6090371 w 8033654"/>
              <a:gd name="connsiteY18-416" fmla="*/ 11959 h 7031915"/>
              <a:gd name="connsiteX19-417" fmla="*/ 6357004 w 8033654"/>
              <a:gd name="connsiteY19-418" fmla="*/ 143562 h 7031915"/>
              <a:gd name="connsiteX20-419" fmla="*/ 6421756 w 8033654"/>
              <a:gd name="connsiteY20-420" fmla="*/ 209878 h 7031915"/>
              <a:gd name="connsiteX21-421" fmla="*/ 6426018 w 8033654"/>
              <a:gd name="connsiteY21-422" fmla="*/ 214243 h 7031915"/>
              <a:gd name="connsiteX22-423" fmla="*/ 6463356 w 8033654"/>
              <a:gd name="connsiteY22-424" fmla="*/ 268125 h 7031915"/>
              <a:gd name="connsiteX23-425" fmla="*/ 6480094 w 8033654"/>
              <a:gd name="connsiteY23-426" fmla="*/ 292278 h 7031915"/>
              <a:gd name="connsiteX24-427" fmla="*/ 6490605 w 8033654"/>
              <a:gd name="connsiteY24-428" fmla="*/ 298322 h 7031915"/>
              <a:gd name="connsiteX25-429" fmla="*/ 7949332 w 8033654"/>
              <a:gd name="connsiteY25-430" fmla="*/ 3216682 h 7031915"/>
              <a:gd name="connsiteX26-431" fmla="*/ 7992299 w 8033654"/>
              <a:gd name="connsiteY26-432" fmla="*/ 3302616 h 7031915"/>
              <a:gd name="connsiteX27-433" fmla="*/ 8021693 w 8033654"/>
              <a:gd name="connsiteY27-434" fmla="*/ 3397306 h 7031915"/>
              <a:gd name="connsiteX28-435" fmla="*/ 8033654 w 8033654"/>
              <a:gd name="connsiteY28-436" fmla="*/ 3515957 h 7031915"/>
              <a:gd name="connsiteX29-437" fmla="*/ 8021693 w 8033654"/>
              <a:gd name="connsiteY29-438" fmla="*/ 3634608 h 7031915"/>
              <a:gd name="connsiteX30-439" fmla="*/ 7992299 w 8033654"/>
              <a:gd name="connsiteY30-440" fmla="*/ 3729298 h 7031915"/>
              <a:gd name="connsiteX31-441" fmla="*/ 7949332 w 8033654"/>
              <a:gd name="connsiteY31-442" fmla="*/ 3815232 h 7031915"/>
              <a:gd name="connsiteX32-443" fmla="*/ 6535055 w 8033654"/>
              <a:gd name="connsiteY32-444" fmla="*/ 6638796 h 7031915"/>
              <a:gd name="connsiteX33-445" fmla="*/ 6524461 w 8033654"/>
              <a:gd name="connsiteY33-446" fmla="*/ 6646190 h 7031915"/>
              <a:gd name="connsiteX34-447" fmla="*/ 6482456 w 8033654"/>
              <a:gd name="connsiteY34-448" fmla="*/ 6736229 h 7031915"/>
              <a:gd name="connsiteX35-449" fmla="*/ 6090371 w 8033654"/>
              <a:gd name="connsiteY35-450" fmla="*/ 7019956 h 7031915"/>
              <a:gd name="connsiteX36-451" fmla="*/ 5971740 w 8033654"/>
              <a:gd name="connsiteY36-452" fmla="*/ 7031915 h 7031915"/>
              <a:gd name="connsiteX37-453" fmla="*/ 5971700 w 8033654"/>
              <a:gd name="connsiteY37-454" fmla="*/ 7031915 h 7031915"/>
              <a:gd name="connsiteX38-455" fmla="*/ 2058326 w 8033654"/>
              <a:gd name="connsiteY38-456" fmla="*/ 7031915 h 7031915"/>
              <a:gd name="connsiteX39-457" fmla="*/ 2176958 w 8033654"/>
              <a:gd name="connsiteY39-458" fmla="*/ 7019956 h 7031915"/>
              <a:gd name="connsiteX40-459" fmla="*/ 2176957 w 8033654"/>
              <a:gd name="connsiteY40-460" fmla="*/ 7019956 h 7031915"/>
              <a:gd name="connsiteX41-461" fmla="*/ 2058326 w 8033654"/>
              <a:gd name="connsiteY41-462" fmla="*/ 7031915 h 7031915"/>
              <a:gd name="connsiteX42-463" fmla="*/ 2058286 w 8033654"/>
              <a:gd name="connsiteY42-464" fmla="*/ 7031915 h 7031915"/>
              <a:gd name="connsiteX43-465" fmla="*/ 1939655 w 8033654"/>
              <a:gd name="connsiteY43-466" fmla="*/ 7019956 h 7031915"/>
              <a:gd name="connsiteX44-467" fmla="*/ 1642007 w 8033654"/>
              <a:gd name="connsiteY44-468" fmla="*/ 6859480 h 7031915"/>
              <a:gd name="connsiteX45-469" fmla="*/ 1570173 w 8033654"/>
              <a:gd name="connsiteY45-470" fmla="*/ 6772417 h 7031915"/>
              <a:gd name="connsiteX46-471" fmla="*/ 1508795 w 8033654"/>
              <a:gd name="connsiteY46-472" fmla="*/ 6649661 h 7031915"/>
              <a:gd name="connsiteX47-473" fmla="*/ 1508794 w 8033654"/>
              <a:gd name="connsiteY47-474" fmla="*/ 6649657 h 7031915"/>
              <a:gd name="connsiteX48-475" fmla="*/ 115723 w 8033654"/>
              <a:gd name="connsiteY48-476" fmla="*/ 3863519 h 7031915"/>
              <a:gd name="connsiteX49-477" fmla="*/ 115722 w 8033654"/>
              <a:gd name="connsiteY49-478" fmla="*/ 3863518 h 7031915"/>
              <a:gd name="connsiteX50-479" fmla="*/ 29470 w 8033654"/>
              <a:gd name="connsiteY50-480" fmla="*/ 3691014 h 7031915"/>
              <a:gd name="connsiteX51-481" fmla="*/ 11962 w 8033654"/>
              <a:gd name="connsiteY51-482" fmla="*/ 3634608 h 7031915"/>
              <a:gd name="connsiteX52-483" fmla="*/ 0 w 8033654"/>
              <a:gd name="connsiteY52-484" fmla="*/ 3515957 h 7031915"/>
              <a:gd name="connsiteX53-485" fmla="*/ 11962 w 8033654"/>
              <a:gd name="connsiteY53-486" fmla="*/ 3397306 h 7031915"/>
              <a:gd name="connsiteX54-487" fmla="*/ 29470 w 8033654"/>
              <a:gd name="connsiteY54-488" fmla="*/ 3340901 h 7031915"/>
              <a:gd name="connsiteX55-489" fmla="*/ 115722 w 8033654"/>
              <a:gd name="connsiteY55-490" fmla="*/ 3168396 h 7031915"/>
              <a:gd name="connsiteX56-491" fmla="*/ 115723 w 8033654"/>
              <a:gd name="connsiteY56-492" fmla="*/ 3168396 h 7031915"/>
              <a:gd name="connsiteX57-493" fmla="*/ 1508796 w 8033654"/>
              <a:gd name="connsiteY57-494" fmla="*/ 382255 h 7031915"/>
              <a:gd name="connsiteX58-495" fmla="*/ 1570174 w 8033654"/>
              <a:gd name="connsiteY58-496" fmla="*/ 259499 h 7031915"/>
              <a:gd name="connsiteX59-497" fmla="*/ 1642008 w 8033654"/>
              <a:gd name="connsiteY59-498" fmla="*/ 172435 h 7031915"/>
              <a:gd name="connsiteX60-499" fmla="*/ 1939656 w 8033654"/>
              <a:gd name="connsiteY60-500" fmla="*/ 11959 h 7031915"/>
              <a:gd name="connsiteX61-501" fmla="*/ 2058287 w 8033654"/>
              <a:gd name="connsiteY61-502" fmla="*/ 0 h 7031915"/>
              <a:gd name="connsiteX0-503" fmla="*/ 6552162 w 8033654"/>
              <a:gd name="connsiteY0-504" fmla="*/ 494730 h 7031915"/>
              <a:gd name="connsiteX1-505" fmla="*/ 6555365 w 8033654"/>
              <a:gd name="connsiteY1-506" fmla="*/ 531027 h 7031915"/>
              <a:gd name="connsiteX2-507" fmla="*/ 6556798 w 8033654"/>
              <a:gd name="connsiteY2-508" fmla="*/ 533489 h 7031915"/>
              <a:gd name="connsiteX3-509" fmla="*/ 6555247 w 8033654"/>
              <a:gd name="connsiteY3-510" fmla="*/ 510071 h 7031915"/>
              <a:gd name="connsiteX4-511" fmla="*/ 6552162 w 8033654"/>
              <a:gd name="connsiteY4-512" fmla="*/ 494730 h 7031915"/>
              <a:gd name="connsiteX5-513" fmla="*/ 6529086 w 8033654"/>
              <a:gd name="connsiteY5-514" fmla="*/ 402424 h 7031915"/>
              <a:gd name="connsiteX6-515" fmla="*/ 6540064 w 8033654"/>
              <a:gd name="connsiteY6-516" fmla="*/ 434562 h 7031915"/>
              <a:gd name="connsiteX7-517" fmla="*/ 6529086 w 8033654"/>
              <a:gd name="connsiteY7-518" fmla="*/ 402424 h 7031915"/>
              <a:gd name="connsiteX8-519" fmla="*/ 6482461 w 8033654"/>
              <a:gd name="connsiteY8-520" fmla="*/ 295697 h 7031915"/>
              <a:gd name="connsiteX9-521" fmla="*/ 6520430 w 8033654"/>
              <a:gd name="connsiteY9-522" fmla="*/ 377086 h 7031915"/>
              <a:gd name="connsiteX10-523" fmla="*/ 6515577 w 8033654"/>
              <a:gd name="connsiteY10-524" fmla="*/ 362878 h 7031915"/>
              <a:gd name="connsiteX11-525" fmla="*/ 6482461 w 8033654"/>
              <a:gd name="connsiteY11-526" fmla="*/ 295697 h 7031915"/>
              <a:gd name="connsiteX12-527" fmla="*/ 2058287 w 8033654"/>
              <a:gd name="connsiteY12-528" fmla="*/ 0 h 7031915"/>
              <a:gd name="connsiteX13-529" fmla="*/ 2058326 w 8033654"/>
              <a:gd name="connsiteY13-530" fmla="*/ 0 h 7031915"/>
              <a:gd name="connsiteX14-531" fmla="*/ 5971699 w 8033654"/>
              <a:gd name="connsiteY14-532" fmla="*/ 0 h 7031915"/>
              <a:gd name="connsiteX15-533" fmla="*/ 5971700 w 8033654"/>
              <a:gd name="connsiteY15-534" fmla="*/ 0 h 7031915"/>
              <a:gd name="connsiteX16-535" fmla="*/ 5971740 w 8033654"/>
              <a:gd name="connsiteY16-536" fmla="*/ 0 h 7031915"/>
              <a:gd name="connsiteX17-537" fmla="*/ 6090371 w 8033654"/>
              <a:gd name="connsiteY17-538" fmla="*/ 11959 h 7031915"/>
              <a:gd name="connsiteX18-539" fmla="*/ 6357004 w 8033654"/>
              <a:gd name="connsiteY18-540" fmla="*/ 143562 h 7031915"/>
              <a:gd name="connsiteX19-541" fmla="*/ 6421756 w 8033654"/>
              <a:gd name="connsiteY19-542" fmla="*/ 209878 h 7031915"/>
              <a:gd name="connsiteX20-543" fmla="*/ 6426018 w 8033654"/>
              <a:gd name="connsiteY20-544" fmla="*/ 214243 h 7031915"/>
              <a:gd name="connsiteX21-545" fmla="*/ 6463356 w 8033654"/>
              <a:gd name="connsiteY21-546" fmla="*/ 268125 h 7031915"/>
              <a:gd name="connsiteX22-547" fmla="*/ 6480094 w 8033654"/>
              <a:gd name="connsiteY22-548" fmla="*/ 292278 h 7031915"/>
              <a:gd name="connsiteX23-549" fmla="*/ 6490605 w 8033654"/>
              <a:gd name="connsiteY23-550" fmla="*/ 298322 h 7031915"/>
              <a:gd name="connsiteX24-551" fmla="*/ 7949332 w 8033654"/>
              <a:gd name="connsiteY24-552" fmla="*/ 3216682 h 7031915"/>
              <a:gd name="connsiteX25-553" fmla="*/ 7992299 w 8033654"/>
              <a:gd name="connsiteY25-554" fmla="*/ 3302616 h 7031915"/>
              <a:gd name="connsiteX26-555" fmla="*/ 8021693 w 8033654"/>
              <a:gd name="connsiteY26-556" fmla="*/ 3397306 h 7031915"/>
              <a:gd name="connsiteX27-557" fmla="*/ 8033654 w 8033654"/>
              <a:gd name="connsiteY27-558" fmla="*/ 3515957 h 7031915"/>
              <a:gd name="connsiteX28-559" fmla="*/ 8021693 w 8033654"/>
              <a:gd name="connsiteY28-560" fmla="*/ 3634608 h 7031915"/>
              <a:gd name="connsiteX29-561" fmla="*/ 7992299 w 8033654"/>
              <a:gd name="connsiteY29-562" fmla="*/ 3729298 h 7031915"/>
              <a:gd name="connsiteX30-563" fmla="*/ 7949332 w 8033654"/>
              <a:gd name="connsiteY30-564" fmla="*/ 3815232 h 7031915"/>
              <a:gd name="connsiteX31-565" fmla="*/ 6535055 w 8033654"/>
              <a:gd name="connsiteY31-566" fmla="*/ 6638796 h 7031915"/>
              <a:gd name="connsiteX32-567" fmla="*/ 6524461 w 8033654"/>
              <a:gd name="connsiteY32-568" fmla="*/ 6646190 h 7031915"/>
              <a:gd name="connsiteX33-569" fmla="*/ 6482456 w 8033654"/>
              <a:gd name="connsiteY33-570" fmla="*/ 6736229 h 7031915"/>
              <a:gd name="connsiteX34-571" fmla="*/ 6090371 w 8033654"/>
              <a:gd name="connsiteY34-572" fmla="*/ 7019956 h 7031915"/>
              <a:gd name="connsiteX35-573" fmla="*/ 5971740 w 8033654"/>
              <a:gd name="connsiteY35-574" fmla="*/ 7031915 h 7031915"/>
              <a:gd name="connsiteX36-575" fmla="*/ 5971700 w 8033654"/>
              <a:gd name="connsiteY36-576" fmla="*/ 7031915 h 7031915"/>
              <a:gd name="connsiteX37-577" fmla="*/ 2058326 w 8033654"/>
              <a:gd name="connsiteY37-578" fmla="*/ 7031915 h 7031915"/>
              <a:gd name="connsiteX38-579" fmla="*/ 2176958 w 8033654"/>
              <a:gd name="connsiteY38-580" fmla="*/ 7019956 h 7031915"/>
              <a:gd name="connsiteX39-581" fmla="*/ 2176957 w 8033654"/>
              <a:gd name="connsiteY39-582" fmla="*/ 7019956 h 7031915"/>
              <a:gd name="connsiteX40-583" fmla="*/ 2058326 w 8033654"/>
              <a:gd name="connsiteY40-584" fmla="*/ 7031915 h 7031915"/>
              <a:gd name="connsiteX41-585" fmla="*/ 2058286 w 8033654"/>
              <a:gd name="connsiteY41-586" fmla="*/ 7031915 h 7031915"/>
              <a:gd name="connsiteX42-587" fmla="*/ 1939655 w 8033654"/>
              <a:gd name="connsiteY42-588" fmla="*/ 7019956 h 7031915"/>
              <a:gd name="connsiteX43-589" fmla="*/ 1642007 w 8033654"/>
              <a:gd name="connsiteY43-590" fmla="*/ 6859480 h 7031915"/>
              <a:gd name="connsiteX44-591" fmla="*/ 1570173 w 8033654"/>
              <a:gd name="connsiteY44-592" fmla="*/ 6772417 h 7031915"/>
              <a:gd name="connsiteX45-593" fmla="*/ 1508795 w 8033654"/>
              <a:gd name="connsiteY45-594" fmla="*/ 6649661 h 7031915"/>
              <a:gd name="connsiteX46-595" fmla="*/ 1508794 w 8033654"/>
              <a:gd name="connsiteY46-596" fmla="*/ 6649657 h 7031915"/>
              <a:gd name="connsiteX47-597" fmla="*/ 115723 w 8033654"/>
              <a:gd name="connsiteY47-598" fmla="*/ 3863519 h 7031915"/>
              <a:gd name="connsiteX48-599" fmla="*/ 115722 w 8033654"/>
              <a:gd name="connsiteY48-600" fmla="*/ 3863518 h 7031915"/>
              <a:gd name="connsiteX49-601" fmla="*/ 29470 w 8033654"/>
              <a:gd name="connsiteY49-602" fmla="*/ 3691014 h 7031915"/>
              <a:gd name="connsiteX50-603" fmla="*/ 11962 w 8033654"/>
              <a:gd name="connsiteY50-604" fmla="*/ 3634608 h 7031915"/>
              <a:gd name="connsiteX51-605" fmla="*/ 0 w 8033654"/>
              <a:gd name="connsiteY51-606" fmla="*/ 3515957 h 7031915"/>
              <a:gd name="connsiteX52-607" fmla="*/ 11962 w 8033654"/>
              <a:gd name="connsiteY52-608" fmla="*/ 3397306 h 7031915"/>
              <a:gd name="connsiteX53-609" fmla="*/ 29470 w 8033654"/>
              <a:gd name="connsiteY53-610" fmla="*/ 3340901 h 7031915"/>
              <a:gd name="connsiteX54-611" fmla="*/ 115722 w 8033654"/>
              <a:gd name="connsiteY54-612" fmla="*/ 3168396 h 7031915"/>
              <a:gd name="connsiteX55-613" fmla="*/ 115723 w 8033654"/>
              <a:gd name="connsiteY55-614" fmla="*/ 3168396 h 7031915"/>
              <a:gd name="connsiteX56-615" fmla="*/ 1508796 w 8033654"/>
              <a:gd name="connsiteY56-616" fmla="*/ 382255 h 7031915"/>
              <a:gd name="connsiteX57-617" fmla="*/ 1570174 w 8033654"/>
              <a:gd name="connsiteY57-618" fmla="*/ 259499 h 7031915"/>
              <a:gd name="connsiteX58-619" fmla="*/ 1642008 w 8033654"/>
              <a:gd name="connsiteY58-620" fmla="*/ 172435 h 7031915"/>
              <a:gd name="connsiteX59-621" fmla="*/ 1939656 w 8033654"/>
              <a:gd name="connsiteY59-622" fmla="*/ 11959 h 7031915"/>
              <a:gd name="connsiteX60-623" fmla="*/ 2058287 w 8033654"/>
              <a:gd name="connsiteY60-624" fmla="*/ 0 h 7031915"/>
              <a:gd name="connsiteX0-625" fmla="*/ 6555247 w 8033654"/>
              <a:gd name="connsiteY0-626" fmla="*/ 510071 h 7031915"/>
              <a:gd name="connsiteX1-627" fmla="*/ 6555365 w 8033654"/>
              <a:gd name="connsiteY1-628" fmla="*/ 531027 h 7031915"/>
              <a:gd name="connsiteX2-629" fmla="*/ 6556798 w 8033654"/>
              <a:gd name="connsiteY2-630" fmla="*/ 533489 h 7031915"/>
              <a:gd name="connsiteX3-631" fmla="*/ 6555247 w 8033654"/>
              <a:gd name="connsiteY3-632" fmla="*/ 510071 h 7031915"/>
              <a:gd name="connsiteX4-633" fmla="*/ 6529086 w 8033654"/>
              <a:gd name="connsiteY4-634" fmla="*/ 402424 h 7031915"/>
              <a:gd name="connsiteX5-635" fmla="*/ 6540064 w 8033654"/>
              <a:gd name="connsiteY5-636" fmla="*/ 434562 h 7031915"/>
              <a:gd name="connsiteX6-637" fmla="*/ 6529086 w 8033654"/>
              <a:gd name="connsiteY6-638" fmla="*/ 402424 h 7031915"/>
              <a:gd name="connsiteX7-639" fmla="*/ 6482461 w 8033654"/>
              <a:gd name="connsiteY7-640" fmla="*/ 295697 h 7031915"/>
              <a:gd name="connsiteX8-641" fmla="*/ 6520430 w 8033654"/>
              <a:gd name="connsiteY8-642" fmla="*/ 377086 h 7031915"/>
              <a:gd name="connsiteX9-643" fmla="*/ 6515577 w 8033654"/>
              <a:gd name="connsiteY9-644" fmla="*/ 362878 h 7031915"/>
              <a:gd name="connsiteX10-645" fmla="*/ 6482461 w 8033654"/>
              <a:gd name="connsiteY10-646" fmla="*/ 295697 h 7031915"/>
              <a:gd name="connsiteX11-647" fmla="*/ 2058287 w 8033654"/>
              <a:gd name="connsiteY11-648" fmla="*/ 0 h 7031915"/>
              <a:gd name="connsiteX12-649" fmla="*/ 2058326 w 8033654"/>
              <a:gd name="connsiteY12-650" fmla="*/ 0 h 7031915"/>
              <a:gd name="connsiteX13-651" fmla="*/ 5971699 w 8033654"/>
              <a:gd name="connsiteY13-652" fmla="*/ 0 h 7031915"/>
              <a:gd name="connsiteX14-653" fmla="*/ 5971700 w 8033654"/>
              <a:gd name="connsiteY14-654" fmla="*/ 0 h 7031915"/>
              <a:gd name="connsiteX15-655" fmla="*/ 5971740 w 8033654"/>
              <a:gd name="connsiteY15-656" fmla="*/ 0 h 7031915"/>
              <a:gd name="connsiteX16-657" fmla="*/ 6090371 w 8033654"/>
              <a:gd name="connsiteY16-658" fmla="*/ 11959 h 7031915"/>
              <a:gd name="connsiteX17-659" fmla="*/ 6357004 w 8033654"/>
              <a:gd name="connsiteY17-660" fmla="*/ 143562 h 7031915"/>
              <a:gd name="connsiteX18-661" fmla="*/ 6421756 w 8033654"/>
              <a:gd name="connsiteY18-662" fmla="*/ 209878 h 7031915"/>
              <a:gd name="connsiteX19-663" fmla="*/ 6426018 w 8033654"/>
              <a:gd name="connsiteY19-664" fmla="*/ 214243 h 7031915"/>
              <a:gd name="connsiteX20-665" fmla="*/ 6463356 w 8033654"/>
              <a:gd name="connsiteY20-666" fmla="*/ 268125 h 7031915"/>
              <a:gd name="connsiteX21-667" fmla="*/ 6480094 w 8033654"/>
              <a:gd name="connsiteY21-668" fmla="*/ 292278 h 7031915"/>
              <a:gd name="connsiteX22-669" fmla="*/ 6490605 w 8033654"/>
              <a:gd name="connsiteY22-670" fmla="*/ 298322 h 7031915"/>
              <a:gd name="connsiteX23-671" fmla="*/ 7949332 w 8033654"/>
              <a:gd name="connsiteY23-672" fmla="*/ 3216682 h 7031915"/>
              <a:gd name="connsiteX24-673" fmla="*/ 7992299 w 8033654"/>
              <a:gd name="connsiteY24-674" fmla="*/ 3302616 h 7031915"/>
              <a:gd name="connsiteX25-675" fmla="*/ 8021693 w 8033654"/>
              <a:gd name="connsiteY25-676" fmla="*/ 3397306 h 7031915"/>
              <a:gd name="connsiteX26-677" fmla="*/ 8033654 w 8033654"/>
              <a:gd name="connsiteY26-678" fmla="*/ 3515957 h 7031915"/>
              <a:gd name="connsiteX27-679" fmla="*/ 8021693 w 8033654"/>
              <a:gd name="connsiteY27-680" fmla="*/ 3634608 h 7031915"/>
              <a:gd name="connsiteX28-681" fmla="*/ 7992299 w 8033654"/>
              <a:gd name="connsiteY28-682" fmla="*/ 3729298 h 7031915"/>
              <a:gd name="connsiteX29-683" fmla="*/ 7949332 w 8033654"/>
              <a:gd name="connsiteY29-684" fmla="*/ 3815232 h 7031915"/>
              <a:gd name="connsiteX30-685" fmla="*/ 6535055 w 8033654"/>
              <a:gd name="connsiteY30-686" fmla="*/ 6638796 h 7031915"/>
              <a:gd name="connsiteX31-687" fmla="*/ 6524461 w 8033654"/>
              <a:gd name="connsiteY31-688" fmla="*/ 6646190 h 7031915"/>
              <a:gd name="connsiteX32-689" fmla="*/ 6482456 w 8033654"/>
              <a:gd name="connsiteY32-690" fmla="*/ 6736229 h 7031915"/>
              <a:gd name="connsiteX33-691" fmla="*/ 6090371 w 8033654"/>
              <a:gd name="connsiteY33-692" fmla="*/ 7019956 h 7031915"/>
              <a:gd name="connsiteX34-693" fmla="*/ 5971740 w 8033654"/>
              <a:gd name="connsiteY34-694" fmla="*/ 7031915 h 7031915"/>
              <a:gd name="connsiteX35-695" fmla="*/ 5971700 w 8033654"/>
              <a:gd name="connsiteY35-696" fmla="*/ 7031915 h 7031915"/>
              <a:gd name="connsiteX36-697" fmla="*/ 2058326 w 8033654"/>
              <a:gd name="connsiteY36-698" fmla="*/ 7031915 h 7031915"/>
              <a:gd name="connsiteX37-699" fmla="*/ 2176958 w 8033654"/>
              <a:gd name="connsiteY37-700" fmla="*/ 7019956 h 7031915"/>
              <a:gd name="connsiteX38-701" fmla="*/ 2176957 w 8033654"/>
              <a:gd name="connsiteY38-702" fmla="*/ 7019956 h 7031915"/>
              <a:gd name="connsiteX39-703" fmla="*/ 2058326 w 8033654"/>
              <a:gd name="connsiteY39-704" fmla="*/ 7031915 h 7031915"/>
              <a:gd name="connsiteX40-705" fmla="*/ 2058286 w 8033654"/>
              <a:gd name="connsiteY40-706" fmla="*/ 7031915 h 7031915"/>
              <a:gd name="connsiteX41-707" fmla="*/ 1939655 w 8033654"/>
              <a:gd name="connsiteY41-708" fmla="*/ 7019956 h 7031915"/>
              <a:gd name="connsiteX42-709" fmla="*/ 1642007 w 8033654"/>
              <a:gd name="connsiteY42-710" fmla="*/ 6859480 h 7031915"/>
              <a:gd name="connsiteX43-711" fmla="*/ 1570173 w 8033654"/>
              <a:gd name="connsiteY43-712" fmla="*/ 6772417 h 7031915"/>
              <a:gd name="connsiteX44-713" fmla="*/ 1508795 w 8033654"/>
              <a:gd name="connsiteY44-714" fmla="*/ 6649661 h 7031915"/>
              <a:gd name="connsiteX45-715" fmla="*/ 1508794 w 8033654"/>
              <a:gd name="connsiteY45-716" fmla="*/ 6649657 h 7031915"/>
              <a:gd name="connsiteX46-717" fmla="*/ 115723 w 8033654"/>
              <a:gd name="connsiteY46-718" fmla="*/ 3863519 h 7031915"/>
              <a:gd name="connsiteX47-719" fmla="*/ 115722 w 8033654"/>
              <a:gd name="connsiteY47-720" fmla="*/ 3863518 h 7031915"/>
              <a:gd name="connsiteX48-721" fmla="*/ 29470 w 8033654"/>
              <a:gd name="connsiteY48-722" fmla="*/ 3691014 h 7031915"/>
              <a:gd name="connsiteX49-723" fmla="*/ 11962 w 8033654"/>
              <a:gd name="connsiteY49-724" fmla="*/ 3634608 h 7031915"/>
              <a:gd name="connsiteX50-725" fmla="*/ 0 w 8033654"/>
              <a:gd name="connsiteY50-726" fmla="*/ 3515957 h 7031915"/>
              <a:gd name="connsiteX51-727" fmla="*/ 11962 w 8033654"/>
              <a:gd name="connsiteY51-728" fmla="*/ 3397306 h 7031915"/>
              <a:gd name="connsiteX52-729" fmla="*/ 29470 w 8033654"/>
              <a:gd name="connsiteY52-730" fmla="*/ 3340901 h 7031915"/>
              <a:gd name="connsiteX53-731" fmla="*/ 115722 w 8033654"/>
              <a:gd name="connsiteY53-732" fmla="*/ 3168396 h 7031915"/>
              <a:gd name="connsiteX54-733" fmla="*/ 115723 w 8033654"/>
              <a:gd name="connsiteY54-734" fmla="*/ 3168396 h 7031915"/>
              <a:gd name="connsiteX55-735" fmla="*/ 1508796 w 8033654"/>
              <a:gd name="connsiteY55-736" fmla="*/ 382255 h 7031915"/>
              <a:gd name="connsiteX56-737" fmla="*/ 1570174 w 8033654"/>
              <a:gd name="connsiteY56-738" fmla="*/ 259499 h 7031915"/>
              <a:gd name="connsiteX57-739" fmla="*/ 1642008 w 8033654"/>
              <a:gd name="connsiteY57-740" fmla="*/ 172435 h 7031915"/>
              <a:gd name="connsiteX58-741" fmla="*/ 1939656 w 8033654"/>
              <a:gd name="connsiteY58-742" fmla="*/ 11959 h 7031915"/>
              <a:gd name="connsiteX59-743" fmla="*/ 2058287 w 8033654"/>
              <a:gd name="connsiteY59-744" fmla="*/ 0 h 7031915"/>
              <a:gd name="connsiteX0-745" fmla="*/ 6556798 w 8033654"/>
              <a:gd name="connsiteY0-746" fmla="*/ 533489 h 7031915"/>
              <a:gd name="connsiteX1-747" fmla="*/ 6555365 w 8033654"/>
              <a:gd name="connsiteY1-748" fmla="*/ 531027 h 7031915"/>
              <a:gd name="connsiteX2-749" fmla="*/ 6556798 w 8033654"/>
              <a:gd name="connsiteY2-750" fmla="*/ 533489 h 7031915"/>
              <a:gd name="connsiteX3-751" fmla="*/ 6529086 w 8033654"/>
              <a:gd name="connsiteY3-752" fmla="*/ 402424 h 7031915"/>
              <a:gd name="connsiteX4-753" fmla="*/ 6540064 w 8033654"/>
              <a:gd name="connsiteY4-754" fmla="*/ 434562 h 7031915"/>
              <a:gd name="connsiteX5-755" fmla="*/ 6529086 w 8033654"/>
              <a:gd name="connsiteY5-756" fmla="*/ 402424 h 7031915"/>
              <a:gd name="connsiteX6-757" fmla="*/ 6482461 w 8033654"/>
              <a:gd name="connsiteY6-758" fmla="*/ 295697 h 7031915"/>
              <a:gd name="connsiteX7-759" fmla="*/ 6520430 w 8033654"/>
              <a:gd name="connsiteY7-760" fmla="*/ 377086 h 7031915"/>
              <a:gd name="connsiteX8-761" fmla="*/ 6515577 w 8033654"/>
              <a:gd name="connsiteY8-762" fmla="*/ 362878 h 7031915"/>
              <a:gd name="connsiteX9-763" fmla="*/ 6482461 w 8033654"/>
              <a:gd name="connsiteY9-764" fmla="*/ 295697 h 7031915"/>
              <a:gd name="connsiteX10-765" fmla="*/ 2058287 w 8033654"/>
              <a:gd name="connsiteY10-766" fmla="*/ 0 h 7031915"/>
              <a:gd name="connsiteX11-767" fmla="*/ 2058326 w 8033654"/>
              <a:gd name="connsiteY11-768" fmla="*/ 0 h 7031915"/>
              <a:gd name="connsiteX12-769" fmla="*/ 5971699 w 8033654"/>
              <a:gd name="connsiteY12-770" fmla="*/ 0 h 7031915"/>
              <a:gd name="connsiteX13-771" fmla="*/ 5971700 w 8033654"/>
              <a:gd name="connsiteY13-772" fmla="*/ 0 h 7031915"/>
              <a:gd name="connsiteX14-773" fmla="*/ 5971740 w 8033654"/>
              <a:gd name="connsiteY14-774" fmla="*/ 0 h 7031915"/>
              <a:gd name="connsiteX15-775" fmla="*/ 6090371 w 8033654"/>
              <a:gd name="connsiteY15-776" fmla="*/ 11959 h 7031915"/>
              <a:gd name="connsiteX16-777" fmla="*/ 6357004 w 8033654"/>
              <a:gd name="connsiteY16-778" fmla="*/ 143562 h 7031915"/>
              <a:gd name="connsiteX17-779" fmla="*/ 6421756 w 8033654"/>
              <a:gd name="connsiteY17-780" fmla="*/ 209878 h 7031915"/>
              <a:gd name="connsiteX18-781" fmla="*/ 6426018 w 8033654"/>
              <a:gd name="connsiteY18-782" fmla="*/ 214243 h 7031915"/>
              <a:gd name="connsiteX19-783" fmla="*/ 6463356 w 8033654"/>
              <a:gd name="connsiteY19-784" fmla="*/ 268125 h 7031915"/>
              <a:gd name="connsiteX20-785" fmla="*/ 6480094 w 8033654"/>
              <a:gd name="connsiteY20-786" fmla="*/ 292278 h 7031915"/>
              <a:gd name="connsiteX21-787" fmla="*/ 6490605 w 8033654"/>
              <a:gd name="connsiteY21-788" fmla="*/ 298322 h 7031915"/>
              <a:gd name="connsiteX22-789" fmla="*/ 7949332 w 8033654"/>
              <a:gd name="connsiteY22-790" fmla="*/ 3216682 h 7031915"/>
              <a:gd name="connsiteX23-791" fmla="*/ 7992299 w 8033654"/>
              <a:gd name="connsiteY23-792" fmla="*/ 3302616 h 7031915"/>
              <a:gd name="connsiteX24-793" fmla="*/ 8021693 w 8033654"/>
              <a:gd name="connsiteY24-794" fmla="*/ 3397306 h 7031915"/>
              <a:gd name="connsiteX25-795" fmla="*/ 8033654 w 8033654"/>
              <a:gd name="connsiteY25-796" fmla="*/ 3515957 h 7031915"/>
              <a:gd name="connsiteX26-797" fmla="*/ 8021693 w 8033654"/>
              <a:gd name="connsiteY26-798" fmla="*/ 3634608 h 7031915"/>
              <a:gd name="connsiteX27-799" fmla="*/ 7992299 w 8033654"/>
              <a:gd name="connsiteY27-800" fmla="*/ 3729298 h 7031915"/>
              <a:gd name="connsiteX28-801" fmla="*/ 7949332 w 8033654"/>
              <a:gd name="connsiteY28-802" fmla="*/ 3815232 h 7031915"/>
              <a:gd name="connsiteX29-803" fmla="*/ 6535055 w 8033654"/>
              <a:gd name="connsiteY29-804" fmla="*/ 6638796 h 7031915"/>
              <a:gd name="connsiteX30-805" fmla="*/ 6524461 w 8033654"/>
              <a:gd name="connsiteY30-806" fmla="*/ 6646190 h 7031915"/>
              <a:gd name="connsiteX31-807" fmla="*/ 6482456 w 8033654"/>
              <a:gd name="connsiteY31-808" fmla="*/ 6736229 h 7031915"/>
              <a:gd name="connsiteX32-809" fmla="*/ 6090371 w 8033654"/>
              <a:gd name="connsiteY32-810" fmla="*/ 7019956 h 7031915"/>
              <a:gd name="connsiteX33-811" fmla="*/ 5971740 w 8033654"/>
              <a:gd name="connsiteY33-812" fmla="*/ 7031915 h 7031915"/>
              <a:gd name="connsiteX34-813" fmla="*/ 5971700 w 8033654"/>
              <a:gd name="connsiteY34-814" fmla="*/ 7031915 h 7031915"/>
              <a:gd name="connsiteX35-815" fmla="*/ 2058326 w 8033654"/>
              <a:gd name="connsiteY35-816" fmla="*/ 7031915 h 7031915"/>
              <a:gd name="connsiteX36-817" fmla="*/ 2176958 w 8033654"/>
              <a:gd name="connsiteY36-818" fmla="*/ 7019956 h 7031915"/>
              <a:gd name="connsiteX37-819" fmla="*/ 2176957 w 8033654"/>
              <a:gd name="connsiteY37-820" fmla="*/ 7019956 h 7031915"/>
              <a:gd name="connsiteX38-821" fmla="*/ 2058326 w 8033654"/>
              <a:gd name="connsiteY38-822" fmla="*/ 7031915 h 7031915"/>
              <a:gd name="connsiteX39-823" fmla="*/ 2058286 w 8033654"/>
              <a:gd name="connsiteY39-824" fmla="*/ 7031915 h 7031915"/>
              <a:gd name="connsiteX40-825" fmla="*/ 1939655 w 8033654"/>
              <a:gd name="connsiteY40-826" fmla="*/ 7019956 h 7031915"/>
              <a:gd name="connsiteX41-827" fmla="*/ 1642007 w 8033654"/>
              <a:gd name="connsiteY41-828" fmla="*/ 6859480 h 7031915"/>
              <a:gd name="connsiteX42-829" fmla="*/ 1570173 w 8033654"/>
              <a:gd name="connsiteY42-830" fmla="*/ 6772417 h 7031915"/>
              <a:gd name="connsiteX43-831" fmla="*/ 1508795 w 8033654"/>
              <a:gd name="connsiteY43-832" fmla="*/ 6649661 h 7031915"/>
              <a:gd name="connsiteX44-833" fmla="*/ 1508794 w 8033654"/>
              <a:gd name="connsiteY44-834" fmla="*/ 6649657 h 7031915"/>
              <a:gd name="connsiteX45-835" fmla="*/ 115723 w 8033654"/>
              <a:gd name="connsiteY45-836" fmla="*/ 3863519 h 7031915"/>
              <a:gd name="connsiteX46-837" fmla="*/ 115722 w 8033654"/>
              <a:gd name="connsiteY46-838" fmla="*/ 3863518 h 7031915"/>
              <a:gd name="connsiteX47-839" fmla="*/ 29470 w 8033654"/>
              <a:gd name="connsiteY47-840" fmla="*/ 3691014 h 7031915"/>
              <a:gd name="connsiteX48-841" fmla="*/ 11962 w 8033654"/>
              <a:gd name="connsiteY48-842" fmla="*/ 3634608 h 7031915"/>
              <a:gd name="connsiteX49-843" fmla="*/ 0 w 8033654"/>
              <a:gd name="connsiteY49-844" fmla="*/ 3515957 h 7031915"/>
              <a:gd name="connsiteX50-845" fmla="*/ 11962 w 8033654"/>
              <a:gd name="connsiteY50-846" fmla="*/ 3397306 h 7031915"/>
              <a:gd name="connsiteX51-847" fmla="*/ 29470 w 8033654"/>
              <a:gd name="connsiteY51-848" fmla="*/ 3340901 h 7031915"/>
              <a:gd name="connsiteX52-849" fmla="*/ 115722 w 8033654"/>
              <a:gd name="connsiteY52-850" fmla="*/ 3168396 h 7031915"/>
              <a:gd name="connsiteX53-851" fmla="*/ 115723 w 8033654"/>
              <a:gd name="connsiteY53-852" fmla="*/ 3168396 h 7031915"/>
              <a:gd name="connsiteX54-853" fmla="*/ 1508796 w 8033654"/>
              <a:gd name="connsiteY54-854" fmla="*/ 382255 h 7031915"/>
              <a:gd name="connsiteX55-855" fmla="*/ 1570174 w 8033654"/>
              <a:gd name="connsiteY55-856" fmla="*/ 259499 h 7031915"/>
              <a:gd name="connsiteX56-857" fmla="*/ 1642008 w 8033654"/>
              <a:gd name="connsiteY56-858" fmla="*/ 172435 h 7031915"/>
              <a:gd name="connsiteX57-859" fmla="*/ 1939656 w 8033654"/>
              <a:gd name="connsiteY57-860" fmla="*/ 11959 h 7031915"/>
              <a:gd name="connsiteX58-861" fmla="*/ 2058287 w 8033654"/>
              <a:gd name="connsiteY58-862" fmla="*/ 0 h 7031915"/>
              <a:gd name="connsiteX0-863" fmla="*/ 6529086 w 8033654"/>
              <a:gd name="connsiteY0-864" fmla="*/ 402424 h 7031915"/>
              <a:gd name="connsiteX1-865" fmla="*/ 6540064 w 8033654"/>
              <a:gd name="connsiteY1-866" fmla="*/ 434562 h 7031915"/>
              <a:gd name="connsiteX2-867" fmla="*/ 6529086 w 8033654"/>
              <a:gd name="connsiteY2-868" fmla="*/ 402424 h 7031915"/>
              <a:gd name="connsiteX3-869" fmla="*/ 6482461 w 8033654"/>
              <a:gd name="connsiteY3-870" fmla="*/ 295697 h 7031915"/>
              <a:gd name="connsiteX4-871" fmla="*/ 6520430 w 8033654"/>
              <a:gd name="connsiteY4-872" fmla="*/ 377086 h 7031915"/>
              <a:gd name="connsiteX5-873" fmla="*/ 6515577 w 8033654"/>
              <a:gd name="connsiteY5-874" fmla="*/ 362878 h 7031915"/>
              <a:gd name="connsiteX6-875" fmla="*/ 6482461 w 8033654"/>
              <a:gd name="connsiteY6-876" fmla="*/ 295697 h 7031915"/>
              <a:gd name="connsiteX7-877" fmla="*/ 2058287 w 8033654"/>
              <a:gd name="connsiteY7-878" fmla="*/ 0 h 7031915"/>
              <a:gd name="connsiteX8-879" fmla="*/ 2058326 w 8033654"/>
              <a:gd name="connsiteY8-880" fmla="*/ 0 h 7031915"/>
              <a:gd name="connsiteX9-881" fmla="*/ 5971699 w 8033654"/>
              <a:gd name="connsiteY9-882" fmla="*/ 0 h 7031915"/>
              <a:gd name="connsiteX10-883" fmla="*/ 5971700 w 8033654"/>
              <a:gd name="connsiteY10-884" fmla="*/ 0 h 7031915"/>
              <a:gd name="connsiteX11-885" fmla="*/ 5971740 w 8033654"/>
              <a:gd name="connsiteY11-886" fmla="*/ 0 h 7031915"/>
              <a:gd name="connsiteX12-887" fmla="*/ 6090371 w 8033654"/>
              <a:gd name="connsiteY12-888" fmla="*/ 11959 h 7031915"/>
              <a:gd name="connsiteX13-889" fmla="*/ 6357004 w 8033654"/>
              <a:gd name="connsiteY13-890" fmla="*/ 143562 h 7031915"/>
              <a:gd name="connsiteX14-891" fmla="*/ 6421756 w 8033654"/>
              <a:gd name="connsiteY14-892" fmla="*/ 209878 h 7031915"/>
              <a:gd name="connsiteX15-893" fmla="*/ 6426018 w 8033654"/>
              <a:gd name="connsiteY15-894" fmla="*/ 214243 h 7031915"/>
              <a:gd name="connsiteX16-895" fmla="*/ 6463356 w 8033654"/>
              <a:gd name="connsiteY16-896" fmla="*/ 268125 h 7031915"/>
              <a:gd name="connsiteX17-897" fmla="*/ 6480094 w 8033654"/>
              <a:gd name="connsiteY17-898" fmla="*/ 292278 h 7031915"/>
              <a:gd name="connsiteX18-899" fmla="*/ 6490605 w 8033654"/>
              <a:gd name="connsiteY18-900" fmla="*/ 298322 h 7031915"/>
              <a:gd name="connsiteX19-901" fmla="*/ 7949332 w 8033654"/>
              <a:gd name="connsiteY19-902" fmla="*/ 3216682 h 7031915"/>
              <a:gd name="connsiteX20-903" fmla="*/ 7992299 w 8033654"/>
              <a:gd name="connsiteY20-904" fmla="*/ 3302616 h 7031915"/>
              <a:gd name="connsiteX21-905" fmla="*/ 8021693 w 8033654"/>
              <a:gd name="connsiteY21-906" fmla="*/ 3397306 h 7031915"/>
              <a:gd name="connsiteX22-907" fmla="*/ 8033654 w 8033654"/>
              <a:gd name="connsiteY22-908" fmla="*/ 3515957 h 7031915"/>
              <a:gd name="connsiteX23-909" fmla="*/ 8021693 w 8033654"/>
              <a:gd name="connsiteY23-910" fmla="*/ 3634608 h 7031915"/>
              <a:gd name="connsiteX24-911" fmla="*/ 7992299 w 8033654"/>
              <a:gd name="connsiteY24-912" fmla="*/ 3729298 h 7031915"/>
              <a:gd name="connsiteX25-913" fmla="*/ 7949332 w 8033654"/>
              <a:gd name="connsiteY25-914" fmla="*/ 3815232 h 7031915"/>
              <a:gd name="connsiteX26-915" fmla="*/ 6535055 w 8033654"/>
              <a:gd name="connsiteY26-916" fmla="*/ 6638796 h 7031915"/>
              <a:gd name="connsiteX27-917" fmla="*/ 6524461 w 8033654"/>
              <a:gd name="connsiteY27-918" fmla="*/ 6646190 h 7031915"/>
              <a:gd name="connsiteX28-919" fmla="*/ 6482456 w 8033654"/>
              <a:gd name="connsiteY28-920" fmla="*/ 6736229 h 7031915"/>
              <a:gd name="connsiteX29-921" fmla="*/ 6090371 w 8033654"/>
              <a:gd name="connsiteY29-922" fmla="*/ 7019956 h 7031915"/>
              <a:gd name="connsiteX30-923" fmla="*/ 5971740 w 8033654"/>
              <a:gd name="connsiteY30-924" fmla="*/ 7031915 h 7031915"/>
              <a:gd name="connsiteX31-925" fmla="*/ 5971700 w 8033654"/>
              <a:gd name="connsiteY31-926" fmla="*/ 7031915 h 7031915"/>
              <a:gd name="connsiteX32-927" fmla="*/ 2058326 w 8033654"/>
              <a:gd name="connsiteY32-928" fmla="*/ 7031915 h 7031915"/>
              <a:gd name="connsiteX33-929" fmla="*/ 2176958 w 8033654"/>
              <a:gd name="connsiteY33-930" fmla="*/ 7019956 h 7031915"/>
              <a:gd name="connsiteX34-931" fmla="*/ 2176957 w 8033654"/>
              <a:gd name="connsiteY34-932" fmla="*/ 7019956 h 7031915"/>
              <a:gd name="connsiteX35-933" fmla="*/ 2058326 w 8033654"/>
              <a:gd name="connsiteY35-934" fmla="*/ 7031915 h 7031915"/>
              <a:gd name="connsiteX36-935" fmla="*/ 2058286 w 8033654"/>
              <a:gd name="connsiteY36-936" fmla="*/ 7031915 h 7031915"/>
              <a:gd name="connsiteX37-937" fmla="*/ 1939655 w 8033654"/>
              <a:gd name="connsiteY37-938" fmla="*/ 7019956 h 7031915"/>
              <a:gd name="connsiteX38-939" fmla="*/ 1642007 w 8033654"/>
              <a:gd name="connsiteY38-940" fmla="*/ 6859480 h 7031915"/>
              <a:gd name="connsiteX39-941" fmla="*/ 1570173 w 8033654"/>
              <a:gd name="connsiteY39-942" fmla="*/ 6772417 h 7031915"/>
              <a:gd name="connsiteX40-943" fmla="*/ 1508795 w 8033654"/>
              <a:gd name="connsiteY40-944" fmla="*/ 6649661 h 7031915"/>
              <a:gd name="connsiteX41-945" fmla="*/ 1508794 w 8033654"/>
              <a:gd name="connsiteY41-946" fmla="*/ 6649657 h 7031915"/>
              <a:gd name="connsiteX42-947" fmla="*/ 115723 w 8033654"/>
              <a:gd name="connsiteY42-948" fmla="*/ 3863519 h 7031915"/>
              <a:gd name="connsiteX43-949" fmla="*/ 115722 w 8033654"/>
              <a:gd name="connsiteY43-950" fmla="*/ 3863518 h 7031915"/>
              <a:gd name="connsiteX44-951" fmla="*/ 29470 w 8033654"/>
              <a:gd name="connsiteY44-952" fmla="*/ 3691014 h 7031915"/>
              <a:gd name="connsiteX45-953" fmla="*/ 11962 w 8033654"/>
              <a:gd name="connsiteY45-954" fmla="*/ 3634608 h 7031915"/>
              <a:gd name="connsiteX46-955" fmla="*/ 0 w 8033654"/>
              <a:gd name="connsiteY46-956" fmla="*/ 3515957 h 7031915"/>
              <a:gd name="connsiteX47-957" fmla="*/ 11962 w 8033654"/>
              <a:gd name="connsiteY47-958" fmla="*/ 3397306 h 7031915"/>
              <a:gd name="connsiteX48-959" fmla="*/ 29470 w 8033654"/>
              <a:gd name="connsiteY48-960" fmla="*/ 3340901 h 7031915"/>
              <a:gd name="connsiteX49-961" fmla="*/ 115722 w 8033654"/>
              <a:gd name="connsiteY49-962" fmla="*/ 3168396 h 7031915"/>
              <a:gd name="connsiteX50-963" fmla="*/ 115723 w 8033654"/>
              <a:gd name="connsiteY50-964" fmla="*/ 3168396 h 7031915"/>
              <a:gd name="connsiteX51-965" fmla="*/ 1508796 w 8033654"/>
              <a:gd name="connsiteY51-966" fmla="*/ 382255 h 7031915"/>
              <a:gd name="connsiteX52-967" fmla="*/ 1570174 w 8033654"/>
              <a:gd name="connsiteY52-968" fmla="*/ 259499 h 7031915"/>
              <a:gd name="connsiteX53-969" fmla="*/ 1642008 w 8033654"/>
              <a:gd name="connsiteY53-970" fmla="*/ 172435 h 7031915"/>
              <a:gd name="connsiteX54-971" fmla="*/ 1939656 w 8033654"/>
              <a:gd name="connsiteY54-972" fmla="*/ 11959 h 7031915"/>
              <a:gd name="connsiteX55-973" fmla="*/ 2058287 w 8033654"/>
              <a:gd name="connsiteY55-974" fmla="*/ 0 h 7031915"/>
              <a:gd name="connsiteX0-975" fmla="*/ 6529086 w 8033654"/>
              <a:gd name="connsiteY0-976" fmla="*/ 402424 h 7031915"/>
              <a:gd name="connsiteX1-977" fmla="*/ 6540064 w 8033654"/>
              <a:gd name="connsiteY1-978" fmla="*/ 434562 h 7031915"/>
              <a:gd name="connsiteX2-979" fmla="*/ 6529086 w 8033654"/>
              <a:gd name="connsiteY2-980" fmla="*/ 402424 h 7031915"/>
              <a:gd name="connsiteX3-981" fmla="*/ 6482461 w 8033654"/>
              <a:gd name="connsiteY3-982" fmla="*/ 295697 h 7031915"/>
              <a:gd name="connsiteX4-983" fmla="*/ 6520430 w 8033654"/>
              <a:gd name="connsiteY4-984" fmla="*/ 377086 h 7031915"/>
              <a:gd name="connsiteX5-985" fmla="*/ 6515577 w 8033654"/>
              <a:gd name="connsiteY5-986" fmla="*/ 362878 h 7031915"/>
              <a:gd name="connsiteX6-987" fmla="*/ 6482461 w 8033654"/>
              <a:gd name="connsiteY6-988" fmla="*/ 295697 h 7031915"/>
              <a:gd name="connsiteX7-989" fmla="*/ 2058287 w 8033654"/>
              <a:gd name="connsiteY7-990" fmla="*/ 0 h 7031915"/>
              <a:gd name="connsiteX8-991" fmla="*/ 2058326 w 8033654"/>
              <a:gd name="connsiteY8-992" fmla="*/ 0 h 7031915"/>
              <a:gd name="connsiteX9-993" fmla="*/ 5971699 w 8033654"/>
              <a:gd name="connsiteY9-994" fmla="*/ 0 h 7031915"/>
              <a:gd name="connsiteX10-995" fmla="*/ 5971700 w 8033654"/>
              <a:gd name="connsiteY10-996" fmla="*/ 0 h 7031915"/>
              <a:gd name="connsiteX11-997" fmla="*/ 5971740 w 8033654"/>
              <a:gd name="connsiteY11-998" fmla="*/ 0 h 7031915"/>
              <a:gd name="connsiteX12-999" fmla="*/ 6090371 w 8033654"/>
              <a:gd name="connsiteY12-1000" fmla="*/ 11959 h 7031915"/>
              <a:gd name="connsiteX13-1001" fmla="*/ 6357004 w 8033654"/>
              <a:gd name="connsiteY13-1002" fmla="*/ 143562 h 7031915"/>
              <a:gd name="connsiteX14-1003" fmla="*/ 6421756 w 8033654"/>
              <a:gd name="connsiteY14-1004" fmla="*/ 209878 h 7031915"/>
              <a:gd name="connsiteX15-1005" fmla="*/ 6426018 w 8033654"/>
              <a:gd name="connsiteY15-1006" fmla="*/ 214243 h 7031915"/>
              <a:gd name="connsiteX16-1007" fmla="*/ 6463356 w 8033654"/>
              <a:gd name="connsiteY16-1008" fmla="*/ 268125 h 7031915"/>
              <a:gd name="connsiteX17-1009" fmla="*/ 6480094 w 8033654"/>
              <a:gd name="connsiteY17-1010" fmla="*/ 292278 h 7031915"/>
              <a:gd name="connsiteX18-1011" fmla="*/ 7949332 w 8033654"/>
              <a:gd name="connsiteY18-1012" fmla="*/ 3216682 h 7031915"/>
              <a:gd name="connsiteX19-1013" fmla="*/ 7992299 w 8033654"/>
              <a:gd name="connsiteY19-1014" fmla="*/ 3302616 h 7031915"/>
              <a:gd name="connsiteX20-1015" fmla="*/ 8021693 w 8033654"/>
              <a:gd name="connsiteY20-1016" fmla="*/ 3397306 h 7031915"/>
              <a:gd name="connsiteX21-1017" fmla="*/ 8033654 w 8033654"/>
              <a:gd name="connsiteY21-1018" fmla="*/ 3515957 h 7031915"/>
              <a:gd name="connsiteX22-1019" fmla="*/ 8021693 w 8033654"/>
              <a:gd name="connsiteY22-1020" fmla="*/ 3634608 h 7031915"/>
              <a:gd name="connsiteX23-1021" fmla="*/ 7992299 w 8033654"/>
              <a:gd name="connsiteY23-1022" fmla="*/ 3729298 h 7031915"/>
              <a:gd name="connsiteX24-1023" fmla="*/ 7949332 w 8033654"/>
              <a:gd name="connsiteY24-1024" fmla="*/ 3815232 h 7031915"/>
              <a:gd name="connsiteX25-1025" fmla="*/ 6535055 w 8033654"/>
              <a:gd name="connsiteY25-1026" fmla="*/ 6638796 h 7031915"/>
              <a:gd name="connsiteX26-1027" fmla="*/ 6524461 w 8033654"/>
              <a:gd name="connsiteY26-1028" fmla="*/ 6646190 h 7031915"/>
              <a:gd name="connsiteX27-1029" fmla="*/ 6482456 w 8033654"/>
              <a:gd name="connsiteY27-1030" fmla="*/ 6736229 h 7031915"/>
              <a:gd name="connsiteX28-1031" fmla="*/ 6090371 w 8033654"/>
              <a:gd name="connsiteY28-1032" fmla="*/ 7019956 h 7031915"/>
              <a:gd name="connsiteX29-1033" fmla="*/ 5971740 w 8033654"/>
              <a:gd name="connsiteY29-1034" fmla="*/ 7031915 h 7031915"/>
              <a:gd name="connsiteX30-1035" fmla="*/ 5971700 w 8033654"/>
              <a:gd name="connsiteY30-1036" fmla="*/ 7031915 h 7031915"/>
              <a:gd name="connsiteX31-1037" fmla="*/ 2058326 w 8033654"/>
              <a:gd name="connsiteY31-1038" fmla="*/ 7031915 h 7031915"/>
              <a:gd name="connsiteX32-1039" fmla="*/ 2176958 w 8033654"/>
              <a:gd name="connsiteY32-1040" fmla="*/ 7019956 h 7031915"/>
              <a:gd name="connsiteX33-1041" fmla="*/ 2176957 w 8033654"/>
              <a:gd name="connsiteY33-1042" fmla="*/ 7019956 h 7031915"/>
              <a:gd name="connsiteX34-1043" fmla="*/ 2058326 w 8033654"/>
              <a:gd name="connsiteY34-1044" fmla="*/ 7031915 h 7031915"/>
              <a:gd name="connsiteX35-1045" fmla="*/ 2058286 w 8033654"/>
              <a:gd name="connsiteY35-1046" fmla="*/ 7031915 h 7031915"/>
              <a:gd name="connsiteX36-1047" fmla="*/ 1939655 w 8033654"/>
              <a:gd name="connsiteY36-1048" fmla="*/ 7019956 h 7031915"/>
              <a:gd name="connsiteX37-1049" fmla="*/ 1642007 w 8033654"/>
              <a:gd name="connsiteY37-1050" fmla="*/ 6859480 h 7031915"/>
              <a:gd name="connsiteX38-1051" fmla="*/ 1570173 w 8033654"/>
              <a:gd name="connsiteY38-1052" fmla="*/ 6772417 h 7031915"/>
              <a:gd name="connsiteX39-1053" fmla="*/ 1508795 w 8033654"/>
              <a:gd name="connsiteY39-1054" fmla="*/ 6649661 h 7031915"/>
              <a:gd name="connsiteX40-1055" fmla="*/ 1508794 w 8033654"/>
              <a:gd name="connsiteY40-1056" fmla="*/ 6649657 h 7031915"/>
              <a:gd name="connsiteX41-1057" fmla="*/ 115723 w 8033654"/>
              <a:gd name="connsiteY41-1058" fmla="*/ 3863519 h 7031915"/>
              <a:gd name="connsiteX42-1059" fmla="*/ 115722 w 8033654"/>
              <a:gd name="connsiteY42-1060" fmla="*/ 3863518 h 7031915"/>
              <a:gd name="connsiteX43-1061" fmla="*/ 29470 w 8033654"/>
              <a:gd name="connsiteY43-1062" fmla="*/ 3691014 h 7031915"/>
              <a:gd name="connsiteX44-1063" fmla="*/ 11962 w 8033654"/>
              <a:gd name="connsiteY44-1064" fmla="*/ 3634608 h 7031915"/>
              <a:gd name="connsiteX45-1065" fmla="*/ 0 w 8033654"/>
              <a:gd name="connsiteY45-1066" fmla="*/ 3515957 h 7031915"/>
              <a:gd name="connsiteX46-1067" fmla="*/ 11962 w 8033654"/>
              <a:gd name="connsiteY46-1068" fmla="*/ 3397306 h 7031915"/>
              <a:gd name="connsiteX47-1069" fmla="*/ 29470 w 8033654"/>
              <a:gd name="connsiteY47-1070" fmla="*/ 3340901 h 7031915"/>
              <a:gd name="connsiteX48-1071" fmla="*/ 115722 w 8033654"/>
              <a:gd name="connsiteY48-1072" fmla="*/ 3168396 h 7031915"/>
              <a:gd name="connsiteX49-1073" fmla="*/ 115723 w 8033654"/>
              <a:gd name="connsiteY49-1074" fmla="*/ 3168396 h 7031915"/>
              <a:gd name="connsiteX50-1075" fmla="*/ 1508796 w 8033654"/>
              <a:gd name="connsiteY50-1076" fmla="*/ 382255 h 7031915"/>
              <a:gd name="connsiteX51-1077" fmla="*/ 1570174 w 8033654"/>
              <a:gd name="connsiteY51-1078" fmla="*/ 259499 h 7031915"/>
              <a:gd name="connsiteX52-1079" fmla="*/ 1642008 w 8033654"/>
              <a:gd name="connsiteY52-1080" fmla="*/ 172435 h 7031915"/>
              <a:gd name="connsiteX53-1081" fmla="*/ 1939656 w 8033654"/>
              <a:gd name="connsiteY53-1082" fmla="*/ 11959 h 7031915"/>
              <a:gd name="connsiteX54-1083" fmla="*/ 2058287 w 8033654"/>
              <a:gd name="connsiteY54-1084" fmla="*/ 0 h 7031915"/>
              <a:gd name="connsiteX0-1085" fmla="*/ 6529086 w 8033654"/>
              <a:gd name="connsiteY0-1086" fmla="*/ 402424 h 7031915"/>
              <a:gd name="connsiteX1-1087" fmla="*/ 6540064 w 8033654"/>
              <a:gd name="connsiteY1-1088" fmla="*/ 434562 h 7031915"/>
              <a:gd name="connsiteX2-1089" fmla="*/ 6529086 w 8033654"/>
              <a:gd name="connsiteY2-1090" fmla="*/ 402424 h 7031915"/>
              <a:gd name="connsiteX3-1091" fmla="*/ 6482461 w 8033654"/>
              <a:gd name="connsiteY3-1092" fmla="*/ 295697 h 7031915"/>
              <a:gd name="connsiteX4-1093" fmla="*/ 6520430 w 8033654"/>
              <a:gd name="connsiteY4-1094" fmla="*/ 377086 h 7031915"/>
              <a:gd name="connsiteX5-1095" fmla="*/ 6482461 w 8033654"/>
              <a:gd name="connsiteY5-1096" fmla="*/ 295697 h 7031915"/>
              <a:gd name="connsiteX6-1097" fmla="*/ 2058287 w 8033654"/>
              <a:gd name="connsiteY6-1098" fmla="*/ 0 h 7031915"/>
              <a:gd name="connsiteX7-1099" fmla="*/ 2058326 w 8033654"/>
              <a:gd name="connsiteY7-1100" fmla="*/ 0 h 7031915"/>
              <a:gd name="connsiteX8-1101" fmla="*/ 5971699 w 8033654"/>
              <a:gd name="connsiteY8-1102" fmla="*/ 0 h 7031915"/>
              <a:gd name="connsiteX9-1103" fmla="*/ 5971700 w 8033654"/>
              <a:gd name="connsiteY9-1104" fmla="*/ 0 h 7031915"/>
              <a:gd name="connsiteX10-1105" fmla="*/ 5971740 w 8033654"/>
              <a:gd name="connsiteY10-1106" fmla="*/ 0 h 7031915"/>
              <a:gd name="connsiteX11-1107" fmla="*/ 6090371 w 8033654"/>
              <a:gd name="connsiteY11-1108" fmla="*/ 11959 h 7031915"/>
              <a:gd name="connsiteX12-1109" fmla="*/ 6357004 w 8033654"/>
              <a:gd name="connsiteY12-1110" fmla="*/ 143562 h 7031915"/>
              <a:gd name="connsiteX13-1111" fmla="*/ 6421756 w 8033654"/>
              <a:gd name="connsiteY13-1112" fmla="*/ 209878 h 7031915"/>
              <a:gd name="connsiteX14-1113" fmla="*/ 6426018 w 8033654"/>
              <a:gd name="connsiteY14-1114" fmla="*/ 214243 h 7031915"/>
              <a:gd name="connsiteX15-1115" fmla="*/ 6463356 w 8033654"/>
              <a:gd name="connsiteY15-1116" fmla="*/ 268125 h 7031915"/>
              <a:gd name="connsiteX16-1117" fmla="*/ 6480094 w 8033654"/>
              <a:gd name="connsiteY16-1118" fmla="*/ 292278 h 7031915"/>
              <a:gd name="connsiteX17-1119" fmla="*/ 7949332 w 8033654"/>
              <a:gd name="connsiteY17-1120" fmla="*/ 3216682 h 7031915"/>
              <a:gd name="connsiteX18-1121" fmla="*/ 7992299 w 8033654"/>
              <a:gd name="connsiteY18-1122" fmla="*/ 3302616 h 7031915"/>
              <a:gd name="connsiteX19-1123" fmla="*/ 8021693 w 8033654"/>
              <a:gd name="connsiteY19-1124" fmla="*/ 3397306 h 7031915"/>
              <a:gd name="connsiteX20-1125" fmla="*/ 8033654 w 8033654"/>
              <a:gd name="connsiteY20-1126" fmla="*/ 3515957 h 7031915"/>
              <a:gd name="connsiteX21-1127" fmla="*/ 8021693 w 8033654"/>
              <a:gd name="connsiteY21-1128" fmla="*/ 3634608 h 7031915"/>
              <a:gd name="connsiteX22-1129" fmla="*/ 7992299 w 8033654"/>
              <a:gd name="connsiteY22-1130" fmla="*/ 3729298 h 7031915"/>
              <a:gd name="connsiteX23-1131" fmla="*/ 7949332 w 8033654"/>
              <a:gd name="connsiteY23-1132" fmla="*/ 3815232 h 7031915"/>
              <a:gd name="connsiteX24-1133" fmla="*/ 6535055 w 8033654"/>
              <a:gd name="connsiteY24-1134" fmla="*/ 6638796 h 7031915"/>
              <a:gd name="connsiteX25-1135" fmla="*/ 6524461 w 8033654"/>
              <a:gd name="connsiteY25-1136" fmla="*/ 6646190 h 7031915"/>
              <a:gd name="connsiteX26-1137" fmla="*/ 6482456 w 8033654"/>
              <a:gd name="connsiteY26-1138" fmla="*/ 6736229 h 7031915"/>
              <a:gd name="connsiteX27-1139" fmla="*/ 6090371 w 8033654"/>
              <a:gd name="connsiteY27-1140" fmla="*/ 7019956 h 7031915"/>
              <a:gd name="connsiteX28-1141" fmla="*/ 5971740 w 8033654"/>
              <a:gd name="connsiteY28-1142" fmla="*/ 7031915 h 7031915"/>
              <a:gd name="connsiteX29-1143" fmla="*/ 5971700 w 8033654"/>
              <a:gd name="connsiteY29-1144" fmla="*/ 7031915 h 7031915"/>
              <a:gd name="connsiteX30-1145" fmla="*/ 2058326 w 8033654"/>
              <a:gd name="connsiteY30-1146" fmla="*/ 7031915 h 7031915"/>
              <a:gd name="connsiteX31-1147" fmla="*/ 2176958 w 8033654"/>
              <a:gd name="connsiteY31-1148" fmla="*/ 7019956 h 7031915"/>
              <a:gd name="connsiteX32-1149" fmla="*/ 2176957 w 8033654"/>
              <a:gd name="connsiteY32-1150" fmla="*/ 7019956 h 7031915"/>
              <a:gd name="connsiteX33-1151" fmla="*/ 2058326 w 8033654"/>
              <a:gd name="connsiteY33-1152" fmla="*/ 7031915 h 7031915"/>
              <a:gd name="connsiteX34-1153" fmla="*/ 2058286 w 8033654"/>
              <a:gd name="connsiteY34-1154" fmla="*/ 7031915 h 7031915"/>
              <a:gd name="connsiteX35-1155" fmla="*/ 1939655 w 8033654"/>
              <a:gd name="connsiteY35-1156" fmla="*/ 7019956 h 7031915"/>
              <a:gd name="connsiteX36-1157" fmla="*/ 1642007 w 8033654"/>
              <a:gd name="connsiteY36-1158" fmla="*/ 6859480 h 7031915"/>
              <a:gd name="connsiteX37-1159" fmla="*/ 1570173 w 8033654"/>
              <a:gd name="connsiteY37-1160" fmla="*/ 6772417 h 7031915"/>
              <a:gd name="connsiteX38-1161" fmla="*/ 1508795 w 8033654"/>
              <a:gd name="connsiteY38-1162" fmla="*/ 6649661 h 7031915"/>
              <a:gd name="connsiteX39-1163" fmla="*/ 1508794 w 8033654"/>
              <a:gd name="connsiteY39-1164" fmla="*/ 6649657 h 7031915"/>
              <a:gd name="connsiteX40-1165" fmla="*/ 115723 w 8033654"/>
              <a:gd name="connsiteY40-1166" fmla="*/ 3863519 h 7031915"/>
              <a:gd name="connsiteX41-1167" fmla="*/ 115722 w 8033654"/>
              <a:gd name="connsiteY41-1168" fmla="*/ 3863518 h 7031915"/>
              <a:gd name="connsiteX42-1169" fmla="*/ 29470 w 8033654"/>
              <a:gd name="connsiteY42-1170" fmla="*/ 3691014 h 7031915"/>
              <a:gd name="connsiteX43-1171" fmla="*/ 11962 w 8033654"/>
              <a:gd name="connsiteY43-1172" fmla="*/ 3634608 h 7031915"/>
              <a:gd name="connsiteX44-1173" fmla="*/ 0 w 8033654"/>
              <a:gd name="connsiteY44-1174" fmla="*/ 3515957 h 7031915"/>
              <a:gd name="connsiteX45-1175" fmla="*/ 11962 w 8033654"/>
              <a:gd name="connsiteY45-1176" fmla="*/ 3397306 h 7031915"/>
              <a:gd name="connsiteX46-1177" fmla="*/ 29470 w 8033654"/>
              <a:gd name="connsiteY46-1178" fmla="*/ 3340901 h 7031915"/>
              <a:gd name="connsiteX47-1179" fmla="*/ 115722 w 8033654"/>
              <a:gd name="connsiteY47-1180" fmla="*/ 3168396 h 7031915"/>
              <a:gd name="connsiteX48-1181" fmla="*/ 115723 w 8033654"/>
              <a:gd name="connsiteY48-1182" fmla="*/ 3168396 h 7031915"/>
              <a:gd name="connsiteX49-1183" fmla="*/ 1508796 w 8033654"/>
              <a:gd name="connsiteY49-1184" fmla="*/ 382255 h 7031915"/>
              <a:gd name="connsiteX50-1185" fmla="*/ 1570174 w 8033654"/>
              <a:gd name="connsiteY50-1186" fmla="*/ 259499 h 7031915"/>
              <a:gd name="connsiteX51-1187" fmla="*/ 1642008 w 8033654"/>
              <a:gd name="connsiteY51-1188" fmla="*/ 172435 h 7031915"/>
              <a:gd name="connsiteX52-1189" fmla="*/ 1939656 w 8033654"/>
              <a:gd name="connsiteY52-1190" fmla="*/ 11959 h 7031915"/>
              <a:gd name="connsiteX53-1191" fmla="*/ 2058287 w 8033654"/>
              <a:gd name="connsiteY53-1192" fmla="*/ 0 h 7031915"/>
              <a:gd name="connsiteX0-1193" fmla="*/ 6529086 w 8033654"/>
              <a:gd name="connsiteY0-1194" fmla="*/ 402424 h 7031915"/>
              <a:gd name="connsiteX1-1195" fmla="*/ 6540064 w 8033654"/>
              <a:gd name="connsiteY1-1196" fmla="*/ 434562 h 7031915"/>
              <a:gd name="connsiteX2-1197" fmla="*/ 6529086 w 8033654"/>
              <a:gd name="connsiteY2-1198" fmla="*/ 402424 h 7031915"/>
              <a:gd name="connsiteX3-1199" fmla="*/ 2058287 w 8033654"/>
              <a:gd name="connsiteY3-1200" fmla="*/ 0 h 7031915"/>
              <a:gd name="connsiteX4-1201" fmla="*/ 2058326 w 8033654"/>
              <a:gd name="connsiteY4-1202" fmla="*/ 0 h 7031915"/>
              <a:gd name="connsiteX5-1203" fmla="*/ 5971699 w 8033654"/>
              <a:gd name="connsiteY5-1204" fmla="*/ 0 h 7031915"/>
              <a:gd name="connsiteX6-1205" fmla="*/ 5971700 w 8033654"/>
              <a:gd name="connsiteY6-1206" fmla="*/ 0 h 7031915"/>
              <a:gd name="connsiteX7-1207" fmla="*/ 5971740 w 8033654"/>
              <a:gd name="connsiteY7-1208" fmla="*/ 0 h 7031915"/>
              <a:gd name="connsiteX8-1209" fmla="*/ 6090371 w 8033654"/>
              <a:gd name="connsiteY8-1210" fmla="*/ 11959 h 7031915"/>
              <a:gd name="connsiteX9-1211" fmla="*/ 6357004 w 8033654"/>
              <a:gd name="connsiteY9-1212" fmla="*/ 143562 h 7031915"/>
              <a:gd name="connsiteX10-1213" fmla="*/ 6421756 w 8033654"/>
              <a:gd name="connsiteY10-1214" fmla="*/ 209878 h 7031915"/>
              <a:gd name="connsiteX11-1215" fmla="*/ 6426018 w 8033654"/>
              <a:gd name="connsiteY11-1216" fmla="*/ 214243 h 7031915"/>
              <a:gd name="connsiteX12-1217" fmla="*/ 6463356 w 8033654"/>
              <a:gd name="connsiteY12-1218" fmla="*/ 268125 h 7031915"/>
              <a:gd name="connsiteX13-1219" fmla="*/ 6480094 w 8033654"/>
              <a:gd name="connsiteY13-1220" fmla="*/ 292278 h 7031915"/>
              <a:gd name="connsiteX14-1221" fmla="*/ 7949332 w 8033654"/>
              <a:gd name="connsiteY14-1222" fmla="*/ 3216682 h 7031915"/>
              <a:gd name="connsiteX15-1223" fmla="*/ 7992299 w 8033654"/>
              <a:gd name="connsiteY15-1224" fmla="*/ 3302616 h 7031915"/>
              <a:gd name="connsiteX16-1225" fmla="*/ 8021693 w 8033654"/>
              <a:gd name="connsiteY16-1226" fmla="*/ 3397306 h 7031915"/>
              <a:gd name="connsiteX17-1227" fmla="*/ 8033654 w 8033654"/>
              <a:gd name="connsiteY17-1228" fmla="*/ 3515957 h 7031915"/>
              <a:gd name="connsiteX18-1229" fmla="*/ 8021693 w 8033654"/>
              <a:gd name="connsiteY18-1230" fmla="*/ 3634608 h 7031915"/>
              <a:gd name="connsiteX19-1231" fmla="*/ 7992299 w 8033654"/>
              <a:gd name="connsiteY19-1232" fmla="*/ 3729298 h 7031915"/>
              <a:gd name="connsiteX20-1233" fmla="*/ 7949332 w 8033654"/>
              <a:gd name="connsiteY20-1234" fmla="*/ 3815232 h 7031915"/>
              <a:gd name="connsiteX21-1235" fmla="*/ 6535055 w 8033654"/>
              <a:gd name="connsiteY21-1236" fmla="*/ 6638796 h 7031915"/>
              <a:gd name="connsiteX22-1237" fmla="*/ 6524461 w 8033654"/>
              <a:gd name="connsiteY22-1238" fmla="*/ 6646190 h 7031915"/>
              <a:gd name="connsiteX23-1239" fmla="*/ 6482456 w 8033654"/>
              <a:gd name="connsiteY23-1240" fmla="*/ 6736229 h 7031915"/>
              <a:gd name="connsiteX24-1241" fmla="*/ 6090371 w 8033654"/>
              <a:gd name="connsiteY24-1242" fmla="*/ 7019956 h 7031915"/>
              <a:gd name="connsiteX25-1243" fmla="*/ 5971740 w 8033654"/>
              <a:gd name="connsiteY25-1244" fmla="*/ 7031915 h 7031915"/>
              <a:gd name="connsiteX26-1245" fmla="*/ 5971700 w 8033654"/>
              <a:gd name="connsiteY26-1246" fmla="*/ 7031915 h 7031915"/>
              <a:gd name="connsiteX27-1247" fmla="*/ 2058326 w 8033654"/>
              <a:gd name="connsiteY27-1248" fmla="*/ 7031915 h 7031915"/>
              <a:gd name="connsiteX28-1249" fmla="*/ 2176958 w 8033654"/>
              <a:gd name="connsiteY28-1250" fmla="*/ 7019956 h 7031915"/>
              <a:gd name="connsiteX29-1251" fmla="*/ 2176957 w 8033654"/>
              <a:gd name="connsiteY29-1252" fmla="*/ 7019956 h 7031915"/>
              <a:gd name="connsiteX30-1253" fmla="*/ 2058326 w 8033654"/>
              <a:gd name="connsiteY30-1254" fmla="*/ 7031915 h 7031915"/>
              <a:gd name="connsiteX31-1255" fmla="*/ 2058286 w 8033654"/>
              <a:gd name="connsiteY31-1256" fmla="*/ 7031915 h 7031915"/>
              <a:gd name="connsiteX32-1257" fmla="*/ 1939655 w 8033654"/>
              <a:gd name="connsiteY32-1258" fmla="*/ 7019956 h 7031915"/>
              <a:gd name="connsiteX33-1259" fmla="*/ 1642007 w 8033654"/>
              <a:gd name="connsiteY33-1260" fmla="*/ 6859480 h 7031915"/>
              <a:gd name="connsiteX34-1261" fmla="*/ 1570173 w 8033654"/>
              <a:gd name="connsiteY34-1262" fmla="*/ 6772417 h 7031915"/>
              <a:gd name="connsiteX35-1263" fmla="*/ 1508795 w 8033654"/>
              <a:gd name="connsiteY35-1264" fmla="*/ 6649661 h 7031915"/>
              <a:gd name="connsiteX36-1265" fmla="*/ 1508794 w 8033654"/>
              <a:gd name="connsiteY36-1266" fmla="*/ 6649657 h 7031915"/>
              <a:gd name="connsiteX37-1267" fmla="*/ 115723 w 8033654"/>
              <a:gd name="connsiteY37-1268" fmla="*/ 3863519 h 7031915"/>
              <a:gd name="connsiteX38-1269" fmla="*/ 115722 w 8033654"/>
              <a:gd name="connsiteY38-1270" fmla="*/ 3863518 h 7031915"/>
              <a:gd name="connsiteX39-1271" fmla="*/ 29470 w 8033654"/>
              <a:gd name="connsiteY39-1272" fmla="*/ 3691014 h 7031915"/>
              <a:gd name="connsiteX40-1273" fmla="*/ 11962 w 8033654"/>
              <a:gd name="connsiteY40-1274" fmla="*/ 3634608 h 7031915"/>
              <a:gd name="connsiteX41-1275" fmla="*/ 0 w 8033654"/>
              <a:gd name="connsiteY41-1276" fmla="*/ 3515957 h 7031915"/>
              <a:gd name="connsiteX42-1277" fmla="*/ 11962 w 8033654"/>
              <a:gd name="connsiteY42-1278" fmla="*/ 3397306 h 7031915"/>
              <a:gd name="connsiteX43-1279" fmla="*/ 29470 w 8033654"/>
              <a:gd name="connsiteY43-1280" fmla="*/ 3340901 h 7031915"/>
              <a:gd name="connsiteX44-1281" fmla="*/ 115722 w 8033654"/>
              <a:gd name="connsiteY44-1282" fmla="*/ 3168396 h 7031915"/>
              <a:gd name="connsiteX45-1283" fmla="*/ 115723 w 8033654"/>
              <a:gd name="connsiteY45-1284" fmla="*/ 3168396 h 7031915"/>
              <a:gd name="connsiteX46-1285" fmla="*/ 1508796 w 8033654"/>
              <a:gd name="connsiteY46-1286" fmla="*/ 382255 h 7031915"/>
              <a:gd name="connsiteX47-1287" fmla="*/ 1570174 w 8033654"/>
              <a:gd name="connsiteY47-1288" fmla="*/ 259499 h 7031915"/>
              <a:gd name="connsiteX48-1289" fmla="*/ 1642008 w 8033654"/>
              <a:gd name="connsiteY48-1290" fmla="*/ 172435 h 7031915"/>
              <a:gd name="connsiteX49-1291" fmla="*/ 1939656 w 8033654"/>
              <a:gd name="connsiteY49-1292" fmla="*/ 11959 h 7031915"/>
              <a:gd name="connsiteX50-1293" fmla="*/ 2058287 w 8033654"/>
              <a:gd name="connsiteY50-1294" fmla="*/ 0 h 7031915"/>
              <a:gd name="connsiteX0-1295" fmla="*/ 2058287 w 8033654"/>
              <a:gd name="connsiteY0-1296" fmla="*/ 0 h 7031915"/>
              <a:gd name="connsiteX1-1297" fmla="*/ 2058326 w 8033654"/>
              <a:gd name="connsiteY1-1298" fmla="*/ 0 h 7031915"/>
              <a:gd name="connsiteX2-1299" fmla="*/ 5971699 w 8033654"/>
              <a:gd name="connsiteY2-1300" fmla="*/ 0 h 7031915"/>
              <a:gd name="connsiteX3-1301" fmla="*/ 5971700 w 8033654"/>
              <a:gd name="connsiteY3-1302" fmla="*/ 0 h 7031915"/>
              <a:gd name="connsiteX4-1303" fmla="*/ 5971740 w 8033654"/>
              <a:gd name="connsiteY4-1304" fmla="*/ 0 h 7031915"/>
              <a:gd name="connsiteX5-1305" fmla="*/ 6090371 w 8033654"/>
              <a:gd name="connsiteY5-1306" fmla="*/ 11959 h 7031915"/>
              <a:gd name="connsiteX6-1307" fmla="*/ 6357004 w 8033654"/>
              <a:gd name="connsiteY6-1308" fmla="*/ 143562 h 7031915"/>
              <a:gd name="connsiteX7-1309" fmla="*/ 6421756 w 8033654"/>
              <a:gd name="connsiteY7-1310" fmla="*/ 209878 h 7031915"/>
              <a:gd name="connsiteX8-1311" fmla="*/ 6426018 w 8033654"/>
              <a:gd name="connsiteY8-1312" fmla="*/ 214243 h 7031915"/>
              <a:gd name="connsiteX9-1313" fmla="*/ 6463356 w 8033654"/>
              <a:gd name="connsiteY9-1314" fmla="*/ 268125 h 7031915"/>
              <a:gd name="connsiteX10-1315" fmla="*/ 6480094 w 8033654"/>
              <a:gd name="connsiteY10-1316" fmla="*/ 292278 h 7031915"/>
              <a:gd name="connsiteX11-1317" fmla="*/ 7949332 w 8033654"/>
              <a:gd name="connsiteY11-1318" fmla="*/ 3216682 h 7031915"/>
              <a:gd name="connsiteX12-1319" fmla="*/ 7992299 w 8033654"/>
              <a:gd name="connsiteY12-1320" fmla="*/ 3302616 h 7031915"/>
              <a:gd name="connsiteX13-1321" fmla="*/ 8021693 w 8033654"/>
              <a:gd name="connsiteY13-1322" fmla="*/ 3397306 h 7031915"/>
              <a:gd name="connsiteX14-1323" fmla="*/ 8033654 w 8033654"/>
              <a:gd name="connsiteY14-1324" fmla="*/ 3515957 h 7031915"/>
              <a:gd name="connsiteX15-1325" fmla="*/ 8021693 w 8033654"/>
              <a:gd name="connsiteY15-1326" fmla="*/ 3634608 h 7031915"/>
              <a:gd name="connsiteX16-1327" fmla="*/ 7992299 w 8033654"/>
              <a:gd name="connsiteY16-1328" fmla="*/ 3729298 h 7031915"/>
              <a:gd name="connsiteX17-1329" fmla="*/ 7949332 w 8033654"/>
              <a:gd name="connsiteY17-1330" fmla="*/ 3815232 h 7031915"/>
              <a:gd name="connsiteX18-1331" fmla="*/ 6535055 w 8033654"/>
              <a:gd name="connsiteY18-1332" fmla="*/ 6638796 h 7031915"/>
              <a:gd name="connsiteX19-1333" fmla="*/ 6524461 w 8033654"/>
              <a:gd name="connsiteY19-1334" fmla="*/ 6646190 h 7031915"/>
              <a:gd name="connsiteX20-1335" fmla="*/ 6482456 w 8033654"/>
              <a:gd name="connsiteY20-1336" fmla="*/ 6736229 h 7031915"/>
              <a:gd name="connsiteX21-1337" fmla="*/ 6090371 w 8033654"/>
              <a:gd name="connsiteY21-1338" fmla="*/ 7019956 h 7031915"/>
              <a:gd name="connsiteX22-1339" fmla="*/ 5971740 w 8033654"/>
              <a:gd name="connsiteY22-1340" fmla="*/ 7031915 h 7031915"/>
              <a:gd name="connsiteX23-1341" fmla="*/ 5971700 w 8033654"/>
              <a:gd name="connsiteY23-1342" fmla="*/ 7031915 h 7031915"/>
              <a:gd name="connsiteX24-1343" fmla="*/ 2058326 w 8033654"/>
              <a:gd name="connsiteY24-1344" fmla="*/ 7031915 h 7031915"/>
              <a:gd name="connsiteX25-1345" fmla="*/ 2176958 w 8033654"/>
              <a:gd name="connsiteY25-1346" fmla="*/ 7019956 h 7031915"/>
              <a:gd name="connsiteX26-1347" fmla="*/ 2176957 w 8033654"/>
              <a:gd name="connsiteY26-1348" fmla="*/ 7019956 h 7031915"/>
              <a:gd name="connsiteX27-1349" fmla="*/ 2058326 w 8033654"/>
              <a:gd name="connsiteY27-1350" fmla="*/ 7031915 h 7031915"/>
              <a:gd name="connsiteX28-1351" fmla="*/ 2058286 w 8033654"/>
              <a:gd name="connsiteY28-1352" fmla="*/ 7031915 h 7031915"/>
              <a:gd name="connsiteX29-1353" fmla="*/ 1939655 w 8033654"/>
              <a:gd name="connsiteY29-1354" fmla="*/ 7019956 h 7031915"/>
              <a:gd name="connsiteX30-1355" fmla="*/ 1642007 w 8033654"/>
              <a:gd name="connsiteY30-1356" fmla="*/ 6859480 h 7031915"/>
              <a:gd name="connsiteX31-1357" fmla="*/ 1570173 w 8033654"/>
              <a:gd name="connsiteY31-1358" fmla="*/ 6772417 h 7031915"/>
              <a:gd name="connsiteX32-1359" fmla="*/ 1508795 w 8033654"/>
              <a:gd name="connsiteY32-1360" fmla="*/ 6649661 h 7031915"/>
              <a:gd name="connsiteX33-1361" fmla="*/ 1508794 w 8033654"/>
              <a:gd name="connsiteY33-1362" fmla="*/ 6649657 h 7031915"/>
              <a:gd name="connsiteX34-1363" fmla="*/ 115723 w 8033654"/>
              <a:gd name="connsiteY34-1364" fmla="*/ 3863519 h 7031915"/>
              <a:gd name="connsiteX35-1365" fmla="*/ 115722 w 8033654"/>
              <a:gd name="connsiteY35-1366" fmla="*/ 3863518 h 7031915"/>
              <a:gd name="connsiteX36-1367" fmla="*/ 29470 w 8033654"/>
              <a:gd name="connsiteY36-1368" fmla="*/ 3691014 h 7031915"/>
              <a:gd name="connsiteX37-1369" fmla="*/ 11962 w 8033654"/>
              <a:gd name="connsiteY37-1370" fmla="*/ 3634608 h 7031915"/>
              <a:gd name="connsiteX38-1371" fmla="*/ 0 w 8033654"/>
              <a:gd name="connsiteY38-1372" fmla="*/ 3515957 h 7031915"/>
              <a:gd name="connsiteX39-1373" fmla="*/ 11962 w 8033654"/>
              <a:gd name="connsiteY39-1374" fmla="*/ 3397306 h 7031915"/>
              <a:gd name="connsiteX40-1375" fmla="*/ 29470 w 8033654"/>
              <a:gd name="connsiteY40-1376" fmla="*/ 3340901 h 7031915"/>
              <a:gd name="connsiteX41-1377" fmla="*/ 115722 w 8033654"/>
              <a:gd name="connsiteY41-1378" fmla="*/ 3168396 h 7031915"/>
              <a:gd name="connsiteX42-1379" fmla="*/ 115723 w 8033654"/>
              <a:gd name="connsiteY42-1380" fmla="*/ 3168396 h 7031915"/>
              <a:gd name="connsiteX43-1381" fmla="*/ 1508796 w 8033654"/>
              <a:gd name="connsiteY43-1382" fmla="*/ 382255 h 7031915"/>
              <a:gd name="connsiteX44-1383" fmla="*/ 1570174 w 8033654"/>
              <a:gd name="connsiteY44-1384" fmla="*/ 259499 h 7031915"/>
              <a:gd name="connsiteX45-1385" fmla="*/ 1642008 w 8033654"/>
              <a:gd name="connsiteY45-1386" fmla="*/ 172435 h 7031915"/>
              <a:gd name="connsiteX46-1387" fmla="*/ 1939656 w 8033654"/>
              <a:gd name="connsiteY46-1388" fmla="*/ 11959 h 7031915"/>
              <a:gd name="connsiteX47-1389" fmla="*/ 2058287 w 8033654"/>
              <a:gd name="connsiteY47-1390" fmla="*/ 0 h 7031915"/>
              <a:gd name="connsiteX0-1391" fmla="*/ 2058287 w 8033654"/>
              <a:gd name="connsiteY0-1392" fmla="*/ 0 h 7031915"/>
              <a:gd name="connsiteX1-1393" fmla="*/ 2058326 w 8033654"/>
              <a:gd name="connsiteY1-1394" fmla="*/ 0 h 7031915"/>
              <a:gd name="connsiteX2-1395" fmla="*/ 5971699 w 8033654"/>
              <a:gd name="connsiteY2-1396" fmla="*/ 0 h 7031915"/>
              <a:gd name="connsiteX3-1397" fmla="*/ 5971700 w 8033654"/>
              <a:gd name="connsiteY3-1398" fmla="*/ 0 h 7031915"/>
              <a:gd name="connsiteX4-1399" fmla="*/ 5971740 w 8033654"/>
              <a:gd name="connsiteY4-1400" fmla="*/ 0 h 7031915"/>
              <a:gd name="connsiteX5-1401" fmla="*/ 6090371 w 8033654"/>
              <a:gd name="connsiteY5-1402" fmla="*/ 11959 h 7031915"/>
              <a:gd name="connsiteX6-1403" fmla="*/ 6357004 w 8033654"/>
              <a:gd name="connsiteY6-1404" fmla="*/ 143562 h 7031915"/>
              <a:gd name="connsiteX7-1405" fmla="*/ 6421756 w 8033654"/>
              <a:gd name="connsiteY7-1406" fmla="*/ 209878 h 7031915"/>
              <a:gd name="connsiteX8-1407" fmla="*/ 6426018 w 8033654"/>
              <a:gd name="connsiteY8-1408" fmla="*/ 214243 h 7031915"/>
              <a:gd name="connsiteX9-1409" fmla="*/ 6463356 w 8033654"/>
              <a:gd name="connsiteY9-1410" fmla="*/ 268125 h 7031915"/>
              <a:gd name="connsiteX10-1411" fmla="*/ 7949332 w 8033654"/>
              <a:gd name="connsiteY10-1412" fmla="*/ 3216682 h 7031915"/>
              <a:gd name="connsiteX11-1413" fmla="*/ 7992299 w 8033654"/>
              <a:gd name="connsiteY11-1414" fmla="*/ 3302616 h 7031915"/>
              <a:gd name="connsiteX12-1415" fmla="*/ 8021693 w 8033654"/>
              <a:gd name="connsiteY12-1416" fmla="*/ 3397306 h 7031915"/>
              <a:gd name="connsiteX13-1417" fmla="*/ 8033654 w 8033654"/>
              <a:gd name="connsiteY13-1418" fmla="*/ 3515957 h 7031915"/>
              <a:gd name="connsiteX14-1419" fmla="*/ 8021693 w 8033654"/>
              <a:gd name="connsiteY14-1420" fmla="*/ 3634608 h 7031915"/>
              <a:gd name="connsiteX15-1421" fmla="*/ 7992299 w 8033654"/>
              <a:gd name="connsiteY15-1422" fmla="*/ 3729298 h 7031915"/>
              <a:gd name="connsiteX16-1423" fmla="*/ 7949332 w 8033654"/>
              <a:gd name="connsiteY16-1424" fmla="*/ 3815232 h 7031915"/>
              <a:gd name="connsiteX17-1425" fmla="*/ 6535055 w 8033654"/>
              <a:gd name="connsiteY17-1426" fmla="*/ 6638796 h 7031915"/>
              <a:gd name="connsiteX18-1427" fmla="*/ 6524461 w 8033654"/>
              <a:gd name="connsiteY18-1428" fmla="*/ 6646190 h 7031915"/>
              <a:gd name="connsiteX19-1429" fmla="*/ 6482456 w 8033654"/>
              <a:gd name="connsiteY19-1430" fmla="*/ 6736229 h 7031915"/>
              <a:gd name="connsiteX20-1431" fmla="*/ 6090371 w 8033654"/>
              <a:gd name="connsiteY20-1432" fmla="*/ 7019956 h 7031915"/>
              <a:gd name="connsiteX21-1433" fmla="*/ 5971740 w 8033654"/>
              <a:gd name="connsiteY21-1434" fmla="*/ 7031915 h 7031915"/>
              <a:gd name="connsiteX22-1435" fmla="*/ 5971700 w 8033654"/>
              <a:gd name="connsiteY22-1436" fmla="*/ 7031915 h 7031915"/>
              <a:gd name="connsiteX23-1437" fmla="*/ 2058326 w 8033654"/>
              <a:gd name="connsiteY23-1438" fmla="*/ 7031915 h 7031915"/>
              <a:gd name="connsiteX24-1439" fmla="*/ 2176958 w 8033654"/>
              <a:gd name="connsiteY24-1440" fmla="*/ 7019956 h 7031915"/>
              <a:gd name="connsiteX25-1441" fmla="*/ 2176957 w 8033654"/>
              <a:gd name="connsiteY25-1442" fmla="*/ 7019956 h 7031915"/>
              <a:gd name="connsiteX26-1443" fmla="*/ 2058326 w 8033654"/>
              <a:gd name="connsiteY26-1444" fmla="*/ 7031915 h 7031915"/>
              <a:gd name="connsiteX27-1445" fmla="*/ 2058286 w 8033654"/>
              <a:gd name="connsiteY27-1446" fmla="*/ 7031915 h 7031915"/>
              <a:gd name="connsiteX28-1447" fmla="*/ 1939655 w 8033654"/>
              <a:gd name="connsiteY28-1448" fmla="*/ 7019956 h 7031915"/>
              <a:gd name="connsiteX29-1449" fmla="*/ 1642007 w 8033654"/>
              <a:gd name="connsiteY29-1450" fmla="*/ 6859480 h 7031915"/>
              <a:gd name="connsiteX30-1451" fmla="*/ 1570173 w 8033654"/>
              <a:gd name="connsiteY30-1452" fmla="*/ 6772417 h 7031915"/>
              <a:gd name="connsiteX31-1453" fmla="*/ 1508795 w 8033654"/>
              <a:gd name="connsiteY31-1454" fmla="*/ 6649661 h 7031915"/>
              <a:gd name="connsiteX32-1455" fmla="*/ 1508794 w 8033654"/>
              <a:gd name="connsiteY32-1456" fmla="*/ 6649657 h 7031915"/>
              <a:gd name="connsiteX33-1457" fmla="*/ 115723 w 8033654"/>
              <a:gd name="connsiteY33-1458" fmla="*/ 3863519 h 7031915"/>
              <a:gd name="connsiteX34-1459" fmla="*/ 115722 w 8033654"/>
              <a:gd name="connsiteY34-1460" fmla="*/ 3863518 h 7031915"/>
              <a:gd name="connsiteX35-1461" fmla="*/ 29470 w 8033654"/>
              <a:gd name="connsiteY35-1462" fmla="*/ 3691014 h 7031915"/>
              <a:gd name="connsiteX36-1463" fmla="*/ 11962 w 8033654"/>
              <a:gd name="connsiteY36-1464" fmla="*/ 3634608 h 7031915"/>
              <a:gd name="connsiteX37-1465" fmla="*/ 0 w 8033654"/>
              <a:gd name="connsiteY37-1466" fmla="*/ 3515957 h 7031915"/>
              <a:gd name="connsiteX38-1467" fmla="*/ 11962 w 8033654"/>
              <a:gd name="connsiteY38-1468" fmla="*/ 3397306 h 7031915"/>
              <a:gd name="connsiteX39-1469" fmla="*/ 29470 w 8033654"/>
              <a:gd name="connsiteY39-1470" fmla="*/ 3340901 h 7031915"/>
              <a:gd name="connsiteX40-1471" fmla="*/ 115722 w 8033654"/>
              <a:gd name="connsiteY40-1472" fmla="*/ 3168396 h 7031915"/>
              <a:gd name="connsiteX41-1473" fmla="*/ 115723 w 8033654"/>
              <a:gd name="connsiteY41-1474" fmla="*/ 3168396 h 7031915"/>
              <a:gd name="connsiteX42-1475" fmla="*/ 1508796 w 8033654"/>
              <a:gd name="connsiteY42-1476" fmla="*/ 382255 h 7031915"/>
              <a:gd name="connsiteX43-1477" fmla="*/ 1570174 w 8033654"/>
              <a:gd name="connsiteY43-1478" fmla="*/ 259499 h 7031915"/>
              <a:gd name="connsiteX44-1479" fmla="*/ 1642008 w 8033654"/>
              <a:gd name="connsiteY44-1480" fmla="*/ 172435 h 7031915"/>
              <a:gd name="connsiteX45-1481" fmla="*/ 1939656 w 8033654"/>
              <a:gd name="connsiteY45-1482" fmla="*/ 11959 h 7031915"/>
              <a:gd name="connsiteX46-1483" fmla="*/ 2058287 w 8033654"/>
              <a:gd name="connsiteY46-1484" fmla="*/ 0 h 7031915"/>
              <a:gd name="connsiteX0-1485" fmla="*/ 2058287 w 8033654"/>
              <a:gd name="connsiteY0-1486" fmla="*/ 0 h 7031915"/>
              <a:gd name="connsiteX1-1487" fmla="*/ 2058326 w 8033654"/>
              <a:gd name="connsiteY1-1488" fmla="*/ 0 h 7031915"/>
              <a:gd name="connsiteX2-1489" fmla="*/ 5971699 w 8033654"/>
              <a:gd name="connsiteY2-1490" fmla="*/ 0 h 7031915"/>
              <a:gd name="connsiteX3-1491" fmla="*/ 5971700 w 8033654"/>
              <a:gd name="connsiteY3-1492" fmla="*/ 0 h 7031915"/>
              <a:gd name="connsiteX4-1493" fmla="*/ 5971740 w 8033654"/>
              <a:gd name="connsiteY4-1494" fmla="*/ 0 h 7031915"/>
              <a:gd name="connsiteX5-1495" fmla="*/ 6090371 w 8033654"/>
              <a:gd name="connsiteY5-1496" fmla="*/ 11959 h 7031915"/>
              <a:gd name="connsiteX6-1497" fmla="*/ 6357004 w 8033654"/>
              <a:gd name="connsiteY6-1498" fmla="*/ 143562 h 7031915"/>
              <a:gd name="connsiteX7-1499" fmla="*/ 6421756 w 8033654"/>
              <a:gd name="connsiteY7-1500" fmla="*/ 209878 h 7031915"/>
              <a:gd name="connsiteX8-1501" fmla="*/ 6426018 w 8033654"/>
              <a:gd name="connsiteY8-1502" fmla="*/ 214243 h 7031915"/>
              <a:gd name="connsiteX9-1503" fmla="*/ 6463356 w 8033654"/>
              <a:gd name="connsiteY9-1504" fmla="*/ 268125 h 7031915"/>
              <a:gd name="connsiteX10-1505" fmla="*/ 7949332 w 8033654"/>
              <a:gd name="connsiteY10-1506" fmla="*/ 3216682 h 7031915"/>
              <a:gd name="connsiteX11-1507" fmla="*/ 7992299 w 8033654"/>
              <a:gd name="connsiteY11-1508" fmla="*/ 3302616 h 7031915"/>
              <a:gd name="connsiteX12-1509" fmla="*/ 8021693 w 8033654"/>
              <a:gd name="connsiteY12-1510" fmla="*/ 3397306 h 7031915"/>
              <a:gd name="connsiteX13-1511" fmla="*/ 8033654 w 8033654"/>
              <a:gd name="connsiteY13-1512" fmla="*/ 3515957 h 7031915"/>
              <a:gd name="connsiteX14-1513" fmla="*/ 8021693 w 8033654"/>
              <a:gd name="connsiteY14-1514" fmla="*/ 3634608 h 7031915"/>
              <a:gd name="connsiteX15-1515" fmla="*/ 7992299 w 8033654"/>
              <a:gd name="connsiteY15-1516" fmla="*/ 3729298 h 7031915"/>
              <a:gd name="connsiteX16-1517" fmla="*/ 7949332 w 8033654"/>
              <a:gd name="connsiteY16-1518" fmla="*/ 3815232 h 7031915"/>
              <a:gd name="connsiteX17-1519" fmla="*/ 6535055 w 8033654"/>
              <a:gd name="connsiteY17-1520" fmla="*/ 6638796 h 7031915"/>
              <a:gd name="connsiteX18-1521" fmla="*/ 6524461 w 8033654"/>
              <a:gd name="connsiteY18-1522" fmla="*/ 6646190 h 7031915"/>
              <a:gd name="connsiteX19-1523" fmla="*/ 6482456 w 8033654"/>
              <a:gd name="connsiteY19-1524" fmla="*/ 6736229 h 7031915"/>
              <a:gd name="connsiteX20-1525" fmla="*/ 6090371 w 8033654"/>
              <a:gd name="connsiteY20-1526" fmla="*/ 7019956 h 7031915"/>
              <a:gd name="connsiteX21-1527" fmla="*/ 5971740 w 8033654"/>
              <a:gd name="connsiteY21-1528" fmla="*/ 7031915 h 7031915"/>
              <a:gd name="connsiteX22-1529" fmla="*/ 5971700 w 8033654"/>
              <a:gd name="connsiteY22-1530" fmla="*/ 7031915 h 7031915"/>
              <a:gd name="connsiteX23-1531" fmla="*/ 2058326 w 8033654"/>
              <a:gd name="connsiteY23-1532" fmla="*/ 7031915 h 7031915"/>
              <a:gd name="connsiteX24-1533" fmla="*/ 2176958 w 8033654"/>
              <a:gd name="connsiteY24-1534" fmla="*/ 7019956 h 7031915"/>
              <a:gd name="connsiteX25-1535" fmla="*/ 2058326 w 8033654"/>
              <a:gd name="connsiteY25-1536" fmla="*/ 7031915 h 7031915"/>
              <a:gd name="connsiteX26-1537" fmla="*/ 2058286 w 8033654"/>
              <a:gd name="connsiteY26-1538" fmla="*/ 7031915 h 7031915"/>
              <a:gd name="connsiteX27-1539" fmla="*/ 1939655 w 8033654"/>
              <a:gd name="connsiteY27-1540" fmla="*/ 7019956 h 7031915"/>
              <a:gd name="connsiteX28-1541" fmla="*/ 1642007 w 8033654"/>
              <a:gd name="connsiteY28-1542" fmla="*/ 6859480 h 7031915"/>
              <a:gd name="connsiteX29-1543" fmla="*/ 1570173 w 8033654"/>
              <a:gd name="connsiteY29-1544" fmla="*/ 6772417 h 7031915"/>
              <a:gd name="connsiteX30-1545" fmla="*/ 1508795 w 8033654"/>
              <a:gd name="connsiteY30-1546" fmla="*/ 6649661 h 7031915"/>
              <a:gd name="connsiteX31-1547" fmla="*/ 1508794 w 8033654"/>
              <a:gd name="connsiteY31-1548" fmla="*/ 6649657 h 7031915"/>
              <a:gd name="connsiteX32-1549" fmla="*/ 115723 w 8033654"/>
              <a:gd name="connsiteY32-1550" fmla="*/ 3863519 h 7031915"/>
              <a:gd name="connsiteX33-1551" fmla="*/ 115722 w 8033654"/>
              <a:gd name="connsiteY33-1552" fmla="*/ 3863518 h 7031915"/>
              <a:gd name="connsiteX34-1553" fmla="*/ 29470 w 8033654"/>
              <a:gd name="connsiteY34-1554" fmla="*/ 3691014 h 7031915"/>
              <a:gd name="connsiteX35-1555" fmla="*/ 11962 w 8033654"/>
              <a:gd name="connsiteY35-1556" fmla="*/ 3634608 h 7031915"/>
              <a:gd name="connsiteX36-1557" fmla="*/ 0 w 8033654"/>
              <a:gd name="connsiteY36-1558" fmla="*/ 3515957 h 7031915"/>
              <a:gd name="connsiteX37-1559" fmla="*/ 11962 w 8033654"/>
              <a:gd name="connsiteY37-1560" fmla="*/ 3397306 h 7031915"/>
              <a:gd name="connsiteX38-1561" fmla="*/ 29470 w 8033654"/>
              <a:gd name="connsiteY38-1562" fmla="*/ 3340901 h 7031915"/>
              <a:gd name="connsiteX39-1563" fmla="*/ 115722 w 8033654"/>
              <a:gd name="connsiteY39-1564" fmla="*/ 3168396 h 7031915"/>
              <a:gd name="connsiteX40-1565" fmla="*/ 115723 w 8033654"/>
              <a:gd name="connsiteY40-1566" fmla="*/ 3168396 h 7031915"/>
              <a:gd name="connsiteX41-1567" fmla="*/ 1508796 w 8033654"/>
              <a:gd name="connsiteY41-1568" fmla="*/ 382255 h 7031915"/>
              <a:gd name="connsiteX42-1569" fmla="*/ 1570174 w 8033654"/>
              <a:gd name="connsiteY42-1570" fmla="*/ 259499 h 7031915"/>
              <a:gd name="connsiteX43-1571" fmla="*/ 1642008 w 8033654"/>
              <a:gd name="connsiteY43-1572" fmla="*/ 172435 h 7031915"/>
              <a:gd name="connsiteX44-1573" fmla="*/ 1939656 w 8033654"/>
              <a:gd name="connsiteY44-1574" fmla="*/ 11959 h 7031915"/>
              <a:gd name="connsiteX45-1575" fmla="*/ 2058287 w 8033654"/>
              <a:gd name="connsiteY45-1576" fmla="*/ 0 h 7031915"/>
              <a:gd name="connsiteX0-1577" fmla="*/ 2058287 w 8033654"/>
              <a:gd name="connsiteY0-1578" fmla="*/ 0 h 7031915"/>
              <a:gd name="connsiteX1-1579" fmla="*/ 2058326 w 8033654"/>
              <a:gd name="connsiteY1-1580" fmla="*/ 0 h 7031915"/>
              <a:gd name="connsiteX2-1581" fmla="*/ 5971699 w 8033654"/>
              <a:gd name="connsiteY2-1582" fmla="*/ 0 h 7031915"/>
              <a:gd name="connsiteX3-1583" fmla="*/ 5971700 w 8033654"/>
              <a:gd name="connsiteY3-1584" fmla="*/ 0 h 7031915"/>
              <a:gd name="connsiteX4-1585" fmla="*/ 5971740 w 8033654"/>
              <a:gd name="connsiteY4-1586" fmla="*/ 0 h 7031915"/>
              <a:gd name="connsiteX5-1587" fmla="*/ 6090371 w 8033654"/>
              <a:gd name="connsiteY5-1588" fmla="*/ 11959 h 7031915"/>
              <a:gd name="connsiteX6-1589" fmla="*/ 6357004 w 8033654"/>
              <a:gd name="connsiteY6-1590" fmla="*/ 143562 h 7031915"/>
              <a:gd name="connsiteX7-1591" fmla="*/ 6421756 w 8033654"/>
              <a:gd name="connsiteY7-1592" fmla="*/ 209878 h 7031915"/>
              <a:gd name="connsiteX8-1593" fmla="*/ 6426018 w 8033654"/>
              <a:gd name="connsiteY8-1594" fmla="*/ 214243 h 7031915"/>
              <a:gd name="connsiteX9-1595" fmla="*/ 6463356 w 8033654"/>
              <a:gd name="connsiteY9-1596" fmla="*/ 268125 h 7031915"/>
              <a:gd name="connsiteX10-1597" fmla="*/ 7949332 w 8033654"/>
              <a:gd name="connsiteY10-1598" fmla="*/ 3216682 h 7031915"/>
              <a:gd name="connsiteX11-1599" fmla="*/ 7992299 w 8033654"/>
              <a:gd name="connsiteY11-1600" fmla="*/ 3302616 h 7031915"/>
              <a:gd name="connsiteX12-1601" fmla="*/ 8021693 w 8033654"/>
              <a:gd name="connsiteY12-1602" fmla="*/ 3397306 h 7031915"/>
              <a:gd name="connsiteX13-1603" fmla="*/ 8033654 w 8033654"/>
              <a:gd name="connsiteY13-1604" fmla="*/ 3515957 h 7031915"/>
              <a:gd name="connsiteX14-1605" fmla="*/ 8021693 w 8033654"/>
              <a:gd name="connsiteY14-1606" fmla="*/ 3634608 h 7031915"/>
              <a:gd name="connsiteX15-1607" fmla="*/ 7992299 w 8033654"/>
              <a:gd name="connsiteY15-1608" fmla="*/ 3729298 h 7031915"/>
              <a:gd name="connsiteX16-1609" fmla="*/ 7949332 w 8033654"/>
              <a:gd name="connsiteY16-1610" fmla="*/ 3815232 h 7031915"/>
              <a:gd name="connsiteX17-1611" fmla="*/ 6535055 w 8033654"/>
              <a:gd name="connsiteY17-1612" fmla="*/ 6638796 h 7031915"/>
              <a:gd name="connsiteX18-1613" fmla="*/ 6524461 w 8033654"/>
              <a:gd name="connsiteY18-1614" fmla="*/ 6646190 h 7031915"/>
              <a:gd name="connsiteX19-1615" fmla="*/ 6482456 w 8033654"/>
              <a:gd name="connsiteY19-1616" fmla="*/ 6736229 h 7031915"/>
              <a:gd name="connsiteX20-1617" fmla="*/ 6090371 w 8033654"/>
              <a:gd name="connsiteY20-1618" fmla="*/ 7019956 h 7031915"/>
              <a:gd name="connsiteX21-1619" fmla="*/ 5971740 w 8033654"/>
              <a:gd name="connsiteY21-1620" fmla="*/ 7031915 h 7031915"/>
              <a:gd name="connsiteX22-1621" fmla="*/ 5971700 w 8033654"/>
              <a:gd name="connsiteY22-1622" fmla="*/ 7031915 h 7031915"/>
              <a:gd name="connsiteX23-1623" fmla="*/ 2058326 w 8033654"/>
              <a:gd name="connsiteY23-1624" fmla="*/ 7031915 h 7031915"/>
              <a:gd name="connsiteX24-1625" fmla="*/ 2058326 w 8033654"/>
              <a:gd name="connsiteY24-1626" fmla="*/ 7031915 h 7031915"/>
              <a:gd name="connsiteX25-1627" fmla="*/ 2058286 w 8033654"/>
              <a:gd name="connsiteY25-1628" fmla="*/ 7031915 h 7031915"/>
              <a:gd name="connsiteX26-1629" fmla="*/ 1939655 w 8033654"/>
              <a:gd name="connsiteY26-1630" fmla="*/ 7019956 h 7031915"/>
              <a:gd name="connsiteX27-1631" fmla="*/ 1642007 w 8033654"/>
              <a:gd name="connsiteY27-1632" fmla="*/ 6859480 h 7031915"/>
              <a:gd name="connsiteX28-1633" fmla="*/ 1570173 w 8033654"/>
              <a:gd name="connsiteY28-1634" fmla="*/ 6772417 h 7031915"/>
              <a:gd name="connsiteX29-1635" fmla="*/ 1508795 w 8033654"/>
              <a:gd name="connsiteY29-1636" fmla="*/ 6649661 h 7031915"/>
              <a:gd name="connsiteX30-1637" fmla="*/ 1508794 w 8033654"/>
              <a:gd name="connsiteY30-1638" fmla="*/ 6649657 h 7031915"/>
              <a:gd name="connsiteX31-1639" fmla="*/ 115723 w 8033654"/>
              <a:gd name="connsiteY31-1640" fmla="*/ 3863519 h 7031915"/>
              <a:gd name="connsiteX32-1641" fmla="*/ 115722 w 8033654"/>
              <a:gd name="connsiteY32-1642" fmla="*/ 3863518 h 7031915"/>
              <a:gd name="connsiteX33-1643" fmla="*/ 29470 w 8033654"/>
              <a:gd name="connsiteY33-1644" fmla="*/ 3691014 h 7031915"/>
              <a:gd name="connsiteX34-1645" fmla="*/ 11962 w 8033654"/>
              <a:gd name="connsiteY34-1646" fmla="*/ 3634608 h 7031915"/>
              <a:gd name="connsiteX35-1647" fmla="*/ 0 w 8033654"/>
              <a:gd name="connsiteY35-1648" fmla="*/ 3515957 h 7031915"/>
              <a:gd name="connsiteX36-1649" fmla="*/ 11962 w 8033654"/>
              <a:gd name="connsiteY36-1650" fmla="*/ 3397306 h 7031915"/>
              <a:gd name="connsiteX37-1651" fmla="*/ 29470 w 8033654"/>
              <a:gd name="connsiteY37-1652" fmla="*/ 3340901 h 7031915"/>
              <a:gd name="connsiteX38-1653" fmla="*/ 115722 w 8033654"/>
              <a:gd name="connsiteY38-1654" fmla="*/ 3168396 h 7031915"/>
              <a:gd name="connsiteX39-1655" fmla="*/ 115723 w 8033654"/>
              <a:gd name="connsiteY39-1656" fmla="*/ 3168396 h 7031915"/>
              <a:gd name="connsiteX40-1657" fmla="*/ 1508796 w 8033654"/>
              <a:gd name="connsiteY40-1658" fmla="*/ 382255 h 7031915"/>
              <a:gd name="connsiteX41-1659" fmla="*/ 1570174 w 8033654"/>
              <a:gd name="connsiteY41-1660" fmla="*/ 259499 h 7031915"/>
              <a:gd name="connsiteX42-1661" fmla="*/ 1642008 w 8033654"/>
              <a:gd name="connsiteY42-1662" fmla="*/ 172435 h 7031915"/>
              <a:gd name="connsiteX43-1663" fmla="*/ 1939656 w 8033654"/>
              <a:gd name="connsiteY43-1664" fmla="*/ 11959 h 7031915"/>
              <a:gd name="connsiteX44-1665" fmla="*/ 2058287 w 8033654"/>
              <a:gd name="connsiteY44-1666" fmla="*/ 0 h 7031915"/>
              <a:gd name="connsiteX0-1667" fmla="*/ 2058287 w 8033654"/>
              <a:gd name="connsiteY0-1668" fmla="*/ 0 h 7031915"/>
              <a:gd name="connsiteX1-1669" fmla="*/ 2058326 w 8033654"/>
              <a:gd name="connsiteY1-1670" fmla="*/ 0 h 7031915"/>
              <a:gd name="connsiteX2-1671" fmla="*/ 5971699 w 8033654"/>
              <a:gd name="connsiteY2-1672" fmla="*/ 0 h 7031915"/>
              <a:gd name="connsiteX3-1673" fmla="*/ 5971700 w 8033654"/>
              <a:gd name="connsiteY3-1674" fmla="*/ 0 h 7031915"/>
              <a:gd name="connsiteX4-1675" fmla="*/ 5971740 w 8033654"/>
              <a:gd name="connsiteY4-1676" fmla="*/ 0 h 7031915"/>
              <a:gd name="connsiteX5-1677" fmla="*/ 6090371 w 8033654"/>
              <a:gd name="connsiteY5-1678" fmla="*/ 11959 h 7031915"/>
              <a:gd name="connsiteX6-1679" fmla="*/ 6357004 w 8033654"/>
              <a:gd name="connsiteY6-1680" fmla="*/ 143562 h 7031915"/>
              <a:gd name="connsiteX7-1681" fmla="*/ 6421756 w 8033654"/>
              <a:gd name="connsiteY7-1682" fmla="*/ 209878 h 7031915"/>
              <a:gd name="connsiteX8-1683" fmla="*/ 6426018 w 8033654"/>
              <a:gd name="connsiteY8-1684" fmla="*/ 214243 h 7031915"/>
              <a:gd name="connsiteX9-1685" fmla="*/ 6463356 w 8033654"/>
              <a:gd name="connsiteY9-1686" fmla="*/ 268125 h 7031915"/>
              <a:gd name="connsiteX10-1687" fmla="*/ 7949332 w 8033654"/>
              <a:gd name="connsiteY10-1688" fmla="*/ 3216682 h 7031915"/>
              <a:gd name="connsiteX11-1689" fmla="*/ 7992299 w 8033654"/>
              <a:gd name="connsiteY11-1690" fmla="*/ 3302616 h 7031915"/>
              <a:gd name="connsiteX12-1691" fmla="*/ 8021693 w 8033654"/>
              <a:gd name="connsiteY12-1692" fmla="*/ 3397306 h 7031915"/>
              <a:gd name="connsiteX13-1693" fmla="*/ 8033654 w 8033654"/>
              <a:gd name="connsiteY13-1694" fmla="*/ 3515957 h 7031915"/>
              <a:gd name="connsiteX14-1695" fmla="*/ 8021693 w 8033654"/>
              <a:gd name="connsiteY14-1696" fmla="*/ 3634608 h 7031915"/>
              <a:gd name="connsiteX15-1697" fmla="*/ 7992299 w 8033654"/>
              <a:gd name="connsiteY15-1698" fmla="*/ 3729298 h 7031915"/>
              <a:gd name="connsiteX16-1699" fmla="*/ 7949332 w 8033654"/>
              <a:gd name="connsiteY16-1700" fmla="*/ 3815232 h 7031915"/>
              <a:gd name="connsiteX17-1701" fmla="*/ 6535055 w 8033654"/>
              <a:gd name="connsiteY17-1702" fmla="*/ 6638796 h 7031915"/>
              <a:gd name="connsiteX18-1703" fmla="*/ 6482456 w 8033654"/>
              <a:gd name="connsiteY18-1704" fmla="*/ 6736229 h 7031915"/>
              <a:gd name="connsiteX19-1705" fmla="*/ 6090371 w 8033654"/>
              <a:gd name="connsiteY19-1706" fmla="*/ 7019956 h 7031915"/>
              <a:gd name="connsiteX20-1707" fmla="*/ 5971740 w 8033654"/>
              <a:gd name="connsiteY20-1708" fmla="*/ 7031915 h 7031915"/>
              <a:gd name="connsiteX21-1709" fmla="*/ 5971700 w 8033654"/>
              <a:gd name="connsiteY21-1710" fmla="*/ 7031915 h 7031915"/>
              <a:gd name="connsiteX22-1711" fmla="*/ 2058326 w 8033654"/>
              <a:gd name="connsiteY22-1712" fmla="*/ 7031915 h 7031915"/>
              <a:gd name="connsiteX23-1713" fmla="*/ 2058326 w 8033654"/>
              <a:gd name="connsiteY23-1714" fmla="*/ 7031915 h 7031915"/>
              <a:gd name="connsiteX24-1715" fmla="*/ 2058286 w 8033654"/>
              <a:gd name="connsiteY24-1716" fmla="*/ 7031915 h 7031915"/>
              <a:gd name="connsiteX25-1717" fmla="*/ 1939655 w 8033654"/>
              <a:gd name="connsiteY25-1718" fmla="*/ 7019956 h 7031915"/>
              <a:gd name="connsiteX26-1719" fmla="*/ 1642007 w 8033654"/>
              <a:gd name="connsiteY26-1720" fmla="*/ 6859480 h 7031915"/>
              <a:gd name="connsiteX27-1721" fmla="*/ 1570173 w 8033654"/>
              <a:gd name="connsiteY27-1722" fmla="*/ 6772417 h 7031915"/>
              <a:gd name="connsiteX28-1723" fmla="*/ 1508795 w 8033654"/>
              <a:gd name="connsiteY28-1724" fmla="*/ 6649661 h 7031915"/>
              <a:gd name="connsiteX29-1725" fmla="*/ 1508794 w 8033654"/>
              <a:gd name="connsiteY29-1726" fmla="*/ 6649657 h 7031915"/>
              <a:gd name="connsiteX30-1727" fmla="*/ 115723 w 8033654"/>
              <a:gd name="connsiteY30-1728" fmla="*/ 3863519 h 7031915"/>
              <a:gd name="connsiteX31-1729" fmla="*/ 115722 w 8033654"/>
              <a:gd name="connsiteY31-1730" fmla="*/ 3863518 h 7031915"/>
              <a:gd name="connsiteX32-1731" fmla="*/ 29470 w 8033654"/>
              <a:gd name="connsiteY32-1732" fmla="*/ 3691014 h 7031915"/>
              <a:gd name="connsiteX33-1733" fmla="*/ 11962 w 8033654"/>
              <a:gd name="connsiteY33-1734" fmla="*/ 3634608 h 7031915"/>
              <a:gd name="connsiteX34-1735" fmla="*/ 0 w 8033654"/>
              <a:gd name="connsiteY34-1736" fmla="*/ 3515957 h 7031915"/>
              <a:gd name="connsiteX35-1737" fmla="*/ 11962 w 8033654"/>
              <a:gd name="connsiteY35-1738" fmla="*/ 3397306 h 7031915"/>
              <a:gd name="connsiteX36-1739" fmla="*/ 29470 w 8033654"/>
              <a:gd name="connsiteY36-1740" fmla="*/ 3340901 h 7031915"/>
              <a:gd name="connsiteX37-1741" fmla="*/ 115722 w 8033654"/>
              <a:gd name="connsiteY37-1742" fmla="*/ 3168396 h 7031915"/>
              <a:gd name="connsiteX38-1743" fmla="*/ 115723 w 8033654"/>
              <a:gd name="connsiteY38-1744" fmla="*/ 3168396 h 7031915"/>
              <a:gd name="connsiteX39-1745" fmla="*/ 1508796 w 8033654"/>
              <a:gd name="connsiteY39-1746" fmla="*/ 382255 h 7031915"/>
              <a:gd name="connsiteX40-1747" fmla="*/ 1570174 w 8033654"/>
              <a:gd name="connsiteY40-1748" fmla="*/ 259499 h 7031915"/>
              <a:gd name="connsiteX41-1749" fmla="*/ 1642008 w 8033654"/>
              <a:gd name="connsiteY41-1750" fmla="*/ 172435 h 7031915"/>
              <a:gd name="connsiteX42-1751" fmla="*/ 1939656 w 8033654"/>
              <a:gd name="connsiteY42-1752" fmla="*/ 11959 h 7031915"/>
              <a:gd name="connsiteX43-1753" fmla="*/ 2058287 w 8033654"/>
              <a:gd name="connsiteY43-1754" fmla="*/ 0 h 7031915"/>
              <a:gd name="connsiteX0-1755" fmla="*/ 2058287 w 8033654"/>
              <a:gd name="connsiteY0-1756" fmla="*/ 0 h 7031915"/>
              <a:gd name="connsiteX1-1757" fmla="*/ 2058326 w 8033654"/>
              <a:gd name="connsiteY1-1758" fmla="*/ 0 h 7031915"/>
              <a:gd name="connsiteX2-1759" fmla="*/ 5971699 w 8033654"/>
              <a:gd name="connsiteY2-1760" fmla="*/ 0 h 7031915"/>
              <a:gd name="connsiteX3-1761" fmla="*/ 5971700 w 8033654"/>
              <a:gd name="connsiteY3-1762" fmla="*/ 0 h 7031915"/>
              <a:gd name="connsiteX4-1763" fmla="*/ 5971740 w 8033654"/>
              <a:gd name="connsiteY4-1764" fmla="*/ 0 h 7031915"/>
              <a:gd name="connsiteX5-1765" fmla="*/ 6090371 w 8033654"/>
              <a:gd name="connsiteY5-1766" fmla="*/ 11959 h 7031915"/>
              <a:gd name="connsiteX6-1767" fmla="*/ 6357004 w 8033654"/>
              <a:gd name="connsiteY6-1768" fmla="*/ 143562 h 7031915"/>
              <a:gd name="connsiteX7-1769" fmla="*/ 6421756 w 8033654"/>
              <a:gd name="connsiteY7-1770" fmla="*/ 209878 h 7031915"/>
              <a:gd name="connsiteX8-1771" fmla="*/ 6426018 w 8033654"/>
              <a:gd name="connsiteY8-1772" fmla="*/ 214243 h 7031915"/>
              <a:gd name="connsiteX9-1773" fmla="*/ 6463356 w 8033654"/>
              <a:gd name="connsiteY9-1774" fmla="*/ 268125 h 7031915"/>
              <a:gd name="connsiteX10-1775" fmla="*/ 7949332 w 8033654"/>
              <a:gd name="connsiteY10-1776" fmla="*/ 3216682 h 7031915"/>
              <a:gd name="connsiteX11-1777" fmla="*/ 7992299 w 8033654"/>
              <a:gd name="connsiteY11-1778" fmla="*/ 3302616 h 7031915"/>
              <a:gd name="connsiteX12-1779" fmla="*/ 8021693 w 8033654"/>
              <a:gd name="connsiteY12-1780" fmla="*/ 3397306 h 7031915"/>
              <a:gd name="connsiteX13-1781" fmla="*/ 8033654 w 8033654"/>
              <a:gd name="connsiteY13-1782" fmla="*/ 3515957 h 7031915"/>
              <a:gd name="connsiteX14-1783" fmla="*/ 8021693 w 8033654"/>
              <a:gd name="connsiteY14-1784" fmla="*/ 3634608 h 7031915"/>
              <a:gd name="connsiteX15-1785" fmla="*/ 7992299 w 8033654"/>
              <a:gd name="connsiteY15-1786" fmla="*/ 3729298 h 7031915"/>
              <a:gd name="connsiteX16-1787" fmla="*/ 7949332 w 8033654"/>
              <a:gd name="connsiteY16-1788" fmla="*/ 3815232 h 7031915"/>
              <a:gd name="connsiteX17-1789" fmla="*/ 6482456 w 8033654"/>
              <a:gd name="connsiteY17-1790" fmla="*/ 6736229 h 7031915"/>
              <a:gd name="connsiteX18-1791" fmla="*/ 6090371 w 8033654"/>
              <a:gd name="connsiteY18-1792" fmla="*/ 7019956 h 7031915"/>
              <a:gd name="connsiteX19-1793" fmla="*/ 5971740 w 8033654"/>
              <a:gd name="connsiteY19-1794" fmla="*/ 7031915 h 7031915"/>
              <a:gd name="connsiteX20-1795" fmla="*/ 5971700 w 8033654"/>
              <a:gd name="connsiteY20-1796" fmla="*/ 7031915 h 7031915"/>
              <a:gd name="connsiteX21-1797" fmla="*/ 2058326 w 8033654"/>
              <a:gd name="connsiteY21-1798" fmla="*/ 7031915 h 7031915"/>
              <a:gd name="connsiteX22-1799" fmla="*/ 2058326 w 8033654"/>
              <a:gd name="connsiteY22-1800" fmla="*/ 7031915 h 7031915"/>
              <a:gd name="connsiteX23-1801" fmla="*/ 2058286 w 8033654"/>
              <a:gd name="connsiteY23-1802" fmla="*/ 7031915 h 7031915"/>
              <a:gd name="connsiteX24-1803" fmla="*/ 1939655 w 8033654"/>
              <a:gd name="connsiteY24-1804" fmla="*/ 7019956 h 7031915"/>
              <a:gd name="connsiteX25-1805" fmla="*/ 1642007 w 8033654"/>
              <a:gd name="connsiteY25-1806" fmla="*/ 6859480 h 7031915"/>
              <a:gd name="connsiteX26-1807" fmla="*/ 1570173 w 8033654"/>
              <a:gd name="connsiteY26-1808" fmla="*/ 6772417 h 7031915"/>
              <a:gd name="connsiteX27-1809" fmla="*/ 1508795 w 8033654"/>
              <a:gd name="connsiteY27-1810" fmla="*/ 6649661 h 7031915"/>
              <a:gd name="connsiteX28-1811" fmla="*/ 1508794 w 8033654"/>
              <a:gd name="connsiteY28-1812" fmla="*/ 6649657 h 7031915"/>
              <a:gd name="connsiteX29-1813" fmla="*/ 115723 w 8033654"/>
              <a:gd name="connsiteY29-1814" fmla="*/ 3863519 h 7031915"/>
              <a:gd name="connsiteX30-1815" fmla="*/ 115722 w 8033654"/>
              <a:gd name="connsiteY30-1816" fmla="*/ 3863518 h 7031915"/>
              <a:gd name="connsiteX31-1817" fmla="*/ 29470 w 8033654"/>
              <a:gd name="connsiteY31-1818" fmla="*/ 3691014 h 7031915"/>
              <a:gd name="connsiteX32-1819" fmla="*/ 11962 w 8033654"/>
              <a:gd name="connsiteY32-1820" fmla="*/ 3634608 h 7031915"/>
              <a:gd name="connsiteX33-1821" fmla="*/ 0 w 8033654"/>
              <a:gd name="connsiteY33-1822" fmla="*/ 3515957 h 7031915"/>
              <a:gd name="connsiteX34-1823" fmla="*/ 11962 w 8033654"/>
              <a:gd name="connsiteY34-1824" fmla="*/ 3397306 h 7031915"/>
              <a:gd name="connsiteX35-1825" fmla="*/ 29470 w 8033654"/>
              <a:gd name="connsiteY35-1826" fmla="*/ 3340901 h 7031915"/>
              <a:gd name="connsiteX36-1827" fmla="*/ 115722 w 8033654"/>
              <a:gd name="connsiteY36-1828" fmla="*/ 3168396 h 7031915"/>
              <a:gd name="connsiteX37-1829" fmla="*/ 115723 w 8033654"/>
              <a:gd name="connsiteY37-1830" fmla="*/ 3168396 h 7031915"/>
              <a:gd name="connsiteX38-1831" fmla="*/ 1508796 w 8033654"/>
              <a:gd name="connsiteY38-1832" fmla="*/ 382255 h 7031915"/>
              <a:gd name="connsiteX39-1833" fmla="*/ 1570174 w 8033654"/>
              <a:gd name="connsiteY39-1834" fmla="*/ 259499 h 7031915"/>
              <a:gd name="connsiteX40-1835" fmla="*/ 1642008 w 8033654"/>
              <a:gd name="connsiteY40-1836" fmla="*/ 172435 h 7031915"/>
              <a:gd name="connsiteX41-1837" fmla="*/ 1939656 w 8033654"/>
              <a:gd name="connsiteY41-1838" fmla="*/ 11959 h 7031915"/>
              <a:gd name="connsiteX42-1839" fmla="*/ 2058287 w 8033654"/>
              <a:gd name="connsiteY42-1840" fmla="*/ 0 h 7031915"/>
              <a:gd name="connsiteX0-1841" fmla="*/ 2058287 w 8033654"/>
              <a:gd name="connsiteY0-1842" fmla="*/ 0 h 7031915"/>
              <a:gd name="connsiteX1-1843" fmla="*/ 2058326 w 8033654"/>
              <a:gd name="connsiteY1-1844" fmla="*/ 0 h 7031915"/>
              <a:gd name="connsiteX2-1845" fmla="*/ 5971699 w 8033654"/>
              <a:gd name="connsiteY2-1846" fmla="*/ 0 h 7031915"/>
              <a:gd name="connsiteX3-1847" fmla="*/ 5971700 w 8033654"/>
              <a:gd name="connsiteY3-1848" fmla="*/ 0 h 7031915"/>
              <a:gd name="connsiteX4-1849" fmla="*/ 5971740 w 8033654"/>
              <a:gd name="connsiteY4-1850" fmla="*/ 0 h 7031915"/>
              <a:gd name="connsiteX5-1851" fmla="*/ 6090371 w 8033654"/>
              <a:gd name="connsiteY5-1852" fmla="*/ 11959 h 7031915"/>
              <a:gd name="connsiteX6-1853" fmla="*/ 6357004 w 8033654"/>
              <a:gd name="connsiteY6-1854" fmla="*/ 143562 h 7031915"/>
              <a:gd name="connsiteX7-1855" fmla="*/ 6421756 w 8033654"/>
              <a:gd name="connsiteY7-1856" fmla="*/ 209878 h 7031915"/>
              <a:gd name="connsiteX8-1857" fmla="*/ 6426018 w 8033654"/>
              <a:gd name="connsiteY8-1858" fmla="*/ 214243 h 7031915"/>
              <a:gd name="connsiteX9-1859" fmla="*/ 7949332 w 8033654"/>
              <a:gd name="connsiteY9-1860" fmla="*/ 3216682 h 7031915"/>
              <a:gd name="connsiteX10-1861" fmla="*/ 7992299 w 8033654"/>
              <a:gd name="connsiteY10-1862" fmla="*/ 3302616 h 7031915"/>
              <a:gd name="connsiteX11-1863" fmla="*/ 8021693 w 8033654"/>
              <a:gd name="connsiteY11-1864" fmla="*/ 3397306 h 7031915"/>
              <a:gd name="connsiteX12-1865" fmla="*/ 8033654 w 8033654"/>
              <a:gd name="connsiteY12-1866" fmla="*/ 3515957 h 7031915"/>
              <a:gd name="connsiteX13-1867" fmla="*/ 8021693 w 8033654"/>
              <a:gd name="connsiteY13-1868" fmla="*/ 3634608 h 7031915"/>
              <a:gd name="connsiteX14-1869" fmla="*/ 7992299 w 8033654"/>
              <a:gd name="connsiteY14-1870" fmla="*/ 3729298 h 7031915"/>
              <a:gd name="connsiteX15-1871" fmla="*/ 7949332 w 8033654"/>
              <a:gd name="connsiteY15-1872" fmla="*/ 3815232 h 7031915"/>
              <a:gd name="connsiteX16-1873" fmla="*/ 6482456 w 8033654"/>
              <a:gd name="connsiteY16-1874" fmla="*/ 6736229 h 7031915"/>
              <a:gd name="connsiteX17-1875" fmla="*/ 6090371 w 8033654"/>
              <a:gd name="connsiteY17-1876" fmla="*/ 7019956 h 7031915"/>
              <a:gd name="connsiteX18-1877" fmla="*/ 5971740 w 8033654"/>
              <a:gd name="connsiteY18-1878" fmla="*/ 7031915 h 7031915"/>
              <a:gd name="connsiteX19-1879" fmla="*/ 5971700 w 8033654"/>
              <a:gd name="connsiteY19-1880" fmla="*/ 7031915 h 7031915"/>
              <a:gd name="connsiteX20-1881" fmla="*/ 2058326 w 8033654"/>
              <a:gd name="connsiteY20-1882" fmla="*/ 7031915 h 7031915"/>
              <a:gd name="connsiteX21-1883" fmla="*/ 2058326 w 8033654"/>
              <a:gd name="connsiteY21-1884" fmla="*/ 7031915 h 7031915"/>
              <a:gd name="connsiteX22-1885" fmla="*/ 2058286 w 8033654"/>
              <a:gd name="connsiteY22-1886" fmla="*/ 7031915 h 7031915"/>
              <a:gd name="connsiteX23-1887" fmla="*/ 1939655 w 8033654"/>
              <a:gd name="connsiteY23-1888" fmla="*/ 7019956 h 7031915"/>
              <a:gd name="connsiteX24-1889" fmla="*/ 1642007 w 8033654"/>
              <a:gd name="connsiteY24-1890" fmla="*/ 6859480 h 7031915"/>
              <a:gd name="connsiteX25-1891" fmla="*/ 1570173 w 8033654"/>
              <a:gd name="connsiteY25-1892" fmla="*/ 6772417 h 7031915"/>
              <a:gd name="connsiteX26-1893" fmla="*/ 1508795 w 8033654"/>
              <a:gd name="connsiteY26-1894" fmla="*/ 6649661 h 7031915"/>
              <a:gd name="connsiteX27-1895" fmla="*/ 1508794 w 8033654"/>
              <a:gd name="connsiteY27-1896" fmla="*/ 6649657 h 7031915"/>
              <a:gd name="connsiteX28-1897" fmla="*/ 115723 w 8033654"/>
              <a:gd name="connsiteY28-1898" fmla="*/ 3863519 h 7031915"/>
              <a:gd name="connsiteX29-1899" fmla="*/ 115722 w 8033654"/>
              <a:gd name="connsiteY29-1900" fmla="*/ 3863518 h 7031915"/>
              <a:gd name="connsiteX30-1901" fmla="*/ 29470 w 8033654"/>
              <a:gd name="connsiteY30-1902" fmla="*/ 3691014 h 7031915"/>
              <a:gd name="connsiteX31-1903" fmla="*/ 11962 w 8033654"/>
              <a:gd name="connsiteY31-1904" fmla="*/ 3634608 h 7031915"/>
              <a:gd name="connsiteX32-1905" fmla="*/ 0 w 8033654"/>
              <a:gd name="connsiteY32-1906" fmla="*/ 3515957 h 7031915"/>
              <a:gd name="connsiteX33-1907" fmla="*/ 11962 w 8033654"/>
              <a:gd name="connsiteY33-1908" fmla="*/ 3397306 h 7031915"/>
              <a:gd name="connsiteX34-1909" fmla="*/ 29470 w 8033654"/>
              <a:gd name="connsiteY34-1910" fmla="*/ 3340901 h 7031915"/>
              <a:gd name="connsiteX35-1911" fmla="*/ 115722 w 8033654"/>
              <a:gd name="connsiteY35-1912" fmla="*/ 3168396 h 7031915"/>
              <a:gd name="connsiteX36-1913" fmla="*/ 115723 w 8033654"/>
              <a:gd name="connsiteY36-1914" fmla="*/ 3168396 h 7031915"/>
              <a:gd name="connsiteX37-1915" fmla="*/ 1508796 w 8033654"/>
              <a:gd name="connsiteY37-1916" fmla="*/ 382255 h 7031915"/>
              <a:gd name="connsiteX38-1917" fmla="*/ 1570174 w 8033654"/>
              <a:gd name="connsiteY38-1918" fmla="*/ 259499 h 7031915"/>
              <a:gd name="connsiteX39-1919" fmla="*/ 1642008 w 8033654"/>
              <a:gd name="connsiteY39-1920" fmla="*/ 172435 h 7031915"/>
              <a:gd name="connsiteX40-1921" fmla="*/ 1939656 w 8033654"/>
              <a:gd name="connsiteY40-1922" fmla="*/ 11959 h 7031915"/>
              <a:gd name="connsiteX41-1923" fmla="*/ 2058287 w 8033654"/>
              <a:gd name="connsiteY41-1924" fmla="*/ 0 h 703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Lst>
            <a:rect l="l" t="t" r="r" b="b"/>
            <a:pathLst>
              <a:path w="8033654" h="7031915">
                <a:moveTo>
                  <a:pt x="2058287" y="0"/>
                </a:moveTo>
                <a:lnTo>
                  <a:pt x="2058326" y="0"/>
                </a:lnTo>
                <a:lnTo>
                  <a:pt x="5971699" y="0"/>
                </a:lnTo>
                <a:lnTo>
                  <a:pt x="5971700" y="0"/>
                </a:lnTo>
                <a:lnTo>
                  <a:pt x="5971740" y="0"/>
                </a:lnTo>
                <a:lnTo>
                  <a:pt x="6090371" y="11959"/>
                </a:lnTo>
                <a:cubicBezTo>
                  <a:pt x="6190975" y="32545"/>
                  <a:pt x="6282232" y="78792"/>
                  <a:pt x="6357004" y="143562"/>
                </a:cubicBezTo>
                <a:lnTo>
                  <a:pt x="6421756" y="209878"/>
                </a:lnTo>
                <a:lnTo>
                  <a:pt x="6426018" y="214243"/>
                </a:lnTo>
                <a:lnTo>
                  <a:pt x="7949332" y="3216682"/>
                </a:lnTo>
                <a:lnTo>
                  <a:pt x="7992299" y="3302616"/>
                </a:lnTo>
                <a:lnTo>
                  <a:pt x="8021693" y="3397306"/>
                </a:lnTo>
                <a:cubicBezTo>
                  <a:pt x="8029535" y="3435632"/>
                  <a:pt x="8033654" y="3475313"/>
                  <a:pt x="8033654" y="3515957"/>
                </a:cubicBezTo>
                <a:cubicBezTo>
                  <a:pt x="8033654" y="3556601"/>
                  <a:pt x="8029535" y="3596283"/>
                  <a:pt x="8021693" y="3634608"/>
                </a:cubicBezTo>
                <a:lnTo>
                  <a:pt x="7992299" y="3729298"/>
                </a:lnTo>
                <a:lnTo>
                  <a:pt x="7949332" y="3815232"/>
                </a:lnTo>
                <a:lnTo>
                  <a:pt x="6482456" y="6736229"/>
                </a:lnTo>
                <a:cubicBezTo>
                  <a:pt x="6399753" y="6880056"/>
                  <a:pt x="6258044" y="6985646"/>
                  <a:pt x="6090371" y="7019956"/>
                </a:cubicBezTo>
                <a:lnTo>
                  <a:pt x="5971740" y="7031915"/>
                </a:lnTo>
                <a:lnTo>
                  <a:pt x="5971700" y="7031915"/>
                </a:lnTo>
                <a:lnTo>
                  <a:pt x="2058326" y="7031915"/>
                </a:lnTo>
                <a:lnTo>
                  <a:pt x="2058326" y="7031915"/>
                </a:lnTo>
                <a:lnTo>
                  <a:pt x="2058286" y="7031915"/>
                </a:lnTo>
                <a:lnTo>
                  <a:pt x="1939655" y="7019956"/>
                </a:lnTo>
                <a:cubicBezTo>
                  <a:pt x="1824680" y="6996429"/>
                  <a:pt x="1721912" y="6939386"/>
                  <a:pt x="1642007" y="6859480"/>
                </a:cubicBezTo>
                <a:lnTo>
                  <a:pt x="1570173" y="6772417"/>
                </a:lnTo>
                <a:lnTo>
                  <a:pt x="1508795" y="6649661"/>
                </a:lnTo>
                <a:cubicBezTo>
                  <a:pt x="1508795" y="6649660"/>
                  <a:pt x="1508794" y="6649658"/>
                  <a:pt x="1508794" y="6649657"/>
                </a:cubicBezTo>
                <a:lnTo>
                  <a:pt x="115723" y="3863519"/>
                </a:lnTo>
                <a:lnTo>
                  <a:pt x="115722" y="3863518"/>
                </a:lnTo>
                <a:lnTo>
                  <a:pt x="29470" y="3691014"/>
                </a:lnTo>
                <a:lnTo>
                  <a:pt x="11962" y="3634608"/>
                </a:lnTo>
                <a:cubicBezTo>
                  <a:pt x="4119" y="3596283"/>
                  <a:pt x="0" y="3556601"/>
                  <a:pt x="0" y="3515957"/>
                </a:cubicBezTo>
                <a:cubicBezTo>
                  <a:pt x="0" y="3475313"/>
                  <a:pt x="4119" y="3435632"/>
                  <a:pt x="11962" y="3397306"/>
                </a:cubicBezTo>
                <a:lnTo>
                  <a:pt x="29470" y="3340901"/>
                </a:lnTo>
                <a:lnTo>
                  <a:pt x="115722" y="3168396"/>
                </a:lnTo>
                <a:lnTo>
                  <a:pt x="115723" y="3168396"/>
                </a:lnTo>
                <a:lnTo>
                  <a:pt x="1508796" y="382255"/>
                </a:lnTo>
                <a:lnTo>
                  <a:pt x="1570174" y="259499"/>
                </a:lnTo>
                <a:lnTo>
                  <a:pt x="1642008" y="172435"/>
                </a:lnTo>
                <a:cubicBezTo>
                  <a:pt x="1721913" y="92530"/>
                  <a:pt x="1824680" y="35486"/>
                  <a:pt x="1939656" y="11959"/>
                </a:cubicBezTo>
                <a:lnTo>
                  <a:pt x="2058287" y="0"/>
                </a:lnTo>
                <a:close/>
              </a:path>
            </a:pathLst>
          </a:custGeom>
          <a:noFill/>
          <a:ln w="12700">
            <a:solidFill>
              <a:schemeClr val="bg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 name="任意多边形: 形状 24"/>
          <p:cNvSpPr/>
          <p:nvPr/>
        </p:nvSpPr>
        <p:spPr>
          <a:xfrm rot="5400000">
            <a:off x="8817839" y="3823066"/>
            <a:ext cx="1826555" cy="1598794"/>
          </a:xfrm>
          <a:custGeom>
            <a:avLst/>
            <a:gdLst>
              <a:gd name="connsiteX0" fmla="*/ 6552162 w 8033654"/>
              <a:gd name="connsiteY0" fmla="*/ 494730 h 7031915"/>
              <a:gd name="connsiteX1" fmla="*/ 6555365 w 8033654"/>
              <a:gd name="connsiteY1" fmla="*/ 531027 h 7031915"/>
              <a:gd name="connsiteX2" fmla="*/ 6556798 w 8033654"/>
              <a:gd name="connsiteY2" fmla="*/ 533489 h 7031915"/>
              <a:gd name="connsiteX3" fmla="*/ 6555247 w 8033654"/>
              <a:gd name="connsiteY3" fmla="*/ 510071 h 7031915"/>
              <a:gd name="connsiteX4" fmla="*/ 6529086 w 8033654"/>
              <a:gd name="connsiteY4" fmla="*/ 402424 h 7031915"/>
              <a:gd name="connsiteX5" fmla="*/ 6546753 w 8033654"/>
              <a:gd name="connsiteY5" fmla="*/ 467828 h 7031915"/>
              <a:gd name="connsiteX6" fmla="*/ 6540064 w 8033654"/>
              <a:gd name="connsiteY6" fmla="*/ 434562 h 7031915"/>
              <a:gd name="connsiteX7" fmla="*/ 6482461 w 8033654"/>
              <a:gd name="connsiteY7" fmla="*/ 295697 h 7031915"/>
              <a:gd name="connsiteX8" fmla="*/ 6520430 w 8033654"/>
              <a:gd name="connsiteY8" fmla="*/ 377086 h 7031915"/>
              <a:gd name="connsiteX9" fmla="*/ 6515577 w 8033654"/>
              <a:gd name="connsiteY9" fmla="*/ 362878 h 7031915"/>
              <a:gd name="connsiteX10" fmla="*/ 2058287 w 8033654"/>
              <a:gd name="connsiteY10" fmla="*/ 0 h 7031915"/>
              <a:gd name="connsiteX11" fmla="*/ 2058326 w 8033654"/>
              <a:gd name="connsiteY11" fmla="*/ 0 h 7031915"/>
              <a:gd name="connsiteX12" fmla="*/ 5971699 w 8033654"/>
              <a:gd name="connsiteY12" fmla="*/ 0 h 7031915"/>
              <a:gd name="connsiteX13" fmla="*/ 5971700 w 8033654"/>
              <a:gd name="connsiteY13" fmla="*/ 0 h 7031915"/>
              <a:gd name="connsiteX14" fmla="*/ 5971740 w 8033654"/>
              <a:gd name="connsiteY14" fmla="*/ 0 h 7031915"/>
              <a:gd name="connsiteX15" fmla="*/ 6090371 w 8033654"/>
              <a:gd name="connsiteY15" fmla="*/ 11959 h 7031915"/>
              <a:gd name="connsiteX16" fmla="*/ 6357004 w 8033654"/>
              <a:gd name="connsiteY16" fmla="*/ 143562 h 7031915"/>
              <a:gd name="connsiteX17" fmla="*/ 6421756 w 8033654"/>
              <a:gd name="connsiteY17" fmla="*/ 209878 h 7031915"/>
              <a:gd name="connsiteX18" fmla="*/ 6426018 w 8033654"/>
              <a:gd name="connsiteY18" fmla="*/ 214243 h 7031915"/>
              <a:gd name="connsiteX19" fmla="*/ 6463356 w 8033654"/>
              <a:gd name="connsiteY19" fmla="*/ 268125 h 7031915"/>
              <a:gd name="connsiteX20" fmla="*/ 6480094 w 8033654"/>
              <a:gd name="connsiteY20" fmla="*/ 292278 h 7031915"/>
              <a:gd name="connsiteX21" fmla="*/ 6490605 w 8033654"/>
              <a:gd name="connsiteY21" fmla="*/ 298322 h 7031915"/>
              <a:gd name="connsiteX22" fmla="*/ 7949332 w 8033654"/>
              <a:gd name="connsiteY22" fmla="*/ 3216682 h 7031915"/>
              <a:gd name="connsiteX23" fmla="*/ 7992299 w 8033654"/>
              <a:gd name="connsiteY23" fmla="*/ 3302616 h 7031915"/>
              <a:gd name="connsiteX24" fmla="*/ 8021693 w 8033654"/>
              <a:gd name="connsiteY24" fmla="*/ 3397306 h 7031915"/>
              <a:gd name="connsiteX25" fmla="*/ 8033654 w 8033654"/>
              <a:gd name="connsiteY25" fmla="*/ 3515957 h 7031915"/>
              <a:gd name="connsiteX26" fmla="*/ 8021693 w 8033654"/>
              <a:gd name="connsiteY26" fmla="*/ 3634608 h 7031915"/>
              <a:gd name="connsiteX27" fmla="*/ 7992299 w 8033654"/>
              <a:gd name="connsiteY27" fmla="*/ 3729298 h 7031915"/>
              <a:gd name="connsiteX28" fmla="*/ 7949332 w 8033654"/>
              <a:gd name="connsiteY28" fmla="*/ 3815232 h 7031915"/>
              <a:gd name="connsiteX29" fmla="*/ 6535055 w 8033654"/>
              <a:gd name="connsiteY29" fmla="*/ 6638796 h 7031915"/>
              <a:gd name="connsiteX30" fmla="*/ 6524461 w 8033654"/>
              <a:gd name="connsiteY30" fmla="*/ 6646190 h 7031915"/>
              <a:gd name="connsiteX31" fmla="*/ 6482456 w 8033654"/>
              <a:gd name="connsiteY31" fmla="*/ 6736229 h 7031915"/>
              <a:gd name="connsiteX32" fmla="*/ 6090371 w 8033654"/>
              <a:gd name="connsiteY32" fmla="*/ 7019956 h 7031915"/>
              <a:gd name="connsiteX33" fmla="*/ 5971740 w 8033654"/>
              <a:gd name="connsiteY33" fmla="*/ 7031915 h 7031915"/>
              <a:gd name="connsiteX34" fmla="*/ 5971700 w 8033654"/>
              <a:gd name="connsiteY34" fmla="*/ 7031915 h 7031915"/>
              <a:gd name="connsiteX35" fmla="*/ 2058326 w 8033654"/>
              <a:gd name="connsiteY35" fmla="*/ 7031915 h 7031915"/>
              <a:gd name="connsiteX36" fmla="*/ 2176958 w 8033654"/>
              <a:gd name="connsiteY36" fmla="*/ 7019956 h 7031915"/>
              <a:gd name="connsiteX37" fmla="*/ 2363588 w 8033654"/>
              <a:gd name="connsiteY37" fmla="*/ 6946684 h 7031915"/>
              <a:gd name="connsiteX38" fmla="*/ 2418335 w 8033654"/>
              <a:gd name="connsiteY38" fmla="*/ 6906767 h 7031915"/>
              <a:gd name="connsiteX39" fmla="*/ 2418334 w 8033654"/>
              <a:gd name="connsiteY39" fmla="*/ 6906767 h 7031915"/>
              <a:gd name="connsiteX40" fmla="*/ 2363588 w 8033654"/>
              <a:gd name="connsiteY40" fmla="*/ 6946684 h 7031915"/>
              <a:gd name="connsiteX41" fmla="*/ 2176957 w 8033654"/>
              <a:gd name="connsiteY41" fmla="*/ 7019956 h 7031915"/>
              <a:gd name="connsiteX42" fmla="*/ 2058326 w 8033654"/>
              <a:gd name="connsiteY42" fmla="*/ 7031915 h 7031915"/>
              <a:gd name="connsiteX43" fmla="*/ 2058286 w 8033654"/>
              <a:gd name="connsiteY43" fmla="*/ 7031915 h 7031915"/>
              <a:gd name="connsiteX44" fmla="*/ 1939655 w 8033654"/>
              <a:gd name="connsiteY44" fmla="*/ 7019956 h 7031915"/>
              <a:gd name="connsiteX45" fmla="*/ 1642007 w 8033654"/>
              <a:gd name="connsiteY45" fmla="*/ 6859480 h 7031915"/>
              <a:gd name="connsiteX46" fmla="*/ 1570173 w 8033654"/>
              <a:gd name="connsiteY46" fmla="*/ 6772417 h 7031915"/>
              <a:gd name="connsiteX47" fmla="*/ 1508795 w 8033654"/>
              <a:gd name="connsiteY47" fmla="*/ 6649661 h 7031915"/>
              <a:gd name="connsiteX48" fmla="*/ 1508794 w 8033654"/>
              <a:gd name="connsiteY48" fmla="*/ 6649657 h 7031915"/>
              <a:gd name="connsiteX49" fmla="*/ 115723 w 8033654"/>
              <a:gd name="connsiteY49" fmla="*/ 3863519 h 7031915"/>
              <a:gd name="connsiteX50" fmla="*/ 115722 w 8033654"/>
              <a:gd name="connsiteY50" fmla="*/ 3863518 h 7031915"/>
              <a:gd name="connsiteX51" fmla="*/ 29470 w 8033654"/>
              <a:gd name="connsiteY51" fmla="*/ 3691014 h 7031915"/>
              <a:gd name="connsiteX52" fmla="*/ 11962 w 8033654"/>
              <a:gd name="connsiteY52" fmla="*/ 3634608 h 7031915"/>
              <a:gd name="connsiteX53" fmla="*/ 0 w 8033654"/>
              <a:gd name="connsiteY53" fmla="*/ 3515957 h 7031915"/>
              <a:gd name="connsiteX54" fmla="*/ 11962 w 8033654"/>
              <a:gd name="connsiteY54" fmla="*/ 3397306 h 7031915"/>
              <a:gd name="connsiteX55" fmla="*/ 29470 w 8033654"/>
              <a:gd name="connsiteY55" fmla="*/ 3340901 h 7031915"/>
              <a:gd name="connsiteX56" fmla="*/ 115722 w 8033654"/>
              <a:gd name="connsiteY56" fmla="*/ 3168396 h 7031915"/>
              <a:gd name="connsiteX57" fmla="*/ 115723 w 8033654"/>
              <a:gd name="connsiteY57" fmla="*/ 3168396 h 7031915"/>
              <a:gd name="connsiteX58" fmla="*/ 1508796 w 8033654"/>
              <a:gd name="connsiteY58" fmla="*/ 382255 h 7031915"/>
              <a:gd name="connsiteX59" fmla="*/ 1570174 w 8033654"/>
              <a:gd name="connsiteY59" fmla="*/ 259499 h 7031915"/>
              <a:gd name="connsiteX60" fmla="*/ 1642008 w 8033654"/>
              <a:gd name="connsiteY60" fmla="*/ 172435 h 7031915"/>
              <a:gd name="connsiteX61" fmla="*/ 1939656 w 8033654"/>
              <a:gd name="connsiteY61" fmla="*/ 11959 h 7031915"/>
              <a:gd name="connsiteX0-1" fmla="*/ 6552162 w 8033654"/>
              <a:gd name="connsiteY0-2" fmla="*/ 494730 h 7031915"/>
              <a:gd name="connsiteX1-3" fmla="*/ 6555365 w 8033654"/>
              <a:gd name="connsiteY1-4" fmla="*/ 531027 h 7031915"/>
              <a:gd name="connsiteX2-5" fmla="*/ 6556798 w 8033654"/>
              <a:gd name="connsiteY2-6" fmla="*/ 533489 h 7031915"/>
              <a:gd name="connsiteX3-7" fmla="*/ 6555247 w 8033654"/>
              <a:gd name="connsiteY3-8" fmla="*/ 510071 h 7031915"/>
              <a:gd name="connsiteX4-9" fmla="*/ 6552162 w 8033654"/>
              <a:gd name="connsiteY4-10" fmla="*/ 494730 h 7031915"/>
              <a:gd name="connsiteX5-11" fmla="*/ 6529086 w 8033654"/>
              <a:gd name="connsiteY5-12" fmla="*/ 402424 h 7031915"/>
              <a:gd name="connsiteX6-13" fmla="*/ 6546753 w 8033654"/>
              <a:gd name="connsiteY6-14" fmla="*/ 467828 h 7031915"/>
              <a:gd name="connsiteX7-15" fmla="*/ 6540064 w 8033654"/>
              <a:gd name="connsiteY7-16" fmla="*/ 434562 h 7031915"/>
              <a:gd name="connsiteX8-17" fmla="*/ 6529086 w 8033654"/>
              <a:gd name="connsiteY8-18" fmla="*/ 402424 h 7031915"/>
              <a:gd name="connsiteX9-19" fmla="*/ 6482461 w 8033654"/>
              <a:gd name="connsiteY9-20" fmla="*/ 295697 h 7031915"/>
              <a:gd name="connsiteX10-21" fmla="*/ 6520430 w 8033654"/>
              <a:gd name="connsiteY10-22" fmla="*/ 377086 h 7031915"/>
              <a:gd name="connsiteX11-23" fmla="*/ 6515577 w 8033654"/>
              <a:gd name="connsiteY11-24" fmla="*/ 362878 h 7031915"/>
              <a:gd name="connsiteX12-25" fmla="*/ 6482461 w 8033654"/>
              <a:gd name="connsiteY12-26" fmla="*/ 295697 h 7031915"/>
              <a:gd name="connsiteX13-27" fmla="*/ 2058287 w 8033654"/>
              <a:gd name="connsiteY13-28" fmla="*/ 0 h 7031915"/>
              <a:gd name="connsiteX14-29" fmla="*/ 2058326 w 8033654"/>
              <a:gd name="connsiteY14-30" fmla="*/ 0 h 7031915"/>
              <a:gd name="connsiteX15-31" fmla="*/ 5971699 w 8033654"/>
              <a:gd name="connsiteY15-32" fmla="*/ 0 h 7031915"/>
              <a:gd name="connsiteX16-33" fmla="*/ 5971700 w 8033654"/>
              <a:gd name="connsiteY16-34" fmla="*/ 0 h 7031915"/>
              <a:gd name="connsiteX17-35" fmla="*/ 5971740 w 8033654"/>
              <a:gd name="connsiteY17-36" fmla="*/ 0 h 7031915"/>
              <a:gd name="connsiteX18-37" fmla="*/ 6090371 w 8033654"/>
              <a:gd name="connsiteY18-38" fmla="*/ 11959 h 7031915"/>
              <a:gd name="connsiteX19-39" fmla="*/ 6357004 w 8033654"/>
              <a:gd name="connsiteY19-40" fmla="*/ 143562 h 7031915"/>
              <a:gd name="connsiteX20-41" fmla="*/ 6421756 w 8033654"/>
              <a:gd name="connsiteY20-42" fmla="*/ 209878 h 7031915"/>
              <a:gd name="connsiteX21-43" fmla="*/ 6426018 w 8033654"/>
              <a:gd name="connsiteY21-44" fmla="*/ 214243 h 7031915"/>
              <a:gd name="connsiteX22-45" fmla="*/ 6463356 w 8033654"/>
              <a:gd name="connsiteY22-46" fmla="*/ 268125 h 7031915"/>
              <a:gd name="connsiteX23-47" fmla="*/ 6480094 w 8033654"/>
              <a:gd name="connsiteY23-48" fmla="*/ 292278 h 7031915"/>
              <a:gd name="connsiteX24-49" fmla="*/ 6490605 w 8033654"/>
              <a:gd name="connsiteY24-50" fmla="*/ 298322 h 7031915"/>
              <a:gd name="connsiteX25-51" fmla="*/ 7949332 w 8033654"/>
              <a:gd name="connsiteY25-52" fmla="*/ 3216682 h 7031915"/>
              <a:gd name="connsiteX26-53" fmla="*/ 7992299 w 8033654"/>
              <a:gd name="connsiteY26-54" fmla="*/ 3302616 h 7031915"/>
              <a:gd name="connsiteX27-55" fmla="*/ 8021693 w 8033654"/>
              <a:gd name="connsiteY27-56" fmla="*/ 3397306 h 7031915"/>
              <a:gd name="connsiteX28-57" fmla="*/ 8033654 w 8033654"/>
              <a:gd name="connsiteY28-58" fmla="*/ 3515957 h 7031915"/>
              <a:gd name="connsiteX29-59" fmla="*/ 8021693 w 8033654"/>
              <a:gd name="connsiteY29-60" fmla="*/ 3634608 h 7031915"/>
              <a:gd name="connsiteX30-61" fmla="*/ 7992299 w 8033654"/>
              <a:gd name="connsiteY30-62" fmla="*/ 3729298 h 7031915"/>
              <a:gd name="connsiteX31-63" fmla="*/ 7949332 w 8033654"/>
              <a:gd name="connsiteY31-64" fmla="*/ 3815232 h 7031915"/>
              <a:gd name="connsiteX32-65" fmla="*/ 6535055 w 8033654"/>
              <a:gd name="connsiteY32-66" fmla="*/ 6638796 h 7031915"/>
              <a:gd name="connsiteX33-67" fmla="*/ 6524461 w 8033654"/>
              <a:gd name="connsiteY33-68" fmla="*/ 6646190 h 7031915"/>
              <a:gd name="connsiteX34-69" fmla="*/ 6482456 w 8033654"/>
              <a:gd name="connsiteY34-70" fmla="*/ 6736229 h 7031915"/>
              <a:gd name="connsiteX35-71" fmla="*/ 6090371 w 8033654"/>
              <a:gd name="connsiteY35-72" fmla="*/ 7019956 h 7031915"/>
              <a:gd name="connsiteX36-73" fmla="*/ 5971740 w 8033654"/>
              <a:gd name="connsiteY36-74" fmla="*/ 7031915 h 7031915"/>
              <a:gd name="connsiteX37-75" fmla="*/ 5971700 w 8033654"/>
              <a:gd name="connsiteY37-76" fmla="*/ 7031915 h 7031915"/>
              <a:gd name="connsiteX38-77" fmla="*/ 2058326 w 8033654"/>
              <a:gd name="connsiteY38-78" fmla="*/ 7031915 h 7031915"/>
              <a:gd name="connsiteX39-79" fmla="*/ 2176958 w 8033654"/>
              <a:gd name="connsiteY39-80" fmla="*/ 7019956 h 7031915"/>
              <a:gd name="connsiteX40-81" fmla="*/ 2363588 w 8033654"/>
              <a:gd name="connsiteY40-82" fmla="*/ 6946684 h 7031915"/>
              <a:gd name="connsiteX41-83" fmla="*/ 2418335 w 8033654"/>
              <a:gd name="connsiteY41-84" fmla="*/ 6906767 h 7031915"/>
              <a:gd name="connsiteX42-85" fmla="*/ 2418334 w 8033654"/>
              <a:gd name="connsiteY42-86" fmla="*/ 6906767 h 7031915"/>
              <a:gd name="connsiteX43-87" fmla="*/ 2176957 w 8033654"/>
              <a:gd name="connsiteY43-88" fmla="*/ 7019956 h 7031915"/>
              <a:gd name="connsiteX44-89" fmla="*/ 2058326 w 8033654"/>
              <a:gd name="connsiteY44-90" fmla="*/ 7031915 h 7031915"/>
              <a:gd name="connsiteX45-91" fmla="*/ 2058286 w 8033654"/>
              <a:gd name="connsiteY45-92" fmla="*/ 7031915 h 7031915"/>
              <a:gd name="connsiteX46-93" fmla="*/ 1939655 w 8033654"/>
              <a:gd name="connsiteY46-94" fmla="*/ 7019956 h 7031915"/>
              <a:gd name="connsiteX47-95" fmla="*/ 1642007 w 8033654"/>
              <a:gd name="connsiteY47-96" fmla="*/ 6859480 h 7031915"/>
              <a:gd name="connsiteX48-97" fmla="*/ 1570173 w 8033654"/>
              <a:gd name="connsiteY48-98" fmla="*/ 6772417 h 7031915"/>
              <a:gd name="connsiteX49-99" fmla="*/ 1508795 w 8033654"/>
              <a:gd name="connsiteY49-100" fmla="*/ 6649661 h 7031915"/>
              <a:gd name="connsiteX50-101" fmla="*/ 1508794 w 8033654"/>
              <a:gd name="connsiteY50-102" fmla="*/ 6649657 h 7031915"/>
              <a:gd name="connsiteX51-103" fmla="*/ 115723 w 8033654"/>
              <a:gd name="connsiteY51-104" fmla="*/ 3863519 h 7031915"/>
              <a:gd name="connsiteX52-105" fmla="*/ 115722 w 8033654"/>
              <a:gd name="connsiteY52-106" fmla="*/ 3863518 h 7031915"/>
              <a:gd name="connsiteX53-107" fmla="*/ 29470 w 8033654"/>
              <a:gd name="connsiteY53-108" fmla="*/ 3691014 h 7031915"/>
              <a:gd name="connsiteX54-109" fmla="*/ 11962 w 8033654"/>
              <a:gd name="connsiteY54-110" fmla="*/ 3634608 h 7031915"/>
              <a:gd name="connsiteX55-111" fmla="*/ 0 w 8033654"/>
              <a:gd name="connsiteY55-112" fmla="*/ 3515957 h 7031915"/>
              <a:gd name="connsiteX56-113" fmla="*/ 11962 w 8033654"/>
              <a:gd name="connsiteY56-114" fmla="*/ 3397306 h 7031915"/>
              <a:gd name="connsiteX57-115" fmla="*/ 29470 w 8033654"/>
              <a:gd name="connsiteY57-116" fmla="*/ 3340901 h 7031915"/>
              <a:gd name="connsiteX58-117" fmla="*/ 115722 w 8033654"/>
              <a:gd name="connsiteY58-118" fmla="*/ 3168396 h 7031915"/>
              <a:gd name="connsiteX59-119" fmla="*/ 115723 w 8033654"/>
              <a:gd name="connsiteY59-120" fmla="*/ 3168396 h 7031915"/>
              <a:gd name="connsiteX60-121" fmla="*/ 1508796 w 8033654"/>
              <a:gd name="connsiteY60-122" fmla="*/ 382255 h 7031915"/>
              <a:gd name="connsiteX61-123" fmla="*/ 1570174 w 8033654"/>
              <a:gd name="connsiteY61-124" fmla="*/ 259499 h 7031915"/>
              <a:gd name="connsiteX62" fmla="*/ 1642008 w 8033654"/>
              <a:gd name="connsiteY62" fmla="*/ 172435 h 7031915"/>
              <a:gd name="connsiteX63" fmla="*/ 1939656 w 8033654"/>
              <a:gd name="connsiteY63" fmla="*/ 11959 h 7031915"/>
              <a:gd name="connsiteX64" fmla="*/ 2058287 w 8033654"/>
              <a:gd name="connsiteY64" fmla="*/ 0 h 7031915"/>
              <a:gd name="connsiteX0-125" fmla="*/ 6552162 w 8033654"/>
              <a:gd name="connsiteY0-126" fmla="*/ 494730 h 7031915"/>
              <a:gd name="connsiteX1-127" fmla="*/ 6555365 w 8033654"/>
              <a:gd name="connsiteY1-128" fmla="*/ 531027 h 7031915"/>
              <a:gd name="connsiteX2-129" fmla="*/ 6556798 w 8033654"/>
              <a:gd name="connsiteY2-130" fmla="*/ 533489 h 7031915"/>
              <a:gd name="connsiteX3-131" fmla="*/ 6555247 w 8033654"/>
              <a:gd name="connsiteY3-132" fmla="*/ 510071 h 7031915"/>
              <a:gd name="connsiteX4-133" fmla="*/ 6552162 w 8033654"/>
              <a:gd name="connsiteY4-134" fmla="*/ 494730 h 7031915"/>
              <a:gd name="connsiteX5-135" fmla="*/ 6529086 w 8033654"/>
              <a:gd name="connsiteY5-136" fmla="*/ 402424 h 7031915"/>
              <a:gd name="connsiteX6-137" fmla="*/ 6546753 w 8033654"/>
              <a:gd name="connsiteY6-138" fmla="*/ 467828 h 7031915"/>
              <a:gd name="connsiteX7-139" fmla="*/ 6540064 w 8033654"/>
              <a:gd name="connsiteY7-140" fmla="*/ 434562 h 7031915"/>
              <a:gd name="connsiteX8-141" fmla="*/ 6529086 w 8033654"/>
              <a:gd name="connsiteY8-142" fmla="*/ 402424 h 7031915"/>
              <a:gd name="connsiteX9-143" fmla="*/ 6482461 w 8033654"/>
              <a:gd name="connsiteY9-144" fmla="*/ 295697 h 7031915"/>
              <a:gd name="connsiteX10-145" fmla="*/ 6520430 w 8033654"/>
              <a:gd name="connsiteY10-146" fmla="*/ 377086 h 7031915"/>
              <a:gd name="connsiteX11-147" fmla="*/ 6515577 w 8033654"/>
              <a:gd name="connsiteY11-148" fmla="*/ 362878 h 7031915"/>
              <a:gd name="connsiteX12-149" fmla="*/ 6482461 w 8033654"/>
              <a:gd name="connsiteY12-150" fmla="*/ 295697 h 7031915"/>
              <a:gd name="connsiteX13-151" fmla="*/ 2058287 w 8033654"/>
              <a:gd name="connsiteY13-152" fmla="*/ 0 h 7031915"/>
              <a:gd name="connsiteX14-153" fmla="*/ 2058326 w 8033654"/>
              <a:gd name="connsiteY14-154" fmla="*/ 0 h 7031915"/>
              <a:gd name="connsiteX15-155" fmla="*/ 5971699 w 8033654"/>
              <a:gd name="connsiteY15-156" fmla="*/ 0 h 7031915"/>
              <a:gd name="connsiteX16-157" fmla="*/ 5971700 w 8033654"/>
              <a:gd name="connsiteY16-158" fmla="*/ 0 h 7031915"/>
              <a:gd name="connsiteX17-159" fmla="*/ 5971740 w 8033654"/>
              <a:gd name="connsiteY17-160" fmla="*/ 0 h 7031915"/>
              <a:gd name="connsiteX18-161" fmla="*/ 6090371 w 8033654"/>
              <a:gd name="connsiteY18-162" fmla="*/ 11959 h 7031915"/>
              <a:gd name="connsiteX19-163" fmla="*/ 6357004 w 8033654"/>
              <a:gd name="connsiteY19-164" fmla="*/ 143562 h 7031915"/>
              <a:gd name="connsiteX20-165" fmla="*/ 6421756 w 8033654"/>
              <a:gd name="connsiteY20-166" fmla="*/ 209878 h 7031915"/>
              <a:gd name="connsiteX21-167" fmla="*/ 6426018 w 8033654"/>
              <a:gd name="connsiteY21-168" fmla="*/ 214243 h 7031915"/>
              <a:gd name="connsiteX22-169" fmla="*/ 6463356 w 8033654"/>
              <a:gd name="connsiteY22-170" fmla="*/ 268125 h 7031915"/>
              <a:gd name="connsiteX23-171" fmla="*/ 6480094 w 8033654"/>
              <a:gd name="connsiteY23-172" fmla="*/ 292278 h 7031915"/>
              <a:gd name="connsiteX24-173" fmla="*/ 6490605 w 8033654"/>
              <a:gd name="connsiteY24-174" fmla="*/ 298322 h 7031915"/>
              <a:gd name="connsiteX25-175" fmla="*/ 7949332 w 8033654"/>
              <a:gd name="connsiteY25-176" fmla="*/ 3216682 h 7031915"/>
              <a:gd name="connsiteX26-177" fmla="*/ 7992299 w 8033654"/>
              <a:gd name="connsiteY26-178" fmla="*/ 3302616 h 7031915"/>
              <a:gd name="connsiteX27-179" fmla="*/ 8021693 w 8033654"/>
              <a:gd name="connsiteY27-180" fmla="*/ 3397306 h 7031915"/>
              <a:gd name="connsiteX28-181" fmla="*/ 8033654 w 8033654"/>
              <a:gd name="connsiteY28-182" fmla="*/ 3515957 h 7031915"/>
              <a:gd name="connsiteX29-183" fmla="*/ 8021693 w 8033654"/>
              <a:gd name="connsiteY29-184" fmla="*/ 3634608 h 7031915"/>
              <a:gd name="connsiteX30-185" fmla="*/ 7992299 w 8033654"/>
              <a:gd name="connsiteY30-186" fmla="*/ 3729298 h 7031915"/>
              <a:gd name="connsiteX31-187" fmla="*/ 7949332 w 8033654"/>
              <a:gd name="connsiteY31-188" fmla="*/ 3815232 h 7031915"/>
              <a:gd name="connsiteX32-189" fmla="*/ 6535055 w 8033654"/>
              <a:gd name="connsiteY32-190" fmla="*/ 6638796 h 7031915"/>
              <a:gd name="connsiteX33-191" fmla="*/ 6524461 w 8033654"/>
              <a:gd name="connsiteY33-192" fmla="*/ 6646190 h 7031915"/>
              <a:gd name="connsiteX34-193" fmla="*/ 6482456 w 8033654"/>
              <a:gd name="connsiteY34-194" fmla="*/ 6736229 h 7031915"/>
              <a:gd name="connsiteX35-195" fmla="*/ 6090371 w 8033654"/>
              <a:gd name="connsiteY35-196" fmla="*/ 7019956 h 7031915"/>
              <a:gd name="connsiteX36-197" fmla="*/ 5971740 w 8033654"/>
              <a:gd name="connsiteY36-198" fmla="*/ 7031915 h 7031915"/>
              <a:gd name="connsiteX37-199" fmla="*/ 5971700 w 8033654"/>
              <a:gd name="connsiteY37-200" fmla="*/ 7031915 h 7031915"/>
              <a:gd name="connsiteX38-201" fmla="*/ 2058326 w 8033654"/>
              <a:gd name="connsiteY38-202" fmla="*/ 7031915 h 7031915"/>
              <a:gd name="connsiteX39-203" fmla="*/ 2176958 w 8033654"/>
              <a:gd name="connsiteY39-204" fmla="*/ 7019956 h 7031915"/>
              <a:gd name="connsiteX40-205" fmla="*/ 2363588 w 8033654"/>
              <a:gd name="connsiteY40-206" fmla="*/ 6946684 h 7031915"/>
              <a:gd name="connsiteX41-207" fmla="*/ 2418335 w 8033654"/>
              <a:gd name="connsiteY41-208" fmla="*/ 6906767 h 7031915"/>
              <a:gd name="connsiteX42-209" fmla="*/ 2176957 w 8033654"/>
              <a:gd name="connsiteY42-210" fmla="*/ 7019956 h 7031915"/>
              <a:gd name="connsiteX43-211" fmla="*/ 2058326 w 8033654"/>
              <a:gd name="connsiteY43-212" fmla="*/ 7031915 h 7031915"/>
              <a:gd name="connsiteX44-213" fmla="*/ 2058286 w 8033654"/>
              <a:gd name="connsiteY44-214" fmla="*/ 7031915 h 7031915"/>
              <a:gd name="connsiteX45-215" fmla="*/ 1939655 w 8033654"/>
              <a:gd name="connsiteY45-216" fmla="*/ 7019956 h 7031915"/>
              <a:gd name="connsiteX46-217" fmla="*/ 1642007 w 8033654"/>
              <a:gd name="connsiteY46-218" fmla="*/ 6859480 h 7031915"/>
              <a:gd name="connsiteX47-219" fmla="*/ 1570173 w 8033654"/>
              <a:gd name="connsiteY47-220" fmla="*/ 6772417 h 7031915"/>
              <a:gd name="connsiteX48-221" fmla="*/ 1508795 w 8033654"/>
              <a:gd name="connsiteY48-222" fmla="*/ 6649661 h 7031915"/>
              <a:gd name="connsiteX49-223" fmla="*/ 1508794 w 8033654"/>
              <a:gd name="connsiteY49-224" fmla="*/ 6649657 h 7031915"/>
              <a:gd name="connsiteX50-225" fmla="*/ 115723 w 8033654"/>
              <a:gd name="connsiteY50-226" fmla="*/ 3863519 h 7031915"/>
              <a:gd name="connsiteX51-227" fmla="*/ 115722 w 8033654"/>
              <a:gd name="connsiteY51-228" fmla="*/ 3863518 h 7031915"/>
              <a:gd name="connsiteX52-229" fmla="*/ 29470 w 8033654"/>
              <a:gd name="connsiteY52-230" fmla="*/ 3691014 h 7031915"/>
              <a:gd name="connsiteX53-231" fmla="*/ 11962 w 8033654"/>
              <a:gd name="connsiteY53-232" fmla="*/ 3634608 h 7031915"/>
              <a:gd name="connsiteX54-233" fmla="*/ 0 w 8033654"/>
              <a:gd name="connsiteY54-234" fmla="*/ 3515957 h 7031915"/>
              <a:gd name="connsiteX55-235" fmla="*/ 11962 w 8033654"/>
              <a:gd name="connsiteY55-236" fmla="*/ 3397306 h 7031915"/>
              <a:gd name="connsiteX56-237" fmla="*/ 29470 w 8033654"/>
              <a:gd name="connsiteY56-238" fmla="*/ 3340901 h 7031915"/>
              <a:gd name="connsiteX57-239" fmla="*/ 115722 w 8033654"/>
              <a:gd name="connsiteY57-240" fmla="*/ 3168396 h 7031915"/>
              <a:gd name="connsiteX58-241" fmla="*/ 115723 w 8033654"/>
              <a:gd name="connsiteY58-242" fmla="*/ 3168396 h 7031915"/>
              <a:gd name="connsiteX59-243" fmla="*/ 1508796 w 8033654"/>
              <a:gd name="connsiteY59-244" fmla="*/ 382255 h 7031915"/>
              <a:gd name="connsiteX60-245" fmla="*/ 1570174 w 8033654"/>
              <a:gd name="connsiteY60-246" fmla="*/ 259499 h 7031915"/>
              <a:gd name="connsiteX61-247" fmla="*/ 1642008 w 8033654"/>
              <a:gd name="connsiteY61-248" fmla="*/ 172435 h 7031915"/>
              <a:gd name="connsiteX62-249" fmla="*/ 1939656 w 8033654"/>
              <a:gd name="connsiteY62-250" fmla="*/ 11959 h 7031915"/>
              <a:gd name="connsiteX63-251" fmla="*/ 2058287 w 8033654"/>
              <a:gd name="connsiteY63-252" fmla="*/ 0 h 7031915"/>
              <a:gd name="connsiteX0-253" fmla="*/ 6552162 w 8033654"/>
              <a:gd name="connsiteY0-254" fmla="*/ 494730 h 7031915"/>
              <a:gd name="connsiteX1-255" fmla="*/ 6555365 w 8033654"/>
              <a:gd name="connsiteY1-256" fmla="*/ 531027 h 7031915"/>
              <a:gd name="connsiteX2-257" fmla="*/ 6556798 w 8033654"/>
              <a:gd name="connsiteY2-258" fmla="*/ 533489 h 7031915"/>
              <a:gd name="connsiteX3-259" fmla="*/ 6555247 w 8033654"/>
              <a:gd name="connsiteY3-260" fmla="*/ 510071 h 7031915"/>
              <a:gd name="connsiteX4-261" fmla="*/ 6552162 w 8033654"/>
              <a:gd name="connsiteY4-262" fmla="*/ 494730 h 7031915"/>
              <a:gd name="connsiteX5-263" fmla="*/ 6529086 w 8033654"/>
              <a:gd name="connsiteY5-264" fmla="*/ 402424 h 7031915"/>
              <a:gd name="connsiteX6-265" fmla="*/ 6546753 w 8033654"/>
              <a:gd name="connsiteY6-266" fmla="*/ 467828 h 7031915"/>
              <a:gd name="connsiteX7-267" fmla="*/ 6540064 w 8033654"/>
              <a:gd name="connsiteY7-268" fmla="*/ 434562 h 7031915"/>
              <a:gd name="connsiteX8-269" fmla="*/ 6529086 w 8033654"/>
              <a:gd name="connsiteY8-270" fmla="*/ 402424 h 7031915"/>
              <a:gd name="connsiteX9-271" fmla="*/ 6482461 w 8033654"/>
              <a:gd name="connsiteY9-272" fmla="*/ 295697 h 7031915"/>
              <a:gd name="connsiteX10-273" fmla="*/ 6520430 w 8033654"/>
              <a:gd name="connsiteY10-274" fmla="*/ 377086 h 7031915"/>
              <a:gd name="connsiteX11-275" fmla="*/ 6515577 w 8033654"/>
              <a:gd name="connsiteY11-276" fmla="*/ 362878 h 7031915"/>
              <a:gd name="connsiteX12-277" fmla="*/ 6482461 w 8033654"/>
              <a:gd name="connsiteY12-278" fmla="*/ 295697 h 7031915"/>
              <a:gd name="connsiteX13-279" fmla="*/ 2058287 w 8033654"/>
              <a:gd name="connsiteY13-280" fmla="*/ 0 h 7031915"/>
              <a:gd name="connsiteX14-281" fmla="*/ 2058326 w 8033654"/>
              <a:gd name="connsiteY14-282" fmla="*/ 0 h 7031915"/>
              <a:gd name="connsiteX15-283" fmla="*/ 5971699 w 8033654"/>
              <a:gd name="connsiteY15-284" fmla="*/ 0 h 7031915"/>
              <a:gd name="connsiteX16-285" fmla="*/ 5971700 w 8033654"/>
              <a:gd name="connsiteY16-286" fmla="*/ 0 h 7031915"/>
              <a:gd name="connsiteX17-287" fmla="*/ 5971740 w 8033654"/>
              <a:gd name="connsiteY17-288" fmla="*/ 0 h 7031915"/>
              <a:gd name="connsiteX18-289" fmla="*/ 6090371 w 8033654"/>
              <a:gd name="connsiteY18-290" fmla="*/ 11959 h 7031915"/>
              <a:gd name="connsiteX19-291" fmla="*/ 6357004 w 8033654"/>
              <a:gd name="connsiteY19-292" fmla="*/ 143562 h 7031915"/>
              <a:gd name="connsiteX20-293" fmla="*/ 6421756 w 8033654"/>
              <a:gd name="connsiteY20-294" fmla="*/ 209878 h 7031915"/>
              <a:gd name="connsiteX21-295" fmla="*/ 6426018 w 8033654"/>
              <a:gd name="connsiteY21-296" fmla="*/ 214243 h 7031915"/>
              <a:gd name="connsiteX22-297" fmla="*/ 6463356 w 8033654"/>
              <a:gd name="connsiteY22-298" fmla="*/ 268125 h 7031915"/>
              <a:gd name="connsiteX23-299" fmla="*/ 6480094 w 8033654"/>
              <a:gd name="connsiteY23-300" fmla="*/ 292278 h 7031915"/>
              <a:gd name="connsiteX24-301" fmla="*/ 6490605 w 8033654"/>
              <a:gd name="connsiteY24-302" fmla="*/ 298322 h 7031915"/>
              <a:gd name="connsiteX25-303" fmla="*/ 7949332 w 8033654"/>
              <a:gd name="connsiteY25-304" fmla="*/ 3216682 h 7031915"/>
              <a:gd name="connsiteX26-305" fmla="*/ 7992299 w 8033654"/>
              <a:gd name="connsiteY26-306" fmla="*/ 3302616 h 7031915"/>
              <a:gd name="connsiteX27-307" fmla="*/ 8021693 w 8033654"/>
              <a:gd name="connsiteY27-308" fmla="*/ 3397306 h 7031915"/>
              <a:gd name="connsiteX28-309" fmla="*/ 8033654 w 8033654"/>
              <a:gd name="connsiteY28-310" fmla="*/ 3515957 h 7031915"/>
              <a:gd name="connsiteX29-311" fmla="*/ 8021693 w 8033654"/>
              <a:gd name="connsiteY29-312" fmla="*/ 3634608 h 7031915"/>
              <a:gd name="connsiteX30-313" fmla="*/ 7992299 w 8033654"/>
              <a:gd name="connsiteY30-314" fmla="*/ 3729298 h 7031915"/>
              <a:gd name="connsiteX31-315" fmla="*/ 7949332 w 8033654"/>
              <a:gd name="connsiteY31-316" fmla="*/ 3815232 h 7031915"/>
              <a:gd name="connsiteX32-317" fmla="*/ 6535055 w 8033654"/>
              <a:gd name="connsiteY32-318" fmla="*/ 6638796 h 7031915"/>
              <a:gd name="connsiteX33-319" fmla="*/ 6524461 w 8033654"/>
              <a:gd name="connsiteY33-320" fmla="*/ 6646190 h 7031915"/>
              <a:gd name="connsiteX34-321" fmla="*/ 6482456 w 8033654"/>
              <a:gd name="connsiteY34-322" fmla="*/ 6736229 h 7031915"/>
              <a:gd name="connsiteX35-323" fmla="*/ 6090371 w 8033654"/>
              <a:gd name="connsiteY35-324" fmla="*/ 7019956 h 7031915"/>
              <a:gd name="connsiteX36-325" fmla="*/ 5971740 w 8033654"/>
              <a:gd name="connsiteY36-326" fmla="*/ 7031915 h 7031915"/>
              <a:gd name="connsiteX37-327" fmla="*/ 5971700 w 8033654"/>
              <a:gd name="connsiteY37-328" fmla="*/ 7031915 h 7031915"/>
              <a:gd name="connsiteX38-329" fmla="*/ 2058326 w 8033654"/>
              <a:gd name="connsiteY38-330" fmla="*/ 7031915 h 7031915"/>
              <a:gd name="connsiteX39-331" fmla="*/ 2176958 w 8033654"/>
              <a:gd name="connsiteY39-332" fmla="*/ 7019956 h 7031915"/>
              <a:gd name="connsiteX40-333" fmla="*/ 2363588 w 8033654"/>
              <a:gd name="connsiteY40-334" fmla="*/ 6946684 h 7031915"/>
              <a:gd name="connsiteX41-335" fmla="*/ 2176957 w 8033654"/>
              <a:gd name="connsiteY41-336" fmla="*/ 7019956 h 7031915"/>
              <a:gd name="connsiteX42-337" fmla="*/ 2058326 w 8033654"/>
              <a:gd name="connsiteY42-338" fmla="*/ 7031915 h 7031915"/>
              <a:gd name="connsiteX43-339" fmla="*/ 2058286 w 8033654"/>
              <a:gd name="connsiteY43-340" fmla="*/ 7031915 h 7031915"/>
              <a:gd name="connsiteX44-341" fmla="*/ 1939655 w 8033654"/>
              <a:gd name="connsiteY44-342" fmla="*/ 7019956 h 7031915"/>
              <a:gd name="connsiteX45-343" fmla="*/ 1642007 w 8033654"/>
              <a:gd name="connsiteY45-344" fmla="*/ 6859480 h 7031915"/>
              <a:gd name="connsiteX46-345" fmla="*/ 1570173 w 8033654"/>
              <a:gd name="connsiteY46-346" fmla="*/ 6772417 h 7031915"/>
              <a:gd name="connsiteX47-347" fmla="*/ 1508795 w 8033654"/>
              <a:gd name="connsiteY47-348" fmla="*/ 6649661 h 7031915"/>
              <a:gd name="connsiteX48-349" fmla="*/ 1508794 w 8033654"/>
              <a:gd name="connsiteY48-350" fmla="*/ 6649657 h 7031915"/>
              <a:gd name="connsiteX49-351" fmla="*/ 115723 w 8033654"/>
              <a:gd name="connsiteY49-352" fmla="*/ 3863519 h 7031915"/>
              <a:gd name="connsiteX50-353" fmla="*/ 115722 w 8033654"/>
              <a:gd name="connsiteY50-354" fmla="*/ 3863518 h 7031915"/>
              <a:gd name="connsiteX51-355" fmla="*/ 29470 w 8033654"/>
              <a:gd name="connsiteY51-356" fmla="*/ 3691014 h 7031915"/>
              <a:gd name="connsiteX52-357" fmla="*/ 11962 w 8033654"/>
              <a:gd name="connsiteY52-358" fmla="*/ 3634608 h 7031915"/>
              <a:gd name="connsiteX53-359" fmla="*/ 0 w 8033654"/>
              <a:gd name="connsiteY53-360" fmla="*/ 3515957 h 7031915"/>
              <a:gd name="connsiteX54-361" fmla="*/ 11962 w 8033654"/>
              <a:gd name="connsiteY54-362" fmla="*/ 3397306 h 7031915"/>
              <a:gd name="connsiteX55-363" fmla="*/ 29470 w 8033654"/>
              <a:gd name="connsiteY55-364" fmla="*/ 3340901 h 7031915"/>
              <a:gd name="connsiteX56-365" fmla="*/ 115722 w 8033654"/>
              <a:gd name="connsiteY56-366" fmla="*/ 3168396 h 7031915"/>
              <a:gd name="connsiteX57-367" fmla="*/ 115723 w 8033654"/>
              <a:gd name="connsiteY57-368" fmla="*/ 3168396 h 7031915"/>
              <a:gd name="connsiteX58-369" fmla="*/ 1508796 w 8033654"/>
              <a:gd name="connsiteY58-370" fmla="*/ 382255 h 7031915"/>
              <a:gd name="connsiteX59-371" fmla="*/ 1570174 w 8033654"/>
              <a:gd name="connsiteY59-372" fmla="*/ 259499 h 7031915"/>
              <a:gd name="connsiteX60-373" fmla="*/ 1642008 w 8033654"/>
              <a:gd name="connsiteY60-374" fmla="*/ 172435 h 7031915"/>
              <a:gd name="connsiteX61-375" fmla="*/ 1939656 w 8033654"/>
              <a:gd name="connsiteY61-376" fmla="*/ 11959 h 7031915"/>
              <a:gd name="connsiteX62-377" fmla="*/ 2058287 w 8033654"/>
              <a:gd name="connsiteY62-378" fmla="*/ 0 h 7031915"/>
              <a:gd name="connsiteX0-379" fmla="*/ 6552162 w 8033654"/>
              <a:gd name="connsiteY0-380" fmla="*/ 494730 h 7031915"/>
              <a:gd name="connsiteX1-381" fmla="*/ 6555365 w 8033654"/>
              <a:gd name="connsiteY1-382" fmla="*/ 531027 h 7031915"/>
              <a:gd name="connsiteX2-383" fmla="*/ 6556798 w 8033654"/>
              <a:gd name="connsiteY2-384" fmla="*/ 533489 h 7031915"/>
              <a:gd name="connsiteX3-385" fmla="*/ 6555247 w 8033654"/>
              <a:gd name="connsiteY3-386" fmla="*/ 510071 h 7031915"/>
              <a:gd name="connsiteX4-387" fmla="*/ 6552162 w 8033654"/>
              <a:gd name="connsiteY4-388" fmla="*/ 494730 h 7031915"/>
              <a:gd name="connsiteX5-389" fmla="*/ 6529086 w 8033654"/>
              <a:gd name="connsiteY5-390" fmla="*/ 402424 h 7031915"/>
              <a:gd name="connsiteX6-391" fmla="*/ 6546753 w 8033654"/>
              <a:gd name="connsiteY6-392" fmla="*/ 467828 h 7031915"/>
              <a:gd name="connsiteX7-393" fmla="*/ 6540064 w 8033654"/>
              <a:gd name="connsiteY7-394" fmla="*/ 434562 h 7031915"/>
              <a:gd name="connsiteX8-395" fmla="*/ 6529086 w 8033654"/>
              <a:gd name="connsiteY8-396" fmla="*/ 402424 h 7031915"/>
              <a:gd name="connsiteX9-397" fmla="*/ 6482461 w 8033654"/>
              <a:gd name="connsiteY9-398" fmla="*/ 295697 h 7031915"/>
              <a:gd name="connsiteX10-399" fmla="*/ 6520430 w 8033654"/>
              <a:gd name="connsiteY10-400" fmla="*/ 377086 h 7031915"/>
              <a:gd name="connsiteX11-401" fmla="*/ 6515577 w 8033654"/>
              <a:gd name="connsiteY11-402" fmla="*/ 362878 h 7031915"/>
              <a:gd name="connsiteX12-403" fmla="*/ 6482461 w 8033654"/>
              <a:gd name="connsiteY12-404" fmla="*/ 295697 h 7031915"/>
              <a:gd name="connsiteX13-405" fmla="*/ 2058287 w 8033654"/>
              <a:gd name="connsiteY13-406" fmla="*/ 0 h 7031915"/>
              <a:gd name="connsiteX14-407" fmla="*/ 2058326 w 8033654"/>
              <a:gd name="connsiteY14-408" fmla="*/ 0 h 7031915"/>
              <a:gd name="connsiteX15-409" fmla="*/ 5971699 w 8033654"/>
              <a:gd name="connsiteY15-410" fmla="*/ 0 h 7031915"/>
              <a:gd name="connsiteX16-411" fmla="*/ 5971700 w 8033654"/>
              <a:gd name="connsiteY16-412" fmla="*/ 0 h 7031915"/>
              <a:gd name="connsiteX17-413" fmla="*/ 5971740 w 8033654"/>
              <a:gd name="connsiteY17-414" fmla="*/ 0 h 7031915"/>
              <a:gd name="connsiteX18-415" fmla="*/ 6090371 w 8033654"/>
              <a:gd name="connsiteY18-416" fmla="*/ 11959 h 7031915"/>
              <a:gd name="connsiteX19-417" fmla="*/ 6357004 w 8033654"/>
              <a:gd name="connsiteY19-418" fmla="*/ 143562 h 7031915"/>
              <a:gd name="connsiteX20-419" fmla="*/ 6421756 w 8033654"/>
              <a:gd name="connsiteY20-420" fmla="*/ 209878 h 7031915"/>
              <a:gd name="connsiteX21-421" fmla="*/ 6426018 w 8033654"/>
              <a:gd name="connsiteY21-422" fmla="*/ 214243 h 7031915"/>
              <a:gd name="connsiteX22-423" fmla="*/ 6463356 w 8033654"/>
              <a:gd name="connsiteY22-424" fmla="*/ 268125 h 7031915"/>
              <a:gd name="connsiteX23-425" fmla="*/ 6480094 w 8033654"/>
              <a:gd name="connsiteY23-426" fmla="*/ 292278 h 7031915"/>
              <a:gd name="connsiteX24-427" fmla="*/ 6490605 w 8033654"/>
              <a:gd name="connsiteY24-428" fmla="*/ 298322 h 7031915"/>
              <a:gd name="connsiteX25-429" fmla="*/ 7949332 w 8033654"/>
              <a:gd name="connsiteY25-430" fmla="*/ 3216682 h 7031915"/>
              <a:gd name="connsiteX26-431" fmla="*/ 7992299 w 8033654"/>
              <a:gd name="connsiteY26-432" fmla="*/ 3302616 h 7031915"/>
              <a:gd name="connsiteX27-433" fmla="*/ 8021693 w 8033654"/>
              <a:gd name="connsiteY27-434" fmla="*/ 3397306 h 7031915"/>
              <a:gd name="connsiteX28-435" fmla="*/ 8033654 w 8033654"/>
              <a:gd name="connsiteY28-436" fmla="*/ 3515957 h 7031915"/>
              <a:gd name="connsiteX29-437" fmla="*/ 8021693 w 8033654"/>
              <a:gd name="connsiteY29-438" fmla="*/ 3634608 h 7031915"/>
              <a:gd name="connsiteX30-439" fmla="*/ 7992299 w 8033654"/>
              <a:gd name="connsiteY30-440" fmla="*/ 3729298 h 7031915"/>
              <a:gd name="connsiteX31-441" fmla="*/ 7949332 w 8033654"/>
              <a:gd name="connsiteY31-442" fmla="*/ 3815232 h 7031915"/>
              <a:gd name="connsiteX32-443" fmla="*/ 6535055 w 8033654"/>
              <a:gd name="connsiteY32-444" fmla="*/ 6638796 h 7031915"/>
              <a:gd name="connsiteX33-445" fmla="*/ 6524461 w 8033654"/>
              <a:gd name="connsiteY33-446" fmla="*/ 6646190 h 7031915"/>
              <a:gd name="connsiteX34-447" fmla="*/ 6482456 w 8033654"/>
              <a:gd name="connsiteY34-448" fmla="*/ 6736229 h 7031915"/>
              <a:gd name="connsiteX35-449" fmla="*/ 6090371 w 8033654"/>
              <a:gd name="connsiteY35-450" fmla="*/ 7019956 h 7031915"/>
              <a:gd name="connsiteX36-451" fmla="*/ 5971740 w 8033654"/>
              <a:gd name="connsiteY36-452" fmla="*/ 7031915 h 7031915"/>
              <a:gd name="connsiteX37-453" fmla="*/ 5971700 w 8033654"/>
              <a:gd name="connsiteY37-454" fmla="*/ 7031915 h 7031915"/>
              <a:gd name="connsiteX38-455" fmla="*/ 2058326 w 8033654"/>
              <a:gd name="connsiteY38-456" fmla="*/ 7031915 h 7031915"/>
              <a:gd name="connsiteX39-457" fmla="*/ 2176958 w 8033654"/>
              <a:gd name="connsiteY39-458" fmla="*/ 7019956 h 7031915"/>
              <a:gd name="connsiteX40-459" fmla="*/ 2176957 w 8033654"/>
              <a:gd name="connsiteY40-460" fmla="*/ 7019956 h 7031915"/>
              <a:gd name="connsiteX41-461" fmla="*/ 2058326 w 8033654"/>
              <a:gd name="connsiteY41-462" fmla="*/ 7031915 h 7031915"/>
              <a:gd name="connsiteX42-463" fmla="*/ 2058286 w 8033654"/>
              <a:gd name="connsiteY42-464" fmla="*/ 7031915 h 7031915"/>
              <a:gd name="connsiteX43-465" fmla="*/ 1939655 w 8033654"/>
              <a:gd name="connsiteY43-466" fmla="*/ 7019956 h 7031915"/>
              <a:gd name="connsiteX44-467" fmla="*/ 1642007 w 8033654"/>
              <a:gd name="connsiteY44-468" fmla="*/ 6859480 h 7031915"/>
              <a:gd name="connsiteX45-469" fmla="*/ 1570173 w 8033654"/>
              <a:gd name="connsiteY45-470" fmla="*/ 6772417 h 7031915"/>
              <a:gd name="connsiteX46-471" fmla="*/ 1508795 w 8033654"/>
              <a:gd name="connsiteY46-472" fmla="*/ 6649661 h 7031915"/>
              <a:gd name="connsiteX47-473" fmla="*/ 1508794 w 8033654"/>
              <a:gd name="connsiteY47-474" fmla="*/ 6649657 h 7031915"/>
              <a:gd name="connsiteX48-475" fmla="*/ 115723 w 8033654"/>
              <a:gd name="connsiteY48-476" fmla="*/ 3863519 h 7031915"/>
              <a:gd name="connsiteX49-477" fmla="*/ 115722 w 8033654"/>
              <a:gd name="connsiteY49-478" fmla="*/ 3863518 h 7031915"/>
              <a:gd name="connsiteX50-479" fmla="*/ 29470 w 8033654"/>
              <a:gd name="connsiteY50-480" fmla="*/ 3691014 h 7031915"/>
              <a:gd name="connsiteX51-481" fmla="*/ 11962 w 8033654"/>
              <a:gd name="connsiteY51-482" fmla="*/ 3634608 h 7031915"/>
              <a:gd name="connsiteX52-483" fmla="*/ 0 w 8033654"/>
              <a:gd name="connsiteY52-484" fmla="*/ 3515957 h 7031915"/>
              <a:gd name="connsiteX53-485" fmla="*/ 11962 w 8033654"/>
              <a:gd name="connsiteY53-486" fmla="*/ 3397306 h 7031915"/>
              <a:gd name="connsiteX54-487" fmla="*/ 29470 w 8033654"/>
              <a:gd name="connsiteY54-488" fmla="*/ 3340901 h 7031915"/>
              <a:gd name="connsiteX55-489" fmla="*/ 115722 w 8033654"/>
              <a:gd name="connsiteY55-490" fmla="*/ 3168396 h 7031915"/>
              <a:gd name="connsiteX56-491" fmla="*/ 115723 w 8033654"/>
              <a:gd name="connsiteY56-492" fmla="*/ 3168396 h 7031915"/>
              <a:gd name="connsiteX57-493" fmla="*/ 1508796 w 8033654"/>
              <a:gd name="connsiteY57-494" fmla="*/ 382255 h 7031915"/>
              <a:gd name="connsiteX58-495" fmla="*/ 1570174 w 8033654"/>
              <a:gd name="connsiteY58-496" fmla="*/ 259499 h 7031915"/>
              <a:gd name="connsiteX59-497" fmla="*/ 1642008 w 8033654"/>
              <a:gd name="connsiteY59-498" fmla="*/ 172435 h 7031915"/>
              <a:gd name="connsiteX60-499" fmla="*/ 1939656 w 8033654"/>
              <a:gd name="connsiteY60-500" fmla="*/ 11959 h 7031915"/>
              <a:gd name="connsiteX61-501" fmla="*/ 2058287 w 8033654"/>
              <a:gd name="connsiteY61-502" fmla="*/ 0 h 7031915"/>
              <a:gd name="connsiteX0-503" fmla="*/ 6552162 w 8033654"/>
              <a:gd name="connsiteY0-504" fmla="*/ 494730 h 7031915"/>
              <a:gd name="connsiteX1-505" fmla="*/ 6555365 w 8033654"/>
              <a:gd name="connsiteY1-506" fmla="*/ 531027 h 7031915"/>
              <a:gd name="connsiteX2-507" fmla="*/ 6556798 w 8033654"/>
              <a:gd name="connsiteY2-508" fmla="*/ 533489 h 7031915"/>
              <a:gd name="connsiteX3-509" fmla="*/ 6555247 w 8033654"/>
              <a:gd name="connsiteY3-510" fmla="*/ 510071 h 7031915"/>
              <a:gd name="connsiteX4-511" fmla="*/ 6552162 w 8033654"/>
              <a:gd name="connsiteY4-512" fmla="*/ 494730 h 7031915"/>
              <a:gd name="connsiteX5-513" fmla="*/ 6529086 w 8033654"/>
              <a:gd name="connsiteY5-514" fmla="*/ 402424 h 7031915"/>
              <a:gd name="connsiteX6-515" fmla="*/ 6540064 w 8033654"/>
              <a:gd name="connsiteY6-516" fmla="*/ 434562 h 7031915"/>
              <a:gd name="connsiteX7-517" fmla="*/ 6529086 w 8033654"/>
              <a:gd name="connsiteY7-518" fmla="*/ 402424 h 7031915"/>
              <a:gd name="connsiteX8-519" fmla="*/ 6482461 w 8033654"/>
              <a:gd name="connsiteY8-520" fmla="*/ 295697 h 7031915"/>
              <a:gd name="connsiteX9-521" fmla="*/ 6520430 w 8033654"/>
              <a:gd name="connsiteY9-522" fmla="*/ 377086 h 7031915"/>
              <a:gd name="connsiteX10-523" fmla="*/ 6515577 w 8033654"/>
              <a:gd name="connsiteY10-524" fmla="*/ 362878 h 7031915"/>
              <a:gd name="connsiteX11-525" fmla="*/ 6482461 w 8033654"/>
              <a:gd name="connsiteY11-526" fmla="*/ 295697 h 7031915"/>
              <a:gd name="connsiteX12-527" fmla="*/ 2058287 w 8033654"/>
              <a:gd name="connsiteY12-528" fmla="*/ 0 h 7031915"/>
              <a:gd name="connsiteX13-529" fmla="*/ 2058326 w 8033654"/>
              <a:gd name="connsiteY13-530" fmla="*/ 0 h 7031915"/>
              <a:gd name="connsiteX14-531" fmla="*/ 5971699 w 8033654"/>
              <a:gd name="connsiteY14-532" fmla="*/ 0 h 7031915"/>
              <a:gd name="connsiteX15-533" fmla="*/ 5971700 w 8033654"/>
              <a:gd name="connsiteY15-534" fmla="*/ 0 h 7031915"/>
              <a:gd name="connsiteX16-535" fmla="*/ 5971740 w 8033654"/>
              <a:gd name="connsiteY16-536" fmla="*/ 0 h 7031915"/>
              <a:gd name="connsiteX17-537" fmla="*/ 6090371 w 8033654"/>
              <a:gd name="connsiteY17-538" fmla="*/ 11959 h 7031915"/>
              <a:gd name="connsiteX18-539" fmla="*/ 6357004 w 8033654"/>
              <a:gd name="connsiteY18-540" fmla="*/ 143562 h 7031915"/>
              <a:gd name="connsiteX19-541" fmla="*/ 6421756 w 8033654"/>
              <a:gd name="connsiteY19-542" fmla="*/ 209878 h 7031915"/>
              <a:gd name="connsiteX20-543" fmla="*/ 6426018 w 8033654"/>
              <a:gd name="connsiteY20-544" fmla="*/ 214243 h 7031915"/>
              <a:gd name="connsiteX21-545" fmla="*/ 6463356 w 8033654"/>
              <a:gd name="connsiteY21-546" fmla="*/ 268125 h 7031915"/>
              <a:gd name="connsiteX22-547" fmla="*/ 6480094 w 8033654"/>
              <a:gd name="connsiteY22-548" fmla="*/ 292278 h 7031915"/>
              <a:gd name="connsiteX23-549" fmla="*/ 6490605 w 8033654"/>
              <a:gd name="connsiteY23-550" fmla="*/ 298322 h 7031915"/>
              <a:gd name="connsiteX24-551" fmla="*/ 7949332 w 8033654"/>
              <a:gd name="connsiteY24-552" fmla="*/ 3216682 h 7031915"/>
              <a:gd name="connsiteX25-553" fmla="*/ 7992299 w 8033654"/>
              <a:gd name="connsiteY25-554" fmla="*/ 3302616 h 7031915"/>
              <a:gd name="connsiteX26-555" fmla="*/ 8021693 w 8033654"/>
              <a:gd name="connsiteY26-556" fmla="*/ 3397306 h 7031915"/>
              <a:gd name="connsiteX27-557" fmla="*/ 8033654 w 8033654"/>
              <a:gd name="connsiteY27-558" fmla="*/ 3515957 h 7031915"/>
              <a:gd name="connsiteX28-559" fmla="*/ 8021693 w 8033654"/>
              <a:gd name="connsiteY28-560" fmla="*/ 3634608 h 7031915"/>
              <a:gd name="connsiteX29-561" fmla="*/ 7992299 w 8033654"/>
              <a:gd name="connsiteY29-562" fmla="*/ 3729298 h 7031915"/>
              <a:gd name="connsiteX30-563" fmla="*/ 7949332 w 8033654"/>
              <a:gd name="connsiteY30-564" fmla="*/ 3815232 h 7031915"/>
              <a:gd name="connsiteX31-565" fmla="*/ 6535055 w 8033654"/>
              <a:gd name="connsiteY31-566" fmla="*/ 6638796 h 7031915"/>
              <a:gd name="connsiteX32-567" fmla="*/ 6524461 w 8033654"/>
              <a:gd name="connsiteY32-568" fmla="*/ 6646190 h 7031915"/>
              <a:gd name="connsiteX33-569" fmla="*/ 6482456 w 8033654"/>
              <a:gd name="connsiteY33-570" fmla="*/ 6736229 h 7031915"/>
              <a:gd name="connsiteX34-571" fmla="*/ 6090371 w 8033654"/>
              <a:gd name="connsiteY34-572" fmla="*/ 7019956 h 7031915"/>
              <a:gd name="connsiteX35-573" fmla="*/ 5971740 w 8033654"/>
              <a:gd name="connsiteY35-574" fmla="*/ 7031915 h 7031915"/>
              <a:gd name="connsiteX36-575" fmla="*/ 5971700 w 8033654"/>
              <a:gd name="connsiteY36-576" fmla="*/ 7031915 h 7031915"/>
              <a:gd name="connsiteX37-577" fmla="*/ 2058326 w 8033654"/>
              <a:gd name="connsiteY37-578" fmla="*/ 7031915 h 7031915"/>
              <a:gd name="connsiteX38-579" fmla="*/ 2176958 w 8033654"/>
              <a:gd name="connsiteY38-580" fmla="*/ 7019956 h 7031915"/>
              <a:gd name="connsiteX39-581" fmla="*/ 2176957 w 8033654"/>
              <a:gd name="connsiteY39-582" fmla="*/ 7019956 h 7031915"/>
              <a:gd name="connsiteX40-583" fmla="*/ 2058326 w 8033654"/>
              <a:gd name="connsiteY40-584" fmla="*/ 7031915 h 7031915"/>
              <a:gd name="connsiteX41-585" fmla="*/ 2058286 w 8033654"/>
              <a:gd name="connsiteY41-586" fmla="*/ 7031915 h 7031915"/>
              <a:gd name="connsiteX42-587" fmla="*/ 1939655 w 8033654"/>
              <a:gd name="connsiteY42-588" fmla="*/ 7019956 h 7031915"/>
              <a:gd name="connsiteX43-589" fmla="*/ 1642007 w 8033654"/>
              <a:gd name="connsiteY43-590" fmla="*/ 6859480 h 7031915"/>
              <a:gd name="connsiteX44-591" fmla="*/ 1570173 w 8033654"/>
              <a:gd name="connsiteY44-592" fmla="*/ 6772417 h 7031915"/>
              <a:gd name="connsiteX45-593" fmla="*/ 1508795 w 8033654"/>
              <a:gd name="connsiteY45-594" fmla="*/ 6649661 h 7031915"/>
              <a:gd name="connsiteX46-595" fmla="*/ 1508794 w 8033654"/>
              <a:gd name="connsiteY46-596" fmla="*/ 6649657 h 7031915"/>
              <a:gd name="connsiteX47-597" fmla="*/ 115723 w 8033654"/>
              <a:gd name="connsiteY47-598" fmla="*/ 3863519 h 7031915"/>
              <a:gd name="connsiteX48-599" fmla="*/ 115722 w 8033654"/>
              <a:gd name="connsiteY48-600" fmla="*/ 3863518 h 7031915"/>
              <a:gd name="connsiteX49-601" fmla="*/ 29470 w 8033654"/>
              <a:gd name="connsiteY49-602" fmla="*/ 3691014 h 7031915"/>
              <a:gd name="connsiteX50-603" fmla="*/ 11962 w 8033654"/>
              <a:gd name="connsiteY50-604" fmla="*/ 3634608 h 7031915"/>
              <a:gd name="connsiteX51-605" fmla="*/ 0 w 8033654"/>
              <a:gd name="connsiteY51-606" fmla="*/ 3515957 h 7031915"/>
              <a:gd name="connsiteX52-607" fmla="*/ 11962 w 8033654"/>
              <a:gd name="connsiteY52-608" fmla="*/ 3397306 h 7031915"/>
              <a:gd name="connsiteX53-609" fmla="*/ 29470 w 8033654"/>
              <a:gd name="connsiteY53-610" fmla="*/ 3340901 h 7031915"/>
              <a:gd name="connsiteX54-611" fmla="*/ 115722 w 8033654"/>
              <a:gd name="connsiteY54-612" fmla="*/ 3168396 h 7031915"/>
              <a:gd name="connsiteX55-613" fmla="*/ 115723 w 8033654"/>
              <a:gd name="connsiteY55-614" fmla="*/ 3168396 h 7031915"/>
              <a:gd name="connsiteX56-615" fmla="*/ 1508796 w 8033654"/>
              <a:gd name="connsiteY56-616" fmla="*/ 382255 h 7031915"/>
              <a:gd name="connsiteX57-617" fmla="*/ 1570174 w 8033654"/>
              <a:gd name="connsiteY57-618" fmla="*/ 259499 h 7031915"/>
              <a:gd name="connsiteX58-619" fmla="*/ 1642008 w 8033654"/>
              <a:gd name="connsiteY58-620" fmla="*/ 172435 h 7031915"/>
              <a:gd name="connsiteX59-621" fmla="*/ 1939656 w 8033654"/>
              <a:gd name="connsiteY59-622" fmla="*/ 11959 h 7031915"/>
              <a:gd name="connsiteX60-623" fmla="*/ 2058287 w 8033654"/>
              <a:gd name="connsiteY60-624" fmla="*/ 0 h 7031915"/>
              <a:gd name="connsiteX0-625" fmla="*/ 6555247 w 8033654"/>
              <a:gd name="connsiteY0-626" fmla="*/ 510071 h 7031915"/>
              <a:gd name="connsiteX1-627" fmla="*/ 6555365 w 8033654"/>
              <a:gd name="connsiteY1-628" fmla="*/ 531027 h 7031915"/>
              <a:gd name="connsiteX2-629" fmla="*/ 6556798 w 8033654"/>
              <a:gd name="connsiteY2-630" fmla="*/ 533489 h 7031915"/>
              <a:gd name="connsiteX3-631" fmla="*/ 6555247 w 8033654"/>
              <a:gd name="connsiteY3-632" fmla="*/ 510071 h 7031915"/>
              <a:gd name="connsiteX4-633" fmla="*/ 6529086 w 8033654"/>
              <a:gd name="connsiteY4-634" fmla="*/ 402424 h 7031915"/>
              <a:gd name="connsiteX5-635" fmla="*/ 6540064 w 8033654"/>
              <a:gd name="connsiteY5-636" fmla="*/ 434562 h 7031915"/>
              <a:gd name="connsiteX6-637" fmla="*/ 6529086 w 8033654"/>
              <a:gd name="connsiteY6-638" fmla="*/ 402424 h 7031915"/>
              <a:gd name="connsiteX7-639" fmla="*/ 6482461 w 8033654"/>
              <a:gd name="connsiteY7-640" fmla="*/ 295697 h 7031915"/>
              <a:gd name="connsiteX8-641" fmla="*/ 6520430 w 8033654"/>
              <a:gd name="connsiteY8-642" fmla="*/ 377086 h 7031915"/>
              <a:gd name="connsiteX9-643" fmla="*/ 6515577 w 8033654"/>
              <a:gd name="connsiteY9-644" fmla="*/ 362878 h 7031915"/>
              <a:gd name="connsiteX10-645" fmla="*/ 6482461 w 8033654"/>
              <a:gd name="connsiteY10-646" fmla="*/ 295697 h 7031915"/>
              <a:gd name="connsiteX11-647" fmla="*/ 2058287 w 8033654"/>
              <a:gd name="connsiteY11-648" fmla="*/ 0 h 7031915"/>
              <a:gd name="connsiteX12-649" fmla="*/ 2058326 w 8033654"/>
              <a:gd name="connsiteY12-650" fmla="*/ 0 h 7031915"/>
              <a:gd name="connsiteX13-651" fmla="*/ 5971699 w 8033654"/>
              <a:gd name="connsiteY13-652" fmla="*/ 0 h 7031915"/>
              <a:gd name="connsiteX14-653" fmla="*/ 5971700 w 8033654"/>
              <a:gd name="connsiteY14-654" fmla="*/ 0 h 7031915"/>
              <a:gd name="connsiteX15-655" fmla="*/ 5971740 w 8033654"/>
              <a:gd name="connsiteY15-656" fmla="*/ 0 h 7031915"/>
              <a:gd name="connsiteX16-657" fmla="*/ 6090371 w 8033654"/>
              <a:gd name="connsiteY16-658" fmla="*/ 11959 h 7031915"/>
              <a:gd name="connsiteX17-659" fmla="*/ 6357004 w 8033654"/>
              <a:gd name="connsiteY17-660" fmla="*/ 143562 h 7031915"/>
              <a:gd name="connsiteX18-661" fmla="*/ 6421756 w 8033654"/>
              <a:gd name="connsiteY18-662" fmla="*/ 209878 h 7031915"/>
              <a:gd name="connsiteX19-663" fmla="*/ 6426018 w 8033654"/>
              <a:gd name="connsiteY19-664" fmla="*/ 214243 h 7031915"/>
              <a:gd name="connsiteX20-665" fmla="*/ 6463356 w 8033654"/>
              <a:gd name="connsiteY20-666" fmla="*/ 268125 h 7031915"/>
              <a:gd name="connsiteX21-667" fmla="*/ 6480094 w 8033654"/>
              <a:gd name="connsiteY21-668" fmla="*/ 292278 h 7031915"/>
              <a:gd name="connsiteX22-669" fmla="*/ 6490605 w 8033654"/>
              <a:gd name="connsiteY22-670" fmla="*/ 298322 h 7031915"/>
              <a:gd name="connsiteX23-671" fmla="*/ 7949332 w 8033654"/>
              <a:gd name="connsiteY23-672" fmla="*/ 3216682 h 7031915"/>
              <a:gd name="connsiteX24-673" fmla="*/ 7992299 w 8033654"/>
              <a:gd name="connsiteY24-674" fmla="*/ 3302616 h 7031915"/>
              <a:gd name="connsiteX25-675" fmla="*/ 8021693 w 8033654"/>
              <a:gd name="connsiteY25-676" fmla="*/ 3397306 h 7031915"/>
              <a:gd name="connsiteX26-677" fmla="*/ 8033654 w 8033654"/>
              <a:gd name="connsiteY26-678" fmla="*/ 3515957 h 7031915"/>
              <a:gd name="connsiteX27-679" fmla="*/ 8021693 w 8033654"/>
              <a:gd name="connsiteY27-680" fmla="*/ 3634608 h 7031915"/>
              <a:gd name="connsiteX28-681" fmla="*/ 7992299 w 8033654"/>
              <a:gd name="connsiteY28-682" fmla="*/ 3729298 h 7031915"/>
              <a:gd name="connsiteX29-683" fmla="*/ 7949332 w 8033654"/>
              <a:gd name="connsiteY29-684" fmla="*/ 3815232 h 7031915"/>
              <a:gd name="connsiteX30-685" fmla="*/ 6535055 w 8033654"/>
              <a:gd name="connsiteY30-686" fmla="*/ 6638796 h 7031915"/>
              <a:gd name="connsiteX31-687" fmla="*/ 6524461 w 8033654"/>
              <a:gd name="connsiteY31-688" fmla="*/ 6646190 h 7031915"/>
              <a:gd name="connsiteX32-689" fmla="*/ 6482456 w 8033654"/>
              <a:gd name="connsiteY32-690" fmla="*/ 6736229 h 7031915"/>
              <a:gd name="connsiteX33-691" fmla="*/ 6090371 w 8033654"/>
              <a:gd name="connsiteY33-692" fmla="*/ 7019956 h 7031915"/>
              <a:gd name="connsiteX34-693" fmla="*/ 5971740 w 8033654"/>
              <a:gd name="connsiteY34-694" fmla="*/ 7031915 h 7031915"/>
              <a:gd name="connsiteX35-695" fmla="*/ 5971700 w 8033654"/>
              <a:gd name="connsiteY35-696" fmla="*/ 7031915 h 7031915"/>
              <a:gd name="connsiteX36-697" fmla="*/ 2058326 w 8033654"/>
              <a:gd name="connsiteY36-698" fmla="*/ 7031915 h 7031915"/>
              <a:gd name="connsiteX37-699" fmla="*/ 2176958 w 8033654"/>
              <a:gd name="connsiteY37-700" fmla="*/ 7019956 h 7031915"/>
              <a:gd name="connsiteX38-701" fmla="*/ 2176957 w 8033654"/>
              <a:gd name="connsiteY38-702" fmla="*/ 7019956 h 7031915"/>
              <a:gd name="connsiteX39-703" fmla="*/ 2058326 w 8033654"/>
              <a:gd name="connsiteY39-704" fmla="*/ 7031915 h 7031915"/>
              <a:gd name="connsiteX40-705" fmla="*/ 2058286 w 8033654"/>
              <a:gd name="connsiteY40-706" fmla="*/ 7031915 h 7031915"/>
              <a:gd name="connsiteX41-707" fmla="*/ 1939655 w 8033654"/>
              <a:gd name="connsiteY41-708" fmla="*/ 7019956 h 7031915"/>
              <a:gd name="connsiteX42-709" fmla="*/ 1642007 w 8033654"/>
              <a:gd name="connsiteY42-710" fmla="*/ 6859480 h 7031915"/>
              <a:gd name="connsiteX43-711" fmla="*/ 1570173 w 8033654"/>
              <a:gd name="connsiteY43-712" fmla="*/ 6772417 h 7031915"/>
              <a:gd name="connsiteX44-713" fmla="*/ 1508795 w 8033654"/>
              <a:gd name="connsiteY44-714" fmla="*/ 6649661 h 7031915"/>
              <a:gd name="connsiteX45-715" fmla="*/ 1508794 w 8033654"/>
              <a:gd name="connsiteY45-716" fmla="*/ 6649657 h 7031915"/>
              <a:gd name="connsiteX46-717" fmla="*/ 115723 w 8033654"/>
              <a:gd name="connsiteY46-718" fmla="*/ 3863519 h 7031915"/>
              <a:gd name="connsiteX47-719" fmla="*/ 115722 w 8033654"/>
              <a:gd name="connsiteY47-720" fmla="*/ 3863518 h 7031915"/>
              <a:gd name="connsiteX48-721" fmla="*/ 29470 w 8033654"/>
              <a:gd name="connsiteY48-722" fmla="*/ 3691014 h 7031915"/>
              <a:gd name="connsiteX49-723" fmla="*/ 11962 w 8033654"/>
              <a:gd name="connsiteY49-724" fmla="*/ 3634608 h 7031915"/>
              <a:gd name="connsiteX50-725" fmla="*/ 0 w 8033654"/>
              <a:gd name="connsiteY50-726" fmla="*/ 3515957 h 7031915"/>
              <a:gd name="connsiteX51-727" fmla="*/ 11962 w 8033654"/>
              <a:gd name="connsiteY51-728" fmla="*/ 3397306 h 7031915"/>
              <a:gd name="connsiteX52-729" fmla="*/ 29470 w 8033654"/>
              <a:gd name="connsiteY52-730" fmla="*/ 3340901 h 7031915"/>
              <a:gd name="connsiteX53-731" fmla="*/ 115722 w 8033654"/>
              <a:gd name="connsiteY53-732" fmla="*/ 3168396 h 7031915"/>
              <a:gd name="connsiteX54-733" fmla="*/ 115723 w 8033654"/>
              <a:gd name="connsiteY54-734" fmla="*/ 3168396 h 7031915"/>
              <a:gd name="connsiteX55-735" fmla="*/ 1508796 w 8033654"/>
              <a:gd name="connsiteY55-736" fmla="*/ 382255 h 7031915"/>
              <a:gd name="connsiteX56-737" fmla="*/ 1570174 w 8033654"/>
              <a:gd name="connsiteY56-738" fmla="*/ 259499 h 7031915"/>
              <a:gd name="connsiteX57-739" fmla="*/ 1642008 w 8033654"/>
              <a:gd name="connsiteY57-740" fmla="*/ 172435 h 7031915"/>
              <a:gd name="connsiteX58-741" fmla="*/ 1939656 w 8033654"/>
              <a:gd name="connsiteY58-742" fmla="*/ 11959 h 7031915"/>
              <a:gd name="connsiteX59-743" fmla="*/ 2058287 w 8033654"/>
              <a:gd name="connsiteY59-744" fmla="*/ 0 h 7031915"/>
              <a:gd name="connsiteX0-745" fmla="*/ 6556798 w 8033654"/>
              <a:gd name="connsiteY0-746" fmla="*/ 533489 h 7031915"/>
              <a:gd name="connsiteX1-747" fmla="*/ 6555365 w 8033654"/>
              <a:gd name="connsiteY1-748" fmla="*/ 531027 h 7031915"/>
              <a:gd name="connsiteX2-749" fmla="*/ 6556798 w 8033654"/>
              <a:gd name="connsiteY2-750" fmla="*/ 533489 h 7031915"/>
              <a:gd name="connsiteX3-751" fmla="*/ 6529086 w 8033654"/>
              <a:gd name="connsiteY3-752" fmla="*/ 402424 h 7031915"/>
              <a:gd name="connsiteX4-753" fmla="*/ 6540064 w 8033654"/>
              <a:gd name="connsiteY4-754" fmla="*/ 434562 h 7031915"/>
              <a:gd name="connsiteX5-755" fmla="*/ 6529086 w 8033654"/>
              <a:gd name="connsiteY5-756" fmla="*/ 402424 h 7031915"/>
              <a:gd name="connsiteX6-757" fmla="*/ 6482461 w 8033654"/>
              <a:gd name="connsiteY6-758" fmla="*/ 295697 h 7031915"/>
              <a:gd name="connsiteX7-759" fmla="*/ 6520430 w 8033654"/>
              <a:gd name="connsiteY7-760" fmla="*/ 377086 h 7031915"/>
              <a:gd name="connsiteX8-761" fmla="*/ 6515577 w 8033654"/>
              <a:gd name="connsiteY8-762" fmla="*/ 362878 h 7031915"/>
              <a:gd name="connsiteX9-763" fmla="*/ 6482461 w 8033654"/>
              <a:gd name="connsiteY9-764" fmla="*/ 295697 h 7031915"/>
              <a:gd name="connsiteX10-765" fmla="*/ 2058287 w 8033654"/>
              <a:gd name="connsiteY10-766" fmla="*/ 0 h 7031915"/>
              <a:gd name="connsiteX11-767" fmla="*/ 2058326 w 8033654"/>
              <a:gd name="connsiteY11-768" fmla="*/ 0 h 7031915"/>
              <a:gd name="connsiteX12-769" fmla="*/ 5971699 w 8033654"/>
              <a:gd name="connsiteY12-770" fmla="*/ 0 h 7031915"/>
              <a:gd name="connsiteX13-771" fmla="*/ 5971700 w 8033654"/>
              <a:gd name="connsiteY13-772" fmla="*/ 0 h 7031915"/>
              <a:gd name="connsiteX14-773" fmla="*/ 5971740 w 8033654"/>
              <a:gd name="connsiteY14-774" fmla="*/ 0 h 7031915"/>
              <a:gd name="connsiteX15-775" fmla="*/ 6090371 w 8033654"/>
              <a:gd name="connsiteY15-776" fmla="*/ 11959 h 7031915"/>
              <a:gd name="connsiteX16-777" fmla="*/ 6357004 w 8033654"/>
              <a:gd name="connsiteY16-778" fmla="*/ 143562 h 7031915"/>
              <a:gd name="connsiteX17-779" fmla="*/ 6421756 w 8033654"/>
              <a:gd name="connsiteY17-780" fmla="*/ 209878 h 7031915"/>
              <a:gd name="connsiteX18-781" fmla="*/ 6426018 w 8033654"/>
              <a:gd name="connsiteY18-782" fmla="*/ 214243 h 7031915"/>
              <a:gd name="connsiteX19-783" fmla="*/ 6463356 w 8033654"/>
              <a:gd name="connsiteY19-784" fmla="*/ 268125 h 7031915"/>
              <a:gd name="connsiteX20-785" fmla="*/ 6480094 w 8033654"/>
              <a:gd name="connsiteY20-786" fmla="*/ 292278 h 7031915"/>
              <a:gd name="connsiteX21-787" fmla="*/ 6490605 w 8033654"/>
              <a:gd name="connsiteY21-788" fmla="*/ 298322 h 7031915"/>
              <a:gd name="connsiteX22-789" fmla="*/ 7949332 w 8033654"/>
              <a:gd name="connsiteY22-790" fmla="*/ 3216682 h 7031915"/>
              <a:gd name="connsiteX23-791" fmla="*/ 7992299 w 8033654"/>
              <a:gd name="connsiteY23-792" fmla="*/ 3302616 h 7031915"/>
              <a:gd name="connsiteX24-793" fmla="*/ 8021693 w 8033654"/>
              <a:gd name="connsiteY24-794" fmla="*/ 3397306 h 7031915"/>
              <a:gd name="connsiteX25-795" fmla="*/ 8033654 w 8033654"/>
              <a:gd name="connsiteY25-796" fmla="*/ 3515957 h 7031915"/>
              <a:gd name="connsiteX26-797" fmla="*/ 8021693 w 8033654"/>
              <a:gd name="connsiteY26-798" fmla="*/ 3634608 h 7031915"/>
              <a:gd name="connsiteX27-799" fmla="*/ 7992299 w 8033654"/>
              <a:gd name="connsiteY27-800" fmla="*/ 3729298 h 7031915"/>
              <a:gd name="connsiteX28-801" fmla="*/ 7949332 w 8033654"/>
              <a:gd name="connsiteY28-802" fmla="*/ 3815232 h 7031915"/>
              <a:gd name="connsiteX29-803" fmla="*/ 6535055 w 8033654"/>
              <a:gd name="connsiteY29-804" fmla="*/ 6638796 h 7031915"/>
              <a:gd name="connsiteX30-805" fmla="*/ 6524461 w 8033654"/>
              <a:gd name="connsiteY30-806" fmla="*/ 6646190 h 7031915"/>
              <a:gd name="connsiteX31-807" fmla="*/ 6482456 w 8033654"/>
              <a:gd name="connsiteY31-808" fmla="*/ 6736229 h 7031915"/>
              <a:gd name="connsiteX32-809" fmla="*/ 6090371 w 8033654"/>
              <a:gd name="connsiteY32-810" fmla="*/ 7019956 h 7031915"/>
              <a:gd name="connsiteX33-811" fmla="*/ 5971740 w 8033654"/>
              <a:gd name="connsiteY33-812" fmla="*/ 7031915 h 7031915"/>
              <a:gd name="connsiteX34-813" fmla="*/ 5971700 w 8033654"/>
              <a:gd name="connsiteY34-814" fmla="*/ 7031915 h 7031915"/>
              <a:gd name="connsiteX35-815" fmla="*/ 2058326 w 8033654"/>
              <a:gd name="connsiteY35-816" fmla="*/ 7031915 h 7031915"/>
              <a:gd name="connsiteX36-817" fmla="*/ 2176958 w 8033654"/>
              <a:gd name="connsiteY36-818" fmla="*/ 7019956 h 7031915"/>
              <a:gd name="connsiteX37-819" fmla="*/ 2176957 w 8033654"/>
              <a:gd name="connsiteY37-820" fmla="*/ 7019956 h 7031915"/>
              <a:gd name="connsiteX38-821" fmla="*/ 2058326 w 8033654"/>
              <a:gd name="connsiteY38-822" fmla="*/ 7031915 h 7031915"/>
              <a:gd name="connsiteX39-823" fmla="*/ 2058286 w 8033654"/>
              <a:gd name="connsiteY39-824" fmla="*/ 7031915 h 7031915"/>
              <a:gd name="connsiteX40-825" fmla="*/ 1939655 w 8033654"/>
              <a:gd name="connsiteY40-826" fmla="*/ 7019956 h 7031915"/>
              <a:gd name="connsiteX41-827" fmla="*/ 1642007 w 8033654"/>
              <a:gd name="connsiteY41-828" fmla="*/ 6859480 h 7031915"/>
              <a:gd name="connsiteX42-829" fmla="*/ 1570173 w 8033654"/>
              <a:gd name="connsiteY42-830" fmla="*/ 6772417 h 7031915"/>
              <a:gd name="connsiteX43-831" fmla="*/ 1508795 w 8033654"/>
              <a:gd name="connsiteY43-832" fmla="*/ 6649661 h 7031915"/>
              <a:gd name="connsiteX44-833" fmla="*/ 1508794 w 8033654"/>
              <a:gd name="connsiteY44-834" fmla="*/ 6649657 h 7031915"/>
              <a:gd name="connsiteX45-835" fmla="*/ 115723 w 8033654"/>
              <a:gd name="connsiteY45-836" fmla="*/ 3863519 h 7031915"/>
              <a:gd name="connsiteX46-837" fmla="*/ 115722 w 8033654"/>
              <a:gd name="connsiteY46-838" fmla="*/ 3863518 h 7031915"/>
              <a:gd name="connsiteX47-839" fmla="*/ 29470 w 8033654"/>
              <a:gd name="connsiteY47-840" fmla="*/ 3691014 h 7031915"/>
              <a:gd name="connsiteX48-841" fmla="*/ 11962 w 8033654"/>
              <a:gd name="connsiteY48-842" fmla="*/ 3634608 h 7031915"/>
              <a:gd name="connsiteX49-843" fmla="*/ 0 w 8033654"/>
              <a:gd name="connsiteY49-844" fmla="*/ 3515957 h 7031915"/>
              <a:gd name="connsiteX50-845" fmla="*/ 11962 w 8033654"/>
              <a:gd name="connsiteY50-846" fmla="*/ 3397306 h 7031915"/>
              <a:gd name="connsiteX51-847" fmla="*/ 29470 w 8033654"/>
              <a:gd name="connsiteY51-848" fmla="*/ 3340901 h 7031915"/>
              <a:gd name="connsiteX52-849" fmla="*/ 115722 w 8033654"/>
              <a:gd name="connsiteY52-850" fmla="*/ 3168396 h 7031915"/>
              <a:gd name="connsiteX53-851" fmla="*/ 115723 w 8033654"/>
              <a:gd name="connsiteY53-852" fmla="*/ 3168396 h 7031915"/>
              <a:gd name="connsiteX54-853" fmla="*/ 1508796 w 8033654"/>
              <a:gd name="connsiteY54-854" fmla="*/ 382255 h 7031915"/>
              <a:gd name="connsiteX55-855" fmla="*/ 1570174 w 8033654"/>
              <a:gd name="connsiteY55-856" fmla="*/ 259499 h 7031915"/>
              <a:gd name="connsiteX56-857" fmla="*/ 1642008 w 8033654"/>
              <a:gd name="connsiteY56-858" fmla="*/ 172435 h 7031915"/>
              <a:gd name="connsiteX57-859" fmla="*/ 1939656 w 8033654"/>
              <a:gd name="connsiteY57-860" fmla="*/ 11959 h 7031915"/>
              <a:gd name="connsiteX58-861" fmla="*/ 2058287 w 8033654"/>
              <a:gd name="connsiteY58-862" fmla="*/ 0 h 7031915"/>
              <a:gd name="connsiteX0-863" fmla="*/ 6529086 w 8033654"/>
              <a:gd name="connsiteY0-864" fmla="*/ 402424 h 7031915"/>
              <a:gd name="connsiteX1-865" fmla="*/ 6540064 w 8033654"/>
              <a:gd name="connsiteY1-866" fmla="*/ 434562 h 7031915"/>
              <a:gd name="connsiteX2-867" fmla="*/ 6529086 w 8033654"/>
              <a:gd name="connsiteY2-868" fmla="*/ 402424 h 7031915"/>
              <a:gd name="connsiteX3-869" fmla="*/ 6482461 w 8033654"/>
              <a:gd name="connsiteY3-870" fmla="*/ 295697 h 7031915"/>
              <a:gd name="connsiteX4-871" fmla="*/ 6520430 w 8033654"/>
              <a:gd name="connsiteY4-872" fmla="*/ 377086 h 7031915"/>
              <a:gd name="connsiteX5-873" fmla="*/ 6515577 w 8033654"/>
              <a:gd name="connsiteY5-874" fmla="*/ 362878 h 7031915"/>
              <a:gd name="connsiteX6-875" fmla="*/ 6482461 w 8033654"/>
              <a:gd name="connsiteY6-876" fmla="*/ 295697 h 7031915"/>
              <a:gd name="connsiteX7-877" fmla="*/ 2058287 w 8033654"/>
              <a:gd name="connsiteY7-878" fmla="*/ 0 h 7031915"/>
              <a:gd name="connsiteX8-879" fmla="*/ 2058326 w 8033654"/>
              <a:gd name="connsiteY8-880" fmla="*/ 0 h 7031915"/>
              <a:gd name="connsiteX9-881" fmla="*/ 5971699 w 8033654"/>
              <a:gd name="connsiteY9-882" fmla="*/ 0 h 7031915"/>
              <a:gd name="connsiteX10-883" fmla="*/ 5971700 w 8033654"/>
              <a:gd name="connsiteY10-884" fmla="*/ 0 h 7031915"/>
              <a:gd name="connsiteX11-885" fmla="*/ 5971740 w 8033654"/>
              <a:gd name="connsiteY11-886" fmla="*/ 0 h 7031915"/>
              <a:gd name="connsiteX12-887" fmla="*/ 6090371 w 8033654"/>
              <a:gd name="connsiteY12-888" fmla="*/ 11959 h 7031915"/>
              <a:gd name="connsiteX13-889" fmla="*/ 6357004 w 8033654"/>
              <a:gd name="connsiteY13-890" fmla="*/ 143562 h 7031915"/>
              <a:gd name="connsiteX14-891" fmla="*/ 6421756 w 8033654"/>
              <a:gd name="connsiteY14-892" fmla="*/ 209878 h 7031915"/>
              <a:gd name="connsiteX15-893" fmla="*/ 6426018 w 8033654"/>
              <a:gd name="connsiteY15-894" fmla="*/ 214243 h 7031915"/>
              <a:gd name="connsiteX16-895" fmla="*/ 6463356 w 8033654"/>
              <a:gd name="connsiteY16-896" fmla="*/ 268125 h 7031915"/>
              <a:gd name="connsiteX17-897" fmla="*/ 6480094 w 8033654"/>
              <a:gd name="connsiteY17-898" fmla="*/ 292278 h 7031915"/>
              <a:gd name="connsiteX18-899" fmla="*/ 6490605 w 8033654"/>
              <a:gd name="connsiteY18-900" fmla="*/ 298322 h 7031915"/>
              <a:gd name="connsiteX19-901" fmla="*/ 7949332 w 8033654"/>
              <a:gd name="connsiteY19-902" fmla="*/ 3216682 h 7031915"/>
              <a:gd name="connsiteX20-903" fmla="*/ 7992299 w 8033654"/>
              <a:gd name="connsiteY20-904" fmla="*/ 3302616 h 7031915"/>
              <a:gd name="connsiteX21-905" fmla="*/ 8021693 w 8033654"/>
              <a:gd name="connsiteY21-906" fmla="*/ 3397306 h 7031915"/>
              <a:gd name="connsiteX22-907" fmla="*/ 8033654 w 8033654"/>
              <a:gd name="connsiteY22-908" fmla="*/ 3515957 h 7031915"/>
              <a:gd name="connsiteX23-909" fmla="*/ 8021693 w 8033654"/>
              <a:gd name="connsiteY23-910" fmla="*/ 3634608 h 7031915"/>
              <a:gd name="connsiteX24-911" fmla="*/ 7992299 w 8033654"/>
              <a:gd name="connsiteY24-912" fmla="*/ 3729298 h 7031915"/>
              <a:gd name="connsiteX25-913" fmla="*/ 7949332 w 8033654"/>
              <a:gd name="connsiteY25-914" fmla="*/ 3815232 h 7031915"/>
              <a:gd name="connsiteX26-915" fmla="*/ 6535055 w 8033654"/>
              <a:gd name="connsiteY26-916" fmla="*/ 6638796 h 7031915"/>
              <a:gd name="connsiteX27-917" fmla="*/ 6524461 w 8033654"/>
              <a:gd name="connsiteY27-918" fmla="*/ 6646190 h 7031915"/>
              <a:gd name="connsiteX28-919" fmla="*/ 6482456 w 8033654"/>
              <a:gd name="connsiteY28-920" fmla="*/ 6736229 h 7031915"/>
              <a:gd name="connsiteX29-921" fmla="*/ 6090371 w 8033654"/>
              <a:gd name="connsiteY29-922" fmla="*/ 7019956 h 7031915"/>
              <a:gd name="connsiteX30-923" fmla="*/ 5971740 w 8033654"/>
              <a:gd name="connsiteY30-924" fmla="*/ 7031915 h 7031915"/>
              <a:gd name="connsiteX31-925" fmla="*/ 5971700 w 8033654"/>
              <a:gd name="connsiteY31-926" fmla="*/ 7031915 h 7031915"/>
              <a:gd name="connsiteX32-927" fmla="*/ 2058326 w 8033654"/>
              <a:gd name="connsiteY32-928" fmla="*/ 7031915 h 7031915"/>
              <a:gd name="connsiteX33-929" fmla="*/ 2176958 w 8033654"/>
              <a:gd name="connsiteY33-930" fmla="*/ 7019956 h 7031915"/>
              <a:gd name="connsiteX34-931" fmla="*/ 2176957 w 8033654"/>
              <a:gd name="connsiteY34-932" fmla="*/ 7019956 h 7031915"/>
              <a:gd name="connsiteX35-933" fmla="*/ 2058326 w 8033654"/>
              <a:gd name="connsiteY35-934" fmla="*/ 7031915 h 7031915"/>
              <a:gd name="connsiteX36-935" fmla="*/ 2058286 w 8033654"/>
              <a:gd name="connsiteY36-936" fmla="*/ 7031915 h 7031915"/>
              <a:gd name="connsiteX37-937" fmla="*/ 1939655 w 8033654"/>
              <a:gd name="connsiteY37-938" fmla="*/ 7019956 h 7031915"/>
              <a:gd name="connsiteX38-939" fmla="*/ 1642007 w 8033654"/>
              <a:gd name="connsiteY38-940" fmla="*/ 6859480 h 7031915"/>
              <a:gd name="connsiteX39-941" fmla="*/ 1570173 w 8033654"/>
              <a:gd name="connsiteY39-942" fmla="*/ 6772417 h 7031915"/>
              <a:gd name="connsiteX40-943" fmla="*/ 1508795 w 8033654"/>
              <a:gd name="connsiteY40-944" fmla="*/ 6649661 h 7031915"/>
              <a:gd name="connsiteX41-945" fmla="*/ 1508794 w 8033654"/>
              <a:gd name="connsiteY41-946" fmla="*/ 6649657 h 7031915"/>
              <a:gd name="connsiteX42-947" fmla="*/ 115723 w 8033654"/>
              <a:gd name="connsiteY42-948" fmla="*/ 3863519 h 7031915"/>
              <a:gd name="connsiteX43-949" fmla="*/ 115722 w 8033654"/>
              <a:gd name="connsiteY43-950" fmla="*/ 3863518 h 7031915"/>
              <a:gd name="connsiteX44-951" fmla="*/ 29470 w 8033654"/>
              <a:gd name="connsiteY44-952" fmla="*/ 3691014 h 7031915"/>
              <a:gd name="connsiteX45-953" fmla="*/ 11962 w 8033654"/>
              <a:gd name="connsiteY45-954" fmla="*/ 3634608 h 7031915"/>
              <a:gd name="connsiteX46-955" fmla="*/ 0 w 8033654"/>
              <a:gd name="connsiteY46-956" fmla="*/ 3515957 h 7031915"/>
              <a:gd name="connsiteX47-957" fmla="*/ 11962 w 8033654"/>
              <a:gd name="connsiteY47-958" fmla="*/ 3397306 h 7031915"/>
              <a:gd name="connsiteX48-959" fmla="*/ 29470 w 8033654"/>
              <a:gd name="connsiteY48-960" fmla="*/ 3340901 h 7031915"/>
              <a:gd name="connsiteX49-961" fmla="*/ 115722 w 8033654"/>
              <a:gd name="connsiteY49-962" fmla="*/ 3168396 h 7031915"/>
              <a:gd name="connsiteX50-963" fmla="*/ 115723 w 8033654"/>
              <a:gd name="connsiteY50-964" fmla="*/ 3168396 h 7031915"/>
              <a:gd name="connsiteX51-965" fmla="*/ 1508796 w 8033654"/>
              <a:gd name="connsiteY51-966" fmla="*/ 382255 h 7031915"/>
              <a:gd name="connsiteX52-967" fmla="*/ 1570174 w 8033654"/>
              <a:gd name="connsiteY52-968" fmla="*/ 259499 h 7031915"/>
              <a:gd name="connsiteX53-969" fmla="*/ 1642008 w 8033654"/>
              <a:gd name="connsiteY53-970" fmla="*/ 172435 h 7031915"/>
              <a:gd name="connsiteX54-971" fmla="*/ 1939656 w 8033654"/>
              <a:gd name="connsiteY54-972" fmla="*/ 11959 h 7031915"/>
              <a:gd name="connsiteX55-973" fmla="*/ 2058287 w 8033654"/>
              <a:gd name="connsiteY55-974" fmla="*/ 0 h 7031915"/>
              <a:gd name="connsiteX0-975" fmla="*/ 6529086 w 8033654"/>
              <a:gd name="connsiteY0-976" fmla="*/ 402424 h 7031915"/>
              <a:gd name="connsiteX1-977" fmla="*/ 6540064 w 8033654"/>
              <a:gd name="connsiteY1-978" fmla="*/ 434562 h 7031915"/>
              <a:gd name="connsiteX2-979" fmla="*/ 6529086 w 8033654"/>
              <a:gd name="connsiteY2-980" fmla="*/ 402424 h 7031915"/>
              <a:gd name="connsiteX3-981" fmla="*/ 6482461 w 8033654"/>
              <a:gd name="connsiteY3-982" fmla="*/ 295697 h 7031915"/>
              <a:gd name="connsiteX4-983" fmla="*/ 6520430 w 8033654"/>
              <a:gd name="connsiteY4-984" fmla="*/ 377086 h 7031915"/>
              <a:gd name="connsiteX5-985" fmla="*/ 6515577 w 8033654"/>
              <a:gd name="connsiteY5-986" fmla="*/ 362878 h 7031915"/>
              <a:gd name="connsiteX6-987" fmla="*/ 6482461 w 8033654"/>
              <a:gd name="connsiteY6-988" fmla="*/ 295697 h 7031915"/>
              <a:gd name="connsiteX7-989" fmla="*/ 2058287 w 8033654"/>
              <a:gd name="connsiteY7-990" fmla="*/ 0 h 7031915"/>
              <a:gd name="connsiteX8-991" fmla="*/ 2058326 w 8033654"/>
              <a:gd name="connsiteY8-992" fmla="*/ 0 h 7031915"/>
              <a:gd name="connsiteX9-993" fmla="*/ 5971699 w 8033654"/>
              <a:gd name="connsiteY9-994" fmla="*/ 0 h 7031915"/>
              <a:gd name="connsiteX10-995" fmla="*/ 5971700 w 8033654"/>
              <a:gd name="connsiteY10-996" fmla="*/ 0 h 7031915"/>
              <a:gd name="connsiteX11-997" fmla="*/ 5971740 w 8033654"/>
              <a:gd name="connsiteY11-998" fmla="*/ 0 h 7031915"/>
              <a:gd name="connsiteX12-999" fmla="*/ 6090371 w 8033654"/>
              <a:gd name="connsiteY12-1000" fmla="*/ 11959 h 7031915"/>
              <a:gd name="connsiteX13-1001" fmla="*/ 6357004 w 8033654"/>
              <a:gd name="connsiteY13-1002" fmla="*/ 143562 h 7031915"/>
              <a:gd name="connsiteX14-1003" fmla="*/ 6421756 w 8033654"/>
              <a:gd name="connsiteY14-1004" fmla="*/ 209878 h 7031915"/>
              <a:gd name="connsiteX15-1005" fmla="*/ 6426018 w 8033654"/>
              <a:gd name="connsiteY15-1006" fmla="*/ 214243 h 7031915"/>
              <a:gd name="connsiteX16-1007" fmla="*/ 6463356 w 8033654"/>
              <a:gd name="connsiteY16-1008" fmla="*/ 268125 h 7031915"/>
              <a:gd name="connsiteX17-1009" fmla="*/ 6480094 w 8033654"/>
              <a:gd name="connsiteY17-1010" fmla="*/ 292278 h 7031915"/>
              <a:gd name="connsiteX18-1011" fmla="*/ 7949332 w 8033654"/>
              <a:gd name="connsiteY18-1012" fmla="*/ 3216682 h 7031915"/>
              <a:gd name="connsiteX19-1013" fmla="*/ 7992299 w 8033654"/>
              <a:gd name="connsiteY19-1014" fmla="*/ 3302616 h 7031915"/>
              <a:gd name="connsiteX20-1015" fmla="*/ 8021693 w 8033654"/>
              <a:gd name="connsiteY20-1016" fmla="*/ 3397306 h 7031915"/>
              <a:gd name="connsiteX21-1017" fmla="*/ 8033654 w 8033654"/>
              <a:gd name="connsiteY21-1018" fmla="*/ 3515957 h 7031915"/>
              <a:gd name="connsiteX22-1019" fmla="*/ 8021693 w 8033654"/>
              <a:gd name="connsiteY22-1020" fmla="*/ 3634608 h 7031915"/>
              <a:gd name="connsiteX23-1021" fmla="*/ 7992299 w 8033654"/>
              <a:gd name="connsiteY23-1022" fmla="*/ 3729298 h 7031915"/>
              <a:gd name="connsiteX24-1023" fmla="*/ 7949332 w 8033654"/>
              <a:gd name="connsiteY24-1024" fmla="*/ 3815232 h 7031915"/>
              <a:gd name="connsiteX25-1025" fmla="*/ 6535055 w 8033654"/>
              <a:gd name="connsiteY25-1026" fmla="*/ 6638796 h 7031915"/>
              <a:gd name="connsiteX26-1027" fmla="*/ 6524461 w 8033654"/>
              <a:gd name="connsiteY26-1028" fmla="*/ 6646190 h 7031915"/>
              <a:gd name="connsiteX27-1029" fmla="*/ 6482456 w 8033654"/>
              <a:gd name="connsiteY27-1030" fmla="*/ 6736229 h 7031915"/>
              <a:gd name="connsiteX28-1031" fmla="*/ 6090371 w 8033654"/>
              <a:gd name="connsiteY28-1032" fmla="*/ 7019956 h 7031915"/>
              <a:gd name="connsiteX29-1033" fmla="*/ 5971740 w 8033654"/>
              <a:gd name="connsiteY29-1034" fmla="*/ 7031915 h 7031915"/>
              <a:gd name="connsiteX30-1035" fmla="*/ 5971700 w 8033654"/>
              <a:gd name="connsiteY30-1036" fmla="*/ 7031915 h 7031915"/>
              <a:gd name="connsiteX31-1037" fmla="*/ 2058326 w 8033654"/>
              <a:gd name="connsiteY31-1038" fmla="*/ 7031915 h 7031915"/>
              <a:gd name="connsiteX32-1039" fmla="*/ 2176958 w 8033654"/>
              <a:gd name="connsiteY32-1040" fmla="*/ 7019956 h 7031915"/>
              <a:gd name="connsiteX33-1041" fmla="*/ 2176957 w 8033654"/>
              <a:gd name="connsiteY33-1042" fmla="*/ 7019956 h 7031915"/>
              <a:gd name="connsiteX34-1043" fmla="*/ 2058326 w 8033654"/>
              <a:gd name="connsiteY34-1044" fmla="*/ 7031915 h 7031915"/>
              <a:gd name="connsiteX35-1045" fmla="*/ 2058286 w 8033654"/>
              <a:gd name="connsiteY35-1046" fmla="*/ 7031915 h 7031915"/>
              <a:gd name="connsiteX36-1047" fmla="*/ 1939655 w 8033654"/>
              <a:gd name="connsiteY36-1048" fmla="*/ 7019956 h 7031915"/>
              <a:gd name="connsiteX37-1049" fmla="*/ 1642007 w 8033654"/>
              <a:gd name="connsiteY37-1050" fmla="*/ 6859480 h 7031915"/>
              <a:gd name="connsiteX38-1051" fmla="*/ 1570173 w 8033654"/>
              <a:gd name="connsiteY38-1052" fmla="*/ 6772417 h 7031915"/>
              <a:gd name="connsiteX39-1053" fmla="*/ 1508795 w 8033654"/>
              <a:gd name="connsiteY39-1054" fmla="*/ 6649661 h 7031915"/>
              <a:gd name="connsiteX40-1055" fmla="*/ 1508794 w 8033654"/>
              <a:gd name="connsiteY40-1056" fmla="*/ 6649657 h 7031915"/>
              <a:gd name="connsiteX41-1057" fmla="*/ 115723 w 8033654"/>
              <a:gd name="connsiteY41-1058" fmla="*/ 3863519 h 7031915"/>
              <a:gd name="connsiteX42-1059" fmla="*/ 115722 w 8033654"/>
              <a:gd name="connsiteY42-1060" fmla="*/ 3863518 h 7031915"/>
              <a:gd name="connsiteX43-1061" fmla="*/ 29470 w 8033654"/>
              <a:gd name="connsiteY43-1062" fmla="*/ 3691014 h 7031915"/>
              <a:gd name="connsiteX44-1063" fmla="*/ 11962 w 8033654"/>
              <a:gd name="connsiteY44-1064" fmla="*/ 3634608 h 7031915"/>
              <a:gd name="connsiteX45-1065" fmla="*/ 0 w 8033654"/>
              <a:gd name="connsiteY45-1066" fmla="*/ 3515957 h 7031915"/>
              <a:gd name="connsiteX46-1067" fmla="*/ 11962 w 8033654"/>
              <a:gd name="connsiteY46-1068" fmla="*/ 3397306 h 7031915"/>
              <a:gd name="connsiteX47-1069" fmla="*/ 29470 w 8033654"/>
              <a:gd name="connsiteY47-1070" fmla="*/ 3340901 h 7031915"/>
              <a:gd name="connsiteX48-1071" fmla="*/ 115722 w 8033654"/>
              <a:gd name="connsiteY48-1072" fmla="*/ 3168396 h 7031915"/>
              <a:gd name="connsiteX49-1073" fmla="*/ 115723 w 8033654"/>
              <a:gd name="connsiteY49-1074" fmla="*/ 3168396 h 7031915"/>
              <a:gd name="connsiteX50-1075" fmla="*/ 1508796 w 8033654"/>
              <a:gd name="connsiteY50-1076" fmla="*/ 382255 h 7031915"/>
              <a:gd name="connsiteX51-1077" fmla="*/ 1570174 w 8033654"/>
              <a:gd name="connsiteY51-1078" fmla="*/ 259499 h 7031915"/>
              <a:gd name="connsiteX52-1079" fmla="*/ 1642008 w 8033654"/>
              <a:gd name="connsiteY52-1080" fmla="*/ 172435 h 7031915"/>
              <a:gd name="connsiteX53-1081" fmla="*/ 1939656 w 8033654"/>
              <a:gd name="connsiteY53-1082" fmla="*/ 11959 h 7031915"/>
              <a:gd name="connsiteX54-1083" fmla="*/ 2058287 w 8033654"/>
              <a:gd name="connsiteY54-1084" fmla="*/ 0 h 7031915"/>
              <a:gd name="connsiteX0-1085" fmla="*/ 6529086 w 8033654"/>
              <a:gd name="connsiteY0-1086" fmla="*/ 402424 h 7031915"/>
              <a:gd name="connsiteX1-1087" fmla="*/ 6540064 w 8033654"/>
              <a:gd name="connsiteY1-1088" fmla="*/ 434562 h 7031915"/>
              <a:gd name="connsiteX2-1089" fmla="*/ 6529086 w 8033654"/>
              <a:gd name="connsiteY2-1090" fmla="*/ 402424 h 7031915"/>
              <a:gd name="connsiteX3-1091" fmla="*/ 6482461 w 8033654"/>
              <a:gd name="connsiteY3-1092" fmla="*/ 295697 h 7031915"/>
              <a:gd name="connsiteX4-1093" fmla="*/ 6520430 w 8033654"/>
              <a:gd name="connsiteY4-1094" fmla="*/ 377086 h 7031915"/>
              <a:gd name="connsiteX5-1095" fmla="*/ 6482461 w 8033654"/>
              <a:gd name="connsiteY5-1096" fmla="*/ 295697 h 7031915"/>
              <a:gd name="connsiteX6-1097" fmla="*/ 2058287 w 8033654"/>
              <a:gd name="connsiteY6-1098" fmla="*/ 0 h 7031915"/>
              <a:gd name="connsiteX7-1099" fmla="*/ 2058326 w 8033654"/>
              <a:gd name="connsiteY7-1100" fmla="*/ 0 h 7031915"/>
              <a:gd name="connsiteX8-1101" fmla="*/ 5971699 w 8033654"/>
              <a:gd name="connsiteY8-1102" fmla="*/ 0 h 7031915"/>
              <a:gd name="connsiteX9-1103" fmla="*/ 5971700 w 8033654"/>
              <a:gd name="connsiteY9-1104" fmla="*/ 0 h 7031915"/>
              <a:gd name="connsiteX10-1105" fmla="*/ 5971740 w 8033654"/>
              <a:gd name="connsiteY10-1106" fmla="*/ 0 h 7031915"/>
              <a:gd name="connsiteX11-1107" fmla="*/ 6090371 w 8033654"/>
              <a:gd name="connsiteY11-1108" fmla="*/ 11959 h 7031915"/>
              <a:gd name="connsiteX12-1109" fmla="*/ 6357004 w 8033654"/>
              <a:gd name="connsiteY12-1110" fmla="*/ 143562 h 7031915"/>
              <a:gd name="connsiteX13-1111" fmla="*/ 6421756 w 8033654"/>
              <a:gd name="connsiteY13-1112" fmla="*/ 209878 h 7031915"/>
              <a:gd name="connsiteX14-1113" fmla="*/ 6426018 w 8033654"/>
              <a:gd name="connsiteY14-1114" fmla="*/ 214243 h 7031915"/>
              <a:gd name="connsiteX15-1115" fmla="*/ 6463356 w 8033654"/>
              <a:gd name="connsiteY15-1116" fmla="*/ 268125 h 7031915"/>
              <a:gd name="connsiteX16-1117" fmla="*/ 6480094 w 8033654"/>
              <a:gd name="connsiteY16-1118" fmla="*/ 292278 h 7031915"/>
              <a:gd name="connsiteX17-1119" fmla="*/ 7949332 w 8033654"/>
              <a:gd name="connsiteY17-1120" fmla="*/ 3216682 h 7031915"/>
              <a:gd name="connsiteX18-1121" fmla="*/ 7992299 w 8033654"/>
              <a:gd name="connsiteY18-1122" fmla="*/ 3302616 h 7031915"/>
              <a:gd name="connsiteX19-1123" fmla="*/ 8021693 w 8033654"/>
              <a:gd name="connsiteY19-1124" fmla="*/ 3397306 h 7031915"/>
              <a:gd name="connsiteX20-1125" fmla="*/ 8033654 w 8033654"/>
              <a:gd name="connsiteY20-1126" fmla="*/ 3515957 h 7031915"/>
              <a:gd name="connsiteX21-1127" fmla="*/ 8021693 w 8033654"/>
              <a:gd name="connsiteY21-1128" fmla="*/ 3634608 h 7031915"/>
              <a:gd name="connsiteX22-1129" fmla="*/ 7992299 w 8033654"/>
              <a:gd name="connsiteY22-1130" fmla="*/ 3729298 h 7031915"/>
              <a:gd name="connsiteX23-1131" fmla="*/ 7949332 w 8033654"/>
              <a:gd name="connsiteY23-1132" fmla="*/ 3815232 h 7031915"/>
              <a:gd name="connsiteX24-1133" fmla="*/ 6535055 w 8033654"/>
              <a:gd name="connsiteY24-1134" fmla="*/ 6638796 h 7031915"/>
              <a:gd name="connsiteX25-1135" fmla="*/ 6524461 w 8033654"/>
              <a:gd name="connsiteY25-1136" fmla="*/ 6646190 h 7031915"/>
              <a:gd name="connsiteX26-1137" fmla="*/ 6482456 w 8033654"/>
              <a:gd name="connsiteY26-1138" fmla="*/ 6736229 h 7031915"/>
              <a:gd name="connsiteX27-1139" fmla="*/ 6090371 w 8033654"/>
              <a:gd name="connsiteY27-1140" fmla="*/ 7019956 h 7031915"/>
              <a:gd name="connsiteX28-1141" fmla="*/ 5971740 w 8033654"/>
              <a:gd name="connsiteY28-1142" fmla="*/ 7031915 h 7031915"/>
              <a:gd name="connsiteX29-1143" fmla="*/ 5971700 w 8033654"/>
              <a:gd name="connsiteY29-1144" fmla="*/ 7031915 h 7031915"/>
              <a:gd name="connsiteX30-1145" fmla="*/ 2058326 w 8033654"/>
              <a:gd name="connsiteY30-1146" fmla="*/ 7031915 h 7031915"/>
              <a:gd name="connsiteX31-1147" fmla="*/ 2176958 w 8033654"/>
              <a:gd name="connsiteY31-1148" fmla="*/ 7019956 h 7031915"/>
              <a:gd name="connsiteX32-1149" fmla="*/ 2176957 w 8033654"/>
              <a:gd name="connsiteY32-1150" fmla="*/ 7019956 h 7031915"/>
              <a:gd name="connsiteX33-1151" fmla="*/ 2058326 w 8033654"/>
              <a:gd name="connsiteY33-1152" fmla="*/ 7031915 h 7031915"/>
              <a:gd name="connsiteX34-1153" fmla="*/ 2058286 w 8033654"/>
              <a:gd name="connsiteY34-1154" fmla="*/ 7031915 h 7031915"/>
              <a:gd name="connsiteX35-1155" fmla="*/ 1939655 w 8033654"/>
              <a:gd name="connsiteY35-1156" fmla="*/ 7019956 h 7031915"/>
              <a:gd name="connsiteX36-1157" fmla="*/ 1642007 w 8033654"/>
              <a:gd name="connsiteY36-1158" fmla="*/ 6859480 h 7031915"/>
              <a:gd name="connsiteX37-1159" fmla="*/ 1570173 w 8033654"/>
              <a:gd name="connsiteY37-1160" fmla="*/ 6772417 h 7031915"/>
              <a:gd name="connsiteX38-1161" fmla="*/ 1508795 w 8033654"/>
              <a:gd name="connsiteY38-1162" fmla="*/ 6649661 h 7031915"/>
              <a:gd name="connsiteX39-1163" fmla="*/ 1508794 w 8033654"/>
              <a:gd name="connsiteY39-1164" fmla="*/ 6649657 h 7031915"/>
              <a:gd name="connsiteX40-1165" fmla="*/ 115723 w 8033654"/>
              <a:gd name="connsiteY40-1166" fmla="*/ 3863519 h 7031915"/>
              <a:gd name="connsiteX41-1167" fmla="*/ 115722 w 8033654"/>
              <a:gd name="connsiteY41-1168" fmla="*/ 3863518 h 7031915"/>
              <a:gd name="connsiteX42-1169" fmla="*/ 29470 w 8033654"/>
              <a:gd name="connsiteY42-1170" fmla="*/ 3691014 h 7031915"/>
              <a:gd name="connsiteX43-1171" fmla="*/ 11962 w 8033654"/>
              <a:gd name="connsiteY43-1172" fmla="*/ 3634608 h 7031915"/>
              <a:gd name="connsiteX44-1173" fmla="*/ 0 w 8033654"/>
              <a:gd name="connsiteY44-1174" fmla="*/ 3515957 h 7031915"/>
              <a:gd name="connsiteX45-1175" fmla="*/ 11962 w 8033654"/>
              <a:gd name="connsiteY45-1176" fmla="*/ 3397306 h 7031915"/>
              <a:gd name="connsiteX46-1177" fmla="*/ 29470 w 8033654"/>
              <a:gd name="connsiteY46-1178" fmla="*/ 3340901 h 7031915"/>
              <a:gd name="connsiteX47-1179" fmla="*/ 115722 w 8033654"/>
              <a:gd name="connsiteY47-1180" fmla="*/ 3168396 h 7031915"/>
              <a:gd name="connsiteX48-1181" fmla="*/ 115723 w 8033654"/>
              <a:gd name="connsiteY48-1182" fmla="*/ 3168396 h 7031915"/>
              <a:gd name="connsiteX49-1183" fmla="*/ 1508796 w 8033654"/>
              <a:gd name="connsiteY49-1184" fmla="*/ 382255 h 7031915"/>
              <a:gd name="connsiteX50-1185" fmla="*/ 1570174 w 8033654"/>
              <a:gd name="connsiteY50-1186" fmla="*/ 259499 h 7031915"/>
              <a:gd name="connsiteX51-1187" fmla="*/ 1642008 w 8033654"/>
              <a:gd name="connsiteY51-1188" fmla="*/ 172435 h 7031915"/>
              <a:gd name="connsiteX52-1189" fmla="*/ 1939656 w 8033654"/>
              <a:gd name="connsiteY52-1190" fmla="*/ 11959 h 7031915"/>
              <a:gd name="connsiteX53-1191" fmla="*/ 2058287 w 8033654"/>
              <a:gd name="connsiteY53-1192" fmla="*/ 0 h 7031915"/>
              <a:gd name="connsiteX0-1193" fmla="*/ 6529086 w 8033654"/>
              <a:gd name="connsiteY0-1194" fmla="*/ 402424 h 7031915"/>
              <a:gd name="connsiteX1-1195" fmla="*/ 6540064 w 8033654"/>
              <a:gd name="connsiteY1-1196" fmla="*/ 434562 h 7031915"/>
              <a:gd name="connsiteX2-1197" fmla="*/ 6529086 w 8033654"/>
              <a:gd name="connsiteY2-1198" fmla="*/ 402424 h 7031915"/>
              <a:gd name="connsiteX3-1199" fmla="*/ 2058287 w 8033654"/>
              <a:gd name="connsiteY3-1200" fmla="*/ 0 h 7031915"/>
              <a:gd name="connsiteX4-1201" fmla="*/ 2058326 w 8033654"/>
              <a:gd name="connsiteY4-1202" fmla="*/ 0 h 7031915"/>
              <a:gd name="connsiteX5-1203" fmla="*/ 5971699 w 8033654"/>
              <a:gd name="connsiteY5-1204" fmla="*/ 0 h 7031915"/>
              <a:gd name="connsiteX6-1205" fmla="*/ 5971700 w 8033654"/>
              <a:gd name="connsiteY6-1206" fmla="*/ 0 h 7031915"/>
              <a:gd name="connsiteX7-1207" fmla="*/ 5971740 w 8033654"/>
              <a:gd name="connsiteY7-1208" fmla="*/ 0 h 7031915"/>
              <a:gd name="connsiteX8-1209" fmla="*/ 6090371 w 8033654"/>
              <a:gd name="connsiteY8-1210" fmla="*/ 11959 h 7031915"/>
              <a:gd name="connsiteX9-1211" fmla="*/ 6357004 w 8033654"/>
              <a:gd name="connsiteY9-1212" fmla="*/ 143562 h 7031915"/>
              <a:gd name="connsiteX10-1213" fmla="*/ 6421756 w 8033654"/>
              <a:gd name="connsiteY10-1214" fmla="*/ 209878 h 7031915"/>
              <a:gd name="connsiteX11-1215" fmla="*/ 6426018 w 8033654"/>
              <a:gd name="connsiteY11-1216" fmla="*/ 214243 h 7031915"/>
              <a:gd name="connsiteX12-1217" fmla="*/ 6463356 w 8033654"/>
              <a:gd name="connsiteY12-1218" fmla="*/ 268125 h 7031915"/>
              <a:gd name="connsiteX13-1219" fmla="*/ 6480094 w 8033654"/>
              <a:gd name="connsiteY13-1220" fmla="*/ 292278 h 7031915"/>
              <a:gd name="connsiteX14-1221" fmla="*/ 7949332 w 8033654"/>
              <a:gd name="connsiteY14-1222" fmla="*/ 3216682 h 7031915"/>
              <a:gd name="connsiteX15-1223" fmla="*/ 7992299 w 8033654"/>
              <a:gd name="connsiteY15-1224" fmla="*/ 3302616 h 7031915"/>
              <a:gd name="connsiteX16-1225" fmla="*/ 8021693 w 8033654"/>
              <a:gd name="connsiteY16-1226" fmla="*/ 3397306 h 7031915"/>
              <a:gd name="connsiteX17-1227" fmla="*/ 8033654 w 8033654"/>
              <a:gd name="connsiteY17-1228" fmla="*/ 3515957 h 7031915"/>
              <a:gd name="connsiteX18-1229" fmla="*/ 8021693 w 8033654"/>
              <a:gd name="connsiteY18-1230" fmla="*/ 3634608 h 7031915"/>
              <a:gd name="connsiteX19-1231" fmla="*/ 7992299 w 8033654"/>
              <a:gd name="connsiteY19-1232" fmla="*/ 3729298 h 7031915"/>
              <a:gd name="connsiteX20-1233" fmla="*/ 7949332 w 8033654"/>
              <a:gd name="connsiteY20-1234" fmla="*/ 3815232 h 7031915"/>
              <a:gd name="connsiteX21-1235" fmla="*/ 6535055 w 8033654"/>
              <a:gd name="connsiteY21-1236" fmla="*/ 6638796 h 7031915"/>
              <a:gd name="connsiteX22-1237" fmla="*/ 6524461 w 8033654"/>
              <a:gd name="connsiteY22-1238" fmla="*/ 6646190 h 7031915"/>
              <a:gd name="connsiteX23-1239" fmla="*/ 6482456 w 8033654"/>
              <a:gd name="connsiteY23-1240" fmla="*/ 6736229 h 7031915"/>
              <a:gd name="connsiteX24-1241" fmla="*/ 6090371 w 8033654"/>
              <a:gd name="connsiteY24-1242" fmla="*/ 7019956 h 7031915"/>
              <a:gd name="connsiteX25-1243" fmla="*/ 5971740 w 8033654"/>
              <a:gd name="connsiteY25-1244" fmla="*/ 7031915 h 7031915"/>
              <a:gd name="connsiteX26-1245" fmla="*/ 5971700 w 8033654"/>
              <a:gd name="connsiteY26-1246" fmla="*/ 7031915 h 7031915"/>
              <a:gd name="connsiteX27-1247" fmla="*/ 2058326 w 8033654"/>
              <a:gd name="connsiteY27-1248" fmla="*/ 7031915 h 7031915"/>
              <a:gd name="connsiteX28-1249" fmla="*/ 2176958 w 8033654"/>
              <a:gd name="connsiteY28-1250" fmla="*/ 7019956 h 7031915"/>
              <a:gd name="connsiteX29-1251" fmla="*/ 2176957 w 8033654"/>
              <a:gd name="connsiteY29-1252" fmla="*/ 7019956 h 7031915"/>
              <a:gd name="connsiteX30-1253" fmla="*/ 2058326 w 8033654"/>
              <a:gd name="connsiteY30-1254" fmla="*/ 7031915 h 7031915"/>
              <a:gd name="connsiteX31-1255" fmla="*/ 2058286 w 8033654"/>
              <a:gd name="connsiteY31-1256" fmla="*/ 7031915 h 7031915"/>
              <a:gd name="connsiteX32-1257" fmla="*/ 1939655 w 8033654"/>
              <a:gd name="connsiteY32-1258" fmla="*/ 7019956 h 7031915"/>
              <a:gd name="connsiteX33-1259" fmla="*/ 1642007 w 8033654"/>
              <a:gd name="connsiteY33-1260" fmla="*/ 6859480 h 7031915"/>
              <a:gd name="connsiteX34-1261" fmla="*/ 1570173 w 8033654"/>
              <a:gd name="connsiteY34-1262" fmla="*/ 6772417 h 7031915"/>
              <a:gd name="connsiteX35-1263" fmla="*/ 1508795 w 8033654"/>
              <a:gd name="connsiteY35-1264" fmla="*/ 6649661 h 7031915"/>
              <a:gd name="connsiteX36-1265" fmla="*/ 1508794 w 8033654"/>
              <a:gd name="connsiteY36-1266" fmla="*/ 6649657 h 7031915"/>
              <a:gd name="connsiteX37-1267" fmla="*/ 115723 w 8033654"/>
              <a:gd name="connsiteY37-1268" fmla="*/ 3863519 h 7031915"/>
              <a:gd name="connsiteX38-1269" fmla="*/ 115722 w 8033654"/>
              <a:gd name="connsiteY38-1270" fmla="*/ 3863518 h 7031915"/>
              <a:gd name="connsiteX39-1271" fmla="*/ 29470 w 8033654"/>
              <a:gd name="connsiteY39-1272" fmla="*/ 3691014 h 7031915"/>
              <a:gd name="connsiteX40-1273" fmla="*/ 11962 w 8033654"/>
              <a:gd name="connsiteY40-1274" fmla="*/ 3634608 h 7031915"/>
              <a:gd name="connsiteX41-1275" fmla="*/ 0 w 8033654"/>
              <a:gd name="connsiteY41-1276" fmla="*/ 3515957 h 7031915"/>
              <a:gd name="connsiteX42-1277" fmla="*/ 11962 w 8033654"/>
              <a:gd name="connsiteY42-1278" fmla="*/ 3397306 h 7031915"/>
              <a:gd name="connsiteX43-1279" fmla="*/ 29470 w 8033654"/>
              <a:gd name="connsiteY43-1280" fmla="*/ 3340901 h 7031915"/>
              <a:gd name="connsiteX44-1281" fmla="*/ 115722 w 8033654"/>
              <a:gd name="connsiteY44-1282" fmla="*/ 3168396 h 7031915"/>
              <a:gd name="connsiteX45-1283" fmla="*/ 115723 w 8033654"/>
              <a:gd name="connsiteY45-1284" fmla="*/ 3168396 h 7031915"/>
              <a:gd name="connsiteX46-1285" fmla="*/ 1508796 w 8033654"/>
              <a:gd name="connsiteY46-1286" fmla="*/ 382255 h 7031915"/>
              <a:gd name="connsiteX47-1287" fmla="*/ 1570174 w 8033654"/>
              <a:gd name="connsiteY47-1288" fmla="*/ 259499 h 7031915"/>
              <a:gd name="connsiteX48-1289" fmla="*/ 1642008 w 8033654"/>
              <a:gd name="connsiteY48-1290" fmla="*/ 172435 h 7031915"/>
              <a:gd name="connsiteX49-1291" fmla="*/ 1939656 w 8033654"/>
              <a:gd name="connsiteY49-1292" fmla="*/ 11959 h 7031915"/>
              <a:gd name="connsiteX50-1293" fmla="*/ 2058287 w 8033654"/>
              <a:gd name="connsiteY50-1294" fmla="*/ 0 h 7031915"/>
              <a:gd name="connsiteX0-1295" fmla="*/ 2058287 w 8033654"/>
              <a:gd name="connsiteY0-1296" fmla="*/ 0 h 7031915"/>
              <a:gd name="connsiteX1-1297" fmla="*/ 2058326 w 8033654"/>
              <a:gd name="connsiteY1-1298" fmla="*/ 0 h 7031915"/>
              <a:gd name="connsiteX2-1299" fmla="*/ 5971699 w 8033654"/>
              <a:gd name="connsiteY2-1300" fmla="*/ 0 h 7031915"/>
              <a:gd name="connsiteX3-1301" fmla="*/ 5971700 w 8033654"/>
              <a:gd name="connsiteY3-1302" fmla="*/ 0 h 7031915"/>
              <a:gd name="connsiteX4-1303" fmla="*/ 5971740 w 8033654"/>
              <a:gd name="connsiteY4-1304" fmla="*/ 0 h 7031915"/>
              <a:gd name="connsiteX5-1305" fmla="*/ 6090371 w 8033654"/>
              <a:gd name="connsiteY5-1306" fmla="*/ 11959 h 7031915"/>
              <a:gd name="connsiteX6-1307" fmla="*/ 6357004 w 8033654"/>
              <a:gd name="connsiteY6-1308" fmla="*/ 143562 h 7031915"/>
              <a:gd name="connsiteX7-1309" fmla="*/ 6421756 w 8033654"/>
              <a:gd name="connsiteY7-1310" fmla="*/ 209878 h 7031915"/>
              <a:gd name="connsiteX8-1311" fmla="*/ 6426018 w 8033654"/>
              <a:gd name="connsiteY8-1312" fmla="*/ 214243 h 7031915"/>
              <a:gd name="connsiteX9-1313" fmla="*/ 6463356 w 8033654"/>
              <a:gd name="connsiteY9-1314" fmla="*/ 268125 h 7031915"/>
              <a:gd name="connsiteX10-1315" fmla="*/ 6480094 w 8033654"/>
              <a:gd name="connsiteY10-1316" fmla="*/ 292278 h 7031915"/>
              <a:gd name="connsiteX11-1317" fmla="*/ 7949332 w 8033654"/>
              <a:gd name="connsiteY11-1318" fmla="*/ 3216682 h 7031915"/>
              <a:gd name="connsiteX12-1319" fmla="*/ 7992299 w 8033654"/>
              <a:gd name="connsiteY12-1320" fmla="*/ 3302616 h 7031915"/>
              <a:gd name="connsiteX13-1321" fmla="*/ 8021693 w 8033654"/>
              <a:gd name="connsiteY13-1322" fmla="*/ 3397306 h 7031915"/>
              <a:gd name="connsiteX14-1323" fmla="*/ 8033654 w 8033654"/>
              <a:gd name="connsiteY14-1324" fmla="*/ 3515957 h 7031915"/>
              <a:gd name="connsiteX15-1325" fmla="*/ 8021693 w 8033654"/>
              <a:gd name="connsiteY15-1326" fmla="*/ 3634608 h 7031915"/>
              <a:gd name="connsiteX16-1327" fmla="*/ 7992299 w 8033654"/>
              <a:gd name="connsiteY16-1328" fmla="*/ 3729298 h 7031915"/>
              <a:gd name="connsiteX17-1329" fmla="*/ 7949332 w 8033654"/>
              <a:gd name="connsiteY17-1330" fmla="*/ 3815232 h 7031915"/>
              <a:gd name="connsiteX18-1331" fmla="*/ 6535055 w 8033654"/>
              <a:gd name="connsiteY18-1332" fmla="*/ 6638796 h 7031915"/>
              <a:gd name="connsiteX19-1333" fmla="*/ 6524461 w 8033654"/>
              <a:gd name="connsiteY19-1334" fmla="*/ 6646190 h 7031915"/>
              <a:gd name="connsiteX20-1335" fmla="*/ 6482456 w 8033654"/>
              <a:gd name="connsiteY20-1336" fmla="*/ 6736229 h 7031915"/>
              <a:gd name="connsiteX21-1337" fmla="*/ 6090371 w 8033654"/>
              <a:gd name="connsiteY21-1338" fmla="*/ 7019956 h 7031915"/>
              <a:gd name="connsiteX22-1339" fmla="*/ 5971740 w 8033654"/>
              <a:gd name="connsiteY22-1340" fmla="*/ 7031915 h 7031915"/>
              <a:gd name="connsiteX23-1341" fmla="*/ 5971700 w 8033654"/>
              <a:gd name="connsiteY23-1342" fmla="*/ 7031915 h 7031915"/>
              <a:gd name="connsiteX24-1343" fmla="*/ 2058326 w 8033654"/>
              <a:gd name="connsiteY24-1344" fmla="*/ 7031915 h 7031915"/>
              <a:gd name="connsiteX25-1345" fmla="*/ 2176958 w 8033654"/>
              <a:gd name="connsiteY25-1346" fmla="*/ 7019956 h 7031915"/>
              <a:gd name="connsiteX26-1347" fmla="*/ 2176957 w 8033654"/>
              <a:gd name="connsiteY26-1348" fmla="*/ 7019956 h 7031915"/>
              <a:gd name="connsiteX27-1349" fmla="*/ 2058326 w 8033654"/>
              <a:gd name="connsiteY27-1350" fmla="*/ 7031915 h 7031915"/>
              <a:gd name="connsiteX28-1351" fmla="*/ 2058286 w 8033654"/>
              <a:gd name="connsiteY28-1352" fmla="*/ 7031915 h 7031915"/>
              <a:gd name="connsiteX29-1353" fmla="*/ 1939655 w 8033654"/>
              <a:gd name="connsiteY29-1354" fmla="*/ 7019956 h 7031915"/>
              <a:gd name="connsiteX30-1355" fmla="*/ 1642007 w 8033654"/>
              <a:gd name="connsiteY30-1356" fmla="*/ 6859480 h 7031915"/>
              <a:gd name="connsiteX31-1357" fmla="*/ 1570173 w 8033654"/>
              <a:gd name="connsiteY31-1358" fmla="*/ 6772417 h 7031915"/>
              <a:gd name="connsiteX32-1359" fmla="*/ 1508795 w 8033654"/>
              <a:gd name="connsiteY32-1360" fmla="*/ 6649661 h 7031915"/>
              <a:gd name="connsiteX33-1361" fmla="*/ 1508794 w 8033654"/>
              <a:gd name="connsiteY33-1362" fmla="*/ 6649657 h 7031915"/>
              <a:gd name="connsiteX34-1363" fmla="*/ 115723 w 8033654"/>
              <a:gd name="connsiteY34-1364" fmla="*/ 3863519 h 7031915"/>
              <a:gd name="connsiteX35-1365" fmla="*/ 115722 w 8033654"/>
              <a:gd name="connsiteY35-1366" fmla="*/ 3863518 h 7031915"/>
              <a:gd name="connsiteX36-1367" fmla="*/ 29470 w 8033654"/>
              <a:gd name="connsiteY36-1368" fmla="*/ 3691014 h 7031915"/>
              <a:gd name="connsiteX37-1369" fmla="*/ 11962 w 8033654"/>
              <a:gd name="connsiteY37-1370" fmla="*/ 3634608 h 7031915"/>
              <a:gd name="connsiteX38-1371" fmla="*/ 0 w 8033654"/>
              <a:gd name="connsiteY38-1372" fmla="*/ 3515957 h 7031915"/>
              <a:gd name="connsiteX39-1373" fmla="*/ 11962 w 8033654"/>
              <a:gd name="connsiteY39-1374" fmla="*/ 3397306 h 7031915"/>
              <a:gd name="connsiteX40-1375" fmla="*/ 29470 w 8033654"/>
              <a:gd name="connsiteY40-1376" fmla="*/ 3340901 h 7031915"/>
              <a:gd name="connsiteX41-1377" fmla="*/ 115722 w 8033654"/>
              <a:gd name="connsiteY41-1378" fmla="*/ 3168396 h 7031915"/>
              <a:gd name="connsiteX42-1379" fmla="*/ 115723 w 8033654"/>
              <a:gd name="connsiteY42-1380" fmla="*/ 3168396 h 7031915"/>
              <a:gd name="connsiteX43-1381" fmla="*/ 1508796 w 8033654"/>
              <a:gd name="connsiteY43-1382" fmla="*/ 382255 h 7031915"/>
              <a:gd name="connsiteX44-1383" fmla="*/ 1570174 w 8033654"/>
              <a:gd name="connsiteY44-1384" fmla="*/ 259499 h 7031915"/>
              <a:gd name="connsiteX45-1385" fmla="*/ 1642008 w 8033654"/>
              <a:gd name="connsiteY45-1386" fmla="*/ 172435 h 7031915"/>
              <a:gd name="connsiteX46-1387" fmla="*/ 1939656 w 8033654"/>
              <a:gd name="connsiteY46-1388" fmla="*/ 11959 h 7031915"/>
              <a:gd name="connsiteX47-1389" fmla="*/ 2058287 w 8033654"/>
              <a:gd name="connsiteY47-1390" fmla="*/ 0 h 7031915"/>
              <a:gd name="connsiteX0-1391" fmla="*/ 2058287 w 8033654"/>
              <a:gd name="connsiteY0-1392" fmla="*/ 0 h 7031915"/>
              <a:gd name="connsiteX1-1393" fmla="*/ 2058326 w 8033654"/>
              <a:gd name="connsiteY1-1394" fmla="*/ 0 h 7031915"/>
              <a:gd name="connsiteX2-1395" fmla="*/ 5971699 w 8033654"/>
              <a:gd name="connsiteY2-1396" fmla="*/ 0 h 7031915"/>
              <a:gd name="connsiteX3-1397" fmla="*/ 5971700 w 8033654"/>
              <a:gd name="connsiteY3-1398" fmla="*/ 0 h 7031915"/>
              <a:gd name="connsiteX4-1399" fmla="*/ 5971740 w 8033654"/>
              <a:gd name="connsiteY4-1400" fmla="*/ 0 h 7031915"/>
              <a:gd name="connsiteX5-1401" fmla="*/ 6090371 w 8033654"/>
              <a:gd name="connsiteY5-1402" fmla="*/ 11959 h 7031915"/>
              <a:gd name="connsiteX6-1403" fmla="*/ 6357004 w 8033654"/>
              <a:gd name="connsiteY6-1404" fmla="*/ 143562 h 7031915"/>
              <a:gd name="connsiteX7-1405" fmla="*/ 6421756 w 8033654"/>
              <a:gd name="connsiteY7-1406" fmla="*/ 209878 h 7031915"/>
              <a:gd name="connsiteX8-1407" fmla="*/ 6426018 w 8033654"/>
              <a:gd name="connsiteY8-1408" fmla="*/ 214243 h 7031915"/>
              <a:gd name="connsiteX9-1409" fmla="*/ 6463356 w 8033654"/>
              <a:gd name="connsiteY9-1410" fmla="*/ 268125 h 7031915"/>
              <a:gd name="connsiteX10-1411" fmla="*/ 7949332 w 8033654"/>
              <a:gd name="connsiteY10-1412" fmla="*/ 3216682 h 7031915"/>
              <a:gd name="connsiteX11-1413" fmla="*/ 7992299 w 8033654"/>
              <a:gd name="connsiteY11-1414" fmla="*/ 3302616 h 7031915"/>
              <a:gd name="connsiteX12-1415" fmla="*/ 8021693 w 8033654"/>
              <a:gd name="connsiteY12-1416" fmla="*/ 3397306 h 7031915"/>
              <a:gd name="connsiteX13-1417" fmla="*/ 8033654 w 8033654"/>
              <a:gd name="connsiteY13-1418" fmla="*/ 3515957 h 7031915"/>
              <a:gd name="connsiteX14-1419" fmla="*/ 8021693 w 8033654"/>
              <a:gd name="connsiteY14-1420" fmla="*/ 3634608 h 7031915"/>
              <a:gd name="connsiteX15-1421" fmla="*/ 7992299 w 8033654"/>
              <a:gd name="connsiteY15-1422" fmla="*/ 3729298 h 7031915"/>
              <a:gd name="connsiteX16-1423" fmla="*/ 7949332 w 8033654"/>
              <a:gd name="connsiteY16-1424" fmla="*/ 3815232 h 7031915"/>
              <a:gd name="connsiteX17-1425" fmla="*/ 6535055 w 8033654"/>
              <a:gd name="connsiteY17-1426" fmla="*/ 6638796 h 7031915"/>
              <a:gd name="connsiteX18-1427" fmla="*/ 6524461 w 8033654"/>
              <a:gd name="connsiteY18-1428" fmla="*/ 6646190 h 7031915"/>
              <a:gd name="connsiteX19-1429" fmla="*/ 6482456 w 8033654"/>
              <a:gd name="connsiteY19-1430" fmla="*/ 6736229 h 7031915"/>
              <a:gd name="connsiteX20-1431" fmla="*/ 6090371 w 8033654"/>
              <a:gd name="connsiteY20-1432" fmla="*/ 7019956 h 7031915"/>
              <a:gd name="connsiteX21-1433" fmla="*/ 5971740 w 8033654"/>
              <a:gd name="connsiteY21-1434" fmla="*/ 7031915 h 7031915"/>
              <a:gd name="connsiteX22-1435" fmla="*/ 5971700 w 8033654"/>
              <a:gd name="connsiteY22-1436" fmla="*/ 7031915 h 7031915"/>
              <a:gd name="connsiteX23-1437" fmla="*/ 2058326 w 8033654"/>
              <a:gd name="connsiteY23-1438" fmla="*/ 7031915 h 7031915"/>
              <a:gd name="connsiteX24-1439" fmla="*/ 2176958 w 8033654"/>
              <a:gd name="connsiteY24-1440" fmla="*/ 7019956 h 7031915"/>
              <a:gd name="connsiteX25-1441" fmla="*/ 2176957 w 8033654"/>
              <a:gd name="connsiteY25-1442" fmla="*/ 7019956 h 7031915"/>
              <a:gd name="connsiteX26-1443" fmla="*/ 2058326 w 8033654"/>
              <a:gd name="connsiteY26-1444" fmla="*/ 7031915 h 7031915"/>
              <a:gd name="connsiteX27-1445" fmla="*/ 2058286 w 8033654"/>
              <a:gd name="connsiteY27-1446" fmla="*/ 7031915 h 7031915"/>
              <a:gd name="connsiteX28-1447" fmla="*/ 1939655 w 8033654"/>
              <a:gd name="connsiteY28-1448" fmla="*/ 7019956 h 7031915"/>
              <a:gd name="connsiteX29-1449" fmla="*/ 1642007 w 8033654"/>
              <a:gd name="connsiteY29-1450" fmla="*/ 6859480 h 7031915"/>
              <a:gd name="connsiteX30-1451" fmla="*/ 1570173 w 8033654"/>
              <a:gd name="connsiteY30-1452" fmla="*/ 6772417 h 7031915"/>
              <a:gd name="connsiteX31-1453" fmla="*/ 1508795 w 8033654"/>
              <a:gd name="connsiteY31-1454" fmla="*/ 6649661 h 7031915"/>
              <a:gd name="connsiteX32-1455" fmla="*/ 1508794 w 8033654"/>
              <a:gd name="connsiteY32-1456" fmla="*/ 6649657 h 7031915"/>
              <a:gd name="connsiteX33-1457" fmla="*/ 115723 w 8033654"/>
              <a:gd name="connsiteY33-1458" fmla="*/ 3863519 h 7031915"/>
              <a:gd name="connsiteX34-1459" fmla="*/ 115722 w 8033654"/>
              <a:gd name="connsiteY34-1460" fmla="*/ 3863518 h 7031915"/>
              <a:gd name="connsiteX35-1461" fmla="*/ 29470 w 8033654"/>
              <a:gd name="connsiteY35-1462" fmla="*/ 3691014 h 7031915"/>
              <a:gd name="connsiteX36-1463" fmla="*/ 11962 w 8033654"/>
              <a:gd name="connsiteY36-1464" fmla="*/ 3634608 h 7031915"/>
              <a:gd name="connsiteX37-1465" fmla="*/ 0 w 8033654"/>
              <a:gd name="connsiteY37-1466" fmla="*/ 3515957 h 7031915"/>
              <a:gd name="connsiteX38-1467" fmla="*/ 11962 w 8033654"/>
              <a:gd name="connsiteY38-1468" fmla="*/ 3397306 h 7031915"/>
              <a:gd name="connsiteX39-1469" fmla="*/ 29470 w 8033654"/>
              <a:gd name="connsiteY39-1470" fmla="*/ 3340901 h 7031915"/>
              <a:gd name="connsiteX40-1471" fmla="*/ 115722 w 8033654"/>
              <a:gd name="connsiteY40-1472" fmla="*/ 3168396 h 7031915"/>
              <a:gd name="connsiteX41-1473" fmla="*/ 115723 w 8033654"/>
              <a:gd name="connsiteY41-1474" fmla="*/ 3168396 h 7031915"/>
              <a:gd name="connsiteX42-1475" fmla="*/ 1508796 w 8033654"/>
              <a:gd name="connsiteY42-1476" fmla="*/ 382255 h 7031915"/>
              <a:gd name="connsiteX43-1477" fmla="*/ 1570174 w 8033654"/>
              <a:gd name="connsiteY43-1478" fmla="*/ 259499 h 7031915"/>
              <a:gd name="connsiteX44-1479" fmla="*/ 1642008 w 8033654"/>
              <a:gd name="connsiteY44-1480" fmla="*/ 172435 h 7031915"/>
              <a:gd name="connsiteX45-1481" fmla="*/ 1939656 w 8033654"/>
              <a:gd name="connsiteY45-1482" fmla="*/ 11959 h 7031915"/>
              <a:gd name="connsiteX46-1483" fmla="*/ 2058287 w 8033654"/>
              <a:gd name="connsiteY46-1484" fmla="*/ 0 h 7031915"/>
              <a:gd name="connsiteX0-1485" fmla="*/ 2058287 w 8033654"/>
              <a:gd name="connsiteY0-1486" fmla="*/ 0 h 7031915"/>
              <a:gd name="connsiteX1-1487" fmla="*/ 2058326 w 8033654"/>
              <a:gd name="connsiteY1-1488" fmla="*/ 0 h 7031915"/>
              <a:gd name="connsiteX2-1489" fmla="*/ 5971699 w 8033654"/>
              <a:gd name="connsiteY2-1490" fmla="*/ 0 h 7031915"/>
              <a:gd name="connsiteX3-1491" fmla="*/ 5971700 w 8033654"/>
              <a:gd name="connsiteY3-1492" fmla="*/ 0 h 7031915"/>
              <a:gd name="connsiteX4-1493" fmla="*/ 5971740 w 8033654"/>
              <a:gd name="connsiteY4-1494" fmla="*/ 0 h 7031915"/>
              <a:gd name="connsiteX5-1495" fmla="*/ 6090371 w 8033654"/>
              <a:gd name="connsiteY5-1496" fmla="*/ 11959 h 7031915"/>
              <a:gd name="connsiteX6-1497" fmla="*/ 6357004 w 8033654"/>
              <a:gd name="connsiteY6-1498" fmla="*/ 143562 h 7031915"/>
              <a:gd name="connsiteX7-1499" fmla="*/ 6421756 w 8033654"/>
              <a:gd name="connsiteY7-1500" fmla="*/ 209878 h 7031915"/>
              <a:gd name="connsiteX8-1501" fmla="*/ 6426018 w 8033654"/>
              <a:gd name="connsiteY8-1502" fmla="*/ 214243 h 7031915"/>
              <a:gd name="connsiteX9-1503" fmla="*/ 6463356 w 8033654"/>
              <a:gd name="connsiteY9-1504" fmla="*/ 268125 h 7031915"/>
              <a:gd name="connsiteX10-1505" fmla="*/ 7949332 w 8033654"/>
              <a:gd name="connsiteY10-1506" fmla="*/ 3216682 h 7031915"/>
              <a:gd name="connsiteX11-1507" fmla="*/ 7992299 w 8033654"/>
              <a:gd name="connsiteY11-1508" fmla="*/ 3302616 h 7031915"/>
              <a:gd name="connsiteX12-1509" fmla="*/ 8021693 w 8033654"/>
              <a:gd name="connsiteY12-1510" fmla="*/ 3397306 h 7031915"/>
              <a:gd name="connsiteX13-1511" fmla="*/ 8033654 w 8033654"/>
              <a:gd name="connsiteY13-1512" fmla="*/ 3515957 h 7031915"/>
              <a:gd name="connsiteX14-1513" fmla="*/ 8021693 w 8033654"/>
              <a:gd name="connsiteY14-1514" fmla="*/ 3634608 h 7031915"/>
              <a:gd name="connsiteX15-1515" fmla="*/ 7992299 w 8033654"/>
              <a:gd name="connsiteY15-1516" fmla="*/ 3729298 h 7031915"/>
              <a:gd name="connsiteX16-1517" fmla="*/ 7949332 w 8033654"/>
              <a:gd name="connsiteY16-1518" fmla="*/ 3815232 h 7031915"/>
              <a:gd name="connsiteX17-1519" fmla="*/ 6535055 w 8033654"/>
              <a:gd name="connsiteY17-1520" fmla="*/ 6638796 h 7031915"/>
              <a:gd name="connsiteX18-1521" fmla="*/ 6524461 w 8033654"/>
              <a:gd name="connsiteY18-1522" fmla="*/ 6646190 h 7031915"/>
              <a:gd name="connsiteX19-1523" fmla="*/ 6482456 w 8033654"/>
              <a:gd name="connsiteY19-1524" fmla="*/ 6736229 h 7031915"/>
              <a:gd name="connsiteX20-1525" fmla="*/ 6090371 w 8033654"/>
              <a:gd name="connsiteY20-1526" fmla="*/ 7019956 h 7031915"/>
              <a:gd name="connsiteX21-1527" fmla="*/ 5971740 w 8033654"/>
              <a:gd name="connsiteY21-1528" fmla="*/ 7031915 h 7031915"/>
              <a:gd name="connsiteX22-1529" fmla="*/ 5971700 w 8033654"/>
              <a:gd name="connsiteY22-1530" fmla="*/ 7031915 h 7031915"/>
              <a:gd name="connsiteX23-1531" fmla="*/ 2058326 w 8033654"/>
              <a:gd name="connsiteY23-1532" fmla="*/ 7031915 h 7031915"/>
              <a:gd name="connsiteX24-1533" fmla="*/ 2176958 w 8033654"/>
              <a:gd name="connsiteY24-1534" fmla="*/ 7019956 h 7031915"/>
              <a:gd name="connsiteX25-1535" fmla="*/ 2058326 w 8033654"/>
              <a:gd name="connsiteY25-1536" fmla="*/ 7031915 h 7031915"/>
              <a:gd name="connsiteX26-1537" fmla="*/ 2058286 w 8033654"/>
              <a:gd name="connsiteY26-1538" fmla="*/ 7031915 h 7031915"/>
              <a:gd name="connsiteX27-1539" fmla="*/ 1939655 w 8033654"/>
              <a:gd name="connsiteY27-1540" fmla="*/ 7019956 h 7031915"/>
              <a:gd name="connsiteX28-1541" fmla="*/ 1642007 w 8033654"/>
              <a:gd name="connsiteY28-1542" fmla="*/ 6859480 h 7031915"/>
              <a:gd name="connsiteX29-1543" fmla="*/ 1570173 w 8033654"/>
              <a:gd name="connsiteY29-1544" fmla="*/ 6772417 h 7031915"/>
              <a:gd name="connsiteX30-1545" fmla="*/ 1508795 w 8033654"/>
              <a:gd name="connsiteY30-1546" fmla="*/ 6649661 h 7031915"/>
              <a:gd name="connsiteX31-1547" fmla="*/ 1508794 w 8033654"/>
              <a:gd name="connsiteY31-1548" fmla="*/ 6649657 h 7031915"/>
              <a:gd name="connsiteX32-1549" fmla="*/ 115723 w 8033654"/>
              <a:gd name="connsiteY32-1550" fmla="*/ 3863519 h 7031915"/>
              <a:gd name="connsiteX33-1551" fmla="*/ 115722 w 8033654"/>
              <a:gd name="connsiteY33-1552" fmla="*/ 3863518 h 7031915"/>
              <a:gd name="connsiteX34-1553" fmla="*/ 29470 w 8033654"/>
              <a:gd name="connsiteY34-1554" fmla="*/ 3691014 h 7031915"/>
              <a:gd name="connsiteX35-1555" fmla="*/ 11962 w 8033654"/>
              <a:gd name="connsiteY35-1556" fmla="*/ 3634608 h 7031915"/>
              <a:gd name="connsiteX36-1557" fmla="*/ 0 w 8033654"/>
              <a:gd name="connsiteY36-1558" fmla="*/ 3515957 h 7031915"/>
              <a:gd name="connsiteX37-1559" fmla="*/ 11962 w 8033654"/>
              <a:gd name="connsiteY37-1560" fmla="*/ 3397306 h 7031915"/>
              <a:gd name="connsiteX38-1561" fmla="*/ 29470 w 8033654"/>
              <a:gd name="connsiteY38-1562" fmla="*/ 3340901 h 7031915"/>
              <a:gd name="connsiteX39-1563" fmla="*/ 115722 w 8033654"/>
              <a:gd name="connsiteY39-1564" fmla="*/ 3168396 h 7031915"/>
              <a:gd name="connsiteX40-1565" fmla="*/ 115723 w 8033654"/>
              <a:gd name="connsiteY40-1566" fmla="*/ 3168396 h 7031915"/>
              <a:gd name="connsiteX41-1567" fmla="*/ 1508796 w 8033654"/>
              <a:gd name="connsiteY41-1568" fmla="*/ 382255 h 7031915"/>
              <a:gd name="connsiteX42-1569" fmla="*/ 1570174 w 8033654"/>
              <a:gd name="connsiteY42-1570" fmla="*/ 259499 h 7031915"/>
              <a:gd name="connsiteX43-1571" fmla="*/ 1642008 w 8033654"/>
              <a:gd name="connsiteY43-1572" fmla="*/ 172435 h 7031915"/>
              <a:gd name="connsiteX44-1573" fmla="*/ 1939656 w 8033654"/>
              <a:gd name="connsiteY44-1574" fmla="*/ 11959 h 7031915"/>
              <a:gd name="connsiteX45-1575" fmla="*/ 2058287 w 8033654"/>
              <a:gd name="connsiteY45-1576" fmla="*/ 0 h 7031915"/>
              <a:gd name="connsiteX0-1577" fmla="*/ 2058287 w 8033654"/>
              <a:gd name="connsiteY0-1578" fmla="*/ 0 h 7031915"/>
              <a:gd name="connsiteX1-1579" fmla="*/ 2058326 w 8033654"/>
              <a:gd name="connsiteY1-1580" fmla="*/ 0 h 7031915"/>
              <a:gd name="connsiteX2-1581" fmla="*/ 5971699 w 8033654"/>
              <a:gd name="connsiteY2-1582" fmla="*/ 0 h 7031915"/>
              <a:gd name="connsiteX3-1583" fmla="*/ 5971700 w 8033654"/>
              <a:gd name="connsiteY3-1584" fmla="*/ 0 h 7031915"/>
              <a:gd name="connsiteX4-1585" fmla="*/ 5971740 w 8033654"/>
              <a:gd name="connsiteY4-1586" fmla="*/ 0 h 7031915"/>
              <a:gd name="connsiteX5-1587" fmla="*/ 6090371 w 8033654"/>
              <a:gd name="connsiteY5-1588" fmla="*/ 11959 h 7031915"/>
              <a:gd name="connsiteX6-1589" fmla="*/ 6357004 w 8033654"/>
              <a:gd name="connsiteY6-1590" fmla="*/ 143562 h 7031915"/>
              <a:gd name="connsiteX7-1591" fmla="*/ 6421756 w 8033654"/>
              <a:gd name="connsiteY7-1592" fmla="*/ 209878 h 7031915"/>
              <a:gd name="connsiteX8-1593" fmla="*/ 6426018 w 8033654"/>
              <a:gd name="connsiteY8-1594" fmla="*/ 214243 h 7031915"/>
              <a:gd name="connsiteX9-1595" fmla="*/ 6463356 w 8033654"/>
              <a:gd name="connsiteY9-1596" fmla="*/ 268125 h 7031915"/>
              <a:gd name="connsiteX10-1597" fmla="*/ 7949332 w 8033654"/>
              <a:gd name="connsiteY10-1598" fmla="*/ 3216682 h 7031915"/>
              <a:gd name="connsiteX11-1599" fmla="*/ 7992299 w 8033654"/>
              <a:gd name="connsiteY11-1600" fmla="*/ 3302616 h 7031915"/>
              <a:gd name="connsiteX12-1601" fmla="*/ 8021693 w 8033654"/>
              <a:gd name="connsiteY12-1602" fmla="*/ 3397306 h 7031915"/>
              <a:gd name="connsiteX13-1603" fmla="*/ 8033654 w 8033654"/>
              <a:gd name="connsiteY13-1604" fmla="*/ 3515957 h 7031915"/>
              <a:gd name="connsiteX14-1605" fmla="*/ 8021693 w 8033654"/>
              <a:gd name="connsiteY14-1606" fmla="*/ 3634608 h 7031915"/>
              <a:gd name="connsiteX15-1607" fmla="*/ 7992299 w 8033654"/>
              <a:gd name="connsiteY15-1608" fmla="*/ 3729298 h 7031915"/>
              <a:gd name="connsiteX16-1609" fmla="*/ 7949332 w 8033654"/>
              <a:gd name="connsiteY16-1610" fmla="*/ 3815232 h 7031915"/>
              <a:gd name="connsiteX17-1611" fmla="*/ 6535055 w 8033654"/>
              <a:gd name="connsiteY17-1612" fmla="*/ 6638796 h 7031915"/>
              <a:gd name="connsiteX18-1613" fmla="*/ 6524461 w 8033654"/>
              <a:gd name="connsiteY18-1614" fmla="*/ 6646190 h 7031915"/>
              <a:gd name="connsiteX19-1615" fmla="*/ 6482456 w 8033654"/>
              <a:gd name="connsiteY19-1616" fmla="*/ 6736229 h 7031915"/>
              <a:gd name="connsiteX20-1617" fmla="*/ 6090371 w 8033654"/>
              <a:gd name="connsiteY20-1618" fmla="*/ 7019956 h 7031915"/>
              <a:gd name="connsiteX21-1619" fmla="*/ 5971740 w 8033654"/>
              <a:gd name="connsiteY21-1620" fmla="*/ 7031915 h 7031915"/>
              <a:gd name="connsiteX22-1621" fmla="*/ 5971700 w 8033654"/>
              <a:gd name="connsiteY22-1622" fmla="*/ 7031915 h 7031915"/>
              <a:gd name="connsiteX23-1623" fmla="*/ 2058326 w 8033654"/>
              <a:gd name="connsiteY23-1624" fmla="*/ 7031915 h 7031915"/>
              <a:gd name="connsiteX24-1625" fmla="*/ 2058326 w 8033654"/>
              <a:gd name="connsiteY24-1626" fmla="*/ 7031915 h 7031915"/>
              <a:gd name="connsiteX25-1627" fmla="*/ 2058286 w 8033654"/>
              <a:gd name="connsiteY25-1628" fmla="*/ 7031915 h 7031915"/>
              <a:gd name="connsiteX26-1629" fmla="*/ 1939655 w 8033654"/>
              <a:gd name="connsiteY26-1630" fmla="*/ 7019956 h 7031915"/>
              <a:gd name="connsiteX27-1631" fmla="*/ 1642007 w 8033654"/>
              <a:gd name="connsiteY27-1632" fmla="*/ 6859480 h 7031915"/>
              <a:gd name="connsiteX28-1633" fmla="*/ 1570173 w 8033654"/>
              <a:gd name="connsiteY28-1634" fmla="*/ 6772417 h 7031915"/>
              <a:gd name="connsiteX29-1635" fmla="*/ 1508795 w 8033654"/>
              <a:gd name="connsiteY29-1636" fmla="*/ 6649661 h 7031915"/>
              <a:gd name="connsiteX30-1637" fmla="*/ 1508794 w 8033654"/>
              <a:gd name="connsiteY30-1638" fmla="*/ 6649657 h 7031915"/>
              <a:gd name="connsiteX31-1639" fmla="*/ 115723 w 8033654"/>
              <a:gd name="connsiteY31-1640" fmla="*/ 3863519 h 7031915"/>
              <a:gd name="connsiteX32-1641" fmla="*/ 115722 w 8033654"/>
              <a:gd name="connsiteY32-1642" fmla="*/ 3863518 h 7031915"/>
              <a:gd name="connsiteX33-1643" fmla="*/ 29470 w 8033654"/>
              <a:gd name="connsiteY33-1644" fmla="*/ 3691014 h 7031915"/>
              <a:gd name="connsiteX34-1645" fmla="*/ 11962 w 8033654"/>
              <a:gd name="connsiteY34-1646" fmla="*/ 3634608 h 7031915"/>
              <a:gd name="connsiteX35-1647" fmla="*/ 0 w 8033654"/>
              <a:gd name="connsiteY35-1648" fmla="*/ 3515957 h 7031915"/>
              <a:gd name="connsiteX36-1649" fmla="*/ 11962 w 8033654"/>
              <a:gd name="connsiteY36-1650" fmla="*/ 3397306 h 7031915"/>
              <a:gd name="connsiteX37-1651" fmla="*/ 29470 w 8033654"/>
              <a:gd name="connsiteY37-1652" fmla="*/ 3340901 h 7031915"/>
              <a:gd name="connsiteX38-1653" fmla="*/ 115722 w 8033654"/>
              <a:gd name="connsiteY38-1654" fmla="*/ 3168396 h 7031915"/>
              <a:gd name="connsiteX39-1655" fmla="*/ 115723 w 8033654"/>
              <a:gd name="connsiteY39-1656" fmla="*/ 3168396 h 7031915"/>
              <a:gd name="connsiteX40-1657" fmla="*/ 1508796 w 8033654"/>
              <a:gd name="connsiteY40-1658" fmla="*/ 382255 h 7031915"/>
              <a:gd name="connsiteX41-1659" fmla="*/ 1570174 w 8033654"/>
              <a:gd name="connsiteY41-1660" fmla="*/ 259499 h 7031915"/>
              <a:gd name="connsiteX42-1661" fmla="*/ 1642008 w 8033654"/>
              <a:gd name="connsiteY42-1662" fmla="*/ 172435 h 7031915"/>
              <a:gd name="connsiteX43-1663" fmla="*/ 1939656 w 8033654"/>
              <a:gd name="connsiteY43-1664" fmla="*/ 11959 h 7031915"/>
              <a:gd name="connsiteX44-1665" fmla="*/ 2058287 w 8033654"/>
              <a:gd name="connsiteY44-1666" fmla="*/ 0 h 7031915"/>
              <a:gd name="connsiteX0-1667" fmla="*/ 2058287 w 8033654"/>
              <a:gd name="connsiteY0-1668" fmla="*/ 0 h 7031915"/>
              <a:gd name="connsiteX1-1669" fmla="*/ 2058326 w 8033654"/>
              <a:gd name="connsiteY1-1670" fmla="*/ 0 h 7031915"/>
              <a:gd name="connsiteX2-1671" fmla="*/ 5971699 w 8033654"/>
              <a:gd name="connsiteY2-1672" fmla="*/ 0 h 7031915"/>
              <a:gd name="connsiteX3-1673" fmla="*/ 5971700 w 8033654"/>
              <a:gd name="connsiteY3-1674" fmla="*/ 0 h 7031915"/>
              <a:gd name="connsiteX4-1675" fmla="*/ 5971740 w 8033654"/>
              <a:gd name="connsiteY4-1676" fmla="*/ 0 h 7031915"/>
              <a:gd name="connsiteX5-1677" fmla="*/ 6090371 w 8033654"/>
              <a:gd name="connsiteY5-1678" fmla="*/ 11959 h 7031915"/>
              <a:gd name="connsiteX6-1679" fmla="*/ 6357004 w 8033654"/>
              <a:gd name="connsiteY6-1680" fmla="*/ 143562 h 7031915"/>
              <a:gd name="connsiteX7-1681" fmla="*/ 6421756 w 8033654"/>
              <a:gd name="connsiteY7-1682" fmla="*/ 209878 h 7031915"/>
              <a:gd name="connsiteX8-1683" fmla="*/ 6426018 w 8033654"/>
              <a:gd name="connsiteY8-1684" fmla="*/ 214243 h 7031915"/>
              <a:gd name="connsiteX9-1685" fmla="*/ 6463356 w 8033654"/>
              <a:gd name="connsiteY9-1686" fmla="*/ 268125 h 7031915"/>
              <a:gd name="connsiteX10-1687" fmla="*/ 7949332 w 8033654"/>
              <a:gd name="connsiteY10-1688" fmla="*/ 3216682 h 7031915"/>
              <a:gd name="connsiteX11-1689" fmla="*/ 7992299 w 8033654"/>
              <a:gd name="connsiteY11-1690" fmla="*/ 3302616 h 7031915"/>
              <a:gd name="connsiteX12-1691" fmla="*/ 8021693 w 8033654"/>
              <a:gd name="connsiteY12-1692" fmla="*/ 3397306 h 7031915"/>
              <a:gd name="connsiteX13-1693" fmla="*/ 8033654 w 8033654"/>
              <a:gd name="connsiteY13-1694" fmla="*/ 3515957 h 7031915"/>
              <a:gd name="connsiteX14-1695" fmla="*/ 8021693 w 8033654"/>
              <a:gd name="connsiteY14-1696" fmla="*/ 3634608 h 7031915"/>
              <a:gd name="connsiteX15-1697" fmla="*/ 7992299 w 8033654"/>
              <a:gd name="connsiteY15-1698" fmla="*/ 3729298 h 7031915"/>
              <a:gd name="connsiteX16-1699" fmla="*/ 7949332 w 8033654"/>
              <a:gd name="connsiteY16-1700" fmla="*/ 3815232 h 7031915"/>
              <a:gd name="connsiteX17-1701" fmla="*/ 6535055 w 8033654"/>
              <a:gd name="connsiteY17-1702" fmla="*/ 6638796 h 7031915"/>
              <a:gd name="connsiteX18-1703" fmla="*/ 6482456 w 8033654"/>
              <a:gd name="connsiteY18-1704" fmla="*/ 6736229 h 7031915"/>
              <a:gd name="connsiteX19-1705" fmla="*/ 6090371 w 8033654"/>
              <a:gd name="connsiteY19-1706" fmla="*/ 7019956 h 7031915"/>
              <a:gd name="connsiteX20-1707" fmla="*/ 5971740 w 8033654"/>
              <a:gd name="connsiteY20-1708" fmla="*/ 7031915 h 7031915"/>
              <a:gd name="connsiteX21-1709" fmla="*/ 5971700 w 8033654"/>
              <a:gd name="connsiteY21-1710" fmla="*/ 7031915 h 7031915"/>
              <a:gd name="connsiteX22-1711" fmla="*/ 2058326 w 8033654"/>
              <a:gd name="connsiteY22-1712" fmla="*/ 7031915 h 7031915"/>
              <a:gd name="connsiteX23-1713" fmla="*/ 2058326 w 8033654"/>
              <a:gd name="connsiteY23-1714" fmla="*/ 7031915 h 7031915"/>
              <a:gd name="connsiteX24-1715" fmla="*/ 2058286 w 8033654"/>
              <a:gd name="connsiteY24-1716" fmla="*/ 7031915 h 7031915"/>
              <a:gd name="connsiteX25-1717" fmla="*/ 1939655 w 8033654"/>
              <a:gd name="connsiteY25-1718" fmla="*/ 7019956 h 7031915"/>
              <a:gd name="connsiteX26-1719" fmla="*/ 1642007 w 8033654"/>
              <a:gd name="connsiteY26-1720" fmla="*/ 6859480 h 7031915"/>
              <a:gd name="connsiteX27-1721" fmla="*/ 1570173 w 8033654"/>
              <a:gd name="connsiteY27-1722" fmla="*/ 6772417 h 7031915"/>
              <a:gd name="connsiteX28-1723" fmla="*/ 1508795 w 8033654"/>
              <a:gd name="connsiteY28-1724" fmla="*/ 6649661 h 7031915"/>
              <a:gd name="connsiteX29-1725" fmla="*/ 1508794 w 8033654"/>
              <a:gd name="connsiteY29-1726" fmla="*/ 6649657 h 7031915"/>
              <a:gd name="connsiteX30-1727" fmla="*/ 115723 w 8033654"/>
              <a:gd name="connsiteY30-1728" fmla="*/ 3863519 h 7031915"/>
              <a:gd name="connsiteX31-1729" fmla="*/ 115722 w 8033654"/>
              <a:gd name="connsiteY31-1730" fmla="*/ 3863518 h 7031915"/>
              <a:gd name="connsiteX32-1731" fmla="*/ 29470 w 8033654"/>
              <a:gd name="connsiteY32-1732" fmla="*/ 3691014 h 7031915"/>
              <a:gd name="connsiteX33-1733" fmla="*/ 11962 w 8033654"/>
              <a:gd name="connsiteY33-1734" fmla="*/ 3634608 h 7031915"/>
              <a:gd name="connsiteX34-1735" fmla="*/ 0 w 8033654"/>
              <a:gd name="connsiteY34-1736" fmla="*/ 3515957 h 7031915"/>
              <a:gd name="connsiteX35-1737" fmla="*/ 11962 w 8033654"/>
              <a:gd name="connsiteY35-1738" fmla="*/ 3397306 h 7031915"/>
              <a:gd name="connsiteX36-1739" fmla="*/ 29470 w 8033654"/>
              <a:gd name="connsiteY36-1740" fmla="*/ 3340901 h 7031915"/>
              <a:gd name="connsiteX37-1741" fmla="*/ 115722 w 8033654"/>
              <a:gd name="connsiteY37-1742" fmla="*/ 3168396 h 7031915"/>
              <a:gd name="connsiteX38-1743" fmla="*/ 115723 w 8033654"/>
              <a:gd name="connsiteY38-1744" fmla="*/ 3168396 h 7031915"/>
              <a:gd name="connsiteX39-1745" fmla="*/ 1508796 w 8033654"/>
              <a:gd name="connsiteY39-1746" fmla="*/ 382255 h 7031915"/>
              <a:gd name="connsiteX40-1747" fmla="*/ 1570174 w 8033654"/>
              <a:gd name="connsiteY40-1748" fmla="*/ 259499 h 7031915"/>
              <a:gd name="connsiteX41-1749" fmla="*/ 1642008 w 8033654"/>
              <a:gd name="connsiteY41-1750" fmla="*/ 172435 h 7031915"/>
              <a:gd name="connsiteX42-1751" fmla="*/ 1939656 w 8033654"/>
              <a:gd name="connsiteY42-1752" fmla="*/ 11959 h 7031915"/>
              <a:gd name="connsiteX43-1753" fmla="*/ 2058287 w 8033654"/>
              <a:gd name="connsiteY43-1754" fmla="*/ 0 h 7031915"/>
              <a:gd name="connsiteX0-1755" fmla="*/ 2058287 w 8033654"/>
              <a:gd name="connsiteY0-1756" fmla="*/ 0 h 7031915"/>
              <a:gd name="connsiteX1-1757" fmla="*/ 2058326 w 8033654"/>
              <a:gd name="connsiteY1-1758" fmla="*/ 0 h 7031915"/>
              <a:gd name="connsiteX2-1759" fmla="*/ 5971699 w 8033654"/>
              <a:gd name="connsiteY2-1760" fmla="*/ 0 h 7031915"/>
              <a:gd name="connsiteX3-1761" fmla="*/ 5971700 w 8033654"/>
              <a:gd name="connsiteY3-1762" fmla="*/ 0 h 7031915"/>
              <a:gd name="connsiteX4-1763" fmla="*/ 5971740 w 8033654"/>
              <a:gd name="connsiteY4-1764" fmla="*/ 0 h 7031915"/>
              <a:gd name="connsiteX5-1765" fmla="*/ 6090371 w 8033654"/>
              <a:gd name="connsiteY5-1766" fmla="*/ 11959 h 7031915"/>
              <a:gd name="connsiteX6-1767" fmla="*/ 6357004 w 8033654"/>
              <a:gd name="connsiteY6-1768" fmla="*/ 143562 h 7031915"/>
              <a:gd name="connsiteX7-1769" fmla="*/ 6421756 w 8033654"/>
              <a:gd name="connsiteY7-1770" fmla="*/ 209878 h 7031915"/>
              <a:gd name="connsiteX8-1771" fmla="*/ 6426018 w 8033654"/>
              <a:gd name="connsiteY8-1772" fmla="*/ 214243 h 7031915"/>
              <a:gd name="connsiteX9-1773" fmla="*/ 6463356 w 8033654"/>
              <a:gd name="connsiteY9-1774" fmla="*/ 268125 h 7031915"/>
              <a:gd name="connsiteX10-1775" fmla="*/ 7949332 w 8033654"/>
              <a:gd name="connsiteY10-1776" fmla="*/ 3216682 h 7031915"/>
              <a:gd name="connsiteX11-1777" fmla="*/ 7992299 w 8033654"/>
              <a:gd name="connsiteY11-1778" fmla="*/ 3302616 h 7031915"/>
              <a:gd name="connsiteX12-1779" fmla="*/ 8021693 w 8033654"/>
              <a:gd name="connsiteY12-1780" fmla="*/ 3397306 h 7031915"/>
              <a:gd name="connsiteX13-1781" fmla="*/ 8033654 w 8033654"/>
              <a:gd name="connsiteY13-1782" fmla="*/ 3515957 h 7031915"/>
              <a:gd name="connsiteX14-1783" fmla="*/ 8021693 w 8033654"/>
              <a:gd name="connsiteY14-1784" fmla="*/ 3634608 h 7031915"/>
              <a:gd name="connsiteX15-1785" fmla="*/ 7992299 w 8033654"/>
              <a:gd name="connsiteY15-1786" fmla="*/ 3729298 h 7031915"/>
              <a:gd name="connsiteX16-1787" fmla="*/ 7949332 w 8033654"/>
              <a:gd name="connsiteY16-1788" fmla="*/ 3815232 h 7031915"/>
              <a:gd name="connsiteX17-1789" fmla="*/ 6482456 w 8033654"/>
              <a:gd name="connsiteY17-1790" fmla="*/ 6736229 h 7031915"/>
              <a:gd name="connsiteX18-1791" fmla="*/ 6090371 w 8033654"/>
              <a:gd name="connsiteY18-1792" fmla="*/ 7019956 h 7031915"/>
              <a:gd name="connsiteX19-1793" fmla="*/ 5971740 w 8033654"/>
              <a:gd name="connsiteY19-1794" fmla="*/ 7031915 h 7031915"/>
              <a:gd name="connsiteX20-1795" fmla="*/ 5971700 w 8033654"/>
              <a:gd name="connsiteY20-1796" fmla="*/ 7031915 h 7031915"/>
              <a:gd name="connsiteX21-1797" fmla="*/ 2058326 w 8033654"/>
              <a:gd name="connsiteY21-1798" fmla="*/ 7031915 h 7031915"/>
              <a:gd name="connsiteX22-1799" fmla="*/ 2058326 w 8033654"/>
              <a:gd name="connsiteY22-1800" fmla="*/ 7031915 h 7031915"/>
              <a:gd name="connsiteX23-1801" fmla="*/ 2058286 w 8033654"/>
              <a:gd name="connsiteY23-1802" fmla="*/ 7031915 h 7031915"/>
              <a:gd name="connsiteX24-1803" fmla="*/ 1939655 w 8033654"/>
              <a:gd name="connsiteY24-1804" fmla="*/ 7019956 h 7031915"/>
              <a:gd name="connsiteX25-1805" fmla="*/ 1642007 w 8033654"/>
              <a:gd name="connsiteY25-1806" fmla="*/ 6859480 h 7031915"/>
              <a:gd name="connsiteX26-1807" fmla="*/ 1570173 w 8033654"/>
              <a:gd name="connsiteY26-1808" fmla="*/ 6772417 h 7031915"/>
              <a:gd name="connsiteX27-1809" fmla="*/ 1508795 w 8033654"/>
              <a:gd name="connsiteY27-1810" fmla="*/ 6649661 h 7031915"/>
              <a:gd name="connsiteX28-1811" fmla="*/ 1508794 w 8033654"/>
              <a:gd name="connsiteY28-1812" fmla="*/ 6649657 h 7031915"/>
              <a:gd name="connsiteX29-1813" fmla="*/ 115723 w 8033654"/>
              <a:gd name="connsiteY29-1814" fmla="*/ 3863519 h 7031915"/>
              <a:gd name="connsiteX30-1815" fmla="*/ 115722 w 8033654"/>
              <a:gd name="connsiteY30-1816" fmla="*/ 3863518 h 7031915"/>
              <a:gd name="connsiteX31-1817" fmla="*/ 29470 w 8033654"/>
              <a:gd name="connsiteY31-1818" fmla="*/ 3691014 h 7031915"/>
              <a:gd name="connsiteX32-1819" fmla="*/ 11962 w 8033654"/>
              <a:gd name="connsiteY32-1820" fmla="*/ 3634608 h 7031915"/>
              <a:gd name="connsiteX33-1821" fmla="*/ 0 w 8033654"/>
              <a:gd name="connsiteY33-1822" fmla="*/ 3515957 h 7031915"/>
              <a:gd name="connsiteX34-1823" fmla="*/ 11962 w 8033654"/>
              <a:gd name="connsiteY34-1824" fmla="*/ 3397306 h 7031915"/>
              <a:gd name="connsiteX35-1825" fmla="*/ 29470 w 8033654"/>
              <a:gd name="connsiteY35-1826" fmla="*/ 3340901 h 7031915"/>
              <a:gd name="connsiteX36-1827" fmla="*/ 115722 w 8033654"/>
              <a:gd name="connsiteY36-1828" fmla="*/ 3168396 h 7031915"/>
              <a:gd name="connsiteX37-1829" fmla="*/ 115723 w 8033654"/>
              <a:gd name="connsiteY37-1830" fmla="*/ 3168396 h 7031915"/>
              <a:gd name="connsiteX38-1831" fmla="*/ 1508796 w 8033654"/>
              <a:gd name="connsiteY38-1832" fmla="*/ 382255 h 7031915"/>
              <a:gd name="connsiteX39-1833" fmla="*/ 1570174 w 8033654"/>
              <a:gd name="connsiteY39-1834" fmla="*/ 259499 h 7031915"/>
              <a:gd name="connsiteX40-1835" fmla="*/ 1642008 w 8033654"/>
              <a:gd name="connsiteY40-1836" fmla="*/ 172435 h 7031915"/>
              <a:gd name="connsiteX41-1837" fmla="*/ 1939656 w 8033654"/>
              <a:gd name="connsiteY41-1838" fmla="*/ 11959 h 7031915"/>
              <a:gd name="connsiteX42-1839" fmla="*/ 2058287 w 8033654"/>
              <a:gd name="connsiteY42-1840" fmla="*/ 0 h 7031915"/>
              <a:gd name="connsiteX0-1841" fmla="*/ 2058287 w 8033654"/>
              <a:gd name="connsiteY0-1842" fmla="*/ 0 h 7031915"/>
              <a:gd name="connsiteX1-1843" fmla="*/ 2058326 w 8033654"/>
              <a:gd name="connsiteY1-1844" fmla="*/ 0 h 7031915"/>
              <a:gd name="connsiteX2-1845" fmla="*/ 5971699 w 8033654"/>
              <a:gd name="connsiteY2-1846" fmla="*/ 0 h 7031915"/>
              <a:gd name="connsiteX3-1847" fmla="*/ 5971700 w 8033654"/>
              <a:gd name="connsiteY3-1848" fmla="*/ 0 h 7031915"/>
              <a:gd name="connsiteX4-1849" fmla="*/ 5971740 w 8033654"/>
              <a:gd name="connsiteY4-1850" fmla="*/ 0 h 7031915"/>
              <a:gd name="connsiteX5-1851" fmla="*/ 6090371 w 8033654"/>
              <a:gd name="connsiteY5-1852" fmla="*/ 11959 h 7031915"/>
              <a:gd name="connsiteX6-1853" fmla="*/ 6357004 w 8033654"/>
              <a:gd name="connsiteY6-1854" fmla="*/ 143562 h 7031915"/>
              <a:gd name="connsiteX7-1855" fmla="*/ 6421756 w 8033654"/>
              <a:gd name="connsiteY7-1856" fmla="*/ 209878 h 7031915"/>
              <a:gd name="connsiteX8-1857" fmla="*/ 6426018 w 8033654"/>
              <a:gd name="connsiteY8-1858" fmla="*/ 214243 h 7031915"/>
              <a:gd name="connsiteX9-1859" fmla="*/ 7949332 w 8033654"/>
              <a:gd name="connsiteY9-1860" fmla="*/ 3216682 h 7031915"/>
              <a:gd name="connsiteX10-1861" fmla="*/ 7992299 w 8033654"/>
              <a:gd name="connsiteY10-1862" fmla="*/ 3302616 h 7031915"/>
              <a:gd name="connsiteX11-1863" fmla="*/ 8021693 w 8033654"/>
              <a:gd name="connsiteY11-1864" fmla="*/ 3397306 h 7031915"/>
              <a:gd name="connsiteX12-1865" fmla="*/ 8033654 w 8033654"/>
              <a:gd name="connsiteY12-1866" fmla="*/ 3515957 h 7031915"/>
              <a:gd name="connsiteX13-1867" fmla="*/ 8021693 w 8033654"/>
              <a:gd name="connsiteY13-1868" fmla="*/ 3634608 h 7031915"/>
              <a:gd name="connsiteX14-1869" fmla="*/ 7992299 w 8033654"/>
              <a:gd name="connsiteY14-1870" fmla="*/ 3729298 h 7031915"/>
              <a:gd name="connsiteX15-1871" fmla="*/ 7949332 w 8033654"/>
              <a:gd name="connsiteY15-1872" fmla="*/ 3815232 h 7031915"/>
              <a:gd name="connsiteX16-1873" fmla="*/ 6482456 w 8033654"/>
              <a:gd name="connsiteY16-1874" fmla="*/ 6736229 h 7031915"/>
              <a:gd name="connsiteX17-1875" fmla="*/ 6090371 w 8033654"/>
              <a:gd name="connsiteY17-1876" fmla="*/ 7019956 h 7031915"/>
              <a:gd name="connsiteX18-1877" fmla="*/ 5971740 w 8033654"/>
              <a:gd name="connsiteY18-1878" fmla="*/ 7031915 h 7031915"/>
              <a:gd name="connsiteX19-1879" fmla="*/ 5971700 w 8033654"/>
              <a:gd name="connsiteY19-1880" fmla="*/ 7031915 h 7031915"/>
              <a:gd name="connsiteX20-1881" fmla="*/ 2058326 w 8033654"/>
              <a:gd name="connsiteY20-1882" fmla="*/ 7031915 h 7031915"/>
              <a:gd name="connsiteX21-1883" fmla="*/ 2058326 w 8033654"/>
              <a:gd name="connsiteY21-1884" fmla="*/ 7031915 h 7031915"/>
              <a:gd name="connsiteX22-1885" fmla="*/ 2058286 w 8033654"/>
              <a:gd name="connsiteY22-1886" fmla="*/ 7031915 h 7031915"/>
              <a:gd name="connsiteX23-1887" fmla="*/ 1939655 w 8033654"/>
              <a:gd name="connsiteY23-1888" fmla="*/ 7019956 h 7031915"/>
              <a:gd name="connsiteX24-1889" fmla="*/ 1642007 w 8033654"/>
              <a:gd name="connsiteY24-1890" fmla="*/ 6859480 h 7031915"/>
              <a:gd name="connsiteX25-1891" fmla="*/ 1570173 w 8033654"/>
              <a:gd name="connsiteY25-1892" fmla="*/ 6772417 h 7031915"/>
              <a:gd name="connsiteX26-1893" fmla="*/ 1508795 w 8033654"/>
              <a:gd name="connsiteY26-1894" fmla="*/ 6649661 h 7031915"/>
              <a:gd name="connsiteX27-1895" fmla="*/ 1508794 w 8033654"/>
              <a:gd name="connsiteY27-1896" fmla="*/ 6649657 h 7031915"/>
              <a:gd name="connsiteX28-1897" fmla="*/ 115723 w 8033654"/>
              <a:gd name="connsiteY28-1898" fmla="*/ 3863519 h 7031915"/>
              <a:gd name="connsiteX29-1899" fmla="*/ 115722 w 8033654"/>
              <a:gd name="connsiteY29-1900" fmla="*/ 3863518 h 7031915"/>
              <a:gd name="connsiteX30-1901" fmla="*/ 29470 w 8033654"/>
              <a:gd name="connsiteY30-1902" fmla="*/ 3691014 h 7031915"/>
              <a:gd name="connsiteX31-1903" fmla="*/ 11962 w 8033654"/>
              <a:gd name="connsiteY31-1904" fmla="*/ 3634608 h 7031915"/>
              <a:gd name="connsiteX32-1905" fmla="*/ 0 w 8033654"/>
              <a:gd name="connsiteY32-1906" fmla="*/ 3515957 h 7031915"/>
              <a:gd name="connsiteX33-1907" fmla="*/ 11962 w 8033654"/>
              <a:gd name="connsiteY33-1908" fmla="*/ 3397306 h 7031915"/>
              <a:gd name="connsiteX34-1909" fmla="*/ 29470 w 8033654"/>
              <a:gd name="connsiteY34-1910" fmla="*/ 3340901 h 7031915"/>
              <a:gd name="connsiteX35-1911" fmla="*/ 115722 w 8033654"/>
              <a:gd name="connsiteY35-1912" fmla="*/ 3168396 h 7031915"/>
              <a:gd name="connsiteX36-1913" fmla="*/ 115723 w 8033654"/>
              <a:gd name="connsiteY36-1914" fmla="*/ 3168396 h 7031915"/>
              <a:gd name="connsiteX37-1915" fmla="*/ 1508796 w 8033654"/>
              <a:gd name="connsiteY37-1916" fmla="*/ 382255 h 7031915"/>
              <a:gd name="connsiteX38-1917" fmla="*/ 1570174 w 8033654"/>
              <a:gd name="connsiteY38-1918" fmla="*/ 259499 h 7031915"/>
              <a:gd name="connsiteX39-1919" fmla="*/ 1642008 w 8033654"/>
              <a:gd name="connsiteY39-1920" fmla="*/ 172435 h 7031915"/>
              <a:gd name="connsiteX40-1921" fmla="*/ 1939656 w 8033654"/>
              <a:gd name="connsiteY40-1922" fmla="*/ 11959 h 7031915"/>
              <a:gd name="connsiteX41-1923" fmla="*/ 2058287 w 8033654"/>
              <a:gd name="connsiteY41-1924" fmla="*/ 0 h 703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Lst>
            <a:rect l="l" t="t" r="r" b="b"/>
            <a:pathLst>
              <a:path w="8033654" h="7031915">
                <a:moveTo>
                  <a:pt x="2058287" y="0"/>
                </a:moveTo>
                <a:lnTo>
                  <a:pt x="2058326" y="0"/>
                </a:lnTo>
                <a:lnTo>
                  <a:pt x="5971699" y="0"/>
                </a:lnTo>
                <a:lnTo>
                  <a:pt x="5971700" y="0"/>
                </a:lnTo>
                <a:lnTo>
                  <a:pt x="5971740" y="0"/>
                </a:lnTo>
                <a:lnTo>
                  <a:pt x="6090371" y="11959"/>
                </a:lnTo>
                <a:cubicBezTo>
                  <a:pt x="6190975" y="32545"/>
                  <a:pt x="6282232" y="78792"/>
                  <a:pt x="6357004" y="143562"/>
                </a:cubicBezTo>
                <a:lnTo>
                  <a:pt x="6421756" y="209878"/>
                </a:lnTo>
                <a:lnTo>
                  <a:pt x="6426018" y="214243"/>
                </a:lnTo>
                <a:lnTo>
                  <a:pt x="7949332" y="3216682"/>
                </a:lnTo>
                <a:lnTo>
                  <a:pt x="7992299" y="3302616"/>
                </a:lnTo>
                <a:lnTo>
                  <a:pt x="8021693" y="3397306"/>
                </a:lnTo>
                <a:cubicBezTo>
                  <a:pt x="8029535" y="3435632"/>
                  <a:pt x="8033654" y="3475313"/>
                  <a:pt x="8033654" y="3515957"/>
                </a:cubicBezTo>
                <a:cubicBezTo>
                  <a:pt x="8033654" y="3556601"/>
                  <a:pt x="8029535" y="3596283"/>
                  <a:pt x="8021693" y="3634608"/>
                </a:cubicBezTo>
                <a:lnTo>
                  <a:pt x="7992299" y="3729298"/>
                </a:lnTo>
                <a:lnTo>
                  <a:pt x="7949332" y="3815232"/>
                </a:lnTo>
                <a:lnTo>
                  <a:pt x="6482456" y="6736229"/>
                </a:lnTo>
                <a:cubicBezTo>
                  <a:pt x="6399753" y="6880056"/>
                  <a:pt x="6258044" y="6985646"/>
                  <a:pt x="6090371" y="7019956"/>
                </a:cubicBezTo>
                <a:lnTo>
                  <a:pt x="5971740" y="7031915"/>
                </a:lnTo>
                <a:lnTo>
                  <a:pt x="5971700" y="7031915"/>
                </a:lnTo>
                <a:lnTo>
                  <a:pt x="2058326" y="7031915"/>
                </a:lnTo>
                <a:lnTo>
                  <a:pt x="2058326" y="7031915"/>
                </a:lnTo>
                <a:lnTo>
                  <a:pt x="2058286" y="7031915"/>
                </a:lnTo>
                <a:lnTo>
                  <a:pt x="1939655" y="7019956"/>
                </a:lnTo>
                <a:cubicBezTo>
                  <a:pt x="1824680" y="6996429"/>
                  <a:pt x="1721912" y="6939386"/>
                  <a:pt x="1642007" y="6859480"/>
                </a:cubicBezTo>
                <a:lnTo>
                  <a:pt x="1570173" y="6772417"/>
                </a:lnTo>
                <a:lnTo>
                  <a:pt x="1508795" y="6649661"/>
                </a:lnTo>
                <a:cubicBezTo>
                  <a:pt x="1508795" y="6649660"/>
                  <a:pt x="1508794" y="6649658"/>
                  <a:pt x="1508794" y="6649657"/>
                </a:cubicBezTo>
                <a:lnTo>
                  <a:pt x="115723" y="3863519"/>
                </a:lnTo>
                <a:lnTo>
                  <a:pt x="115722" y="3863518"/>
                </a:lnTo>
                <a:lnTo>
                  <a:pt x="29470" y="3691014"/>
                </a:lnTo>
                <a:lnTo>
                  <a:pt x="11962" y="3634608"/>
                </a:lnTo>
                <a:cubicBezTo>
                  <a:pt x="4119" y="3596283"/>
                  <a:pt x="0" y="3556601"/>
                  <a:pt x="0" y="3515957"/>
                </a:cubicBezTo>
                <a:cubicBezTo>
                  <a:pt x="0" y="3475313"/>
                  <a:pt x="4119" y="3435632"/>
                  <a:pt x="11962" y="3397306"/>
                </a:cubicBezTo>
                <a:lnTo>
                  <a:pt x="29470" y="3340901"/>
                </a:lnTo>
                <a:lnTo>
                  <a:pt x="115722" y="3168396"/>
                </a:lnTo>
                <a:lnTo>
                  <a:pt x="115723" y="3168396"/>
                </a:lnTo>
                <a:lnTo>
                  <a:pt x="1508796" y="382255"/>
                </a:lnTo>
                <a:lnTo>
                  <a:pt x="1570174" y="259499"/>
                </a:lnTo>
                <a:lnTo>
                  <a:pt x="1642008" y="172435"/>
                </a:lnTo>
                <a:cubicBezTo>
                  <a:pt x="1721913" y="92530"/>
                  <a:pt x="1824680" y="35486"/>
                  <a:pt x="1939656" y="11959"/>
                </a:cubicBezTo>
                <a:lnTo>
                  <a:pt x="2058287" y="0"/>
                </a:lnTo>
                <a:close/>
              </a:path>
            </a:pathLst>
          </a:custGeom>
          <a:noFill/>
          <a:ln w="12700">
            <a:solidFill>
              <a:schemeClr val="bg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bg1"/>
              </a:solidFill>
              <a:latin typeface="微软雅黑" panose="020B0503020204020204" pitchFamily="34" charset="-122"/>
              <a:ea typeface="微软雅黑" panose="020B0503020204020204" pitchFamily="34" charset="-122"/>
              <a:cs typeface="+mn-ea"/>
              <a:sym typeface="+mn-lt"/>
            </a:endParaRPr>
          </a:p>
        </p:txBody>
      </p:sp>
      <p:grpSp>
        <p:nvGrpSpPr>
          <p:cNvPr id="35" name="组合 34"/>
          <p:cNvGrpSpPr/>
          <p:nvPr/>
        </p:nvGrpSpPr>
        <p:grpSpPr>
          <a:xfrm>
            <a:off x="6216684" y="3883765"/>
            <a:ext cx="1620794" cy="1147840"/>
            <a:chOff x="8827501" y="1665656"/>
            <a:chExt cx="1620794" cy="1147840"/>
          </a:xfrm>
        </p:grpSpPr>
        <p:sp>
          <p:nvSpPr>
            <p:cNvPr id="36" name="矩形 35"/>
            <p:cNvSpPr/>
            <p:nvPr/>
          </p:nvSpPr>
          <p:spPr>
            <a:xfrm>
              <a:off x="8827501" y="2211845"/>
              <a:ext cx="1620794" cy="42354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mn-lt"/>
                </a:rPr>
                <a:t>解决方案</a:t>
              </a:r>
            </a:p>
          </p:txBody>
        </p:sp>
        <p:sp>
          <p:nvSpPr>
            <p:cNvPr id="37" name="文本框 36"/>
            <p:cNvSpPr txBox="1"/>
            <p:nvPr/>
          </p:nvSpPr>
          <p:spPr>
            <a:xfrm>
              <a:off x="8907610" y="2599501"/>
              <a:ext cx="1460574" cy="213995"/>
            </a:xfrm>
            <a:prstGeom prst="rect">
              <a:avLst/>
            </a:prstGeom>
            <a:noFill/>
          </p:spPr>
          <p:txBody>
            <a:bodyPr wrap="square" rtlCol="0">
              <a:spAutoFit/>
              <a:scene3d>
                <a:camera prst="orthographicFront"/>
                <a:lightRig rig="threePt" dir="t"/>
              </a:scene3d>
              <a:sp3d contourW="12700"/>
            </a:bodyPr>
            <a:lstStyle/>
            <a:p>
              <a:pPr lvl="0" algn="dist">
                <a:buClrTx/>
                <a:buSzTx/>
                <a:buFontTx/>
              </a:pPr>
              <a:r>
                <a:rPr lang="en-US" altLang="zh-CN" sz="800" dirty="0">
                  <a:solidFill>
                    <a:schemeClr val="bg1">
                      <a:lumMod val="75000"/>
                    </a:schemeClr>
                  </a:solidFill>
                  <a:latin typeface="微软雅黑" panose="020B0503020204020204" pitchFamily="34" charset="-122"/>
                  <a:ea typeface="微软雅黑" panose="020B0503020204020204" pitchFamily="34" charset="-122"/>
                  <a:sym typeface="+mn-ea"/>
                </a:rPr>
                <a:t>all in one </a:t>
              </a:r>
              <a:r>
                <a:rPr lang="zh-CN" altLang="en-US" sz="800" dirty="0">
                  <a:solidFill>
                    <a:schemeClr val="bg1">
                      <a:lumMod val="75000"/>
                    </a:schemeClr>
                  </a:solidFill>
                  <a:latin typeface="微软雅黑" panose="020B0503020204020204" pitchFamily="34" charset="-122"/>
                  <a:ea typeface="微软雅黑" panose="020B0503020204020204" pitchFamily="34" charset="-122"/>
                  <a:sym typeface="+mn-ea"/>
                </a:rPr>
                <a:t>Solution</a:t>
              </a:r>
              <a:endParaRPr lang="zh-CN" altLang="en-US" sz="80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8" name="矩形 37"/>
            <p:cNvSpPr/>
            <p:nvPr/>
          </p:nvSpPr>
          <p:spPr>
            <a:xfrm>
              <a:off x="8827501" y="1665656"/>
              <a:ext cx="1620794" cy="693331"/>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3600" dirty="0">
                  <a:solidFill>
                    <a:schemeClr val="bg1"/>
                  </a:solidFill>
                  <a:latin typeface="微软雅黑" panose="020B0503020204020204" pitchFamily="34" charset="-122"/>
                  <a:ea typeface="微软雅黑" panose="020B0503020204020204" pitchFamily="34" charset="-122"/>
                  <a:cs typeface="+mn-ea"/>
                  <a:sym typeface="+mn-lt"/>
                </a:rPr>
                <a:t>03</a:t>
              </a:r>
            </a:p>
          </p:txBody>
        </p:sp>
      </p:grpSp>
      <p:grpSp>
        <p:nvGrpSpPr>
          <p:cNvPr id="39" name="组合 38"/>
          <p:cNvGrpSpPr/>
          <p:nvPr/>
        </p:nvGrpSpPr>
        <p:grpSpPr>
          <a:xfrm>
            <a:off x="8955285" y="3908532"/>
            <a:ext cx="1620794" cy="1147840"/>
            <a:chOff x="8827501" y="1665656"/>
            <a:chExt cx="1620794" cy="1147840"/>
          </a:xfrm>
        </p:grpSpPr>
        <p:sp>
          <p:nvSpPr>
            <p:cNvPr id="6" name="矩形 5"/>
            <p:cNvSpPr/>
            <p:nvPr/>
          </p:nvSpPr>
          <p:spPr>
            <a:xfrm>
              <a:off x="8827501" y="2211845"/>
              <a:ext cx="1620794" cy="423545"/>
            </a:xfrm>
            <a:prstGeom prst="rect">
              <a:avLst/>
            </a:prstGeom>
          </p:spPr>
          <p:txBody>
            <a:bodyPr wrap="square">
              <a:spAutoFit/>
              <a:scene3d>
                <a:camera prst="orthographicFront"/>
                <a:lightRig rig="threePt" dir="t"/>
              </a:scene3d>
              <a:sp3d contourW="12700"/>
            </a:bodyPr>
            <a:lstStyle/>
            <a:p>
              <a:pPr algn="ctr">
                <a:lnSpc>
                  <a:spcPct val="120000"/>
                </a:lnSpc>
              </a:pPr>
              <a:r>
                <a:rPr lang="zh-CN" b="1" dirty="0">
                  <a:solidFill>
                    <a:schemeClr val="bg1"/>
                  </a:solidFill>
                  <a:latin typeface="微软雅黑" panose="020B0503020204020204" pitchFamily="34" charset="-122"/>
                  <a:ea typeface="微软雅黑" panose="020B0503020204020204" pitchFamily="34" charset="-122"/>
                  <a:cs typeface="+mn-ea"/>
                  <a:sym typeface="+mn-lt"/>
                </a:rPr>
                <a:t>建设规划</a:t>
              </a:r>
            </a:p>
          </p:txBody>
        </p:sp>
        <p:sp>
          <p:nvSpPr>
            <p:cNvPr id="41" name="文本框 40"/>
            <p:cNvSpPr txBox="1"/>
            <p:nvPr/>
          </p:nvSpPr>
          <p:spPr>
            <a:xfrm>
              <a:off x="8907610" y="2599501"/>
              <a:ext cx="1460574" cy="213995"/>
            </a:xfrm>
            <a:prstGeom prst="rect">
              <a:avLst/>
            </a:prstGeom>
            <a:noFill/>
          </p:spPr>
          <p:txBody>
            <a:bodyPr wrap="square" rtlCol="0">
              <a:spAutoFit/>
              <a:scene3d>
                <a:camera prst="orthographicFront"/>
                <a:lightRig rig="threePt" dir="t"/>
              </a:scene3d>
              <a:sp3d contourW="12700"/>
            </a:bodyPr>
            <a:lstStyle/>
            <a:p>
              <a:pPr lvl="0" algn="dist">
                <a:buClrTx/>
                <a:buSzTx/>
                <a:buFontTx/>
              </a:pPr>
              <a:r>
                <a:rPr lang="zh-CN" altLang="en-US" sz="800" dirty="0">
                  <a:solidFill>
                    <a:schemeClr val="bg1">
                      <a:lumMod val="75000"/>
                    </a:schemeClr>
                  </a:solidFill>
                  <a:latin typeface="微软雅黑" panose="020B0503020204020204" pitchFamily="34" charset="-122"/>
                  <a:ea typeface="微软雅黑" panose="020B0503020204020204" pitchFamily="34" charset="-122"/>
                  <a:sym typeface="+mn-ea"/>
                </a:rPr>
                <a:t>Construction planning</a:t>
              </a:r>
              <a:endParaRPr lang="zh-CN" altLang="en-US" sz="800" dirty="0">
                <a:solidFill>
                  <a:schemeClr val="bg1">
                    <a:lumMod val="75000"/>
                  </a:schemeClr>
                </a:solidFill>
                <a:latin typeface="微软雅黑" panose="020B0503020204020204" pitchFamily="34" charset="-122"/>
                <a:ea typeface="微软雅黑" panose="020B0503020204020204" pitchFamily="34" charset="-122"/>
                <a:cs typeface="+mn-ea"/>
                <a:sym typeface="+mn-ea"/>
              </a:endParaRPr>
            </a:p>
          </p:txBody>
        </p:sp>
        <p:sp>
          <p:nvSpPr>
            <p:cNvPr id="42" name="矩形 41"/>
            <p:cNvSpPr/>
            <p:nvPr/>
          </p:nvSpPr>
          <p:spPr>
            <a:xfrm>
              <a:off x="8827501" y="1665656"/>
              <a:ext cx="1620794" cy="693331"/>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3600" dirty="0">
                  <a:solidFill>
                    <a:schemeClr val="bg1"/>
                  </a:solidFill>
                  <a:latin typeface="微软雅黑" panose="020B0503020204020204" pitchFamily="34" charset="-122"/>
                  <a:ea typeface="微软雅黑" panose="020B0503020204020204" pitchFamily="34" charset="-122"/>
                  <a:cs typeface="+mn-ea"/>
                  <a:sym typeface="+mn-lt"/>
                </a:rPr>
                <a:t>04</a:t>
              </a:r>
            </a:p>
          </p:txBody>
        </p:sp>
      </p:grpSp>
      <p:sp>
        <p:nvSpPr>
          <p:cNvPr id="48" name="任意多边形 20"/>
          <p:cNvSpPr>
            <a:spLocks noChangeAspect="1"/>
          </p:cNvSpPr>
          <p:nvPr/>
        </p:nvSpPr>
        <p:spPr bwMode="auto">
          <a:xfrm rot="5400000">
            <a:off x="2058035" y="1382395"/>
            <a:ext cx="6857365" cy="4094480"/>
          </a:xfrm>
          <a:custGeom>
            <a:avLst/>
            <a:gdLst>
              <a:gd name="connsiteX0" fmla="*/ 0 w 6857192"/>
              <a:gd name="connsiteY0" fmla="*/ 2726592 h 2875371"/>
              <a:gd name="connsiteX1" fmla="*/ 6520068 w 6857192"/>
              <a:gd name="connsiteY1" fmla="*/ 268318 h 2875371"/>
              <a:gd name="connsiteX2" fmla="*/ 6857192 w 6857192"/>
              <a:gd name="connsiteY2" fmla="*/ 0 h 2875371"/>
              <a:gd name="connsiteX3" fmla="*/ 6857192 w 6857192"/>
              <a:gd name="connsiteY3" fmla="*/ 742314 h 2875371"/>
              <a:gd name="connsiteX4" fmla="*/ 6653964 w 6857192"/>
              <a:gd name="connsiteY4" fmla="*/ 895538 h 2875371"/>
              <a:gd name="connsiteX5" fmla="*/ 1348995 w 6857192"/>
              <a:gd name="connsiteY5" fmla="*/ 2875340 h 2875371"/>
              <a:gd name="connsiteX6" fmla="*/ 0 w 6857192"/>
              <a:gd name="connsiteY6" fmla="*/ 2726592 h 287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7192" h="2875371">
                <a:moveTo>
                  <a:pt x="0" y="2726592"/>
                </a:moveTo>
                <a:cubicBezTo>
                  <a:pt x="2590814" y="3063658"/>
                  <a:pt x="4714815" y="1677850"/>
                  <a:pt x="6520068" y="268318"/>
                </a:cubicBezTo>
                <a:lnTo>
                  <a:pt x="6857192" y="0"/>
                </a:lnTo>
                <a:lnTo>
                  <a:pt x="6857192" y="742314"/>
                </a:lnTo>
                <a:lnTo>
                  <a:pt x="6653964" y="895538"/>
                </a:lnTo>
                <a:cubicBezTo>
                  <a:pt x="5159849" y="1986341"/>
                  <a:pt x="3293415" y="2881537"/>
                  <a:pt x="1348995" y="2875340"/>
                </a:cubicBezTo>
                <a:cubicBezTo>
                  <a:pt x="861223" y="2875340"/>
                  <a:pt x="422990" y="2818128"/>
                  <a:pt x="0" y="2726592"/>
                </a:cubicBezTo>
                <a:close/>
              </a:path>
            </a:pathLst>
          </a:custGeom>
          <a:solidFill>
            <a:srgbClr val="2EC2DB"/>
          </a:solidFill>
          <a:ln w="76200">
            <a:noFill/>
            <a:round/>
          </a:ln>
        </p:spPr>
        <p:txBody>
          <a:bodyPr vert="horz" wrap="square" lIns="91440" tIns="45720" rIns="91440" bIns="45720" numCol="1" anchor="t" anchorCtr="0" compatLnSpc="1">
            <a:noAutofit/>
          </a:bodyPr>
          <a:lstStyle/>
          <a:p>
            <a:endParaRPr lang="zh-CN" altLang="en-US">
              <a:cs typeface="+mn-ea"/>
              <a:sym typeface="+mn-lt"/>
            </a:endParaRPr>
          </a:p>
        </p:txBody>
      </p:sp>
      <p:pic>
        <p:nvPicPr>
          <p:cNvPr id="9" name="图片 8"/>
          <p:cNvPicPr>
            <a:picLocks noChangeAspect="1"/>
          </p:cNvPicPr>
          <p:nvPr/>
        </p:nvPicPr>
        <p:blipFill>
          <a:blip r:embed="rId3"/>
          <a:stretch>
            <a:fillRect/>
          </a:stretch>
        </p:blipFill>
        <p:spPr>
          <a:xfrm>
            <a:off x="0" y="952"/>
            <a:ext cx="5765800" cy="6858000"/>
          </a:xfrm>
          <a:prstGeom prst="rect">
            <a:avLst/>
          </a:prstGeom>
        </p:spPr>
      </p:pic>
      <p:grpSp>
        <p:nvGrpSpPr>
          <p:cNvPr id="3" name="组合 2"/>
          <p:cNvGrpSpPr/>
          <p:nvPr/>
        </p:nvGrpSpPr>
        <p:grpSpPr>
          <a:xfrm>
            <a:off x="4556125" y="449580"/>
            <a:ext cx="1257300" cy="358140"/>
            <a:chOff x="7175" y="708"/>
            <a:chExt cx="1980" cy="564"/>
          </a:xfrm>
        </p:grpSpPr>
        <p:sp>
          <p:nvSpPr>
            <p:cNvPr id="22" name="Rectangle: Rounded Corners 15"/>
            <p:cNvSpPr>
              <a:spLocks noChangeAspect="1"/>
            </p:cNvSpPr>
            <p:nvPr/>
          </p:nvSpPr>
          <p:spPr>
            <a:xfrm rot="2700000">
              <a:off x="7175" y="708"/>
              <a:ext cx="556" cy="556"/>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sp>
          <p:nvSpPr>
            <p:cNvPr id="8" name="Rectangle: Rounded Corners 15"/>
            <p:cNvSpPr>
              <a:spLocks noChangeAspect="1"/>
            </p:cNvSpPr>
            <p:nvPr/>
          </p:nvSpPr>
          <p:spPr>
            <a:xfrm rot="2700000">
              <a:off x="7879" y="716"/>
              <a:ext cx="556" cy="556"/>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sp>
          <p:nvSpPr>
            <p:cNvPr id="7" name="Rectangle: Rounded Corners 15"/>
            <p:cNvSpPr>
              <a:spLocks noChangeAspect="1"/>
            </p:cNvSpPr>
            <p:nvPr/>
          </p:nvSpPr>
          <p:spPr>
            <a:xfrm rot="2700000">
              <a:off x="8599" y="716"/>
              <a:ext cx="556" cy="556"/>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grpSp>
    </p:spTree>
  </p:cSld>
  <p:clrMapOvr>
    <a:masterClrMapping/>
  </p:clrMapOvr>
  <p:transition spd="med"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ppt_w</p:attrName>
                                        </p:attrNameLst>
                                      </p:cBhvr>
                                      <p:tavLst>
                                        <p:tav tm="0">
                                          <p:val>
                                            <p:fltVal val="0"/>
                                          </p:val>
                                        </p:tav>
                                        <p:tav tm="100000">
                                          <p:val>
                                            <p:strVal val="#ppt_w"/>
                                          </p:val>
                                        </p:tav>
                                      </p:tavLst>
                                    </p:anim>
                                    <p:anim calcmode="lin" valueType="num">
                                      <p:cBhvr>
                                        <p:cTn id="12" dur="500" fill="hold"/>
                                        <p:tgtEl>
                                          <p:spTgt spid="27"/>
                                        </p:tgtEl>
                                        <p:attrNameLst>
                                          <p:attrName>ppt_h</p:attrName>
                                        </p:attrNameLst>
                                      </p:cBhvr>
                                      <p:tavLst>
                                        <p:tav tm="0">
                                          <p:val>
                                            <p:fltVal val="0"/>
                                          </p:val>
                                        </p:tav>
                                        <p:tav tm="100000">
                                          <p:val>
                                            <p:strVal val="#ppt_h"/>
                                          </p:val>
                                        </p:tav>
                                      </p:tavLst>
                                    </p:anim>
                                    <p:animEffect transition="in" filter="fade">
                                      <p:cBhvr>
                                        <p:cTn id="13" dur="500"/>
                                        <p:tgtEl>
                                          <p:spTgt spid="27"/>
                                        </p:tgtEl>
                                      </p:cBhvr>
                                    </p:animEffect>
                                  </p:childTnLst>
                                </p:cTn>
                              </p:par>
                              <p:par>
                                <p:cTn id="14" presetID="53" presetClass="entr" presetSubtype="16"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p:cTn id="16" dur="500" fill="hold"/>
                                        <p:tgtEl>
                                          <p:spTgt spid="31"/>
                                        </p:tgtEl>
                                        <p:attrNameLst>
                                          <p:attrName>ppt_w</p:attrName>
                                        </p:attrNameLst>
                                      </p:cBhvr>
                                      <p:tavLst>
                                        <p:tav tm="0">
                                          <p:val>
                                            <p:fltVal val="0"/>
                                          </p:val>
                                        </p:tav>
                                        <p:tav tm="100000">
                                          <p:val>
                                            <p:strVal val="#ppt_w"/>
                                          </p:val>
                                        </p:tav>
                                      </p:tavLst>
                                    </p:anim>
                                    <p:anim calcmode="lin" valueType="num">
                                      <p:cBhvr>
                                        <p:cTn id="17" dur="500" fill="hold"/>
                                        <p:tgtEl>
                                          <p:spTgt spid="31"/>
                                        </p:tgtEl>
                                        <p:attrNameLst>
                                          <p:attrName>ppt_h</p:attrName>
                                        </p:attrNameLst>
                                      </p:cBhvr>
                                      <p:tavLst>
                                        <p:tav tm="0">
                                          <p:val>
                                            <p:fltVal val="0"/>
                                          </p:val>
                                        </p:tav>
                                        <p:tav tm="100000">
                                          <p:val>
                                            <p:strVal val="#ppt_h"/>
                                          </p:val>
                                        </p:tav>
                                      </p:tavLst>
                                    </p:anim>
                                    <p:animEffect transition="in" filter="fade">
                                      <p:cBhvr>
                                        <p:cTn id="18" dur="500"/>
                                        <p:tgtEl>
                                          <p:spTgt spid="31"/>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Effect transition="in" filter="fade">
                                      <p:cBhvr>
                                        <p:cTn id="38" dur="500"/>
                                        <p:tgtEl>
                                          <p:spTgt spid="5"/>
                                        </p:tgtEl>
                                      </p:cBhvr>
                                    </p:animEffect>
                                  </p:childTnLst>
                                </p:cTn>
                              </p:par>
                              <p:par>
                                <p:cTn id="39" presetID="53" presetClass="entr" presetSubtype="16" fill="hold" nodeType="with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p:cTn id="41" dur="500" fill="hold"/>
                                        <p:tgtEl>
                                          <p:spTgt spid="35"/>
                                        </p:tgtEl>
                                        <p:attrNameLst>
                                          <p:attrName>ppt_w</p:attrName>
                                        </p:attrNameLst>
                                      </p:cBhvr>
                                      <p:tavLst>
                                        <p:tav tm="0">
                                          <p:val>
                                            <p:fltVal val="0"/>
                                          </p:val>
                                        </p:tav>
                                        <p:tav tm="100000">
                                          <p:val>
                                            <p:strVal val="#ppt_w"/>
                                          </p:val>
                                        </p:tav>
                                      </p:tavLst>
                                    </p:anim>
                                    <p:anim calcmode="lin" valueType="num">
                                      <p:cBhvr>
                                        <p:cTn id="42" dur="500" fill="hold"/>
                                        <p:tgtEl>
                                          <p:spTgt spid="35"/>
                                        </p:tgtEl>
                                        <p:attrNameLst>
                                          <p:attrName>ppt_h</p:attrName>
                                        </p:attrNameLst>
                                      </p:cBhvr>
                                      <p:tavLst>
                                        <p:tav tm="0">
                                          <p:val>
                                            <p:fltVal val="0"/>
                                          </p:val>
                                        </p:tav>
                                        <p:tav tm="100000">
                                          <p:val>
                                            <p:strVal val="#ppt_h"/>
                                          </p:val>
                                        </p:tav>
                                      </p:tavLst>
                                    </p:anim>
                                    <p:animEffect transition="in" filter="fade">
                                      <p:cBhvr>
                                        <p:cTn id="43" dur="500"/>
                                        <p:tgtEl>
                                          <p:spTgt spid="35"/>
                                        </p:tgtEl>
                                      </p:cBhvr>
                                    </p:animEffect>
                                  </p:childTnLst>
                                </p:cTn>
                              </p:par>
                              <p:par>
                                <p:cTn id="44" presetID="53" presetClass="entr" presetSubtype="16" fill="hold" nodeType="with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p:cTn id="46" dur="500" fill="hold"/>
                                        <p:tgtEl>
                                          <p:spTgt spid="39"/>
                                        </p:tgtEl>
                                        <p:attrNameLst>
                                          <p:attrName>ppt_w</p:attrName>
                                        </p:attrNameLst>
                                      </p:cBhvr>
                                      <p:tavLst>
                                        <p:tav tm="0">
                                          <p:val>
                                            <p:fltVal val="0"/>
                                          </p:val>
                                        </p:tav>
                                        <p:tav tm="100000">
                                          <p:val>
                                            <p:strVal val="#ppt_w"/>
                                          </p:val>
                                        </p:tav>
                                      </p:tavLst>
                                    </p:anim>
                                    <p:anim calcmode="lin" valueType="num">
                                      <p:cBhvr>
                                        <p:cTn id="47" dur="500" fill="hold"/>
                                        <p:tgtEl>
                                          <p:spTgt spid="39"/>
                                        </p:tgtEl>
                                        <p:attrNameLst>
                                          <p:attrName>ppt_h</p:attrName>
                                        </p:attrNameLst>
                                      </p:cBhvr>
                                      <p:tavLst>
                                        <p:tav tm="0">
                                          <p:val>
                                            <p:fltVal val="0"/>
                                          </p:val>
                                        </p:tav>
                                        <p:tav tm="100000">
                                          <p:val>
                                            <p:strVal val="#ppt_h"/>
                                          </p:val>
                                        </p:tav>
                                      </p:tavLst>
                                    </p:anim>
                                    <p:animEffect transition="in" filter="fade">
                                      <p:cBhvr>
                                        <p:cTn id="48" dur="500"/>
                                        <p:tgtEl>
                                          <p:spTgt spid="39"/>
                                        </p:tgtEl>
                                      </p:cBhvr>
                                    </p:animEffect>
                                  </p:childTnLst>
                                </p:cTn>
                              </p:par>
                            </p:childTnLst>
                          </p:cTn>
                        </p:par>
                        <p:par>
                          <p:cTn id="49" fill="hold">
                            <p:stCondLst>
                              <p:cond delay="500"/>
                            </p:stCondLst>
                            <p:childTnLst>
                              <p:par>
                                <p:cTn id="50" presetID="22" presetClass="entr" presetSubtype="4" fill="hold" grpId="0" nodeType="after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wipe(down)">
                                      <p:cBhvr>
                                        <p:cTn id="5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25" grpId="0" bldLvl="0" animBg="1"/>
      <p:bldP spid="2" grpId="0" bldLvl="0" animBg="1"/>
      <p:bldP spid="4" grpId="0" bldLvl="0" animBg="1"/>
      <p:bldP spid="5" grpId="0" bldLvl="0" animBg="1"/>
      <p:bldP spid="48"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ïšlïďè"/>
          <p:cNvGrpSpPr/>
          <p:nvPr/>
        </p:nvGrpSpPr>
        <p:grpSpPr>
          <a:xfrm>
            <a:off x="1586230" y="2224581"/>
            <a:ext cx="4672965" cy="1474294"/>
            <a:chOff x="673100" y="1456894"/>
            <a:chExt cx="4673223" cy="1474124"/>
          </a:xfrm>
        </p:grpSpPr>
        <p:grpSp>
          <p:nvGrpSpPr>
            <p:cNvPr id="20" name="îṣľiḑè"/>
            <p:cNvGrpSpPr/>
            <p:nvPr/>
          </p:nvGrpSpPr>
          <p:grpSpPr>
            <a:xfrm>
              <a:off x="673100" y="1456894"/>
              <a:ext cx="1150709" cy="644700"/>
              <a:chOff x="673100" y="1456894"/>
              <a:chExt cx="1150709" cy="644700"/>
            </a:xfrm>
          </p:grpSpPr>
          <p:sp>
            <p:nvSpPr>
              <p:cNvPr id="5" name="ïṩ1iďé"/>
              <p:cNvSpPr/>
              <p:nvPr/>
            </p:nvSpPr>
            <p:spPr>
              <a:xfrm>
                <a:off x="1340554" y="1631327"/>
                <a:ext cx="483255" cy="295835"/>
              </a:xfrm>
              <a:prstGeom prst="rightArrow">
                <a:avLst/>
              </a:prstGeom>
              <a:solidFill>
                <a:schemeClr val="bg1">
                  <a:lumMod val="95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100" b="1" i="1">
                  <a:solidFill>
                    <a:schemeClr val="tx2"/>
                  </a:solidFill>
                  <a:latin typeface="微软雅黑" panose="020B0503020204020204" pitchFamily="34" charset="-122"/>
                  <a:ea typeface="微软雅黑" panose="020B0503020204020204" pitchFamily="34" charset="-122"/>
                </a:endParaRPr>
              </a:p>
            </p:txBody>
          </p:sp>
          <p:grpSp>
            <p:nvGrpSpPr>
              <p:cNvPr id="11" name="ïślïdè"/>
              <p:cNvGrpSpPr/>
              <p:nvPr/>
            </p:nvGrpSpPr>
            <p:grpSpPr>
              <a:xfrm>
                <a:off x="673100" y="1456894"/>
                <a:ext cx="644700" cy="644700"/>
                <a:chOff x="673100" y="1393823"/>
                <a:chExt cx="644700" cy="644700"/>
              </a:xfrm>
            </p:grpSpPr>
            <p:sp>
              <p:nvSpPr>
                <p:cNvPr id="232" name="íś1îḋê"/>
                <p:cNvSpPr/>
                <p:nvPr/>
              </p:nvSpPr>
              <p:spPr>
                <a:xfrm>
                  <a:off x="729277" y="1450000"/>
                  <a:ext cx="532346" cy="532346"/>
                </a:xfrm>
                <a:prstGeom prst="ellipse">
                  <a:avLst/>
                </a:prstGeom>
                <a:solidFill>
                  <a:schemeClr val="accent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lstStyle/>
                <a:p>
                  <a:pPr algn="ctr" defTabSz="914400"/>
                  <a:r>
                    <a:rPr lang="en-US" altLang="zh-CN" sz="1200" b="1" i="1" dirty="0">
                      <a:solidFill>
                        <a:schemeClr val="tx2"/>
                      </a:solidFill>
                      <a:latin typeface="微软雅黑" panose="020B0503020204020204" pitchFamily="34" charset="-122"/>
                      <a:ea typeface="微软雅黑" panose="020B0503020204020204" pitchFamily="34" charset="-122"/>
                    </a:rPr>
                    <a:t>01</a:t>
                  </a:r>
                </a:p>
              </p:txBody>
            </p:sp>
            <p:sp>
              <p:nvSpPr>
                <p:cNvPr id="233" name="iSḷíde"/>
                <p:cNvSpPr/>
                <p:nvPr/>
              </p:nvSpPr>
              <p:spPr>
                <a:xfrm>
                  <a:off x="673100" y="1393823"/>
                  <a:ext cx="644700" cy="644700"/>
                </a:xfrm>
                <a:prstGeom prst="ellipse">
                  <a:avLst/>
                </a:prstGeom>
                <a:noFill/>
                <a:ln w="12700">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914400"/>
                  <a:endParaRPr lang="zh-CN" altLang="en-US" sz="2400" b="1" i="1">
                    <a:solidFill>
                      <a:schemeClr val="tx2"/>
                    </a:solidFill>
                    <a:latin typeface="微软雅黑" panose="020B0503020204020204" pitchFamily="34" charset="-122"/>
                    <a:ea typeface="微软雅黑" panose="020B0503020204020204" pitchFamily="34" charset="-122"/>
                  </a:endParaRPr>
                </a:p>
              </p:txBody>
            </p:sp>
          </p:grpSp>
        </p:grpSp>
        <p:grpSp>
          <p:nvGrpSpPr>
            <p:cNvPr id="7" name="íŝļîdê"/>
            <p:cNvGrpSpPr/>
            <p:nvPr/>
          </p:nvGrpSpPr>
          <p:grpSpPr>
            <a:xfrm>
              <a:off x="1489673" y="1554497"/>
              <a:ext cx="3856650" cy="1376521"/>
              <a:chOff x="1474504" y="1310619"/>
              <a:chExt cx="3856650" cy="1376521"/>
            </a:xfrm>
          </p:grpSpPr>
          <p:sp>
            <p:nvSpPr>
              <p:cNvPr id="235" name="ïśļïdé"/>
              <p:cNvSpPr txBox="1"/>
              <p:nvPr/>
            </p:nvSpPr>
            <p:spPr>
              <a:xfrm>
                <a:off x="1474504" y="1310619"/>
                <a:ext cx="3619147" cy="341921"/>
              </a:xfrm>
              <a:prstGeom prst="rect">
                <a:avLst/>
              </a:prstGeom>
              <a:noFill/>
            </p:spPr>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id-ID" sz="1600" b="1" dirty="0">
                    <a:solidFill>
                      <a:schemeClr val="tx2"/>
                    </a:solidFill>
                    <a:latin typeface="微软雅黑" panose="020B0503020204020204" pitchFamily="34" charset="-122"/>
                    <a:ea typeface="微软雅黑" panose="020B0503020204020204" pitchFamily="34" charset="-122"/>
                  </a:rPr>
                  <a:t>离校服务</a:t>
                </a:r>
              </a:p>
            </p:txBody>
          </p:sp>
          <p:sp>
            <p:nvSpPr>
              <p:cNvPr id="236" name="íšḻîḓé"/>
              <p:cNvSpPr/>
              <p:nvPr/>
            </p:nvSpPr>
            <p:spPr bwMode="auto">
              <a:xfrm>
                <a:off x="1712007" y="1738893"/>
                <a:ext cx="3619147" cy="948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查看离校流程</a:t>
                </a:r>
              </a:p>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发起离校申请表</a:t>
                </a:r>
              </a:p>
              <a:p>
                <a:pPr marL="171450" indent="-171450">
                  <a:lnSpc>
                    <a:spcPct val="150000"/>
                  </a:lnSpc>
                  <a:buFont typeface="Arial" panose="020B0604020202090204" pitchFamily="34" charset="0"/>
                  <a:buChar char="•"/>
                </a:pPr>
                <a:r>
                  <a:rPr lang="zh-CN" altLang="en-US" sz="1000" b="1" dirty="0">
                    <a:solidFill>
                      <a:schemeClr val="tx2"/>
                    </a:solidFill>
                    <a:latin typeface="微软雅黑" panose="020B0503020204020204" pitchFamily="34" charset="-122"/>
                    <a:ea typeface="微软雅黑" panose="020B0503020204020204" pitchFamily="34" charset="-122"/>
                  </a:rPr>
                  <a:t>触发财务结清、图书归还、贷款还款、宿舍退舍、户口迁移、组织关系转移、发放两证子流程</a:t>
                </a:r>
              </a:p>
            </p:txBody>
          </p:sp>
        </p:grpSp>
      </p:grpSp>
      <p:grpSp>
        <p:nvGrpSpPr>
          <p:cNvPr id="24" name="îşḻïḓé"/>
          <p:cNvGrpSpPr/>
          <p:nvPr/>
        </p:nvGrpSpPr>
        <p:grpSpPr>
          <a:xfrm>
            <a:off x="1586230" y="3843830"/>
            <a:ext cx="4672965" cy="1519380"/>
            <a:chOff x="673100" y="3076180"/>
            <a:chExt cx="4673223" cy="1519205"/>
          </a:xfrm>
        </p:grpSpPr>
        <p:grpSp>
          <p:nvGrpSpPr>
            <p:cNvPr id="21" name="i$ḻíḋé"/>
            <p:cNvGrpSpPr/>
            <p:nvPr/>
          </p:nvGrpSpPr>
          <p:grpSpPr>
            <a:xfrm>
              <a:off x="673100" y="3076180"/>
              <a:ext cx="1150709" cy="644700"/>
              <a:chOff x="673100" y="3076180"/>
              <a:chExt cx="1150709" cy="644700"/>
            </a:xfrm>
          </p:grpSpPr>
          <p:sp>
            <p:nvSpPr>
              <p:cNvPr id="270" name="îŝļíḍè"/>
              <p:cNvSpPr/>
              <p:nvPr/>
            </p:nvSpPr>
            <p:spPr>
              <a:xfrm>
                <a:off x="1340554" y="3250613"/>
                <a:ext cx="483255" cy="295835"/>
              </a:xfrm>
              <a:prstGeom prst="rightArrow">
                <a:avLst/>
              </a:prstGeom>
              <a:solidFill>
                <a:schemeClr val="bg1">
                  <a:lumMod val="95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100" b="1" i="1">
                  <a:solidFill>
                    <a:schemeClr val="tx2"/>
                  </a:solidFill>
                  <a:latin typeface="微软雅黑" panose="020B0503020204020204" pitchFamily="34" charset="-122"/>
                  <a:ea typeface="微软雅黑" panose="020B0503020204020204" pitchFamily="34" charset="-122"/>
                </a:endParaRPr>
              </a:p>
            </p:txBody>
          </p:sp>
          <p:grpSp>
            <p:nvGrpSpPr>
              <p:cNvPr id="12" name="ísḻiḑé"/>
              <p:cNvGrpSpPr/>
              <p:nvPr/>
            </p:nvGrpSpPr>
            <p:grpSpPr>
              <a:xfrm>
                <a:off x="673100" y="3076180"/>
                <a:ext cx="644700" cy="644700"/>
                <a:chOff x="673100" y="3076180"/>
                <a:chExt cx="644700" cy="644700"/>
              </a:xfrm>
            </p:grpSpPr>
            <p:sp>
              <p:nvSpPr>
                <p:cNvPr id="275" name="išliďe"/>
                <p:cNvSpPr/>
                <p:nvPr/>
              </p:nvSpPr>
              <p:spPr>
                <a:xfrm>
                  <a:off x="729277" y="3132357"/>
                  <a:ext cx="532346" cy="532346"/>
                </a:xfrm>
                <a:prstGeom prst="ellipse">
                  <a:avLst/>
                </a:pr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lstStyle/>
                <a:p>
                  <a:pPr algn="ctr" defTabSz="914400"/>
                  <a:r>
                    <a:rPr lang="en-US" altLang="zh-CN" sz="1200" b="1" i="1" dirty="0">
                      <a:solidFill>
                        <a:schemeClr val="tx2"/>
                      </a:solidFill>
                      <a:latin typeface="微软雅黑" panose="020B0503020204020204" pitchFamily="34" charset="-122"/>
                      <a:ea typeface="微软雅黑" panose="020B0503020204020204" pitchFamily="34" charset="-122"/>
                    </a:rPr>
                    <a:t>02</a:t>
                  </a:r>
                </a:p>
              </p:txBody>
            </p:sp>
            <p:sp>
              <p:nvSpPr>
                <p:cNvPr id="276" name="ïšļïḓê"/>
                <p:cNvSpPr/>
                <p:nvPr/>
              </p:nvSpPr>
              <p:spPr>
                <a:xfrm>
                  <a:off x="673100" y="3076180"/>
                  <a:ext cx="644700" cy="644700"/>
                </a:xfrm>
                <a:prstGeom prst="ellipse">
                  <a:avLst/>
                </a:prstGeom>
                <a:noFill/>
                <a:ln w="12700">
                  <a:solidFill>
                    <a:schemeClr val="accent2"/>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914400"/>
                  <a:endParaRPr lang="zh-CN" altLang="en-US" sz="2400" b="1" i="1">
                    <a:solidFill>
                      <a:schemeClr val="tx2"/>
                    </a:solidFill>
                    <a:latin typeface="微软雅黑" panose="020B0503020204020204" pitchFamily="34" charset="-122"/>
                    <a:ea typeface="微软雅黑" panose="020B0503020204020204" pitchFamily="34" charset="-122"/>
                  </a:endParaRPr>
                </a:p>
              </p:txBody>
            </p:sp>
          </p:grpSp>
        </p:grpSp>
        <p:grpSp>
          <p:nvGrpSpPr>
            <p:cNvPr id="272" name="ïṣļîḍe"/>
            <p:cNvGrpSpPr/>
            <p:nvPr/>
          </p:nvGrpSpPr>
          <p:grpSpPr>
            <a:xfrm>
              <a:off x="1489673" y="3168704"/>
              <a:ext cx="3856650" cy="1426681"/>
              <a:chOff x="1474504" y="1305539"/>
              <a:chExt cx="3856650" cy="1426681"/>
            </a:xfrm>
          </p:grpSpPr>
          <p:sp>
            <p:nvSpPr>
              <p:cNvPr id="273" name="íSḷïḓê"/>
              <p:cNvSpPr txBox="1"/>
              <p:nvPr/>
            </p:nvSpPr>
            <p:spPr>
              <a:xfrm>
                <a:off x="1474504" y="1305539"/>
                <a:ext cx="3619147" cy="341921"/>
              </a:xfrm>
              <a:prstGeom prst="rect">
                <a:avLst/>
              </a:prstGeom>
              <a:noFill/>
            </p:spPr>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sz="1600" b="1" dirty="0">
                    <a:solidFill>
                      <a:schemeClr val="tx2"/>
                    </a:solidFill>
                    <a:latin typeface="微软雅黑" panose="020B0503020204020204" pitchFamily="34" charset="-122"/>
                    <a:ea typeface="微软雅黑" panose="020B0503020204020204" pitchFamily="34" charset="-122"/>
                  </a:rPr>
                  <a:t>校友服务</a:t>
                </a:r>
              </a:p>
            </p:txBody>
          </p:sp>
          <p:sp>
            <p:nvSpPr>
              <p:cNvPr id="274" name="îṩ1íḍé"/>
              <p:cNvSpPr/>
              <p:nvPr/>
            </p:nvSpPr>
            <p:spPr bwMode="auto">
              <a:xfrm>
                <a:off x="1712007" y="1783973"/>
                <a:ext cx="3619147" cy="948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buFont typeface="Arial" panose="020B0604020202090204" pitchFamily="34" charset="0"/>
                  <a:buChar char="•"/>
                </a:pPr>
                <a:r>
                  <a:rPr lang="zh-CN" altLang="en-US" sz="1200" b="1" dirty="0">
                    <a:solidFill>
                      <a:schemeClr val="tx2"/>
                    </a:solidFill>
                    <a:latin typeface="微软雅黑" panose="020B0503020204020204" pitchFamily="34" charset="-122"/>
                    <a:ea typeface="微软雅黑" panose="020B0503020204020204" pitchFamily="34" charset="-122"/>
                  </a:rPr>
                  <a:t>离校学生个人信息表信息变更</a:t>
                </a:r>
              </a:p>
              <a:p>
                <a:pPr marL="171450" indent="-171450">
                  <a:lnSpc>
                    <a:spcPct val="150000"/>
                  </a:lnSpc>
                  <a:buFont typeface="Arial" panose="020B0604020202090204" pitchFamily="34" charset="0"/>
                  <a:buChar char="•"/>
                </a:pPr>
                <a:r>
                  <a:rPr lang="zh-CN" altLang="en-US" sz="1200" b="1" dirty="0">
                    <a:solidFill>
                      <a:schemeClr val="tx2"/>
                    </a:solidFill>
                    <a:latin typeface="微软雅黑" panose="020B0503020204020204" pitchFamily="34" charset="-122"/>
                    <a:ea typeface="微软雅黑" panose="020B0503020204020204" pitchFamily="34" charset="-122"/>
                  </a:rPr>
                  <a:t>校友办事申请</a:t>
                </a:r>
              </a:p>
            </p:txBody>
          </p:sp>
        </p:grpSp>
      </p:grpSp>
      <p:cxnSp>
        <p:nvCxnSpPr>
          <p:cNvPr id="18" name="直接连接符 17"/>
          <p:cNvCxnSpPr/>
          <p:nvPr/>
        </p:nvCxnSpPr>
        <p:spPr>
          <a:xfrm>
            <a:off x="2228215" y="2673985"/>
            <a:ext cx="350520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277" name="直接连接符 276"/>
          <p:cNvCxnSpPr/>
          <p:nvPr/>
        </p:nvCxnSpPr>
        <p:spPr>
          <a:xfrm>
            <a:off x="2228215" y="4293235"/>
            <a:ext cx="350520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724535" y="175260"/>
            <a:ext cx="5329555" cy="460375"/>
          </a:xfrm>
          <a:prstGeom prst="rect">
            <a:avLst/>
          </a:prstGeom>
          <a:noFill/>
        </p:spPr>
        <p:txBody>
          <a:bodyPr wrap="square" rtlCol="0">
            <a:spAutoFit/>
          </a:bodyPr>
          <a:lstStyle/>
          <a:p>
            <a:pPr lvl="0" algn="l">
              <a:buClrTx/>
              <a:buSzTx/>
              <a:buFontTx/>
            </a:pP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学生毕业离校</a:t>
            </a:r>
          </a:p>
        </p:txBody>
      </p:sp>
      <p:grpSp>
        <p:nvGrpSpPr>
          <p:cNvPr id="1066" name="iṥļîḋé"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a:off x="7939405" y="1390650"/>
            <a:ext cx="4090670" cy="4495800"/>
            <a:chOff x="3836988" y="941388"/>
            <a:chExt cx="4518026" cy="4965701"/>
          </a:xfrm>
        </p:grpSpPr>
        <p:sp>
          <p:nvSpPr>
            <p:cNvPr id="1067" name="ïşḻiḓê"/>
            <p:cNvSpPr/>
            <p:nvPr/>
          </p:nvSpPr>
          <p:spPr bwMode="auto">
            <a:xfrm>
              <a:off x="5549901" y="1644651"/>
              <a:ext cx="230188" cy="198438"/>
            </a:xfrm>
            <a:custGeom>
              <a:avLst/>
              <a:gdLst>
                <a:gd name="T0" fmla="*/ 65 w 75"/>
                <a:gd name="T1" fmla="*/ 14 h 65"/>
                <a:gd name="T2" fmla="*/ 60 w 75"/>
                <a:gd name="T3" fmla="*/ 17 h 65"/>
                <a:gd name="T4" fmla="*/ 49 w 75"/>
                <a:gd name="T5" fmla="*/ 9 h 65"/>
                <a:gd name="T6" fmla="*/ 49 w 75"/>
                <a:gd name="T7" fmla="*/ 9 h 65"/>
                <a:gd name="T8" fmla="*/ 49 w 75"/>
                <a:gd name="T9" fmla="*/ 9 h 65"/>
                <a:gd name="T10" fmla="*/ 44 w 75"/>
                <a:gd name="T11" fmla="*/ 0 h 65"/>
                <a:gd name="T12" fmla="*/ 38 w 75"/>
                <a:gd name="T13" fmla="*/ 2 h 65"/>
                <a:gd name="T14" fmla="*/ 26 w 75"/>
                <a:gd name="T15" fmla="*/ 20 h 65"/>
                <a:gd name="T16" fmla="*/ 27 w 75"/>
                <a:gd name="T17" fmla="*/ 23 h 65"/>
                <a:gd name="T18" fmla="*/ 26 w 75"/>
                <a:gd name="T19" fmla="*/ 23 h 65"/>
                <a:gd name="T20" fmla="*/ 16 w 75"/>
                <a:gd name="T21" fmla="*/ 44 h 65"/>
                <a:gd name="T22" fmla="*/ 11 w 75"/>
                <a:gd name="T23" fmla="*/ 47 h 65"/>
                <a:gd name="T24" fmla="*/ 0 w 75"/>
                <a:gd name="T25" fmla="*/ 63 h 65"/>
                <a:gd name="T26" fmla="*/ 0 w 75"/>
                <a:gd name="T27" fmla="*/ 65 h 65"/>
                <a:gd name="T28" fmla="*/ 75 w 75"/>
                <a:gd name="T29" fmla="*/ 20 h 65"/>
                <a:gd name="T30" fmla="*/ 75 w 75"/>
                <a:gd name="T31" fmla="*/ 18 h 65"/>
                <a:gd name="T32" fmla="*/ 65 w 75"/>
                <a:gd name="T33" fmla="*/ 14 h 65"/>
                <a:gd name="T34" fmla="*/ 38 w 75"/>
                <a:gd name="T35" fmla="*/ 19 h 65"/>
                <a:gd name="T36" fmla="*/ 32 w 75"/>
                <a:gd name="T37" fmla="*/ 17 h 65"/>
                <a:gd name="T38" fmla="*/ 38 w 75"/>
                <a:gd name="T39" fmla="*/ 7 h 65"/>
                <a:gd name="T40" fmla="*/ 44 w 75"/>
                <a:gd name="T41" fmla="*/ 10 h 65"/>
                <a:gd name="T42" fmla="*/ 38 w 75"/>
                <a:gd name="T43" fmla="*/ 1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65">
                  <a:moveTo>
                    <a:pt x="65" y="14"/>
                  </a:moveTo>
                  <a:cubicBezTo>
                    <a:pt x="60" y="17"/>
                    <a:pt x="60" y="17"/>
                    <a:pt x="60" y="17"/>
                  </a:cubicBezTo>
                  <a:cubicBezTo>
                    <a:pt x="53" y="22"/>
                    <a:pt x="47" y="18"/>
                    <a:pt x="49" y="9"/>
                  </a:cubicBezTo>
                  <a:cubicBezTo>
                    <a:pt x="49" y="9"/>
                    <a:pt x="49" y="9"/>
                    <a:pt x="49" y="9"/>
                  </a:cubicBezTo>
                  <a:cubicBezTo>
                    <a:pt x="49" y="9"/>
                    <a:pt x="49" y="9"/>
                    <a:pt x="49" y="9"/>
                  </a:cubicBezTo>
                  <a:cubicBezTo>
                    <a:pt x="50" y="5"/>
                    <a:pt x="50" y="1"/>
                    <a:pt x="44" y="0"/>
                  </a:cubicBezTo>
                  <a:cubicBezTo>
                    <a:pt x="42" y="0"/>
                    <a:pt x="40" y="0"/>
                    <a:pt x="38" y="2"/>
                  </a:cubicBezTo>
                  <a:cubicBezTo>
                    <a:pt x="31" y="6"/>
                    <a:pt x="26" y="14"/>
                    <a:pt x="26" y="20"/>
                  </a:cubicBezTo>
                  <a:cubicBezTo>
                    <a:pt x="26" y="21"/>
                    <a:pt x="26" y="22"/>
                    <a:pt x="27" y="23"/>
                  </a:cubicBezTo>
                  <a:cubicBezTo>
                    <a:pt x="26" y="23"/>
                    <a:pt x="26" y="23"/>
                    <a:pt x="26" y="23"/>
                  </a:cubicBezTo>
                  <a:cubicBezTo>
                    <a:pt x="29" y="29"/>
                    <a:pt x="23" y="39"/>
                    <a:pt x="16" y="44"/>
                  </a:cubicBezTo>
                  <a:cubicBezTo>
                    <a:pt x="11" y="47"/>
                    <a:pt x="11" y="47"/>
                    <a:pt x="11" y="47"/>
                  </a:cubicBezTo>
                  <a:cubicBezTo>
                    <a:pt x="5" y="50"/>
                    <a:pt x="0" y="58"/>
                    <a:pt x="0" y="63"/>
                  </a:cubicBezTo>
                  <a:cubicBezTo>
                    <a:pt x="0" y="65"/>
                    <a:pt x="0" y="65"/>
                    <a:pt x="0" y="65"/>
                  </a:cubicBezTo>
                  <a:cubicBezTo>
                    <a:pt x="75" y="20"/>
                    <a:pt x="75" y="20"/>
                    <a:pt x="75" y="20"/>
                  </a:cubicBezTo>
                  <a:cubicBezTo>
                    <a:pt x="75" y="18"/>
                    <a:pt x="75" y="18"/>
                    <a:pt x="75" y="18"/>
                  </a:cubicBezTo>
                  <a:cubicBezTo>
                    <a:pt x="75" y="12"/>
                    <a:pt x="71" y="11"/>
                    <a:pt x="65" y="14"/>
                  </a:cubicBezTo>
                  <a:close/>
                  <a:moveTo>
                    <a:pt x="38" y="19"/>
                  </a:moveTo>
                  <a:cubicBezTo>
                    <a:pt x="35" y="21"/>
                    <a:pt x="32" y="20"/>
                    <a:pt x="32" y="17"/>
                  </a:cubicBezTo>
                  <a:cubicBezTo>
                    <a:pt x="32" y="14"/>
                    <a:pt x="35" y="9"/>
                    <a:pt x="38" y="7"/>
                  </a:cubicBezTo>
                  <a:cubicBezTo>
                    <a:pt x="41" y="5"/>
                    <a:pt x="44" y="6"/>
                    <a:pt x="44" y="10"/>
                  </a:cubicBezTo>
                  <a:cubicBezTo>
                    <a:pt x="44" y="13"/>
                    <a:pt x="41" y="17"/>
                    <a:pt x="38" y="19"/>
                  </a:cubicBezTo>
                  <a:close/>
                </a:path>
              </a:pathLst>
            </a:custGeom>
            <a:solidFill>
              <a:srgbClr val="BCBCB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068" name="i$ḻiḍe"/>
            <p:cNvSpPr/>
            <p:nvPr/>
          </p:nvSpPr>
          <p:spPr bwMode="auto">
            <a:xfrm>
              <a:off x="5387976" y="1612901"/>
              <a:ext cx="558800" cy="409575"/>
            </a:xfrm>
            <a:custGeom>
              <a:avLst/>
              <a:gdLst>
                <a:gd name="T0" fmla="*/ 182 w 182"/>
                <a:gd name="T1" fmla="*/ 23 h 133"/>
                <a:gd name="T2" fmla="*/ 0 w 182"/>
                <a:gd name="T3" fmla="*/ 133 h 133"/>
                <a:gd name="T4" fmla="*/ 0 w 182"/>
                <a:gd name="T5" fmla="*/ 128 h 133"/>
                <a:gd name="T6" fmla="*/ 25 w 182"/>
                <a:gd name="T7" fmla="*/ 88 h 133"/>
                <a:gd name="T8" fmla="*/ 157 w 182"/>
                <a:gd name="T9" fmla="*/ 9 h 133"/>
                <a:gd name="T10" fmla="*/ 182 w 182"/>
                <a:gd name="T11" fmla="*/ 19 h 133"/>
                <a:gd name="T12" fmla="*/ 182 w 182"/>
                <a:gd name="T13" fmla="*/ 23 h 133"/>
              </a:gdLst>
              <a:ahLst/>
              <a:cxnLst>
                <a:cxn ang="0">
                  <a:pos x="T0" y="T1"/>
                </a:cxn>
                <a:cxn ang="0">
                  <a:pos x="T2" y="T3"/>
                </a:cxn>
                <a:cxn ang="0">
                  <a:pos x="T4" y="T5"/>
                </a:cxn>
                <a:cxn ang="0">
                  <a:pos x="T6" y="T7"/>
                </a:cxn>
                <a:cxn ang="0">
                  <a:pos x="T8" y="T9"/>
                </a:cxn>
                <a:cxn ang="0">
                  <a:pos x="T10" y="T11"/>
                </a:cxn>
                <a:cxn ang="0">
                  <a:pos x="T12" y="T13"/>
                </a:cxn>
              </a:cxnLst>
              <a:rect l="0" t="0" r="r" b="b"/>
              <a:pathLst>
                <a:path w="182" h="133">
                  <a:moveTo>
                    <a:pt x="182" y="23"/>
                  </a:moveTo>
                  <a:cubicBezTo>
                    <a:pt x="0" y="133"/>
                    <a:pt x="0" y="133"/>
                    <a:pt x="0" y="133"/>
                  </a:cubicBezTo>
                  <a:cubicBezTo>
                    <a:pt x="0" y="128"/>
                    <a:pt x="0" y="128"/>
                    <a:pt x="0" y="128"/>
                  </a:cubicBezTo>
                  <a:cubicBezTo>
                    <a:pt x="0" y="115"/>
                    <a:pt x="11" y="96"/>
                    <a:pt x="25" y="88"/>
                  </a:cubicBezTo>
                  <a:cubicBezTo>
                    <a:pt x="157" y="9"/>
                    <a:pt x="157" y="9"/>
                    <a:pt x="157" y="9"/>
                  </a:cubicBezTo>
                  <a:cubicBezTo>
                    <a:pt x="171" y="0"/>
                    <a:pt x="182" y="5"/>
                    <a:pt x="182" y="19"/>
                  </a:cubicBezTo>
                  <a:lnTo>
                    <a:pt x="182" y="23"/>
                  </a:lnTo>
                  <a:close/>
                </a:path>
              </a:pathLst>
            </a:custGeom>
            <a:solidFill>
              <a:srgbClr val="D3D3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69" name="isľïḋé"/>
            <p:cNvSpPr/>
            <p:nvPr/>
          </p:nvSpPr>
          <p:spPr bwMode="auto">
            <a:xfrm>
              <a:off x="4965701" y="1466851"/>
              <a:ext cx="1362075" cy="2947988"/>
            </a:xfrm>
            <a:custGeom>
              <a:avLst/>
              <a:gdLst>
                <a:gd name="T0" fmla="*/ 443 w 443"/>
                <a:gd name="T1" fmla="*/ 5 h 961"/>
                <a:gd name="T2" fmla="*/ 432 w 443"/>
                <a:gd name="T3" fmla="*/ 1 h 961"/>
                <a:gd name="T4" fmla="*/ 432 w 443"/>
                <a:gd name="T5" fmla="*/ 1 h 961"/>
                <a:gd name="T6" fmla="*/ 423 w 443"/>
                <a:gd name="T7" fmla="*/ 1 h 961"/>
                <a:gd name="T8" fmla="*/ 13 w 443"/>
                <a:gd name="T9" fmla="*/ 254 h 961"/>
                <a:gd name="T10" fmla="*/ 0 w 443"/>
                <a:gd name="T11" fmla="*/ 277 h 961"/>
                <a:gd name="T12" fmla="*/ 0 w 443"/>
                <a:gd name="T13" fmla="*/ 946 h 961"/>
                <a:gd name="T14" fmla="*/ 5 w 443"/>
                <a:gd name="T15" fmla="*/ 956 h 961"/>
                <a:gd name="T16" fmla="*/ 8 w 443"/>
                <a:gd name="T17" fmla="*/ 957 h 961"/>
                <a:gd name="T18" fmla="*/ 16 w 443"/>
                <a:gd name="T19" fmla="*/ 961 h 961"/>
                <a:gd name="T20" fmla="*/ 20 w 443"/>
                <a:gd name="T21" fmla="*/ 954 h 961"/>
                <a:gd name="T22" fmla="*/ 427 w 443"/>
                <a:gd name="T23" fmla="*/ 704 h 961"/>
                <a:gd name="T24" fmla="*/ 438 w 443"/>
                <a:gd name="T25" fmla="*/ 684 h 961"/>
                <a:gd name="T26" fmla="*/ 438 w 443"/>
                <a:gd name="T27" fmla="*/ 10 h 961"/>
                <a:gd name="T28" fmla="*/ 438 w 443"/>
                <a:gd name="T29" fmla="*/ 6 h 961"/>
                <a:gd name="T30" fmla="*/ 442 w 443"/>
                <a:gd name="T31" fmla="*/ 8 h 961"/>
                <a:gd name="T32" fmla="*/ 443 w 443"/>
                <a:gd name="T33" fmla="*/ 5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3" h="961">
                  <a:moveTo>
                    <a:pt x="443" y="5"/>
                  </a:moveTo>
                  <a:cubicBezTo>
                    <a:pt x="432" y="1"/>
                    <a:pt x="432" y="1"/>
                    <a:pt x="432" y="1"/>
                  </a:cubicBezTo>
                  <a:cubicBezTo>
                    <a:pt x="432" y="1"/>
                    <a:pt x="432" y="1"/>
                    <a:pt x="432" y="1"/>
                  </a:cubicBezTo>
                  <a:cubicBezTo>
                    <a:pt x="429" y="0"/>
                    <a:pt x="426" y="0"/>
                    <a:pt x="423" y="1"/>
                  </a:cubicBezTo>
                  <a:cubicBezTo>
                    <a:pt x="13" y="254"/>
                    <a:pt x="13" y="254"/>
                    <a:pt x="13" y="254"/>
                  </a:cubicBezTo>
                  <a:cubicBezTo>
                    <a:pt x="4" y="259"/>
                    <a:pt x="0" y="268"/>
                    <a:pt x="0" y="277"/>
                  </a:cubicBezTo>
                  <a:cubicBezTo>
                    <a:pt x="0" y="946"/>
                    <a:pt x="0" y="946"/>
                    <a:pt x="0" y="946"/>
                  </a:cubicBezTo>
                  <a:cubicBezTo>
                    <a:pt x="0" y="951"/>
                    <a:pt x="2" y="954"/>
                    <a:pt x="5" y="956"/>
                  </a:cubicBezTo>
                  <a:cubicBezTo>
                    <a:pt x="6" y="957"/>
                    <a:pt x="7" y="957"/>
                    <a:pt x="8" y="957"/>
                  </a:cubicBezTo>
                  <a:cubicBezTo>
                    <a:pt x="16" y="961"/>
                    <a:pt x="16" y="961"/>
                    <a:pt x="16" y="961"/>
                  </a:cubicBezTo>
                  <a:cubicBezTo>
                    <a:pt x="20" y="954"/>
                    <a:pt x="20" y="954"/>
                    <a:pt x="20" y="954"/>
                  </a:cubicBezTo>
                  <a:cubicBezTo>
                    <a:pt x="427" y="704"/>
                    <a:pt x="427" y="704"/>
                    <a:pt x="427" y="704"/>
                  </a:cubicBezTo>
                  <a:cubicBezTo>
                    <a:pt x="434" y="700"/>
                    <a:pt x="438" y="692"/>
                    <a:pt x="438" y="684"/>
                  </a:cubicBezTo>
                  <a:cubicBezTo>
                    <a:pt x="438" y="10"/>
                    <a:pt x="438" y="10"/>
                    <a:pt x="438" y="10"/>
                  </a:cubicBezTo>
                  <a:cubicBezTo>
                    <a:pt x="438" y="8"/>
                    <a:pt x="438" y="7"/>
                    <a:pt x="438" y="6"/>
                  </a:cubicBezTo>
                  <a:cubicBezTo>
                    <a:pt x="442" y="8"/>
                    <a:pt x="442" y="8"/>
                    <a:pt x="442" y="8"/>
                  </a:cubicBezTo>
                  <a:cubicBezTo>
                    <a:pt x="443" y="5"/>
                    <a:pt x="443" y="5"/>
                    <a:pt x="443" y="5"/>
                  </a:cubicBezTo>
                </a:path>
              </a:pathLst>
            </a:custGeom>
            <a:solidFill>
              <a:srgbClr val="0B46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70" name="iṩḷíḍê"/>
            <p:cNvSpPr/>
            <p:nvPr/>
          </p:nvSpPr>
          <p:spPr bwMode="auto">
            <a:xfrm>
              <a:off x="4995863" y="1473201"/>
              <a:ext cx="1350963" cy="2954338"/>
            </a:xfrm>
            <a:custGeom>
              <a:avLst/>
              <a:gdLst>
                <a:gd name="T0" fmla="*/ 439 w 439"/>
                <a:gd name="T1" fmla="*/ 12 h 963"/>
                <a:gd name="T2" fmla="*/ 439 w 439"/>
                <a:gd name="T3" fmla="*/ 687 h 963"/>
                <a:gd name="T4" fmla="*/ 428 w 439"/>
                <a:gd name="T5" fmla="*/ 706 h 963"/>
                <a:gd name="T6" fmla="*/ 18 w 439"/>
                <a:gd name="T7" fmla="*/ 958 h 963"/>
                <a:gd name="T8" fmla="*/ 0 w 439"/>
                <a:gd name="T9" fmla="*/ 948 h 963"/>
                <a:gd name="T10" fmla="*/ 0 w 439"/>
                <a:gd name="T11" fmla="*/ 279 h 963"/>
                <a:gd name="T12" fmla="*/ 13 w 439"/>
                <a:gd name="T13" fmla="*/ 256 h 963"/>
                <a:gd name="T14" fmla="*/ 424 w 439"/>
                <a:gd name="T15" fmla="*/ 4 h 963"/>
                <a:gd name="T16" fmla="*/ 439 w 439"/>
                <a:gd name="T17" fmla="*/ 12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9" h="963">
                  <a:moveTo>
                    <a:pt x="439" y="12"/>
                  </a:moveTo>
                  <a:cubicBezTo>
                    <a:pt x="439" y="687"/>
                    <a:pt x="439" y="687"/>
                    <a:pt x="439" y="687"/>
                  </a:cubicBezTo>
                  <a:cubicBezTo>
                    <a:pt x="439" y="695"/>
                    <a:pt x="435" y="702"/>
                    <a:pt x="428" y="706"/>
                  </a:cubicBezTo>
                  <a:cubicBezTo>
                    <a:pt x="18" y="958"/>
                    <a:pt x="18" y="958"/>
                    <a:pt x="18" y="958"/>
                  </a:cubicBezTo>
                  <a:cubicBezTo>
                    <a:pt x="10" y="963"/>
                    <a:pt x="0" y="957"/>
                    <a:pt x="0" y="948"/>
                  </a:cubicBezTo>
                  <a:cubicBezTo>
                    <a:pt x="0" y="279"/>
                    <a:pt x="0" y="279"/>
                    <a:pt x="0" y="279"/>
                  </a:cubicBezTo>
                  <a:cubicBezTo>
                    <a:pt x="0" y="270"/>
                    <a:pt x="5" y="261"/>
                    <a:pt x="13" y="256"/>
                  </a:cubicBezTo>
                  <a:cubicBezTo>
                    <a:pt x="424" y="4"/>
                    <a:pt x="424" y="4"/>
                    <a:pt x="424" y="4"/>
                  </a:cubicBezTo>
                  <a:cubicBezTo>
                    <a:pt x="430" y="0"/>
                    <a:pt x="439" y="4"/>
                    <a:pt x="439" y="12"/>
                  </a:cubicBezTo>
                </a:path>
              </a:pathLst>
            </a:custGeom>
            <a:solidFill>
              <a:srgbClr val="06344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71" name="ïṩľíḑê"/>
            <p:cNvSpPr/>
            <p:nvPr/>
          </p:nvSpPr>
          <p:spPr bwMode="auto">
            <a:xfrm>
              <a:off x="5043488" y="1543051"/>
              <a:ext cx="1257300" cy="2805113"/>
            </a:xfrm>
            <a:custGeom>
              <a:avLst/>
              <a:gdLst>
                <a:gd name="T0" fmla="*/ 409 w 409"/>
                <a:gd name="T1" fmla="*/ 6 h 914"/>
                <a:gd name="T2" fmla="*/ 409 w 409"/>
                <a:gd name="T3" fmla="*/ 660 h 914"/>
                <a:gd name="T4" fmla="*/ 405 w 409"/>
                <a:gd name="T5" fmla="*/ 667 h 914"/>
                <a:gd name="T6" fmla="*/ 6 w 409"/>
                <a:gd name="T7" fmla="*/ 912 h 914"/>
                <a:gd name="T8" fmla="*/ 0 w 409"/>
                <a:gd name="T9" fmla="*/ 909 h 914"/>
                <a:gd name="T10" fmla="*/ 0 w 409"/>
                <a:gd name="T11" fmla="*/ 256 h 914"/>
                <a:gd name="T12" fmla="*/ 6 w 409"/>
                <a:gd name="T13" fmla="*/ 246 h 914"/>
                <a:gd name="T14" fmla="*/ 402 w 409"/>
                <a:gd name="T15" fmla="*/ 2 h 914"/>
                <a:gd name="T16" fmla="*/ 409 w 409"/>
                <a:gd name="T17" fmla="*/ 6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9" h="914">
                  <a:moveTo>
                    <a:pt x="409" y="6"/>
                  </a:moveTo>
                  <a:cubicBezTo>
                    <a:pt x="409" y="660"/>
                    <a:pt x="409" y="660"/>
                    <a:pt x="409" y="660"/>
                  </a:cubicBezTo>
                  <a:cubicBezTo>
                    <a:pt x="409" y="663"/>
                    <a:pt x="407" y="666"/>
                    <a:pt x="405" y="667"/>
                  </a:cubicBezTo>
                  <a:cubicBezTo>
                    <a:pt x="6" y="912"/>
                    <a:pt x="6" y="912"/>
                    <a:pt x="6" y="912"/>
                  </a:cubicBezTo>
                  <a:cubicBezTo>
                    <a:pt x="3" y="914"/>
                    <a:pt x="0" y="912"/>
                    <a:pt x="0" y="909"/>
                  </a:cubicBezTo>
                  <a:cubicBezTo>
                    <a:pt x="0" y="256"/>
                    <a:pt x="0" y="256"/>
                    <a:pt x="0" y="256"/>
                  </a:cubicBezTo>
                  <a:cubicBezTo>
                    <a:pt x="0" y="252"/>
                    <a:pt x="2" y="248"/>
                    <a:pt x="6" y="246"/>
                  </a:cubicBezTo>
                  <a:cubicBezTo>
                    <a:pt x="402" y="2"/>
                    <a:pt x="402" y="2"/>
                    <a:pt x="402" y="2"/>
                  </a:cubicBezTo>
                  <a:cubicBezTo>
                    <a:pt x="405" y="0"/>
                    <a:pt x="409" y="3"/>
                    <a:pt x="409" y="6"/>
                  </a:cubicBezTo>
                </a:path>
              </a:pathLst>
            </a:custGeom>
            <a:solidFill>
              <a:srgbClr val="4DE4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72" name="î$ľïḓè"/>
            <p:cNvSpPr/>
            <p:nvPr/>
          </p:nvSpPr>
          <p:spPr bwMode="auto">
            <a:xfrm>
              <a:off x="5135563" y="2085976"/>
              <a:ext cx="466725" cy="1042988"/>
            </a:xfrm>
            <a:custGeom>
              <a:avLst/>
              <a:gdLst>
                <a:gd name="T0" fmla="*/ 152 w 152"/>
                <a:gd name="T1" fmla="*/ 2 h 340"/>
                <a:gd name="T2" fmla="*/ 152 w 152"/>
                <a:gd name="T3" fmla="*/ 246 h 340"/>
                <a:gd name="T4" fmla="*/ 151 w 152"/>
                <a:gd name="T5" fmla="*/ 248 h 340"/>
                <a:gd name="T6" fmla="*/ 2 w 152"/>
                <a:gd name="T7" fmla="*/ 340 h 340"/>
                <a:gd name="T8" fmla="*/ 0 w 152"/>
                <a:gd name="T9" fmla="*/ 338 h 340"/>
                <a:gd name="T10" fmla="*/ 0 w 152"/>
                <a:gd name="T11" fmla="*/ 95 h 340"/>
                <a:gd name="T12" fmla="*/ 2 w 152"/>
                <a:gd name="T13" fmla="*/ 91 h 340"/>
                <a:gd name="T14" fmla="*/ 150 w 152"/>
                <a:gd name="T15" fmla="*/ 0 h 340"/>
                <a:gd name="T16" fmla="*/ 152 w 152"/>
                <a:gd name="T17" fmla="*/ 2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40">
                  <a:moveTo>
                    <a:pt x="152" y="2"/>
                  </a:moveTo>
                  <a:cubicBezTo>
                    <a:pt x="152" y="246"/>
                    <a:pt x="152" y="246"/>
                    <a:pt x="152" y="246"/>
                  </a:cubicBezTo>
                  <a:cubicBezTo>
                    <a:pt x="152" y="247"/>
                    <a:pt x="152" y="248"/>
                    <a:pt x="151" y="248"/>
                  </a:cubicBezTo>
                  <a:cubicBezTo>
                    <a:pt x="2" y="340"/>
                    <a:pt x="2" y="340"/>
                    <a:pt x="2" y="340"/>
                  </a:cubicBezTo>
                  <a:cubicBezTo>
                    <a:pt x="1" y="340"/>
                    <a:pt x="0" y="340"/>
                    <a:pt x="0" y="338"/>
                  </a:cubicBezTo>
                  <a:cubicBezTo>
                    <a:pt x="0" y="95"/>
                    <a:pt x="0" y="95"/>
                    <a:pt x="0" y="95"/>
                  </a:cubicBezTo>
                  <a:cubicBezTo>
                    <a:pt x="0" y="93"/>
                    <a:pt x="1" y="92"/>
                    <a:pt x="2" y="91"/>
                  </a:cubicBezTo>
                  <a:cubicBezTo>
                    <a:pt x="150" y="0"/>
                    <a:pt x="150" y="0"/>
                    <a:pt x="150" y="0"/>
                  </a:cubicBezTo>
                  <a:cubicBezTo>
                    <a:pt x="151" y="0"/>
                    <a:pt x="152" y="0"/>
                    <a:pt x="152"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73" name="iślîḑe"/>
            <p:cNvSpPr/>
            <p:nvPr/>
          </p:nvSpPr>
          <p:spPr bwMode="auto">
            <a:xfrm>
              <a:off x="5135563" y="2976563"/>
              <a:ext cx="466725" cy="368300"/>
            </a:xfrm>
            <a:custGeom>
              <a:avLst/>
              <a:gdLst>
                <a:gd name="T0" fmla="*/ 152 w 152"/>
                <a:gd name="T1" fmla="*/ 2 h 120"/>
                <a:gd name="T2" fmla="*/ 152 w 152"/>
                <a:gd name="T3" fmla="*/ 25 h 120"/>
                <a:gd name="T4" fmla="*/ 151 w 152"/>
                <a:gd name="T5" fmla="*/ 28 h 120"/>
                <a:gd name="T6" fmla="*/ 2 w 152"/>
                <a:gd name="T7" fmla="*/ 119 h 120"/>
                <a:gd name="T8" fmla="*/ 0 w 152"/>
                <a:gd name="T9" fmla="*/ 118 h 120"/>
                <a:gd name="T10" fmla="*/ 0 w 152"/>
                <a:gd name="T11" fmla="*/ 95 h 120"/>
                <a:gd name="T12" fmla="*/ 2 w 152"/>
                <a:gd name="T13" fmla="*/ 91 h 120"/>
                <a:gd name="T14" fmla="*/ 150 w 152"/>
                <a:gd name="T15" fmla="*/ 0 h 120"/>
                <a:gd name="T16" fmla="*/ 152 w 152"/>
                <a:gd name="T17" fmla="*/ 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20">
                  <a:moveTo>
                    <a:pt x="152" y="2"/>
                  </a:moveTo>
                  <a:cubicBezTo>
                    <a:pt x="152" y="25"/>
                    <a:pt x="152" y="25"/>
                    <a:pt x="152" y="25"/>
                  </a:cubicBezTo>
                  <a:cubicBezTo>
                    <a:pt x="152" y="26"/>
                    <a:pt x="152" y="27"/>
                    <a:pt x="151" y="28"/>
                  </a:cubicBezTo>
                  <a:cubicBezTo>
                    <a:pt x="2" y="119"/>
                    <a:pt x="2" y="119"/>
                    <a:pt x="2" y="119"/>
                  </a:cubicBezTo>
                  <a:cubicBezTo>
                    <a:pt x="1" y="120"/>
                    <a:pt x="0" y="119"/>
                    <a:pt x="0" y="118"/>
                  </a:cubicBezTo>
                  <a:cubicBezTo>
                    <a:pt x="0" y="95"/>
                    <a:pt x="0" y="95"/>
                    <a:pt x="0" y="95"/>
                  </a:cubicBezTo>
                  <a:cubicBezTo>
                    <a:pt x="0" y="93"/>
                    <a:pt x="1" y="92"/>
                    <a:pt x="2" y="91"/>
                  </a:cubicBezTo>
                  <a:cubicBezTo>
                    <a:pt x="150" y="0"/>
                    <a:pt x="150" y="0"/>
                    <a:pt x="150" y="0"/>
                  </a:cubicBezTo>
                  <a:cubicBezTo>
                    <a:pt x="151" y="0"/>
                    <a:pt x="152" y="0"/>
                    <a:pt x="152"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1074" name="îšḻíḓé"/>
            <p:cNvSpPr/>
            <p:nvPr/>
          </p:nvSpPr>
          <p:spPr bwMode="auto">
            <a:xfrm>
              <a:off x="5184776" y="2740026"/>
              <a:ext cx="371475" cy="295275"/>
            </a:xfrm>
            <a:custGeom>
              <a:avLst/>
              <a:gdLst>
                <a:gd name="T0" fmla="*/ 121 w 121"/>
                <a:gd name="T1" fmla="*/ 2 h 96"/>
                <a:gd name="T2" fmla="*/ 121 w 121"/>
                <a:gd name="T3" fmla="*/ 20 h 96"/>
                <a:gd name="T4" fmla="*/ 120 w 121"/>
                <a:gd name="T5" fmla="*/ 22 h 96"/>
                <a:gd name="T6" fmla="*/ 1 w 121"/>
                <a:gd name="T7" fmla="*/ 95 h 96"/>
                <a:gd name="T8" fmla="*/ 0 w 121"/>
                <a:gd name="T9" fmla="*/ 94 h 96"/>
                <a:gd name="T10" fmla="*/ 0 w 121"/>
                <a:gd name="T11" fmla="*/ 76 h 96"/>
                <a:gd name="T12" fmla="*/ 1 w 121"/>
                <a:gd name="T13" fmla="*/ 73 h 96"/>
                <a:gd name="T14" fmla="*/ 119 w 121"/>
                <a:gd name="T15" fmla="*/ 1 h 96"/>
                <a:gd name="T16" fmla="*/ 121 w 121"/>
                <a:gd name="T17" fmla="*/ 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96">
                  <a:moveTo>
                    <a:pt x="121" y="2"/>
                  </a:moveTo>
                  <a:cubicBezTo>
                    <a:pt x="121" y="20"/>
                    <a:pt x="121" y="20"/>
                    <a:pt x="121" y="20"/>
                  </a:cubicBezTo>
                  <a:cubicBezTo>
                    <a:pt x="121" y="21"/>
                    <a:pt x="120" y="22"/>
                    <a:pt x="120" y="22"/>
                  </a:cubicBezTo>
                  <a:cubicBezTo>
                    <a:pt x="1" y="95"/>
                    <a:pt x="1" y="95"/>
                    <a:pt x="1" y="95"/>
                  </a:cubicBezTo>
                  <a:cubicBezTo>
                    <a:pt x="1" y="96"/>
                    <a:pt x="0" y="95"/>
                    <a:pt x="0" y="94"/>
                  </a:cubicBezTo>
                  <a:cubicBezTo>
                    <a:pt x="0" y="76"/>
                    <a:pt x="0" y="76"/>
                    <a:pt x="0" y="76"/>
                  </a:cubicBezTo>
                  <a:cubicBezTo>
                    <a:pt x="0" y="75"/>
                    <a:pt x="0" y="73"/>
                    <a:pt x="1" y="73"/>
                  </a:cubicBezTo>
                  <a:cubicBezTo>
                    <a:pt x="119" y="1"/>
                    <a:pt x="119" y="1"/>
                    <a:pt x="119" y="1"/>
                  </a:cubicBezTo>
                  <a:cubicBezTo>
                    <a:pt x="120" y="0"/>
                    <a:pt x="121" y="1"/>
                    <a:pt x="121" y="2"/>
                  </a:cubicBezTo>
                  <a:close/>
                </a:path>
              </a:pathLst>
            </a:custGeom>
            <a:solidFill>
              <a:srgbClr val="1CC6C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1075" name="iṥļîḑé"/>
            <p:cNvSpPr/>
            <p:nvPr/>
          </p:nvSpPr>
          <p:spPr bwMode="auto">
            <a:xfrm>
              <a:off x="5135563" y="3124201"/>
              <a:ext cx="466725" cy="368300"/>
            </a:xfrm>
            <a:custGeom>
              <a:avLst/>
              <a:gdLst>
                <a:gd name="T0" fmla="*/ 152 w 152"/>
                <a:gd name="T1" fmla="*/ 2 h 120"/>
                <a:gd name="T2" fmla="*/ 152 w 152"/>
                <a:gd name="T3" fmla="*/ 26 h 120"/>
                <a:gd name="T4" fmla="*/ 151 w 152"/>
                <a:gd name="T5" fmla="*/ 28 h 120"/>
                <a:gd name="T6" fmla="*/ 2 w 152"/>
                <a:gd name="T7" fmla="*/ 120 h 120"/>
                <a:gd name="T8" fmla="*/ 0 w 152"/>
                <a:gd name="T9" fmla="*/ 118 h 120"/>
                <a:gd name="T10" fmla="*/ 0 w 152"/>
                <a:gd name="T11" fmla="*/ 95 h 120"/>
                <a:gd name="T12" fmla="*/ 2 w 152"/>
                <a:gd name="T13" fmla="*/ 91 h 120"/>
                <a:gd name="T14" fmla="*/ 150 w 152"/>
                <a:gd name="T15" fmla="*/ 1 h 120"/>
                <a:gd name="T16" fmla="*/ 152 w 152"/>
                <a:gd name="T17" fmla="*/ 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20">
                  <a:moveTo>
                    <a:pt x="152" y="2"/>
                  </a:moveTo>
                  <a:cubicBezTo>
                    <a:pt x="152" y="26"/>
                    <a:pt x="152" y="26"/>
                    <a:pt x="152" y="26"/>
                  </a:cubicBezTo>
                  <a:cubicBezTo>
                    <a:pt x="152" y="27"/>
                    <a:pt x="152" y="28"/>
                    <a:pt x="151" y="28"/>
                  </a:cubicBezTo>
                  <a:cubicBezTo>
                    <a:pt x="2" y="120"/>
                    <a:pt x="2" y="120"/>
                    <a:pt x="2" y="120"/>
                  </a:cubicBezTo>
                  <a:cubicBezTo>
                    <a:pt x="1" y="120"/>
                    <a:pt x="0" y="120"/>
                    <a:pt x="0" y="118"/>
                  </a:cubicBezTo>
                  <a:cubicBezTo>
                    <a:pt x="0" y="95"/>
                    <a:pt x="0" y="95"/>
                    <a:pt x="0" y="95"/>
                  </a:cubicBezTo>
                  <a:cubicBezTo>
                    <a:pt x="0" y="94"/>
                    <a:pt x="1" y="92"/>
                    <a:pt x="2" y="91"/>
                  </a:cubicBezTo>
                  <a:cubicBezTo>
                    <a:pt x="150" y="1"/>
                    <a:pt x="150" y="1"/>
                    <a:pt x="150" y="1"/>
                  </a:cubicBezTo>
                  <a:cubicBezTo>
                    <a:pt x="151" y="0"/>
                    <a:pt x="152" y="1"/>
                    <a:pt x="152"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1076" name="ïṩļïḋè"/>
            <p:cNvSpPr/>
            <p:nvPr/>
          </p:nvSpPr>
          <p:spPr bwMode="auto">
            <a:xfrm>
              <a:off x="5135563" y="3335338"/>
              <a:ext cx="365125" cy="306388"/>
            </a:xfrm>
            <a:custGeom>
              <a:avLst/>
              <a:gdLst>
                <a:gd name="T0" fmla="*/ 119 w 119"/>
                <a:gd name="T1" fmla="*/ 2 h 100"/>
                <a:gd name="T2" fmla="*/ 119 w 119"/>
                <a:gd name="T3" fmla="*/ 26 h 100"/>
                <a:gd name="T4" fmla="*/ 117 w 119"/>
                <a:gd name="T5" fmla="*/ 28 h 100"/>
                <a:gd name="T6" fmla="*/ 2 w 119"/>
                <a:gd name="T7" fmla="*/ 99 h 100"/>
                <a:gd name="T8" fmla="*/ 0 w 119"/>
                <a:gd name="T9" fmla="*/ 98 h 100"/>
                <a:gd name="T10" fmla="*/ 0 w 119"/>
                <a:gd name="T11" fmla="*/ 75 h 100"/>
                <a:gd name="T12" fmla="*/ 2 w 119"/>
                <a:gd name="T13" fmla="*/ 71 h 100"/>
                <a:gd name="T14" fmla="*/ 116 w 119"/>
                <a:gd name="T15" fmla="*/ 1 h 100"/>
                <a:gd name="T16" fmla="*/ 119 w 119"/>
                <a:gd name="T17" fmla="*/ 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00">
                  <a:moveTo>
                    <a:pt x="119" y="2"/>
                  </a:moveTo>
                  <a:cubicBezTo>
                    <a:pt x="119" y="26"/>
                    <a:pt x="119" y="26"/>
                    <a:pt x="119" y="26"/>
                  </a:cubicBezTo>
                  <a:cubicBezTo>
                    <a:pt x="119" y="27"/>
                    <a:pt x="118" y="28"/>
                    <a:pt x="117" y="28"/>
                  </a:cubicBezTo>
                  <a:cubicBezTo>
                    <a:pt x="2" y="99"/>
                    <a:pt x="2" y="99"/>
                    <a:pt x="2" y="99"/>
                  </a:cubicBezTo>
                  <a:cubicBezTo>
                    <a:pt x="1" y="100"/>
                    <a:pt x="0" y="99"/>
                    <a:pt x="0" y="98"/>
                  </a:cubicBezTo>
                  <a:cubicBezTo>
                    <a:pt x="0" y="75"/>
                    <a:pt x="0" y="75"/>
                    <a:pt x="0" y="75"/>
                  </a:cubicBezTo>
                  <a:cubicBezTo>
                    <a:pt x="0" y="73"/>
                    <a:pt x="1" y="72"/>
                    <a:pt x="2" y="71"/>
                  </a:cubicBezTo>
                  <a:cubicBezTo>
                    <a:pt x="116" y="1"/>
                    <a:pt x="116" y="1"/>
                    <a:pt x="116" y="1"/>
                  </a:cubicBezTo>
                  <a:cubicBezTo>
                    <a:pt x="117" y="0"/>
                    <a:pt x="119" y="1"/>
                    <a:pt x="119"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77" name="îŝļïḑe"/>
            <p:cNvSpPr/>
            <p:nvPr/>
          </p:nvSpPr>
          <p:spPr bwMode="auto">
            <a:xfrm>
              <a:off x="5737226" y="2881313"/>
              <a:ext cx="366713" cy="306388"/>
            </a:xfrm>
            <a:custGeom>
              <a:avLst/>
              <a:gdLst>
                <a:gd name="T0" fmla="*/ 119 w 119"/>
                <a:gd name="T1" fmla="*/ 2 h 100"/>
                <a:gd name="T2" fmla="*/ 119 w 119"/>
                <a:gd name="T3" fmla="*/ 26 h 100"/>
                <a:gd name="T4" fmla="*/ 117 w 119"/>
                <a:gd name="T5" fmla="*/ 28 h 100"/>
                <a:gd name="T6" fmla="*/ 2 w 119"/>
                <a:gd name="T7" fmla="*/ 99 h 100"/>
                <a:gd name="T8" fmla="*/ 0 w 119"/>
                <a:gd name="T9" fmla="*/ 98 h 100"/>
                <a:gd name="T10" fmla="*/ 0 w 119"/>
                <a:gd name="T11" fmla="*/ 75 h 100"/>
                <a:gd name="T12" fmla="*/ 2 w 119"/>
                <a:gd name="T13" fmla="*/ 71 h 100"/>
                <a:gd name="T14" fmla="*/ 116 w 119"/>
                <a:gd name="T15" fmla="*/ 1 h 100"/>
                <a:gd name="T16" fmla="*/ 119 w 119"/>
                <a:gd name="T17" fmla="*/ 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00">
                  <a:moveTo>
                    <a:pt x="119" y="2"/>
                  </a:moveTo>
                  <a:cubicBezTo>
                    <a:pt x="119" y="26"/>
                    <a:pt x="119" y="26"/>
                    <a:pt x="119" y="26"/>
                  </a:cubicBezTo>
                  <a:cubicBezTo>
                    <a:pt x="119" y="27"/>
                    <a:pt x="118" y="28"/>
                    <a:pt x="117" y="28"/>
                  </a:cubicBezTo>
                  <a:cubicBezTo>
                    <a:pt x="2" y="99"/>
                    <a:pt x="2" y="99"/>
                    <a:pt x="2" y="99"/>
                  </a:cubicBezTo>
                  <a:cubicBezTo>
                    <a:pt x="1" y="100"/>
                    <a:pt x="0" y="99"/>
                    <a:pt x="0" y="98"/>
                  </a:cubicBezTo>
                  <a:cubicBezTo>
                    <a:pt x="0" y="75"/>
                    <a:pt x="0" y="75"/>
                    <a:pt x="0" y="75"/>
                  </a:cubicBezTo>
                  <a:cubicBezTo>
                    <a:pt x="0" y="73"/>
                    <a:pt x="1" y="72"/>
                    <a:pt x="2" y="71"/>
                  </a:cubicBezTo>
                  <a:cubicBezTo>
                    <a:pt x="116" y="1"/>
                    <a:pt x="116" y="1"/>
                    <a:pt x="116" y="1"/>
                  </a:cubicBezTo>
                  <a:cubicBezTo>
                    <a:pt x="117" y="0"/>
                    <a:pt x="119" y="1"/>
                    <a:pt x="119" y="2"/>
                  </a:cubicBezTo>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78" name="î$ľiḓê"/>
            <p:cNvSpPr/>
            <p:nvPr/>
          </p:nvSpPr>
          <p:spPr bwMode="auto">
            <a:xfrm>
              <a:off x="5737226" y="3092451"/>
              <a:ext cx="366713" cy="307975"/>
            </a:xfrm>
            <a:custGeom>
              <a:avLst/>
              <a:gdLst>
                <a:gd name="T0" fmla="*/ 119 w 119"/>
                <a:gd name="T1" fmla="*/ 2 h 100"/>
                <a:gd name="T2" fmla="*/ 119 w 119"/>
                <a:gd name="T3" fmla="*/ 26 h 100"/>
                <a:gd name="T4" fmla="*/ 117 w 119"/>
                <a:gd name="T5" fmla="*/ 28 h 100"/>
                <a:gd name="T6" fmla="*/ 2 w 119"/>
                <a:gd name="T7" fmla="*/ 99 h 100"/>
                <a:gd name="T8" fmla="*/ 0 w 119"/>
                <a:gd name="T9" fmla="*/ 98 h 100"/>
                <a:gd name="T10" fmla="*/ 0 w 119"/>
                <a:gd name="T11" fmla="*/ 75 h 100"/>
                <a:gd name="T12" fmla="*/ 2 w 119"/>
                <a:gd name="T13" fmla="*/ 71 h 100"/>
                <a:gd name="T14" fmla="*/ 116 w 119"/>
                <a:gd name="T15" fmla="*/ 1 h 100"/>
                <a:gd name="T16" fmla="*/ 119 w 119"/>
                <a:gd name="T17" fmla="*/ 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00">
                  <a:moveTo>
                    <a:pt x="119" y="2"/>
                  </a:moveTo>
                  <a:cubicBezTo>
                    <a:pt x="119" y="26"/>
                    <a:pt x="119" y="26"/>
                    <a:pt x="119" y="26"/>
                  </a:cubicBezTo>
                  <a:cubicBezTo>
                    <a:pt x="119" y="27"/>
                    <a:pt x="118" y="28"/>
                    <a:pt x="117" y="28"/>
                  </a:cubicBezTo>
                  <a:cubicBezTo>
                    <a:pt x="2" y="99"/>
                    <a:pt x="2" y="99"/>
                    <a:pt x="2" y="99"/>
                  </a:cubicBezTo>
                  <a:cubicBezTo>
                    <a:pt x="1" y="100"/>
                    <a:pt x="0" y="99"/>
                    <a:pt x="0" y="98"/>
                  </a:cubicBezTo>
                  <a:cubicBezTo>
                    <a:pt x="0" y="75"/>
                    <a:pt x="0" y="75"/>
                    <a:pt x="0" y="75"/>
                  </a:cubicBezTo>
                  <a:cubicBezTo>
                    <a:pt x="0" y="73"/>
                    <a:pt x="1" y="72"/>
                    <a:pt x="2" y="71"/>
                  </a:cubicBezTo>
                  <a:cubicBezTo>
                    <a:pt x="116" y="1"/>
                    <a:pt x="116" y="1"/>
                    <a:pt x="116" y="1"/>
                  </a:cubicBezTo>
                  <a:cubicBezTo>
                    <a:pt x="117" y="0"/>
                    <a:pt x="119" y="1"/>
                    <a:pt x="119" y="2"/>
                  </a:cubicBezTo>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79" name="íṥḷîḓé"/>
            <p:cNvSpPr/>
            <p:nvPr/>
          </p:nvSpPr>
          <p:spPr bwMode="auto">
            <a:xfrm>
              <a:off x="5135563" y="3421063"/>
              <a:ext cx="466725" cy="368300"/>
            </a:xfrm>
            <a:custGeom>
              <a:avLst/>
              <a:gdLst>
                <a:gd name="T0" fmla="*/ 152 w 152"/>
                <a:gd name="T1" fmla="*/ 2 h 120"/>
                <a:gd name="T2" fmla="*/ 152 w 152"/>
                <a:gd name="T3" fmla="*/ 26 h 120"/>
                <a:gd name="T4" fmla="*/ 151 w 152"/>
                <a:gd name="T5" fmla="*/ 28 h 120"/>
                <a:gd name="T6" fmla="*/ 2 w 152"/>
                <a:gd name="T7" fmla="*/ 120 h 120"/>
                <a:gd name="T8" fmla="*/ 0 w 152"/>
                <a:gd name="T9" fmla="*/ 118 h 120"/>
                <a:gd name="T10" fmla="*/ 0 w 152"/>
                <a:gd name="T11" fmla="*/ 95 h 120"/>
                <a:gd name="T12" fmla="*/ 2 w 152"/>
                <a:gd name="T13" fmla="*/ 91 h 120"/>
                <a:gd name="T14" fmla="*/ 150 w 152"/>
                <a:gd name="T15" fmla="*/ 1 h 120"/>
                <a:gd name="T16" fmla="*/ 152 w 152"/>
                <a:gd name="T17" fmla="*/ 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20">
                  <a:moveTo>
                    <a:pt x="152" y="2"/>
                  </a:moveTo>
                  <a:cubicBezTo>
                    <a:pt x="152" y="26"/>
                    <a:pt x="152" y="26"/>
                    <a:pt x="152" y="26"/>
                  </a:cubicBezTo>
                  <a:cubicBezTo>
                    <a:pt x="152" y="27"/>
                    <a:pt x="152" y="28"/>
                    <a:pt x="151" y="28"/>
                  </a:cubicBezTo>
                  <a:cubicBezTo>
                    <a:pt x="2" y="120"/>
                    <a:pt x="2" y="120"/>
                    <a:pt x="2" y="120"/>
                  </a:cubicBezTo>
                  <a:cubicBezTo>
                    <a:pt x="1" y="120"/>
                    <a:pt x="0" y="120"/>
                    <a:pt x="0" y="118"/>
                  </a:cubicBezTo>
                  <a:cubicBezTo>
                    <a:pt x="0" y="95"/>
                    <a:pt x="0" y="95"/>
                    <a:pt x="0" y="95"/>
                  </a:cubicBezTo>
                  <a:cubicBezTo>
                    <a:pt x="0" y="94"/>
                    <a:pt x="1" y="92"/>
                    <a:pt x="2" y="91"/>
                  </a:cubicBezTo>
                  <a:cubicBezTo>
                    <a:pt x="150" y="1"/>
                    <a:pt x="150" y="1"/>
                    <a:pt x="150" y="1"/>
                  </a:cubicBezTo>
                  <a:cubicBezTo>
                    <a:pt x="151" y="0"/>
                    <a:pt x="152" y="1"/>
                    <a:pt x="152"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algn="ctr"/>
              <a:endParaRPr/>
            </a:p>
          </p:txBody>
        </p:sp>
        <p:sp>
          <p:nvSpPr>
            <p:cNvPr id="1080" name="ïṩļïde"/>
            <p:cNvSpPr/>
            <p:nvPr/>
          </p:nvSpPr>
          <p:spPr bwMode="auto">
            <a:xfrm>
              <a:off x="5168901" y="3871913"/>
              <a:ext cx="114300" cy="184150"/>
            </a:xfrm>
            <a:custGeom>
              <a:avLst/>
              <a:gdLst>
                <a:gd name="T0" fmla="*/ 37 w 37"/>
                <a:gd name="T1" fmla="*/ 3 h 60"/>
                <a:gd name="T2" fmla="*/ 37 w 37"/>
                <a:gd name="T3" fmla="*/ 36 h 60"/>
                <a:gd name="T4" fmla="*/ 35 w 37"/>
                <a:gd name="T5" fmla="*/ 40 h 60"/>
                <a:gd name="T6" fmla="*/ 3 w 37"/>
                <a:gd name="T7" fmla="*/ 60 h 60"/>
                <a:gd name="T8" fmla="*/ 0 w 37"/>
                <a:gd name="T9" fmla="*/ 58 h 60"/>
                <a:gd name="T10" fmla="*/ 0 w 37"/>
                <a:gd name="T11" fmla="*/ 24 h 60"/>
                <a:gd name="T12" fmla="*/ 3 w 37"/>
                <a:gd name="T13" fmla="*/ 19 h 60"/>
                <a:gd name="T14" fmla="*/ 33 w 37"/>
                <a:gd name="T15" fmla="*/ 1 h 60"/>
                <a:gd name="T16" fmla="*/ 37 w 37"/>
                <a:gd name="T17" fmla="*/ 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60">
                  <a:moveTo>
                    <a:pt x="37" y="3"/>
                  </a:moveTo>
                  <a:cubicBezTo>
                    <a:pt x="37" y="36"/>
                    <a:pt x="37" y="36"/>
                    <a:pt x="37" y="36"/>
                  </a:cubicBezTo>
                  <a:cubicBezTo>
                    <a:pt x="37" y="38"/>
                    <a:pt x="36" y="40"/>
                    <a:pt x="35" y="40"/>
                  </a:cubicBezTo>
                  <a:cubicBezTo>
                    <a:pt x="3" y="60"/>
                    <a:pt x="3" y="60"/>
                    <a:pt x="3" y="60"/>
                  </a:cubicBezTo>
                  <a:cubicBezTo>
                    <a:pt x="2" y="60"/>
                    <a:pt x="0" y="59"/>
                    <a:pt x="0" y="58"/>
                  </a:cubicBezTo>
                  <a:cubicBezTo>
                    <a:pt x="0" y="24"/>
                    <a:pt x="0" y="24"/>
                    <a:pt x="0" y="24"/>
                  </a:cubicBezTo>
                  <a:cubicBezTo>
                    <a:pt x="0" y="22"/>
                    <a:pt x="1" y="20"/>
                    <a:pt x="3" y="19"/>
                  </a:cubicBezTo>
                  <a:cubicBezTo>
                    <a:pt x="33" y="1"/>
                    <a:pt x="33" y="1"/>
                    <a:pt x="33" y="1"/>
                  </a:cubicBezTo>
                  <a:cubicBezTo>
                    <a:pt x="35" y="0"/>
                    <a:pt x="37" y="1"/>
                    <a:pt x="37" y="3"/>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081" name="íšļîḋe"/>
            <p:cNvSpPr/>
            <p:nvPr/>
          </p:nvSpPr>
          <p:spPr bwMode="auto">
            <a:xfrm>
              <a:off x="5329238" y="3773488"/>
              <a:ext cx="112713" cy="184150"/>
            </a:xfrm>
            <a:custGeom>
              <a:avLst/>
              <a:gdLst>
                <a:gd name="T0" fmla="*/ 37 w 37"/>
                <a:gd name="T1" fmla="*/ 3 h 60"/>
                <a:gd name="T2" fmla="*/ 37 w 37"/>
                <a:gd name="T3" fmla="*/ 37 h 60"/>
                <a:gd name="T4" fmla="*/ 35 w 37"/>
                <a:gd name="T5" fmla="*/ 40 h 60"/>
                <a:gd name="T6" fmla="*/ 4 w 37"/>
                <a:gd name="T7" fmla="*/ 60 h 60"/>
                <a:gd name="T8" fmla="*/ 0 w 37"/>
                <a:gd name="T9" fmla="*/ 58 h 60"/>
                <a:gd name="T10" fmla="*/ 0 w 37"/>
                <a:gd name="T11" fmla="*/ 25 h 60"/>
                <a:gd name="T12" fmla="*/ 4 w 37"/>
                <a:gd name="T13" fmla="*/ 19 h 60"/>
                <a:gd name="T14" fmla="*/ 34 w 37"/>
                <a:gd name="T15" fmla="*/ 1 h 60"/>
                <a:gd name="T16" fmla="*/ 37 w 37"/>
                <a:gd name="T17" fmla="*/ 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60">
                  <a:moveTo>
                    <a:pt x="37" y="3"/>
                  </a:moveTo>
                  <a:cubicBezTo>
                    <a:pt x="37" y="37"/>
                    <a:pt x="37" y="37"/>
                    <a:pt x="37" y="37"/>
                  </a:cubicBezTo>
                  <a:cubicBezTo>
                    <a:pt x="37" y="38"/>
                    <a:pt x="36" y="40"/>
                    <a:pt x="35" y="40"/>
                  </a:cubicBezTo>
                  <a:cubicBezTo>
                    <a:pt x="4" y="60"/>
                    <a:pt x="4" y="60"/>
                    <a:pt x="4" y="60"/>
                  </a:cubicBezTo>
                  <a:cubicBezTo>
                    <a:pt x="2" y="60"/>
                    <a:pt x="0" y="59"/>
                    <a:pt x="0" y="58"/>
                  </a:cubicBezTo>
                  <a:cubicBezTo>
                    <a:pt x="0" y="25"/>
                    <a:pt x="0" y="25"/>
                    <a:pt x="0" y="25"/>
                  </a:cubicBezTo>
                  <a:cubicBezTo>
                    <a:pt x="0" y="22"/>
                    <a:pt x="2" y="20"/>
                    <a:pt x="4" y="19"/>
                  </a:cubicBezTo>
                  <a:cubicBezTo>
                    <a:pt x="34" y="1"/>
                    <a:pt x="34" y="1"/>
                    <a:pt x="34" y="1"/>
                  </a:cubicBezTo>
                  <a:cubicBezTo>
                    <a:pt x="35" y="0"/>
                    <a:pt x="37" y="1"/>
                    <a:pt x="37" y="3"/>
                  </a:cubicBezTo>
                  <a:close/>
                </a:path>
              </a:pathLst>
            </a:custGeom>
            <a:solidFill>
              <a:srgbClr val="FFDC7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082" name="ïśḻïdê"/>
            <p:cNvSpPr/>
            <p:nvPr/>
          </p:nvSpPr>
          <p:spPr bwMode="auto">
            <a:xfrm>
              <a:off x="5491163" y="3676651"/>
              <a:ext cx="111125" cy="187325"/>
            </a:xfrm>
            <a:custGeom>
              <a:avLst/>
              <a:gdLst>
                <a:gd name="T0" fmla="*/ 36 w 36"/>
                <a:gd name="T1" fmla="*/ 3 h 61"/>
                <a:gd name="T2" fmla="*/ 36 w 36"/>
                <a:gd name="T3" fmla="*/ 37 h 61"/>
                <a:gd name="T4" fmla="*/ 34 w 36"/>
                <a:gd name="T5" fmla="*/ 41 h 61"/>
                <a:gd name="T6" fmla="*/ 3 w 36"/>
                <a:gd name="T7" fmla="*/ 60 h 61"/>
                <a:gd name="T8" fmla="*/ 0 w 36"/>
                <a:gd name="T9" fmla="*/ 58 h 61"/>
                <a:gd name="T10" fmla="*/ 0 w 36"/>
                <a:gd name="T11" fmla="*/ 25 h 61"/>
                <a:gd name="T12" fmla="*/ 3 w 36"/>
                <a:gd name="T13" fmla="*/ 19 h 61"/>
                <a:gd name="T14" fmla="*/ 33 w 36"/>
                <a:gd name="T15" fmla="*/ 1 h 61"/>
                <a:gd name="T16" fmla="*/ 36 w 36"/>
                <a:gd name="T17" fmla="*/ 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1">
                  <a:moveTo>
                    <a:pt x="36" y="3"/>
                  </a:moveTo>
                  <a:cubicBezTo>
                    <a:pt x="36" y="37"/>
                    <a:pt x="36" y="37"/>
                    <a:pt x="36" y="37"/>
                  </a:cubicBezTo>
                  <a:cubicBezTo>
                    <a:pt x="36" y="38"/>
                    <a:pt x="36" y="40"/>
                    <a:pt x="34" y="41"/>
                  </a:cubicBezTo>
                  <a:cubicBezTo>
                    <a:pt x="3" y="60"/>
                    <a:pt x="3" y="60"/>
                    <a:pt x="3" y="60"/>
                  </a:cubicBezTo>
                  <a:cubicBezTo>
                    <a:pt x="1" y="61"/>
                    <a:pt x="0" y="60"/>
                    <a:pt x="0" y="58"/>
                  </a:cubicBezTo>
                  <a:cubicBezTo>
                    <a:pt x="0" y="25"/>
                    <a:pt x="0" y="25"/>
                    <a:pt x="0" y="25"/>
                  </a:cubicBezTo>
                  <a:cubicBezTo>
                    <a:pt x="0" y="22"/>
                    <a:pt x="1" y="20"/>
                    <a:pt x="3" y="19"/>
                  </a:cubicBezTo>
                  <a:cubicBezTo>
                    <a:pt x="33" y="1"/>
                    <a:pt x="33" y="1"/>
                    <a:pt x="33" y="1"/>
                  </a:cubicBezTo>
                  <a:cubicBezTo>
                    <a:pt x="34" y="0"/>
                    <a:pt x="36" y="1"/>
                    <a:pt x="36" y="3"/>
                  </a:cubicBezTo>
                  <a:close/>
                </a:path>
              </a:pathLst>
            </a:custGeom>
            <a:solidFill>
              <a:srgbClr val="FE5C9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083" name="îṣlîḓé"/>
            <p:cNvSpPr/>
            <p:nvPr/>
          </p:nvSpPr>
          <p:spPr bwMode="auto">
            <a:xfrm>
              <a:off x="5703888" y="1835151"/>
              <a:ext cx="320675" cy="230188"/>
            </a:xfrm>
            <a:custGeom>
              <a:avLst/>
              <a:gdLst>
                <a:gd name="T0" fmla="*/ 104 w 104"/>
                <a:gd name="T1" fmla="*/ 2 h 75"/>
                <a:gd name="T2" fmla="*/ 104 w 104"/>
                <a:gd name="T3" fmla="*/ 11 h 75"/>
                <a:gd name="T4" fmla="*/ 102 w 104"/>
                <a:gd name="T5" fmla="*/ 14 h 75"/>
                <a:gd name="T6" fmla="*/ 3 w 104"/>
                <a:gd name="T7" fmla="*/ 75 h 75"/>
                <a:gd name="T8" fmla="*/ 0 w 104"/>
                <a:gd name="T9" fmla="*/ 74 h 75"/>
                <a:gd name="T10" fmla="*/ 0 w 104"/>
                <a:gd name="T11" fmla="*/ 65 h 75"/>
                <a:gd name="T12" fmla="*/ 3 w 104"/>
                <a:gd name="T13" fmla="*/ 61 h 75"/>
                <a:gd name="T14" fmla="*/ 101 w 104"/>
                <a:gd name="T15" fmla="*/ 1 h 75"/>
                <a:gd name="T16" fmla="*/ 104 w 104"/>
                <a:gd name="T17" fmla="*/ 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75">
                  <a:moveTo>
                    <a:pt x="104" y="2"/>
                  </a:moveTo>
                  <a:cubicBezTo>
                    <a:pt x="104" y="11"/>
                    <a:pt x="104" y="11"/>
                    <a:pt x="104" y="11"/>
                  </a:cubicBezTo>
                  <a:cubicBezTo>
                    <a:pt x="104" y="12"/>
                    <a:pt x="103" y="13"/>
                    <a:pt x="102" y="14"/>
                  </a:cubicBezTo>
                  <a:cubicBezTo>
                    <a:pt x="3" y="75"/>
                    <a:pt x="3" y="75"/>
                    <a:pt x="3" y="75"/>
                  </a:cubicBezTo>
                  <a:cubicBezTo>
                    <a:pt x="2" y="75"/>
                    <a:pt x="0" y="75"/>
                    <a:pt x="0" y="74"/>
                  </a:cubicBezTo>
                  <a:cubicBezTo>
                    <a:pt x="0" y="65"/>
                    <a:pt x="0" y="65"/>
                    <a:pt x="0" y="65"/>
                  </a:cubicBezTo>
                  <a:cubicBezTo>
                    <a:pt x="0" y="64"/>
                    <a:pt x="1" y="62"/>
                    <a:pt x="3" y="61"/>
                  </a:cubicBezTo>
                  <a:cubicBezTo>
                    <a:pt x="101" y="1"/>
                    <a:pt x="101" y="1"/>
                    <a:pt x="101" y="1"/>
                  </a:cubicBezTo>
                  <a:cubicBezTo>
                    <a:pt x="102" y="0"/>
                    <a:pt x="104" y="1"/>
                    <a:pt x="104"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084" name="isḷîḍe"/>
            <p:cNvSpPr/>
            <p:nvPr/>
          </p:nvSpPr>
          <p:spPr bwMode="auto">
            <a:xfrm>
              <a:off x="5703888" y="1981201"/>
              <a:ext cx="206375" cy="163513"/>
            </a:xfrm>
            <a:custGeom>
              <a:avLst/>
              <a:gdLst>
                <a:gd name="T0" fmla="*/ 67 w 67"/>
                <a:gd name="T1" fmla="*/ 2 h 53"/>
                <a:gd name="T2" fmla="*/ 67 w 67"/>
                <a:gd name="T3" fmla="*/ 11 h 53"/>
                <a:gd name="T4" fmla="*/ 66 w 67"/>
                <a:gd name="T5" fmla="*/ 14 h 53"/>
                <a:gd name="T6" fmla="*/ 3 w 67"/>
                <a:gd name="T7" fmla="*/ 53 h 53"/>
                <a:gd name="T8" fmla="*/ 0 w 67"/>
                <a:gd name="T9" fmla="*/ 52 h 53"/>
                <a:gd name="T10" fmla="*/ 0 w 67"/>
                <a:gd name="T11" fmla="*/ 43 h 53"/>
                <a:gd name="T12" fmla="*/ 3 w 67"/>
                <a:gd name="T13" fmla="*/ 39 h 53"/>
                <a:gd name="T14" fmla="*/ 65 w 67"/>
                <a:gd name="T15" fmla="*/ 1 h 53"/>
                <a:gd name="T16" fmla="*/ 67 w 67"/>
                <a:gd name="T17" fmla="*/ 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53">
                  <a:moveTo>
                    <a:pt x="67" y="2"/>
                  </a:moveTo>
                  <a:cubicBezTo>
                    <a:pt x="67" y="11"/>
                    <a:pt x="67" y="11"/>
                    <a:pt x="67" y="11"/>
                  </a:cubicBezTo>
                  <a:cubicBezTo>
                    <a:pt x="67" y="12"/>
                    <a:pt x="67" y="13"/>
                    <a:pt x="66" y="14"/>
                  </a:cubicBezTo>
                  <a:cubicBezTo>
                    <a:pt x="3" y="53"/>
                    <a:pt x="3" y="53"/>
                    <a:pt x="3" y="53"/>
                  </a:cubicBezTo>
                  <a:cubicBezTo>
                    <a:pt x="2" y="53"/>
                    <a:pt x="0" y="53"/>
                    <a:pt x="0" y="52"/>
                  </a:cubicBezTo>
                  <a:cubicBezTo>
                    <a:pt x="0" y="43"/>
                    <a:pt x="0" y="43"/>
                    <a:pt x="0" y="43"/>
                  </a:cubicBezTo>
                  <a:cubicBezTo>
                    <a:pt x="0" y="42"/>
                    <a:pt x="1" y="40"/>
                    <a:pt x="3" y="39"/>
                  </a:cubicBezTo>
                  <a:cubicBezTo>
                    <a:pt x="65" y="1"/>
                    <a:pt x="65" y="1"/>
                    <a:pt x="65" y="1"/>
                  </a:cubicBezTo>
                  <a:cubicBezTo>
                    <a:pt x="66" y="0"/>
                    <a:pt x="67" y="1"/>
                    <a:pt x="67"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85" name="ïsḷïďê"/>
            <p:cNvSpPr/>
            <p:nvPr/>
          </p:nvSpPr>
          <p:spPr bwMode="auto">
            <a:xfrm>
              <a:off x="5703888" y="1901826"/>
              <a:ext cx="469900" cy="322263"/>
            </a:xfrm>
            <a:custGeom>
              <a:avLst/>
              <a:gdLst>
                <a:gd name="T0" fmla="*/ 153 w 153"/>
                <a:gd name="T1" fmla="*/ 2 h 105"/>
                <a:gd name="T2" fmla="*/ 153 w 153"/>
                <a:gd name="T3" fmla="*/ 11 h 105"/>
                <a:gd name="T4" fmla="*/ 151 w 153"/>
                <a:gd name="T5" fmla="*/ 13 h 105"/>
                <a:gd name="T6" fmla="*/ 3 w 153"/>
                <a:gd name="T7" fmla="*/ 105 h 105"/>
                <a:gd name="T8" fmla="*/ 0 w 153"/>
                <a:gd name="T9" fmla="*/ 104 h 105"/>
                <a:gd name="T10" fmla="*/ 0 w 153"/>
                <a:gd name="T11" fmla="*/ 95 h 105"/>
                <a:gd name="T12" fmla="*/ 3 w 153"/>
                <a:gd name="T13" fmla="*/ 91 h 105"/>
                <a:gd name="T14" fmla="*/ 150 w 153"/>
                <a:gd name="T15" fmla="*/ 0 h 105"/>
                <a:gd name="T16" fmla="*/ 153 w 153"/>
                <a:gd name="T17" fmla="*/ 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05">
                  <a:moveTo>
                    <a:pt x="153" y="2"/>
                  </a:moveTo>
                  <a:cubicBezTo>
                    <a:pt x="153" y="11"/>
                    <a:pt x="153" y="11"/>
                    <a:pt x="153" y="11"/>
                  </a:cubicBezTo>
                  <a:cubicBezTo>
                    <a:pt x="153" y="12"/>
                    <a:pt x="152" y="13"/>
                    <a:pt x="151" y="13"/>
                  </a:cubicBezTo>
                  <a:cubicBezTo>
                    <a:pt x="3" y="105"/>
                    <a:pt x="3" y="105"/>
                    <a:pt x="3" y="105"/>
                  </a:cubicBezTo>
                  <a:cubicBezTo>
                    <a:pt x="2" y="105"/>
                    <a:pt x="0" y="105"/>
                    <a:pt x="0" y="104"/>
                  </a:cubicBezTo>
                  <a:cubicBezTo>
                    <a:pt x="0" y="95"/>
                    <a:pt x="0" y="95"/>
                    <a:pt x="0" y="95"/>
                  </a:cubicBezTo>
                  <a:cubicBezTo>
                    <a:pt x="0" y="94"/>
                    <a:pt x="1" y="92"/>
                    <a:pt x="3" y="91"/>
                  </a:cubicBezTo>
                  <a:cubicBezTo>
                    <a:pt x="150" y="0"/>
                    <a:pt x="150" y="0"/>
                    <a:pt x="150" y="0"/>
                  </a:cubicBezTo>
                  <a:cubicBezTo>
                    <a:pt x="151" y="0"/>
                    <a:pt x="153" y="1"/>
                    <a:pt x="153"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86" name="ïṥļíḑé"/>
            <p:cNvSpPr/>
            <p:nvPr/>
          </p:nvSpPr>
          <p:spPr bwMode="auto">
            <a:xfrm>
              <a:off x="5703888" y="2006601"/>
              <a:ext cx="430213" cy="296863"/>
            </a:xfrm>
            <a:custGeom>
              <a:avLst/>
              <a:gdLst>
                <a:gd name="T0" fmla="*/ 140 w 140"/>
                <a:gd name="T1" fmla="*/ 2 h 97"/>
                <a:gd name="T2" fmla="*/ 140 w 140"/>
                <a:gd name="T3" fmla="*/ 11 h 97"/>
                <a:gd name="T4" fmla="*/ 138 w 140"/>
                <a:gd name="T5" fmla="*/ 13 h 97"/>
                <a:gd name="T6" fmla="*/ 3 w 140"/>
                <a:gd name="T7" fmla="*/ 97 h 97"/>
                <a:gd name="T8" fmla="*/ 0 w 140"/>
                <a:gd name="T9" fmla="*/ 96 h 97"/>
                <a:gd name="T10" fmla="*/ 0 w 140"/>
                <a:gd name="T11" fmla="*/ 87 h 97"/>
                <a:gd name="T12" fmla="*/ 3 w 140"/>
                <a:gd name="T13" fmla="*/ 83 h 97"/>
                <a:gd name="T14" fmla="*/ 137 w 140"/>
                <a:gd name="T15" fmla="*/ 0 h 97"/>
                <a:gd name="T16" fmla="*/ 140 w 140"/>
                <a:gd name="T1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97">
                  <a:moveTo>
                    <a:pt x="140" y="2"/>
                  </a:moveTo>
                  <a:cubicBezTo>
                    <a:pt x="140" y="11"/>
                    <a:pt x="140" y="11"/>
                    <a:pt x="140" y="11"/>
                  </a:cubicBezTo>
                  <a:cubicBezTo>
                    <a:pt x="140" y="12"/>
                    <a:pt x="139" y="13"/>
                    <a:pt x="138" y="13"/>
                  </a:cubicBezTo>
                  <a:cubicBezTo>
                    <a:pt x="3" y="97"/>
                    <a:pt x="3" y="97"/>
                    <a:pt x="3" y="97"/>
                  </a:cubicBezTo>
                  <a:cubicBezTo>
                    <a:pt x="2" y="97"/>
                    <a:pt x="0" y="97"/>
                    <a:pt x="0" y="96"/>
                  </a:cubicBezTo>
                  <a:cubicBezTo>
                    <a:pt x="0" y="87"/>
                    <a:pt x="0" y="87"/>
                    <a:pt x="0" y="87"/>
                  </a:cubicBezTo>
                  <a:cubicBezTo>
                    <a:pt x="0" y="86"/>
                    <a:pt x="1" y="84"/>
                    <a:pt x="3" y="83"/>
                  </a:cubicBezTo>
                  <a:cubicBezTo>
                    <a:pt x="137" y="0"/>
                    <a:pt x="137" y="0"/>
                    <a:pt x="137" y="0"/>
                  </a:cubicBezTo>
                  <a:cubicBezTo>
                    <a:pt x="138" y="0"/>
                    <a:pt x="140" y="1"/>
                    <a:pt x="140"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1087" name="îS1idè"/>
            <p:cNvSpPr/>
            <p:nvPr/>
          </p:nvSpPr>
          <p:spPr bwMode="auto">
            <a:xfrm>
              <a:off x="5703888" y="2197101"/>
              <a:ext cx="246063" cy="187325"/>
            </a:xfrm>
            <a:custGeom>
              <a:avLst/>
              <a:gdLst>
                <a:gd name="T0" fmla="*/ 80 w 80"/>
                <a:gd name="T1" fmla="*/ 2 h 61"/>
                <a:gd name="T2" fmla="*/ 80 w 80"/>
                <a:gd name="T3" fmla="*/ 11 h 61"/>
                <a:gd name="T4" fmla="*/ 79 w 80"/>
                <a:gd name="T5" fmla="*/ 14 h 61"/>
                <a:gd name="T6" fmla="*/ 3 w 80"/>
                <a:gd name="T7" fmla="*/ 61 h 61"/>
                <a:gd name="T8" fmla="*/ 0 w 80"/>
                <a:gd name="T9" fmla="*/ 60 h 61"/>
                <a:gd name="T10" fmla="*/ 0 w 80"/>
                <a:gd name="T11" fmla="*/ 51 h 61"/>
                <a:gd name="T12" fmla="*/ 3 w 80"/>
                <a:gd name="T13" fmla="*/ 47 h 61"/>
                <a:gd name="T14" fmla="*/ 78 w 80"/>
                <a:gd name="T15" fmla="*/ 1 h 61"/>
                <a:gd name="T16" fmla="*/ 80 w 80"/>
                <a:gd name="T17"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61">
                  <a:moveTo>
                    <a:pt x="80" y="2"/>
                  </a:moveTo>
                  <a:cubicBezTo>
                    <a:pt x="80" y="11"/>
                    <a:pt x="80" y="11"/>
                    <a:pt x="80" y="11"/>
                  </a:cubicBezTo>
                  <a:cubicBezTo>
                    <a:pt x="80" y="12"/>
                    <a:pt x="80" y="13"/>
                    <a:pt x="79" y="14"/>
                  </a:cubicBezTo>
                  <a:cubicBezTo>
                    <a:pt x="3" y="61"/>
                    <a:pt x="3" y="61"/>
                    <a:pt x="3" y="61"/>
                  </a:cubicBezTo>
                  <a:cubicBezTo>
                    <a:pt x="2" y="61"/>
                    <a:pt x="0" y="61"/>
                    <a:pt x="0" y="60"/>
                  </a:cubicBezTo>
                  <a:cubicBezTo>
                    <a:pt x="0" y="51"/>
                    <a:pt x="0" y="51"/>
                    <a:pt x="0" y="51"/>
                  </a:cubicBezTo>
                  <a:cubicBezTo>
                    <a:pt x="0" y="50"/>
                    <a:pt x="1" y="48"/>
                    <a:pt x="3" y="47"/>
                  </a:cubicBezTo>
                  <a:cubicBezTo>
                    <a:pt x="78" y="1"/>
                    <a:pt x="78" y="1"/>
                    <a:pt x="78" y="1"/>
                  </a:cubicBezTo>
                  <a:cubicBezTo>
                    <a:pt x="79" y="0"/>
                    <a:pt x="80" y="1"/>
                    <a:pt x="80"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088" name="ïśľïde"/>
            <p:cNvSpPr/>
            <p:nvPr/>
          </p:nvSpPr>
          <p:spPr bwMode="auto">
            <a:xfrm>
              <a:off x="5703888" y="2141538"/>
              <a:ext cx="469900" cy="322263"/>
            </a:xfrm>
            <a:custGeom>
              <a:avLst/>
              <a:gdLst>
                <a:gd name="T0" fmla="*/ 153 w 153"/>
                <a:gd name="T1" fmla="*/ 2 h 105"/>
                <a:gd name="T2" fmla="*/ 153 w 153"/>
                <a:gd name="T3" fmla="*/ 11 h 105"/>
                <a:gd name="T4" fmla="*/ 151 w 153"/>
                <a:gd name="T5" fmla="*/ 13 h 105"/>
                <a:gd name="T6" fmla="*/ 3 w 153"/>
                <a:gd name="T7" fmla="*/ 105 h 105"/>
                <a:gd name="T8" fmla="*/ 0 w 153"/>
                <a:gd name="T9" fmla="*/ 104 h 105"/>
                <a:gd name="T10" fmla="*/ 0 w 153"/>
                <a:gd name="T11" fmla="*/ 95 h 105"/>
                <a:gd name="T12" fmla="*/ 3 w 153"/>
                <a:gd name="T13" fmla="*/ 91 h 105"/>
                <a:gd name="T14" fmla="*/ 150 w 153"/>
                <a:gd name="T15" fmla="*/ 0 h 105"/>
                <a:gd name="T16" fmla="*/ 153 w 153"/>
                <a:gd name="T17" fmla="*/ 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05">
                  <a:moveTo>
                    <a:pt x="153" y="2"/>
                  </a:moveTo>
                  <a:cubicBezTo>
                    <a:pt x="153" y="11"/>
                    <a:pt x="153" y="11"/>
                    <a:pt x="153" y="11"/>
                  </a:cubicBezTo>
                  <a:cubicBezTo>
                    <a:pt x="153" y="12"/>
                    <a:pt x="152" y="13"/>
                    <a:pt x="151" y="13"/>
                  </a:cubicBezTo>
                  <a:cubicBezTo>
                    <a:pt x="3" y="105"/>
                    <a:pt x="3" y="105"/>
                    <a:pt x="3" y="105"/>
                  </a:cubicBezTo>
                  <a:cubicBezTo>
                    <a:pt x="2" y="105"/>
                    <a:pt x="0" y="105"/>
                    <a:pt x="0" y="104"/>
                  </a:cubicBezTo>
                  <a:cubicBezTo>
                    <a:pt x="0" y="95"/>
                    <a:pt x="0" y="95"/>
                    <a:pt x="0" y="95"/>
                  </a:cubicBezTo>
                  <a:cubicBezTo>
                    <a:pt x="0" y="94"/>
                    <a:pt x="1" y="92"/>
                    <a:pt x="3" y="91"/>
                  </a:cubicBezTo>
                  <a:cubicBezTo>
                    <a:pt x="150" y="0"/>
                    <a:pt x="150" y="0"/>
                    <a:pt x="150" y="0"/>
                  </a:cubicBezTo>
                  <a:cubicBezTo>
                    <a:pt x="151" y="0"/>
                    <a:pt x="153" y="1"/>
                    <a:pt x="153"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89" name="í$ḷiďê"/>
            <p:cNvSpPr/>
            <p:nvPr/>
          </p:nvSpPr>
          <p:spPr bwMode="auto">
            <a:xfrm>
              <a:off x="5703888" y="2220913"/>
              <a:ext cx="469900" cy="322263"/>
            </a:xfrm>
            <a:custGeom>
              <a:avLst/>
              <a:gdLst>
                <a:gd name="T0" fmla="*/ 153 w 153"/>
                <a:gd name="T1" fmla="*/ 2 h 105"/>
                <a:gd name="T2" fmla="*/ 153 w 153"/>
                <a:gd name="T3" fmla="*/ 11 h 105"/>
                <a:gd name="T4" fmla="*/ 151 w 153"/>
                <a:gd name="T5" fmla="*/ 13 h 105"/>
                <a:gd name="T6" fmla="*/ 3 w 153"/>
                <a:gd name="T7" fmla="*/ 105 h 105"/>
                <a:gd name="T8" fmla="*/ 0 w 153"/>
                <a:gd name="T9" fmla="*/ 104 h 105"/>
                <a:gd name="T10" fmla="*/ 0 w 153"/>
                <a:gd name="T11" fmla="*/ 95 h 105"/>
                <a:gd name="T12" fmla="*/ 3 w 153"/>
                <a:gd name="T13" fmla="*/ 91 h 105"/>
                <a:gd name="T14" fmla="*/ 150 w 153"/>
                <a:gd name="T15" fmla="*/ 0 h 105"/>
                <a:gd name="T16" fmla="*/ 153 w 153"/>
                <a:gd name="T17" fmla="*/ 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05">
                  <a:moveTo>
                    <a:pt x="153" y="2"/>
                  </a:moveTo>
                  <a:cubicBezTo>
                    <a:pt x="153" y="11"/>
                    <a:pt x="153" y="11"/>
                    <a:pt x="153" y="11"/>
                  </a:cubicBezTo>
                  <a:cubicBezTo>
                    <a:pt x="153" y="12"/>
                    <a:pt x="152" y="13"/>
                    <a:pt x="151" y="13"/>
                  </a:cubicBezTo>
                  <a:cubicBezTo>
                    <a:pt x="3" y="105"/>
                    <a:pt x="3" y="105"/>
                    <a:pt x="3" y="105"/>
                  </a:cubicBezTo>
                  <a:cubicBezTo>
                    <a:pt x="2" y="105"/>
                    <a:pt x="0" y="105"/>
                    <a:pt x="0" y="104"/>
                  </a:cubicBezTo>
                  <a:cubicBezTo>
                    <a:pt x="0" y="95"/>
                    <a:pt x="0" y="95"/>
                    <a:pt x="0" y="95"/>
                  </a:cubicBezTo>
                  <a:cubicBezTo>
                    <a:pt x="0" y="94"/>
                    <a:pt x="1" y="92"/>
                    <a:pt x="3" y="91"/>
                  </a:cubicBezTo>
                  <a:cubicBezTo>
                    <a:pt x="150" y="0"/>
                    <a:pt x="150" y="0"/>
                    <a:pt x="150" y="0"/>
                  </a:cubicBezTo>
                  <a:cubicBezTo>
                    <a:pt x="151" y="0"/>
                    <a:pt x="153" y="1"/>
                    <a:pt x="153"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90" name="íṧľîḓe"/>
            <p:cNvSpPr/>
            <p:nvPr/>
          </p:nvSpPr>
          <p:spPr bwMode="auto">
            <a:xfrm>
              <a:off x="5703888" y="2368551"/>
              <a:ext cx="360363" cy="254000"/>
            </a:xfrm>
            <a:custGeom>
              <a:avLst/>
              <a:gdLst>
                <a:gd name="T0" fmla="*/ 117 w 117"/>
                <a:gd name="T1" fmla="*/ 2 h 83"/>
                <a:gd name="T2" fmla="*/ 117 w 117"/>
                <a:gd name="T3" fmla="*/ 11 h 83"/>
                <a:gd name="T4" fmla="*/ 116 w 117"/>
                <a:gd name="T5" fmla="*/ 14 h 83"/>
                <a:gd name="T6" fmla="*/ 3 w 117"/>
                <a:gd name="T7" fmla="*/ 83 h 83"/>
                <a:gd name="T8" fmla="*/ 0 w 117"/>
                <a:gd name="T9" fmla="*/ 82 h 83"/>
                <a:gd name="T10" fmla="*/ 0 w 117"/>
                <a:gd name="T11" fmla="*/ 73 h 83"/>
                <a:gd name="T12" fmla="*/ 3 w 117"/>
                <a:gd name="T13" fmla="*/ 69 h 83"/>
                <a:gd name="T14" fmla="*/ 115 w 117"/>
                <a:gd name="T15" fmla="*/ 1 h 83"/>
                <a:gd name="T16" fmla="*/ 117 w 117"/>
                <a:gd name="T17" fmla="*/ 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83">
                  <a:moveTo>
                    <a:pt x="117" y="2"/>
                  </a:moveTo>
                  <a:cubicBezTo>
                    <a:pt x="117" y="11"/>
                    <a:pt x="117" y="11"/>
                    <a:pt x="117" y="11"/>
                  </a:cubicBezTo>
                  <a:cubicBezTo>
                    <a:pt x="117" y="12"/>
                    <a:pt x="117" y="13"/>
                    <a:pt x="116" y="14"/>
                  </a:cubicBezTo>
                  <a:cubicBezTo>
                    <a:pt x="3" y="83"/>
                    <a:pt x="3" y="83"/>
                    <a:pt x="3" y="83"/>
                  </a:cubicBezTo>
                  <a:cubicBezTo>
                    <a:pt x="2" y="83"/>
                    <a:pt x="0" y="83"/>
                    <a:pt x="0" y="82"/>
                  </a:cubicBezTo>
                  <a:cubicBezTo>
                    <a:pt x="0" y="73"/>
                    <a:pt x="0" y="73"/>
                    <a:pt x="0" y="73"/>
                  </a:cubicBezTo>
                  <a:cubicBezTo>
                    <a:pt x="0" y="72"/>
                    <a:pt x="1" y="70"/>
                    <a:pt x="3" y="69"/>
                  </a:cubicBezTo>
                  <a:cubicBezTo>
                    <a:pt x="115" y="1"/>
                    <a:pt x="115" y="1"/>
                    <a:pt x="115" y="1"/>
                  </a:cubicBezTo>
                  <a:cubicBezTo>
                    <a:pt x="116" y="0"/>
                    <a:pt x="117" y="1"/>
                    <a:pt x="117"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091" name="îSliḋé"/>
            <p:cNvSpPr/>
            <p:nvPr/>
          </p:nvSpPr>
          <p:spPr bwMode="auto">
            <a:xfrm>
              <a:off x="5703888" y="2381251"/>
              <a:ext cx="469900" cy="322263"/>
            </a:xfrm>
            <a:custGeom>
              <a:avLst/>
              <a:gdLst>
                <a:gd name="T0" fmla="*/ 153 w 153"/>
                <a:gd name="T1" fmla="*/ 2 h 105"/>
                <a:gd name="T2" fmla="*/ 153 w 153"/>
                <a:gd name="T3" fmla="*/ 11 h 105"/>
                <a:gd name="T4" fmla="*/ 151 w 153"/>
                <a:gd name="T5" fmla="*/ 13 h 105"/>
                <a:gd name="T6" fmla="*/ 3 w 153"/>
                <a:gd name="T7" fmla="*/ 105 h 105"/>
                <a:gd name="T8" fmla="*/ 0 w 153"/>
                <a:gd name="T9" fmla="*/ 104 h 105"/>
                <a:gd name="T10" fmla="*/ 0 w 153"/>
                <a:gd name="T11" fmla="*/ 95 h 105"/>
                <a:gd name="T12" fmla="*/ 3 w 153"/>
                <a:gd name="T13" fmla="*/ 91 h 105"/>
                <a:gd name="T14" fmla="*/ 150 w 153"/>
                <a:gd name="T15" fmla="*/ 0 h 105"/>
                <a:gd name="T16" fmla="*/ 153 w 153"/>
                <a:gd name="T17" fmla="*/ 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05">
                  <a:moveTo>
                    <a:pt x="153" y="2"/>
                  </a:moveTo>
                  <a:cubicBezTo>
                    <a:pt x="153" y="11"/>
                    <a:pt x="153" y="11"/>
                    <a:pt x="153" y="11"/>
                  </a:cubicBezTo>
                  <a:cubicBezTo>
                    <a:pt x="153" y="12"/>
                    <a:pt x="152" y="13"/>
                    <a:pt x="151" y="13"/>
                  </a:cubicBezTo>
                  <a:cubicBezTo>
                    <a:pt x="3" y="105"/>
                    <a:pt x="3" y="105"/>
                    <a:pt x="3" y="105"/>
                  </a:cubicBezTo>
                  <a:cubicBezTo>
                    <a:pt x="2" y="105"/>
                    <a:pt x="0" y="105"/>
                    <a:pt x="0" y="104"/>
                  </a:cubicBezTo>
                  <a:cubicBezTo>
                    <a:pt x="0" y="95"/>
                    <a:pt x="0" y="95"/>
                    <a:pt x="0" y="95"/>
                  </a:cubicBezTo>
                  <a:cubicBezTo>
                    <a:pt x="0" y="94"/>
                    <a:pt x="1" y="92"/>
                    <a:pt x="3" y="91"/>
                  </a:cubicBezTo>
                  <a:cubicBezTo>
                    <a:pt x="150" y="0"/>
                    <a:pt x="150" y="0"/>
                    <a:pt x="150" y="0"/>
                  </a:cubicBezTo>
                  <a:cubicBezTo>
                    <a:pt x="151" y="0"/>
                    <a:pt x="153" y="1"/>
                    <a:pt x="153"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92" name="ís1îdé"/>
            <p:cNvSpPr/>
            <p:nvPr/>
          </p:nvSpPr>
          <p:spPr bwMode="auto">
            <a:xfrm>
              <a:off x="5703888" y="2460626"/>
              <a:ext cx="469900" cy="322263"/>
            </a:xfrm>
            <a:custGeom>
              <a:avLst/>
              <a:gdLst>
                <a:gd name="T0" fmla="*/ 153 w 153"/>
                <a:gd name="T1" fmla="*/ 2 h 105"/>
                <a:gd name="T2" fmla="*/ 153 w 153"/>
                <a:gd name="T3" fmla="*/ 11 h 105"/>
                <a:gd name="T4" fmla="*/ 151 w 153"/>
                <a:gd name="T5" fmla="*/ 13 h 105"/>
                <a:gd name="T6" fmla="*/ 3 w 153"/>
                <a:gd name="T7" fmla="*/ 105 h 105"/>
                <a:gd name="T8" fmla="*/ 0 w 153"/>
                <a:gd name="T9" fmla="*/ 104 h 105"/>
                <a:gd name="T10" fmla="*/ 0 w 153"/>
                <a:gd name="T11" fmla="*/ 95 h 105"/>
                <a:gd name="T12" fmla="*/ 3 w 153"/>
                <a:gd name="T13" fmla="*/ 91 h 105"/>
                <a:gd name="T14" fmla="*/ 150 w 153"/>
                <a:gd name="T15" fmla="*/ 0 h 105"/>
                <a:gd name="T16" fmla="*/ 153 w 153"/>
                <a:gd name="T17" fmla="*/ 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05">
                  <a:moveTo>
                    <a:pt x="153" y="2"/>
                  </a:moveTo>
                  <a:cubicBezTo>
                    <a:pt x="153" y="11"/>
                    <a:pt x="153" y="11"/>
                    <a:pt x="153" y="11"/>
                  </a:cubicBezTo>
                  <a:cubicBezTo>
                    <a:pt x="153" y="12"/>
                    <a:pt x="152" y="13"/>
                    <a:pt x="151" y="13"/>
                  </a:cubicBezTo>
                  <a:cubicBezTo>
                    <a:pt x="3" y="105"/>
                    <a:pt x="3" y="105"/>
                    <a:pt x="3" y="105"/>
                  </a:cubicBezTo>
                  <a:cubicBezTo>
                    <a:pt x="2" y="105"/>
                    <a:pt x="0" y="105"/>
                    <a:pt x="0" y="104"/>
                  </a:cubicBezTo>
                  <a:cubicBezTo>
                    <a:pt x="0" y="95"/>
                    <a:pt x="0" y="95"/>
                    <a:pt x="0" y="95"/>
                  </a:cubicBezTo>
                  <a:cubicBezTo>
                    <a:pt x="0" y="94"/>
                    <a:pt x="1" y="92"/>
                    <a:pt x="3" y="91"/>
                  </a:cubicBezTo>
                  <a:cubicBezTo>
                    <a:pt x="150" y="0"/>
                    <a:pt x="150" y="0"/>
                    <a:pt x="150" y="0"/>
                  </a:cubicBezTo>
                  <a:cubicBezTo>
                    <a:pt x="151" y="0"/>
                    <a:pt x="153" y="1"/>
                    <a:pt x="153"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093" name="îš1íḑe"/>
            <p:cNvSpPr/>
            <p:nvPr/>
          </p:nvSpPr>
          <p:spPr bwMode="auto">
            <a:xfrm>
              <a:off x="5291138" y="2365376"/>
              <a:ext cx="153988" cy="236538"/>
            </a:xfrm>
            <a:custGeom>
              <a:avLst/>
              <a:gdLst>
                <a:gd name="T0" fmla="*/ 50 w 50"/>
                <a:gd name="T1" fmla="*/ 18 h 77"/>
                <a:gd name="T2" fmla="*/ 25 w 50"/>
                <a:gd name="T3" fmla="*/ 69 h 77"/>
                <a:gd name="T4" fmla="*/ 0 w 50"/>
                <a:gd name="T5" fmla="*/ 49 h 77"/>
                <a:gd name="T6" fmla="*/ 25 w 50"/>
                <a:gd name="T7" fmla="*/ 8 h 77"/>
                <a:gd name="T8" fmla="*/ 50 w 50"/>
                <a:gd name="T9" fmla="*/ 18 h 77"/>
              </a:gdLst>
              <a:ahLst/>
              <a:cxnLst>
                <a:cxn ang="0">
                  <a:pos x="T0" y="T1"/>
                </a:cxn>
                <a:cxn ang="0">
                  <a:pos x="T2" y="T3"/>
                </a:cxn>
                <a:cxn ang="0">
                  <a:pos x="T4" y="T5"/>
                </a:cxn>
                <a:cxn ang="0">
                  <a:pos x="T6" y="T7"/>
                </a:cxn>
                <a:cxn ang="0">
                  <a:pos x="T8" y="T9"/>
                </a:cxn>
              </a:cxnLst>
              <a:rect l="0" t="0" r="r" b="b"/>
              <a:pathLst>
                <a:path w="50" h="77">
                  <a:moveTo>
                    <a:pt x="50" y="18"/>
                  </a:moveTo>
                  <a:cubicBezTo>
                    <a:pt x="50" y="32"/>
                    <a:pt x="39" y="60"/>
                    <a:pt x="25" y="69"/>
                  </a:cubicBezTo>
                  <a:cubicBezTo>
                    <a:pt x="11" y="77"/>
                    <a:pt x="0" y="63"/>
                    <a:pt x="0" y="49"/>
                  </a:cubicBezTo>
                  <a:cubicBezTo>
                    <a:pt x="0" y="35"/>
                    <a:pt x="11" y="17"/>
                    <a:pt x="25" y="8"/>
                  </a:cubicBezTo>
                  <a:cubicBezTo>
                    <a:pt x="39" y="0"/>
                    <a:pt x="50" y="4"/>
                    <a:pt x="50" y="1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1094" name="îş1îḑé"/>
            <p:cNvSpPr/>
            <p:nvPr/>
          </p:nvSpPr>
          <p:spPr bwMode="auto">
            <a:xfrm>
              <a:off x="5184776" y="2546351"/>
              <a:ext cx="371475" cy="355600"/>
            </a:xfrm>
            <a:custGeom>
              <a:avLst/>
              <a:gdLst>
                <a:gd name="T0" fmla="*/ 121 w 121"/>
                <a:gd name="T1" fmla="*/ 36 h 116"/>
                <a:gd name="T2" fmla="*/ 121 w 121"/>
                <a:gd name="T3" fmla="*/ 40 h 116"/>
                <a:gd name="T4" fmla="*/ 0 w 121"/>
                <a:gd name="T5" fmla="*/ 116 h 116"/>
                <a:gd name="T6" fmla="*/ 0 w 121"/>
                <a:gd name="T7" fmla="*/ 112 h 116"/>
                <a:gd name="T8" fmla="*/ 60 w 121"/>
                <a:gd name="T9" fmla="*/ 14 h 116"/>
                <a:gd name="T10" fmla="*/ 103 w 121"/>
                <a:gd name="T11" fmla="*/ 5 h 116"/>
                <a:gd name="T12" fmla="*/ 121 w 121"/>
                <a:gd name="T13" fmla="*/ 36 h 116"/>
              </a:gdLst>
              <a:ahLst/>
              <a:cxnLst>
                <a:cxn ang="0">
                  <a:pos x="T0" y="T1"/>
                </a:cxn>
                <a:cxn ang="0">
                  <a:pos x="T2" y="T3"/>
                </a:cxn>
                <a:cxn ang="0">
                  <a:pos x="T4" y="T5"/>
                </a:cxn>
                <a:cxn ang="0">
                  <a:pos x="T6" y="T7"/>
                </a:cxn>
                <a:cxn ang="0">
                  <a:pos x="T8" y="T9"/>
                </a:cxn>
                <a:cxn ang="0">
                  <a:pos x="T10" y="T11"/>
                </a:cxn>
                <a:cxn ang="0">
                  <a:pos x="T12" y="T13"/>
                </a:cxn>
              </a:cxnLst>
              <a:rect l="0" t="0" r="r" b="b"/>
              <a:pathLst>
                <a:path w="121" h="116">
                  <a:moveTo>
                    <a:pt x="121" y="36"/>
                  </a:moveTo>
                  <a:cubicBezTo>
                    <a:pt x="121" y="40"/>
                    <a:pt x="121" y="40"/>
                    <a:pt x="121" y="40"/>
                  </a:cubicBezTo>
                  <a:cubicBezTo>
                    <a:pt x="0" y="116"/>
                    <a:pt x="0" y="116"/>
                    <a:pt x="0" y="116"/>
                  </a:cubicBezTo>
                  <a:cubicBezTo>
                    <a:pt x="0" y="112"/>
                    <a:pt x="0" y="112"/>
                    <a:pt x="0" y="112"/>
                  </a:cubicBezTo>
                  <a:cubicBezTo>
                    <a:pt x="0" y="79"/>
                    <a:pt x="27" y="35"/>
                    <a:pt x="60" y="14"/>
                  </a:cubicBezTo>
                  <a:cubicBezTo>
                    <a:pt x="77" y="3"/>
                    <a:pt x="92" y="0"/>
                    <a:pt x="103" y="5"/>
                  </a:cubicBezTo>
                  <a:cubicBezTo>
                    <a:pt x="114" y="9"/>
                    <a:pt x="121" y="20"/>
                    <a:pt x="121" y="3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1095" name="iŝļîdê"/>
            <p:cNvSpPr/>
            <p:nvPr/>
          </p:nvSpPr>
          <p:spPr bwMode="auto">
            <a:xfrm>
              <a:off x="5424488" y="1631951"/>
              <a:ext cx="561975" cy="407988"/>
            </a:xfrm>
            <a:custGeom>
              <a:avLst/>
              <a:gdLst>
                <a:gd name="T0" fmla="*/ 183 w 183"/>
                <a:gd name="T1" fmla="*/ 23 h 133"/>
                <a:gd name="T2" fmla="*/ 0 w 183"/>
                <a:gd name="T3" fmla="*/ 133 h 133"/>
                <a:gd name="T4" fmla="*/ 0 w 183"/>
                <a:gd name="T5" fmla="*/ 128 h 133"/>
                <a:gd name="T6" fmla="*/ 25 w 183"/>
                <a:gd name="T7" fmla="*/ 88 h 133"/>
                <a:gd name="T8" fmla="*/ 158 w 183"/>
                <a:gd name="T9" fmla="*/ 9 h 133"/>
                <a:gd name="T10" fmla="*/ 183 w 183"/>
                <a:gd name="T11" fmla="*/ 19 h 133"/>
                <a:gd name="T12" fmla="*/ 183 w 183"/>
                <a:gd name="T13" fmla="*/ 23 h 133"/>
              </a:gdLst>
              <a:ahLst/>
              <a:cxnLst>
                <a:cxn ang="0">
                  <a:pos x="T0" y="T1"/>
                </a:cxn>
                <a:cxn ang="0">
                  <a:pos x="T2" y="T3"/>
                </a:cxn>
                <a:cxn ang="0">
                  <a:pos x="T4" y="T5"/>
                </a:cxn>
                <a:cxn ang="0">
                  <a:pos x="T6" y="T7"/>
                </a:cxn>
                <a:cxn ang="0">
                  <a:pos x="T8" y="T9"/>
                </a:cxn>
                <a:cxn ang="0">
                  <a:pos x="T10" y="T11"/>
                </a:cxn>
                <a:cxn ang="0">
                  <a:pos x="T12" y="T13"/>
                </a:cxn>
              </a:cxnLst>
              <a:rect l="0" t="0" r="r" b="b"/>
              <a:pathLst>
                <a:path w="183" h="133">
                  <a:moveTo>
                    <a:pt x="183" y="23"/>
                  </a:moveTo>
                  <a:cubicBezTo>
                    <a:pt x="0" y="133"/>
                    <a:pt x="0" y="133"/>
                    <a:pt x="0" y="133"/>
                  </a:cubicBezTo>
                  <a:cubicBezTo>
                    <a:pt x="0" y="128"/>
                    <a:pt x="0" y="128"/>
                    <a:pt x="0" y="128"/>
                  </a:cubicBezTo>
                  <a:cubicBezTo>
                    <a:pt x="0" y="115"/>
                    <a:pt x="11" y="96"/>
                    <a:pt x="25" y="88"/>
                  </a:cubicBezTo>
                  <a:cubicBezTo>
                    <a:pt x="158" y="9"/>
                    <a:pt x="158" y="9"/>
                    <a:pt x="158" y="9"/>
                  </a:cubicBezTo>
                  <a:cubicBezTo>
                    <a:pt x="171" y="0"/>
                    <a:pt x="183" y="5"/>
                    <a:pt x="183" y="19"/>
                  </a:cubicBezTo>
                  <a:lnTo>
                    <a:pt x="183" y="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096" name="isliḓe"/>
            <p:cNvSpPr/>
            <p:nvPr/>
          </p:nvSpPr>
          <p:spPr bwMode="auto">
            <a:xfrm>
              <a:off x="5589588" y="1662113"/>
              <a:ext cx="231775" cy="200025"/>
            </a:xfrm>
            <a:custGeom>
              <a:avLst/>
              <a:gdLst>
                <a:gd name="T0" fmla="*/ 65 w 75"/>
                <a:gd name="T1" fmla="*/ 14 h 65"/>
                <a:gd name="T2" fmla="*/ 60 w 75"/>
                <a:gd name="T3" fmla="*/ 17 h 65"/>
                <a:gd name="T4" fmla="*/ 49 w 75"/>
                <a:gd name="T5" fmla="*/ 9 h 65"/>
                <a:gd name="T6" fmla="*/ 49 w 75"/>
                <a:gd name="T7" fmla="*/ 9 h 65"/>
                <a:gd name="T8" fmla="*/ 49 w 75"/>
                <a:gd name="T9" fmla="*/ 9 h 65"/>
                <a:gd name="T10" fmla="*/ 43 w 75"/>
                <a:gd name="T11" fmla="*/ 0 h 65"/>
                <a:gd name="T12" fmla="*/ 37 w 75"/>
                <a:gd name="T13" fmla="*/ 2 h 65"/>
                <a:gd name="T14" fmla="*/ 26 w 75"/>
                <a:gd name="T15" fmla="*/ 20 h 65"/>
                <a:gd name="T16" fmla="*/ 26 w 75"/>
                <a:gd name="T17" fmla="*/ 23 h 65"/>
                <a:gd name="T18" fmla="*/ 26 w 75"/>
                <a:gd name="T19" fmla="*/ 23 h 65"/>
                <a:gd name="T20" fmla="*/ 15 w 75"/>
                <a:gd name="T21" fmla="*/ 44 h 65"/>
                <a:gd name="T22" fmla="*/ 10 w 75"/>
                <a:gd name="T23" fmla="*/ 47 h 65"/>
                <a:gd name="T24" fmla="*/ 0 w 75"/>
                <a:gd name="T25" fmla="*/ 63 h 65"/>
                <a:gd name="T26" fmla="*/ 0 w 75"/>
                <a:gd name="T27" fmla="*/ 65 h 65"/>
                <a:gd name="T28" fmla="*/ 75 w 75"/>
                <a:gd name="T29" fmla="*/ 20 h 65"/>
                <a:gd name="T30" fmla="*/ 75 w 75"/>
                <a:gd name="T31" fmla="*/ 18 h 65"/>
                <a:gd name="T32" fmla="*/ 65 w 75"/>
                <a:gd name="T33" fmla="*/ 14 h 65"/>
                <a:gd name="T34" fmla="*/ 37 w 75"/>
                <a:gd name="T35" fmla="*/ 19 h 65"/>
                <a:gd name="T36" fmla="*/ 31 w 75"/>
                <a:gd name="T37" fmla="*/ 17 h 65"/>
                <a:gd name="T38" fmla="*/ 37 w 75"/>
                <a:gd name="T39" fmla="*/ 7 h 65"/>
                <a:gd name="T40" fmla="*/ 44 w 75"/>
                <a:gd name="T41" fmla="*/ 10 h 65"/>
                <a:gd name="T42" fmla="*/ 37 w 75"/>
                <a:gd name="T43" fmla="*/ 1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65">
                  <a:moveTo>
                    <a:pt x="65" y="14"/>
                  </a:moveTo>
                  <a:cubicBezTo>
                    <a:pt x="60" y="17"/>
                    <a:pt x="60" y="17"/>
                    <a:pt x="60" y="17"/>
                  </a:cubicBezTo>
                  <a:cubicBezTo>
                    <a:pt x="52" y="22"/>
                    <a:pt x="47" y="18"/>
                    <a:pt x="49" y="9"/>
                  </a:cubicBezTo>
                  <a:cubicBezTo>
                    <a:pt x="49" y="9"/>
                    <a:pt x="49" y="9"/>
                    <a:pt x="49" y="9"/>
                  </a:cubicBezTo>
                  <a:cubicBezTo>
                    <a:pt x="49" y="9"/>
                    <a:pt x="49" y="9"/>
                    <a:pt x="49" y="9"/>
                  </a:cubicBezTo>
                  <a:cubicBezTo>
                    <a:pt x="50" y="5"/>
                    <a:pt x="49" y="1"/>
                    <a:pt x="43" y="0"/>
                  </a:cubicBezTo>
                  <a:cubicBezTo>
                    <a:pt x="42" y="0"/>
                    <a:pt x="39" y="0"/>
                    <a:pt x="37" y="2"/>
                  </a:cubicBezTo>
                  <a:cubicBezTo>
                    <a:pt x="31" y="6"/>
                    <a:pt x="26" y="14"/>
                    <a:pt x="26" y="20"/>
                  </a:cubicBezTo>
                  <a:cubicBezTo>
                    <a:pt x="26" y="21"/>
                    <a:pt x="26" y="22"/>
                    <a:pt x="26" y="23"/>
                  </a:cubicBezTo>
                  <a:cubicBezTo>
                    <a:pt x="26" y="23"/>
                    <a:pt x="26" y="23"/>
                    <a:pt x="26" y="23"/>
                  </a:cubicBezTo>
                  <a:cubicBezTo>
                    <a:pt x="28" y="29"/>
                    <a:pt x="23" y="39"/>
                    <a:pt x="15" y="44"/>
                  </a:cubicBezTo>
                  <a:cubicBezTo>
                    <a:pt x="10" y="47"/>
                    <a:pt x="10" y="47"/>
                    <a:pt x="10" y="47"/>
                  </a:cubicBezTo>
                  <a:cubicBezTo>
                    <a:pt x="4" y="50"/>
                    <a:pt x="0" y="58"/>
                    <a:pt x="0" y="63"/>
                  </a:cubicBezTo>
                  <a:cubicBezTo>
                    <a:pt x="0" y="65"/>
                    <a:pt x="0" y="65"/>
                    <a:pt x="0" y="65"/>
                  </a:cubicBezTo>
                  <a:cubicBezTo>
                    <a:pt x="75" y="20"/>
                    <a:pt x="75" y="20"/>
                    <a:pt x="75" y="20"/>
                  </a:cubicBezTo>
                  <a:cubicBezTo>
                    <a:pt x="75" y="18"/>
                    <a:pt x="75" y="18"/>
                    <a:pt x="75" y="18"/>
                  </a:cubicBezTo>
                  <a:cubicBezTo>
                    <a:pt x="75" y="12"/>
                    <a:pt x="70" y="11"/>
                    <a:pt x="65" y="14"/>
                  </a:cubicBezTo>
                  <a:close/>
                  <a:moveTo>
                    <a:pt x="37" y="19"/>
                  </a:moveTo>
                  <a:cubicBezTo>
                    <a:pt x="34" y="21"/>
                    <a:pt x="31" y="20"/>
                    <a:pt x="31" y="17"/>
                  </a:cubicBezTo>
                  <a:cubicBezTo>
                    <a:pt x="31" y="14"/>
                    <a:pt x="34" y="9"/>
                    <a:pt x="37" y="7"/>
                  </a:cubicBezTo>
                  <a:cubicBezTo>
                    <a:pt x="41" y="5"/>
                    <a:pt x="44" y="6"/>
                    <a:pt x="44" y="10"/>
                  </a:cubicBezTo>
                  <a:cubicBezTo>
                    <a:pt x="44" y="13"/>
                    <a:pt x="41" y="17"/>
                    <a:pt x="37" y="19"/>
                  </a:cubicBezTo>
                  <a:close/>
                </a:path>
              </a:pathLst>
            </a:custGeom>
            <a:solidFill>
              <a:srgbClr val="EAEAE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097" name="iṧ1ïḑê"/>
            <p:cNvSpPr/>
            <p:nvPr/>
          </p:nvSpPr>
          <p:spPr bwMode="auto">
            <a:xfrm>
              <a:off x="5975351" y="2058988"/>
              <a:ext cx="198438" cy="161925"/>
            </a:xfrm>
            <a:custGeom>
              <a:avLst/>
              <a:gdLst>
                <a:gd name="T0" fmla="*/ 65 w 65"/>
                <a:gd name="T1" fmla="*/ 3 h 53"/>
                <a:gd name="T2" fmla="*/ 65 w 65"/>
                <a:gd name="T3" fmla="*/ 11 h 53"/>
                <a:gd name="T4" fmla="*/ 63 w 65"/>
                <a:gd name="T5" fmla="*/ 14 h 53"/>
                <a:gd name="T6" fmla="*/ 2 w 65"/>
                <a:gd name="T7" fmla="*/ 52 h 53"/>
                <a:gd name="T8" fmla="*/ 0 w 65"/>
                <a:gd name="T9" fmla="*/ 51 h 53"/>
                <a:gd name="T10" fmla="*/ 0 w 65"/>
                <a:gd name="T11" fmla="*/ 42 h 53"/>
                <a:gd name="T12" fmla="*/ 2 w 65"/>
                <a:gd name="T13" fmla="*/ 38 h 53"/>
                <a:gd name="T14" fmla="*/ 62 w 65"/>
                <a:gd name="T15" fmla="*/ 1 h 53"/>
                <a:gd name="T16" fmla="*/ 65 w 65"/>
                <a:gd name="T17"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53">
                  <a:moveTo>
                    <a:pt x="65" y="3"/>
                  </a:moveTo>
                  <a:cubicBezTo>
                    <a:pt x="65" y="11"/>
                    <a:pt x="65" y="11"/>
                    <a:pt x="65" y="11"/>
                  </a:cubicBezTo>
                  <a:cubicBezTo>
                    <a:pt x="65" y="13"/>
                    <a:pt x="64" y="14"/>
                    <a:pt x="63" y="14"/>
                  </a:cubicBezTo>
                  <a:cubicBezTo>
                    <a:pt x="2" y="52"/>
                    <a:pt x="2" y="52"/>
                    <a:pt x="2" y="52"/>
                  </a:cubicBezTo>
                  <a:cubicBezTo>
                    <a:pt x="1" y="53"/>
                    <a:pt x="0" y="52"/>
                    <a:pt x="0" y="51"/>
                  </a:cubicBezTo>
                  <a:cubicBezTo>
                    <a:pt x="0" y="42"/>
                    <a:pt x="0" y="42"/>
                    <a:pt x="0" y="42"/>
                  </a:cubicBezTo>
                  <a:cubicBezTo>
                    <a:pt x="0" y="41"/>
                    <a:pt x="1" y="39"/>
                    <a:pt x="2" y="38"/>
                  </a:cubicBezTo>
                  <a:cubicBezTo>
                    <a:pt x="62" y="1"/>
                    <a:pt x="62" y="1"/>
                    <a:pt x="62" y="1"/>
                  </a:cubicBezTo>
                  <a:cubicBezTo>
                    <a:pt x="63" y="0"/>
                    <a:pt x="65" y="1"/>
                    <a:pt x="65" y="3"/>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98" name="iŝ1iḑe"/>
            <p:cNvSpPr/>
            <p:nvPr/>
          </p:nvSpPr>
          <p:spPr bwMode="auto">
            <a:xfrm>
              <a:off x="6911976" y="1270001"/>
              <a:ext cx="160338" cy="138113"/>
            </a:xfrm>
            <a:custGeom>
              <a:avLst/>
              <a:gdLst>
                <a:gd name="T0" fmla="*/ 45 w 52"/>
                <a:gd name="T1" fmla="*/ 10 h 45"/>
                <a:gd name="T2" fmla="*/ 41 w 52"/>
                <a:gd name="T3" fmla="*/ 12 h 45"/>
                <a:gd name="T4" fmla="*/ 34 w 52"/>
                <a:gd name="T5" fmla="*/ 6 h 45"/>
                <a:gd name="T6" fmla="*/ 34 w 52"/>
                <a:gd name="T7" fmla="*/ 6 h 45"/>
                <a:gd name="T8" fmla="*/ 34 w 52"/>
                <a:gd name="T9" fmla="*/ 6 h 45"/>
                <a:gd name="T10" fmla="*/ 30 w 52"/>
                <a:gd name="T11" fmla="*/ 0 h 45"/>
                <a:gd name="T12" fmla="*/ 26 w 52"/>
                <a:gd name="T13" fmla="*/ 1 h 45"/>
                <a:gd name="T14" fmla="*/ 18 w 52"/>
                <a:gd name="T15" fmla="*/ 14 h 45"/>
                <a:gd name="T16" fmla="*/ 18 w 52"/>
                <a:gd name="T17" fmla="*/ 16 h 45"/>
                <a:gd name="T18" fmla="*/ 18 w 52"/>
                <a:gd name="T19" fmla="*/ 16 h 45"/>
                <a:gd name="T20" fmla="*/ 11 w 52"/>
                <a:gd name="T21" fmla="*/ 30 h 45"/>
                <a:gd name="T22" fmla="*/ 7 w 52"/>
                <a:gd name="T23" fmla="*/ 32 h 45"/>
                <a:gd name="T24" fmla="*/ 0 w 52"/>
                <a:gd name="T25" fmla="*/ 44 h 45"/>
                <a:gd name="T26" fmla="*/ 0 w 52"/>
                <a:gd name="T27" fmla="*/ 45 h 45"/>
                <a:gd name="T28" fmla="*/ 52 w 52"/>
                <a:gd name="T29" fmla="*/ 14 h 45"/>
                <a:gd name="T30" fmla="*/ 52 w 52"/>
                <a:gd name="T31" fmla="*/ 13 h 45"/>
                <a:gd name="T32" fmla="*/ 45 w 52"/>
                <a:gd name="T33" fmla="*/ 10 h 45"/>
                <a:gd name="T34" fmla="*/ 26 w 52"/>
                <a:gd name="T35" fmla="*/ 13 h 45"/>
                <a:gd name="T36" fmla="*/ 22 w 52"/>
                <a:gd name="T37" fmla="*/ 12 h 45"/>
                <a:gd name="T38" fmla="*/ 26 w 52"/>
                <a:gd name="T39" fmla="*/ 5 h 45"/>
                <a:gd name="T40" fmla="*/ 30 w 52"/>
                <a:gd name="T41" fmla="*/ 7 h 45"/>
                <a:gd name="T42" fmla="*/ 26 w 52"/>
                <a:gd name="T43"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2" h="45">
                  <a:moveTo>
                    <a:pt x="45" y="10"/>
                  </a:moveTo>
                  <a:cubicBezTo>
                    <a:pt x="41" y="12"/>
                    <a:pt x="41" y="12"/>
                    <a:pt x="41" y="12"/>
                  </a:cubicBezTo>
                  <a:cubicBezTo>
                    <a:pt x="36" y="15"/>
                    <a:pt x="32" y="12"/>
                    <a:pt x="34" y="6"/>
                  </a:cubicBezTo>
                  <a:cubicBezTo>
                    <a:pt x="34" y="6"/>
                    <a:pt x="34" y="6"/>
                    <a:pt x="34" y="6"/>
                  </a:cubicBezTo>
                  <a:cubicBezTo>
                    <a:pt x="34" y="6"/>
                    <a:pt x="34" y="6"/>
                    <a:pt x="34" y="6"/>
                  </a:cubicBezTo>
                  <a:cubicBezTo>
                    <a:pt x="34" y="4"/>
                    <a:pt x="34" y="1"/>
                    <a:pt x="30" y="0"/>
                  </a:cubicBezTo>
                  <a:cubicBezTo>
                    <a:pt x="29" y="0"/>
                    <a:pt x="27" y="0"/>
                    <a:pt x="26" y="1"/>
                  </a:cubicBezTo>
                  <a:cubicBezTo>
                    <a:pt x="21" y="4"/>
                    <a:pt x="18" y="10"/>
                    <a:pt x="18" y="14"/>
                  </a:cubicBezTo>
                  <a:cubicBezTo>
                    <a:pt x="18" y="15"/>
                    <a:pt x="18" y="15"/>
                    <a:pt x="18" y="16"/>
                  </a:cubicBezTo>
                  <a:cubicBezTo>
                    <a:pt x="18" y="16"/>
                    <a:pt x="18" y="16"/>
                    <a:pt x="18" y="16"/>
                  </a:cubicBezTo>
                  <a:cubicBezTo>
                    <a:pt x="19" y="20"/>
                    <a:pt x="16" y="27"/>
                    <a:pt x="11" y="30"/>
                  </a:cubicBezTo>
                  <a:cubicBezTo>
                    <a:pt x="7" y="32"/>
                    <a:pt x="7" y="32"/>
                    <a:pt x="7" y="32"/>
                  </a:cubicBezTo>
                  <a:cubicBezTo>
                    <a:pt x="3" y="35"/>
                    <a:pt x="0" y="40"/>
                    <a:pt x="0" y="44"/>
                  </a:cubicBezTo>
                  <a:cubicBezTo>
                    <a:pt x="0" y="45"/>
                    <a:pt x="0" y="45"/>
                    <a:pt x="0" y="45"/>
                  </a:cubicBezTo>
                  <a:cubicBezTo>
                    <a:pt x="52" y="14"/>
                    <a:pt x="52" y="14"/>
                    <a:pt x="52" y="14"/>
                  </a:cubicBezTo>
                  <a:cubicBezTo>
                    <a:pt x="52" y="13"/>
                    <a:pt x="52" y="13"/>
                    <a:pt x="52" y="13"/>
                  </a:cubicBezTo>
                  <a:cubicBezTo>
                    <a:pt x="52" y="9"/>
                    <a:pt x="49" y="7"/>
                    <a:pt x="45" y="10"/>
                  </a:cubicBezTo>
                  <a:close/>
                  <a:moveTo>
                    <a:pt x="26" y="13"/>
                  </a:moveTo>
                  <a:cubicBezTo>
                    <a:pt x="24" y="15"/>
                    <a:pt x="22" y="14"/>
                    <a:pt x="22" y="12"/>
                  </a:cubicBezTo>
                  <a:cubicBezTo>
                    <a:pt x="22" y="9"/>
                    <a:pt x="24" y="6"/>
                    <a:pt x="26" y="5"/>
                  </a:cubicBezTo>
                  <a:cubicBezTo>
                    <a:pt x="28" y="4"/>
                    <a:pt x="30" y="4"/>
                    <a:pt x="30" y="7"/>
                  </a:cubicBezTo>
                  <a:cubicBezTo>
                    <a:pt x="30" y="9"/>
                    <a:pt x="28" y="12"/>
                    <a:pt x="26" y="13"/>
                  </a:cubicBezTo>
                  <a:close/>
                </a:path>
              </a:pathLst>
            </a:custGeom>
            <a:solidFill>
              <a:srgbClr val="BCBCB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099" name="ïş1íďê"/>
            <p:cNvSpPr/>
            <p:nvPr/>
          </p:nvSpPr>
          <p:spPr bwMode="auto">
            <a:xfrm>
              <a:off x="6799263" y="1247776"/>
              <a:ext cx="387350" cy="282575"/>
            </a:xfrm>
            <a:custGeom>
              <a:avLst/>
              <a:gdLst>
                <a:gd name="T0" fmla="*/ 126 w 126"/>
                <a:gd name="T1" fmla="*/ 16 h 92"/>
                <a:gd name="T2" fmla="*/ 0 w 126"/>
                <a:gd name="T3" fmla="*/ 92 h 92"/>
                <a:gd name="T4" fmla="*/ 0 w 126"/>
                <a:gd name="T5" fmla="*/ 89 h 92"/>
                <a:gd name="T6" fmla="*/ 17 w 126"/>
                <a:gd name="T7" fmla="*/ 61 h 92"/>
                <a:gd name="T8" fmla="*/ 109 w 126"/>
                <a:gd name="T9" fmla="*/ 6 h 92"/>
                <a:gd name="T10" fmla="*/ 126 w 126"/>
                <a:gd name="T11" fmla="*/ 13 h 92"/>
                <a:gd name="T12" fmla="*/ 126 w 126"/>
                <a:gd name="T13" fmla="*/ 16 h 92"/>
              </a:gdLst>
              <a:ahLst/>
              <a:cxnLst>
                <a:cxn ang="0">
                  <a:pos x="T0" y="T1"/>
                </a:cxn>
                <a:cxn ang="0">
                  <a:pos x="T2" y="T3"/>
                </a:cxn>
                <a:cxn ang="0">
                  <a:pos x="T4" y="T5"/>
                </a:cxn>
                <a:cxn ang="0">
                  <a:pos x="T6" y="T7"/>
                </a:cxn>
                <a:cxn ang="0">
                  <a:pos x="T8" y="T9"/>
                </a:cxn>
                <a:cxn ang="0">
                  <a:pos x="T10" y="T11"/>
                </a:cxn>
                <a:cxn ang="0">
                  <a:pos x="T12" y="T13"/>
                </a:cxn>
              </a:cxnLst>
              <a:rect l="0" t="0" r="r" b="b"/>
              <a:pathLst>
                <a:path w="126" h="92">
                  <a:moveTo>
                    <a:pt x="126" y="16"/>
                  </a:moveTo>
                  <a:cubicBezTo>
                    <a:pt x="0" y="92"/>
                    <a:pt x="0" y="92"/>
                    <a:pt x="0" y="92"/>
                  </a:cubicBezTo>
                  <a:cubicBezTo>
                    <a:pt x="0" y="89"/>
                    <a:pt x="0" y="89"/>
                    <a:pt x="0" y="89"/>
                  </a:cubicBezTo>
                  <a:cubicBezTo>
                    <a:pt x="0" y="79"/>
                    <a:pt x="8" y="67"/>
                    <a:pt x="17" y="61"/>
                  </a:cubicBezTo>
                  <a:cubicBezTo>
                    <a:pt x="109" y="6"/>
                    <a:pt x="109" y="6"/>
                    <a:pt x="109" y="6"/>
                  </a:cubicBezTo>
                  <a:cubicBezTo>
                    <a:pt x="118" y="0"/>
                    <a:pt x="126" y="3"/>
                    <a:pt x="126" y="13"/>
                  </a:cubicBezTo>
                  <a:lnTo>
                    <a:pt x="126" y="16"/>
                  </a:lnTo>
                  <a:close/>
                </a:path>
              </a:pathLst>
            </a:custGeom>
            <a:solidFill>
              <a:srgbClr val="D3D3D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1100" name="ïşļîdè"/>
            <p:cNvSpPr/>
            <p:nvPr/>
          </p:nvSpPr>
          <p:spPr bwMode="auto">
            <a:xfrm>
              <a:off x="6507163" y="1147763"/>
              <a:ext cx="942975" cy="2036763"/>
            </a:xfrm>
            <a:custGeom>
              <a:avLst/>
              <a:gdLst>
                <a:gd name="T0" fmla="*/ 307 w 307"/>
                <a:gd name="T1" fmla="*/ 3 h 664"/>
                <a:gd name="T2" fmla="*/ 299 w 307"/>
                <a:gd name="T3" fmla="*/ 0 h 664"/>
                <a:gd name="T4" fmla="*/ 299 w 307"/>
                <a:gd name="T5" fmla="*/ 0 h 664"/>
                <a:gd name="T6" fmla="*/ 293 w 307"/>
                <a:gd name="T7" fmla="*/ 1 h 664"/>
                <a:gd name="T8" fmla="*/ 9 w 307"/>
                <a:gd name="T9" fmla="*/ 175 h 664"/>
                <a:gd name="T10" fmla="*/ 0 w 307"/>
                <a:gd name="T11" fmla="*/ 192 h 664"/>
                <a:gd name="T12" fmla="*/ 0 w 307"/>
                <a:gd name="T13" fmla="*/ 654 h 664"/>
                <a:gd name="T14" fmla="*/ 4 w 307"/>
                <a:gd name="T15" fmla="*/ 661 h 664"/>
                <a:gd name="T16" fmla="*/ 6 w 307"/>
                <a:gd name="T17" fmla="*/ 662 h 664"/>
                <a:gd name="T18" fmla="*/ 12 w 307"/>
                <a:gd name="T19" fmla="*/ 664 h 664"/>
                <a:gd name="T20" fmla="*/ 14 w 307"/>
                <a:gd name="T21" fmla="*/ 660 h 664"/>
                <a:gd name="T22" fmla="*/ 296 w 307"/>
                <a:gd name="T23" fmla="*/ 487 h 664"/>
                <a:gd name="T24" fmla="*/ 303 w 307"/>
                <a:gd name="T25" fmla="*/ 473 h 664"/>
                <a:gd name="T26" fmla="*/ 303 w 307"/>
                <a:gd name="T27" fmla="*/ 7 h 664"/>
                <a:gd name="T28" fmla="*/ 303 w 307"/>
                <a:gd name="T29" fmla="*/ 4 h 664"/>
                <a:gd name="T30" fmla="*/ 306 w 307"/>
                <a:gd name="T31" fmla="*/ 5 h 664"/>
                <a:gd name="T32" fmla="*/ 307 w 307"/>
                <a:gd name="T33" fmla="*/ 3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7" h="664">
                  <a:moveTo>
                    <a:pt x="307" y="3"/>
                  </a:moveTo>
                  <a:cubicBezTo>
                    <a:pt x="299" y="0"/>
                    <a:pt x="299" y="0"/>
                    <a:pt x="299" y="0"/>
                  </a:cubicBezTo>
                  <a:cubicBezTo>
                    <a:pt x="299" y="0"/>
                    <a:pt x="299" y="0"/>
                    <a:pt x="299" y="0"/>
                  </a:cubicBezTo>
                  <a:cubicBezTo>
                    <a:pt x="297" y="0"/>
                    <a:pt x="295" y="0"/>
                    <a:pt x="293" y="1"/>
                  </a:cubicBezTo>
                  <a:cubicBezTo>
                    <a:pt x="9" y="175"/>
                    <a:pt x="9" y="175"/>
                    <a:pt x="9" y="175"/>
                  </a:cubicBezTo>
                  <a:cubicBezTo>
                    <a:pt x="3" y="179"/>
                    <a:pt x="0" y="185"/>
                    <a:pt x="0" y="192"/>
                  </a:cubicBezTo>
                  <a:cubicBezTo>
                    <a:pt x="0" y="654"/>
                    <a:pt x="0" y="654"/>
                    <a:pt x="0" y="654"/>
                  </a:cubicBezTo>
                  <a:cubicBezTo>
                    <a:pt x="0" y="657"/>
                    <a:pt x="2" y="660"/>
                    <a:pt x="4" y="661"/>
                  </a:cubicBezTo>
                  <a:cubicBezTo>
                    <a:pt x="5" y="662"/>
                    <a:pt x="5" y="662"/>
                    <a:pt x="6" y="662"/>
                  </a:cubicBezTo>
                  <a:cubicBezTo>
                    <a:pt x="12" y="664"/>
                    <a:pt x="12" y="664"/>
                    <a:pt x="12" y="664"/>
                  </a:cubicBezTo>
                  <a:cubicBezTo>
                    <a:pt x="14" y="660"/>
                    <a:pt x="14" y="660"/>
                    <a:pt x="14" y="660"/>
                  </a:cubicBezTo>
                  <a:cubicBezTo>
                    <a:pt x="296" y="487"/>
                    <a:pt x="296" y="487"/>
                    <a:pt x="296" y="487"/>
                  </a:cubicBezTo>
                  <a:cubicBezTo>
                    <a:pt x="301" y="484"/>
                    <a:pt x="303" y="479"/>
                    <a:pt x="303" y="473"/>
                  </a:cubicBezTo>
                  <a:cubicBezTo>
                    <a:pt x="303" y="7"/>
                    <a:pt x="303" y="7"/>
                    <a:pt x="303" y="7"/>
                  </a:cubicBezTo>
                  <a:cubicBezTo>
                    <a:pt x="303" y="6"/>
                    <a:pt x="303" y="5"/>
                    <a:pt x="303" y="4"/>
                  </a:cubicBezTo>
                  <a:cubicBezTo>
                    <a:pt x="306" y="5"/>
                    <a:pt x="306" y="5"/>
                    <a:pt x="306" y="5"/>
                  </a:cubicBezTo>
                  <a:lnTo>
                    <a:pt x="307" y="3"/>
                  </a:lnTo>
                  <a:close/>
                </a:path>
              </a:pathLst>
            </a:custGeom>
            <a:solidFill>
              <a:srgbClr val="0B46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01" name="ïṣḻíḍe"/>
            <p:cNvSpPr/>
            <p:nvPr/>
          </p:nvSpPr>
          <p:spPr bwMode="auto">
            <a:xfrm>
              <a:off x="6527801" y="1150938"/>
              <a:ext cx="935038" cy="2043113"/>
            </a:xfrm>
            <a:custGeom>
              <a:avLst/>
              <a:gdLst>
                <a:gd name="T0" fmla="*/ 304 w 304"/>
                <a:gd name="T1" fmla="*/ 9 h 666"/>
                <a:gd name="T2" fmla="*/ 304 w 304"/>
                <a:gd name="T3" fmla="*/ 475 h 666"/>
                <a:gd name="T4" fmla="*/ 296 w 304"/>
                <a:gd name="T5" fmla="*/ 489 h 666"/>
                <a:gd name="T6" fmla="*/ 12 w 304"/>
                <a:gd name="T7" fmla="*/ 663 h 666"/>
                <a:gd name="T8" fmla="*/ 0 w 304"/>
                <a:gd name="T9" fmla="*/ 656 h 666"/>
                <a:gd name="T10" fmla="*/ 0 w 304"/>
                <a:gd name="T11" fmla="*/ 194 h 666"/>
                <a:gd name="T12" fmla="*/ 9 w 304"/>
                <a:gd name="T13" fmla="*/ 177 h 666"/>
                <a:gd name="T14" fmla="*/ 293 w 304"/>
                <a:gd name="T15" fmla="*/ 3 h 666"/>
                <a:gd name="T16" fmla="*/ 304 w 304"/>
                <a:gd name="T17" fmla="*/ 9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666">
                  <a:moveTo>
                    <a:pt x="304" y="9"/>
                  </a:moveTo>
                  <a:cubicBezTo>
                    <a:pt x="304" y="475"/>
                    <a:pt x="304" y="475"/>
                    <a:pt x="304" y="475"/>
                  </a:cubicBezTo>
                  <a:cubicBezTo>
                    <a:pt x="304" y="481"/>
                    <a:pt x="301" y="486"/>
                    <a:pt x="296" y="489"/>
                  </a:cubicBezTo>
                  <a:cubicBezTo>
                    <a:pt x="12" y="663"/>
                    <a:pt x="12" y="663"/>
                    <a:pt x="12" y="663"/>
                  </a:cubicBezTo>
                  <a:cubicBezTo>
                    <a:pt x="7" y="666"/>
                    <a:pt x="0" y="663"/>
                    <a:pt x="0" y="656"/>
                  </a:cubicBezTo>
                  <a:cubicBezTo>
                    <a:pt x="0" y="194"/>
                    <a:pt x="0" y="194"/>
                    <a:pt x="0" y="194"/>
                  </a:cubicBezTo>
                  <a:cubicBezTo>
                    <a:pt x="0" y="187"/>
                    <a:pt x="4" y="181"/>
                    <a:pt x="9" y="177"/>
                  </a:cubicBezTo>
                  <a:cubicBezTo>
                    <a:pt x="293" y="3"/>
                    <a:pt x="293" y="3"/>
                    <a:pt x="293" y="3"/>
                  </a:cubicBezTo>
                  <a:cubicBezTo>
                    <a:pt x="298" y="0"/>
                    <a:pt x="304" y="3"/>
                    <a:pt x="304" y="9"/>
                  </a:cubicBezTo>
                  <a:close/>
                </a:path>
              </a:pathLst>
            </a:custGeom>
            <a:solidFill>
              <a:srgbClr val="06344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02" name="íṩ1iḋê"/>
            <p:cNvSpPr/>
            <p:nvPr/>
          </p:nvSpPr>
          <p:spPr bwMode="auto">
            <a:xfrm>
              <a:off x="6562726" y="1200151"/>
              <a:ext cx="866775" cy="1938338"/>
            </a:xfrm>
            <a:custGeom>
              <a:avLst/>
              <a:gdLst>
                <a:gd name="T0" fmla="*/ 282 w 282"/>
                <a:gd name="T1" fmla="*/ 4 h 632"/>
                <a:gd name="T2" fmla="*/ 282 w 282"/>
                <a:gd name="T3" fmla="*/ 457 h 632"/>
                <a:gd name="T4" fmla="*/ 280 w 282"/>
                <a:gd name="T5" fmla="*/ 462 h 632"/>
                <a:gd name="T6" fmla="*/ 4 w 282"/>
                <a:gd name="T7" fmla="*/ 631 h 632"/>
                <a:gd name="T8" fmla="*/ 0 w 282"/>
                <a:gd name="T9" fmla="*/ 629 h 632"/>
                <a:gd name="T10" fmla="*/ 0 w 282"/>
                <a:gd name="T11" fmla="*/ 177 h 632"/>
                <a:gd name="T12" fmla="*/ 4 w 282"/>
                <a:gd name="T13" fmla="*/ 170 h 632"/>
                <a:gd name="T14" fmla="*/ 278 w 282"/>
                <a:gd name="T15" fmla="*/ 2 h 632"/>
                <a:gd name="T16" fmla="*/ 282 w 282"/>
                <a:gd name="T17" fmla="*/ 4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632">
                  <a:moveTo>
                    <a:pt x="282" y="4"/>
                  </a:moveTo>
                  <a:cubicBezTo>
                    <a:pt x="282" y="457"/>
                    <a:pt x="282" y="457"/>
                    <a:pt x="282" y="457"/>
                  </a:cubicBezTo>
                  <a:cubicBezTo>
                    <a:pt x="282" y="459"/>
                    <a:pt x="281" y="461"/>
                    <a:pt x="280" y="462"/>
                  </a:cubicBezTo>
                  <a:cubicBezTo>
                    <a:pt x="4" y="631"/>
                    <a:pt x="4" y="631"/>
                    <a:pt x="4" y="631"/>
                  </a:cubicBezTo>
                  <a:cubicBezTo>
                    <a:pt x="2" y="632"/>
                    <a:pt x="0" y="631"/>
                    <a:pt x="0" y="629"/>
                  </a:cubicBezTo>
                  <a:cubicBezTo>
                    <a:pt x="0" y="177"/>
                    <a:pt x="0" y="177"/>
                    <a:pt x="0" y="177"/>
                  </a:cubicBezTo>
                  <a:cubicBezTo>
                    <a:pt x="0" y="174"/>
                    <a:pt x="1" y="172"/>
                    <a:pt x="4" y="170"/>
                  </a:cubicBezTo>
                  <a:cubicBezTo>
                    <a:pt x="278" y="2"/>
                    <a:pt x="278" y="2"/>
                    <a:pt x="278" y="2"/>
                  </a:cubicBezTo>
                  <a:cubicBezTo>
                    <a:pt x="280" y="0"/>
                    <a:pt x="282" y="2"/>
                    <a:pt x="282" y="4"/>
                  </a:cubicBezTo>
                  <a:close/>
                </a:path>
              </a:pathLst>
            </a:custGeom>
            <a:solidFill>
              <a:srgbClr val="4DE4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03" name="iŝliḑê"/>
            <p:cNvSpPr/>
            <p:nvPr/>
          </p:nvSpPr>
          <p:spPr bwMode="auto">
            <a:xfrm>
              <a:off x="6623051" y="1573213"/>
              <a:ext cx="327025" cy="725488"/>
            </a:xfrm>
            <a:custGeom>
              <a:avLst/>
              <a:gdLst>
                <a:gd name="T0" fmla="*/ 106 w 106"/>
                <a:gd name="T1" fmla="*/ 2 h 236"/>
                <a:gd name="T2" fmla="*/ 106 w 106"/>
                <a:gd name="T3" fmla="*/ 170 h 236"/>
                <a:gd name="T4" fmla="*/ 105 w 106"/>
                <a:gd name="T5" fmla="*/ 172 h 236"/>
                <a:gd name="T6" fmla="*/ 2 w 106"/>
                <a:gd name="T7" fmla="*/ 236 h 236"/>
                <a:gd name="T8" fmla="*/ 0 w 106"/>
                <a:gd name="T9" fmla="*/ 235 h 236"/>
                <a:gd name="T10" fmla="*/ 0 w 106"/>
                <a:gd name="T11" fmla="*/ 66 h 236"/>
                <a:gd name="T12" fmla="*/ 2 w 106"/>
                <a:gd name="T13" fmla="*/ 64 h 236"/>
                <a:gd name="T14" fmla="*/ 104 w 106"/>
                <a:gd name="T15" fmla="*/ 1 h 236"/>
                <a:gd name="T16" fmla="*/ 106 w 106"/>
                <a:gd name="T17" fmla="*/ 2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236">
                  <a:moveTo>
                    <a:pt x="106" y="2"/>
                  </a:moveTo>
                  <a:cubicBezTo>
                    <a:pt x="106" y="170"/>
                    <a:pt x="106" y="170"/>
                    <a:pt x="106" y="170"/>
                  </a:cubicBezTo>
                  <a:cubicBezTo>
                    <a:pt x="106" y="171"/>
                    <a:pt x="105" y="172"/>
                    <a:pt x="105" y="172"/>
                  </a:cubicBezTo>
                  <a:cubicBezTo>
                    <a:pt x="2" y="236"/>
                    <a:pt x="2" y="236"/>
                    <a:pt x="2" y="236"/>
                  </a:cubicBezTo>
                  <a:cubicBezTo>
                    <a:pt x="1" y="236"/>
                    <a:pt x="0" y="236"/>
                    <a:pt x="0" y="235"/>
                  </a:cubicBezTo>
                  <a:cubicBezTo>
                    <a:pt x="0" y="66"/>
                    <a:pt x="0" y="66"/>
                    <a:pt x="0" y="66"/>
                  </a:cubicBezTo>
                  <a:cubicBezTo>
                    <a:pt x="0" y="65"/>
                    <a:pt x="1" y="64"/>
                    <a:pt x="2" y="64"/>
                  </a:cubicBezTo>
                  <a:cubicBezTo>
                    <a:pt x="104" y="1"/>
                    <a:pt x="104" y="1"/>
                    <a:pt x="104" y="1"/>
                  </a:cubicBezTo>
                  <a:cubicBezTo>
                    <a:pt x="105" y="0"/>
                    <a:pt x="106" y="1"/>
                    <a:pt x="106"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04" name="îşlîḓe"/>
            <p:cNvSpPr/>
            <p:nvPr/>
          </p:nvSpPr>
          <p:spPr bwMode="auto">
            <a:xfrm>
              <a:off x="6623051" y="2190751"/>
              <a:ext cx="327025" cy="254000"/>
            </a:xfrm>
            <a:custGeom>
              <a:avLst/>
              <a:gdLst>
                <a:gd name="T0" fmla="*/ 106 w 106"/>
                <a:gd name="T1" fmla="*/ 1 h 83"/>
                <a:gd name="T2" fmla="*/ 106 w 106"/>
                <a:gd name="T3" fmla="*/ 17 h 83"/>
                <a:gd name="T4" fmla="*/ 105 w 106"/>
                <a:gd name="T5" fmla="*/ 19 h 83"/>
                <a:gd name="T6" fmla="*/ 2 w 106"/>
                <a:gd name="T7" fmla="*/ 83 h 83"/>
                <a:gd name="T8" fmla="*/ 0 w 106"/>
                <a:gd name="T9" fmla="*/ 82 h 83"/>
                <a:gd name="T10" fmla="*/ 0 w 106"/>
                <a:gd name="T11" fmla="*/ 66 h 83"/>
                <a:gd name="T12" fmla="*/ 2 w 106"/>
                <a:gd name="T13" fmla="*/ 63 h 83"/>
                <a:gd name="T14" fmla="*/ 104 w 106"/>
                <a:gd name="T15" fmla="*/ 0 h 83"/>
                <a:gd name="T16" fmla="*/ 106 w 106"/>
                <a:gd name="T17" fmla="*/ 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83">
                  <a:moveTo>
                    <a:pt x="106" y="1"/>
                  </a:moveTo>
                  <a:cubicBezTo>
                    <a:pt x="106" y="17"/>
                    <a:pt x="106" y="17"/>
                    <a:pt x="106" y="17"/>
                  </a:cubicBezTo>
                  <a:cubicBezTo>
                    <a:pt x="106" y="18"/>
                    <a:pt x="105" y="19"/>
                    <a:pt x="105" y="19"/>
                  </a:cubicBezTo>
                  <a:cubicBezTo>
                    <a:pt x="2" y="83"/>
                    <a:pt x="2" y="83"/>
                    <a:pt x="2" y="83"/>
                  </a:cubicBezTo>
                  <a:cubicBezTo>
                    <a:pt x="1" y="83"/>
                    <a:pt x="0" y="83"/>
                    <a:pt x="0" y="82"/>
                  </a:cubicBezTo>
                  <a:cubicBezTo>
                    <a:pt x="0" y="66"/>
                    <a:pt x="0" y="66"/>
                    <a:pt x="0" y="66"/>
                  </a:cubicBezTo>
                  <a:cubicBezTo>
                    <a:pt x="0" y="65"/>
                    <a:pt x="1" y="64"/>
                    <a:pt x="2" y="63"/>
                  </a:cubicBezTo>
                  <a:cubicBezTo>
                    <a:pt x="104" y="0"/>
                    <a:pt x="104" y="0"/>
                    <a:pt x="104" y="0"/>
                  </a:cubicBezTo>
                  <a:cubicBezTo>
                    <a:pt x="105" y="0"/>
                    <a:pt x="106" y="0"/>
                    <a:pt x="106"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105" name="îšlídé"/>
            <p:cNvSpPr/>
            <p:nvPr/>
          </p:nvSpPr>
          <p:spPr bwMode="auto">
            <a:xfrm>
              <a:off x="6657976" y="2027238"/>
              <a:ext cx="257175" cy="203200"/>
            </a:xfrm>
            <a:custGeom>
              <a:avLst/>
              <a:gdLst>
                <a:gd name="T0" fmla="*/ 84 w 84"/>
                <a:gd name="T1" fmla="*/ 1 h 66"/>
                <a:gd name="T2" fmla="*/ 84 w 84"/>
                <a:gd name="T3" fmla="*/ 14 h 66"/>
                <a:gd name="T4" fmla="*/ 83 w 84"/>
                <a:gd name="T5" fmla="*/ 15 h 66"/>
                <a:gd name="T6" fmla="*/ 1 w 84"/>
                <a:gd name="T7" fmla="*/ 66 h 66"/>
                <a:gd name="T8" fmla="*/ 0 w 84"/>
                <a:gd name="T9" fmla="*/ 65 h 66"/>
                <a:gd name="T10" fmla="*/ 0 w 84"/>
                <a:gd name="T11" fmla="*/ 52 h 66"/>
                <a:gd name="T12" fmla="*/ 1 w 84"/>
                <a:gd name="T13" fmla="*/ 50 h 66"/>
                <a:gd name="T14" fmla="*/ 83 w 84"/>
                <a:gd name="T15" fmla="*/ 0 h 66"/>
                <a:gd name="T16" fmla="*/ 84 w 84"/>
                <a:gd name="T17" fmla="*/ 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66">
                  <a:moveTo>
                    <a:pt x="84" y="1"/>
                  </a:moveTo>
                  <a:cubicBezTo>
                    <a:pt x="84" y="14"/>
                    <a:pt x="84" y="14"/>
                    <a:pt x="84" y="14"/>
                  </a:cubicBezTo>
                  <a:cubicBezTo>
                    <a:pt x="84" y="15"/>
                    <a:pt x="84" y="15"/>
                    <a:pt x="83" y="15"/>
                  </a:cubicBezTo>
                  <a:cubicBezTo>
                    <a:pt x="1" y="66"/>
                    <a:pt x="1" y="66"/>
                    <a:pt x="1" y="66"/>
                  </a:cubicBezTo>
                  <a:cubicBezTo>
                    <a:pt x="1" y="66"/>
                    <a:pt x="0" y="66"/>
                    <a:pt x="0" y="65"/>
                  </a:cubicBezTo>
                  <a:cubicBezTo>
                    <a:pt x="0" y="52"/>
                    <a:pt x="0" y="52"/>
                    <a:pt x="0" y="52"/>
                  </a:cubicBezTo>
                  <a:cubicBezTo>
                    <a:pt x="0" y="52"/>
                    <a:pt x="1" y="51"/>
                    <a:pt x="1" y="50"/>
                  </a:cubicBezTo>
                  <a:cubicBezTo>
                    <a:pt x="83" y="0"/>
                    <a:pt x="83" y="0"/>
                    <a:pt x="83" y="0"/>
                  </a:cubicBezTo>
                  <a:cubicBezTo>
                    <a:pt x="83" y="0"/>
                    <a:pt x="84" y="0"/>
                    <a:pt x="84" y="1"/>
                  </a:cubicBezTo>
                  <a:close/>
                </a:path>
              </a:pathLst>
            </a:custGeom>
            <a:solidFill>
              <a:srgbClr val="1CC6C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106" name="îṥḷîde"/>
            <p:cNvSpPr/>
            <p:nvPr/>
          </p:nvSpPr>
          <p:spPr bwMode="auto">
            <a:xfrm>
              <a:off x="6623051" y="2292351"/>
              <a:ext cx="327025" cy="257175"/>
            </a:xfrm>
            <a:custGeom>
              <a:avLst/>
              <a:gdLst>
                <a:gd name="T0" fmla="*/ 106 w 106"/>
                <a:gd name="T1" fmla="*/ 2 h 84"/>
                <a:gd name="T2" fmla="*/ 106 w 106"/>
                <a:gd name="T3" fmla="*/ 18 h 84"/>
                <a:gd name="T4" fmla="*/ 105 w 106"/>
                <a:gd name="T5" fmla="*/ 20 h 84"/>
                <a:gd name="T6" fmla="*/ 2 w 106"/>
                <a:gd name="T7" fmla="*/ 83 h 84"/>
                <a:gd name="T8" fmla="*/ 0 w 106"/>
                <a:gd name="T9" fmla="*/ 82 h 84"/>
                <a:gd name="T10" fmla="*/ 0 w 106"/>
                <a:gd name="T11" fmla="*/ 66 h 84"/>
                <a:gd name="T12" fmla="*/ 2 w 106"/>
                <a:gd name="T13" fmla="*/ 64 h 84"/>
                <a:gd name="T14" fmla="*/ 104 w 106"/>
                <a:gd name="T15" fmla="*/ 1 h 84"/>
                <a:gd name="T16" fmla="*/ 106 w 106"/>
                <a:gd name="T17" fmla="*/ 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84">
                  <a:moveTo>
                    <a:pt x="106" y="2"/>
                  </a:moveTo>
                  <a:cubicBezTo>
                    <a:pt x="106" y="18"/>
                    <a:pt x="106" y="18"/>
                    <a:pt x="106" y="18"/>
                  </a:cubicBezTo>
                  <a:cubicBezTo>
                    <a:pt x="106" y="19"/>
                    <a:pt x="105" y="20"/>
                    <a:pt x="105" y="20"/>
                  </a:cubicBezTo>
                  <a:cubicBezTo>
                    <a:pt x="2" y="83"/>
                    <a:pt x="2" y="83"/>
                    <a:pt x="2" y="83"/>
                  </a:cubicBezTo>
                  <a:cubicBezTo>
                    <a:pt x="1" y="84"/>
                    <a:pt x="0" y="83"/>
                    <a:pt x="0" y="82"/>
                  </a:cubicBezTo>
                  <a:cubicBezTo>
                    <a:pt x="0" y="66"/>
                    <a:pt x="0" y="66"/>
                    <a:pt x="0" y="66"/>
                  </a:cubicBezTo>
                  <a:cubicBezTo>
                    <a:pt x="0" y="65"/>
                    <a:pt x="1" y="64"/>
                    <a:pt x="2" y="64"/>
                  </a:cubicBezTo>
                  <a:cubicBezTo>
                    <a:pt x="104" y="1"/>
                    <a:pt x="104" y="1"/>
                    <a:pt x="104" y="1"/>
                  </a:cubicBezTo>
                  <a:cubicBezTo>
                    <a:pt x="105" y="0"/>
                    <a:pt x="106" y="1"/>
                    <a:pt x="106"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107" name="ïṧľiḓe"/>
            <p:cNvSpPr/>
            <p:nvPr/>
          </p:nvSpPr>
          <p:spPr bwMode="auto">
            <a:xfrm>
              <a:off x="6623051" y="2439988"/>
              <a:ext cx="252413" cy="211138"/>
            </a:xfrm>
            <a:custGeom>
              <a:avLst/>
              <a:gdLst>
                <a:gd name="T0" fmla="*/ 82 w 82"/>
                <a:gd name="T1" fmla="*/ 2 h 69"/>
                <a:gd name="T2" fmla="*/ 82 w 82"/>
                <a:gd name="T3" fmla="*/ 18 h 69"/>
                <a:gd name="T4" fmla="*/ 81 w 82"/>
                <a:gd name="T5" fmla="*/ 20 h 69"/>
                <a:gd name="T6" fmla="*/ 2 w 82"/>
                <a:gd name="T7" fmla="*/ 69 h 69"/>
                <a:gd name="T8" fmla="*/ 0 w 82"/>
                <a:gd name="T9" fmla="*/ 68 h 69"/>
                <a:gd name="T10" fmla="*/ 0 w 82"/>
                <a:gd name="T11" fmla="*/ 52 h 69"/>
                <a:gd name="T12" fmla="*/ 2 w 82"/>
                <a:gd name="T13" fmla="*/ 49 h 69"/>
                <a:gd name="T14" fmla="*/ 81 w 82"/>
                <a:gd name="T15" fmla="*/ 1 h 69"/>
                <a:gd name="T16" fmla="*/ 82 w 82"/>
                <a:gd name="T17" fmla="*/ 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9">
                  <a:moveTo>
                    <a:pt x="82" y="2"/>
                  </a:moveTo>
                  <a:cubicBezTo>
                    <a:pt x="82" y="18"/>
                    <a:pt x="82" y="18"/>
                    <a:pt x="82" y="18"/>
                  </a:cubicBezTo>
                  <a:cubicBezTo>
                    <a:pt x="82" y="19"/>
                    <a:pt x="82" y="19"/>
                    <a:pt x="81" y="20"/>
                  </a:cubicBezTo>
                  <a:cubicBezTo>
                    <a:pt x="2" y="69"/>
                    <a:pt x="2" y="69"/>
                    <a:pt x="2" y="69"/>
                  </a:cubicBezTo>
                  <a:cubicBezTo>
                    <a:pt x="1" y="69"/>
                    <a:pt x="0" y="69"/>
                    <a:pt x="0" y="68"/>
                  </a:cubicBezTo>
                  <a:cubicBezTo>
                    <a:pt x="0" y="52"/>
                    <a:pt x="0" y="52"/>
                    <a:pt x="0" y="52"/>
                  </a:cubicBezTo>
                  <a:cubicBezTo>
                    <a:pt x="0" y="51"/>
                    <a:pt x="1" y="50"/>
                    <a:pt x="2" y="49"/>
                  </a:cubicBezTo>
                  <a:cubicBezTo>
                    <a:pt x="81" y="1"/>
                    <a:pt x="81" y="1"/>
                    <a:pt x="81" y="1"/>
                  </a:cubicBezTo>
                  <a:cubicBezTo>
                    <a:pt x="81" y="0"/>
                    <a:pt x="82" y="1"/>
                    <a:pt x="82"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108" name="ïṧḷíḍe"/>
            <p:cNvSpPr/>
            <p:nvPr/>
          </p:nvSpPr>
          <p:spPr bwMode="auto">
            <a:xfrm>
              <a:off x="7042151" y="2125663"/>
              <a:ext cx="252413" cy="212725"/>
            </a:xfrm>
            <a:custGeom>
              <a:avLst/>
              <a:gdLst>
                <a:gd name="T0" fmla="*/ 82 w 82"/>
                <a:gd name="T1" fmla="*/ 1 h 69"/>
                <a:gd name="T2" fmla="*/ 82 w 82"/>
                <a:gd name="T3" fmla="*/ 18 h 69"/>
                <a:gd name="T4" fmla="*/ 81 w 82"/>
                <a:gd name="T5" fmla="*/ 19 h 69"/>
                <a:gd name="T6" fmla="*/ 2 w 82"/>
                <a:gd name="T7" fmla="*/ 68 h 69"/>
                <a:gd name="T8" fmla="*/ 0 w 82"/>
                <a:gd name="T9" fmla="*/ 67 h 69"/>
                <a:gd name="T10" fmla="*/ 0 w 82"/>
                <a:gd name="T11" fmla="*/ 52 h 69"/>
                <a:gd name="T12" fmla="*/ 2 w 82"/>
                <a:gd name="T13" fmla="*/ 49 h 69"/>
                <a:gd name="T14" fmla="*/ 80 w 82"/>
                <a:gd name="T15" fmla="*/ 0 h 69"/>
                <a:gd name="T16" fmla="*/ 82 w 82"/>
                <a:gd name="T17" fmla="*/ 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9">
                  <a:moveTo>
                    <a:pt x="82" y="1"/>
                  </a:moveTo>
                  <a:cubicBezTo>
                    <a:pt x="82" y="18"/>
                    <a:pt x="82" y="18"/>
                    <a:pt x="82" y="18"/>
                  </a:cubicBezTo>
                  <a:cubicBezTo>
                    <a:pt x="82" y="18"/>
                    <a:pt x="82" y="19"/>
                    <a:pt x="81" y="19"/>
                  </a:cubicBezTo>
                  <a:cubicBezTo>
                    <a:pt x="2" y="68"/>
                    <a:pt x="2" y="68"/>
                    <a:pt x="2" y="68"/>
                  </a:cubicBezTo>
                  <a:cubicBezTo>
                    <a:pt x="1" y="69"/>
                    <a:pt x="0" y="68"/>
                    <a:pt x="0" y="67"/>
                  </a:cubicBezTo>
                  <a:cubicBezTo>
                    <a:pt x="0" y="52"/>
                    <a:pt x="0" y="52"/>
                    <a:pt x="0" y="52"/>
                  </a:cubicBezTo>
                  <a:cubicBezTo>
                    <a:pt x="0" y="50"/>
                    <a:pt x="1" y="49"/>
                    <a:pt x="2" y="49"/>
                  </a:cubicBezTo>
                  <a:cubicBezTo>
                    <a:pt x="80" y="0"/>
                    <a:pt x="80" y="0"/>
                    <a:pt x="80" y="0"/>
                  </a:cubicBezTo>
                  <a:cubicBezTo>
                    <a:pt x="81" y="0"/>
                    <a:pt x="82" y="1"/>
                    <a:pt x="82"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109" name="íŝľîďe"/>
            <p:cNvSpPr/>
            <p:nvPr/>
          </p:nvSpPr>
          <p:spPr bwMode="auto">
            <a:xfrm>
              <a:off x="7042151" y="2273301"/>
              <a:ext cx="252413" cy="209550"/>
            </a:xfrm>
            <a:custGeom>
              <a:avLst/>
              <a:gdLst>
                <a:gd name="T0" fmla="*/ 82 w 82"/>
                <a:gd name="T1" fmla="*/ 1 h 68"/>
                <a:gd name="T2" fmla="*/ 82 w 82"/>
                <a:gd name="T3" fmla="*/ 17 h 68"/>
                <a:gd name="T4" fmla="*/ 81 w 82"/>
                <a:gd name="T5" fmla="*/ 19 h 68"/>
                <a:gd name="T6" fmla="*/ 2 w 82"/>
                <a:gd name="T7" fmla="*/ 68 h 68"/>
                <a:gd name="T8" fmla="*/ 0 w 82"/>
                <a:gd name="T9" fmla="*/ 67 h 68"/>
                <a:gd name="T10" fmla="*/ 0 w 82"/>
                <a:gd name="T11" fmla="*/ 51 h 68"/>
                <a:gd name="T12" fmla="*/ 2 w 82"/>
                <a:gd name="T13" fmla="*/ 49 h 68"/>
                <a:gd name="T14" fmla="*/ 80 w 82"/>
                <a:gd name="T15" fmla="*/ 0 h 68"/>
                <a:gd name="T16" fmla="*/ 82 w 82"/>
                <a:gd name="T17" fmla="*/ 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8">
                  <a:moveTo>
                    <a:pt x="82" y="1"/>
                  </a:moveTo>
                  <a:cubicBezTo>
                    <a:pt x="82" y="17"/>
                    <a:pt x="82" y="17"/>
                    <a:pt x="82" y="17"/>
                  </a:cubicBezTo>
                  <a:cubicBezTo>
                    <a:pt x="82" y="18"/>
                    <a:pt x="82" y="19"/>
                    <a:pt x="81" y="19"/>
                  </a:cubicBezTo>
                  <a:cubicBezTo>
                    <a:pt x="2" y="68"/>
                    <a:pt x="2" y="68"/>
                    <a:pt x="2" y="68"/>
                  </a:cubicBezTo>
                  <a:cubicBezTo>
                    <a:pt x="1" y="68"/>
                    <a:pt x="0" y="68"/>
                    <a:pt x="0" y="67"/>
                  </a:cubicBezTo>
                  <a:cubicBezTo>
                    <a:pt x="0" y="51"/>
                    <a:pt x="0" y="51"/>
                    <a:pt x="0" y="51"/>
                  </a:cubicBezTo>
                  <a:cubicBezTo>
                    <a:pt x="0" y="50"/>
                    <a:pt x="1" y="49"/>
                    <a:pt x="2" y="49"/>
                  </a:cubicBezTo>
                  <a:cubicBezTo>
                    <a:pt x="80" y="0"/>
                    <a:pt x="80" y="0"/>
                    <a:pt x="80" y="0"/>
                  </a:cubicBezTo>
                  <a:cubicBezTo>
                    <a:pt x="81" y="0"/>
                    <a:pt x="82" y="0"/>
                    <a:pt x="82"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110" name="iśḷïḑé"/>
            <p:cNvSpPr/>
            <p:nvPr/>
          </p:nvSpPr>
          <p:spPr bwMode="auto">
            <a:xfrm>
              <a:off x="6623051" y="2500313"/>
              <a:ext cx="327025" cy="255588"/>
            </a:xfrm>
            <a:custGeom>
              <a:avLst/>
              <a:gdLst>
                <a:gd name="T0" fmla="*/ 106 w 106"/>
                <a:gd name="T1" fmla="*/ 1 h 83"/>
                <a:gd name="T2" fmla="*/ 106 w 106"/>
                <a:gd name="T3" fmla="*/ 17 h 83"/>
                <a:gd name="T4" fmla="*/ 105 w 106"/>
                <a:gd name="T5" fmla="*/ 19 h 83"/>
                <a:gd name="T6" fmla="*/ 2 w 106"/>
                <a:gd name="T7" fmla="*/ 82 h 83"/>
                <a:gd name="T8" fmla="*/ 0 w 106"/>
                <a:gd name="T9" fmla="*/ 81 h 83"/>
                <a:gd name="T10" fmla="*/ 0 w 106"/>
                <a:gd name="T11" fmla="*/ 65 h 83"/>
                <a:gd name="T12" fmla="*/ 2 w 106"/>
                <a:gd name="T13" fmla="*/ 63 h 83"/>
                <a:gd name="T14" fmla="*/ 104 w 106"/>
                <a:gd name="T15" fmla="*/ 0 h 83"/>
                <a:gd name="T16" fmla="*/ 106 w 106"/>
                <a:gd name="T17" fmla="*/ 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83">
                  <a:moveTo>
                    <a:pt x="106" y="1"/>
                  </a:moveTo>
                  <a:cubicBezTo>
                    <a:pt x="106" y="17"/>
                    <a:pt x="106" y="17"/>
                    <a:pt x="106" y="17"/>
                  </a:cubicBezTo>
                  <a:cubicBezTo>
                    <a:pt x="106" y="18"/>
                    <a:pt x="105" y="19"/>
                    <a:pt x="105" y="19"/>
                  </a:cubicBezTo>
                  <a:cubicBezTo>
                    <a:pt x="2" y="82"/>
                    <a:pt x="2" y="82"/>
                    <a:pt x="2" y="82"/>
                  </a:cubicBezTo>
                  <a:cubicBezTo>
                    <a:pt x="1" y="83"/>
                    <a:pt x="0" y="82"/>
                    <a:pt x="0" y="81"/>
                  </a:cubicBezTo>
                  <a:cubicBezTo>
                    <a:pt x="0" y="65"/>
                    <a:pt x="0" y="65"/>
                    <a:pt x="0" y="65"/>
                  </a:cubicBezTo>
                  <a:cubicBezTo>
                    <a:pt x="0" y="64"/>
                    <a:pt x="1" y="63"/>
                    <a:pt x="2" y="63"/>
                  </a:cubicBezTo>
                  <a:cubicBezTo>
                    <a:pt x="104" y="0"/>
                    <a:pt x="104" y="0"/>
                    <a:pt x="104" y="0"/>
                  </a:cubicBezTo>
                  <a:cubicBezTo>
                    <a:pt x="105" y="0"/>
                    <a:pt x="106" y="0"/>
                    <a:pt x="106"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111" name="ïšľíḑé"/>
            <p:cNvSpPr/>
            <p:nvPr/>
          </p:nvSpPr>
          <p:spPr bwMode="auto">
            <a:xfrm>
              <a:off x="6648451" y="2809876"/>
              <a:ext cx="79375" cy="130175"/>
            </a:xfrm>
            <a:custGeom>
              <a:avLst/>
              <a:gdLst>
                <a:gd name="T0" fmla="*/ 26 w 26"/>
                <a:gd name="T1" fmla="*/ 2 h 42"/>
                <a:gd name="T2" fmla="*/ 26 w 26"/>
                <a:gd name="T3" fmla="*/ 25 h 42"/>
                <a:gd name="T4" fmla="*/ 24 w 26"/>
                <a:gd name="T5" fmla="*/ 28 h 42"/>
                <a:gd name="T6" fmla="*/ 2 w 26"/>
                <a:gd name="T7" fmla="*/ 41 h 42"/>
                <a:gd name="T8" fmla="*/ 0 w 26"/>
                <a:gd name="T9" fmla="*/ 40 h 42"/>
                <a:gd name="T10" fmla="*/ 0 w 26"/>
                <a:gd name="T11" fmla="*/ 17 h 42"/>
                <a:gd name="T12" fmla="*/ 2 w 26"/>
                <a:gd name="T13" fmla="*/ 13 h 42"/>
                <a:gd name="T14" fmla="*/ 23 w 26"/>
                <a:gd name="T15" fmla="*/ 1 h 42"/>
                <a:gd name="T16" fmla="*/ 26 w 26"/>
                <a:gd name="T17"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2">
                  <a:moveTo>
                    <a:pt x="26" y="2"/>
                  </a:moveTo>
                  <a:cubicBezTo>
                    <a:pt x="26" y="25"/>
                    <a:pt x="26" y="25"/>
                    <a:pt x="26" y="25"/>
                  </a:cubicBezTo>
                  <a:cubicBezTo>
                    <a:pt x="26" y="27"/>
                    <a:pt x="25" y="28"/>
                    <a:pt x="24" y="28"/>
                  </a:cubicBezTo>
                  <a:cubicBezTo>
                    <a:pt x="2" y="41"/>
                    <a:pt x="2" y="41"/>
                    <a:pt x="2" y="41"/>
                  </a:cubicBezTo>
                  <a:cubicBezTo>
                    <a:pt x="1" y="42"/>
                    <a:pt x="0" y="41"/>
                    <a:pt x="0" y="40"/>
                  </a:cubicBezTo>
                  <a:cubicBezTo>
                    <a:pt x="0" y="17"/>
                    <a:pt x="0" y="17"/>
                    <a:pt x="0" y="17"/>
                  </a:cubicBezTo>
                  <a:cubicBezTo>
                    <a:pt x="0" y="15"/>
                    <a:pt x="1" y="14"/>
                    <a:pt x="2" y="13"/>
                  </a:cubicBezTo>
                  <a:cubicBezTo>
                    <a:pt x="23" y="1"/>
                    <a:pt x="23" y="1"/>
                    <a:pt x="23" y="1"/>
                  </a:cubicBezTo>
                  <a:cubicBezTo>
                    <a:pt x="24" y="0"/>
                    <a:pt x="26" y="1"/>
                    <a:pt x="26"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12" name="iṩḷíḋê"/>
            <p:cNvSpPr/>
            <p:nvPr/>
          </p:nvSpPr>
          <p:spPr bwMode="auto">
            <a:xfrm>
              <a:off x="6759576" y="2743201"/>
              <a:ext cx="79375" cy="128588"/>
            </a:xfrm>
            <a:custGeom>
              <a:avLst/>
              <a:gdLst>
                <a:gd name="T0" fmla="*/ 26 w 26"/>
                <a:gd name="T1" fmla="*/ 2 h 42"/>
                <a:gd name="T2" fmla="*/ 26 w 26"/>
                <a:gd name="T3" fmla="*/ 25 h 42"/>
                <a:gd name="T4" fmla="*/ 24 w 26"/>
                <a:gd name="T5" fmla="*/ 28 h 42"/>
                <a:gd name="T6" fmla="*/ 2 w 26"/>
                <a:gd name="T7" fmla="*/ 41 h 42"/>
                <a:gd name="T8" fmla="*/ 0 w 26"/>
                <a:gd name="T9" fmla="*/ 40 h 42"/>
                <a:gd name="T10" fmla="*/ 0 w 26"/>
                <a:gd name="T11" fmla="*/ 17 h 42"/>
                <a:gd name="T12" fmla="*/ 2 w 26"/>
                <a:gd name="T13" fmla="*/ 13 h 42"/>
                <a:gd name="T14" fmla="*/ 23 w 26"/>
                <a:gd name="T15" fmla="*/ 0 h 42"/>
                <a:gd name="T16" fmla="*/ 26 w 26"/>
                <a:gd name="T17"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2">
                  <a:moveTo>
                    <a:pt x="26" y="2"/>
                  </a:moveTo>
                  <a:cubicBezTo>
                    <a:pt x="26" y="25"/>
                    <a:pt x="26" y="25"/>
                    <a:pt x="26" y="25"/>
                  </a:cubicBezTo>
                  <a:cubicBezTo>
                    <a:pt x="26" y="26"/>
                    <a:pt x="25" y="27"/>
                    <a:pt x="24" y="28"/>
                  </a:cubicBezTo>
                  <a:cubicBezTo>
                    <a:pt x="2" y="41"/>
                    <a:pt x="2" y="41"/>
                    <a:pt x="2" y="41"/>
                  </a:cubicBezTo>
                  <a:cubicBezTo>
                    <a:pt x="1" y="42"/>
                    <a:pt x="0" y="41"/>
                    <a:pt x="0" y="40"/>
                  </a:cubicBezTo>
                  <a:cubicBezTo>
                    <a:pt x="0" y="17"/>
                    <a:pt x="0" y="17"/>
                    <a:pt x="0" y="17"/>
                  </a:cubicBezTo>
                  <a:cubicBezTo>
                    <a:pt x="0" y="15"/>
                    <a:pt x="1" y="14"/>
                    <a:pt x="2" y="13"/>
                  </a:cubicBezTo>
                  <a:cubicBezTo>
                    <a:pt x="23" y="0"/>
                    <a:pt x="23" y="0"/>
                    <a:pt x="23" y="0"/>
                  </a:cubicBezTo>
                  <a:cubicBezTo>
                    <a:pt x="24" y="0"/>
                    <a:pt x="26" y="1"/>
                    <a:pt x="26" y="2"/>
                  </a:cubicBezTo>
                  <a:close/>
                </a:path>
              </a:pathLst>
            </a:custGeom>
            <a:solidFill>
              <a:srgbClr val="FFDC7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13" name="íṣ1iḓe"/>
            <p:cNvSpPr/>
            <p:nvPr/>
          </p:nvSpPr>
          <p:spPr bwMode="auto">
            <a:xfrm>
              <a:off x="6869113" y="2674938"/>
              <a:ext cx="80963" cy="130175"/>
            </a:xfrm>
            <a:custGeom>
              <a:avLst/>
              <a:gdLst>
                <a:gd name="T0" fmla="*/ 26 w 26"/>
                <a:gd name="T1" fmla="*/ 2 h 42"/>
                <a:gd name="T2" fmla="*/ 26 w 26"/>
                <a:gd name="T3" fmla="*/ 25 h 42"/>
                <a:gd name="T4" fmla="*/ 24 w 26"/>
                <a:gd name="T5" fmla="*/ 28 h 42"/>
                <a:gd name="T6" fmla="*/ 2 w 26"/>
                <a:gd name="T7" fmla="*/ 41 h 42"/>
                <a:gd name="T8" fmla="*/ 0 w 26"/>
                <a:gd name="T9" fmla="*/ 40 h 42"/>
                <a:gd name="T10" fmla="*/ 0 w 26"/>
                <a:gd name="T11" fmla="*/ 17 h 42"/>
                <a:gd name="T12" fmla="*/ 2 w 26"/>
                <a:gd name="T13" fmla="*/ 13 h 42"/>
                <a:gd name="T14" fmla="*/ 23 w 26"/>
                <a:gd name="T15" fmla="*/ 0 h 42"/>
                <a:gd name="T16" fmla="*/ 26 w 26"/>
                <a:gd name="T17"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2">
                  <a:moveTo>
                    <a:pt x="26" y="2"/>
                  </a:moveTo>
                  <a:cubicBezTo>
                    <a:pt x="26" y="25"/>
                    <a:pt x="26" y="25"/>
                    <a:pt x="26" y="25"/>
                  </a:cubicBezTo>
                  <a:cubicBezTo>
                    <a:pt x="26" y="26"/>
                    <a:pt x="25" y="27"/>
                    <a:pt x="24" y="28"/>
                  </a:cubicBezTo>
                  <a:cubicBezTo>
                    <a:pt x="2" y="41"/>
                    <a:pt x="2" y="41"/>
                    <a:pt x="2" y="41"/>
                  </a:cubicBezTo>
                  <a:cubicBezTo>
                    <a:pt x="2" y="42"/>
                    <a:pt x="0" y="41"/>
                    <a:pt x="0" y="40"/>
                  </a:cubicBezTo>
                  <a:cubicBezTo>
                    <a:pt x="0" y="17"/>
                    <a:pt x="0" y="17"/>
                    <a:pt x="0" y="17"/>
                  </a:cubicBezTo>
                  <a:cubicBezTo>
                    <a:pt x="0" y="15"/>
                    <a:pt x="1" y="14"/>
                    <a:pt x="2" y="13"/>
                  </a:cubicBezTo>
                  <a:cubicBezTo>
                    <a:pt x="23" y="0"/>
                    <a:pt x="23" y="0"/>
                    <a:pt x="23" y="0"/>
                  </a:cubicBezTo>
                  <a:cubicBezTo>
                    <a:pt x="24" y="0"/>
                    <a:pt x="26" y="1"/>
                    <a:pt x="26" y="2"/>
                  </a:cubicBezTo>
                  <a:close/>
                </a:path>
              </a:pathLst>
            </a:custGeom>
            <a:solidFill>
              <a:srgbClr val="FE5C9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14" name="íṩļïdè"/>
            <p:cNvSpPr/>
            <p:nvPr/>
          </p:nvSpPr>
          <p:spPr bwMode="auto">
            <a:xfrm>
              <a:off x="7019926" y="1401763"/>
              <a:ext cx="219075" cy="160338"/>
            </a:xfrm>
            <a:custGeom>
              <a:avLst/>
              <a:gdLst>
                <a:gd name="T0" fmla="*/ 71 w 71"/>
                <a:gd name="T1" fmla="*/ 1 h 52"/>
                <a:gd name="T2" fmla="*/ 71 w 71"/>
                <a:gd name="T3" fmla="*/ 7 h 52"/>
                <a:gd name="T4" fmla="*/ 70 w 71"/>
                <a:gd name="T5" fmla="*/ 9 h 52"/>
                <a:gd name="T6" fmla="*/ 1 w 71"/>
                <a:gd name="T7" fmla="*/ 52 h 52"/>
                <a:gd name="T8" fmla="*/ 0 w 71"/>
                <a:gd name="T9" fmla="*/ 51 h 52"/>
                <a:gd name="T10" fmla="*/ 0 w 71"/>
                <a:gd name="T11" fmla="*/ 45 h 52"/>
                <a:gd name="T12" fmla="*/ 1 w 71"/>
                <a:gd name="T13" fmla="*/ 42 h 52"/>
                <a:gd name="T14" fmla="*/ 69 w 71"/>
                <a:gd name="T15" fmla="*/ 0 h 52"/>
                <a:gd name="T16" fmla="*/ 71 w 71"/>
                <a:gd name="T17"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52">
                  <a:moveTo>
                    <a:pt x="71" y="1"/>
                  </a:moveTo>
                  <a:cubicBezTo>
                    <a:pt x="71" y="7"/>
                    <a:pt x="71" y="7"/>
                    <a:pt x="71" y="7"/>
                  </a:cubicBezTo>
                  <a:cubicBezTo>
                    <a:pt x="71" y="8"/>
                    <a:pt x="71" y="9"/>
                    <a:pt x="70" y="9"/>
                  </a:cubicBezTo>
                  <a:cubicBezTo>
                    <a:pt x="1" y="52"/>
                    <a:pt x="1" y="52"/>
                    <a:pt x="1" y="52"/>
                  </a:cubicBezTo>
                  <a:cubicBezTo>
                    <a:pt x="0" y="52"/>
                    <a:pt x="0" y="52"/>
                    <a:pt x="0" y="51"/>
                  </a:cubicBezTo>
                  <a:cubicBezTo>
                    <a:pt x="0" y="45"/>
                    <a:pt x="0" y="45"/>
                    <a:pt x="0" y="45"/>
                  </a:cubicBezTo>
                  <a:cubicBezTo>
                    <a:pt x="0" y="44"/>
                    <a:pt x="0" y="43"/>
                    <a:pt x="1" y="42"/>
                  </a:cubicBezTo>
                  <a:cubicBezTo>
                    <a:pt x="69" y="0"/>
                    <a:pt x="69" y="0"/>
                    <a:pt x="69" y="0"/>
                  </a:cubicBezTo>
                  <a:cubicBezTo>
                    <a:pt x="70" y="0"/>
                    <a:pt x="71" y="0"/>
                    <a:pt x="71"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15" name="íšļîḍé"/>
            <p:cNvSpPr/>
            <p:nvPr/>
          </p:nvSpPr>
          <p:spPr bwMode="auto">
            <a:xfrm>
              <a:off x="7019926" y="1503363"/>
              <a:ext cx="141288" cy="112713"/>
            </a:xfrm>
            <a:custGeom>
              <a:avLst/>
              <a:gdLst>
                <a:gd name="T0" fmla="*/ 46 w 46"/>
                <a:gd name="T1" fmla="*/ 2 h 37"/>
                <a:gd name="T2" fmla="*/ 46 w 46"/>
                <a:gd name="T3" fmla="*/ 8 h 37"/>
                <a:gd name="T4" fmla="*/ 45 w 46"/>
                <a:gd name="T5" fmla="*/ 10 h 37"/>
                <a:gd name="T6" fmla="*/ 1 w 46"/>
                <a:gd name="T7" fmla="*/ 37 h 37"/>
                <a:gd name="T8" fmla="*/ 0 w 46"/>
                <a:gd name="T9" fmla="*/ 36 h 37"/>
                <a:gd name="T10" fmla="*/ 0 w 46"/>
                <a:gd name="T11" fmla="*/ 30 h 37"/>
                <a:gd name="T12" fmla="*/ 1 w 46"/>
                <a:gd name="T13" fmla="*/ 27 h 37"/>
                <a:gd name="T14" fmla="*/ 44 w 46"/>
                <a:gd name="T15" fmla="*/ 1 h 37"/>
                <a:gd name="T16" fmla="*/ 46 w 46"/>
                <a:gd name="T17" fmla="*/ 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37">
                  <a:moveTo>
                    <a:pt x="46" y="2"/>
                  </a:moveTo>
                  <a:cubicBezTo>
                    <a:pt x="46" y="8"/>
                    <a:pt x="46" y="8"/>
                    <a:pt x="46" y="8"/>
                  </a:cubicBezTo>
                  <a:cubicBezTo>
                    <a:pt x="46" y="9"/>
                    <a:pt x="45" y="9"/>
                    <a:pt x="45" y="10"/>
                  </a:cubicBezTo>
                  <a:cubicBezTo>
                    <a:pt x="1" y="37"/>
                    <a:pt x="1" y="37"/>
                    <a:pt x="1" y="37"/>
                  </a:cubicBezTo>
                  <a:cubicBezTo>
                    <a:pt x="0" y="37"/>
                    <a:pt x="0" y="37"/>
                    <a:pt x="0" y="36"/>
                  </a:cubicBezTo>
                  <a:cubicBezTo>
                    <a:pt x="0" y="30"/>
                    <a:pt x="0" y="30"/>
                    <a:pt x="0" y="30"/>
                  </a:cubicBezTo>
                  <a:cubicBezTo>
                    <a:pt x="0" y="29"/>
                    <a:pt x="0" y="28"/>
                    <a:pt x="1" y="27"/>
                  </a:cubicBezTo>
                  <a:cubicBezTo>
                    <a:pt x="44" y="1"/>
                    <a:pt x="44" y="1"/>
                    <a:pt x="44" y="1"/>
                  </a:cubicBezTo>
                  <a:cubicBezTo>
                    <a:pt x="45" y="0"/>
                    <a:pt x="46" y="1"/>
                    <a:pt x="46"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16" name="íslïḋê"/>
            <p:cNvSpPr/>
            <p:nvPr/>
          </p:nvSpPr>
          <p:spPr bwMode="auto">
            <a:xfrm>
              <a:off x="7019926" y="1447801"/>
              <a:ext cx="323850" cy="223838"/>
            </a:xfrm>
            <a:custGeom>
              <a:avLst/>
              <a:gdLst>
                <a:gd name="T0" fmla="*/ 105 w 105"/>
                <a:gd name="T1" fmla="*/ 1 h 73"/>
                <a:gd name="T2" fmla="*/ 105 w 105"/>
                <a:gd name="T3" fmla="*/ 8 h 73"/>
                <a:gd name="T4" fmla="*/ 104 w 105"/>
                <a:gd name="T5" fmla="*/ 9 h 73"/>
                <a:gd name="T6" fmla="*/ 1 w 105"/>
                <a:gd name="T7" fmla="*/ 73 h 73"/>
                <a:gd name="T8" fmla="*/ 0 w 105"/>
                <a:gd name="T9" fmla="*/ 72 h 73"/>
                <a:gd name="T10" fmla="*/ 0 w 105"/>
                <a:gd name="T11" fmla="*/ 66 h 73"/>
                <a:gd name="T12" fmla="*/ 1 w 105"/>
                <a:gd name="T13" fmla="*/ 63 h 73"/>
                <a:gd name="T14" fmla="*/ 103 w 105"/>
                <a:gd name="T15" fmla="*/ 0 h 73"/>
                <a:gd name="T16" fmla="*/ 105 w 105"/>
                <a:gd name="T17"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1"/>
                  </a:moveTo>
                  <a:cubicBezTo>
                    <a:pt x="105" y="8"/>
                    <a:pt x="105" y="8"/>
                    <a:pt x="105" y="8"/>
                  </a:cubicBezTo>
                  <a:cubicBezTo>
                    <a:pt x="105" y="8"/>
                    <a:pt x="105" y="9"/>
                    <a:pt x="104" y="9"/>
                  </a:cubicBezTo>
                  <a:cubicBezTo>
                    <a:pt x="1" y="73"/>
                    <a:pt x="1" y="73"/>
                    <a:pt x="1" y="73"/>
                  </a:cubicBezTo>
                  <a:cubicBezTo>
                    <a:pt x="0" y="73"/>
                    <a:pt x="0" y="73"/>
                    <a:pt x="0" y="72"/>
                  </a:cubicBezTo>
                  <a:cubicBezTo>
                    <a:pt x="0" y="66"/>
                    <a:pt x="0" y="66"/>
                    <a:pt x="0" y="66"/>
                  </a:cubicBezTo>
                  <a:cubicBezTo>
                    <a:pt x="0" y="65"/>
                    <a:pt x="0" y="64"/>
                    <a:pt x="1" y="63"/>
                  </a:cubicBezTo>
                  <a:cubicBezTo>
                    <a:pt x="103" y="0"/>
                    <a:pt x="103" y="0"/>
                    <a:pt x="103" y="0"/>
                  </a:cubicBezTo>
                  <a:cubicBezTo>
                    <a:pt x="104" y="0"/>
                    <a:pt x="105" y="1"/>
                    <a:pt x="105"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117" name="îṩlidê"/>
            <p:cNvSpPr/>
            <p:nvPr/>
          </p:nvSpPr>
          <p:spPr bwMode="auto">
            <a:xfrm>
              <a:off x="7019926" y="1519238"/>
              <a:ext cx="295275" cy="207963"/>
            </a:xfrm>
            <a:custGeom>
              <a:avLst/>
              <a:gdLst>
                <a:gd name="T0" fmla="*/ 96 w 96"/>
                <a:gd name="T1" fmla="*/ 2 h 68"/>
                <a:gd name="T2" fmla="*/ 96 w 96"/>
                <a:gd name="T3" fmla="*/ 8 h 68"/>
                <a:gd name="T4" fmla="*/ 95 w 96"/>
                <a:gd name="T5" fmla="*/ 10 h 68"/>
                <a:gd name="T6" fmla="*/ 1 w 96"/>
                <a:gd name="T7" fmla="*/ 68 h 68"/>
                <a:gd name="T8" fmla="*/ 0 w 96"/>
                <a:gd name="T9" fmla="*/ 67 h 68"/>
                <a:gd name="T10" fmla="*/ 0 w 96"/>
                <a:gd name="T11" fmla="*/ 61 h 68"/>
                <a:gd name="T12" fmla="*/ 1 w 96"/>
                <a:gd name="T13" fmla="*/ 58 h 68"/>
                <a:gd name="T14" fmla="*/ 94 w 96"/>
                <a:gd name="T15" fmla="*/ 1 h 68"/>
                <a:gd name="T16" fmla="*/ 96 w 96"/>
                <a:gd name="T17"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68">
                  <a:moveTo>
                    <a:pt x="96" y="2"/>
                  </a:moveTo>
                  <a:cubicBezTo>
                    <a:pt x="96" y="8"/>
                    <a:pt x="96" y="8"/>
                    <a:pt x="96" y="8"/>
                  </a:cubicBezTo>
                  <a:cubicBezTo>
                    <a:pt x="96" y="9"/>
                    <a:pt x="95" y="10"/>
                    <a:pt x="95" y="10"/>
                  </a:cubicBezTo>
                  <a:cubicBezTo>
                    <a:pt x="1" y="68"/>
                    <a:pt x="1" y="68"/>
                    <a:pt x="1" y="68"/>
                  </a:cubicBezTo>
                  <a:cubicBezTo>
                    <a:pt x="0" y="68"/>
                    <a:pt x="0" y="68"/>
                    <a:pt x="0" y="67"/>
                  </a:cubicBezTo>
                  <a:cubicBezTo>
                    <a:pt x="0" y="61"/>
                    <a:pt x="0" y="61"/>
                    <a:pt x="0" y="61"/>
                  </a:cubicBezTo>
                  <a:cubicBezTo>
                    <a:pt x="0" y="60"/>
                    <a:pt x="0" y="59"/>
                    <a:pt x="1" y="58"/>
                  </a:cubicBezTo>
                  <a:cubicBezTo>
                    <a:pt x="94" y="1"/>
                    <a:pt x="94" y="1"/>
                    <a:pt x="94" y="1"/>
                  </a:cubicBezTo>
                  <a:cubicBezTo>
                    <a:pt x="95" y="0"/>
                    <a:pt x="96" y="1"/>
                    <a:pt x="96"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118" name="î$ľîḋè"/>
            <p:cNvSpPr/>
            <p:nvPr/>
          </p:nvSpPr>
          <p:spPr bwMode="auto">
            <a:xfrm>
              <a:off x="7019926" y="1654176"/>
              <a:ext cx="169863" cy="128588"/>
            </a:xfrm>
            <a:custGeom>
              <a:avLst/>
              <a:gdLst>
                <a:gd name="T0" fmla="*/ 55 w 55"/>
                <a:gd name="T1" fmla="*/ 1 h 42"/>
                <a:gd name="T2" fmla="*/ 55 w 55"/>
                <a:gd name="T3" fmla="*/ 7 h 42"/>
                <a:gd name="T4" fmla="*/ 54 w 55"/>
                <a:gd name="T5" fmla="*/ 9 h 42"/>
                <a:gd name="T6" fmla="*/ 1 w 55"/>
                <a:gd name="T7" fmla="*/ 42 h 42"/>
                <a:gd name="T8" fmla="*/ 0 w 55"/>
                <a:gd name="T9" fmla="*/ 41 h 42"/>
                <a:gd name="T10" fmla="*/ 0 w 55"/>
                <a:gd name="T11" fmla="*/ 35 h 42"/>
                <a:gd name="T12" fmla="*/ 1 w 55"/>
                <a:gd name="T13" fmla="*/ 32 h 42"/>
                <a:gd name="T14" fmla="*/ 53 w 55"/>
                <a:gd name="T15" fmla="*/ 0 h 42"/>
                <a:gd name="T16" fmla="*/ 55 w 55"/>
                <a:gd name="T17" fmla="*/ 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2">
                  <a:moveTo>
                    <a:pt x="55" y="1"/>
                  </a:moveTo>
                  <a:cubicBezTo>
                    <a:pt x="55" y="7"/>
                    <a:pt x="55" y="7"/>
                    <a:pt x="55" y="7"/>
                  </a:cubicBezTo>
                  <a:cubicBezTo>
                    <a:pt x="55" y="8"/>
                    <a:pt x="55" y="9"/>
                    <a:pt x="54" y="9"/>
                  </a:cubicBezTo>
                  <a:cubicBezTo>
                    <a:pt x="1" y="42"/>
                    <a:pt x="1" y="42"/>
                    <a:pt x="1" y="42"/>
                  </a:cubicBezTo>
                  <a:cubicBezTo>
                    <a:pt x="0" y="42"/>
                    <a:pt x="0" y="42"/>
                    <a:pt x="0" y="41"/>
                  </a:cubicBezTo>
                  <a:cubicBezTo>
                    <a:pt x="0" y="35"/>
                    <a:pt x="0" y="35"/>
                    <a:pt x="0" y="35"/>
                  </a:cubicBezTo>
                  <a:cubicBezTo>
                    <a:pt x="0" y="34"/>
                    <a:pt x="0" y="33"/>
                    <a:pt x="1" y="32"/>
                  </a:cubicBezTo>
                  <a:cubicBezTo>
                    <a:pt x="53" y="0"/>
                    <a:pt x="53" y="0"/>
                    <a:pt x="53" y="0"/>
                  </a:cubicBezTo>
                  <a:cubicBezTo>
                    <a:pt x="54" y="0"/>
                    <a:pt x="55" y="0"/>
                    <a:pt x="55"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19" name="iSļïḍe"/>
            <p:cNvSpPr/>
            <p:nvPr/>
          </p:nvSpPr>
          <p:spPr bwMode="auto">
            <a:xfrm>
              <a:off x="7019926" y="1612901"/>
              <a:ext cx="323850" cy="225425"/>
            </a:xfrm>
            <a:custGeom>
              <a:avLst/>
              <a:gdLst>
                <a:gd name="T0" fmla="*/ 105 w 105"/>
                <a:gd name="T1" fmla="*/ 1 h 73"/>
                <a:gd name="T2" fmla="*/ 105 w 105"/>
                <a:gd name="T3" fmla="*/ 8 h 73"/>
                <a:gd name="T4" fmla="*/ 104 w 105"/>
                <a:gd name="T5" fmla="*/ 9 h 73"/>
                <a:gd name="T6" fmla="*/ 1 w 105"/>
                <a:gd name="T7" fmla="*/ 73 h 73"/>
                <a:gd name="T8" fmla="*/ 0 w 105"/>
                <a:gd name="T9" fmla="*/ 72 h 73"/>
                <a:gd name="T10" fmla="*/ 0 w 105"/>
                <a:gd name="T11" fmla="*/ 66 h 73"/>
                <a:gd name="T12" fmla="*/ 1 w 105"/>
                <a:gd name="T13" fmla="*/ 63 h 73"/>
                <a:gd name="T14" fmla="*/ 103 w 105"/>
                <a:gd name="T15" fmla="*/ 0 h 73"/>
                <a:gd name="T16" fmla="*/ 105 w 105"/>
                <a:gd name="T17"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1"/>
                  </a:moveTo>
                  <a:cubicBezTo>
                    <a:pt x="105" y="8"/>
                    <a:pt x="105" y="8"/>
                    <a:pt x="105" y="8"/>
                  </a:cubicBezTo>
                  <a:cubicBezTo>
                    <a:pt x="105" y="8"/>
                    <a:pt x="105" y="9"/>
                    <a:pt x="104" y="9"/>
                  </a:cubicBezTo>
                  <a:cubicBezTo>
                    <a:pt x="1" y="73"/>
                    <a:pt x="1" y="73"/>
                    <a:pt x="1" y="73"/>
                  </a:cubicBezTo>
                  <a:cubicBezTo>
                    <a:pt x="0" y="73"/>
                    <a:pt x="0" y="73"/>
                    <a:pt x="0" y="72"/>
                  </a:cubicBezTo>
                  <a:cubicBezTo>
                    <a:pt x="0" y="66"/>
                    <a:pt x="0" y="66"/>
                    <a:pt x="0" y="66"/>
                  </a:cubicBezTo>
                  <a:cubicBezTo>
                    <a:pt x="0" y="65"/>
                    <a:pt x="0" y="64"/>
                    <a:pt x="1" y="63"/>
                  </a:cubicBezTo>
                  <a:cubicBezTo>
                    <a:pt x="103" y="0"/>
                    <a:pt x="103" y="0"/>
                    <a:pt x="103" y="0"/>
                  </a:cubicBezTo>
                  <a:cubicBezTo>
                    <a:pt x="104" y="0"/>
                    <a:pt x="105" y="0"/>
                    <a:pt x="105"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120" name="işḷïdé"/>
            <p:cNvSpPr/>
            <p:nvPr/>
          </p:nvSpPr>
          <p:spPr bwMode="auto">
            <a:xfrm>
              <a:off x="7019926" y="1668463"/>
              <a:ext cx="323850" cy="223838"/>
            </a:xfrm>
            <a:custGeom>
              <a:avLst/>
              <a:gdLst>
                <a:gd name="T0" fmla="*/ 105 w 105"/>
                <a:gd name="T1" fmla="*/ 1 h 73"/>
                <a:gd name="T2" fmla="*/ 105 w 105"/>
                <a:gd name="T3" fmla="*/ 8 h 73"/>
                <a:gd name="T4" fmla="*/ 104 w 105"/>
                <a:gd name="T5" fmla="*/ 9 h 73"/>
                <a:gd name="T6" fmla="*/ 1 w 105"/>
                <a:gd name="T7" fmla="*/ 73 h 73"/>
                <a:gd name="T8" fmla="*/ 0 w 105"/>
                <a:gd name="T9" fmla="*/ 72 h 73"/>
                <a:gd name="T10" fmla="*/ 0 w 105"/>
                <a:gd name="T11" fmla="*/ 66 h 73"/>
                <a:gd name="T12" fmla="*/ 1 w 105"/>
                <a:gd name="T13" fmla="*/ 63 h 73"/>
                <a:gd name="T14" fmla="*/ 103 w 105"/>
                <a:gd name="T15" fmla="*/ 0 h 73"/>
                <a:gd name="T16" fmla="*/ 105 w 105"/>
                <a:gd name="T17"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1"/>
                  </a:moveTo>
                  <a:cubicBezTo>
                    <a:pt x="105" y="8"/>
                    <a:pt x="105" y="8"/>
                    <a:pt x="105" y="8"/>
                  </a:cubicBezTo>
                  <a:cubicBezTo>
                    <a:pt x="105" y="8"/>
                    <a:pt x="105" y="9"/>
                    <a:pt x="104" y="9"/>
                  </a:cubicBezTo>
                  <a:cubicBezTo>
                    <a:pt x="1" y="73"/>
                    <a:pt x="1" y="73"/>
                    <a:pt x="1" y="73"/>
                  </a:cubicBezTo>
                  <a:cubicBezTo>
                    <a:pt x="0" y="73"/>
                    <a:pt x="0" y="73"/>
                    <a:pt x="0" y="72"/>
                  </a:cubicBezTo>
                  <a:cubicBezTo>
                    <a:pt x="0" y="66"/>
                    <a:pt x="0" y="66"/>
                    <a:pt x="0" y="66"/>
                  </a:cubicBezTo>
                  <a:cubicBezTo>
                    <a:pt x="0" y="65"/>
                    <a:pt x="0" y="64"/>
                    <a:pt x="1" y="63"/>
                  </a:cubicBezTo>
                  <a:cubicBezTo>
                    <a:pt x="103" y="0"/>
                    <a:pt x="103" y="0"/>
                    <a:pt x="103" y="0"/>
                  </a:cubicBezTo>
                  <a:cubicBezTo>
                    <a:pt x="104" y="0"/>
                    <a:pt x="105" y="0"/>
                    <a:pt x="105"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121" name="ïŝ1ïde"/>
            <p:cNvSpPr/>
            <p:nvPr/>
          </p:nvSpPr>
          <p:spPr bwMode="auto">
            <a:xfrm>
              <a:off x="7019926" y="1770063"/>
              <a:ext cx="246063" cy="177800"/>
            </a:xfrm>
            <a:custGeom>
              <a:avLst/>
              <a:gdLst>
                <a:gd name="T0" fmla="*/ 80 w 80"/>
                <a:gd name="T1" fmla="*/ 2 h 58"/>
                <a:gd name="T2" fmla="*/ 80 w 80"/>
                <a:gd name="T3" fmla="*/ 8 h 58"/>
                <a:gd name="T4" fmla="*/ 79 w 80"/>
                <a:gd name="T5" fmla="*/ 10 h 58"/>
                <a:gd name="T6" fmla="*/ 1 w 80"/>
                <a:gd name="T7" fmla="*/ 58 h 58"/>
                <a:gd name="T8" fmla="*/ 0 w 80"/>
                <a:gd name="T9" fmla="*/ 57 h 58"/>
                <a:gd name="T10" fmla="*/ 0 w 80"/>
                <a:gd name="T11" fmla="*/ 51 h 58"/>
                <a:gd name="T12" fmla="*/ 1 w 80"/>
                <a:gd name="T13" fmla="*/ 48 h 58"/>
                <a:gd name="T14" fmla="*/ 79 w 80"/>
                <a:gd name="T15" fmla="*/ 1 h 58"/>
                <a:gd name="T16" fmla="*/ 80 w 80"/>
                <a:gd name="T17" fmla="*/ 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58">
                  <a:moveTo>
                    <a:pt x="80" y="2"/>
                  </a:moveTo>
                  <a:cubicBezTo>
                    <a:pt x="80" y="8"/>
                    <a:pt x="80" y="8"/>
                    <a:pt x="80" y="8"/>
                  </a:cubicBezTo>
                  <a:cubicBezTo>
                    <a:pt x="80" y="9"/>
                    <a:pt x="80" y="9"/>
                    <a:pt x="79" y="10"/>
                  </a:cubicBezTo>
                  <a:cubicBezTo>
                    <a:pt x="1" y="58"/>
                    <a:pt x="1" y="58"/>
                    <a:pt x="1" y="58"/>
                  </a:cubicBezTo>
                  <a:cubicBezTo>
                    <a:pt x="0" y="58"/>
                    <a:pt x="0" y="58"/>
                    <a:pt x="0" y="57"/>
                  </a:cubicBezTo>
                  <a:cubicBezTo>
                    <a:pt x="0" y="51"/>
                    <a:pt x="0" y="51"/>
                    <a:pt x="0" y="51"/>
                  </a:cubicBezTo>
                  <a:cubicBezTo>
                    <a:pt x="0" y="50"/>
                    <a:pt x="0" y="49"/>
                    <a:pt x="1" y="48"/>
                  </a:cubicBezTo>
                  <a:cubicBezTo>
                    <a:pt x="79" y="1"/>
                    <a:pt x="79" y="1"/>
                    <a:pt x="79" y="1"/>
                  </a:cubicBezTo>
                  <a:cubicBezTo>
                    <a:pt x="79" y="0"/>
                    <a:pt x="80" y="1"/>
                    <a:pt x="80" y="2"/>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22" name="îṣľiḑe"/>
            <p:cNvSpPr/>
            <p:nvPr/>
          </p:nvSpPr>
          <p:spPr bwMode="auto">
            <a:xfrm>
              <a:off x="7019926" y="1779588"/>
              <a:ext cx="323850" cy="223838"/>
            </a:xfrm>
            <a:custGeom>
              <a:avLst/>
              <a:gdLst>
                <a:gd name="T0" fmla="*/ 105 w 105"/>
                <a:gd name="T1" fmla="*/ 1 h 73"/>
                <a:gd name="T2" fmla="*/ 105 w 105"/>
                <a:gd name="T3" fmla="*/ 7 h 73"/>
                <a:gd name="T4" fmla="*/ 104 w 105"/>
                <a:gd name="T5" fmla="*/ 9 h 73"/>
                <a:gd name="T6" fmla="*/ 1 w 105"/>
                <a:gd name="T7" fmla="*/ 73 h 73"/>
                <a:gd name="T8" fmla="*/ 0 w 105"/>
                <a:gd name="T9" fmla="*/ 72 h 73"/>
                <a:gd name="T10" fmla="*/ 0 w 105"/>
                <a:gd name="T11" fmla="*/ 66 h 73"/>
                <a:gd name="T12" fmla="*/ 1 w 105"/>
                <a:gd name="T13" fmla="*/ 63 h 73"/>
                <a:gd name="T14" fmla="*/ 103 w 105"/>
                <a:gd name="T15" fmla="*/ 0 h 73"/>
                <a:gd name="T16" fmla="*/ 105 w 105"/>
                <a:gd name="T17"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1"/>
                  </a:moveTo>
                  <a:cubicBezTo>
                    <a:pt x="105" y="7"/>
                    <a:pt x="105" y="7"/>
                    <a:pt x="105" y="7"/>
                  </a:cubicBezTo>
                  <a:cubicBezTo>
                    <a:pt x="105" y="8"/>
                    <a:pt x="105" y="9"/>
                    <a:pt x="104" y="9"/>
                  </a:cubicBezTo>
                  <a:cubicBezTo>
                    <a:pt x="1" y="73"/>
                    <a:pt x="1" y="73"/>
                    <a:pt x="1" y="73"/>
                  </a:cubicBezTo>
                  <a:cubicBezTo>
                    <a:pt x="0" y="73"/>
                    <a:pt x="0" y="73"/>
                    <a:pt x="0" y="72"/>
                  </a:cubicBezTo>
                  <a:cubicBezTo>
                    <a:pt x="0" y="66"/>
                    <a:pt x="0" y="66"/>
                    <a:pt x="0" y="66"/>
                  </a:cubicBezTo>
                  <a:cubicBezTo>
                    <a:pt x="0" y="65"/>
                    <a:pt x="0" y="64"/>
                    <a:pt x="1" y="63"/>
                  </a:cubicBezTo>
                  <a:cubicBezTo>
                    <a:pt x="103" y="0"/>
                    <a:pt x="103" y="0"/>
                    <a:pt x="103" y="0"/>
                  </a:cubicBezTo>
                  <a:cubicBezTo>
                    <a:pt x="104" y="0"/>
                    <a:pt x="105" y="0"/>
                    <a:pt x="105"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123" name="îsľîḍê"/>
            <p:cNvSpPr/>
            <p:nvPr/>
          </p:nvSpPr>
          <p:spPr bwMode="auto">
            <a:xfrm>
              <a:off x="7019926" y="1835151"/>
              <a:ext cx="323850" cy="223838"/>
            </a:xfrm>
            <a:custGeom>
              <a:avLst/>
              <a:gdLst>
                <a:gd name="T0" fmla="*/ 105 w 105"/>
                <a:gd name="T1" fmla="*/ 1 h 73"/>
                <a:gd name="T2" fmla="*/ 105 w 105"/>
                <a:gd name="T3" fmla="*/ 7 h 73"/>
                <a:gd name="T4" fmla="*/ 104 w 105"/>
                <a:gd name="T5" fmla="*/ 9 h 73"/>
                <a:gd name="T6" fmla="*/ 1 w 105"/>
                <a:gd name="T7" fmla="*/ 73 h 73"/>
                <a:gd name="T8" fmla="*/ 0 w 105"/>
                <a:gd name="T9" fmla="*/ 72 h 73"/>
                <a:gd name="T10" fmla="*/ 0 w 105"/>
                <a:gd name="T11" fmla="*/ 66 h 73"/>
                <a:gd name="T12" fmla="*/ 1 w 105"/>
                <a:gd name="T13" fmla="*/ 63 h 73"/>
                <a:gd name="T14" fmla="*/ 103 w 105"/>
                <a:gd name="T15" fmla="*/ 0 h 73"/>
                <a:gd name="T16" fmla="*/ 105 w 105"/>
                <a:gd name="T17"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1"/>
                  </a:moveTo>
                  <a:cubicBezTo>
                    <a:pt x="105" y="7"/>
                    <a:pt x="105" y="7"/>
                    <a:pt x="105" y="7"/>
                  </a:cubicBezTo>
                  <a:cubicBezTo>
                    <a:pt x="105" y="8"/>
                    <a:pt x="105" y="9"/>
                    <a:pt x="104" y="9"/>
                  </a:cubicBezTo>
                  <a:cubicBezTo>
                    <a:pt x="1" y="73"/>
                    <a:pt x="1" y="73"/>
                    <a:pt x="1" y="73"/>
                  </a:cubicBezTo>
                  <a:cubicBezTo>
                    <a:pt x="0" y="73"/>
                    <a:pt x="0" y="73"/>
                    <a:pt x="0" y="72"/>
                  </a:cubicBezTo>
                  <a:cubicBezTo>
                    <a:pt x="0" y="66"/>
                    <a:pt x="0" y="66"/>
                    <a:pt x="0" y="66"/>
                  </a:cubicBezTo>
                  <a:cubicBezTo>
                    <a:pt x="0" y="65"/>
                    <a:pt x="0" y="64"/>
                    <a:pt x="1" y="63"/>
                  </a:cubicBezTo>
                  <a:cubicBezTo>
                    <a:pt x="103" y="0"/>
                    <a:pt x="103" y="0"/>
                    <a:pt x="103" y="0"/>
                  </a:cubicBezTo>
                  <a:cubicBezTo>
                    <a:pt x="104" y="0"/>
                    <a:pt x="105" y="0"/>
                    <a:pt x="105"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124" name="iŝļíḍè"/>
            <p:cNvSpPr/>
            <p:nvPr/>
          </p:nvSpPr>
          <p:spPr bwMode="auto">
            <a:xfrm>
              <a:off x="6734176" y="1766888"/>
              <a:ext cx="104775" cy="166688"/>
            </a:xfrm>
            <a:custGeom>
              <a:avLst/>
              <a:gdLst>
                <a:gd name="T0" fmla="*/ 34 w 34"/>
                <a:gd name="T1" fmla="*/ 13 h 54"/>
                <a:gd name="T2" fmla="*/ 17 w 34"/>
                <a:gd name="T3" fmla="*/ 48 h 54"/>
                <a:gd name="T4" fmla="*/ 0 w 34"/>
                <a:gd name="T5" fmla="*/ 35 h 54"/>
                <a:gd name="T6" fmla="*/ 17 w 34"/>
                <a:gd name="T7" fmla="*/ 6 h 54"/>
                <a:gd name="T8" fmla="*/ 34 w 34"/>
                <a:gd name="T9" fmla="*/ 13 h 54"/>
              </a:gdLst>
              <a:ahLst/>
              <a:cxnLst>
                <a:cxn ang="0">
                  <a:pos x="T0" y="T1"/>
                </a:cxn>
                <a:cxn ang="0">
                  <a:pos x="T2" y="T3"/>
                </a:cxn>
                <a:cxn ang="0">
                  <a:pos x="T4" y="T5"/>
                </a:cxn>
                <a:cxn ang="0">
                  <a:pos x="T6" y="T7"/>
                </a:cxn>
                <a:cxn ang="0">
                  <a:pos x="T8" y="T9"/>
                </a:cxn>
              </a:cxnLst>
              <a:rect l="0" t="0" r="r" b="b"/>
              <a:pathLst>
                <a:path w="34" h="54">
                  <a:moveTo>
                    <a:pt x="34" y="13"/>
                  </a:moveTo>
                  <a:cubicBezTo>
                    <a:pt x="34" y="22"/>
                    <a:pt x="27" y="42"/>
                    <a:pt x="17" y="48"/>
                  </a:cubicBezTo>
                  <a:cubicBezTo>
                    <a:pt x="8" y="54"/>
                    <a:pt x="0" y="44"/>
                    <a:pt x="0" y="35"/>
                  </a:cubicBezTo>
                  <a:cubicBezTo>
                    <a:pt x="0" y="25"/>
                    <a:pt x="8" y="12"/>
                    <a:pt x="17" y="6"/>
                  </a:cubicBezTo>
                  <a:cubicBezTo>
                    <a:pt x="27" y="0"/>
                    <a:pt x="34" y="3"/>
                    <a:pt x="34" y="1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25" name="iṩļiḓè"/>
            <p:cNvSpPr/>
            <p:nvPr/>
          </p:nvSpPr>
          <p:spPr bwMode="auto">
            <a:xfrm>
              <a:off x="6657976" y="1895476"/>
              <a:ext cx="257175" cy="246063"/>
            </a:xfrm>
            <a:custGeom>
              <a:avLst/>
              <a:gdLst>
                <a:gd name="T0" fmla="*/ 84 w 84"/>
                <a:gd name="T1" fmla="*/ 25 h 80"/>
                <a:gd name="T2" fmla="*/ 84 w 84"/>
                <a:gd name="T3" fmla="*/ 27 h 80"/>
                <a:gd name="T4" fmla="*/ 0 w 84"/>
                <a:gd name="T5" fmla="*/ 80 h 80"/>
                <a:gd name="T6" fmla="*/ 0 w 84"/>
                <a:gd name="T7" fmla="*/ 77 h 80"/>
                <a:gd name="T8" fmla="*/ 42 w 84"/>
                <a:gd name="T9" fmla="*/ 9 h 80"/>
                <a:gd name="T10" fmla="*/ 72 w 84"/>
                <a:gd name="T11" fmla="*/ 3 h 80"/>
                <a:gd name="T12" fmla="*/ 84 w 84"/>
                <a:gd name="T13" fmla="*/ 25 h 80"/>
              </a:gdLst>
              <a:ahLst/>
              <a:cxnLst>
                <a:cxn ang="0">
                  <a:pos x="T0" y="T1"/>
                </a:cxn>
                <a:cxn ang="0">
                  <a:pos x="T2" y="T3"/>
                </a:cxn>
                <a:cxn ang="0">
                  <a:pos x="T4" y="T5"/>
                </a:cxn>
                <a:cxn ang="0">
                  <a:pos x="T6" y="T7"/>
                </a:cxn>
                <a:cxn ang="0">
                  <a:pos x="T8" y="T9"/>
                </a:cxn>
                <a:cxn ang="0">
                  <a:pos x="T10" y="T11"/>
                </a:cxn>
                <a:cxn ang="0">
                  <a:pos x="T12" y="T13"/>
                </a:cxn>
              </a:cxnLst>
              <a:rect l="0" t="0" r="r" b="b"/>
              <a:pathLst>
                <a:path w="84" h="80">
                  <a:moveTo>
                    <a:pt x="84" y="25"/>
                  </a:moveTo>
                  <a:cubicBezTo>
                    <a:pt x="84" y="27"/>
                    <a:pt x="84" y="27"/>
                    <a:pt x="84" y="27"/>
                  </a:cubicBezTo>
                  <a:cubicBezTo>
                    <a:pt x="0" y="80"/>
                    <a:pt x="0" y="80"/>
                    <a:pt x="0" y="80"/>
                  </a:cubicBezTo>
                  <a:cubicBezTo>
                    <a:pt x="0" y="77"/>
                    <a:pt x="0" y="77"/>
                    <a:pt x="0" y="77"/>
                  </a:cubicBezTo>
                  <a:cubicBezTo>
                    <a:pt x="0" y="54"/>
                    <a:pt x="19" y="23"/>
                    <a:pt x="42" y="9"/>
                  </a:cubicBezTo>
                  <a:cubicBezTo>
                    <a:pt x="54" y="2"/>
                    <a:pt x="64" y="0"/>
                    <a:pt x="72" y="3"/>
                  </a:cubicBezTo>
                  <a:cubicBezTo>
                    <a:pt x="79" y="5"/>
                    <a:pt x="84" y="13"/>
                    <a:pt x="84" y="2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1126" name="iŝľîḋè"/>
            <p:cNvSpPr/>
            <p:nvPr/>
          </p:nvSpPr>
          <p:spPr bwMode="auto">
            <a:xfrm>
              <a:off x="6823076" y="1260476"/>
              <a:ext cx="390525" cy="282575"/>
            </a:xfrm>
            <a:custGeom>
              <a:avLst/>
              <a:gdLst>
                <a:gd name="T0" fmla="*/ 127 w 127"/>
                <a:gd name="T1" fmla="*/ 16 h 92"/>
                <a:gd name="T2" fmla="*/ 0 w 127"/>
                <a:gd name="T3" fmla="*/ 92 h 92"/>
                <a:gd name="T4" fmla="*/ 0 w 127"/>
                <a:gd name="T5" fmla="*/ 89 h 92"/>
                <a:gd name="T6" fmla="*/ 18 w 127"/>
                <a:gd name="T7" fmla="*/ 61 h 92"/>
                <a:gd name="T8" fmla="*/ 109 w 127"/>
                <a:gd name="T9" fmla="*/ 6 h 92"/>
                <a:gd name="T10" fmla="*/ 127 w 127"/>
                <a:gd name="T11" fmla="*/ 13 h 92"/>
                <a:gd name="T12" fmla="*/ 127 w 127"/>
                <a:gd name="T13" fmla="*/ 16 h 92"/>
              </a:gdLst>
              <a:ahLst/>
              <a:cxnLst>
                <a:cxn ang="0">
                  <a:pos x="T0" y="T1"/>
                </a:cxn>
                <a:cxn ang="0">
                  <a:pos x="T2" y="T3"/>
                </a:cxn>
                <a:cxn ang="0">
                  <a:pos x="T4" y="T5"/>
                </a:cxn>
                <a:cxn ang="0">
                  <a:pos x="T6" y="T7"/>
                </a:cxn>
                <a:cxn ang="0">
                  <a:pos x="T8" y="T9"/>
                </a:cxn>
                <a:cxn ang="0">
                  <a:pos x="T10" y="T11"/>
                </a:cxn>
                <a:cxn ang="0">
                  <a:pos x="T12" y="T13"/>
                </a:cxn>
              </a:cxnLst>
              <a:rect l="0" t="0" r="r" b="b"/>
              <a:pathLst>
                <a:path w="127" h="92">
                  <a:moveTo>
                    <a:pt x="127" y="16"/>
                  </a:moveTo>
                  <a:cubicBezTo>
                    <a:pt x="0" y="92"/>
                    <a:pt x="0" y="92"/>
                    <a:pt x="0" y="92"/>
                  </a:cubicBezTo>
                  <a:cubicBezTo>
                    <a:pt x="0" y="89"/>
                    <a:pt x="0" y="89"/>
                    <a:pt x="0" y="89"/>
                  </a:cubicBezTo>
                  <a:cubicBezTo>
                    <a:pt x="0" y="79"/>
                    <a:pt x="8" y="67"/>
                    <a:pt x="18" y="61"/>
                  </a:cubicBezTo>
                  <a:cubicBezTo>
                    <a:pt x="109" y="6"/>
                    <a:pt x="109" y="6"/>
                    <a:pt x="109" y="6"/>
                  </a:cubicBezTo>
                  <a:cubicBezTo>
                    <a:pt x="119" y="0"/>
                    <a:pt x="127" y="4"/>
                    <a:pt x="127" y="13"/>
                  </a:cubicBezTo>
                  <a:lnTo>
                    <a:pt x="127" y="1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endParaRPr/>
            </a:p>
          </p:txBody>
        </p:sp>
        <p:sp>
          <p:nvSpPr>
            <p:cNvPr id="1127" name="ïṥ1idé"/>
            <p:cNvSpPr/>
            <p:nvPr/>
          </p:nvSpPr>
          <p:spPr bwMode="auto">
            <a:xfrm>
              <a:off x="6940551" y="1282701"/>
              <a:ext cx="160338" cy="138113"/>
            </a:xfrm>
            <a:custGeom>
              <a:avLst/>
              <a:gdLst>
                <a:gd name="T0" fmla="*/ 44 w 52"/>
                <a:gd name="T1" fmla="*/ 10 h 45"/>
                <a:gd name="T2" fmla="*/ 41 w 52"/>
                <a:gd name="T3" fmla="*/ 12 h 45"/>
                <a:gd name="T4" fmla="*/ 33 w 52"/>
                <a:gd name="T5" fmla="*/ 7 h 45"/>
                <a:gd name="T6" fmla="*/ 33 w 52"/>
                <a:gd name="T7" fmla="*/ 7 h 45"/>
                <a:gd name="T8" fmla="*/ 33 w 52"/>
                <a:gd name="T9" fmla="*/ 7 h 45"/>
                <a:gd name="T10" fmla="*/ 30 w 52"/>
                <a:gd name="T11" fmla="*/ 0 h 45"/>
                <a:gd name="T12" fmla="*/ 25 w 52"/>
                <a:gd name="T13" fmla="*/ 1 h 45"/>
                <a:gd name="T14" fmla="*/ 17 w 52"/>
                <a:gd name="T15" fmla="*/ 14 h 45"/>
                <a:gd name="T16" fmla="*/ 18 w 52"/>
                <a:gd name="T17" fmla="*/ 16 h 45"/>
                <a:gd name="T18" fmla="*/ 18 w 52"/>
                <a:gd name="T19" fmla="*/ 16 h 45"/>
                <a:gd name="T20" fmla="*/ 10 w 52"/>
                <a:gd name="T21" fmla="*/ 30 h 45"/>
                <a:gd name="T22" fmla="*/ 7 w 52"/>
                <a:gd name="T23" fmla="*/ 32 h 45"/>
                <a:gd name="T24" fmla="*/ 0 w 52"/>
                <a:gd name="T25" fmla="*/ 44 h 45"/>
                <a:gd name="T26" fmla="*/ 0 w 52"/>
                <a:gd name="T27" fmla="*/ 45 h 45"/>
                <a:gd name="T28" fmla="*/ 52 w 52"/>
                <a:gd name="T29" fmla="*/ 14 h 45"/>
                <a:gd name="T30" fmla="*/ 52 w 52"/>
                <a:gd name="T31" fmla="*/ 13 h 45"/>
                <a:gd name="T32" fmla="*/ 44 w 52"/>
                <a:gd name="T33" fmla="*/ 10 h 45"/>
                <a:gd name="T34" fmla="*/ 26 w 52"/>
                <a:gd name="T35" fmla="*/ 14 h 45"/>
                <a:gd name="T36" fmla="*/ 21 w 52"/>
                <a:gd name="T37" fmla="*/ 12 h 45"/>
                <a:gd name="T38" fmla="*/ 26 w 52"/>
                <a:gd name="T39" fmla="*/ 5 h 45"/>
                <a:gd name="T40" fmla="*/ 30 w 52"/>
                <a:gd name="T41" fmla="*/ 7 h 45"/>
                <a:gd name="T42" fmla="*/ 26 w 52"/>
                <a:gd name="T4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2" h="45">
                  <a:moveTo>
                    <a:pt x="44" y="10"/>
                  </a:moveTo>
                  <a:cubicBezTo>
                    <a:pt x="41" y="12"/>
                    <a:pt x="41" y="12"/>
                    <a:pt x="41" y="12"/>
                  </a:cubicBezTo>
                  <a:cubicBezTo>
                    <a:pt x="36" y="15"/>
                    <a:pt x="32" y="12"/>
                    <a:pt x="33" y="7"/>
                  </a:cubicBezTo>
                  <a:cubicBezTo>
                    <a:pt x="33" y="7"/>
                    <a:pt x="33" y="7"/>
                    <a:pt x="33" y="7"/>
                  </a:cubicBezTo>
                  <a:cubicBezTo>
                    <a:pt x="33" y="7"/>
                    <a:pt x="33" y="7"/>
                    <a:pt x="33" y="7"/>
                  </a:cubicBezTo>
                  <a:cubicBezTo>
                    <a:pt x="34" y="4"/>
                    <a:pt x="34" y="1"/>
                    <a:pt x="30" y="0"/>
                  </a:cubicBezTo>
                  <a:cubicBezTo>
                    <a:pt x="28" y="0"/>
                    <a:pt x="27" y="0"/>
                    <a:pt x="25" y="1"/>
                  </a:cubicBezTo>
                  <a:cubicBezTo>
                    <a:pt x="21" y="4"/>
                    <a:pt x="17" y="10"/>
                    <a:pt x="17" y="14"/>
                  </a:cubicBezTo>
                  <a:cubicBezTo>
                    <a:pt x="17" y="15"/>
                    <a:pt x="18" y="16"/>
                    <a:pt x="18" y="16"/>
                  </a:cubicBezTo>
                  <a:cubicBezTo>
                    <a:pt x="18" y="16"/>
                    <a:pt x="18" y="16"/>
                    <a:pt x="18" y="16"/>
                  </a:cubicBezTo>
                  <a:cubicBezTo>
                    <a:pt x="19" y="20"/>
                    <a:pt x="15" y="27"/>
                    <a:pt x="10" y="30"/>
                  </a:cubicBezTo>
                  <a:cubicBezTo>
                    <a:pt x="7" y="32"/>
                    <a:pt x="7" y="32"/>
                    <a:pt x="7" y="32"/>
                  </a:cubicBezTo>
                  <a:cubicBezTo>
                    <a:pt x="3" y="35"/>
                    <a:pt x="0" y="40"/>
                    <a:pt x="0" y="44"/>
                  </a:cubicBezTo>
                  <a:cubicBezTo>
                    <a:pt x="0" y="45"/>
                    <a:pt x="0" y="45"/>
                    <a:pt x="0" y="45"/>
                  </a:cubicBezTo>
                  <a:cubicBezTo>
                    <a:pt x="52" y="14"/>
                    <a:pt x="52" y="14"/>
                    <a:pt x="52" y="14"/>
                  </a:cubicBezTo>
                  <a:cubicBezTo>
                    <a:pt x="52" y="13"/>
                    <a:pt x="52" y="13"/>
                    <a:pt x="52" y="13"/>
                  </a:cubicBezTo>
                  <a:cubicBezTo>
                    <a:pt x="52" y="9"/>
                    <a:pt x="48" y="8"/>
                    <a:pt x="44" y="10"/>
                  </a:cubicBezTo>
                  <a:close/>
                  <a:moveTo>
                    <a:pt x="26" y="14"/>
                  </a:moveTo>
                  <a:cubicBezTo>
                    <a:pt x="23" y="15"/>
                    <a:pt x="21" y="14"/>
                    <a:pt x="21" y="12"/>
                  </a:cubicBezTo>
                  <a:cubicBezTo>
                    <a:pt x="21" y="10"/>
                    <a:pt x="23" y="7"/>
                    <a:pt x="26" y="5"/>
                  </a:cubicBezTo>
                  <a:cubicBezTo>
                    <a:pt x="28" y="4"/>
                    <a:pt x="30" y="5"/>
                    <a:pt x="30" y="7"/>
                  </a:cubicBezTo>
                  <a:cubicBezTo>
                    <a:pt x="30" y="9"/>
                    <a:pt x="28" y="12"/>
                    <a:pt x="26" y="14"/>
                  </a:cubicBezTo>
                  <a:close/>
                </a:path>
              </a:pathLst>
            </a:custGeom>
            <a:solidFill>
              <a:srgbClr val="EAEAE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28" name="ïšľídè"/>
            <p:cNvSpPr/>
            <p:nvPr/>
          </p:nvSpPr>
          <p:spPr bwMode="auto">
            <a:xfrm>
              <a:off x="7204076" y="1558926"/>
              <a:ext cx="139700" cy="109538"/>
            </a:xfrm>
            <a:custGeom>
              <a:avLst/>
              <a:gdLst>
                <a:gd name="T0" fmla="*/ 45 w 45"/>
                <a:gd name="T1" fmla="*/ 1 h 36"/>
                <a:gd name="T2" fmla="*/ 45 w 45"/>
                <a:gd name="T3" fmla="*/ 7 h 36"/>
                <a:gd name="T4" fmla="*/ 44 w 45"/>
                <a:gd name="T5" fmla="*/ 9 h 36"/>
                <a:gd name="T6" fmla="*/ 2 w 45"/>
                <a:gd name="T7" fmla="*/ 35 h 36"/>
                <a:gd name="T8" fmla="*/ 0 w 45"/>
                <a:gd name="T9" fmla="*/ 35 h 36"/>
                <a:gd name="T10" fmla="*/ 0 w 45"/>
                <a:gd name="T11" fmla="*/ 29 h 36"/>
                <a:gd name="T12" fmla="*/ 2 w 45"/>
                <a:gd name="T13" fmla="*/ 26 h 36"/>
                <a:gd name="T14" fmla="*/ 43 w 45"/>
                <a:gd name="T15" fmla="*/ 0 h 36"/>
                <a:gd name="T16" fmla="*/ 45 w 45"/>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36">
                  <a:moveTo>
                    <a:pt x="45" y="1"/>
                  </a:moveTo>
                  <a:cubicBezTo>
                    <a:pt x="45" y="7"/>
                    <a:pt x="45" y="7"/>
                    <a:pt x="45" y="7"/>
                  </a:cubicBezTo>
                  <a:cubicBezTo>
                    <a:pt x="45" y="8"/>
                    <a:pt x="45" y="9"/>
                    <a:pt x="44" y="9"/>
                  </a:cubicBezTo>
                  <a:cubicBezTo>
                    <a:pt x="2" y="35"/>
                    <a:pt x="2" y="35"/>
                    <a:pt x="2" y="35"/>
                  </a:cubicBezTo>
                  <a:cubicBezTo>
                    <a:pt x="1" y="36"/>
                    <a:pt x="0" y="35"/>
                    <a:pt x="0" y="35"/>
                  </a:cubicBezTo>
                  <a:cubicBezTo>
                    <a:pt x="0" y="29"/>
                    <a:pt x="0" y="29"/>
                    <a:pt x="0" y="29"/>
                  </a:cubicBezTo>
                  <a:cubicBezTo>
                    <a:pt x="0" y="28"/>
                    <a:pt x="1" y="27"/>
                    <a:pt x="2" y="26"/>
                  </a:cubicBezTo>
                  <a:cubicBezTo>
                    <a:pt x="43" y="0"/>
                    <a:pt x="43" y="0"/>
                    <a:pt x="43" y="0"/>
                  </a:cubicBezTo>
                  <a:cubicBezTo>
                    <a:pt x="44" y="0"/>
                    <a:pt x="45" y="0"/>
                    <a:pt x="45" y="1"/>
                  </a:cubicBezTo>
                  <a:close/>
                </a:path>
              </a:pathLst>
            </a:custGeom>
            <a:solidFill>
              <a:srgbClr val="0FB1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29" name="ïṩļïďè"/>
            <p:cNvSpPr/>
            <p:nvPr/>
          </p:nvSpPr>
          <p:spPr bwMode="auto">
            <a:xfrm>
              <a:off x="4243388" y="2898776"/>
              <a:ext cx="160338" cy="138113"/>
            </a:xfrm>
            <a:custGeom>
              <a:avLst/>
              <a:gdLst>
                <a:gd name="T0" fmla="*/ 45 w 52"/>
                <a:gd name="T1" fmla="*/ 10 h 45"/>
                <a:gd name="T2" fmla="*/ 42 w 52"/>
                <a:gd name="T3" fmla="*/ 12 h 45"/>
                <a:gd name="T4" fmla="*/ 34 w 52"/>
                <a:gd name="T5" fmla="*/ 7 h 45"/>
                <a:gd name="T6" fmla="*/ 34 w 52"/>
                <a:gd name="T7" fmla="*/ 7 h 45"/>
                <a:gd name="T8" fmla="*/ 34 w 52"/>
                <a:gd name="T9" fmla="*/ 7 h 45"/>
                <a:gd name="T10" fmla="*/ 30 w 52"/>
                <a:gd name="T11" fmla="*/ 0 h 45"/>
                <a:gd name="T12" fmla="*/ 26 w 52"/>
                <a:gd name="T13" fmla="*/ 2 h 45"/>
                <a:gd name="T14" fmla="*/ 18 w 52"/>
                <a:gd name="T15" fmla="*/ 14 h 45"/>
                <a:gd name="T16" fmla="*/ 19 w 52"/>
                <a:gd name="T17" fmla="*/ 16 h 45"/>
                <a:gd name="T18" fmla="*/ 19 w 52"/>
                <a:gd name="T19" fmla="*/ 16 h 45"/>
                <a:gd name="T20" fmla="*/ 11 w 52"/>
                <a:gd name="T21" fmla="*/ 31 h 45"/>
                <a:gd name="T22" fmla="*/ 8 w 52"/>
                <a:gd name="T23" fmla="*/ 33 h 45"/>
                <a:gd name="T24" fmla="*/ 0 w 52"/>
                <a:gd name="T25" fmla="*/ 44 h 45"/>
                <a:gd name="T26" fmla="*/ 0 w 52"/>
                <a:gd name="T27" fmla="*/ 45 h 45"/>
                <a:gd name="T28" fmla="*/ 52 w 52"/>
                <a:gd name="T29" fmla="*/ 14 h 45"/>
                <a:gd name="T30" fmla="*/ 52 w 52"/>
                <a:gd name="T31" fmla="*/ 13 h 45"/>
                <a:gd name="T32" fmla="*/ 45 w 52"/>
                <a:gd name="T33" fmla="*/ 10 h 45"/>
                <a:gd name="T34" fmla="*/ 26 w 52"/>
                <a:gd name="T35" fmla="*/ 14 h 45"/>
                <a:gd name="T36" fmla="*/ 22 w 52"/>
                <a:gd name="T37" fmla="*/ 12 h 45"/>
                <a:gd name="T38" fmla="*/ 26 w 52"/>
                <a:gd name="T39" fmla="*/ 5 h 45"/>
                <a:gd name="T40" fmla="*/ 31 w 52"/>
                <a:gd name="T41" fmla="*/ 7 h 45"/>
                <a:gd name="T42" fmla="*/ 26 w 52"/>
                <a:gd name="T4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2" h="45">
                  <a:moveTo>
                    <a:pt x="45" y="10"/>
                  </a:moveTo>
                  <a:cubicBezTo>
                    <a:pt x="42" y="12"/>
                    <a:pt x="42" y="12"/>
                    <a:pt x="42" y="12"/>
                  </a:cubicBezTo>
                  <a:cubicBezTo>
                    <a:pt x="37" y="15"/>
                    <a:pt x="33" y="13"/>
                    <a:pt x="34" y="7"/>
                  </a:cubicBezTo>
                  <a:cubicBezTo>
                    <a:pt x="34" y="7"/>
                    <a:pt x="34" y="7"/>
                    <a:pt x="34" y="7"/>
                  </a:cubicBezTo>
                  <a:cubicBezTo>
                    <a:pt x="34" y="7"/>
                    <a:pt x="34" y="7"/>
                    <a:pt x="34" y="7"/>
                  </a:cubicBezTo>
                  <a:cubicBezTo>
                    <a:pt x="35" y="4"/>
                    <a:pt x="35" y="1"/>
                    <a:pt x="30" y="0"/>
                  </a:cubicBezTo>
                  <a:cubicBezTo>
                    <a:pt x="29" y="0"/>
                    <a:pt x="28" y="1"/>
                    <a:pt x="26" y="2"/>
                  </a:cubicBezTo>
                  <a:cubicBezTo>
                    <a:pt x="22" y="4"/>
                    <a:pt x="18" y="10"/>
                    <a:pt x="18" y="14"/>
                  </a:cubicBezTo>
                  <a:cubicBezTo>
                    <a:pt x="18" y="15"/>
                    <a:pt x="18" y="16"/>
                    <a:pt x="19" y="16"/>
                  </a:cubicBezTo>
                  <a:cubicBezTo>
                    <a:pt x="19" y="16"/>
                    <a:pt x="19" y="16"/>
                    <a:pt x="19" y="16"/>
                  </a:cubicBezTo>
                  <a:cubicBezTo>
                    <a:pt x="20" y="20"/>
                    <a:pt x="16" y="27"/>
                    <a:pt x="11" y="31"/>
                  </a:cubicBezTo>
                  <a:cubicBezTo>
                    <a:pt x="8" y="33"/>
                    <a:pt x="8" y="33"/>
                    <a:pt x="8" y="33"/>
                  </a:cubicBezTo>
                  <a:cubicBezTo>
                    <a:pt x="4" y="35"/>
                    <a:pt x="0" y="40"/>
                    <a:pt x="0" y="44"/>
                  </a:cubicBezTo>
                  <a:cubicBezTo>
                    <a:pt x="0" y="45"/>
                    <a:pt x="0" y="45"/>
                    <a:pt x="0" y="45"/>
                  </a:cubicBezTo>
                  <a:cubicBezTo>
                    <a:pt x="52" y="14"/>
                    <a:pt x="52" y="14"/>
                    <a:pt x="52" y="14"/>
                  </a:cubicBezTo>
                  <a:cubicBezTo>
                    <a:pt x="52" y="13"/>
                    <a:pt x="52" y="13"/>
                    <a:pt x="52" y="13"/>
                  </a:cubicBezTo>
                  <a:cubicBezTo>
                    <a:pt x="52" y="9"/>
                    <a:pt x="49" y="8"/>
                    <a:pt x="45" y="10"/>
                  </a:cubicBezTo>
                  <a:close/>
                  <a:moveTo>
                    <a:pt x="26" y="14"/>
                  </a:moveTo>
                  <a:cubicBezTo>
                    <a:pt x="24" y="15"/>
                    <a:pt x="22" y="14"/>
                    <a:pt x="22" y="12"/>
                  </a:cubicBezTo>
                  <a:cubicBezTo>
                    <a:pt x="22" y="10"/>
                    <a:pt x="24" y="7"/>
                    <a:pt x="26" y="5"/>
                  </a:cubicBezTo>
                  <a:cubicBezTo>
                    <a:pt x="29" y="4"/>
                    <a:pt x="31" y="5"/>
                    <a:pt x="31" y="7"/>
                  </a:cubicBezTo>
                  <a:cubicBezTo>
                    <a:pt x="31" y="9"/>
                    <a:pt x="29" y="12"/>
                    <a:pt x="26" y="14"/>
                  </a:cubicBezTo>
                  <a:close/>
                </a:path>
              </a:pathLst>
            </a:custGeom>
            <a:solidFill>
              <a:srgbClr val="BCBCBC">
                <a:alpha val="97000"/>
              </a:srgbClr>
            </a:solidFill>
            <a:ln>
              <a:noFill/>
            </a:ln>
          </p:spPr>
          <p:txBody>
            <a:bodyPr wrap="square" lIns="91440" tIns="45720" rIns="91440" bIns="45720" anchor="ctr">
              <a:normAutofit fontScale="25000" lnSpcReduction="20000"/>
            </a:bodyPr>
            <a:lstStyle/>
            <a:p>
              <a:pPr algn="ctr"/>
              <a:endParaRPr/>
            </a:p>
          </p:txBody>
        </p:sp>
        <p:sp>
          <p:nvSpPr>
            <p:cNvPr id="1130" name="iŝlîďé"/>
            <p:cNvSpPr/>
            <p:nvPr/>
          </p:nvSpPr>
          <p:spPr bwMode="auto">
            <a:xfrm>
              <a:off x="4129088" y="2881313"/>
              <a:ext cx="390525" cy="282575"/>
            </a:xfrm>
            <a:custGeom>
              <a:avLst/>
              <a:gdLst>
                <a:gd name="T0" fmla="*/ 127 w 127"/>
                <a:gd name="T1" fmla="*/ 16 h 92"/>
                <a:gd name="T2" fmla="*/ 0 w 127"/>
                <a:gd name="T3" fmla="*/ 92 h 92"/>
                <a:gd name="T4" fmla="*/ 0 w 127"/>
                <a:gd name="T5" fmla="*/ 88 h 92"/>
                <a:gd name="T6" fmla="*/ 18 w 127"/>
                <a:gd name="T7" fmla="*/ 60 h 92"/>
                <a:gd name="T8" fmla="*/ 109 w 127"/>
                <a:gd name="T9" fmla="*/ 5 h 92"/>
                <a:gd name="T10" fmla="*/ 127 w 127"/>
                <a:gd name="T11" fmla="*/ 12 h 92"/>
                <a:gd name="T12" fmla="*/ 127 w 127"/>
                <a:gd name="T13" fmla="*/ 16 h 92"/>
              </a:gdLst>
              <a:ahLst/>
              <a:cxnLst>
                <a:cxn ang="0">
                  <a:pos x="T0" y="T1"/>
                </a:cxn>
                <a:cxn ang="0">
                  <a:pos x="T2" y="T3"/>
                </a:cxn>
                <a:cxn ang="0">
                  <a:pos x="T4" y="T5"/>
                </a:cxn>
                <a:cxn ang="0">
                  <a:pos x="T6" y="T7"/>
                </a:cxn>
                <a:cxn ang="0">
                  <a:pos x="T8" y="T9"/>
                </a:cxn>
                <a:cxn ang="0">
                  <a:pos x="T10" y="T11"/>
                </a:cxn>
                <a:cxn ang="0">
                  <a:pos x="T12" y="T13"/>
                </a:cxn>
              </a:cxnLst>
              <a:rect l="0" t="0" r="r" b="b"/>
              <a:pathLst>
                <a:path w="127" h="92">
                  <a:moveTo>
                    <a:pt x="127" y="16"/>
                  </a:moveTo>
                  <a:cubicBezTo>
                    <a:pt x="0" y="92"/>
                    <a:pt x="0" y="92"/>
                    <a:pt x="0" y="92"/>
                  </a:cubicBezTo>
                  <a:cubicBezTo>
                    <a:pt x="0" y="88"/>
                    <a:pt x="0" y="88"/>
                    <a:pt x="0" y="88"/>
                  </a:cubicBezTo>
                  <a:cubicBezTo>
                    <a:pt x="0" y="79"/>
                    <a:pt x="8" y="66"/>
                    <a:pt x="18" y="60"/>
                  </a:cubicBezTo>
                  <a:cubicBezTo>
                    <a:pt x="109" y="5"/>
                    <a:pt x="109" y="5"/>
                    <a:pt x="109" y="5"/>
                  </a:cubicBezTo>
                  <a:cubicBezTo>
                    <a:pt x="119" y="0"/>
                    <a:pt x="127" y="3"/>
                    <a:pt x="127" y="12"/>
                  </a:cubicBezTo>
                  <a:lnTo>
                    <a:pt x="127" y="16"/>
                  </a:lnTo>
                  <a:close/>
                </a:path>
              </a:pathLst>
            </a:custGeom>
            <a:solidFill>
              <a:srgbClr val="D3D3D3">
                <a:alpha val="97000"/>
              </a:srgbClr>
            </a:solidFill>
            <a:ln>
              <a:noFill/>
            </a:ln>
          </p:spPr>
          <p:txBody>
            <a:bodyPr wrap="square" lIns="91440" tIns="45720" rIns="91440" bIns="45720" anchor="ctr">
              <a:normAutofit fontScale="70000" lnSpcReduction="20000"/>
            </a:bodyPr>
            <a:lstStyle/>
            <a:p>
              <a:pPr algn="ctr"/>
              <a:endParaRPr/>
            </a:p>
          </p:txBody>
        </p:sp>
        <p:sp>
          <p:nvSpPr>
            <p:cNvPr id="1131" name="îṥḻidê"/>
            <p:cNvSpPr/>
            <p:nvPr/>
          </p:nvSpPr>
          <p:spPr bwMode="auto">
            <a:xfrm>
              <a:off x="3836988" y="2776538"/>
              <a:ext cx="944563" cy="2041525"/>
            </a:xfrm>
            <a:custGeom>
              <a:avLst/>
              <a:gdLst>
                <a:gd name="T0" fmla="*/ 307 w 307"/>
                <a:gd name="T1" fmla="*/ 4 h 665"/>
                <a:gd name="T2" fmla="*/ 300 w 307"/>
                <a:gd name="T3" fmla="*/ 1 h 665"/>
                <a:gd name="T4" fmla="*/ 300 w 307"/>
                <a:gd name="T5" fmla="*/ 1 h 665"/>
                <a:gd name="T6" fmla="*/ 293 w 307"/>
                <a:gd name="T7" fmla="*/ 1 h 665"/>
                <a:gd name="T8" fmla="*/ 10 w 307"/>
                <a:gd name="T9" fmla="*/ 176 h 665"/>
                <a:gd name="T10" fmla="*/ 0 w 307"/>
                <a:gd name="T11" fmla="*/ 192 h 665"/>
                <a:gd name="T12" fmla="*/ 0 w 307"/>
                <a:gd name="T13" fmla="*/ 655 h 665"/>
                <a:gd name="T14" fmla="*/ 4 w 307"/>
                <a:gd name="T15" fmla="*/ 662 h 665"/>
                <a:gd name="T16" fmla="*/ 6 w 307"/>
                <a:gd name="T17" fmla="*/ 662 h 665"/>
                <a:gd name="T18" fmla="*/ 12 w 307"/>
                <a:gd name="T19" fmla="*/ 665 h 665"/>
                <a:gd name="T20" fmla="*/ 15 w 307"/>
                <a:gd name="T21" fmla="*/ 660 h 665"/>
                <a:gd name="T22" fmla="*/ 296 w 307"/>
                <a:gd name="T23" fmla="*/ 487 h 665"/>
                <a:gd name="T24" fmla="*/ 304 w 307"/>
                <a:gd name="T25" fmla="*/ 474 h 665"/>
                <a:gd name="T26" fmla="*/ 304 w 307"/>
                <a:gd name="T27" fmla="*/ 7 h 665"/>
                <a:gd name="T28" fmla="*/ 303 w 307"/>
                <a:gd name="T29" fmla="*/ 5 h 665"/>
                <a:gd name="T30" fmla="*/ 306 w 307"/>
                <a:gd name="T31" fmla="*/ 5 h 665"/>
                <a:gd name="T32" fmla="*/ 307 w 307"/>
                <a:gd name="T33" fmla="*/ 4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7" h="665">
                  <a:moveTo>
                    <a:pt x="307" y="4"/>
                  </a:moveTo>
                  <a:cubicBezTo>
                    <a:pt x="300" y="1"/>
                    <a:pt x="300" y="1"/>
                    <a:pt x="300" y="1"/>
                  </a:cubicBezTo>
                  <a:cubicBezTo>
                    <a:pt x="300" y="1"/>
                    <a:pt x="300" y="1"/>
                    <a:pt x="300" y="1"/>
                  </a:cubicBezTo>
                  <a:cubicBezTo>
                    <a:pt x="298" y="0"/>
                    <a:pt x="295" y="0"/>
                    <a:pt x="293" y="1"/>
                  </a:cubicBezTo>
                  <a:cubicBezTo>
                    <a:pt x="10" y="176"/>
                    <a:pt x="10" y="176"/>
                    <a:pt x="10" y="176"/>
                  </a:cubicBezTo>
                  <a:cubicBezTo>
                    <a:pt x="4" y="179"/>
                    <a:pt x="0" y="185"/>
                    <a:pt x="0" y="192"/>
                  </a:cubicBezTo>
                  <a:cubicBezTo>
                    <a:pt x="0" y="655"/>
                    <a:pt x="0" y="655"/>
                    <a:pt x="0" y="655"/>
                  </a:cubicBezTo>
                  <a:cubicBezTo>
                    <a:pt x="0" y="658"/>
                    <a:pt x="2" y="660"/>
                    <a:pt x="4" y="662"/>
                  </a:cubicBezTo>
                  <a:cubicBezTo>
                    <a:pt x="5" y="662"/>
                    <a:pt x="6" y="662"/>
                    <a:pt x="6" y="662"/>
                  </a:cubicBezTo>
                  <a:cubicBezTo>
                    <a:pt x="12" y="665"/>
                    <a:pt x="12" y="665"/>
                    <a:pt x="12" y="665"/>
                  </a:cubicBezTo>
                  <a:cubicBezTo>
                    <a:pt x="15" y="660"/>
                    <a:pt x="15" y="660"/>
                    <a:pt x="15" y="660"/>
                  </a:cubicBezTo>
                  <a:cubicBezTo>
                    <a:pt x="296" y="487"/>
                    <a:pt x="296" y="487"/>
                    <a:pt x="296" y="487"/>
                  </a:cubicBezTo>
                  <a:cubicBezTo>
                    <a:pt x="301" y="484"/>
                    <a:pt x="304" y="479"/>
                    <a:pt x="304" y="474"/>
                  </a:cubicBezTo>
                  <a:cubicBezTo>
                    <a:pt x="304" y="7"/>
                    <a:pt x="304" y="7"/>
                    <a:pt x="304" y="7"/>
                  </a:cubicBezTo>
                  <a:cubicBezTo>
                    <a:pt x="304" y="6"/>
                    <a:pt x="304" y="5"/>
                    <a:pt x="303" y="5"/>
                  </a:cubicBezTo>
                  <a:cubicBezTo>
                    <a:pt x="306" y="5"/>
                    <a:pt x="306" y="5"/>
                    <a:pt x="306" y="5"/>
                  </a:cubicBezTo>
                  <a:lnTo>
                    <a:pt x="307" y="4"/>
                  </a:lnTo>
                  <a:close/>
                </a:path>
              </a:pathLst>
            </a:custGeom>
            <a:solidFill>
              <a:srgbClr val="0B4656">
                <a:alpha val="60000"/>
              </a:srgbClr>
            </a:solidFill>
            <a:ln>
              <a:noFill/>
            </a:ln>
          </p:spPr>
          <p:txBody>
            <a:bodyPr wrap="square" lIns="91440" tIns="45720" rIns="91440" bIns="45720" anchor="ctr">
              <a:normAutofit/>
            </a:bodyPr>
            <a:lstStyle/>
            <a:p>
              <a:pPr algn="ctr"/>
              <a:endParaRPr/>
            </a:p>
          </p:txBody>
        </p:sp>
        <p:sp>
          <p:nvSpPr>
            <p:cNvPr id="1132" name="ïsḻïḓê"/>
            <p:cNvSpPr/>
            <p:nvPr/>
          </p:nvSpPr>
          <p:spPr bwMode="auto">
            <a:xfrm>
              <a:off x="3862388" y="2779713"/>
              <a:ext cx="931863" cy="2047875"/>
            </a:xfrm>
            <a:custGeom>
              <a:avLst/>
              <a:gdLst>
                <a:gd name="T0" fmla="*/ 303 w 303"/>
                <a:gd name="T1" fmla="*/ 9 h 667"/>
                <a:gd name="T2" fmla="*/ 303 w 303"/>
                <a:gd name="T3" fmla="*/ 476 h 667"/>
                <a:gd name="T4" fmla="*/ 296 w 303"/>
                <a:gd name="T5" fmla="*/ 489 h 667"/>
                <a:gd name="T6" fmla="*/ 12 w 303"/>
                <a:gd name="T7" fmla="*/ 663 h 667"/>
                <a:gd name="T8" fmla="*/ 0 w 303"/>
                <a:gd name="T9" fmla="*/ 657 h 667"/>
                <a:gd name="T10" fmla="*/ 0 w 303"/>
                <a:gd name="T11" fmla="*/ 194 h 667"/>
                <a:gd name="T12" fmla="*/ 9 w 303"/>
                <a:gd name="T13" fmla="*/ 178 h 667"/>
                <a:gd name="T14" fmla="*/ 293 w 303"/>
                <a:gd name="T15" fmla="*/ 3 h 667"/>
                <a:gd name="T16" fmla="*/ 303 w 303"/>
                <a:gd name="T17" fmla="*/ 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667">
                  <a:moveTo>
                    <a:pt x="303" y="9"/>
                  </a:moveTo>
                  <a:cubicBezTo>
                    <a:pt x="303" y="476"/>
                    <a:pt x="303" y="476"/>
                    <a:pt x="303" y="476"/>
                  </a:cubicBezTo>
                  <a:cubicBezTo>
                    <a:pt x="303" y="481"/>
                    <a:pt x="300" y="486"/>
                    <a:pt x="296" y="489"/>
                  </a:cubicBezTo>
                  <a:cubicBezTo>
                    <a:pt x="12" y="663"/>
                    <a:pt x="12" y="663"/>
                    <a:pt x="12" y="663"/>
                  </a:cubicBezTo>
                  <a:cubicBezTo>
                    <a:pt x="7" y="667"/>
                    <a:pt x="0" y="663"/>
                    <a:pt x="0" y="657"/>
                  </a:cubicBezTo>
                  <a:cubicBezTo>
                    <a:pt x="0" y="194"/>
                    <a:pt x="0" y="194"/>
                    <a:pt x="0" y="194"/>
                  </a:cubicBezTo>
                  <a:cubicBezTo>
                    <a:pt x="0" y="187"/>
                    <a:pt x="3" y="181"/>
                    <a:pt x="9" y="178"/>
                  </a:cubicBezTo>
                  <a:cubicBezTo>
                    <a:pt x="293" y="3"/>
                    <a:pt x="293" y="3"/>
                    <a:pt x="293" y="3"/>
                  </a:cubicBezTo>
                  <a:cubicBezTo>
                    <a:pt x="297" y="0"/>
                    <a:pt x="303" y="4"/>
                    <a:pt x="303" y="9"/>
                  </a:cubicBezTo>
                  <a:close/>
                </a:path>
              </a:pathLst>
            </a:custGeom>
            <a:solidFill>
              <a:srgbClr val="063444">
                <a:alpha val="60000"/>
              </a:srgbClr>
            </a:solidFill>
            <a:ln>
              <a:noFill/>
            </a:ln>
          </p:spPr>
          <p:txBody>
            <a:bodyPr wrap="square" lIns="91440" tIns="45720" rIns="91440" bIns="45720" anchor="ctr">
              <a:normAutofit/>
            </a:bodyPr>
            <a:lstStyle/>
            <a:p>
              <a:pPr algn="ctr"/>
              <a:endParaRPr/>
            </a:p>
          </p:txBody>
        </p:sp>
        <p:sp>
          <p:nvSpPr>
            <p:cNvPr id="1133" name="îşḷiḍé"/>
            <p:cNvSpPr/>
            <p:nvPr/>
          </p:nvSpPr>
          <p:spPr bwMode="auto">
            <a:xfrm>
              <a:off x="3892551" y="2832101"/>
              <a:ext cx="869950" cy="1939925"/>
            </a:xfrm>
            <a:custGeom>
              <a:avLst/>
              <a:gdLst>
                <a:gd name="T0" fmla="*/ 283 w 283"/>
                <a:gd name="T1" fmla="*/ 4 h 632"/>
                <a:gd name="T2" fmla="*/ 283 w 283"/>
                <a:gd name="T3" fmla="*/ 456 h 632"/>
                <a:gd name="T4" fmla="*/ 280 w 283"/>
                <a:gd name="T5" fmla="*/ 461 h 632"/>
                <a:gd name="T6" fmla="*/ 4 w 283"/>
                <a:gd name="T7" fmla="*/ 631 h 632"/>
                <a:gd name="T8" fmla="*/ 0 w 283"/>
                <a:gd name="T9" fmla="*/ 628 h 632"/>
                <a:gd name="T10" fmla="*/ 0 w 283"/>
                <a:gd name="T11" fmla="*/ 177 h 632"/>
                <a:gd name="T12" fmla="*/ 4 w 283"/>
                <a:gd name="T13" fmla="*/ 169 h 632"/>
                <a:gd name="T14" fmla="*/ 278 w 283"/>
                <a:gd name="T15" fmla="*/ 1 h 632"/>
                <a:gd name="T16" fmla="*/ 283 w 283"/>
                <a:gd name="T17" fmla="*/ 4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632">
                  <a:moveTo>
                    <a:pt x="283" y="4"/>
                  </a:moveTo>
                  <a:cubicBezTo>
                    <a:pt x="283" y="456"/>
                    <a:pt x="283" y="456"/>
                    <a:pt x="283" y="456"/>
                  </a:cubicBezTo>
                  <a:cubicBezTo>
                    <a:pt x="283" y="458"/>
                    <a:pt x="282" y="460"/>
                    <a:pt x="280" y="461"/>
                  </a:cubicBezTo>
                  <a:cubicBezTo>
                    <a:pt x="4" y="631"/>
                    <a:pt x="4" y="631"/>
                    <a:pt x="4" y="631"/>
                  </a:cubicBezTo>
                  <a:cubicBezTo>
                    <a:pt x="2" y="632"/>
                    <a:pt x="0" y="630"/>
                    <a:pt x="0" y="628"/>
                  </a:cubicBezTo>
                  <a:cubicBezTo>
                    <a:pt x="0" y="177"/>
                    <a:pt x="0" y="177"/>
                    <a:pt x="0" y="177"/>
                  </a:cubicBezTo>
                  <a:cubicBezTo>
                    <a:pt x="0" y="174"/>
                    <a:pt x="2" y="171"/>
                    <a:pt x="4" y="169"/>
                  </a:cubicBezTo>
                  <a:cubicBezTo>
                    <a:pt x="278" y="1"/>
                    <a:pt x="278" y="1"/>
                    <a:pt x="278" y="1"/>
                  </a:cubicBezTo>
                  <a:cubicBezTo>
                    <a:pt x="280" y="0"/>
                    <a:pt x="283" y="1"/>
                    <a:pt x="283" y="4"/>
                  </a:cubicBezTo>
                  <a:close/>
                </a:path>
              </a:pathLst>
            </a:custGeom>
            <a:solidFill>
              <a:srgbClr val="4DE4E8">
                <a:alpha val="97000"/>
              </a:srgbClr>
            </a:solidFill>
            <a:ln>
              <a:noFill/>
            </a:ln>
          </p:spPr>
          <p:txBody>
            <a:bodyPr wrap="square" lIns="91440" tIns="45720" rIns="91440" bIns="45720" anchor="ctr">
              <a:normAutofit/>
            </a:bodyPr>
            <a:lstStyle/>
            <a:p>
              <a:pPr algn="ctr"/>
              <a:endParaRPr/>
            </a:p>
          </p:txBody>
        </p:sp>
        <p:sp>
          <p:nvSpPr>
            <p:cNvPr id="1134" name="ïŝľíḋè"/>
            <p:cNvSpPr/>
            <p:nvPr/>
          </p:nvSpPr>
          <p:spPr bwMode="auto">
            <a:xfrm>
              <a:off x="3957638" y="3206751"/>
              <a:ext cx="322263" cy="720725"/>
            </a:xfrm>
            <a:custGeom>
              <a:avLst/>
              <a:gdLst>
                <a:gd name="T0" fmla="*/ 105 w 105"/>
                <a:gd name="T1" fmla="*/ 1 h 235"/>
                <a:gd name="T2" fmla="*/ 105 w 105"/>
                <a:gd name="T3" fmla="*/ 170 h 235"/>
                <a:gd name="T4" fmla="*/ 104 w 105"/>
                <a:gd name="T5" fmla="*/ 172 h 235"/>
                <a:gd name="T6" fmla="*/ 1 w 105"/>
                <a:gd name="T7" fmla="*/ 235 h 235"/>
                <a:gd name="T8" fmla="*/ 0 w 105"/>
                <a:gd name="T9" fmla="*/ 234 h 235"/>
                <a:gd name="T10" fmla="*/ 0 w 105"/>
                <a:gd name="T11" fmla="*/ 66 h 235"/>
                <a:gd name="T12" fmla="*/ 1 w 105"/>
                <a:gd name="T13" fmla="*/ 63 h 235"/>
                <a:gd name="T14" fmla="*/ 104 w 105"/>
                <a:gd name="T15" fmla="*/ 0 h 235"/>
                <a:gd name="T16" fmla="*/ 105 w 105"/>
                <a:gd name="T17" fmla="*/ 1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235">
                  <a:moveTo>
                    <a:pt x="105" y="1"/>
                  </a:moveTo>
                  <a:cubicBezTo>
                    <a:pt x="105" y="170"/>
                    <a:pt x="105" y="170"/>
                    <a:pt x="105" y="170"/>
                  </a:cubicBezTo>
                  <a:cubicBezTo>
                    <a:pt x="105" y="171"/>
                    <a:pt x="105" y="171"/>
                    <a:pt x="104" y="172"/>
                  </a:cubicBezTo>
                  <a:cubicBezTo>
                    <a:pt x="1" y="235"/>
                    <a:pt x="1" y="235"/>
                    <a:pt x="1" y="235"/>
                  </a:cubicBezTo>
                  <a:cubicBezTo>
                    <a:pt x="1" y="235"/>
                    <a:pt x="0" y="235"/>
                    <a:pt x="0" y="234"/>
                  </a:cubicBezTo>
                  <a:cubicBezTo>
                    <a:pt x="0" y="66"/>
                    <a:pt x="0" y="66"/>
                    <a:pt x="0" y="66"/>
                  </a:cubicBezTo>
                  <a:cubicBezTo>
                    <a:pt x="0" y="64"/>
                    <a:pt x="0" y="63"/>
                    <a:pt x="1" y="63"/>
                  </a:cubicBezTo>
                  <a:cubicBezTo>
                    <a:pt x="104" y="0"/>
                    <a:pt x="104" y="0"/>
                    <a:pt x="104" y="0"/>
                  </a:cubicBezTo>
                  <a:cubicBezTo>
                    <a:pt x="104" y="0"/>
                    <a:pt x="105" y="0"/>
                    <a:pt x="105" y="1"/>
                  </a:cubicBezTo>
                  <a:close/>
                </a:path>
              </a:pathLst>
            </a:custGeom>
            <a:solidFill>
              <a:srgbClr val="0FB1B5">
                <a:alpha val="97000"/>
              </a:srgbClr>
            </a:solidFill>
            <a:ln>
              <a:noFill/>
            </a:ln>
          </p:spPr>
          <p:txBody>
            <a:bodyPr wrap="square" lIns="91440" tIns="45720" rIns="91440" bIns="45720" anchor="ctr">
              <a:normAutofit/>
            </a:bodyPr>
            <a:lstStyle/>
            <a:p>
              <a:pPr algn="ctr"/>
              <a:endParaRPr/>
            </a:p>
          </p:txBody>
        </p:sp>
        <p:sp>
          <p:nvSpPr>
            <p:cNvPr id="1135" name="îsḷiḑé"/>
            <p:cNvSpPr/>
            <p:nvPr/>
          </p:nvSpPr>
          <p:spPr bwMode="auto">
            <a:xfrm>
              <a:off x="3957638" y="3819526"/>
              <a:ext cx="322263" cy="255588"/>
            </a:xfrm>
            <a:custGeom>
              <a:avLst/>
              <a:gdLst>
                <a:gd name="T0" fmla="*/ 105 w 105"/>
                <a:gd name="T1" fmla="*/ 2 h 83"/>
                <a:gd name="T2" fmla="*/ 105 w 105"/>
                <a:gd name="T3" fmla="*/ 18 h 83"/>
                <a:gd name="T4" fmla="*/ 104 w 105"/>
                <a:gd name="T5" fmla="*/ 20 h 83"/>
                <a:gd name="T6" fmla="*/ 1 w 105"/>
                <a:gd name="T7" fmla="*/ 83 h 83"/>
                <a:gd name="T8" fmla="*/ 0 w 105"/>
                <a:gd name="T9" fmla="*/ 82 h 83"/>
                <a:gd name="T10" fmla="*/ 0 w 105"/>
                <a:gd name="T11" fmla="*/ 66 h 83"/>
                <a:gd name="T12" fmla="*/ 1 w 105"/>
                <a:gd name="T13" fmla="*/ 63 h 83"/>
                <a:gd name="T14" fmla="*/ 104 w 105"/>
                <a:gd name="T15" fmla="*/ 1 h 83"/>
                <a:gd name="T16" fmla="*/ 105 w 105"/>
                <a:gd name="T17" fmla="*/ 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83">
                  <a:moveTo>
                    <a:pt x="105" y="2"/>
                  </a:moveTo>
                  <a:cubicBezTo>
                    <a:pt x="105" y="18"/>
                    <a:pt x="105" y="18"/>
                    <a:pt x="105" y="18"/>
                  </a:cubicBezTo>
                  <a:cubicBezTo>
                    <a:pt x="105" y="19"/>
                    <a:pt x="105" y="19"/>
                    <a:pt x="104" y="20"/>
                  </a:cubicBezTo>
                  <a:cubicBezTo>
                    <a:pt x="1" y="83"/>
                    <a:pt x="1" y="83"/>
                    <a:pt x="1" y="83"/>
                  </a:cubicBezTo>
                  <a:cubicBezTo>
                    <a:pt x="1" y="83"/>
                    <a:pt x="0" y="83"/>
                    <a:pt x="0" y="82"/>
                  </a:cubicBezTo>
                  <a:cubicBezTo>
                    <a:pt x="0" y="66"/>
                    <a:pt x="0" y="66"/>
                    <a:pt x="0" y="66"/>
                  </a:cubicBezTo>
                  <a:cubicBezTo>
                    <a:pt x="0" y="65"/>
                    <a:pt x="0" y="64"/>
                    <a:pt x="1" y="63"/>
                  </a:cubicBezTo>
                  <a:cubicBezTo>
                    <a:pt x="104" y="1"/>
                    <a:pt x="104" y="1"/>
                    <a:pt x="104" y="1"/>
                  </a:cubicBezTo>
                  <a:cubicBezTo>
                    <a:pt x="104" y="0"/>
                    <a:pt x="105" y="1"/>
                    <a:pt x="105" y="2"/>
                  </a:cubicBezTo>
                  <a:close/>
                </a:path>
              </a:pathLst>
            </a:custGeom>
            <a:solidFill>
              <a:srgbClr val="0FB1B5">
                <a:alpha val="97000"/>
              </a:srgbClr>
            </a:solidFill>
            <a:ln>
              <a:noFill/>
            </a:ln>
          </p:spPr>
          <p:txBody>
            <a:bodyPr wrap="square" lIns="91440" tIns="45720" rIns="91440" bIns="45720" anchor="ctr">
              <a:normAutofit fontScale="62500" lnSpcReduction="20000"/>
            </a:bodyPr>
            <a:lstStyle/>
            <a:p>
              <a:pPr algn="ctr"/>
              <a:endParaRPr/>
            </a:p>
          </p:txBody>
        </p:sp>
        <p:sp>
          <p:nvSpPr>
            <p:cNvPr id="1136" name="isļîḑé"/>
            <p:cNvSpPr/>
            <p:nvPr/>
          </p:nvSpPr>
          <p:spPr bwMode="auto">
            <a:xfrm>
              <a:off x="3990976" y="3657601"/>
              <a:ext cx="255588" cy="203200"/>
            </a:xfrm>
            <a:custGeom>
              <a:avLst/>
              <a:gdLst>
                <a:gd name="T0" fmla="*/ 83 w 83"/>
                <a:gd name="T1" fmla="*/ 1 h 66"/>
                <a:gd name="T2" fmla="*/ 83 w 83"/>
                <a:gd name="T3" fmla="*/ 14 h 66"/>
                <a:gd name="T4" fmla="*/ 83 w 83"/>
                <a:gd name="T5" fmla="*/ 16 h 66"/>
                <a:gd name="T6" fmla="*/ 1 w 83"/>
                <a:gd name="T7" fmla="*/ 66 h 66"/>
                <a:gd name="T8" fmla="*/ 0 w 83"/>
                <a:gd name="T9" fmla="*/ 65 h 66"/>
                <a:gd name="T10" fmla="*/ 0 w 83"/>
                <a:gd name="T11" fmla="*/ 53 h 66"/>
                <a:gd name="T12" fmla="*/ 1 w 83"/>
                <a:gd name="T13" fmla="*/ 51 h 66"/>
                <a:gd name="T14" fmla="*/ 82 w 83"/>
                <a:gd name="T15" fmla="*/ 1 h 66"/>
                <a:gd name="T16" fmla="*/ 83 w 83"/>
                <a:gd name="T17" fmla="*/ 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66">
                  <a:moveTo>
                    <a:pt x="83" y="1"/>
                  </a:moveTo>
                  <a:cubicBezTo>
                    <a:pt x="83" y="14"/>
                    <a:pt x="83" y="14"/>
                    <a:pt x="83" y="14"/>
                  </a:cubicBezTo>
                  <a:cubicBezTo>
                    <a:pt x="83" y="15"/>
                    <a:pt x="83" y="15"/>
                    <a:pt x="83" y="16"/>
                  </a:cubicBezTo>
                  <a:cubicBezTo>
                    <a:pt x="1" y="66"/>
                    <a:pt x="1" y="66"/>
                    <a:pt x="1" y="66"/>
                  </a:cubicBezTo>
                  <a:cubicBezTo>
                    <a:pt x="0" y="66"/>
                    <a:pt x="0" y="66"/>
                    <a:pt x="0" y="65"/>
                  </a:cubicBezTo>
                  <a:cubicBezTo>
                    <a:pt x="0" y="53"/>
                    <a:pt x="0" y="53"/>
                    <a:pt x="0" y="53"/>
                  </a:cubicBezTo>
                  <a:cubicBezTo>
                    <a:pt x="0" y="52"/>
                    <a:pt x="0" y="51"/>
                    <a:pt x="1" y="51"/>
                  </a:cubicBezTo>
                  <a:cubicBezTo>
                    <a:pt x="82" y="1"/>
                    <a:pt x="82" y="1"/>
                    <a:pt x="82" y="1"/>
                  </a:cubicBezTo>
                  <a:cubicBezTo>
                    <a:pt x="83" y="0"/>
                    <a:pt x="83" y="1"/>
                    <a:pt x="83" y="1"/>
                  </a:cubicBezTo>
                  <a:close/>
                </a:path>
              </a:pathLst>
            </a:custGeom>
            <a:solidFill>
              <a:srgbClr val="1CC6C6">
                <a:alpha val="97000"/>
              </a:srgbClr>
            </a:solidFill>
            <a:ln>
              <a:noFill/>
            </a:ln>
          </p:spPr>
          <p:txBody>
            <a:bodyPr wrap="square" lIns="91440" tIns="45720" rIns="91440" bIns="45720" anchor="ctr">
              <a:normAutofit fontScale="40000" lnSpcReduction="20000"/>
            </a:bodyPr>
            <a:lstStyle/>
            <a:p>
              <a:pPr algn="ctr"/>
              <a:endParaRPr/>
            </a:p>
          </p:txBody>
        </p:sp>
        <p:sp>
          <p:nvSpPr>
            <p:cNvPr id="1137" name="îṧḷîḑê"/>
            <p:cNvSpPr/>
            <p:nvPr/>
          </p:nvSpPr>
          <p:spPr bwMode="auto">
            <a:xfrm>
              <a:off x="3957638" y="3924301"/>
              <a:ext cx="322263" cy="255588"/>
            </a:xfrm>
            <a:custGeom>
              <a:avLst/>
              <a:gdLst>
                <a:gd name="T0" fmla="*/ 105 w 105"/>
                <a:gd name="T1" fmla="*/ 1 h 83"/>
                <a:gd name="T2" fmla="*/ 105 w 105"/>
                <a:gd name="T3" fmla="*/ 17 h 83"/>
                <a:gd name="T4" fmla="*/ 104 w 105"/>
                <a:gd name="T5" fmla="*/ 19 h 83"/>
                <a:gd name="T6" fmla="*/ 1 w 105"/>
                <a:gd name="T7" fmla="*/ 82 h 83"/>
                <a:gd name="T8" fmla="*/ 0 w 105"/>
                <a:gd name="T9" fmla="*/ 82 h 83"/>
                <a:gd name="T10" fmla="*/ 0 w 105"/>
                <a:gd name="T11" fmla="*/ 66 h 83"/>
                <a:gd name="T12" fmla="*/ 1 w 105"/>
                <a:gd name="T13" fmla="*/ 63 h 83"/>
                <a:gd name="T14" fmla="*/ 104 w 105"/>
                <a:gd name="T15" fmla="*/ 0 h 83"/>
                <a:gd name="T16" fmla="*/ 105 w 105"/>
                <a:gd name="T17" fmla="*/ 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83">
                  <a:moveTo>
                    <a:pt x="105" y="1"/>
                  </a:moveTo>
                  <a:cubicBezTo>
                    <a:pt x="105" y="17"/>
                    <a:pt x="105" y="17"/>
                    <a:pt x="105" y="17"/>
                  </a:cubicBezTo>
                  <a:cubicBezTo>
                    <a:pt x="105" y="18"/>
                    <a:pt x="105" y="19"/>
                    <a:pt x="104" y="19"/>
                  </a:cubicBezTo>
                  <a:cubicBezTo>
                    <a:pt x="1" y="82"/>
                    <a:pt x="1" y="82"/>
                    <a:pt x="1" y="82"/>
                  </a:cubicBezTo>
                  <a:cubicBezTo>
                    <a:pt x="1" y="83"/>
                    <a:pt x="0" y="82"/>
                    <a:pt x="0" y="82"/>
                  </a:cubicBezTo>
                  <a:cubicBezTo>
                    <a:pt x="0" y="66"/>
                    <a:pt x="0" y="66"/>
                    <a:pt x="0" y="66"/>
                  </a:cubicBezTo>
                  <a:cubicBezTo>
                    <a:pt x="0" y="65"/>
                    <a:pt x="0" y="64"/>
                    <a:pt x="1" y="63"/>
                  </a:cubicBezTo>
                  <a:cubicBezTo>
                    <a:pt x="104" y="0"/>
                    <a:pt x="104" y="0"/>
                    <a:pt x="104" y="0"/>
                  </a:cubicBezTo>
                  <a:cubicBezTo>
                    <a:pt x="104" y="0"/>
                    <a:pt x="105" y="0"/>
                    <a:pt x="105" y="1"/>
                  </a:cubicBezTo>
                  <a:close/>
                </a:path>
              </a:pathLst>
            </a:custGeom>
            <a:solidFill>
              <a:srgbClr val="0FB1B5">
                <a:alpha val="97000"/>
              </a:srgbClr>
            </a:solidFill>
            <a:ln>
              <a:noFill/>
            </a:ln>
          </p:spPr>
          <p:txBody>
            <a:bodyPr wrap="square" lIns="91440" tIns="45720" rIns="91440" bIns="45720" anchor="ctr">
              <a:normAutofit fontScale="62500" lnSpcReduction="20000"/>
            </a:bodyPr>
            <a:lstStyle/>
            <a:p>
              <a:pPr algn="ctr"/>
              <a:endParaRPr/>
            </a:p>
          </p:txBody>
        </p:sp>
        <p:sp>
          <p:nvSpPr>
            <p:cNvPr id="1138" name="íšḷîḋê"/>
            <p:cNvSpPr/>
            <p:nvPr/>
          </p:nvSpPr>
          <p:spPr bwMode="auto">
            <a:xfrm>
              <a:off x="3957638" y="4071938"/>
              <a:ext cx="252413" cy="207963"/>
            </a:xfrm>
            <a:custGeom>
              <a:avLst/>
              <a:gdLst>
                <a:gd name="T0" fmla="*/ 82 w 82"/>
                <a:gd name="T1" fmla="*/ 1 h 68"/>
                <a:gd name="T2" fmla="*/ 82 w 82"/>
                <a:gd name="T3" fmla="*/ 17 h 68"/>
                <a:gd name="T4" fmla="*/ 81 w 82"/>
                <a:gd name="T5" fmla="*/ 19 h 68"/>
                <a:gd name="T6" fmla="*/ 1 w 82"/>
                <a:gd name="T7" fmla="*/ 68 h 68"/>
                <a:gd name="T8" fmla="*/ 0 w 82"/>
                <a:gd name="T9" fmla="*/ 67 h 68"/>
                <a:gd name="T10" fmla="*/ 0 w 82"/>
                <a:gd name="T11" fmla="*/ 51 h 68"/>
                <a:gd name="T12" fmla="*/ 1 w 82"/>
                <a:gd name="T13" fmla="*/ 49 h 68"/>
                <a:gd name="T14" fmla="*/ 80 w 82"/>
                <a:gd name="T15" fmla="*/ 0 h 68"/>
                <a:gd name="T16" fmla="*/ 82 w 82"/>
                <a:gd name="T17" fmla="*/ 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8">
                  <a:moveTo>
                    <a:pt x="82" y="1"/>
                  </a:moveTo>
                  <a:cubicBezTo>
                    <a:pt x="82" y="17"/>
                    <a:pt x="82" y="17"/>
                    <a:pt x="82" y="17"/>
                  </a:cubicBezTo>
                  <a:cubicBezTo>
                    <a:pt x="82" y="18"/>
                    <a:pt x="81" y="19"/>
                    <a:pt x="81" y="19"/>
                  </a:cubicBezTo>
                  <a:cubicBezTo>
                    <a:pt x="1" y="68"/>
                    <a:pt x="1" y="68"/>
                    <a:pt x="1" y="68"/>
                  </a:cubicBezTo>
                  <a:cubicBezTo>
                    <a:pt x="1" y="68"/>
                    <a:pt x="0" y="68"/>
                    <a:pt x="0" y="67"/>
                  </a:cubicBezTo>
                  <a:cubicBezTo>
                    <a:pt x="0" y="51"/>
                    <a:pt x="0" y="51"/>
                    <a:pt x="0" y="51"/>
                  </a:cubicBezTo>
                  <a:cubicBezTo>
                    <a:pt x="0" y="50"/>
                    <a:pt x="0" y="49"/>
                    <a:pt x="1" y="49"/>
                  </a:cubicBezTo>
                  <a:cubicBezTo>
                    <a:pt x="80" y="0"/>
                    <a:pt x="80" y="0"/>
                    <a:pt x="80" y="0"/>
                  </a:cubicBezTo>
                  <a:cubicBezTo>
                    <a:pt x="81" y="0"/>
                    <a:pt x="82" y="0"/>
                    <a:pt x="82" y="1"/>
                  </a:cubicBezTo>
                  <a:close/>
                </a:path>
              </a:pathLst>
            </a:custGeom>
            <a:solidFill>
              <a:srgbClr val="0FB1B5">
                <a:alpha val="97000"/>
              </a:srgbClr>
            </a:solidFill>
            <a:ln>
              <a:noFill/>
            </a:ln>
          </p:spPr>
          <p:txBody>
            <a:bodyPr wrap="square" lIns="91440" tIns="45720" rIns="91440" bIns="45720" anchor="ctr">
              <a:normAutofit fontScale="40000" lnSpcReduction="20000"/>
            </a:bodyPr>
            <a:lstStyle/>
            <a:p>
              <a:pPr algn="ctr"/>
              <a:endParaRPr/>
            </a:p>
          </p:txBody>
        </p:sp>
        <p:sp>
          <p:nvSpPr>
            <p:cNvPr id="1139" name="îšlîḓe"/>
            <p:cNvSpPr/>
            <p:nvPr/>
          </p:nvSpPr>
          <p:spPr bwMode="auto">
            <a:xfrm>
              <a:off x="4375151" y="3756026"/>
              <a:ext cx="252413" cy="211138"/>
            </a:xfrm>
            <a:custGeom>
              <a:avLst/>
              <a:gdLst>
                <a:gd name="T0" fmla="*/ 82 w 82"/>
                <a:gd name="T1" fmla="*/ 2 h 69"/>
                <a:gd name="T2" fmla="*/ 82 w 82"/>
                <a:gd name="T3" fmla="*/ 18 h 69"/>
                <a:gd name="T4" fmla="*/ 81 w 82"/>
                <a:gd name="T5" fmla="*/ 20 h 69"/>
                <a:gd name="T6" fmla="*/ 1 w 82"/>
                <a:gd name="T7" fmla="*/ 69 h 69"/>
                <a:gd name="T8" fmla="*/ 0 w 82"/>
                <a:gd name="T9" fmla="*/ 68 h 69"/>
                <a:gd name="T10" fmla="*/ 0 w 82"/>
                <a:gd name="T11" fmla="*/ 52 h 69"/>
                <a:gd name="T12" fmla="*/ 1 w 82"/>
                <a:gd name="T13" fmla="*/ 49 h 69"/>
                <a:gd name="T14" fmla="*/ 80 w 82"/>
                <a:gd name="T15" fmla="*/ 1 h 69"/>
                <a:gd name="T16" fmla="*/ 82 w 82"/>
                <a:gd name="T17" fmla="*/ 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9">
                  <a:moveTo>
                    <a:pt x="82" y="2"/>
                  </a:moveTo>
                  <a:cubicBezTo>
                    <a:pt x="82" y="18"/>
                    <a:pt x="82" y="18"/>
                    <a:pt x="82" y="18"/>
                  </a:cubicBezTo>
                  <a:cubicBezTo>
                    <a:pt x="82" y="19"/>
                    <a:pt x="81" y="19"/>
                    <a:pt x="81" y="20"/>
                  </a:cubicBezTo>
                  <a:cubicBezTo>
                    <a:pt x="1" y="69"/>
                    <a:pt x="1" y="69"/>
                    <a:pt x="1" y="69"/>
                  </a:cubicBezTo>
                  <a:cubicBezTo>
                    <a:pt x="0" y="69"/>
                    <a:pt x="0" y="69"/>
                    <a:pt x="0" y="68"/>
                  </a:cubicBezTo>
                  <a:cubicBezTo>
                    <a:pt x="0" y="52"/>
                    <a:pt x="0" y="52"/>
                    <a:pt x="0" y="52"/>
                  </a:cubicBezTo>
                  <a:cubicBezTo>
                    <a:pt x="0" y="51"/>
                    <a:pt x="0" y="50"/>
                    <a:pt x="1" y="49"/>
                  </a:cubicBezTo>
                  <a:cubicBezTo>
                    <a:pt x="80" y="1"/>
                    <a:pt x="80" y="1"/>
                    <a:pt x="80" y="1"/>
                  </a:cubicBezTo>
                  <a:cubicBezTo>
                    <a:pt x="81" y="0"/>
                    <a:pt x="82" y="1"/>
                    <a:pt x="82" y="2"/>
                  </a:cubicBezTo>
                  <a:close/>
                </a:path>
              </a:pathLst>
            </a:custGeom>
            <a:solidFill>
              <a:srgbClr val="0FB1B5">
                <a:alpha val="97000"/>
              </a:srgbClr>
            </a:solidFill>
            <a:ln>
              <a:noFill/>
            </a:ln>
          </p:spPr>
          <p:txBody>
            <a:bodyPr wrap="square" lIns="91440" tIns="45720" rIns="91440" bIns="45720" anchor="ctr">
              <a:normAutofit fontScale="40000" lnSpcReduction="20000"/>
            </a:bodyPr>
            <a:lstStyle/>
            <a:p>
              <a:pPr algn="ctr"/>
              <a:endParaRPr/>
            </a:p>
          </p:txBody>
        </p:sp>
        <p:sp>
          <p:nvSpPr>
            <p:cNvPr id="1140" name="iślíḍê"/>
            <p:cNvSpPr/>
            <p:nvPr/>
          </p:nvSpPr>
          <p:spPr bwMode="auto">
            <a:xfrm>
              <a:off x="4375151" y="3903663"/>
              <a:ext cx="252413" cy="211138"/>
            </a:xfrm>
            <a:custGeom>
              <a:avLst/>
              <a:gdLst>
                <a:gd name="T0" fmla="*/ 82 w 82"/>
                <a:gd name="T1" fmla="*/ 1 h 69"/>
                <a:gd name="T2" fmla="*/ 82 w 82"/>
                <a:gd name="T3" fmla="*/ 18 h 69"/>
                <a:gd name="T4" fmla="*/ 81 w 82"/>
                <a:gd name="T5" fmla="*/ 19 h 69"/>
                <a:gd name="T6" fmla="*/ 1 w 82"/>
                <a:gd name="T7" fmla="*/ 68 h 69"/>
                <a:gd name="T8" fmla="*/ 0 w 82"/>
                <a:gd name="T9" fmla="*/ 67 h 69"/>
                <a:gd name="T10" fmla="*/ 0 w 82"/>
                <a:gd name="T11" fmla="*/ 52 h 69"/>
                <a:gd name="T12" fmla="*/ 1 w 82"/>
                <a:gd name="T13" fmla="*/ 49 h 69"/>
                <a:gd name="T14" fmla="*/ 80 w 82"/>
                <a:gd name="T15" fmla="*/ 0 h 69"/>
                <a:gd name="T16" fmla="*/ 82 w 82"/>
                <a:gd name="T17" fmla="*/ 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9">
                  <a:moveTo>
                    <a:pt x="82" y="1"/>
                  </a:moveTo>
                  <a:cubicBezTo>
                    <a:pt x="82" y="18"/>
                    <a:pt x="82" y="18"/>
                    <a:pt x="82" y="18"/>
                  </a:cubicBezTo>
                  <a:cubicBezTo>
                    <a:pt x="82" y="18"/>
                    <a:pt x="81" y="19"/>
                    <a:pt x="81" y="19"/>
                  </a:cubicBezTo>
                  <a:cubicBezTo>
                    <a:pt x="1" y="68"/>
                    <a:pt x="1" y="68"/>
                    <a:pt x="1" y="68"/>
                  </a:cubicBezTo>
                  <a:cubicBezTo>
                    <a:pt x="0" y="69"/>
                    <a:pt x="0" y="68"/>
                    <a:pt x="0" y="67"/>
                  </a:cubicBezTo>
                  <a:cubicBezTo>
                    <a:pt x="0" y="52"/>
                    <a:pt x="0" y="52"/>
                    <a:pt x="0" y="52"/>
                  </a:cubicBezTo>
                  <a:cubicBezTo>
                    <a:pt x="0" y="50"/>
                    <a:pt x="0" y="49"/>
                    <a:pt x="1" y="49"/>
                  </a:cubicBezTo>
                  <a:cubicBezTo>
                    <a:pt x="80" y="0"/>
                    <a:pt x="80" y="0"/>
                    <a:pt x="80" y="0"/>
                  </a:cubicBezTo>
                  <a:cubicBezTo>
                    <a:pt x="81" y="0"/>
                    <a:pt x="82" y="0"/>
                    <a:pt x="82" y="1"/>
                  </a:cubicBezTo>
                  <a:close/>
                </a:path>
              </a:pathLst>
            </a:custGeom>
            <a:solidFill>
              <a:srgbClr val="0FB1B5">
                <a:alpha val="97000"/>
              </a:srgbClr>
            </a:solidFill>
            <a:ln>
              <a:noFill/>
            </a:ln>
          </p:spPr>
          <p:txBody>
            <a:bodyPr wrap="square" lIns="91440" tIns="45720" rIns="91440" bIns="45720" anchor="ctr">
              <a:normAutofit fontScale="40000" lnSpcReduction="20000"/>
            </a:bodyPr>
            <a:lstStyle/>
            <a:p>
              <a:pPr algn="ctr"/>
              <a:endParaRPr/>
            </a:p>
          </p:txBody>
        </p:sp>
        <p:sp>
          <p:nvSpPr>
            <p:cNvPr id="1141" name="iŝľíḓé"/>
            <p:cNvSpPr/>
            <p:nvPr/>
          </p:nvSpPr>
          <p:spPr bwMode="auto">
            <a:xfrm>
              <a:off x="3957638" y="4130676"/>
              <a:ext cx="322263" cy="254000"/>
            </a:xfrm>
            <a:custGeom>
              <a:avLst/>
              <a:gdLst>
                <a:gd name="T0" fmla="*/ 105 w 105"/>
                <a:gd name="T1" fmla="*/ 1 h 83"/>
                <a:gd name="T2" fmla="*/ 105 w 105"/>
                <a:gd name="T3" fmla="*/ 17 h 83"/>
                <a:gd name="T4" fmla="*/ 104 w 105"/>
                <a:gd name="T5" fmla="*/ 19 h 83"/>
                <a:gd name="T6" fmla="*/ 1 w 105"/>
                <a:gd name="T7" fmla="*/ 83 h 83"/>
                <a:gd name="T8" fmla="*/ 0 w 105"/>
                <a:gd name="T9" fmla="*/ 82 h 83"/>
                <a:gd name="T10" fmla="*/ 0 w 105"/>
                <a:gd name="T11" fmla="*/ 66 h 83"/>
                <a:gd name="T12" fmla="*/ 1 w 105"/>
                <a:gd name="T13" fmla="*/ 63 h 83"/>
                <a:gd name="T14" fmla="*/ 104 w 105"/>
                <a:gd name="T15" fmla="*/ 0 h 83"/>
                <a:gd name="T16" fmla="*/ 105 w 105"/>
                <a:gd name="T17" fmla="*/ 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83">
                  <a:moveTo>
                    <a:pt x="105" y="1"/>
                  </a:moveTo>
                  <a:cubicBezTo>
                    <a:pt x="105" y="17"/>
                    <a:pt x="105" y="17"/>
                    <a:pt x="105" y="17"/>
                  </a:cubicBezTo>
                  <a:cubicBezTo>
                    <a:pt x="105" y="18"/>
                    <a:pt x="105" y="19"/>
                    <a:pt x="104" y="19"/>
                  </a:cubicBezTo>
                  <a:cubicBezTo>
                    <a:pt x="1" y="83"/>
                    <a:pt x="1" y="83"/>
                    <a:pt x="1" y="83"/>
                  </a:cubicBezTo>
                  <a:cubicBezTo>
                    <a:pt x="1" y="83"/>
                    <a:pt x="0" y="82"/>
                    <a:pt x="0" y="82"/>
                  </a:cubicBezTo>
                  <a:cubicBezTo>
                    <a:pt x="0" y="66"/>
                    <a:pt x="0" y="66"/>
                    <a:pt x="0" y="66"/>
                  </a:cubicBezTo>
                  <a:cubicBezTo>
                    <a:pt x="0" y="65"/>
                    <a:pt x="0" y="64"/>
                    <a:pt x="1" y="63"/>
                  </a:cubicBezTo>
                  <a:cubicBezTo>
                    <a:pt x="104" y="0"/>
                    <a:pt x="104" y="0"/>
                    <a:pt x="104" y="0"/>
                  </a:cubicBezTo>
                  <a:cubicBezTo>
                    <a:pt x="104" y="0"/>
                    <a:pt x="105" y="0"/>
                    <a:pt x="105" y="1"/>
                  </a:cubicBezTo>
                  <a:close/>
                </a:path>
              </a:pathLst>
            </a:custGeom>
            <a:solidFill>
              <a:srgbClr val="0FB1B5">
                <a:alpha val="97000"/>
              </a:srgbClr>
            </a:solidFill>
            <a:ln>
              <a:noFill/>
            </a:ln>
          </p:spPr>
          <p:txBody>
            <a:bodyPr wrap="square" lIns="91440" tIns="45720" rIns="91440" bIns="45720" anchor="ctr">
              <a:normAutofit fontScale="62500" lnSpcReduction="20000"/>
            </a:bodyPr>
            <a:lstStyle/>
            <a:p>
              <a:pPr algn="ctr"/>
              <a:endParaRPr/>
            </a:p>
          </p:txBody>
        </p:sp>
        <p:sp>
          <p:nvSpPr>
            <p:cNvPr id="1142" name="iSliḍé"/>
            <p:cNvSpPr/>
            <p:nvPr/>
          </p:nvSpPr>
          <p:spPr bwMode="auto">
            <a:xfrm>
              <a:off x="3981451" y="4440238"/>
              <a:ext cx="77788" cy="128588"/>
            </a:xfrm>
            <a:custGeom>
              <a:avLst/>
              <a:gdLst>
                <a:gd name="T0" fmla="*/ 25 w 25"/>
                <a:gd name="T1" fmla="*/ 2 h 42"/>
                <a:gd name="T2" fmla="*/ 25 w 25"/>
                <a:gd name="T3" fmla="*/ 26 h 42"/>
                <a:gd name="T4" fmla="*/ 24 w 25"/>
                <a:gd name="T5" fmla="*/ 28 h 42"/>
                <a:gd name="T6" fmla="*/ 2 w 25"/>
                <a:gd name="T7" fmla="*/ 42 h 42"/>
                <a:gd name="T8" fmla="*/ 0 w 25"/>
                <a:gd name="T9" fmla="*/ 40 h 42"/>
                <a:gd name="T10" fmla="*/ 0 w 25"/>
                <a:gd name="T11" fmla="*/ 17 h 42"/>
                <a:gd name="T12" fmla="*/ 2 w 25"/>
                <a:gd name="T13" fmla="*/ 13 h 42"/>
                <a:gd name="T14" fmla="*/ 23 w 25"/>
                <a:gd name="T15" fmla="*/ 1 h 42"/>
                <a:gd name="T16" fmla="*/ 25 w 25"/>
                <a:gd name="T17"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2">
                  <a:moveTo>
                    <a:pt x="25" y="2"/>
                  </a:moveTo>
                  <a:cubicBezTo>
                    <a:pt x="25" y="26"/>
                    <a:pt x="25" y="26"/>
                    <a:pt x="25" y="26"/>
                  </a:cubicBezTo>
                  <a:cubicBezTo>
                    <a:pt x="25" y="27"/>
                    <a:pt x="25" y="28"/>
                    <a:pt x="24" y="28"/>
                  </a:cubicBezTo>
                  <a:cubicBezTo>
                    <a:pt x="2" y="42"/>
                    <a:pt x="2" y="42"/>
                    <a:pt x="2" y="42"/>
                  </a:cubicBezTo>
                  <a:cubicBezTo>
                    <a:pt x="1" y="42"/>
                    <a:pt x="0" y="42"/>
                    <a:pt x="0" y="40"/>
                  </a:cubicBezTo>
                  <a:cubicBezTo>
                    <a:pt x="0" y="17"/>
                    <a:pt x="0" y="17"/>
                    <a:pt x="0" y="17"/>
                  </a:cubicBezTo>
                  <a:cubicBezTo>
                    <a:pt x="0" y="16"/>
                    <a:pt x="0" y="14"/>
                    <a:pt x="2" y="13"/>
                  </a:cubicBezTo>
                  <a:cubicBezTo>
                    <a:pt x="23" y="1"/>
                    <a:pt x="23" y="1"/>
                    <a:pt x="23" y="1"/>
                  </a:cubicBezTo>
                  <a:cubicBezTo>
                    <a:pt x="24" y="0"/>
                    <a:pt x="25" y="1"/>
                    <a:pt x="25" y="2"/>
                  </a:cubicBezTo>
                  <a:close/>
                </a:path>
              </a:pathLst>
            </a:custGeom>
            <a:solidFill>
              <a:srgbClr val="0FB1B5">
                <a:alpha val="97000"/>
              </a:srgbClr>
            </a:solidFill>
            <a:ln>
              <a:noFill/>
            </a:ln>
          </p:spPr>
          <p:txBody>
            <a:bodyPr wrap="square" lIns="91440" tIns="45720" rIns="91440" bIns="45720" anchor="ctr">
              <a:normAutofit fontScale="25000" lnSpcReduction="20000"/>
            </a:bodyPr>
            <a:lstStyle/>
            <a:p>
              <a:pPr algn="ctr"/>
              <a:endParaRPr/>
            </a:p>
          </p:txBody>
        </p:sp>
        <p:sp>
          <p:nvSpPr>
            <p:cNvPr id="1143" name="ïṡ1íďè"/>
            <p:cNvSpPr/>
            <p:nvPr/>
          </p:nvSpPr>
          <p:spPr bwMode="auto">
            <a:xfrm>
              <a:off x="4092576" y="4371976"/>
              <a:ext cx="76200" cy="130175"/>
            </a:xfrm>
            <a:custGeom>
              <a:avLst/>
              <a:gdLst>
                <a:gd name="T0" fmla="*/ 25 w 25"/>
                <a:gd name="T1" fmla="*/ 2 h 42"/>
                <a:gd name="T2" fmla="*/ 25 w 25"/>
                <a:gd name="T3" fmla="*/ 26 h 42"/>
                <a:gd name="T4" fmla="*/ 24 w 25"/>
                <a:gd name="T5" fmla="*/ 28 h 42"/>
                <a:gd name="T6" fmla="*/ 2 w 25"/>
                <a:gd name="T7" fmla="*/ 42 h 42"/>
                <a:gd name="T8" fmla="*/ 0 w 25"/>
                <a:gd name="T9" fmla="*/ 40 h 42"/>
                <a:gd name="T10" fmla="*/ 0 w 25"/>
                <a:gd name="T11" fmla="*/ 17 h 42"/>
                <a:gd name="T12" fmla="*/ 2 w 25"/>
                <a:gd name="T13" fmla="*/ 13 h 42"/>
                <a:gd name="T14" fmla="*/ 23 w 25"/>
                <a:gd name="T15" fmla="*/ 1 h 42"/>
                <a:gd name="T16" fmla="*/ 25 w 25"/>
                <a:gd name="T17"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2">
                  <a:moveTo>
                    <a:pt x="25" y="2"/>
                  </a:moveTo>
                  <a:cubicBezTo>
                    <a:pt x="25" y="26"/>
                    <a:pt x="25" y="26"/>
                    <a:pt x="25" y="26"/>
                  </a:cubicBezTo>
                  <a:cubicBezTo>
                    <a:pt x="25" y="27"/>
                    <a:pt x="25" y="28"/>
                    <a:pt x="24" y="28"/>
                  </a:cubicBezTo>
                  <a:cubicBezTo>
                    <a:pt x="2" y="42"/>
                    <a:pt x="2" y="42"/>
                    <a:pt x="2" y="42"/>
                  </a:cubicBezTo>
                  <a:cubicBezTo>
                    <a:pt x="1" y="42"/>
                    <a:pt x="0" y="41"/>
                    <a:pt x="0" y="40"/>
                  </a:cubicBezTo>
                  <a:cubicBezTo>
                    <a:pt x="0" y="17"/>
                    <a:pt x="0" y="17"/>
                    <a:pt x="0" y="17"/>
                  </a:cubicBezTo>
                  <a:cubicBezTo>
                    <a:pt x="0" y="16"/>
                    <a:pt x="0" y="14"/>
                    <a:pt x="2" y="13"/>
                  </a:cubicBezTo>
                  <a:cubicBezTo>
                    <a:pt x="23" y="1"/>
                    <a:pt x="23" y="1"/>
                    <a:pt x="23" y="1"/>
                  </a:cubicBezTo>
                  <a:cubicBezTo>
                    <a:pt x="24" y="0"/>
                    <a:pt x="25" y="1"/>
                    <a:pt x="25" y="2"/>
                  </a:cubicBezTo>
                  <a:close/>
                </a:path>
              </a:pathLst>
            </a:custGeom>
            <a:solidFill>
              <a:srgbClr val="FFDC79">
                <a:alpha val="97000"/>
              </a:srgbClr>
            </a:solidFill>
            <a:ln>
              <a:noFill/>
            </a:ln>
          </p:spPr>
          <p:txBody>
            <a:bodyPr wrap="square" lIns="91440" tIns="45720" rIns="91440" bIns="45720" anchor="ctr">
              <a:normAutofit fontScale="25000" lnSpcReduction="20000"/>
            </a:bodyPr>
            <a:lstStyle/>
            <a:p>
              <a:pPr algn="ctr"/>
              <a:endParaRPr/>
            </a:p>
          </p:txBody>
        </p:sp>
        <p:sp>
          <p:nvSpPr>
            <p:cNvPr id="1144" name="îSḷïḍé"/>
            <p:cNvSpPr/>
            <p:nvPr/>
          </p:nvSpPr>
          <p:spPr bwMode="auto">
            <a:xfrm>
              <a:off x="4203701" y="4305301"/>
              <a:ext cx="76200" cy="128588"/>
            </a:xfrm>
            <a:custGeom>
              <a:avLst/>
              <a:gdLst>
                <a:gd name="T0" fmla="*/ 25 w 25"/>
                <a:gd name="T1" fmla="*/ 2 h 42"/>
                <a:gd name="T2" fmla="*/ 25 w 25"/>
                <a:gd name="T3" fmla="*/ 26 h 42"/>
                <a:gd name="T4" fmla="*/ 24 w 25"/>
                <a:gd name="T5" fmla="*/ 28 h 42"/>
                <a:gd name="T6" fmla="*/ 2 w 25"/>
                <a:gd name="T7" fmla="*/ 42 h 42"/>
                <a:gd name="T8" fmla="*/ 0 w 25"/>
                <a:gd name="T9" fmla="*/ 40 h 42"/>
                <a:gd name="T10" fmla="*/ 0 w 25"/>
                <a:gd name="T11" fmla="*/ 17 h 42"/>
                <a:gd name="T12" fmla="*/ 2 w 25"/>
                <a:gd name="T13" fmla="*/ 13 h 42"/>
                <a:gd name="T14" fmla="*/ 23 w 25"/>
                <a:gd name="T15" fmla="*/ 1 h 42"/>
                <a:gd name="T16" fmla="*/ 25 w 25"/>
                <a:gd name="T17"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2">
                  <a:moveTo>
                    <a:pt x="25" y="2"/>
                  </a:moveTo>
                  <a:cubicBezTo>
                    <a:pt x="25" y="26"/>
                    <a:pt x="25" y="26"/>
                    <a:pt x="25" y="26"/>
                  </a:cubicBezTo>
                  <a:cubicBezTo>
                    <a:pt x="25" y="27"/>
                    <a:pt x="25" y="28"/>
                    <a:pt x="24" y="28"/>
                  </a:cubicBezTo>
                  <a:cubicBezTo>
                    <a:pt x="2" y="42"/>
                    <a:pt x="2" y="42"/>
                    <a:pt x="2" y="42"/>
                  </a:cubicBezTo>
                  <a:cubicBezTo>
                    <a:pt x="1" y="42"/>
                    <a:pt x="0" y="41"/>
                    <a:pt x="0" y="40"/>
                  </a:cubicBezTo>
                  <a:cubicBezTo>
                    <a:pt x="0" y="17"/>
                    <a:pt x="0" y="17"/>
                    <a:pt x="0" y="17"/>
                  </a:cubicBezTo>
                  <a:cubicBezTo>
                    <a:pt x="0" y="16"/>
                    <a:pt x="1" y="14"/>
                    <a:pt x="2" y="13"/>
                  </a:cubicBezTo>
                  <a:cubicBezTo>
                    <a:pt x="23" y="1"/>
                    <a:pt x="23" y="1"/>
                    <a:pt x="23" y="1"/>
                  </a:cubicBezTo>
                  <a:cubicBezTo>
                    <a:pt x="24" y="0"/>
                    <a:pt x="25" y="1"/>
                    <a:pt x="25" y="2"/>
                  </a:cubicBezTo>
                  <a:close/>
                </a:path>
              </a:pathLst>
            </a:custGeom>
            <a:solidFill>
              <a:srgbClr val="FE5C99">
                <a:alpha val="97000"/>
              </a:srgbClr>
            </a:solidFill>
            <a:ln>
              <a:noFill/>
            </a:ln>
          </p:spPr>
          <p:txBody>
            <a:bodyPr wrap="square" lIns="91440" tIns="45720" rIns="91440" bIns="45720" anchor="ctr">
              <a:normAutofit fontScale="25000" lnSpcReduction="20000"/>
            </a:bodyPr>
            <a:lstStyle/>
            <a:p>
              <a:pPr algn="ctr"/>
              <a:endParaRPr/>
            </a:p>
          </p:txBody>
        </p:sp>
        <p:sp>
          <p:nvSpPr>
            <p:cNvPr id="1145" name="íṣlíḑè"/>
            <p:cNvSpPr/>
            <p:nvPr/>
          </p:nvSpPr>
          <p:spPr bwMode="auto">
            <a:xfrm>
              <a:off x="4351338" y="3032126"/>
              <a:ext cx="217488" cy="158750"/>
            </a:xfrm>
            <a:custGeom>
              <a:avLst/>
              <a:gdLst>
                <a:gd name="T0" fmla="*/ 71 w 71"/>
                <a:gd name="T1" fmla="*/ 2 h 52"/>
                <a:gd name="T2" fmla="*/ 71 w 71"/>
                <a:gd name="T3" fmla="*/ 8 h 52"/>
                <a:gd name="T4" fmla="*/ 70 w 71"/>
                <a:gd name="T5" fmla="*/ 10 h 52"/>
                <a:gd name="T6" fmla="*/ 2 w 71"/>
                <a:gd name="T7" fmla="*/ 52 h 52"/>
                <a:gd name="T8" fmla="*/ 0 w 71"/>
                <a:gd name="T9" fmla="*/ 51 h 52"/>
                <a:gd name="T10" fmla="*/ 0 w 71"/>
                <a:gd name="T11" fmla="*/ 45 h 52"/>
                <a:gd name="T12" fmla="*/ 2 w 71"/>
                <a:gd name="T13" fmla="*/ 43 h 52"/>
                <a:gd name="T14" fmla="*/ 70 w 71"/>
                <a:gd name="T15" fmla="*/ 1 h 52"/>
                <a:gd name="T16" fmla="*/ 71 w 71"/>
                <a:gd name="T17"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52">
                  <a:moveTo>
                    <a:pt x="71" y="2"/>
                  </a:moveTo>
                  <a:cubicBezTo>
                    <a:pt x="71" y="8"/>
                    <a:pt x="71" y="8"/>
                    <a:pt x="71" y="8"/>
                  </a:cubicBezTo>
                  <a:cubicBezTo>
                    <a:pt x="71" y="9"/>
                    <a:pt x="71" y="9"/>
                    <a:pt x="70" y="10"/>
                  </a:cubicBezTo>
                  <a:cubicBezTo>
                    <a:pt x="2" y="52"/>
                    <a:pt x="2" y="52"/>
                    <a:pt x="2" y="52"/>
                  </a:cubicBezTo>
                  <a:cubicBezTo>
                    <a:pt x="1" y="52"/>
                    <a:pt x="0" y="52"/>
                    <a:pt x="0" y="51"/>
                  </a:cubicBezTo>
                  <a:cubicBezTo>
                    <a:pt x="0" y="45"/>
                    <a:pt x="0" y="45"/>
                    <a:pt x="0" y="45"/>
                  </a:cubicBezTo>
                  <a:cubicBezTo>
                    <a:pt x="0" y="44"/>
                    <a:pt x="1" y="43"/>
                    <a:pt x="2" y="43"/>
                  </a:cubicBezTo>
                  <a:cubicBezTo>
                    <a:pt x="70" y="1"/>
                    <a:pt x="70" y="1"/>
                    <a:pt x="70" y="1"/>
                  </a:cubicBezTo>
                  <a:cubicBezTo>
                    <a:pt x="71" y="0"/>
                    <a:pt x="71" y="1"/>
                    <a:pt x="71" y="2"/>
                  </a:cubicBezTo>
                  <a:close/>
                </a:path>
              </a:pathLst>
            </a:custGeom>
            <a:solidFill>
              <a:srgbClr val="0FB1B5">
                <a:alpha val="97000"/>
              </a:srgbClr>
            </a:solidFill>
            <a:ln>
              <a:noFill/>
            </a:ln>
          </p:spPr>
          <p:txBody>
            <a:bodyPr wrap="square" lIns="91440" tIns="45720" rIns="91440" bIns="45720" anchor="ctr">
              <a:normAutofit fontScale="25000" lnSpcReduction="20000"/>
            </a:bodyPr>
            <a:lstStyle/>
            <a:p>
              <a:pPr algn="ctr"/>
              <a:endParaRPr/>
            </a:p>
          </p:txBody>
        </p:sp>
        <p:sp>
          <p:nvSpPr>
            <p:cNvPr id="1146" name="í$ľïḍê"/>
            <p:cNvSpPr/>
            <p:nvPr/>
          </p:nvSpPr>
          <p:spPr bwMode="auto">
            <a:xfrm>
              <a:off x="4351338" y="3135313"/>
              <a:ext cx="141288" cy="111125"/>
            </a:xfrm>
            <a:custGeom>
              <a:avLst/>
              <a:gdLst>
                <a:gd name="T0" fmla="*/ 46 w 46"/>
                <a:gd name="T1" fmla="*/ 1 h 36"/>
                <a:gd name="T2" fmla="*/ 46 w 46"/>
                <a:gd name="T3" fmla="*/ 7 h 36"/>
                <a:gd name="T4" fmla="*/ 45 w 46"/>
                <a:gd name="T5" fmla="*/ 9 h 36"/>
                <a:gd name="T6" fmla="*/ 2 w 46"/>
                <a:gd name="T7" fmla="*/ 36 h 36"/>
                <a:gd name="T8" fmla="*/ 0 w 46"/>
                <a:gd name="T9" fmla="*/ 35 h 36"/>
                <a:gd name="T10" fmla="*/ 0 w 46"/>
                <a:gd name="T11" fmla="*/ 29 h 36"/>
                <a:gd name="T12" fmla="*/ 2 w 46"/>
                <a:gd name="T13" fmla="*/ 27 h 36"/>
                <a:gd name="T14" fmla="*/ 44 w 46"/>
                <a:gd name="T15" fmla="*/ 0 h 36"/>
                <a:gd name="T16" fmla="*/ 46 w 46"/>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36">
                  <a:moveTo>
                    <a:pt x="46" y="1"/>
                  </a:moveTo>
                  <a:cubicBezTo>
                    <a:pt x="46" y="7"/>
                    <a:pt x="46" y="7"/>
                    <a:pt x="46" y="7"/>
                  </a:cubicBezTo>
                  <a:cubicBezTo>
                    <a:pt x="46" y="8"/>
                    <a:pt x="46" y="9"/>
                    <a:pt x="45" y="9"/>
                  </a:cubicBezTo>
                  <a:cubicBezTo>
                    <a:pt x="2" y="36"/>
                    <a:pt x="2" y="36"/>
                    <a:pt x="2" y="36"/>
                  </a:cubicBezTo>
                  <a:cubicBezTo>
                    <a:pt x="1" y="36"/>
                    <a:pt x="0" y="36"/>
                    <a:pt x="0" y="35"/>
                  </a:cubicBezTo>
                  <a:cubicBezTo>
                    <a:pt x="0" y="29"/>
                    <a:pt x="0" y="29"/>
                    <a:pt x="0" y="29"/>
                  </a:cubicBezTo>
                  <a:cubicBezTo>
                    <a:pt x="0" y="28"/>
                    <a:pt x="1" y="27"/>
                    <a:pt x="2" y="27"/>
                  </a:cubicBezTo>
                  <a:cubicBezTo>
                    <a:pt x="44" y="0"/>
                    <a:pt x="44" y="0"/>
                    <a:pt x="44" y="0"/>
                  </a:cubicBezTo>
                  <a:cubicBezTo>
                    <a:pt x="45" y="0"/>
                    <a:pt x="46" y="0"/>
                    <a:pt x="46" y="1"/>
                  </a:cubicBezTo>
                  <a:close/>
                </a:path>
              </a:pathLst>
            </a:custGeom>
            <a:solidFill>
              <a:srgbClr val="0FB1B5">
                <a:alpha val="97000"/>
              </a:srgbClr>
            </a:solidFill>
            <a:ln>
              <a:noFill/>
            </a:ln>
          </p:spPr>
          <p:txBody>
            <a:bodyPr wrap="square" lIns="91440" tIns="45720" rIns="91440" bIns="45720" anchor="ctr">
              <a:normAutofit fontScale="25000" lnSpcReduction="20000"/>
            </a:bodyPr>
            <a:lstStyle/>
            <a:p>
              <a:pPr algn="ctr"/>
              <a:endParaRPr/>
            </a:p>
          </p:txBody>
        </p:sp>
        <p:sp>
          <p:nvSpPr>
            <p:cNvPr id="1147" name="í$1iḑè"/>
            <p:cNvSpPr/>
            <p:nvPr/>
          </p:nvSpPr>
          <p:spPr bwMode="auto">
            <a:xfrm>
              <a:off x="4351338" y="3078163"/>
              <a:ext cx="322263" cy="223838"/>
            </a:xfrm>
            <a:custGeom>
              <a:avLst/>
              <a:gdLst>
                <a:gd name="T0" fmla="*/ 105 w 105"/>
                <a:gd name="T1" fmla="*/ 2 h 73"/>
                <a:gd name="T2" fmla="*/ 105 w 105"/>
                <a:gd name="T3" fmla="*/ 8 h 73"/>
                <a:gd name="T4" fmla="*/ 104 w 105"/>
                <a:gd name="T5" fmla="*/ 10 h 73"/>
                <a:gd name="T6" fmla="*/ 2 w 105"/>
                <a:gd name="T7" fmla="*/ 73 h 73"/>
                <a:gd name="T8" fmla="*/ 0 w 105"/>
                <a:gd name="T9" fmla="*/ 72 h 73"/>
                <a:gd name="T10" fmla="*/ 0 w 105"/>
                <a:gd name="T11" fmla="*/ 66 h 73"/>
                <a:gd name="T12" fmla="*/ 2 w 105"/>
                <a:gd name="T13" fmla="*/ 64 h 73"/>
                <a:gd name="T14" fmla="*/ 104 w 105"/>
                <a:gd name="T15" fmla="*/ 1 h 73"/>
                <a:gd name="T16" fmla="*/ 105 w 105"/>
                <a:gd name="T17"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2"/>
                  </a:moveTo>
                  <a:cubicBezTo>
                    <a:pt x="105" y="8"/>
                    <a:pt x="105" y="8"/>
                    <a:pt x="105" y="8"/>
                  </a:cubicBezTo>
                  <a:cubicBezTo>
                    <a:pt x="105" y="9"/>
                    <a:pt x="105" y="9"/>
                    <a:pt x="104" y="10"/>
                  </a:cubicBezTo>
                  <a:cubicBezTo>
                    <a:pt x="2" y="73"/>
                    <a:pt x="2" y="73"/>
                    <a:pt x="2" y="73"/>
                  </a:cubicBezTo>
                  <a:cubicBezTo>
                    <a:pt x="1" y="73"/>
                    <a:pt x="0" y="73"/>
                    <a:pt x="0" y="72"/>
                  </a:cubicBezTo>
                  <a:cubicBezTo>
                    <a:pt x="0" y="66"/>
                    <a:pt x="0" y="66"/>
                    <a:pt x="0" y="66"/>
                  </a:cubicBezTo>
                  <a:cubicBezTo>
                    <a:pt x="0" y="65"/>
                    <a:pt x="1" y="64"/>
                    <a:pt x="2" y="64"/>
                  </a:cubicBezTo>
                  <a:cubicBezTo>
                    <a:pt x="104" y="1"/>
                    <a:pt x="104" y="1"/>
                    <a:pt x="104" y="1"/>
                  </a:cubicBezTo>
                  <a:cubicBezTo>
                    <a:pt x="104" y="0"/>
                    <a:pt x="105" y="1"/>
                    <a:pt x="105" y="2"/>
                  </a:cubicBezTo>
                  <a:close/>
                </a:path>
              </a:pathLst>
            </a:custGeom>
            <a:solidFill>
              <a:srgbClr val="0FB1B5">
                <a:alpha val="97000"/>
              </a:srgbClr>
            </a:solidFill>
            <a:ln>
              <a:noFill/>
            </a:ln>
          </p:spPr>
          <p:txBody>
            <a:bodyPr wrap="square" lIns="91440" tIns="45720" rIns="91440" bIns="45720" anchor="ctr">
              <a:normAutofit fontScale="47500" lnSpcReduction="20000"/>
            </a:bodyPr>
            <a:lstStyle/>
            <a:p>
              <a:pPr algn="ctr"/>
              <a:endParaRPr/>
            </a:p>
          </p:txBody>
        </p:sp>
        <p:sp>
          <p:nvSpPr>
            <p:cNvPr id="1148" name="îṩľîḓè"/>
            <p:cNvSpPr/>
            <p:nvPr/>
          </p:nvSpPr>
          <p:spPr bwMode="auto">
            <a:xfrm>
              <a:off x="4351338" y="3151188"/>
              <a:ext cx="295275" cy="206375"/>
            </a:xfrm>
            <a:custGeom>
              <a:avLst/>
              <a:gdLst>
                <a:gd name="T0" fmla="*/ 96 w 96"/>
                <a:gd name="T1" fmla="*/ 1 h 67"/>
                <a:gd name="T2" fmla="*/ 96 w 96"/>
                <a:gd name="T3" fmla="*/ 7 h 67"/>
                <a:gd name="T4" fmla="*/ 95 w 96"/>
                <a:gd name="T5" fmla="*/ 9 h 67"/>
                <a:gd name="T6" fmla="*/ 2 w 96"/>
                <a:gd name="T7" fmla="*/ 67 h 67"/>
                <a:gd name="T8" fmla="*/ 0 w 96"/>
                <a:gd name="T9" fmla="*/ 66 h 67"/>
                <a:gd name="T10" fmla="*/ 0 w 96"/>
                <a:gd name="T11" fmla="*/ 60 h 67"/>
                <a:gd name="T12" fmla="*/ 2 w 96"/>
                <a:gd name="T13" fmla="*/ 58 h 67"/>
                <a:gd name="T14" fmla="*/ 95 w 96"/>
                <a:gd name="T15" fmla="*/ 0 h 67"/>
                <a:gd name="T16" fmla="*/ 96 w 96"/>
                <a:gd name="T17"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67">
                  <a:moveTo>
                    <a:pt x="96" y="1"/>
                  </a:moveTo>
                  <a:cubicBezTo>
                    <a:pt x="96" y="7"/>
                    <a:pt x="96" y="7"/>
                    <a:pt x="96" y="7"/>
                  </a:cubicBezTo>
                  <a:cubicBezTo>
                    <a:pt x="96" y="8"/>
                    <a:pt x="96" y="9"/>
                    <a:pt x="95" y="9"/>
                  </a:cubicBezTo>
                  <a:cubicBezTo>
                    <a:pt x="2" y="67"/>
                    <a:pt x="2" y="67"/>
                    <a:pt x="2" y="67"/>
                  </a:cubicBezTo>
                  <a:cubicBezTo>
                    <a:pt x="1" y="67"/>
                    <a:pt x="0" y="67"/>
                    <a:pt x="0" y="66"/>
                  </a:cubicBezTo>
                  <a:cubicBezTo>
                    <a:pt x="0" y="60"/>
                    <a:pt x="0" y="60"/>
                    <a:pt x="0" y="60"/>
                  </a:cubicBezTo>
                  <a:cubicBezTo>
                    <a:pt x="0" y="59"/>
                    <a:pt x="1" y="58"/>
                    <a:pt x="2" y="58"/>
                  </a:cubicBezTo>
                  <a:cubicBezTo>
                    <a:pt x="95" y="0"/>
                    <a:pt x="95" y="0"/>
                    <a:pt x="95" y="0"/>
                  </a:cubicBezTo>
                  <a:cubicBezTo>
                    <a:pt x="95" y="0"/>
                    <a:pt x="96" y="0"/>
                    <a:pt x="96" y="1"/>
                  </a:cubicBezTo>
                  <a:close/>
                </a:path>
              </a:pathLst>
            </a:custGeom>
            <a:solidFill>
              <a:srgbClr val="0FB1B5">
                <a:alpha val="97000"/>
              </a:srgbClr>
            </a:solidFill>
            <a:ln>
              <a:noFill/>
            </a:ln>
          </p:spPr>
          <p:txBody>
            <a:bodyPr wrap="square" lIns="91440" tIns="45720" rIns="91440" bIns="45720" anchor="ctr">
              <a:normAutofit fontScale="40000" lnSpcReduction="20000"/>
            </a:bodyPr>
            <a:lstStyle/>
            <a:p>
              <a:pPr algn="ctr"/>
              <a:endParaRPr/>
            </a:p>
          </p:txBody>
        </p:sp>
        <p:sp>
          <p:nvSpPr>
            <p:cNvPr id="1149" name="iṣľïḓè"/>
            <p:cNvSpPr/>
            <p:nvPr/>
          </p:nvSpPr>
          <p:spPr bwMode="auto">
            <a:xfrm>
              <a:off x="4351338" y="3282951"/>
              <a:ext cx="168275" cy="128588"/>
            </a:xfrm>
            <a:custGeom>
              <a:avLst/>
              <a:gdLst>
                <a:gd name="T0" fmla="*/ 55 w 55"/>
                <a:gd name="T1" fmla="*/ 1 h 42"/>
                <a:gd name="T2" fmla="*/ 55 w 55"/>
                <a:gd name="T3" fmla="*/ 8 h 42"/>
                <a:gd name="T4" fmla="*/ 54 w 55"/>
                <a:gd name="T5" fmla="*/ 9 h 42"/>
                <a:gd name="T6" fmla="*/ 2 w 55"/>
                <a:gd name="T7" fmla="*/ 42 h 42"/>
                <a:gd name="T8" fmla="*/ 0 w 55"/>
                <a:gd name="T9" fmla="*/ 41 h 42"/>
                <a:gd name="T10" fmla="*/ 0 w 55"/>
                <a:gd name="T11" fmla="*/ 35 h 42"/>
                <a:gd name="T12" fmla="*/ 2 w 55"/>
                <a:gd name="T13" fmla="*/ 33 h 42"/>
                <a:gd name="T14" fmla="*/ 54 w 55"/>
                <a:gd name="T15" fmla="*/ 0 h 42"/>
                <a:gd name="T16" fmla="*/ 55 w 55"/>
                <a:gd name="T17" fmla="*/ 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2">
                  <a:moveTo>
                    <a:pt x="55" y="1"/>
                  </a:moveTo>
                  <a:cubicBezTo>
                    <a:pt x="55" y="8"/>
                    <a:pt x="55" y="8"/>
                    <a:pt x="55" y="8"/>
                  </a:cubicBezTo>
                  <a:cubicBezTo>
                    <a:pt x="55" y="8"/>
                    <a:pt x="55" y="9"/>
                    <a:pt x="54" y="9"/>
                  </a:cubicBezTo>
                  <a:cubicBezTo>
                    <a:pt x="2" y="42"/>
                    <a:pt x="2" y="42"/>
                    <a:pt x="2" y="42"/>
                  </a:cubicBezTo>
                  <a:cubicBezTo>
                    <a:pt x="1" y="42"/>
                    <a:pt x="0" y="42"/>
                    <a:pt x="0" y="41"/>
                  </a:cubicBezTo>
                  <a:cubicBezTo>
                    <a:pt x="0" y="35"/>
                    <a:pt x="0" y="35"/>
                    <a:pt x="0" y="35"/>
                  </a:cubicBezTo>
                  <a:cubicBezTo>
                    <a:pt x="0" y="34"/>
                    <a:pt x="1" y="33"/>
                    <a:pt x="2" y="33"/>
                  </a:cubicBezTo>
                  <a:cubicBezTo>
                    <a:pt x="54" y="0"/>
                    <a:pt x="54" y="0"/>
                    <a:pt x="54" y="0"/>
                  </a:cubicBezTo>
                  <a:cubicBezTo>
                    <a:pt x="54" y="0"/>
                    <a:pt x="55" y="1"/>
                    <a:pt x="55" y="1"/>
                  </a:cubicBezTo>
                  <a:close/>
                </a:path>
              </a:pathLst>
            </a:custGeom>
            <a:solidFill>
              <a:srgbClr val="0FB1B5">
                <a:alpha val="97000"/>
              </a:srgbClr>
            </a:solidFill>
            <a:ln>
              <a:noFill/>
            </a:ln>
          </p:spPr>
          <p:txBody>
            <a:bodyPr wrap="square" lIns="91440" tIns="45720" rIns="91440" bIns="45720" anchor="ctr">
              <a:normAutofit fontScale="25000" lnSpcReduction="20000"/>
            </a:bodyPr>
            <a:lstStyle/>
            <a:p>
              <a:pPr algn="ctr"/>
              <a:endParaRPr/>
            </a:p>
          </p:txBody>
        </p:sp>
        <p:sp>
          <p:nvSpPr>
            <p:cNvPr id="1150" name="i$lîďe"/>
            <p:cNvSpPr/>
            <p:nvPr/>
          </p:nvSpPr>
          <p:spPr bwMode="auto">
            <a:xfrm>
              <a:off x="4351338" y="3243263"/>
              <a:ext cx="322263" cy="223838"/>
            </a:xfrm>
            <a:custGeom>
              <a:avLst/>
              <a:gdLst>
                <a:gd name="T0" fmla="*/ 105 w 105"/>
                <a:gd name="T1" fmla="*/ 2 h 73"/>
                <a:gd name="T2" fmla="*/ 105 w 105"/>
                <a:gd name="T3" fmla="*/ 8 h 73"/>
                <a:gd name="T4" fmla="*/ 104 w 105"/>
                <a:gd name="T5" fmla="*/ 10 h 73"/>
                <a:gd name="T6" fmla="*/ 2 w 105"/>
                <a:gd name="T7" fmla="*/ 73 h 73"/>
                <a:gd name="T8" fmla="*/ 0 w 105"/>
                <a:gd name="T9" fmla="*/ 72 h 73"/>
                <a:gd name="T10" fmla="*/ 0 w 105"/>
                <a:gd name="T11" fmla="*/ 66 h 73"/>
                <a:gd name="T12" fmla="*/ 2 w 105"/>
                <a:gd name="T13" fmla="*/ 64 h 73"/>
                <a:gd name="T14" fmla="*/ 104 w 105"/>
                <a:gd name="T15" fmla="*/ 1 h 73"/>
                <a:gd name="T16" fmla="*/ 105 w 105"/>
                <a:gd name="T17"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2"/>
                  </a:moveTo>
                  <a:cubicBezTo>
                    <a:pt x="105" y="8"/>
                    <a:pt x="105" y="8"/>
                    <a:pt x="105" y="8"/>
                  </a:cubicBezTo>
                  <a:cubicBezTo>
                    <a:pt x="105" y="9"/>
                    <a:pt x="105" y="9"/>
                    <a:pt x="104" y="10"/>
                  </a:cubicBezTo>
                  <a:cubicBezTo>
                    <a:pt x="2" y="73"/>
                    <a:pt x="2" y="73"/>
                    <a:pt x="2" y="73"/>
                  </a:cubicBezTo>
                  <a:cubicBezTo>
                    <a:pt x="1" y="73"/>
                    <a:pt x="0" y="73"/>
                    <a:pt x="0" y="72"/>
                  </a:cubicBezTo>
                  <a:cubicBezTo>
                    <a:pt x="0" y="66"/>
                    <a:pt x="0" y="66"/>
                    <a:pt x="0" y="66"/>
                  </a:cubicBezTo>
                  <a:cubicBezTo>
                    <a:pt x="0" y="65"/>
                    <a:pt x="1" y="64"/>
                    <a:pt x="2" y="64"/>
                  </a:cubicBezTo>
                  <a:cubicBezTo>
                    <a:pt x="104" y="1"/>
                    <a:pt x="104" y="1"/>
                    <a:pt x="104" y="1"/>
                  </a:cubicBezTo>
                  <a:cubicBezTo>
                    <a:pt x="104" y="0"/>
                    <a:pt x="105" y="1"/>
                    <a:pt x="105" y="2"/>
                  </a:cubicBezTo>
                  <a:close/>
                </a:path>
              </a:pathLst>
            </a:custGeom>
            <a:solidFill>
              <a:srgbClr val="0FB1B5">
                <a:alpha val="97000"/>
              </a:srgbClr>
            </a:solidFill>
            <a:ln>
              <a:noFill/>
            </a:ln>
          </p:spPr>
          <p:txBody>
            <a:bodyPr wrap="square" lIns="91440" tIns="45720" rIns="91440" bIns="45720" anchor="ctr">
              <a:normAutofit fontScale="47500" lnSpcReduction="20000"/>
            </a:bodyPr>
            <a:lstStyle/>
            <a:p>
              <a:pPr algn="ctr"/>
              <a:endParaRPr/>
            </a:p>
          </p:txBody>
        </p:sp>
        <p:sp>
          <p:nvSpPr>
            <p:cNvPr id="1151" name="íṧļïďe"/>
            <p:cNvSpPr/>
            <p:nvPr/>
          </p:nvSpPr>
          <p:spPr bwMode="auto">
            <a:xfrm>
              <a:off x="4351338" y="3298826"/>
              <a:ext cx="322263" cy="223838"/>
            </a:xfrm>
            <a:custGeom>
              <a:avLst/>
              <a:gdLst>
                <a:gd name="T0" fmla="*/ 105 w 105"/>
                <a:gd name="T1" fmla="*/ 2 h 73"/>
                <a:gd name="T2" fmla="*/ 105 w 105"/>
                <a:gd name="T3" fmla="*/ 8 h 73"/>
                <a:gd name="T4" fmla="*/ 104 w 105"/>
                <a:gd name="T5" fmla="*/ 10 h 73"/>
                <a:gd name="T6" fmla="*/ 2 w 105"/>
                <a:gd name="T7" fmla="*/ 73 h 73"/>
                <a:gd name="T8" fmla="*/ 0 w 105"/>
                <a:gd name="T9" fmla="*/ 72 h 73"/>
                <a:gd name="T10" fmla="*/ 0 w 105"/>
                <a:gd name="T11" fmla="*/ 66 h 73"/>
                <a:gd name="T12" fmla="*/ 2 w 105"/>
                <a:gd name="T13" fmla="*/ 63 h 73"/>
                <a:gd name="T14" fmla="*/ 104 w 105"/>
                <a:gd name="T15" fmla="*/ 1 h 73"/>
                <a:gd name="T16" fmla="*/ 105 w 105"/>
                <a:gd name="T17"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2"/>
                  </a:moveTo>
                  <a:cubicBezTo>
                    <a:pt x="105" y="8"/>
                    <a:pt x="105" y="8"/>
                    <a:pt x="105" y="8"/>
                  </a:cubicBezTo>
                  <a:cubicBezTo>
                    <a:pt x="105" y="9"/>
                    <a:pt x="105" y="9"/>
                    <a:pt x="104" y="10"/>
                  </a:cubicBezTo>
                  <a:cubicBezTo>
                    <a:pt x="2" y="73"/>
                    <a:pt x="2" y="73"/>
                    <a:pt x="2" y="73"/>
                  </a:cubicBezTo>
                  <a:cubicBezTo>
                    <a:pt x="1" y="73"/>
                    <a:pt x="0" y="73"/>
                    <a:pt x="0" y="72"/>
                  </a:cubicBezTo>
                  <a:cubicBezTo>
                    <a:pt x="0" y="66"/>
                    <a:pt x="0" y="66"/>
                    <a:pt x="0" y="66"/>
                  </a:cubicBezTo>
                  <a:cubicBezTo>
                    <a:pt x="0" y="65"/>
                    <a:pt x="1" y="64"/>
                    <a:pt x="2" y="63"/>
                  </a:cubicBezTo>
                  <a:cubicBezTo>
                    <a:pt x="104" y="1"/>
                    <a:pt x="104" y="1"/>
                    <a:pt x="104" y="1"/>
                  </a:cubicBezTo>
                  <a:cubicBezTo>
                    <a:pt x="104" y="0"/>
                    <a:pt x="105" y="1"/>
                    <a:pt x="105" y="2"/>
                  </a:cubicBezTo>
                  <a:close/>
                </a:path>
              </a:pathLst>
            </a:custGeom>
            <a:solidFill>
              <a:srgbClr val="0FB1B5">
                <a:alpha val="97000"/>
              </a:srgbClr>
            </a:solidFill>
            <a:ln>
              <a:noFill/>
            </a:ln>
          </p:spPr>
          <p:txBody>
            <a:bodyPr wrap="square" lIns="91440" tIns="45720" rIns="91440" bIns="45720" anchor="ctr">
              <a:normAutofit fontScale="47500" lnSpcReduction="20000"/>
            </a:bodyPr>
            <a:lstStyle/>
            <a:p>
              <a:pPr algn="ctr"/>
              <a:endParaRPr/>
            </a:p>
          </p:txBody>
        </p:sp>
        <p:sp>
          <p:nvSpPr>
            <p:cNvPr id="1152" name="iSḻíďé"/>
            <p:cNvSpPr/>
            <p:nvPr/>
          </p:nvSpPr>
          <p:spPr bwMode="auto">
            <a:xfrm>
              <a:off x="4351338" y="3400426"/>
              <a:ext cx="249238" cy="177800"/>
            </a:xfrm>
            <a:custGeom>
              <a:avLst/>
              <a:gdLst>
                <a:gd name="T0" fmla="*/ 81 w 81"/>
                <a:gd name="T1" fmla="*/ 2 h 58"/>
                <a:gd name="T2" fmla="*/ 81 w 81"/>
                <a:gd name="T3" fmla="*/ 8 h 58"/>
                <a:gd name="T4" fmla="*/ 80 w 81"/>
                <a:gd name="T5" fmla="*/ 10 h 58"/>
                <a:gd name="T6" fmla="*/ 2 w 81"/>
                <a:gd name="T7" fmla="*/ 58 h 58"/>
                <a:gd name="T8" fmla="*/ 0 w 81"/>
                <a:gd name="T9" fmla="*/ 57 h 58"/>
                <a:gd name="T10" fmla="*/ 0 w 81"/>
                <a:gd name="T11" fmla="*/ 51 h 58"/>
                <a:gd name="T12" fmla="*/ 2 w 81"/>
                <a:gd name="T13" fmla="*/ 48 h 58"/>
                <a:gd name="T14" fmla="*/ 79 w 81"/>
                <a:gd name="T15" fmla="*/ 1 h 58"/>
                <a:gd name="T16" fmla="*/ 81 w 81"/>
                <a:gd name="T17" fmla="*/ 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58">
                  <a:moveTo>
                    <a:pt x="81" y="2"/>
                  </a:moveTo>
                  <a:cubicBezTo>
                    <a:pt x="81" y="8"/>
                    <a:pt x="81" y="8"/>
                    <a:pt x="81" y="8"/>
                  </a:cubicBezTo>
                  <a:cubicBezTo>
                    <a:pt x="81" y="9"/>
                    <a:pt x="80" y="10"/>
                    <a:pt x="80" y="10"/>
                  </a:cubicBezTo>
                  <a:cubicBezTo>
                    <a:pt x="2" y="58"/>
                    <a:pt x="2" y="58"/>
                    <a:pt x="2" y="58"/>
                  </a:cubicBezTo>
                  <a:cubicBezTo>
                    <a:pt x="1" y="58"/>
                    <a:pt x="0" y="58"/>
                    <a:pt x="0" y="57"/>
                  </a:cubicBezTo>
                  <a:cubicBezTo>
                    <a:pt x="0" y="51"/>
                    <a:pt x="0" y="51"/>
                    <a:pt x="0" y="51"/>
                  </a:cubicBezTo>
                  <a:cubicBezTo>
                    <a:pt x="0" y="50"/>
                    <a:pt x="1" y="49"/>
                    <a:pt x="2" y="48"/>
                  </a:cubicBezTo>
                  <a:cubicBezTo>
                    <a:pt x="79" y="1"/>
                    <a:pt x="79" y="1"/>
                    <a:pt x="79" y="1"/>
                  </a:cubicBezTo>
                  <a:cubicBezTo>
                    <a:pt x="80" y="0"/>
                    <a:pt x="81" y="1"/>
                    <a:pt x="81" y="2"/>
                  </a:cubicBezTo>
                  <a:close/>
                </a:path>
              </a:pathLst>
            </a:custGeom>
            <a:solidFill>
              <a:srgbClr val="0FB1B5">
                <a:alpha val="97000"/>
              </a:srgbClr>
            </a:solidFill>
            <a:ln>
              <a:noFill/>
            </a:ln>
          </p:spPr>
          <p:txBody>
            <a:bodyPr wrap="square" lIns="91440" tIns="45720" rIns="91440" bIns="45720" anchor="ctr">
              <a:normAutofit fontScale="25000" lnSpcReduction="20000"/>
            </a:bodyPr>
            <a:lstStyle/>
            <a:p>
              <a:pPr algn="ctr"/>
              <a:endParaRPr/>
            </a:p>
          </p:txBody>
        </p:sp>
        <p:sp>
          <p:nvSpPr>
            <p:cNvPr id="1153" name="íṣľîḋe"/>
            <p:cNvSpPr/>
            <p:nvPr/>
          </p:nvSpPr>
          <p:spPr bwMode="auto">
            <a:xfrm>
              <a:off x="4351338" y="3408363"/>
              <a:ext cx="322263" cy="225425"/>
            </a:xfrm>
            <a:custGeom>
              <a:avLst/>
              <a:gdLst>
                <a:gd name="T0" fmla="*/ 105 w 105"/>
                <a:gd name="T1" fmla="*/ 2 h 73"/>
                <a:gd name="T2" fmla="*/ 105 w 105"/>
                <a:gd name="T3" fmla="*/ 8 h 73"/>
                <a:gd name="T4" fmla="*/ 104 w 105"/>
                <a:gd name="T5" fmla="*/ 10 h 73"/>
                <a:gd name="T6" fmla="*/ 2 w 105"/>
                <a:gd name="T7" fmla="*/ 73 h 73"/>
                <a:gd name="T8" fmla="*/ 0 w 105"/>
                <a:gd name="T9" fmla="*/ 72 h 73"/>
                <a:gd name="T10" fmla="*/ 0 w 105"/>
                <a:gd name="T11" fmla="*/ 66 h 73"/>
                <a:gd name="T12" fmla="*/ 2 w 105"/>
                <a:gd name="T13" fmla="*/ 63 h 73"/>
                <a:gd name="T14" fmla="*/ 104 w 105"/>
                <a:gd name="T15" fmla="*/ 1 h 73"/>
                <a:gd name="T16" fmla="*/ 105 w 105"/>
                <a:gd name="T17"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2"/>
                  </a:moveTo>
                  <a:cubicBezTo>
                    <a:pt x="105" y="8"/>
                    <a:pt x="105" y="8"/>
                    <a:pt x="105" y="8"/>
                  </a:cubicBezTo>
                  <a:cubicBezTo>
                    <a:pt x="105" y="9"/>
                    <a:pt x="105" y="9"/>
                    <a:pt x="104" y="10"/>
                  </a:cubicBezTo>
                  <a:cubicBezTo>
                    <a:pt x="2" y="73"/>
                    <a:pt x="2" y="73"/>
                    <a:pt x="2" y="73"/>
                  </a:cubicBezTo>
                  <a:cubicBezTo>
                    <a:pt x="1" y="73"/>
                    <a:pt x="0" y="73"/>
                    <a:pt x="0" y="72"/>
                  </a:cubicBezTo>
                  <a:cubicBezTo>
                    <a:pt x="0" y="66"/>
                    <a:pt x="0" y="66"/>
                    <a:pt x="0" y="66"/>
                  </a:cubicBezTo>
                  <a:cubicBezTo>
                    <a:pt x="0" y="65"/>
                    <a:pt x="1" y="64"/>
                    <a:pt x="2" y="63"/>
                  </a:cubicBezTo>
                  <a:cubicBezTo>
                    <a:pt x="104" y="1"/>
                    <a:pt x="104" y="1"/>
                    <a:pt x="104" y="1"/>
                  </a:cubicBezTo>
                  <a:cubicBezTo>
                    <a:pt x="104" y="0"/>
                    <a:pt x="105" y="1"/>
                    <a:pt x="105" y="2"/>
                  </a:cubicBezTo>
                  <a:close/>
                </a:path>
              </a:pathLst>
            </a:custGeom>
            <a:solidFill>
              <a:srgbClr val="0FB1B5">
                <a:alpha val="97000"/>
              </a:srgbClr>
            </a:solidFill>
            <a:ln>
              <a:noFill/>
            </a:ln>
          </p:spPr>
          <p:txBody>
            <a:bodyPr wrap="square" lIns="91440" tIns="45720" rIns="91440" bIns="45720" anchor="ctr">
              <a:normAutofit fontScale="47500" lnSpcReduction="20000"/>
            </a:bodyPr>
            <a:lstStyle/>
            <a:p>
              <a:pPr algn="ctr"/>
              <a:endParaRPr/>
            </a:p>
          </p:txBody>
        </p:sp>
        <p:sp>
          <p:nvSpPr>
            <p:cNvPr id="1154" name="íṣḻïḋê"/>
            <p:cNvSpPr/>
            <p:nvPr/>
          </p:nvSpPr>
          <p:spPr bwMode="auto">
            <a:xfrm>
              <a:off x="4351338" y="3463926"/>
              <a:ext cx="322263" cy="223838"/>
            </a:xfrm>
            <a:custGeom>
              <a:avLst/>
              <a:gdLst>
                <a:gd name="T0" fmla="*/ 105 w 105"/>
                <a:gd name="T1" fmla="*/ 2 h 73"/>
                <a:gd name="T2" fmla="*/ 105 w 105"/>
                <a:gd name="T3" fmla="*/ 8 h 73"/>
                <a:gd name="T4" fmla="*/ 104 w 105"/>
                <a:gd name="T5" fmla="*/ 10 h 73"/>
                <a:gd name="T6" fmla="*/ 2 w 105"/>
                <a:gd name="T7" fmla="*/ 73 h 73"/>
                <a:gd name="T8" fmla="*/ 0 w 105"/>
                <a:gd name="T9" fmla="*/ 72 h 73"/>
                <a:gd name="T10" fmla="*/ 0 w 105"/>
                <a:gd name="T11" fmla="*/ 66 h 73"/>
                <a:gd name="T12" fmla="*/ 2 w 105"/>
                <a:gd name="T13" fmla="*/ 63 h 73"/>
                <a:gd name="T14" fmla="*/ 104 w 105"/>
                <a:gd name="T15" fmla="*/ 1 h 73"/>
                <a:gd name="T16" fmla="*/ 105 w 105"/>
                <a:gd name="T17"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3">
                  <a:moveTo>
                    <a:pt x="105" y="2"/>
                  </a:moveTo>
                  <a:cubicBezTo>
                    <a:pt x="105" y="8"/>
                    <a:pt x="105" y="8"/>
                    <a:pt x="105" y="8"/>
                  </a:cubicBezTo>
                  <a:cubicBezTo>
                    <a:pt x="105" y="9"/>
                    <a:pt x="105" y="9"/>
                    <a:pt x="104" y="10"/>
                  </a:cubicBezTo>
                  <a:cubicBezTo>
                    <a:pt x="2" y="73"/>
                    <a:pt x="2" y="73"/>
                    <a:pt x="2" y="73"/>
                  </a:cubicBezTo>
                  <a:cubicBezTo>
                    <a:pt x="1" y="73"/>
                    <a:pt x="0" y="73"/>
                    <a:pt x="0" y="72"/>
                  </a:cubicBezTo>
                  <a:cubicBezTo>
                    <a:pt x="0" y="66"/>
                    <a:pt x="0" y="66"/>
                    <a:pt x="0" y="66"/>
                  </a:cubicBezTo>
                  <a:cubicBezTo>
                    <a:pt x="0" y="65"/>
                    <a:pt x="1" y="64"/>
                    <a:pt x="2" y="63"/>
                  </a:cubicBezTo>
                  <a:cubicBezTo>
                    <a:pt x="104" y="1"/>
                    <a:pt x="104" y="1"/>
                    <a:pt x="104" y="1"/>
                  </a:cubicBezTo>
                  <a:cubicBezTo>
                    <a:pt x="104" y="0"/>
                    <a:pt x="105" y="1"/>
                    <a:pt x="105" y="2"/>
                  </a:cubicBezTo>
                  <a:close/>
                </a:path>
              </a:pathLst>
            </a:custGeom>
            <a:solidFill>
              <a:srgbClr val="0FB1B5">
                <a:alpha val="97000"/>
              </a:srgbClr>
            </a:solidFill>
            <a:ln>
              <a:noFill/>
            </a:ln>
          </p:spPr>
          <p:txBody>
            <a:bodyPr wrap="square" lIns="91440" tIns="45720" rIns="91440" bIns="45720" anchor="ctr">
              <a:normAutofit fontScale="47500" lnSpcReduction="20000"/>
            </a:bodyPr>
            <a:lstStyle/>
            <a:p>
              <a:pPr algn="ctr"/>
              <a:endParaRPr/>
            </a:p>
          </p:txBody>
        </p:sp>
        <p:sp>
          <p:nvSpPr>
            <p:cNvPr id="1155" name="ïṩľïḑè"/>
            <p:cNvSpPr/>
            <p:nvPr/>
          </p:nvSpPr>
          <p:spPr bwMode="auto">
            <a:xfrm>
              <a:off x="4064001" y="3400426"/>
              <a:ext cx="107950" cy="161925"/>
            </a:xfrm>
            <a:custGeom>
              <a:avLst/>
              <a:gdLst>
                <a:gd name="T0" fmla="*/ 35 w 35"/>
                <a:gd name="T1" fmla="*/ 12 h 53"/>
                <a:gd name="T2" fmla="*/ 18 w 35"/>
                <a:gd name="T3" fmla="*/ 47 h 53"/>
                <a:gd name="T4" fmla="*/ 0 w 35"/>
                <a:gd name="T5" fmla="*/ 34 h 53"/>
                <a:gd name="T6" fmla="*/ 18 w 35"/>
                <a:gd name="T7" fmla="*/ 6 h 53"/>
                <a:gd name="T8" fmla="*/ 35 w 35"/>
                <a:gd name="T9" fmla="*/ 12 h 53"/>
              </a:gdLst>
              <a:ahLst/>
              <a:cxnLst>
                <a:cxn ang="0">
                  <a:pos x="T0" y="T1"/>
                </a:cxn>
                <a:cxn ang="0">
                  <a:pos x="T2" y="T3"/>
                </a:cxn>
                <a:cxn ang="0">
                  <a:pos x="T4" y="T5"/>
                </a:cxn>
                <a:cxn ang="0">
                  <a:pos x="T6" y="T7"/>
                </a:cxn>
                <a:cxn ang="0">
                  <a:pos x="T8" y="T9"/>
                </a:cxn>
              </a:cxnLst>
              <a:rect l="0" t="0" r="r" b="b"/>
              <a:pathLst>
                <a:path w="35" h="53">
                  <a:moveTo>
                    <a:pt x="35" y="12"/>
                  </a:moveTo>
                  <a:cubicBezTo>
                    <a:pt x="35" y="22"/>
                    <a:pt x="27" y="41"/>
                    <a:pt x="18" y="47"/>
                  </a:cubicBezTo>
                  <a:cubicBezTo>
                    <a:pt x="8" y="53"/>
                    <a:pt x="0" y="43"/>
                    <a:pt x="0" y="34"/>
                  </a:cubicBezTo>
                  <a:cubicBezTo>
                    <a:pt x="0" y="24"/>
                    <a:pt x="8" y="12"/>
                    <a:pt x="18" y="6"/>
                  </a:cubicBezTo>
                  <a:cubicBezTo>
                    <a:pt x="27" y="0"/>
                    <a:pt x="35" y="3"/>
                    <a:pt x="35" y="12"/>
                  </a:cubicBezTo>
                  <a:close/>
                </a:path>
              </a:pathLst>
            </a:custGeom>
            <a:solidFill>
              <a:srgbClr val="FFFFFF">
                <a:alpha val="97000"/>
              </a:srgbClr>
            </a:solidFill>
            <a:ln>
              <a:noFill/>
            </a:ln>
          </p:spPr>
          <p:txBody>
            <a:bodyPr wrap="square" lIns="91440" tIns="45720" rIns="91440" bIns="45720" anchor="ctr">
              <a:normAutofit fontScale="25000" lnSpcReduction="20000"/>
            </a:bodyPr>
            <a:lstStyle/>
            <a:p>
              <a:pPr algn="ctr"/>
              <a:endParaRPr/>
            </a:p>
          </p:txBody>
        </p:sp>
        <p:sp>
          <p:nvSpPr>
            <p:cNvPr id="1156" name="îṧlïḓê"/>
            <p:cNvSpPr/>
            <p:nvPr/>
          </p:nvSpPr>
          <p:spPr bwMode="auto">
            <a:xfrm>
              <a:off x="3990976" y="3525838"/>
              <a:ext cx="255588" cy="246063"/>
            </a:xfrm>
            <a:custGeom>
              <a:avLst/>
              <a:gdLst>
                <a:gd name="T0" fmla="*/ 83 w 83"/>
                <a:gd name="T1" fmla="*/ 25 h 80"/>
                <a:gd name="T2" fmla="*/ 83 w 83"/>
                <a:gd name="T3" fmla="*/ 28 h 80"/>
                <a:gd name="T4" fmla="*/ 0 w 83"/>
                <a:gd name="T5" fmla="*/ 80 h 80"/>
                <a:gd name="T6" fmla="*/ 0 w 83"/>
                <a:gd name="T7" fmla="*/ 77 h 80"/>
                <a:gd name="T8" fmla="*/ 42 w 83"/>
                <a:gd name="T9" fmla="*/ 9 h 80"/>
                <a:gd name="T10" fmla="*/ 71 w 83"/>
                <a:gd name="T11" fmla="*/ 3 h 80"/>
                <a:gd name="T12" fmla="*/ 83 w 83"/>
                <a:gd name="T13" fmla="*/ 25 h 80"/>
              </a:gdLst>
              <a:ahLst/>
              <a:cxnLst>
                <a:cxn ang="0">
                  <a:pos x="T0" y="T1"/>
                </a:cxn>
                <a:cxn ang="0">
                  <a:pos x="T2" y="T3"/>
                </a:cxn>
                <a:cxn ang="0">
                  <a:pos x="T4" y="T5"/>
                </a:cxn>
                <a:cxn ang="0">
                  <a:pos x="T6" y="T7"/>
                </a:cxn>
                <a:cxn ang="0">
                  <a:pos x="T8" y="T9"/>
                </a:cxn>
                <a:cxn ang="0">
                  <a:pos x="T10" y="T11"/>
                </a:cxn>
                <a:cxn ang="0">
                  <a:pos x="T12" y="T13"/>
                </a:cxn>
              </a:cxnLst>
              <a:rect l="0" t="0" r="r" b="b"/>
              <a:pathLst>
                <a:path w="83" h="80">
                  <a:moveTo>
                    <a:pt x="83" y="25"/>
                  </a:moveTo>
                  <a:cubicBezTo>
                    <a:pt x="83" y="28"/>
                    <a:pt x="83" y="28"/>
                    <a:pt x="83" y="28"/>
                  </a:cubicBezTo>
                  <a:cubicBezTo>
                    <a:pt x="0" y="80"/>
                    <a:pt x="0" y="80"/>
                    <a:pt x="0" y="80"/>
                  </a:cubicBezTo>
                  <a:cubicBezTo>
                    <a:pt x="0" y="77"/>
                    <a:pt x="0" y="77"/>
                    <a:pt x="0" y="77"/>
                  </a:cubicBezTo>
                  <a:cubicBezTo>
                    <a:pt x="0" y="54"/>
                    <a:pt x="18" y="24"/>
                    <a:pt x="42" y="9"/>
                  </a:cubicBezTo>
                  <a:cubicBezTo>
                    <a:pt x="53" y="2"/>
                    <a:pt x="64" y="0"/>
                    <a:pt x="71" y="3"/>
                  </a:cubicBezTo>
                  <a:cubicBezTo>
                    <a:pt x="79" y="6"/>
                    <a:pt x="83" y="13"/>
                    <a:pt x="83" y="25"/>
                  </a:cubicBezTo>
                  <a:close/>
                </a:path>
              </a:pathLst>
            </a:custGeom>
            <a:solidFill>
              <a:srgbClr val="FFFFFF">
                <a:alpha val="97000"/>
              </a:srgbClr>
            </a:solidFill>
            <a:ln>
              <a:noFill/>
            </a:ln>
          </p:spPr>
          <p:txBody>
            <a:bodyPr wrap="square" lIns="91440" tIns="45720" rIns="91440" bIns="45720" anchor="ctr">
              <a:normAutofit fontScale="55000" lnSpcReduction="20000"/>
            </a:bodyPr>
            <a:lstStyle/>
            <a:p>
              <a:pPr algn="ctr"/>
              <a:endParaRPr/>
            </a:p>
          </p:txBody>
        </p:sp>
        <p:sp>
          <p:nvSpPr>
            <p:cNvPr id="1157" name="ïṣļíḍé"/>
            <p:cNvSpPr/>
            <p:nvPr/>
          </p:nvSpPr>
          <p:spPr bwMode="auto">
            <a:xfrm>
              <a:off x="4157663" y="2894013"/>
              <a:ext cx="387350" cy="280988"/>
            </a:xfrm>
            <a:custGeom>
              <a:avLst/>
              <a:gdLst>
                <a:gd name="T0" fmla="*/ 126 w 126"/>
                <a:gd name="T1" fmla="*/ 16 h 92"/>
                <a:gd name="T2" fmla="*/ 0 w 126"/>
                <a:gd name="T3" fmla="*/ 92 h 92"/>
                <a:gd name="T4" fmla="*/ 0 w 126"/>
                <a:gd name="T5" fmla="*/ 88 h 92"/>
                <a:gd name="T6" fmla="*/ 17 w 126"/>
                <a:gd name="T7" fmla="*/ 61 h 92"/>
                <a:gd name="T8" fmla="*/ 109 w 126"/>
                <a:gd name="T9" fmla="*/ 6 h 92"/>
                <a:gd name="T10" fmla="*/ 126 w 126"/>
                <a:gd name="T11" fmla="*/ 13 h 92"/>
                <a:gd name="T12" fmla="*/ 126 w 126"/>
                <a:gd name="T13" fmla="*/ 16 h 92"/>
              </a:gdLst>
              <a:ahLst/>
              <a:cxnLst>
                <a:cxn ang="0">
                  <a:pos x="T0" y="T1"/>
                </a:cxn>
                <a:cxn ang="0">
                  <a:pos x="T2" y="T3"/>
                </a:cxn>
                <a:cxn ang="0">
                  <a:pos x="T4" y="T5"/>
                </a:cxn>
                <a:cxn ang="0">
                  <a:pos x="T6" y="T7"/>
                </a:cxn>
                <a:cxn ang="0">
                  <a:pos x="T8" y="T9"/>
                </a:cxn>
                <a:cxn ang="0">
                  <a:pos x="T10" y="T11"/>
                </a:cxn>
                <a:cxn ang="0">
                  <a:pos x="T12" y="T13"/>
                </a:cxn>
              </a:cxnLst>
              <a:rect l="0" t="0" r="r" b="b"/>
              <a:pathLst>
                <a:path w="126" h="92">
                  <a:moveTo>
                    <a:pt x="126" y="16"/>
                  </a:moveTo>
                  <a:cubicBezTo>
                    <a:pt x="0" y="92"/>
                    <a:pt x="0" y="92"/>
                    <a:pt x="0" y="92"/>
                  </a:cubicBezTo>
                  <a:cubicBezTo>
                    <a:pt x="0" y="88"/>
                    <a:pt x="0" y="88"/>
                    <a:pt x="0" y="88"/>
                  </a:cubicBezTo>
                  <a:cubicBezTo>
                    <a:pt x="0" y="79"/>
                    <a:pt x="8" y="66"/>
                    <a:pt x="17" y="61"/>
                  </a:cubicBezTo>
                  <a:cubicBezTo>
                    <a:pt x="109" y="6"/>
                    <a:pt x="109" y="6"/>
                    <a:pt x="109" y="6"/>
                  </a:cubicBezTo>
                  <a:cubicBezTo>
                    <a:pt x="118" y="0"/>
                    <a:pt x="126" y="3"/>
                    <a:pt x="126" y="13"/>
                  </a:cubicBezTo>
                  <a:lnTo>
                    <a:pt x="126" y="16"/>
                  </a:lnTo>
                  <a:close/>
                </a:path>
              </a:pathLst>
            </a:custGeom>
            <a:solidFill>
              <a:srgbClr val="FFFFFF">
                <a:alpha val="97000"/>
              </a:srgbClr>
            </a:solidFill>
            <a:ln>
              <a:noFill/>
            </a:ln>
          </p:spPr>
          <p:txBody>
            <a:bodyPr wrap="square" lIns="91440" tIns="45720" rIns="91440" bIns="45720" anchor="ctr">
              <a:normAutofit fontScale="70000" lnSpcReduction="20000"/>
            </a:bodyPr>
            <a:lstStyle/>
            <a:p>
              <a:pPr algn="ctr"/>
              <a:endParaRPr/>
            </a:p>
          </p:txBody>
        </p:sp>
        <p:sp>
          <p:nvSpPr>
            <p:cNvPr id="1158" name="íṧļïḑe"/>
            <p:cNvSpPr/>
            <p:nvPr/>
          </p:nvSpPr>
          <p:spPr bwMode="auto">
            <a:xfrm>
              <a:off x="4270376" y="2911476"/>
              <a:ext cx="160338" cy="141288"/>
            </a:xfrm>
            <a:custGeom>
              <a:avLst/>
              <a:gdLst>
                <a:gd name="T0" fmla="*/ 45 w 52"/>
                <a:gd name="T1" fmla="*/ 10 h 46"/>
                <a:gd name="T2" fmla="*/ 41 w 52"/>
                <a:gd name="T3" fmla="*/ 12 h 46"/>
                <a:gd name="T4" fmla="*/ 34 w 52"/>
                <a:gd name="T5" fmla="*/ 7 h 46"/>
                <a:gd name="T6" fmla="*/ 34 w 52"/>
                <a:gd name="T7" fmla="*/ 7 h 46"/>
                <a:gd name="T8" fmla="*/ 34 w 52"/>
                <a:gd name="T9" fmla="*/ 7 h 46"/>
                <a:gd name="T10" fmla="*/ 30 w 52"/>
                <a:gd name="T11" fmla="*/ 1 h 46"/>
                <a:gd name="T12" fmla="*/ 26 w 52"/>
                <a:gd name="T13" fmla="*/ 2 h 46"/>
                <a:gd name="T14" fmla="*/ 18 w 52"/>
                <a:gd name="T15" fmla="*/ 15 h 46"/>
                <a:gd name="T16" fmla="*/ 18 w 52"/>
                <a:gd name="T17" fmla="*/ 16 h 46"/>
                <a:gd name="T18" fmla="*/ 18 w 52"/>
                <a:gd name="T19" fmla="*/ 16 h 46"/>
                <a:gd name="T20" fmla="*/ 11 w 52"/>
                <a:gd name="T21" fmla="*/ 31 h 46"/>
                <a:gd name="T22" fmla="*/ 7 w 52"/>
                <a:gd name="T23" fmla="*/ 33 h 46"/>
                <a:gd name="T24" fmla="*/ 0 w 52"/>
                <a:gd name="T25" fmla="*/ 44 h 46"/>
                <a:gd name="T26" fmla="*/ 0 w 52"/>
                <a:gd name="T27" fmla="*/ 46 h 46"/>
                <a:gd name="T28" fmla="*/ 52 w 52"/>
                <a:gd name="T29" fmla="*/ 14 h 46"/>
                <a:gd name="T30" fmla="*/ 52 w 52"/>
                <a:gd name="T31" fmla="*/ 13 h 46"/>
                <a:gd name="T32" fmla="*/ 45 w 52"/>
                <a:gd name="T33" fmla="*/ 10 h 46"/>
                <a:gd name="T34" fmla="*/ 26 w 52"/>
                <a:gd name="T35" fmla="*/ 14 h 46"/>
                <a:gd name="T36" fmla="*/ 22 w 52"/>
                <a:gd name="T37" fmla="*/ 12 h 46"/>
                <a:gd name="T38" fmla="*/ 26 w 52"/>
                <a:gd name="T39" fmla="*/ 5 h 46"/>
                <a:gd name="T40" fmla="*/ 30 w 52"/>
                <a:gd name="T41" fmla="*/ 7 h 46"/>
                <a:gd name="T42" fmla="*/ 26 w 52"/>
                <a:gd name="T43"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2" h="46">
                  <a:moveTo>
                    <a:pt x="45" y="10"/>
                  </a:moveTo>
                  <a:cubicBezTo>
                    <a:pt x="41" y="12"/>
                    <a:pt x="41" y="12"/>
                    <a:pt x="41" y="12"/>
                  </a:cubicBezTo>
                  <a:cubicBezTo>
                    <a:pt x="36" y="15"/>
                    <a:pt x="33" y="13"/>
                    <a:pt x="34" y="7"/>
                  </a:cubicBezTo>
                  <a:cubicBezTo>
                    <a:pt x="34" y="7"/>
                    <a:pt x="34" y="7"/>
                    <a:pt x="34" y="7"/>
                  </a:cubicBezTo>
                  <a:cubicBezTo>
                    <a:pt x="34" y="7"/>
                    <a:pt x="34" y="7"/>
                    <a:pt x="34" y="7"/>
                  </a:cubicBezTo>
                  <a:cubicBezTo>
                    <a:pt x="35" y="4"/>
                    <a:pt x="34" y="1"/>
                    <a:pt x="30" y="1"/>
                  </a:cubicBezTo>
                  <a:cubicBezTo>
                    <a:pt x="29" y="0"/>
                    <a:pt x="27" y="1"/>
                    <a:pt x="26" y="2"/>
                  </a:cubicBezTo>
                  <a:cubicBezTo>
                    <a:pt x="21" y="5"/>
                    <a:pt x="18" y="10"/>
                    <a:pt x="18" y="15"/>
                  </a:cubicBezTo>
                  <a:cubicBezTo>
                    <a:pt x="18" y="15"/>
                    <a:pt x="18" y="16"/>
                    <a:pt x="18" y="16"/>
                  </a:cubicBezTo>
                  <a:cubicBezTo>
                    <a:pt x="18" y="16"/>
                    <a:pt x="18" y="16"/>
                    <a:pt x="18" y="16"/>
                  </a:cubicBezTo>
                  <a:cubicBezTo>
                    <a:pt x="20" y="20"/>
                    <a:pt x="16" y="28"/>
                    <a:pt x="11" y="31"/>
                  </a:cubicBezTo>
                  <a:cubicBezTo>
                    <a:pt x="7" y="33"/>
                    <a:pt x="7" y="33"/>
                    <a:pt x="7" y="33"/>
                  </a:cubicBezTo>
                  <a:cubicBezTo>
                    <a:pt x="3" y="35"/>
                    <a:pt x="0" y="40"/>
                    <a:pt x="0" y="44"/>
                  </a:cubicBezTo>
                  <a:cubicBezTo>
                    <a:pt x="0" y="46"/>
                    <a:pt x="0" y="46"/>
                    <a:pt x="0" y="46"/>
                  </a:cubicBezTo>
                  <a:cubicBezTo>
                    <a:pt x="52" y="14"/>
                    <a:pt x="52" y="14"/>
                    <a:pt x="52" y="14"/>
                  </a:cubicBezTo>
                  <a:cubicBezTo>
                    <a:pt x="52" y="13"/>
                    <a:pt x="52" y="13"/>
                    <a:pt x="52" y="13"/>
                  </a:cubicBezTo>
                  <a:cubicBezTo>
                    <a:pt x="52" y="9"/>
                    <a:pt x="49" y="8"/>
                    <a:pt x="45" y="10"/>
                  </a:cubicBezTo>
                  <a:close/>
                  <a:moveTo>
                    <a:pt x="26" y="14"/>
                  </a:moveTo>
                  <a:cubicBezTo>
                    <a:pt x="24" y="15"/>
                    <a:pt x="22" y="15"/>
                    <a:pt x="22" y="12"/>
                  </a:cubicBezTo>
                  <a:cubicBezTo>
                    <a:pt x="22" y="10"/>
                    <a:pt x="24" y="7"/>
                    <a:pt x="26" y="5"/>
                  </a:cubicBezTo>
                  <a:cubicBezTo>
                    <a:pt x="28" y="4"/>
                    <a:pt x="30" y="5"/>
                    <a:pt x="30" y="7"/>
                  </a:cubicBezTo>
                  <a:cubicBezTo>
                    <a:pt x="30" y="9"/>
                    <a:pt x="28" y="13"/>
                    <a:pt x="26" y="14"/>
                  </a:cubicBezTo>
                  <a:close/>
                </a:path>
              </a:pathLst>
            </a:custGeom>
            <a:solidFill>
              <a:srgbClr val="EAEAEA">
                <a:alpha val="97000"/>
              </a:srgbClr>
            </a:solidFill>
            <a:ln>
              <a:noFill/>
            </a:ln>
          </p:spPr>
          <p:txBody>
            <a:bodyPr wrap="square" lIns="91440" tIns="45720" rIns="91440" bIns="45720" anchor="ctr">
              <a:normAutofit fontScale="25000" lnSpcReduction="20000"/>
            </a:bodyPr>
            <a:lstStyle/>
            <a:p>
              <a:pPr algn="ctr"/>
              <a:endParaRPr/>
            </a:p>
          </p:txBody>
        </p:sp>
        <p:sp>
          <p:nvSpPr>
            <p:cNvPr id="1159" name="ïṣḻiḍè"/>
            <p:cNvSpPr/>
            <p:nvPr/>
          </p:nvSpPr>
          <p:spPr bwMode="auto">
            <a:xfrm>
              <a:off x="4538663" y="3187701"/>
              <a:ext cx="134938" cy="111125"/>
            </a:xfrm>
            <a:custGeom>
              <a:avLst/>
              <a:gdLst>
                <a:gd name="T0" fmla="*/ 44 w 44"/>
                <a:gd name="T1" fmla="*/ 1 h 36"/>
                <a:gd name="T2" fmla="*/ 44 w 44"/>
                <a:gd name="T3" fmla="*/ 8 h 36"/>
                <a:gd name="T4" fmla="*/ 43 w 44"/>
                <a:gd name="T5" fmla="*/ 9 h 36"/>
                <a:gd name="T6" fmla="*/ 1 w 44"/>
                <a:gd name="T7" fmla="*/ 36 h 36"/>
                <a:gd name="T8" fmla="*/ 0 w 44"/>
                <a:gd name="T9" fmla="*/ 35 h 36"/>
                <a:gd name="T10" fmla="*/ 0 w 44"/>
                <a:gd name="T11" fmla="*/ 29 h 36"/>
                <a:gd name="T12" fmla="*/ 1 w 44"/>
                <a:gd name="T13" fmla="*/ 26 h 36"/>
                <a:gd name="T14" fmla="*/ 43 w 44"/>
                <a:gd name="T15" fmla="*/ 0 h 36"/>
                <a:gd name="T16" fmla="*/ 44 w 44"/>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36">
                  <a:moveTo>
                    <a:pt x="44" y="1"/>
                  </a:moveTo>
                  <a:cubicBezTo>
                    <a:pt x="44" y="8"/>
                    <a:pt x="44" y="8"/>
                    <a:pt x="44" y="8"/>
                  </a:cubicBezTo>
                  <a:cubicBezTo>
                    <a:pt x="44" y="8"/>
                    <a:pt x="44" y="9"/>
                    <a:pt x="43" y="9"/>
                  </a:cubicBezTo>
                  <a:cubicBezTo>
                    <a:pt x="1" y="36"/>
                    <a:pt x="1" y="36"/>
                    <a:pt x="1" y="36"/>
                  </a:cubicBezTo>
                  <a:cubicBezTo>
                    <a:pt x="1" y="36"/>
                    <a:pt x="0" y="36"/>
                    <a:pt x="0" y="35"/>
                  </a:cubicBezTo>
                  <a:cubicBezTo>
                    <a:pt x="0" y="29"/>
                    <a:pt x="0" y="29"/>
                    <a:pt x="0" y="29"/>
                  </a:cubicBezTo>
                  <a:cubicBezTo>
                    <a:pt x="0" y="28"/>
                    <a:pt x="0" y="27"/>
                    <a:pt x="1" y="26"/>
                  </a:cubicBezTo>
                  <a:cubicBezTo>
                    <a:pt x="43" y="0"/>
                    <a:pt x="43" y="0"/>
                    <a:pt x="43" y="0"/>
                  </a:cubicBezTo>
                  <a:cubicBezTo>
                    <a:pt x="43" y="0"/>
                    <a:pt x="44" y="1"/>
                    <a:pt x="44" y="1"/>
                  </a:cubicBezTo>
                  <a:close/>
                </a:path>
              </a:pathLst>
            </a:custGeom>
            <a:solidFill>
              <a:srgbClr val="0FB1B5">
                <a:alpha val="97000"/>
              </a:srgbClr>
            </a:solidFill>
            <a:ln>
              <a:noFill/>
            </a:ln>
          </p:spPr>
          <p:txBody>
            <a:bodyPr wrap="square" lIns="91440" tIns="45720" rIns="91440" bIns="45720" anchor="ctr">
              <a:normAutofit fontScale="25000" lnSpcReduction="20000"/>
            </a:bodyPr>
            <a:lstStyle/>
            <a:p>
              <a:pPr algn="ctr"/>
              <a:endParaRPr/>
            </a:p>
          </p:txBody>
        </p:sp>
        <p:sp>
          <p:nvSpPr>
            <p:cNvPr id="1160" name="íṡľîdè"/>
            <p:cNvSpPr/>
            <p:nvPr/>
          </p:nvSpPr>
          <p:spPr bwMode="auto">
            <a:xfrm>
              <a:off x="5457826" y="4259263"/>
              <a:ext cx="1125538" cy="681038"/>
            </a:xfrm>
            <a:custGeom>
              <a:avLst/>
              <a:gdLst>
                <a:gd name="T0" fmla="*/ 179 w 366"/>
                <a:gd name="T1" fmla="*/ 0 h 222"/>
                <a:gd name="T2" fmla="*/ 175 w 366"/>
                <a:gd name="T3" fmla="*/ 2 h 222"/>
                <a:gd name="T4" fmla="*/ 4 w 366"/>
                <a:gd name="T5" fmla="*/ 105 h 222"/>
                <a:gd name="T6" fmla="*/ 4 w 366"/>
                <a:gd name="T7" fmla="*/ 116 h 222"/>
                <a:gd name="T8" fmla="*/ 172 w 366"/>
                <a:gd name="T9" fmla="*/ 219 h 222"/>
                <a:gd name="T10" fmla="*/ 182 w 366"/>
                <a:gd name="T11" fmla="*/ 222 h 222"/>
                <a:gd name="T12" fmla="*/ 192 w 366"/>
                <a:gd name="T13" fmla="*/ 219 h 222"/>
                <a:gd name="T14" fmla="*/ 360 w 366"/>
                <a:gd name="T15" fmla="*/ 118 h 222"/>
                <a:gd name="T16" fmla="*/ 360 w 366"/>
                <a:gd name="T17" fmla="*/ 105 h 222"/>
                <a:gd name="T18" fmla="*/ 220 w 366"/>
                <a:gd name="T19" fmla="*/ 19 h 222"/>
                <a:gd name="T20" fmla="*/ 219 w 366"/>
                <a:gd name="T21" fmla="*/ 25 h 222"/>
                <a:gd name="T22" fmla="*/ 215 w 366"/>
                <a:gd name="T23" fmla="*/ 32 h 222"/>
                <a:gd name="T24" fmla="*/ 208 w 366"/>
                <a:gd name="T25" fmla="*/ 34 h 222"/>
                <a:gd name="T26" fmla="*/ 207 w 366"/>
                <a:gd name="T27" fmla="*/ 34 h 222"/>
                <a:gd name="T28" fmla="*/ 192 w 366"/>
                <a:gd name="T29" fmla="*/ 31 h 222"/>
                <a:gd name="T30" fmla="*/ 182 w 366"/>
                <a:gd name="T31" fmla="*/ 27 h 222"/>
                <a:gd name="T32" fmla="*/ 179 w 366"/>
                <a:gd name="T33" fmla="*/ 19 h 222"/>
                <a:gd name="T34" fmla="*/ 179 w 366"/>
                <a:gd name="T35"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6" h="222">
                  <a:moveTo>
                    <a:pt x="179" y="0"/>
                  </a:moveTo>
                  <a:cubicBezTo>
                    <a:pt x="178" y="1"/>
                    <a:pt x="176" y="1"/>
                    <a:pt x="175" y="2"/>
                  </a:cubicBezTo>
                  <a:cubicBezTo>
                    <a:pt x="4" y="105"/>
                    <a:pt x="4" y="105"/>
                    <a:pt x="4" y="105"/>
                  </a:cubicBezTo>
                  <a:cubicBezTo>
                    <a:pt x="0" y="108"/>
                    <a:pt x="0" y="114"/>
                    <a:pt x="4" y="116"/>
                  </a:cubicBezTo>
                  <a:cubicBezTo>
                    <a:pt x="172" y="219"/>
                    <a:pt x="172" y="219"/>
                    <a:pt x="172" y="219"/>
                  </a:cubicBezTo>
                  <a:cubicBezTo>
                    <a:pt x="175" y="221"/>
                    <a:pt x="179" y="222"/>
                    <a:pt x="182" y="222"/>
                  </a:cubicBezTo>
                  <a:cubicBezTo>
                    <a:pt x="186" y="222"/>
                    <a:pt x="189" y="221"/>
                    <a:pt x="192" y="219"/>
                  </a:cubicBezTo>
                  <a:cubicBezTo>
                    <a:pt x="360" y="118"/>
                    <a:pt x="360" y="118"/>
                    <a:pt x="360" y="118"/>
                  </a:cubicBezTo>
                  <a:cubicBezTo>
                    <a:pt x="366" y="115"/>
                    <a:pt x="366" y="108"/>
                    <a:pt x="360" y="105"/>
                  </a:cubicBezTo>
                  <a:cubicBezTo>
                    <a:pt x="220" y="19"/>
                    <a:pt x="220" y="19"/>
                    <a:pt x="220" y="19"/>
                  </a:cubicBezTo>
                  <a:cubicBezTo>
                    <a:pt x="219" y="21"/>
                    <a:pt x="219" y="23"/>
                    <a:pt x="219" y="25"/>
                  </a:cubicBezTo>
                  <a:cubicBezTo>
                    <a:pt x="219" y="28"/>
                    <a:pt x="218" y="31"/>
                    <a:pt x="215" y="32"/>
                  </a:cubicBezTo>
                  <a:cubicBezTo>
                    <a:pt x="213" y="33"/>
                    <a:pt x="211" y="34"/>
                    <a:pt x="208" y="34"/>
                  </a:cubicBezTo>
                  <a:cubicBezTo>
                    <a:pt x="208" y="34"/>
                    <a:pt x="207" y="34"/>
                    <a:pt x="207" y="34"/>
                  </a:cubicBezTo>
                  <a:cubicBezTo>
                    <a:pt x="201" y="34"/>
                    <a:pt x="196" y="33"/>
                    <a:pt x="192" y="31"/>
                  </a:cubicBezTo>
                  <a:cubicBezTo>
                    <a:pt x="187" y="30"/>
                    <a:pt x="184" y="28"/>
                    <a:pt x="182" y="27"/>
                  </a:cubicBezTo>
                  <a:cubicBezTo>
                    <a:pt x="180" y="25"/>
                    <a:pt x="179" y="22"/>
                    <a:pt x="179" y="19"/>
                  </a:cubicBezTo>
                  <a:cubicBezTo>
                    <a:pt x="179" y="15"/>
                    <a:pt x="179" y="8"/>
                    <a:pt x="179" y="0"/>
                  </a:cubicBezTo>
                </a:path>
              </a:pathLst>
            </a:custGeom>
            <a:solidFill>
              <a:srgbClr val="83B6B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61" name="îśľîḓe"/>
            <p:cNvSpPr/>
            <p:nvPr/>
          </p:nvSpPr>
          <p:spPr bwMode="auto">
            <a:xfrm>
              <a:off x="5461001" y="4117976"/>
              <a:ext cx="1116013" cy="769938"/>
            </a:xfrm>
            <a:custGeom>
              <a:avLst/>
              <a:gdLst>
                <a:gd name="T0" fmla="*/ 363 w 363"/>
                <a:gd name="T1" fmla="*/ 112 h 251"/>
                <a:gd name="T2" fmla="*/ 359 w 363"/>
                <a:gd name="T3" fmla="*/ 106 h 251"/>
                <a:gd name="T4" fmla="*/ 191 w 363"/>
                <a:gd name="T5" fmla="*/ 3 h 251"/>
                <a:gd name="T6" fmla="*/ 174 w 363"/>
                <a:gd name="T7" fmla="*/ 3 h 251"/>
                <a:gd name="T8" fmla="*/ 3 w 363"/>
                <a:gd name="T9" fmla="*/ 106 h 251"/>
                <a:gd name="T10" fmla="*/ 0 w 363"/>
                <a:gd name="T11" fmla="*/ 112 h 251"/>
                <a:gd name="T12" fmla="*/ 0 w 363"/>
                <a:gd name="T13" fmla="*/ 112 h 251"/>
                <a:gd name="T14" fmla="*/ 0 w 363"/>
                <a:gd name="T15" fmla="*/ 140 h 251"/>
                <a:gd name="T16" fmla="*/ 0 w 363"/>
                <a:gd name="T17" fmla="*/ 140 h 251"/>
                <a:gd name="T18" fmla="*/ 3 w 363"/>
                <a:gd name="T19" fmla="*/ 144 h 251"/>
                <a:gd name="T20" fmla="*/ 171 w 363"/>
                <a:gd name="T21" fmla="*/ 247 h 251"/>
                <a:gd name="T22" fmla="*/ 191 w 363"/>
                <a:gd name="T23" fmla="*/ 247 h 251"/>
                <a:gd name="T24" fmla="*/ 359 w 363"/>
                <a:gd name="T25" fmla="*/ 146 h 251"/>
                <a:gd name="T26" fmla="*/ 363 w 363"/>
                <a:gd name="T27" fmla="*/ 139 h 251"/>
                <a:gd name="T28" fmla="*/ 363 w 363"/>
                <a:gd name="T29" fmla="*/ 139 h 251"/>
                <a:gd name="T30" fmla="*/ 363 w 363"/>
                <a:gd name="T31" fmla="*/ 112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3" h="251">
                  <a:moveTo>
                    <a:pt x="363" y="112"/>
                  </a:moveTo>
                  <a:cubicBezTo>
                    <a:pt x="363" y="109"/>
                    <a:pt x="362" y="107"/>
                    <a:pt x="359" y="106"/>
                  </a:cubicBezTo>
                  <a:cubicBezTo>
                    <a:pt x="191" y="3"/>
                    <a:pt x="191" y="3"/>
                    <a:pt x="191" y="3"/>
                  </a:cubicBezTo>
                  <a:cubicBezTo>
                    <a:pt x="186" y="0"/>
                    <a:pt x="179" y="0"/>
                    <a:pt x="174" y="3"/>
                  </a:cubicBezTo>
                  <a:cubicBezTo>
                    <a:pt x="3" y="106"/>
                    <a:pt x="3" y="106"/>
                    <a:pt x="3" y="106"/>
                  </a:cubicBezTo>
                  <a:cubicBezTo>
                    <a:pt x="1" y="108"/>
                    <a:pt x="0" y="110"/>
                    <a:pt x="0" y="112"/>
                  </a:cubicBezTo>
                  <a:cubicBezTo>
                    <a:pt x="0" y="112"/>
                    <a:pt x="0" y="112"/>
                    <a:pt x="0" y="112"/>
                  </a:cubicBezTo>
                  <a:cubicBezTo>
                    <a:pt x="0" y="140"/>
                    <a:pt x="0" y="140"/>
                    <a:pt x="0" y="140"/>
                  </a:cubicBezTo>
                  <a:cubicBezTo>
                    <a:pt x="0" y="140"/>
                    <a:pt x="0" y="140"/>
                    <a:pt x="0" y="140"/>
                  </a:cubicBezTo>
                  <a:cubicBezTo>
                    <a:pt x="0" y="142"/>
                    <a:pt x="1" y="143"/>
                    <a:pt x="3" y="144"/>
                  </a:cubicBezTo>
                  <a:cubicBezTo>
                    <a:pt x="171" y="247"/>
                    <a:pt x="171" y="247"/>
                    <a:pt x="171" y="247"/>
                  </a:cubicBezTo>
                  <a:cubicBezTo>
                    <a:pt x="178" y="251"/>
                    <a:pt x="185" y="251"/>
                    <a:pt x="191" y="247"/>
                  </a:cubicBezTo>
                  <a:cubicBezTo>
                    <a:pt x="359" y="146"/>
                    <a:pt x="359" y="146"/>
                    <a:pt x="359" y="146"/>
                  </a:cubicBezTo>
                  <a:cubicBezTo>
                    <a:pt x="362" y="145"/>
                    <a:pt x="363" y="142"/>
                    <a:pt x="363" y="139"/>
                  </a:cubicBezTo>
                  <a:cubicBezTo>
                    <a:pt x="363" y="139"/>
                    <a:pt x="363" y="139"/>
                    <a:pt x="363" y="139"/>
                  </a:cubicBezTo>
                  <a:cubicBezTo>
                    <a:pt x="363" y="112"/>
                    <a:pt x="363" y="112"/>
                    <a:pt x="363" y="112"/>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62" name="íśḻîḓé"/>
            <p:cNvSpPr/>
            <p:nvPr/>
          </p:nvSpPr>
          <p:spPr bwMode="auto">
            <a:xfrm>
              <a:off x="5457826" y="4117976"/>
              <a:ext cx="1125538" cy="687388"/>
            </a:xfrm>
            <a:custGeom>
              <a:avLst/>
              <a:gdLst>
                <a:gd name="T0" fmla="*/ 360 w 366"/>
                <a:gd name="T1" fmla="*/ 119 h 224"/>
                <a:gd name="T2" fmla="*/ 192 w 366"/>
                <a:gd name="T3" fmla="*/ 220 h 224"/>
                <a:gd name="T4" fmla="*/ 172 w 366"/>
                <a:gd name="T5" fmla="*/ 220 h 224"/>
                <a:gd name="T6" fmla="*/ 4 w 366"/>
                <a:gd name="T7" fmla="*/ 117 h 224"/>
                <a:gd name="T8" fmla="*/ 4 w 366"/>
                <a:gd name="T9" fmla="*/ 106 h 224"/>
                <a:gd name="T10" fmla="*/ 175 w 366"/>
                <a:gd name="T11" fmla="*/ 3 h 224"/>
                <a:gd name="T12" fmla="*/ 192 w 366"/>
                <a:gd name="T13" fmla="*/ 3 h 224"/>
                <a:gd name="T14" fmla="*/ 360 w 366"/>
                <a:gd name="T15" fmla="*/ 106 h 224"/>
                <a:gd name="T16" fmla="*/ 360 w 366"/>
                <a:gd name="T17" fmla="*/ 119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224">
                  <a:moveTo>
                    <a:pt x="360" y="119"/>
                  </a:moveTo>
                  <a:cubicBezTo>
                    <a:pt x="192" y="220"/>
                    <a:pt x="192" y="220"/>
                    <a:pt x="192" y="220"/>
                  </a:cubicBezTo>
                  <a:cubicBezTo>
                    <a:pt x="186" y="224"/>
                    <a:pt x="179" y="224"/>
                    <a:pt x="172" y="220"/>
                  </a:cubicBezTo>
                  <a:cubicBezTo>
                    <a:pt x="4" y="117"/>
                    <a:pt x="4" y="117"/>
                    <a:pt x="4" y="117"/>
                  </a:cubicBezTo>
                  <a:cubicBezTo>
                    <a:pt x="0" y="115"/>
                    <a:pt x="0" y="109"/>
                    <a:pt x="4" y="106"/>
                  </a:cubicBezTo>
                  <a:cubicBezTo>
                    <a:pt x="175" y="3"/>
                    <a:pt x="175" y="3"/>
                    <a:pt x="175" y="3"/>
                  </a:cubicBezTo>
                  <a:cubicBezTo>
                    <a:pt x="180" y="0"/>
                    <a:pt x="187" y="0"/>
                    <a:pt x="192" y="3"/>
                  </a:cubicBezTo>
                  <a:cubicBezTo>
                    <a:pt x="360" y="106"/>
                    <a:pt x="360" y="106"/>
                    <a:pt x="360" y="106"/>
                  </a:cubicBezTo>
                  <a:cubicBezTo>
                    <a:pt x="366" y="109"/>
                    <a:pt x="366" y="116"/>
                    <a:pt x="360" y="11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63" name="íş1iḍè"/>
            <p:cNvSpPr/>
            <p:nvPr/>
          </p:nvSpPr>
          <p:spPr bwMode="auto">
            <a:xfrm>
              <a:off x="6780213" y="5133976"/>
              <a:ext cx="1125538" cy="684213"/>
            </a:xfrm>
            <a:custGeom>
              <a:avLst/>
              <a:gdLst>
                <a:gd name="T0" fmla="*/ 184 w 366"/>
                <a:gd name="T1" fmla="*/ 0 h 223"/>
                <a:gd name="T2" fmla="*/ 176 w 366"/>
                <a:gd name="T3" fmla="*/ 3 h 223"/>
                <a:gd name="T4" fmla="*/ 4 w 366"/>
                <a:gd name="T5" fmla="*/ 106 h 223"/>
                <a:gd name="T6" fmla="*/ 4 w 366"/>
                <a:gd name="T7" fmla="*/ 117 h 223"/>
                <a:gd name="T8" fmla="*/ 173 w 366"/>
                <a:gd name="T9" fmla="*/ 220 h 223"/>
                <a:gd name="T10" fmla="*/ 183 w 366"/>
                <a:gd name="T11" fmla="*/ 223 h 223"/>
                <a:gd name="T12" fmla="*/ 193 w 366"/>
                <a:gd name="T13" fmla="*/ 220 h 223"/>
                <a:gd name="T14" fmla="*/ 361 w 366"/>
                <a:gd name="T15" fmla="*/ 119 h 223"/>
                <a:gd name="T16" fmla="*/ 361 w 366"/>
                <a:gd name="T17" fmla="*/ 106 h 223"/>
                <a:gd name="T18" fmla="*/ 193 w 366"/>
                <a:gd name="T19" fmla="*/ 3 h 223"/>
                <a:gd name="T20" fmla="*/ 184 w 366"/>
                <a:gd name="T21"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6" h="223">
                  <a:moveTo>
                    <a:pt x="184" y="0"/>
                  </a:moveTo>
                  <a:cubicBezTo>
                    <a:pt x="181" y="0"/>
                    <a:pt x="178" y="1"/>
                    <a:pt x="176" y="3"/>
                  </a:cubicBezTo>
                  <a:cubicBezTo>
                    <a:pt x="4" y="106"/>
                    <a:pt x="4" y="106"/>
                    <a:pt x="4" y="106"/>
                  </a:cubicBezTo>
                  <a:cubicBezTo>
                    <a:pt x="0" y="109"/>
                    <a:pt x="0" y="115"/>
                    <a:pt x="4" y="117"/>
                  </a:cubicBezTo>
                  <a:cubicBezTo>
                    <a:pt x="173" y="220"/>
                    <a:pt x="173" y="220"/>
                    <a:pt x="173" y="220"/>
                  </a:cubicBezTo>
                  <a:cubicBezTo>
                    <a:pt x="176" y="222"/>
                    <a:pt x="180" y="223"/>
                    <a:pt x="183" y="223"/>
                  </a:cubicBezTo>
                  <a:cubicBezTo>
                    <a:pt x="187" y="223"/>
                    <a:pt x="190" y="222"/>
                    <a:pt x="193" y="220"/>
                  </a:cubicBezTo>
                  <a:cubicBezTo>
                    <a:pt x="361" y="119"/>
                    <a:pt x="361" y="119"/>
                    <a:pt x="361" y="119"/>
                  </a:cubicBezTo>
                  <a:cubicBezTo>
                    <a:pt x="366" y="116"/>
                    <a:pt x="366" y="109"/>
                    <a:pt x="361" y="106"/>
                  </a:cubicBezTo>
                  <a:cubicBezTo>
                    <a:pt x="193" y="3"/>
                    <a:pt x="193" y="3"/>
                    <a:pt x="193" y="3"/>
                  </a:cubicBezTo>
                  <a:cubicBezTo>
                    <a:pt x="190" y="1"/>
                    <a:pt x="187" y="0"/>
                    <a:pt x="184" y="0"/>
                  </a:cubicBezTo>
                </a:path>
              </a:pathLst>
            </a:custGeom>
            <a:solidFill>
              <a:srgbClr val="83B6B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64" name="isḻídê"/>
            <p:cNvSpPr/>
            <p:nvPr/>
          </p:nvSpPr>
          <p:spPr bwMode="auto">
            <a:xfrm>
              <a:off x="6783388" y="4986338"/>
              <a:ext cx="1119188" cy="769938"/>
            </a:xfrm>
            <a:custGeom>
              <a:avLst/>
              <a:gdLst>
                <a:gd name="T0" fmla="*/ 364 w 364"/>
                <a:gd name="T1" fmla="*/ 112 h 251"/>
                <a:gd name="T2" fmla="*/ 360 w 364"/>
                <a:gd name="T3" fmla="*/ 106 h 251"/>
                <a:gd name="T4" fmla="*/ 192 w 364"/>
                <a:gd name="T5" fmla="*/ 3 h 251"/>
                <a:gd name="T6" fmla="*/ 175 w 364"/>
                <a:gd name="T7" fmla="*/ 3 h 251"/>
                <a:gd name="T8" fmla="*/ 3 w 364"/>
                <a:gd name="T9" fmla="*/ 106 h 251"/>
                <a:gd name="T10" fmla="*/ 0 w 364"/>
                <a:gd name="T11" fmla="*/ 112 h 251"/>
                <a:gd name="T12" fmla="*/ 0 w 364"/>
                <a:gd name="T13" fmla="*/ 112 h 251"/>
                <a:gd name="T14" fmla="*/ 0 w 364"/>
                <a:gd name="T15" fmla="*/ 140 h 251"/>
                <a:gd name="T16" fmla="*/ 0 w 364"/>
                <a:gd name="T17" fmla="*/ 140 h 251"/>
                <a:gd name="T18" fmla="*/ 3 w 364"/>
                <a:gd name="T19" fmla="*/ 144 h 251"/>
                <a:gd name="T20" fmla="*/ 172 w 364"/>
                <a:gd name="T21" fmla="*/ 247 h 251"/>
                <a:gd name="T22" fmla="*/ 192 w 364"/>
                <a:gd name="T23" fmla="*/ 247 h 251"/>
                <a:gd name="T24" fmla="*/ 360 w 364"/>
                <a:gd name="T25" fmla="*/ 146 h 251"/>
                <a:gd name="T26" fmla="*/ 364 w 364"/>
                <a:gd name="T27" fmla="*/ 139 h 251"/>
                <a:gd name="T28" fmla="*/ 364 w 364"/>
                <a:gd name="T29" fmla="*/ 139 h 251"/>
                <a:gd name="T30" fmla="*/ 364 w 364"/>
                <a:gd name="T31" fmla="*/ 112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4" h="251">
                  <a:moveTo>
                    <a:pt x="364" y="112"/>
                  </a:moveTo>
                  <a:cubicBezTo>
                    <a:pt x="364" y="109"/>
                    <a:pt x="363" y="107"/>
                    <a:pt x="360" y="106"/>
                  </a:cubicBezTo>
                  <a:cubicBezTo>
                    <a:pt x="192" y="3"/>
                    <a:pt x="192" y="3"/>
                    <a:pt x="192" y="3"/>
                  </a:cubicBezTo>
                  <a:cubicBezTo>
                    <a:pt x="187" y="0"/>
                    <a:pt x="180" y="0"/>
                    <a:pt x="175" y="3"/>
                  </a:cubicBezTo>
                  <a:cubicBezTo>
                    <a:pt x="3" y="106"/>
                    <a:pt x="3" y="106"/>
                    <a:pt x="3" y="106"/>
                  </a:cubicBezTo>
                  <a:cubicBezTo>
                    <a:pt x="1" y="107"/>
                    <a:pt x="0" y="110"/>
                    <a:pt x="0" y="112"/>
                  </a:cubicBezTo>
                  <a:cubicBezTo>
                    <a:pt x="0" y="112"/>
                    <a:pt x="0" y="112"/>
                    <a:pt x="0" y="112"/>
                  </a:cubicBezTo>
                  <a:cubicBezTo>
                    <a:pt x="0" y="140"/>
                    <a:pt x="0" y="140"/>
                    <a:pt x="0" y="140"/>
                  </a:cubicBezTo>
                  <a:cubicBezTo>
                    <a:pt x="0" y="140"/>
                    <a:pt x="0" y="140"/>
                    <a:pt x="0" y="140"/>
                  </a:cubicBezTo>
                  <a:cubicBezTo>
                    <a:pt x="1" y="142"/>
                    <a:pt x="2" y="143"/>
                    <a:pt x="3" y="144"/>
                  </a:cubicBezTo>
                  <a:cubicBezTo>
                    <a:pt x="172" y="247"/>
                    <a:pt x="172" y="247"/>
                    <a:pt x="172" y="247"/>
                  </a:cubicBezTo>
                  <a:cubicBezTo>
                    <a:pt x="178" y="251"/>
                    <a:pt x="186" y="251"/>
                    <a:pt x="192" y="247"/>
                  </a:cubicBezTo>
                  <a:cubicBezTo>
                    <a:pt x="360" y="146"/>
                    <a:pt x="360" y="146"/>
                    <a:pt x="360" y="146"/>
                  </a:cubicBezTo>
                  <a:cubicBezTo>
                    <a:pt x="363" y="144"/>
                    <a:pt x="364" y="142"/>
                    <a:pt x="364" y="139"/>
                  </a:cubicBezTo>
                  <a:cubicBezTo>
                    <a:pt x="364" y="139"/>
                    <a:pt x="364" y="139"/>
                    <a:pt x="364" y="139"/>
                  </a:cubicBezTo>
                  <a:cubicBezTo>
                    <a:pt x="364" y="112"/>
                    <a:pt x="364" y="112"/>
                    <a:pt x="364" y="112"/>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65" name="íṡlïḓè"/>
            <p:cNvSpPr/>
            <p:nvPr/>
          </p:nvSpPr>
          <p:spPr bwMode="auto">
            <a:xfrm>
              <a:off x="6780213" y="4986338"/>
              <a:ext cx="1125538" cy="687388"/>
            </a:xfrm>
            <a:custGeom>
              <a:avLst/>
              <a:gdLst>
                <a:gd name="T0" fmla="*/ 361 w 366"/>
                <a:gd name="T1" fmla="*/ 119 h 224"/>
                <a:gd name="T2" fmla="*/ 193 w 366"/>
                <a:gd name="T3" fmla="*/ 220 h 224"/>
                <a:gd name="T4" fmla="*/ 173 w 366"/>
                <a:gd name="T5" fmla="*/ 220 h 224"/>
                <a:gd name="T6" fmla="*/ 4 w 366"/>
                <a:gd name="T7" fmla="*/ 117 h 224"/>
                <a:gd name="T8" fmla="*/ 4 w 366"/>
                <a:gd name="T9" fmla="*/ 106 h 224"/>
                <a:gd name="T10" fmla="*/ 176 w 366"/>
                <a:gd name="T11" fmla="*/ 3 h 224"/>
                <a:gd name="T12" fmla="*/ 193 w 366"/>
                <a:gd name="T13" fmla="*/ 3 h 224"/>
                <a:gd name="T14" fmla="*/ 361 w 366"/>
                <a:gd name="T15" fmla="*/ 106 h 224"/>
                <a:gd name="T16" fmla="*/ 361 w 366"/>
                <a:gd name="T17" fmla="*/ 119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224">
                  <a:moveTo>
                    <a:pt x="361" y="119"/>
                  </a:moveTo>
                  <a:cubicBezTo>
                    <a:pt x="193" y="220"/>
                    <a:pt x="193" y="220"/>
                    <a:pt x="193" y="220"/>
                  </a:cubicBezTo>
                  <a:cubicBezTo>
                    <a:pt x="187" y="224"/>
                    <a:pt x="179" y="224"/>
                    <a:pt x="173" y="220"/>
                  </a:cubicBezTo>
                  <a:cubicBezTo>
                    <a:pt x="4" y="117"/>
                    <a:pt x="4" y="117"/>
                    <a:pt x="4" y="117"/>
                  </a:cubicBezTo>
                  <a:cubicBezTo>
                    <a:pt x="0" y="115"/>
                    <a:pt x="0" y="109"/>
                    <a:pt x="4" y="106"/>
                  </a:cubicBezTo>
                  <a:cubicBezTo>
                    <a:pt x="176" y="3"/>
                    <a:pt x="176" y="3"/>
                    <a:pt x="176" y="3"/>
                  </a:cubicBezTo>
                  <a:cubicBezTo>
                    <a:pt x="181" y="0"/>
                    <a:pt x="188" y="0"/>
                    <a:pt x="193" y="3"/>
                  </a:cubicBezTo>
                  <a:cubicBezTo>
                    <a:pt x="361" y="106"/>
                    <a:pt x="361" y="106"/>
                    <a:pt x="361" y="106"/>
                  </a:cubicBezTo>
                  <a:cubicBezTo>
                    <a:pt x="366" y="109"/>
                    <a:pt x="366" y="116"/>
                    <a:pt x="361" y="11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66" name="í$ļiḑe"/>
            <p:cNvSpPr/>
            <p:nvPr/>
          </p:nvSpPr>
          <p:spPr bwMode="auto">
            <a:xfrm>
              <a:off x="7281863" y="5210176"/>
              <a:ext cx="304800" cy="174625"/>
            </a:xfrm>
            <a:custGeom>
              <a:avLst/>
              <a:gdLst>
                <a:gd name="T0" fmla="*/ 99 w 99"/>
                <a:gd name="T1" fmla="*/ 46 h 57"/>
                <a:gd name="T2" fmla="*/ 99 w 99"/>
                <a:gd name="T3" fmla="*/ 46 h 57"/>
                <a:gd name="T4" fmla="*/ 99 w 99"/>
                <a:gd name="T5" fmla="*/ 46 h 57"/>
                <a:gd name="T6" fmla="*/ 99 w 99"/>
                <a:gd name="T7" fmla="*/ 47 h 57"/>
                <a:gd name="T8" fmla="*/ 86 w 99"/>
                <a:gd name="T9" fmla="*/ 56 h 57"/>
                <a:gd name="T10" fmla="*/ 84 w 99"/>
                <a:gd name="T11" fmla="*/ 57 h 57"/>
                <a:gd name="T12" fmla="*/ 84 w 99"/>
                <a:gd name="T13" fmla="*/ 57 h 57"/>
                <a:gd name="T14" fmla="*/ 77 w 99"/>
                <a:gd name="T15" fmla="*/ 57 h 57"/>
                <a:gd name="T16" fmla="*/ 74 w 99"/>
                <a:gd name="T17" fmla="*/ 57 h 57"/>
                <a:gd name="T18" fmla="*/ 52 w 99"/>
                <a:gd name="T19" fmla="*/ 44 h 57"/>
                <a:gd name="T20" fmla="*/ 51 w 99"/>
                <a:gd name="T21" fmla="*/ 44 h 57"/>
                <a:gd name="T22" fmla="*/ 51 w 99"/>
                <a:gd name="T23" fmla="*/ 42 h 57"/>
                <a:gd name="T24" fmla="*/ 42 w 99"/>
                <a:gd name="T25" fmla="*/ 36 h 57"/>
                <a:gd name="T26" fmla="*/ 13 w 99"/>
                <a:gd name="T27" fmla="*/ 22 h 57"/>
                <a:gd name="T28" fmla="*/ 5 w 99"/>
                <a:gd name="T29" fmla="*/ 17 h 57"/>
                <a:gd name="T30" fmla="*/ 4 w 99"/>
                <a:gd name="T31" fmla="*/ 16 h 57"/>
                <a:gd name="T32" fmla="*/ 4 w 99"/>
                <a:gd name="T33" fmla="*/ 16 h 57"/>
                <a:gd name="T34" fmla="*/ 3 w 99"/>
                <a:gd name="T35" fmla="*/ 15 h 57"/>
                <a:gd name="T36" fmla="*/ 2 w 99"/>
                <a:gd name="T37" fmla="*/ 13 h 57"/>
                <a:gd name="T38" fmla="*/ 1 w 99"/>
                <a:gd name="T39" fmla="*/ 12 h 57"/>
                <a:gd name="T40" fmla="*/ 1 w 99"/>
                <a:gd name="T41" fmla="*/ 11 h 57"/>
                <a:gd name="T42" fmla="*/ 1 w 99"/>
                <a:gd name="T43" fmla="*/ 11 h 57"/>
                <a:gd name="T44" fmla="*/ 1 w 99"/>
                <a:gd name="T45" fmla="*/ 10 h 57"/>
                <a:gd name="T46" fmla="*/ 0 w 99"/>
                <a:gd name="T47" fmla="*/ 7 h 57"/>
                <a:gd name="T48" fmla="*/ 0 w 99"/>
                <a:gd name="T49" fmla="*/ 0 h 57"/>
                <a:gd name="T50" fmla="*/ 64 w 99"/>
                <a:gd name="T51" fmla="*/ 26 h 57"/>
                <a:gd name="T52" fmla="*/ 99 w 99"/>
                <a:gd name="T53" fmla="*/ 39 h 57"/>
                <a:gd name="T54" fmla="*/ 99 w 99"/>
                <a:gd name="T55" fmla="*/ 4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9" h="57">
                  <a:moveTo>
                    <a:pt x="99" y="46"/>
                  </a:moveTo>
                  <a:cubicBezTo>
                    <a:pt x="99" y="46"/>
                    <a:pt x="99" y="46"/>
                    <a:pt x="99" y="46"/>
                  </a:cubicBezTo>
                  <a:cubicBezTo>
                    <a:pt x="99" y="46"/>
                    <a:pt x="99" y="46"/>
                    <a:pt x="99" y="46"/>
                  </a:cubicBezTo>
                  <a:cubicBezTo>
                    <a:pt x="99" y="47"/>
                    <a:pt x="99" y="47"/>
                    <a:pt x="99" y="47"/>
                  </a:cubicBezTo>
                  <a:cubicBezTo>
                    <a:pt x="98" y="49"/>
                    <a:pt x="96" y="55"/>
                    <a:pt x="86" y="56"/>
                  </a:cubicBezTo>
                  <a:cubicBezTo>
                    <a:pt x="86" y="57"/>
                    <a:pt x="85" y="57"/>
                    <a:pt x="84" y="57"/>
                  </a:cubicBezTo>
                  <a:cubicBezTo>
                    <a:pt x="84" y="57"/>
                    <a:pt x="84" y="57"/>
                    <a:pt x="84" y="57"/>
                  </a:cubicBezTo>
                  <a:cubicBezTo>
                    <a:pt x="82" y="57"/>
                    <a:pt x="79" y="57"/>
                    <a:pt x="77" y="57"/>
                  </a:cubicBezTo>
                  <a:cubicBezTo>
                    <a:pt x="76" y="57"/>
                    <a:pt x="75" y="57"/>
                    <a:pt x="74" y="57"/>
                  </a:cubicBezTo>
                  <a:cubicBezTo>
                    <a:pt x="64" y="55"/>
                    <a:pt x="54" y="47"/>
                    <a:pt x="52" y="44"/>
                  </a:cubicBezTo>
                  <a:cubicBezTo>
                    <a:pt x="51" y="44"/>
                    <a:pt x="51" y="44"/>
                    <a:pt x="51" y="44"/>
                  </a:cubicBezTo>
                  <a:cubicBezTo>
                    <a:pt x="51" y="42"/>
                    <a:pt x="51" y="42"/>
                    <a:pt x="51" y="42"/>
                  </a:cubicBezTo>
                  <a:cubicBezTo>
                    <a:pt x="51" y="42"/>
                    <a:pt x="44" y="37"/>
                    <a:pt x="42" y="36"/>
                  </a:cubicBezTo>
                  <a:cubicBezTo>
                    <a:pt x="34" y="31"/>
                    <a:pt x="23" y="27"/>
                    <a:pt x="13" y="22"/>
                  </a:cubicBezTo>
                  <a:cubicBezTo>
                    <a:pt x="9" y="21"/>
                    <a:pt x="7" y="19"/>
                    <a:pt x="5" y="17"/>
                  </a:cubicBezTo>
                  <a:cubicBezTo>
                    <a:pt x="4" y="16"/>
                    <a:pt x="4" y="16"/>
                    <a:pt x="4" y="16"/>
                  </a:cubicBezTo>
                  <a:cubicBezTo>
                    <a:pt x="4" y="16"/>
                    <a:pt x="4" y="16"/>
                    <a:pt x="4" y="16"/>
                  </a:cubicBezTo>
                  <a:cubicBezTo>
                    <a:pt x="3" y="15"/>
                    <a:pt x="3" y="15"/>
                    <a:pt x="3" y="15"/>
                  </a:cubicBezTo>
                  <a:cubicBezTo>
                    <a:pt x="3" y="14"/>
                    <a:pt x="2" y="13"/>
                    <a:pt x="2" y="13"/>
                  </a:cubicBezTo>
                  <a:cubicBezTo>
                    <a:pt x="1" y="12"/>
                    <a:pt x="1" y="12"/>
                    <a:pt x="1" y="12"/>
                  </a:cubicBezTo>
                  <a:cubicBezTo>
                    <a:pt x="1" y="11"/>
                    <a:pt x="1" y="11"/>
                    <a:pt x="1" y="11"/>
                  </a:cubicBezTo>
                  <a:cubicBezTo>
                    <a:pt x="1" y="11"/>
                    <a:pt x="1" y="11"/>
                    <a:pt x="1" y="11"/>
                  </a:cubicBezTo>
                  <a:cubicBezTo>
                    <a:pt x="1" y="10"/>
                    <a:pt x="1" y="10"/>
                    <a:pt x="1" y="10"/>
                  </a:cubicBezTo>
                  <a:cubicBezTo>
                    <a:pt x="0" y="9"/>
                    <a:pt x="0" y="8"/>
                    <a:pt x="0" y="7"/>
                  </a:cubicBezTo>
                  <a:cubicBezTo>
                    <a:pt x="0" y="0"/>
                    <a:pt x="0" y="0"/>
                    <a:pt x="0" y="0"/>
                  </a:cubicBezTo>
                  <a:cubicBezTo>
                    <a:pt x="64" y="26"/>
                    <a:pt x="64" y="26"/>
                    <a:pt x="64" y="26"/>
                  </a:cubicBezTo>
                  <a:cubicBezTo>
                    <a:pt x="99" y="39"/>
                    <a:pt x="99" y="39"/>
                    <a:pt x="99" y="39"/>
                  </a:cubicBezTo>
                  <a:lnTo>
                    <a:pt x="99" y="46"/>
                  </a:lnTo>
                  <a:close/>
                </a:path>
              </a:pathLst>
            </a:custGeom>
            <a:solidFill>
              <a:srgbClr val="190B0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67" name="íš1íḍe"/>
            <p:cNvSpPr/>
            <p:nvPr/>
          </p:nvSpPr>
          <p:spPr bwMode="auto">
            <a:xfrm>
              <a:off x="7278688" y="5183188"/>
              <a:ext cx="319088" cy="180975"/>
            </a:xfrm>
            <a:custGeom>
              <a:avLst/>
              <a:gdLst>
                <a:gd name="T0" fmla="*/ 62 w 104"/>
                <a:gd name="T1" fmla="*/ 7 h 59"/>
                <a:gd name="T2" fmla="*/ 34 w 104"/>
                <a:gd name="T3" fmla="*/ 4 h 59"/>
                <a:gd name="T4" fmla="*/ 2 w 104"/>
                <a:gd name="T5" fmla="*/ 5 h 59"/>
                <a:gd name="T6" fmla="*/ 15 w 104"/>
                <a:gd name="T7" fmla="*/ 27 h 59"/>
                <a:gd name="T8" fmla="*/ 55 w 104"/>
                <a:gd name="T9" fmla="*/ 49 h 59"/>
                <a:gd name="T10" fmla="*/ 82 w 104"/>
                <a:gd name="T11" fmla="*/ 58 h 59"/>
                <a:gd name="T12" fmla="*/ 100 w 104"/>
                <a:gd name="T13" fmla="*/ 52 h 59"/>
                <a:gd name="T14" fmla="*/ 100 w 104"/>
                <a:gd name="T15" fmla="*/ 26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59">
                  <a:moveTo>
                    <a:pt x="62" y="7"/>
                  </a:moveTo>
                  <a:cubicBezTo>
                    <a:pt x="62" y="7"/>
                    <a:pt x="51" y="7"/>
                    <a:pt x="34" y="4"/>
                  </a:cubicBezTo>
                  <a:cubicBezTo>
                    <a:pt x="16" y="1"/>
                    <a:pt x="4" y="0"/>
                    <a:pt x="2" y="5"/>
                  </a:cubicBezTo>
                  <a:cubicBezTo>
                    <a:pt x="0" y="10"/>
                    <a:pt x="0" y="16"/>
                    <a:pt x="15" y="27"/>
                  </a:cubicBezTo>
                  <a:cubicBezTo>
                    <a:pt x="31" y="37"/>
                    <a:pt x="43" y="39"/>
                    <a:pt x="55" y="49"/>
                  </a:cubicBezTo>
                  <a:cubicBezTo>
                    <a:pt x="64" y="56"/>
                    <a:pt x="73" y="58"/>
                    <a:pt x="82" y="58"/>
                  </a:cubicBezTo>
                  <a:cubicBezTo>
                    <a:pt x="91" y="59"/>
                    <a:pt x="98" y="55"/>
                    <a:pt x="100" y="52"/>
                  </a:cubicBezTo>
                  <a:cubicBezTo>
                    <a:pt x="104" y="43"/>
                    <a:pt x="100" y="26"/>
                    <a:pt x="100" y="26"/>
                  </a:cubicBezTo>
                </a:path>
              </a:pathLst>
            </a:custGeom>
            <a:solidFill>
              <a:srgbClr val="44231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68" name="i$ḻíḓè"/>
            <p:cNvSpPr/>
            <p:nvPr/>
          </p:nvSpPr>
          <p:spPr bwMode="auto">
            <a:xfrm>
              <a:off x="7088188" y="5338763"/>
              <a:ext cx="304800" cy="98425"/>
            </a:xfrm>
            <a:custGeom>
              <a:avLst/>
              <a:gdLst>
                <a:gd name="T0" fmla="*/ 99 w 99"/>
                <a:gd name="T1" fmla="*/ 14 h 32"/>
                <a:gd name="T2" fmla="*/ 99 w 99"/>
                <a:gd name="T3" fmla="*/ 22 h 32"/>
                <a:gd name="T4" fmla="*/ 95 w 99"/>
                <a:gd name="T5" fmla="*/ 30 h 32"/>
                <a:gd name="T6" fmla="*/ 91 w 99"/>
                <a:gd name="T7" fmla="*/ 31 h 32"/>
                <a:gd name="T8" fmla="*/ 64 w 99"/>
                <a:gd name="T9" fmla="*/ 30 h 32"/>
                <a:gd name="T10" fmla="*/ 64 w 99"/>
                <a:gd name="T11" fmla="*/ 27 h 32"/>
                <a:gd name="T12" fmla="*/ 40 w 99"/>
                <a:gd name="T13" fmla="*/ 24 h 32"/>
                <a:gd name="T14" fmla="*/ 4 w 99"/>
                <a:gd name="T15" fmla="*/ 13 h 32"/>
                <a:gd name="T16" fmla="*/ 0 w 99"/>
                <a:gd name="T17" fmla="*/ 6 h 32"/>
                <a:gd name="T18" fmla="*/ 0 w 99"/>
                <a:gd name="T19" fmla="*/ 0 h 32"/>
                <a:gd name="T20" fmla="*/ 69 w 99"/>
                <a:gd name="T21" fmla="*/ 12 h 32"/>
                <a:gd name="T22" fmla="*/ 99 w 99"/>
                <a:gd name="T23"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32">
                  <a:moveTo>
                    <a:pt x="99" y="14"/>
                  </a:moveTo>
                  <a:cubicBezTo>
                    <a:pt x="99" y="22"/>
                    <a:pt x="99" y="22"/>
                    <a:pt x="99" y="22"/>
                  </a:cubicBezTo>
                  <a:cubicBezTo>
                    <a:pt x="99" y="26"/>
                    <a:pt x="98" y="29"/>
                    <a:pt x="95" y="30"/>
                  </a:cubicBezTo>
                  <a:cubicBezTo>
                    <a:pt x="94" y="30"/>
                    <a:pt x="93" y="31"/>
                    <a:pt x="91" y="31"/>
                  </a:cubicBezTo>
                  <a:cubicBezTo>
                    <a:pt x="80" y="32"/>
                    <a:pt x="64" y="30"/>
                    <a:pt x="64" y="30"/>
                  </a:cubicBezTo>
                  <a:cubicBezTo>
                    <a:pt x="64" y="27"/>
                    <a:pt x="64" y="27"/>
                    <a:pt x="64" y="27"/>
                  </a:cubicBezTo>
                  <a:cubicBezTo>
                    <a:pt x="64" y="27"/>
                    <a:pt x="58" y="26"/>
                    <a:pt x="40" y="24"/>
                  </a:cubicBezTo>
                  <a:cubicBezTo>
                    <a:pt x="22" y="21"/>
                    <a:pt x="10" y="16"/>
                    <a:pt x="4" y="13"/>
                  </a:cubicBezTo>
                  <a:cubicBezTo>
                    <a:pt x="2" y="12"/>
                    <a:pt x="0" y="9"/>
                    <a:pt x="0" y="6"/>
                  </a:cubicBezTo>
                  <a:cubicBezTo>
                    <a:pt x="0" y="0"/>
                    <a:pt x="0" y="0"/>
                    <a:pt x="0" y="0"/>
                  </a:cubicBezTo>
                  <a:cubicBezTo>
                    <a:pt x="69" y="12"/>
                    <a:pt x="69" y="12"/>
                    <a:pt x="69" y="12"/>
                  </a:cubicBezTo>
                  <a:lnTo>
                    <a:pt x="99" y="14"/>
                  </a:lnTo>
                  <a:close/>
                </a:path>
              </a:pathLst>
            </a:custGeom>
            <a:solidFill>
              <a:srgbClr val="190B0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69" name="ísḻïḍê"/>
            <p:cNvSpPr/>
            <p:nvPr/>
          </p:nvSpPr>
          <p:spPr bwMode="auto">
            <a:xfrm>
              <a:off x="7088188" y="5287963"/>
              <a:ext cx="315913" cy="125413"/>
            </a:xfrm>
            <a:custGeom>
              <a:avLst/>
              <a:gdLst>
                <a:gd name="T0" fmla="*/ 51 w 103"/>
                <a:gd name="T1" fmla="*/ 0 h 41"/>
                <a:gd name="T2" fmla="*/ 34 w 103"/>
                <a:gd name="T3" fmla="*/ 8 h 41"/>
                <a:gd name="T4" fmla="*/ 3 w 103"/>
                <a:gd name="T5" fmla="*/ 11 h 41"/>
                <a:gd name="T6" fmla="*/ 0 w 103"/>
                <a:gd name="T7" fmla="*/ 16 h 41"/>
                <a:gd name="T8" fmla="*/ 2 w 103"/>
                <a:gd name="T9" fmla="*/ 23 h 41"/>
                <a:gd name="T10" fmla="*/ 45 w 103"/>
                <a:gd name="T11" fmla="*/ 37 h 41"/>
                <a:gd name="T12" fmla="*/ 72 w 103"/>
                <a:gd name="T13" fmla="*/ 39 h 41"/>
                <a:gd name="T14" fmla="*/ 93 w 103"/>
                <a:gd name="T15" fmla="*/ 39 h 41"/>
                <a:gd name="T16" fmla="*/ 97 w 103"/>
                <a:gd name="T17" fmla="*/ 12 h 41"/>
                <a:gd name="T18" fmla="*/ 51 w 103"/>
                <a:gd name="T1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41">
                  <a:moveTo>
                    <a:pt x="51" y="0"/>
                  </a:moveTo>
                  <a:cubicBezTo>
                    <a:pt x="51" y="0"/>
                    <a:pt x="43" y="8"/>
                    <a:pt x="34" y="8"/>
                  </a:cubicBezTo>
                  <a:cubicBezTo>
                    <a:pt x="25" y="8"/>
                    <a:pt x="8" y="7"/>
                    <a:pt x="3" y="11"/>
                  </a:cubicBezTo>
                  <a:cubicBezTo>
                    <a:pt x="1" y="12"/>
                    <a:pt x="0" y="14"/>
                    <a:pt x="0" y="16"/>
                  </a:cubicBezTo>
                  <a:cubicBezTo>
                    <a:pt x="0" y="18"/>
                    <a:pt x="1" y="21"/>
                    <a:pt x="2" y="23"/>
                  </a:cubicBezTo>
                  <a:cubicBezTo>
                    <a:pt x="6" y="28"/>
                    <a:pt x="28" y="35"/>
                    <a:pt x="45" y="37"/>
                  </a:cubicBezTo>
                  <a:cubicBezTo>
                    <a:pt x="63" y="38"/>
                    <a:pt x="63" y="38"/>
                    <a:pt x="72" y="39"/>
                  </a:cubicBezTo>
                  <a:cubicBezTo>
                    <a:pt x="80" y="41"/>
                    <a:pt x="88" y="41"/>
                    <a:pt x="93" y="39"/>
                  </a:cubicBezTo>
                  <a:cubicBezTo>
                    <a:pt x="102" y="34"/>
                    <a:pt x="103" y="21"/>
                    <a:pt x="97" y="12"/>
                  </a:cubicBezTo>
                  <a:cubicBezTo>
                    <a:pt x="92" y="4"/>
                    <a:pt x="51" y="0"/>
                    <a:pt x="51" y="0"/>
                  </a:cubicBezTo>
                  <a:close/>
                </a:path>
              </a:pathLst>
            </a:custGeom>
            <a:solidFill>
              <a:srgbClr val="44231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70" name="îṡlíḋè"/>
            <p:cNvSpPr/>
            <p:nvPr/>
          </p:nvSpPr>
          <p:spPr bwMode="auto">
            <a:xfrm>
              <a:off x="6865938" y="3163888"/>
              <a:ext cx="501650" cy="546100"/>
            </a:xfrm>
            <a:custGeom>
              <a:avLst/>
              <a:gdLst>
                <a:gd name="T0" fmla="*/ 163 w 163"/>
                <a:gd name="T1" fmla="*/ 106 h 178"/>
                <a:gd name="T2" fmla="*/ 43 w 163"/>
                <a:gd name="T3" fmla="*/ 178 h 178"/>
                <a:gd name="T4" fmla="*/ 1 w 163"/>
                <a:gd name="T5" fmla="*/ 77 h 178"/>
                <a:gd name="T6" fmla="*/ 5 w 163"/>
                <a:gd name="T7" fmla="*/ 67 h 178"/>
                <a:gd name="T8" fmla="*/ 112 w 163"/>
                <a:gd name="T9" fmla="*/ 2 h 178"/>
                <a:gd name="T10" fmla="*/ 121 w 163"/>
                <a:gd name="T11" fmla="*/ 5 h 178"/>
                <a:gd name="T12" fmla="*/ 163 w 163"/>
                <a:gd name="T13" fmla="*/ 106 h 178"/>
              </a:gdLst>
              <a:ahLst/>
              <a:cxnLst>
                <a:cxn ang="0">
                  <a:pos x="T0" y="T1"/>
                </a:cxn>
                <a:cxn ang="0">
                  <a:pos x="T2" y="T3"/>
                </a:cxn>
                <a:cxn ang="0">
                  <a:pos x="T4" y="T5"/>
                </a:cxn>
                <a:cxn ang="0">
                  <a:pos x="T6" y="T7"/>
                </a:cxn>
                <a:cxn ang="0">
                  <a:pos x="T8" y="T9"/>
                </a:cxn>
                <a:cxn ang="0">
                  <a:pos x="T10" y="T11"/>
                </a:cxn>
                <a:cxn ang="0">
                  <a:pos x="T12" y="T13"/>
                </a:cxn>
              </a:cxnLst>
              <a:rect l="0" t="0" r="r" b="b"/>
              <a:pathLst>
                <a:path w="163" h="178">
                  <a:moveTo>
                    <a:pt x="163" y="106"/>
                  </a:moveTo>
                  <a:cubicBezTo>
                    <a:pt x="43" y="178"/>
                    <a:pt x="43" y="178"/>
                    <a:pt x="43" y="178"/>
                  </a:cubicBezTo>
                  <a:cubicBezTo>
                    <a:pt x="1" y="77"/>
                    <a:pt x="1" y="77"/>
                    <a:pt x="1" y="77"/>
                  </a:cubicBezTo>
                  <a:cubicBezTo>
                    <a:pt x="0" y="73"/>
                    <a:pt x="1" y="69"/>
                    <a:pt x="5" y="67"/>
                  </a:cubicBezTo>
                  <a:cubicBezTo>
                    <a:pt x="112" y="2"/>
                    <a:pt x="112" y="2"/>
                    <a:pt x="112" y="2"/>
                  </a:cubicBezTo>
                  <a:cubicBezTo>
                    <a:pt x="115" y="0"/>
                    <a:pt x="120" y="1"/>
                    <a:pt x="121" y="5"/>
                  </a:cubicBezTo>
                  <a:cubicBezTo>
                    <a:pt x="163" y="106"/>
                    <a:pt x="163" y="106"/>
                    <a:pt x="163" y="106"/>
                  </a:cubicBezTo>
                </a:path>
              </a:pathLst>
            </a:custGeom>
            <a:solidFill>
              <a:srgbClr val="06344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71" name="ïṣļîḍé"/>
            <p:cNvSpPr/>
            <p:nvPr/>
          </p:nvSpPr>
          <p:spPr bwMode="auto">
            <a:xfrm>
              <a:off x="6884988" y="3178176"/>
              <a:ext cx="465138" cy="509588"/>
            </a:xfrm>
            <a:custGeom>
              <a:avLst/>
              <a:gdLst>
                <a:gd name="T0" fmla="*/ 151 w 151"/>
                <a:gd name="T1" fmla="*/ 99 h 166"/>
                <a:gd name="T2" fmla="*/ 40 w 151"/>
                <a:gd name="T3" fmla="*/ 166 h 166"/>
                <a:gd name="T4" fmla="*/ 1 w 151"/>
                <a:gd name="T5" fmla="*/ 73 h 166"/>
                <a:gd name="T6" fmla="*/ 4 w 151"/>
                <a:gd name="T7" fmla="*/ 63 h 166"/>
                <a:gd name="T8" fmla="*/ 107 w 151"/>
                <a:gd name="T9" fmla="*/ 1 h 166"/>
                <a:gd name="T10" fmla="*/ 112 w 151"/>
                <a:gd name="T11" fmla="*/ 3 h 166"/>
                <a:gd name="T12" fmla="*/ 151 w 151"/>
                <a:gd name="T13" fmla="*/ 99 h 166"/>
              </a:gdLst>
              <a:ahLst/>
              <a:cxnLst>
                <a:cxn ang="0">
                  <a:pos x="T0" y="T1"/>
                </a:cxn>
                <a:cxn ang="0">
                  <a:pos x="T2" y="T3"/>
                </a:cxn>
                <a:cxn ang="0">
                  <a:pos x="T4" y="T5"/>
                </a:cxn>
                <a:cxn ang="0">
                  <a:pos x="T6" y="T7"/>
                </a:cxn>
                <a:cxn ang="0">
                  <a:pos x="T8" y="T9"/>
                </a:cxn>
                <a:cxn ang="0">
                  <a:pos x="T10" y="T11"/>
                </a:cxn>
                <a:cxn ang="0">
                  <a:pos x="T12" y="T13"/>
                </a:cxn>
              </a:cxnLst>
              <a:rect l="0" t="0" r="r" b="b"/>
              <a:pathLst>
                <a:path w="151" h="166">
                  <a:moveTo>
                    <a:pt x="151" y="99"/>
                  </a:moveTo>
                  <a:cubicBezTo>
                    <a:pt x="40" y="166"/>
                    <a:pt x="40" y="166"/>
                    <a:pt x="40" y="166"/>
                  </a:cubicBezTo>
                  <a:cubicBezTo>
                    <a:pt x="1" y="73"/>
                    <a:pt x="1" y="73"/>
                    <a:pt x="1" y="73"/>
                  </a:cubicBezTo>
                  <a:cubicBezTo>
                    <a:pt x="0" y="68"/>
                    <a:pt x="0" y="66"/>
                    <a:pt x="4" y="63"/>
                  </a:cubicBezTo>
                  <a:cubicBezTo>
                    <a:pt x="107" y="1"/>
                    <a:pt x="107" y="1"/>
                    <a:pt x="107" y="1"/>
                  </a:cubicBezTo>
                  <a:cubicBezTo>
                    <a:pt x="109" y="0"/>
                    <a:pt x="111" y="1"/>
                    <a:pt x="112" y="3"/>
                  </a:cubicBezTo>
                  <a:cubicBezTo>
                    <a:pt x="151" y="99"/>
                    <a:pt x="151" y="99"/>
                    <a:pt x="151" y="99"/>
                  </a:cubicBezTo>
                </a:path>
              </a:pathLst>
            </a:custGeom>
            <a:solidFill>
              <a:srgbClr val="4DE4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72" name="iṩľïḓé"/>
            <p:cNvSpPr/>
            <p:nvPr/>
          </p:nvSpPr>
          <p:spPr bwMode="auto">
            <a:xfrm>
              <a:off x="6921501" y="3354388"/>
              <a:ext cx="104775" cy="112713"/>
            </a:xfrm>
            <a:custGeom>
              <a:avLst/>
              <a:gdLst>
                <a:gd name="T0" fmla="*/ 24 w 34"/>
                <a:gd name="T1" fmla="*/ 0 h 37"/>
                <a:gd name="T2" fmla="*/ 24 w 34"/>
                <a:gd name="T3" fmla="*/ 0 h 37"/>
                <a:gd name="T4" fmla="*/ 0 w 34"/>
                <a:gd name="T5" fmla="*/ 14 h 37"/>
                <a:gd name="T6" fmla="*/ 0 w 34"/>
                <a:gd name="T7" fmla="*/ 15 h 37"/>
                <a:gd name="T8" fmla="*/ 8 w 34"/>
                <a:gd name="T9" fmla="*/ 36 h 37"/>
                <a:gd name="T10" fmla="*/ 10 w 34"/>
                <a:gd name="T11" fmla="*/ 37 h 37"/>
                <a:gd name="T12" fmla="*/ 10 w 34"/>
                <a:gd name="T13" fmla="*/ 37 h 37"/>
                <a:gd name="T14" fmla="*/ 33 w 34"/>
                <a:gd name="T15" fmla="*/ 23 h 37"/>
                <a:gd name="T16" fmla="*/ 34 w 34"/>
                <a:gd name="T17" fmla="*/ 21 h 37"/>
                <a:gd name="T18" fmla="*/ 25 w 34"/>
                <a:gd name="T19" fmla="*/ 0 h 37"/>
                <a:gd name="T20" fmla="*/ 24 w 34"/>
                <a:gd name="T2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37">
                  <a:moveTo>
                    <a:pt x="24" y="0"/>
                  </a:moveTo>
                  <a:cubicBezTo>
                    <a:pt x="24" y="0"/>
                    <a:pt x="24" y="0"/>
                    <a:pt x="24" y="0"/>
                  </a:cubicBezTo>
                  <a:cubicBezTo>
                    <a:pt x="0" y="14"/>
                    <a:pt x="0" y="14"/>
                    <a:pt x="0" y="14"/>
                  </a:cubicBezTo>
                  <a:cubicBezTo>
                    <a:pt x="0" y="14"/>
                    <a:pt x="0" y="15"/>
                    <a:pt x="0" y="15"/>
                  </a:cubicBezTo>
                  <a:cubicBezTo>
                    <a:pt x="8" y="36"/>
                    <a:pt x="8" y="36"/>
                    <a:pt x="8" y="36"/>
                  </a:cubicBezTo>
                  <a:cubicBezTo>
                    <a:pt x="9" y="37"/>
                    <a:pt x="9" y="37"/>
                    <a:pt x="10" y="37"/>
                  </a:cubicBezTo>
                  <a:cubicBezTo>
                    <a:pt x="10" y="37"/>
                    <a:pt x="10" y="37"/>
                    <a:pt x="10" y="37"/>
                  </a:cubicBezTo>
                  <a:cubicBezTo>
                    <a:pt x="33" y="23"/>
                    <a:pt x="33" y="23"/>
                    <a:pt x="33" y="23"/>
                  </a:cubicBezTo>
                  <a:cubicBezTo>
                    <a:pt x="34" y="22"/>
                    <a:pt x="34" y="22"/>
                    <a:pt x="34" y="21"/>
                  </a:cubicBezTo>
                  <a:cubicBezTo>
                    <a:pt x="25" y="0"/>
                    <a:pt x="25" y="0"/>
                    <a:pt x="25" y="0"/>
                  </a:cubicBezTo>
                  <a:cubicBezTo>
                    <a:pt x="25" y="0"/>
                    <a:pt x="25" y="0"/>
                    <a:pt x="24" y="0"/>
                  </a:cubicBezTo>
                </a:path>
              </a:pathLst>
            </a:custGeom>
            <a:solidFill>
              <a:srgbClr val="96F2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73" name="íṧḷîdê"/>
            <p:cNvSpPr/>
            <p:nvPr/>
          </p:nvSpPr>
          <p:spPr bwMode="auto">
            <a:xfrm>
              <a:off x="7026276" y="3289301"/>
              <a:ext cx="104775" cy="114300"/>
            </a:xfrm>
            <a:custGeom>
              <a:avLst/>
              <a:gdLst>
                <a:gd name="T0" fmla="*/ 25 w 34"/>
                <a:gd name="T1" fmla="*/ 0 h 37"/>
                <a:gd name="T2" fmla="*/ 24 w 34"/>
                <a:gd name="T3" fmla="*/ 0 h 37"/>
                <a:gd name="T4" fmla="*/ 1 w 34"/>
                <a:gd name="T5" fmla="*/ 14 h 37"/>
                <a:gd name="T6" fmla="*/ 0 w 34"/>
                <a:gd name="T7" fmla="*/ 16 h 37"/>
                <a:gd name="T8" fmla="*/ 9 w 34"/>
                <a:gd name="T9" fmla="*/ 37 h 37"/>
                <a:gd name="T10" fmla="*/ 10 w 34"/>
                <a:gd name="T11" fmla="*/ 37 h 37"/>
                <a:gd name="T12" fmla="*/ 10 w 34"/>
                <a:gd name="T13" fmla="*/ 37 h 37"/>
                <a:gd name="T14" fmla="*/ 34 w 34"/>
                <a:gd name="T15" fmla="*/ 23 h 37"/>
                <a:gd name="T16" fmla="*/ 34 w 34"/>
                <a:gd name="T17" fmla="*/ 22 h 37"/>
                <a:gd name="T18" fmla="*/ 26 w 34"/>
                <a:gd name="T19" fmla="*/ 1 h 37"/>
                <a:gd name="T20" fmla="*/ 25 w 34"/>
                <a:gd name="T2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37">
                  <a:moveTo>
                    <a:pt x="25" y="0"/>
                  </a:moveTo>
                  <a:cubicBezTo>
                    <a:pt x="24" y="0"/>
                    <a:pt x="24" y="0"/>
                    <a:pt x="24" y="0"/>
                  </a:cubicBezTo>
                  <a:cubicBezTo>
                    <a:pt x="1" y="14"/>
                    <a:pt x="1" y="14"/>
                    <a:pt x="1" y="14"/>
                  </a:cubicBezTo>
                  <a:cubicBezTo>
                    <a:pt x="0" y="15"/>
                    <a:pt x="0" y="15"/>
                    <a:pt x="0" y="16"/>
                  </a:cubicBezTo>
                  <a:cubicBezTo>
                    <a:pt x="9" y="37"/>
                    <a:pt x="9" y="37"/>
                    <a:pt x="9" y="37"/>
                  </a:cubicBezTo>
                  <a:cubicBezTo>
                    <a:pt x="9" y="37"/>
                    <a:pt x="9" y="37"/>
                    <a:pt x="10" y="37"/>
                  </a:cubicBezTo>
                  <a:cubicBezTo>
                    <a:pt x="10" y="37"/>
                    <a:pt x="10" y="37"/>
                    <a:pt x="10" y="37"/>
                  </a:cubicBezTo>
                  <a:cubicBezTo>
                    <a:pt x="34" y="23"/>
                    <a:pt x="34" y="23"/>
                    <a:pt x="34" y="23"/>
                  </a:cubicBezTo>
                  <a:cubicBezTo>
                    <a:pt x="34" y="23"/>
                    <a:pt x="34" y="22"/>
                    <a:pt x="34" y="22"/>
                  </a:cubicBezTo>
                  <a:cubicBezTo>
                    <a:pt x="26" y="1"/>
                    <a:pt x="26" y="1"/>
                    <a:pt x="26" y="1"/>
                  </a:cubicBezTo>
                  <a:cubicBezTo>
                    <a:pt x="26" y="0"/>
                    <a:pt x="25" y="0"/>
                    <a:pt x="25" y="0"/>
                  </a:cubicBezTo>
                </a:path>
              </a:pathLst>
            </a:custGeom>
            <a:solidFill>
              <a:srgbClr val="BAF8F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74" name="iSļïḑé"/>
            <p:cNvSpPr/>
            <p:nvPr/>
          </p:nvSpPr>
          <p:spPr bwMode="auto">
            <a:xfrm>
              <a:off x="7007226" y="3400426"/>
              <a:ext cx="173038" cy="187325"/>
            </a:xfrm>
            <a:custGeom>
              <a:avLst/>
              <a:gdLst>
                <a:gd name="T0" fmla="*/ 55 w 56"/>
                <a:gd name="T1" fmla="*/ 37 h 61"/>
                <a:gd name="T2" fmla="*/ 17 w 56"/>
                <a:gd name="T3" fmla="*/ 60 h 61"/>
                <a:gd name="T4" fmla="*/ 15 w 56"/>
                <a:gd name="T5" fmla="*/ 59 h 61"/>
                <a:gd name="T6" fmla="*/ 1 w 56"/>
                <a:gd name="T7" fmla="*/ 25 h 61"/>
                <a:gd name="T8" fmla="*/ 2 w 56"/>
                <a:gd name="T9" fmla="*/ 23 h 61"/>
                <a:gd name="T10" fmla="*/ 39 w 56"/>
                <a:gd name="T11" fmla="*/ 0 h 61"/>
                <a:gd name="T12" fmla="*/ 42 w 56"/>
                <a:gd name="T13" fmla="*/ 1 h 61"/>
                <a:gd name="T14" fmla="*/ 56 w 56"/>
                <a:gd name="T15" fmla="*/ 35 h 61"/>
                <a:gd name="T16" fmla="*/ 55 w 56"/>
                <a:gd name="T17"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61">
                  <a:moveTo>
                    <a:pt x="55" y="37"/>
                  </a:moveTo>
                  <a:cubicBezTo>
                    <a:pt x="17" y="60"/>
                    <a:pt x="17" y="60"/>
                    <a:pt x="17" y="60"/>
                  </a:cubicBezTo>
                  <a:cubicBezTo>
                    <a:pt x="16" y="61"/>
                    <a:pt x="15" y="60"/>
                    <a:pt x="15" y="59"/>
                  </a:cubicBezTo>
                  <a:cubicBezTo>
                    <a:pt x="1" y="25"/>
                    <a:pt x="1" y="25"/>
                    <a:pt x="1" y="25"/>
                  </a:cubicBezTo>
                  <a:cubicBezTo>
                    <a:pt x="0" y="25"/>
                    <a:pt x="1" y="24"/>
                    <a:pt x="2" y="23"/>
                  </a:cubicBezTo>
                  <a:cubicBezTo>
                    <a:pt x="39" y="0"/>
                    <a:pt x="39" y="0"/>
                    <a:pt x="39" y="0"/>
                  </a:cubicBezTo>
                  <a:cubicBezTo>
                    <a:pt x="40" y="0"/>
                    <a:pt x="42" y="0"/>
                    <a:pt x="42" y="1"/>
                  </a:cubicBezTo>
                  <a:cubicBezTo>
                    <a:pt x="56" y="35"/>
                    <a:pt x="56" y="35"/>
                    <a:pt x="56" y="35"/>
                  </a:cubicBezTo>
                  <a:cubicBezTo>
                    <a:pt x="56" y="36"/>
                    <a:pt x="56" y="37"/>
                    <a:pt x="55" y="37"/>
                  </a:cubicBezTo>
                </a:path>
              </a:pathLst>
            </a:custGeom>
            <a:solidFill>
              <a:srgbClr val="DEFF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175" name="íṡḷîḑe"/>
            <p:cNvSpPr/>
            <p:nvPr/>
          </p:nvSpPr>
          <p:spPr bwMode="auto">
            <a:xfrm>
              <a:off x="7154863" y="3387726"/>
              <a:ext cx="47625" cy="30163"/>
            </a:xfrm>
            <a:custGeom>
              <a:avLst/>
              <a:gdLst>
                <a:gd name="T0" fmla="*/ 14 w 15"/>
                <a:gd name="T1" fmla="*/ 2 h 10"/>
                <a:gd name="T2" fmla="*/ 2 w 15"/>
                <a:gd name="T3" fmla="*/ 10 h 10"/>
                <a:gd name="T4" fmla="*/ 1 w 15"/>
                <a:gd name="T5" fmla="*/ 10 h 10"/>
                <a:gd name="T6" fmla="*/ 0 w 15"/>
                <a:gd name="T7" fmla="*/ 9 h 10"/>
                <a:gd name="T8" fmla="*/ 1 w 15"/>
                <a:gd name="T9" fmla="*/ 8 h 10"/>
                <a:gd name="T10" fmla="*/ 13 w 15"/>
                <a:gd name="T11" fmla="*/ 0 h 10"/>
                <a:gd name="T12" fmla="*/ 14 w 15"/>
                <a:gd name="T13" fmla="*/ 1 h 10"/>
                <a:gd name="T14" fmla="*/ 15 w 15"/>
                <a:gd name="T15" fmla="*/ 2 h 10"/>
                <a:gd name="T16" fmla="*/ 14 w 15"/>
                <a:gd name="T1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0">
                  <a:moveTo>
                    <a:pt x="14" y="2"/>
                  </a:moveTo>
                  <a:cubicBezTo>
                    <a:pt x="2" y="10"/>
                    <a:pt x="2" y="10"/>
                    <a:pt x="2" y="10"/>
                  </a:cubicBezTo>
                  <a:cubicBezTo>
                    <a:pt x="1" y="10"/>
                    <a:pt x="1" y="10"/>
                    <a:pt x="1" y="10"/>
                  </a:cubicBezTo>
                  <a:cubicBezTo>
                    <a:pt x="0" y="9"/>
                    <a:pt x="0" y="9"/>
                    <a:pt x="0" y="9"/>
                  </a:cubicBezTo>
                  <a:cubicBezTo>
                    <a:pt x="1" y="8"/>
                    <a:pt x="1" y="8"/>
                    <a:pt x="1" y="8"/>
                  </a:cubicBezTo>
                  <a:cubicBezTo>
                    <a:pt x="13" y="0"/>
                    <a:pt x="13" y="0"/>
                    <a:pt x="13" y="0"/>
                  </a:cubicBezTo>
                  <a:cubicBezTo>
                    <a:pt x="14" y="0"/>
                    <a:pt x="14" y="0"/>
                    <a:pt x="14" y="1"/>
                  </a:cubicBezTo>
                  <a:cubicBezTo>
                    <a:pt x="15" y="2"/>
                    <a:pt x="15" y="2"/>
                    <a:pt x="15" y="2"/>
                  </a:cubicBezTo>
                  <a:lnTo>
                    <a:pt x="14" y="2"/>
                  </a:lnTo>
                  <a:close/>
                </a:path>
              </a:pathLst>
            </a:custGeom>
            <a:solidFill>
              <a:srgbClr val="DEFF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76" name="ïšļïḑé"/>
            <p:cNvSpPr/>
            <p:nvPr/>
          </p:nvSpPr>
          <p:spPr bwMode="auto">
            <a:xfrm>
              <a:off x="7161213" y="3378201"/>
              <a:ext cx="77788" cy="52388"/>
            </a:xfrm>
            <a:custGeom>
              <a:avLst/>
              <a:gdLst>
                <a:gd name="T0" fmla="*/ 2 w 25"/>
                <a:gd name="T1" fmla="*/ 17 h 17"/>
                <a:gd name="T2" fmla="*/ 1 w 25"/>
                <a:gd name="T3" fmla="*/ 16 h 17"/>
                <a:gd name="T4" fmla="*/ 0 w 25"/>
                <a:gd name="T5" fmla="*/ 15 h 17"/>
                <a:gd name="T6" fmla="*/ 1 w 25"/>
                <a:gd name="T7" fmla="*/ 14 h 17"/>
                <a:gd name="T8" fmla="*/ 23 w 25"/>
                <a:gd name="T9" fmla="*/ 0 h 17"/>
                <a:gd name="T10" fmla="*/ 25 w 25"/>
                <a:gd name="T11" fmla="*/ 1 h 17"/>
                <a:gd name="T12" fmla="*/ 25 w 25"/>
                <a:gd name="T13" fmla="*/ 2 h 17"/>
                <a:gd name="T14" fmla="*/ 25 w 25"/>
                <a:gd name="T15" fmla="*/ 3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7">
                  <a:moveTo>
                    <a:pt x="2" y="17"/>
                  </a:moveTo>
                  <a:cubicBezTo>
                    <a:pt x="2" y="17"/>
                    <a:pt x="1" y="17"/>
                    <a:pt x="1" y="16"/>
                  </a:cubicBezTo>
                  <a:cubicBezTo>
                    <a:pt x="0" y="15"/>
                    <a:pt x="0" y="15"/>
                    <a:pt x="0" y="15"/>
                  </a:cubicBezTo>
                  <a:cubicBezTo>
                    <a:pt x="0" y="14"/>
                    <a:pt x="0" y="14"/>
                    <a:pt x="1" y="14"/>
                  </a:cubicBezTo>
                  <a:cubicBezTo>
                    <a:pt x="23" y="0"/>
                    <a:pt x="23" y="0"/>
                    <a:pt x="23" y="0"/>
                  </a:cubicBezTo>
                  <a:cubicBezTo>
                    <a:pt x="24" y="0"/>
                    <a:pt x="24" y="0"/>
                    <a:pt x="25" y="1"/>
                  </a:cubicBezTo>
                  <a:cubicBezTo>
                    <a:pt x="25" y="2"/>
                    <a:pt x="25" y="2"/>
                    <a:pt x="25" y="2"/>
                  </a:cubicBezTo>
                  <a:cubicBezTo>
                    <a:pt x="25" y="3"/>
                    <a:pt x="25" y="3"/>
                    <a:pt x="25" y="3"/>
                  </a:cubicBezTo>
                </a:path>
              </a:pathLst>
            </a:custGeom>
            <a:solidFill>
              <a:srgbClr val="DEFF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77" name="îṣḷíḋè"/>
            <p:cNvSpPr/>
            <p:nvPr/>
          </p:nvSpPr>
          <p:spPr bwMode="auto">
            <a:xfrm>
              <a:off x="7167563" y="3390901"/>
              <a:ext cx="77788" cy="52388"/>
            </a:xfrm>
            <a:custGeom>
              <a:avLst/>
              <a:gdLst>
                <a:gd name="T0" fmla="*/ 24 w 25"/>
                <a:gd name="T1" fmla="*/ 3 h 17"/>
                <a:gd name="T2" fmla="*/ 2 w 25"/>
                <a:gd name="T3" fmla="*/ 17 h 17"/>
                <a:gd name="T4" fmla="*/ 0 w 25"/>
                <a:gd name="T5" fmla="*/ 16 h 17"/>
                <a:gd name="T6" fmla="*/ 0 w 25"/>
                <a:gd name="T7" fmla="*/ 15 h 17"/>
                <a:gd name="T8" fmla="*/ 0 w 25"/>
                <a:gd name="T9" fmla="*/ 14 h 17"/>
                <a:gd name="T10" fmla="*/ 23 w 25"/>
                <a:gd name="T11" fmla="*/ 0 h 17"/>
                <a:gd name="T12" fmla="*/ 24 w 25"/>
                <a:gd name="T13" fmla="*/ 1 h 17"/>
                <a:gd name="T14" fmla="*/ 25 w 25"/>
                <a:gd name="T15" fmla="*/ 2 h 17"/>
                <a:gd name="T16" fmla="*/ 24 w 25"/>
                <a:gd name="T1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7">
                  <a:moveTo>
                    <a:pt x="24" y="3"/>
                  </a:moveTo>
                  <a:cubicBezTo>
                    <a:pt x="2" y="17"/>
                    <a:pt x="2" y="17"/>
                    <a:pt x="2" y="17"/>
                  </a:cubicBezTo>
                  <a:cubicBezTo>
                    <a:pt x="1" y="17"/>
                    <a:pt x="1" y="17"/>
                    <a:pt x="0" y="16"/>
                  </a:cubicBezTo>
                  <a:cubicBezTo>
                    <a:pt x="0" y="15"/>
                    <a:pt x="0" y="15"/>
                    <a:pt x="0" y="15"/>
                  </a:cubicBezTo>
                  <a:cubicBezTo>
                    <a:pt x="0" y="15"/>
                    <a:pt x="0" y="14"/>
                    <a:pt x="0" y="14"/>
                  </a:cubicBezTo>
                  <a:cubicBezTo>
                    <a:pt x="23" y="0"/>
                    <a:pt x="23" y="0"/>
                    <a:pt x="23" y="0"/>
                  </a:cubicBezTo>
                  <a:cubicBezTo>
                    <a:pt x="23" y="0"/>
                    <a:pt x="24" y="0"/>
                    <a:pt x="24" y="1"/>
                  </a:cubicBezTo>
                  <a:cubicBezTo>
                    <a:pt x="25" y="2"/>
                    <a:pt x="25" y="2"/>
                    <a:pt x="25" y="2"/>
                  </a:cubicBezTo>
                  <a:cubicBezTo>
                    <a:pt x="25" y="3"/>
                    <a:pt x="25" y="3"/>
                    <a:pt x="24" y="3"/>
                  </a:cubicBezTo>
                </a:path>
              </a:pathLst>
            </a:custGeom>
            <a:solidFill>
              <a:srgbClr val="DEFF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78" name="iṡlíḑé"/>
            <p:cNvSpPr/>
            <p:nvPr/>
          </p:nvSpPr>
          <p:spPr bwMode="auto">
            <a:xfrm>
              <a:off x="7170738" y="3403601"/>
              <a:ext cx="80963" cy="50800"/>
            </a:xfrm>
            <a:custGeom>
              <a:avLst/>
              <a:gdLst>
                <a:gd name="T0" fmla="*/ 25 w 26"/>
                <a:gd name="T1" fmla="*/ 4 h 17"/>
                <a:gd name="T2" fmla="*/ 3 w 26"/>
                <a:gd name="T3" fmla="*/ 17 h 17"/>
                <a:gd name="T4" fmla="*/ 1 w 26"/>
                <a:gd name="T5" fmla="*/ 16 h 17"/>
                <a:gd name="T6" fmla="*/ 1 w 26"/>
                <a:gd name="T7" fmla="*/ 15 h 17"/>
                <a:gd name="T8" fmla="*/ 1 w 26"/>
                <a:gd name="T9" fmla="*/ 14 h 17"/>
                <a:gd name="T10" fmla="*/ 23 w 26"/>
                <a:gd name="T11" fmla="*/ 0 h 17"/>
                <a:gd name="T12" fmla="*/ 25 w 26"/>
                <a:gd name="T13" fmla="*/ 1 h 17"/>
                <a:gd name="T14" fmla="*/ 26 w 26"/>
                <a:gd name="T15" fmla="*/ 2 h 17"/>
                <a:gd name="T16" fmla="*/ 25 w 26"/>
                <a:gd name="T17"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7">
                  <a:moveTo>
                    <a:pt x="25" y="4"/>
                  </a:moveTo>
                  <a:cubicBezTo>
                    <a:pt x="3" y="17"/>
                    <a:pt x="3" y="17"/>
                    <a:pt x="3" y="17"/>
                  </a:cubicBezTo>
                  <a:cubicBezTo>
                    <a:pt x="2" y="17"/>
                    <a:pt x="1" y="17"/>
                    <a:pt x="1" y="16"/>
                  </a:cubicBezTo>
                  <a:cubicBezTo>
                    <a:pt x="1" y="15"/>
                    <a:pt x="1" y="15"/>
                    <a:pt x="1" y="15"/>
                  </a:cubicBezTo>
                  <a:cubicBezTo>
                    <a:pt x="0" y="15"/>
                    <a:pt x="0" y="14"/>
                    <a:pt x="1" y="14"/>
                  </a:cubicBezTo>
                  <a:cubicBezTo>
                    <a:pt x="23" y="0"/>
                    <a:pt x="23" y="0"/>
                    <a:pt x="23" y="0"/>
                  </a:cubicBezTo>
                  <a:cubicBezTo>
                    <a:pt x="24" y="0"/>
                    <a:pt x="25" y="0"/>
                    <a:pt x="25" y="1"/>
                  </a:cubicBezTo>
                  <a:cubicBezTo>
                    <a:pt x="26" y="2"/>
                    <a:pt x="26" y="2"/>
                    <a:pt x="26" y="2"/>
                  </a:cubicBezTo>
                  <a:cubicBezTo>
                    <a:pt x="26" y="3"/>
                    <a:pt x="26" y="3"/>
                    <a:pt x="25" y="4"/>
                  </a:cubicBezTo>
                </a:path>
              </a:pathLst>
            </a:custGeom>
            <a:solidFill>
              <a:srgbClr val="DEFF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79" name="işlíḍe"/>
            <p:cNvSpPr/>
            <p:nvPr/>
          </p:nvSpPr>
          <p:spPr bwMode="auto">
            <a:xfrm>
              <a:off x="7177088" y="3414713"/>
              <a:ext cx="76200" cy="52388"/>
            </a:xfrm>
            <a:custGeom>
              <a:avLst/>
              <a:gdLst>
                <a:gd name="T0" fmla="*/ 24 w 25"/>
                <a:gd name="T1" fmla="*/ 0 h 17"/>
                <a:gd name="T2" fmla="*/ 23 w 25"/>
                <a:gd name="T3" fmla="*/ 0 h 17"/>
                <a:gd name="T4" fmla="*/ 1 w 25"/>
                <a:gd name="T5" fmla="*/ 14 h 17"/>
                <a:gd name="T6" fmla="*/ 0 w 25"/>
                <a:gd name="T7" fmla="*/ 15 h 17"/>
                <a:gd name="T8" fmla="*/ 1 w 25"/>
                <a:gd name="T9" fmla="*/ 17 h 17"/>
                <a:gd name="T10" fmla="*/ 2 w 25"/>
                <a:gd name="T11" fmla="*/ 17 h 17"/>
                <a:gd name="T12" fmla="*/ 2 w 25"/>
                <a:gd name="T13" fmla="*/ 17 h 17"/>
                <a:gd name="T14" fmla="*/ 25 w 25"/>
                <a:gd name="T15" fmla="*/ 4 h 17"/>
                <a:gd name="T16" fmla="*/ 25 w 25"/>
                <a:gd name="T17" fmla="*/ 2 h 17"/>
                <a:gd name="T18" fmla="*/ 25 w 25"/>
                <a:gd name="T19" fmla="*/ 1 h 17"/>
                <a:gd name="T20" fmla="*/ 24 w 25"/>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7">
                  <a:moveTo>
                    <a:pt x="24" y="0"/>
                  </a:moveTo>
                  <a:cubicBezTo>
                    <a:pt x="23" y="0"/>
                    <a:pt x="23" y="0"/>
                    <a:pt x="23" y="0"/>
                  </a:cubicBezTo>
                  <a:cubicBezTo>
                    <a:pt x="1" y="14"/>
                    <a:pt x="1" y="14"/>
                    <a:pt x="1" y="14"/>
                  </a:cubicBezTo>
                  <a:cubicBezTo>
                    <a:pt x="0" y="14"/>
                    <a:pt x="0" y="15"/>
                    <a:pt x="0" y="15"/>
                  </a:cubicBezTo>
                  <a:cubicBezTo>
                    <a:pt x="1" y="17"/>
                    <a:pt x="1" y="17"/>
                    <a:pt x="1" y="17"/>
                  </a:cubicBezTo>
                  <a:cubicBezTo>
                    <a:pt x="1" y="17"/>
                    <a:pt x="1" y="17"/>
                    <a:pt x="2" y="17"/>
                  </a:cubicBezTo>
                  <a:cubicBezTo>
                    <a:pt x="2" y="17"/>
                    <a:pt x="2" y="17"/>
                    <a:pt x="2" y="17"/>
                  </a:cubicBezTo>
                  <a:cubicBezTo>
                    <a:pt x="25" y="4"/>
                    <a:pt x="25" y="4"/>
                    <a:pt x="25" y="4"/>
                  </a:cubicBezTo>
                  <a:cubicBezTo>
                    <a:pt x="25" y="3"/>
                    <a:pt x="25" y="3"/>
                    <a:pt x="25" y="2"/>
                  </a:cubicBezTo>
                  <a:cubicBezTo>
                    <a:pt x="25" y="1"/>
                    <a:pt x="25" y="1"/>
                    <a:pt x="25" y="1"/>
                  </a:cubicBezTo>
                  <a:cubicBezTo>
                    <a:pt x="25" y="0"/>
                    <a:pt x="24" y="0"/>
                    <a:pt x="24" y="0"/>
                  </a:cubicBezTo>
                </a:path>
              </a:pathLst>
            </a:custGeom>
            <a:solidFill>
              <a:srgbClr val="BAF8F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80" name="îS1iḋê"/>
            <p:cNvSpPr/>
            <p:nvPr/>
          </p:nvSpPr>
          <p:spPr bwMode="auto">
            <a:xfrm>
              <a:off x="7183438" y="3427413"/>
              <a:ext cx="76200" cy="52388"/>
            </a:xfrm>
            <a:custGeom>
              <a:avLst/>
              <a:gdLst>
                <a:gd name="T0" fmla="*/ 23 w 25"/>
                <a:gd name="T1" fmla="*/ 0 h 17"/>
                <a:gd name="T2" fmla="*/ 23 w 25"/>
                <a:gd name="T3" fmla="*/ 0 h 17"/>
                <a:gd name="T4" fmla="*/ 0 w 25"/>
                <a:gd name="T5" fmla="*/ 14 h 17"/>
                <a:gd name="T6" fmla="*/ 0 w 25"/>
                <a:gd name="T7" fmla="*/ 15 h 17"/>
                <a:gd name="T8" fmla="*/ 0 w 25"/>
                <a:gd name="T9" fmla="*/ 17 h 17"/>
                <a:gd name="T10" fmla="*/ 1 w 25"/>
                <a:gd name="T11" fmla="*/ 17 h 17"/>
                <a:gd name="T12" fmla="*/ 2 w 25"/>
                <a:gd name="T13" fmla="*/ 17 h 17"/>
                <a:gd name="T14" fmla="*/ 24 w 25"/>
                <a:gd name="T15" fmla="*/ 4 h 17"/>
                <a:gd name="T16" fmla="*/ 25 w 25"/>
                <a:gd name="T17" fmla="*/ 2 h 17"/>
                <a:gd name="T18" fmla="*/ 24 w 25"/>
                <a:gd name="T19" fmla="*/ 1 h 17"/>
                <a:gd name="T20" fmla="*/ 23 w 25"/>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7">
                  <a:moveTo>
                    <a:pt x="23" y="0"/>
                  </a:moveTo>
                  <a:cubicBezTo>
                    <a:pt x="23" y="0"/>
                    <a:pt x="23" y="0"/>
                    <a:pt x="23" y="0"/>
                  </a:cubicBezTo>
                  <a:cubicBezTo>
                    <a:pt x="0" y="14"/>
                    <a:pt x="0" y="14"/>
                    <a:pt x="0" y="14"/>
                  </a:cubicBezTo>
                  <a:cubicBezTo>
                    <a:pt x="0" y="14"/>
                    <a:pt x="0" y="15"/>
                    <a:pt x="0" y="15"/>
                  </a:cubicBezTo>
                  <a:cubicBezTo>
                    <a:pt x="0" y="17"/>
                    <a:pt x="0" y="17"/>
                    <a:pt x="0" y="17"/>
                  </a:cubicBezTo>
                  <a:cubicBezTo>
                    <a:pt x="1" y="17"/>
                    <a:pt x="1" y="17"/>
                    <a:pt x="1" y="17"/>
                  </a:cubicBezTo>
                  <a:cubicBezTo>
                    <a:pt x="2" y="17"/>
                    <a:pt x="2" y="17"/>
                    <a:pt x="2" y="17"/>
                  </a:cubicBezTo>
                  <a:cubicBezTo>
                    <a:pt x="24" y="4"/>
                    <a:pt x="24" y="4"/>
                    <a:pt x="24" y="4"/>
                  </a:cubicBezTo>
                  <a:cubicBezTo>
                    <a:pt x="25" y="3"/>
                    <a:pt x="25" y="3"/>
                    <a:pt x="25" y="2"/>
                  </a:cubicBezTo>
                  <a:cubicBezTo>
                    <a:pt x="24" y="1"/>
                    <a:pt x="24" y="1"/>
                    <a:pt x="24" y="1"/>
                  </a:cubicBezTo>
                  <a:cubicBezTo>
                    <a:pt x="24" y="0"/>
                    <a:pt x="24" y="0"/>
                    <a:pt x="23" y="0"/>
                  </a:cubicBezTo>
                </a:path>
              </a:pathLst>
            </a:custGeom>
            <a:solidFill>
              <a:srgbClr val="96F2F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81" name="ïśḻídê"/>
            <p:cNvSpPr/>
            <p:nvPr/>
          </p:nvSpPr>
          <p:spPr bwMode="auto">
            <a:xfrm>
              <a:off x="7131051" y="3224213"/>
              <a:ext cx="107950" cy="117475"/>
            </a:xfrm>
            <a:custGeom>
              <a:avLst/>
              <a:gdLst>
                <a:gd name="T0" fmla="*/ 34 w 35"/>
                <a:gd name="T1" fmla="*/ 23 h 38"/>
                <a:gd name="T2" fmla="*/ 11 w 35"/>
                <a:gd name="T3" fmla="*/ 37 h 38"/>
                <a:gd name="T4" fmla="*/ 9 w 35"/>
                <a:gd name="T5" fmla="*/ 37 h 38"/>
                <a:gd name="T6" fmla="*/ 0 w 35"/>
                <a:gd name="T7" fmla="*/ 16 h 38"/>
                <a:gd name="T8" fmla="*/ 1 w 35"/>
                <a:gd name="T9" fmla="*/ 15 h 38"/>
                <a:gd name="T10" fmla="*/ 24 w 35"/>
                <a:gd name="T11" fmla="*/ 1 h 38"/>
                <a:gd name="T12" fmla="*/ 26 w 35"/>
                <a:gd name="T13" fmla="*/ 1 h 38"/>
                <a:gd name="T14" fmla="*/ 35 w 35"/>
                <a:gd name="T15" fmla="*/ 22 h 38"/>
                <a:gd name="T16" fmla="*/ 34 w 35"/>
                <a:gd name="T17" fmla="*/ 2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8">
                  <a:moveTo>
                    <a:pt x="34" y="23"/>
                  </a:moveTo>
                  <a:cubicBezTo>
                    <a:pt x="11" y="37"/>
                    <a:pt x="11" y="37"/>
                    <a:pt x="11" y="37"/>
                  </a:cubicBezTo>
                  <a:cubicBezTo>
                    <a:pt x="10" y="38"/>
                    <a:pt x="9" y="38"/>
                    <a:pt x="9" y="37"/>
                  </a:cubicBezTo>
                  <a:cubicBezTo>
                    <a:pt x="0" y="16"/>
                    <a:pt x="0" y="16"/>
                    <a:pt x="0" y="16"/>
                  </a:cubicBezTo>
                  <a:cubicBezTo>
                    <a:pt x="0" y="16"/>
                    <a:pt x="0" y="15"/>
                    <a:pt x="1" y="15"/>
                  </a:cubicBezTo>
                  <a:cubicBezTo>
                    <a:pt x="24" y="1"/>
                    <a:pt x="24" y="1"/>
                    <a:pt x="24" y="1"/>
                  </a:cubicBezTo>
                  <a:cubicBezTo>
                    <a:pt x="25" y="0"/>
                    <a:pt x="26" y="1"/>
                    <a:pt x="26" y="1"/>
                  </a:cubicBezTo>
                  <a:cubicBezTo>
                    <a:pt x="35" y="22"/>
                    <a:pt x="35" y="22"/>
                    <a:pt x="35" y="22"/>
                  </a:cubicBezTo>
                  <a:cubicBezTo>
                    <a:pt x="35" y="22"/>
                    <a:pt x="35" y="23"/>
                    <a:pt x="34" y="23"/>
                  </a:cubicBezTo>
                  <a:close/>
                </a:path>
              </a:pathLst>
            </a:custGeom>
            <a:solidFill>
              <a:srgbClr val="DEFF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82" name="ïṥliďé"/>
            <p:cNvSpPr/>
            <p:nvPr/>
          </p:nvSpPr>
          <p:spPr bwMode="auto">
            <a:xfrm>
              <a:off x="7259638" y="3286126"/>
              <a:ext cx="101600" cy="114300"/>
            </a:xfrm>
            <a:custGeom>
              <a:avLst/>
              <a:gdLst>
                <a:gd name="T0" fmla="*/ 33 w 33"/>
                <a:gd name="T1" fmla="*/ 31 h 37"/>
                <a:gd name="T2" fmla="*/ 24 w 33"/>
                <a:gd name="T3" fmla="*/ 37 h 37"/>
                <a:gd name="T4" fmla="*/ 23 w 33"/>
                <a:gd name="T5" fmla="*/ 35 h 37"/>
                <a:gd name="T6" fmla="*/ 19 w 33"/>
                <a:gd name="T7" fmla="*/ 33 h 37"/>
                <a:gd name="T8" fmla="*/ 8 w 33"/>
                <a:gd name="T9" fmla="*/ 29 h 37"/>
                <a:gd name="T10" fmla="*/ 2 w 33"/>
                <a:gd name="T11" fmla="*/ 19 h 37"/>
                <a:gd name="T12" fmla="*/ 2 w 33"/>
                <a:gd name="T13" fmla="*/ 19 h 37"/>
                <a:gd name="T14" fmla="*/ 2 w 33"/>
                <a:gd name="T15" fmla="*/ 18 h 37"/>
                <a:gd name="T16" fmla="*/ 0 w 33"/>
                <a:gd name="T17" fmla="*/ 13 h 37"/>
                <a:gd name="T18" fmla="*/ 0 w 33"/>
                <a:gd name="T19" fmla="*/ 13 h 37"/>
                <a:gd name="T20" fmla="*/ 0 w 33"/>
                <a:gd name="T21" fmla="*/ 12 h 37"/>
                <a:gd name="T22" fmla="*/ 4 w 33"/>
                <a:gd name="T23" fmla="*/ 12 h 37"/>
                <a:gd name="T24" fmla="*/ 8 w 33"/>
                <a:gd name="T25" fmla="*/ 17 h 37"/>
                <a:gd name="T26" fmla="*/ 14 w 33"/>
                <a:gd name="T27" fmla="*/ 21 h 37"/>
                <a:gd name="T28" fmla="*/ 15 w 33"/>
                <a:gd name="T29" fmla="*/ 21 h 37"/>
                <a:gd name="T30" fmla="*/ 15 w 33"/>
                <a:gd name="T31" fmla="*/ 18 h 37"/>
                <a:gd name="T32" fmla="*/ 7 w 33"/>
                <a:gd name="T33" fmla="*/ 0 h 37"/>
                <a:gd name="T34" fmla="*/ 25 w 33"/>
                <a:gd name="T35" fmla="*/ 18 h 37"/>
                <a:gd name="T36" fmla="*/ 33 w 33"/>
                <a:gd name="T37" fmla="*/ 3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37">
                  <a:moveTo>
                    <a:pt x="33" y="31"/>
                  </a:moveTo>
                  <a:cubicBezTo>
                    <a:pt x="30" y="34"/>
                    <a:pt x="26" y="37"/>
                    <a:pt x="24" y="37"/>
                  </a:cubicBezTo>
                  <a:cubicBezTo>
                    <a:pt x="23" y="35"/>
                    <a:pt x="23" y="35"/>
                    <a:pt x="23" y="35"/>
                  </a:cubicBezTo>
                  <a:cubicBezTo>
                    <a:pt x="22" y="34"/>
                    <a:pt x="20" y="33"/>
                    <a:pt x="19" y="33"/>
                  </a:cubicBezTo>
                  <a:cubicBezTo>
                    <a:pt x="16" y="33"/>
                    <a:pt x="11" y="32"/>
                    <a:pt x="8" y="29"/>
                  </a:cubicBezTo>
                  <a:cubicBezTo>
                    <a:pt x="6" y="26"/>
                    <a:pt x="4" y="22"/>
                    <a:pt x="2" y="19"/>
                  </a:cubicBezTo>
                  <a:cubicBezTo>
                    <a:pt x="2" y="19"/>
                    <a:pt x="2" y="19"/>
                    <a:pt x="2" y="19"/>
                  </a:cubicBezTo>
                  <a:cubicBezTo>
                    <a:pt x="2" y="18"/>
                    <a:pt x="2" y="18"/>
                    <a:pt x="2" y="18"/>
                  </a:cubicBezTo>
                  <a:cubicBezTo>
                    <a:pt x="1" y="17"/>
                    <a:pt x="0" y="14"/>
                    <a:pt x="0" y="13"/>
                  </a:cubicBezTo>
                  <a:cubicBezTo>
                    <a:pt x="0" y="13"/>
                    <a:pt x="0" y="13"/>
                    <a:pt x="0" y="13"/>
                  </a:cubicBezTo>
                  <a:cubicBezTo>
                    <a:pt x="0" y="12"/>
                    <a:pt x="0" y="12"/>
                    <a:pt x="0" y="12"/>
                  </a:cubicBezTo>
                  <a:cubicBezTo>
                    <a:pt x="1" y="12"/>
                    <a:pt x="3" y="11"/>
                    <a:pt x="4" y="12"/>
                  </a:cubicBezTo>
                  <a:cubicBezTo>
                    <a:pt x="5" y="12"/>
                    <a:pt x="7" y="15"/>
                    <a:pt x="8" y="17"/>
                  </a:cubicBezTo>
                  <a:cubicBezTo>
                    <a:pt x="10" y="19"/>
                    <a:pt x="12" y="20"/>
                    <a:pt x="14" y="21"/>
                  </a:cubicBezTo>
                  <a:cubicBezTo>
                    <a:pt x="15" y="21"/>
                    <a:pt x="15" y="21"/>
                    <a:pt x="15" y="21"/>
                  </a:cubicBezTo>
                  <a:cubicBezTo>
                    <a:pt x="15" y="21"/>
                    <a:pt x="16" y="21"/>
                    <a:pt x="15" y="18"/>
                  </a:cubicBezTo>
                  <a:cubicBezTo>
                    <a:pt x="7" y="0"/>
                    <a:pt x="7" y="0"/>
                    <a:pt x="7" y="0"/>
                  </a:cubicBezTo>
                  <a:cubicBezTo>
                    <a:pt x="15" y="0"/>
                    <a:pt x="22" y="10"/>
                    <a:pt x="25" y="18"/>
                  </a:cubicBezTo>
                  <a:cubicBezTo>
                    <a:pt x="25" y="19"/>
                    <a:pt x="31" y="26"/>
                    <a:pt x="33" y="31"/>
                  </a:cubicBezTo>
                  <a:close/>
                </a:path>
              </a:pathLst>
            </a:custGeom>
            <a:solidFill>
              <a:srgbClr val="F4D0A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83" name="iṧḷíďe"/>
            <p:cNvSpPr/>
            <p:nvPr/>
          </p:nvSpPr>
          <p:spPr bwMode="auto">
            <a:xfrm>
              <a:off x="6908801" y="3513138"/>
              <a:ext cx="120650" cy="184150"/>
            </a:xfrm>
            <a:custGeom>
              <a:avLst/>
              <a:gdLst>
                <a:gd name="T0" fmla="*/ 39 w 39"/>
                <a:gd name="T1" fmla="*/ 49 h 60"/>
                <a:gd name="T2" fmla="*/ 28 w 39"/>
                <a:gd name="T3" fmla="*/ 59 h 60"/>
                <a:gd name="T4" fmla="*/ 26 w 39"/>
                <a:gd name="T5" fmla="*/ 60 h 60"/>
                <a:gd name="T6" fmla="*/ 18 w 39"/>
                <a:gd name="T7" fmla="*/ 45 h 60"/>
                <a:gd name="T8" fmla="*/ 9 w 39"/>
                <a:gd name="T9" fmla="*/ 41 h 60"/>
                <a:gd name="T10" fmla="*/ 5 w 39"/>
                <a:gd name="T11" fmla="*/ 38 h 60"/>
                <a:gd name="T12" fmla="*/ 1 w 39"/>
                <a:gd name="T13" fmla="*/ 16 h 60"/>
                <a:gd name="T14" fmla="*/ 3 w 39"/>
                <a:gd name="T15" fmla="*/ 12 h 60"/>
                <a:gd name="T16" fmla="*/ 3 w 39"/>
                <a:gd name="T17" fmla="*/ 11 h 60"/>
                <a:gd name="T18" fmla="*/ 6 w 39"/>
                <a:gd name="T19" fmla="*/ 9 h 60"/>
                <a:gd name="T20" fmla="*/ 16 w 39"/>
                <a:gd name="T21" fmla="*/ 16 h 60"/>
                <a:gd name="T22" fmla="*/ 22 w 39"/>
                <a:gd name="T23" fmla="*/ 18 h 60"/>
                <a:gd name="T24" fmla="*/ 16 w 39"/>
                <a:gd name="T25" fmla="*/ 7 h 60"/>
                <a:gd name="T26" fmla="*/ 19 w 39"/>
                <a:gd name="T27" fmla="*/ 1 h 60"/>
                <a:gd name="T28" fmla="*/ 32 w 39"/>
                <a:gd name="T29" fmla="*/ 21 h 60"/>
                <a:gd name="T30" fmla="*/ 39 w 39"/>
                <a:gd name="T31" fmla="*/ 4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60">
                  <a:moveTo>
                    <a:pt x="39" y="49"/>
                  </a:moveTo>
                  <a:cubicBezTo>
                    <a:pt x="28" y="59"/>
                    <a:pt x="28" y="59"/>
                    <a:pt x="28" y="59"/>
                  </a:cubicBezTo>
                  <a:cubicBezTo>
                    <a:pt x="26" y="60"/>
                    <a:pt x="26" y="60"/>
                    <a:pt x="26" y="60"/>
                  </a:cubicBezTo>
                  <a:cubicBezTo>
                    <a:pt x="26" y="60"/>
                    <a:pt x="23" y="49"/>
                    <a:pt x="18" y="45"/>
                  </a:cubicBezTo>
                  <a:cubicBezTo>
                    <a:pt x="16" y="44"/>
                    <a:pt x="12" y="42"/>
                    <a:pt x="9" y="41"/>
                  </a:cubicBezTo>
                  <a:cubicBezTo>
                    <a:pt x="8" y="40"/>
                    <a:pt x="6" y="40"/>
                    <a:pt x="5" y="38"/>
                  </a:cubicBezTo>
                  <a:cubicBezTo>
                    <a:pt x="3" y="35"/>
                    <a:pt x="0" y="28"/>
                    <a:pt x="1" y="16"/>
                  </a:cubicBezTo>
                  <a:cubicBezTo>
                    <a:pt x="2" y="14"/>
                    <a:pt x="2" y="13"/>
                    <a:pt x="3" y="12"/>
                  </a:cubicBezTo>
                  <a:cubicBezTo>
                    <a:pt x="3" y="11"/>
                    <a:pt x="3" y="11"/>
                    <a:pt x="3" y="11"/>
                  </a:cubicBezTo>
                  <a:cubicBezTo>
                    <a:pt x="4" y="9"/>
                    <a:pt x="6" y="9"/>
                    <a:pt x="6" y="9"/>
                  </a:cubicBezTo>
                  <a:cubicBezTo>
                    <a:pt x="6" y="9"/>
                    <a:pt x="14" y="15"/>
                    <a:pt x="16" y="16"/>
                  </a:cubicBezTo>
                  <a:cubicBezTo>
                    <a:pt x="18" y="18"/>
                    <a:pt x="21" y="20"/>
                    <a:pt x="22" y="18"/>
                  </a:cubicBezTo>
                  <a:cubicBezTo>
                    <a:pt x="23" y="17"/>
                    <a:pt x="18" y="10"/>
                    <a:pt x="16" y="7"/>
                  </a:cubicBezTo>
                  <a:cubicBezTo>
                    <a:pt x="14" y="3"/>
                    <a:pt x="18" y="0"/>
                    <a:pt x="19" y="1"/>
                  </a:cubicBezTo>
                  <a:cubicBezTo>
                    <a:pt x="20" y="2"/>
                    <a:pt x="28" y="13"/>
                    <a:pt x="32" y="21"/>
                  </a:cubicBezTo>
                  <a:cubicBezTo>
                    <a:pt x="35" y="30"/>
                    <a:pt x="39" y="49"/>
                    <a:pt x="39" y="49"/>
                  </a:cubicBezTo>
                </a:path>
              </a:pathLst>
            </a:custGeom>
            <a:solidFill>
              <a:srgbClr val="FFE1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184" name="işḷiḑé"/>
            <p:cNvSpPr/>
            <p:nvPr/>
          </p:nvSpPr>
          <p:spPr bwMode="auto">
            <a:xfrm>
              <a:off x="6911976" y="3546476"/>
              <a:ext cx="90488" cy="150813"/>
            </a:xfrm>
            <a:custGeom>
              <a:avLst/>
              <a:gdLst>
                <a:gd name="T0" fmla="*/ 2 w 29"/>
                <a:gd name="T1" fmla="*/ 0 h 49"/>
                <a:gd name="T2" fmla="*/ 2 w 29"/>
                <a:gd name="T3" fmla="*/ 0 h 49"/>
                <a:gd name="T4" fmla="*/ 2 w 29"/>
                <a:gd name="T5" fmla="*/ 1 h 49"/>
                <a:gd name="T6" fmla="*/ 0 w 29"/>
                <a:gd name="T7" fmla="*/ 5 h 49"/>
                <a:gd name="T8" fmla="*/ 0 w 29"/>
                <a:gd name="T9" fmla="*/ 12 h 49"/>
                <a:gd name="T10" fmla="*/ 4 w 29"/>
                <a:gd name="T11" fmla="*/ 27 h 49"/>
                <a:gd name="T12" fmla="*/ 8 w 29"/>
                <a:gd name="T13" fmla="*/ 30 h 49"/>
                <a:gd name="T14" fmla="*/ 17 w 29"/>
                <a:gd name="T15" fmla="*/ 34 h 49"/>
                <a:gd name="T16" fmla="*/ 25 w 29"/>
                <a:gd name="T17" fmla="*/ 49 h 49"/>
                <a:gd name="T18" fmla="*/ 27 w 29"/>
                <a:gd name="T19" fmla="*/ 48 h 49"/>
                <a:gd name="T20" fmla="*/ 29 w 29"/>
                <a:gd name="T21" fmla="*/ 39 h 49"/>
                <a:gd name="T22" fmla="*/ 23 w 29"/>
                <a:gd name="T23" fmla="*/ 24 h 49"/>
                <a:gd name="T24" fmla="*/ 15 w 29"/>
                <a:gd name="T25" fmla="*/ 12 h 49"/>
                <a:gd name="T26" fmla="*/ 5 w 29"/>
                <a:gd name="T27" fmla="*/ 5 h 49"/>
                <a:gd name="T28" fmla="*/ 2 w 29"/>
                <a:gd name="T2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 h="49">
                  <a:moveTo>
                    <a:pt x="2" y="0"/>
                  </a:moveTo>
                  <a:cubicBezTo>
                    <a:pt x="2" y="0"/>
                    <a:pt x="2" y="0"/>
                    <a:pt x="2" y="0"/>
                  </a:cubicBezTo>
                  <a:cubicBezTo>
                    <a:pt x="2" y="1"/>
                    <a:pt x="2" y="1"/>
                    <a:pt x="2" y="1"/>
                  </a:cubicBezTo>
                  <a:cubicBezTo>
                    <a:pt x="1" y="2"/>
                    <a:pt x="1" y="3"/>
                    <a:pt x="0" y="5"/>
                  </a:cubicBezTo>
                  <a:cubicBezTo>
                    <a:pt x="0" y="8"/>
                    <a:pt x="0" y="10"/>
                    <a:pt x="0" y="12"/>
                  </a:cubicBezTo>
                  <a:cubicBezTo>
                    <a:pt x="0" y="20"/>
                    <a:pt x="2" y="25"/>
                    <a:pt x="4" y="27"/>
                  </a:cubicBezTo>
                  <a:cubicBezTo>
                    <a:pt x="5" y="29"/>
                    <a:pt x="7" y="29"/>
                    <a:pt x="8" y="30"/>
                  </a:cubicBezTo>
                  <a:cubicBezTo>
                    <a:pt x="11" y="31"/>
                    <a:pt x="15" y="33"/>
                    <a:pt x="17" y="34"/>
                  </a:cubicBezTo>
                  <a:cubicBezTo>
                    <a:pt x="22" y="38"/>
                    <a:pt x="25" y="49"/>
                    <a:pt x="25" y="49"/>
                  </a:cubicBezTo>
                  <a:cubicBezTo>
                    <a:pt x="27" y="48"/>
                    <a:pt x="27" y="48"/>
                    <a:pt x="27" y="48"/>
                  </a:cubicBezTo>
                  <a:cubicBezTo>
                    <a:pt x="29" y="39"/>
                    <a:pt x="29" y="39"/>
                    <a:pt x="29" y="39"/>
                  </a:cubicBezTo>
                  <a:cubicBezTo>
                    <a:pt x="29" y="39"/>
                    <a:pt x="26" y="29"/>
                    <a:pt x="23" y="24"/>
                  </a:cubicBezTo>
                  <a:cubicBezTo>
                    <a:pt x="21" y="19"/>
                    <a:pt x="18" y="14"/>
                    <a:pt x="15" y="12"/>
                  </a:cubicBezTo>
                  <a:cubicBezTo>
                    <a:pt x="13" y="11"/>
                    <a:pt x="8" y="8"/>
                    <a:pt x="5" y="5"/>
                  </a:cubicBezTo>
                  <a:cubicBezTo>
                    <a:pt x="2" y="2"/>
                    <a:pt x="2" y="0"/>
                    <a:pt x="2" y="0"/>
                  </a:cubicBezTo>
                </a:path>
              </a:pathLst>
            </a:custGeom>
            <a:solidFill>
              <a:srgbClr val="F4D3A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85" name="ïṥļídé"/>
            <p:cNvSpPr/>
            <p:nvPr/>
          </p:nvSpPr>
          <p:spPr bwMode="auto">
            <a:xfrm>
              <a:off x="7288213" y="3043238"/>
              <a:ext cx="307975" cy="390525"/>
            </a:xfrm>
            <a:custGeom>
              <a:avLst/>
              <a:gdLst>
                <a:gd name="T0" fmla="*/ 79 w 100"/>
                <a:gd name="T1" fmla="*/ 96 h 127"/>
                <a:gd name="T2" fmla="*/ 81 w 100"/>
                <a:gd name="T3" fmla="*/ 99 h 127"/>
                <a:gd name="T4" fmla="*/ 79 w 100"/>
                <a:gd name="T5" fmla="*/ 110 h 127"/>
                <a:gd name="T6" fmla="*/ 44 w 100"/>
                <a:gd name="T7" fmla="*/ 127 h 127"/>
                <a:gd name="T8" fmla="*/ 42 w 100"/>
                <a:gd name="T9" fmla="*/ 127 h 127"/>
                <a:gd name="T10" fmla="*/ 37 w 100"/>
                <a:gd name="T11" fmla="*/ 126 h 127"/>
                <a:gd name="T12" fmla="*/ 28 w 100"/>
                <a:gd name="T13" fmla="*/ 125 h 127"/>
                <a:gd name="T14" fmla="*/ 28 w 100"/>
                <a:gd name="T15" fmla="*/ 113 h 127"/>
                <a:gd name="T16" fmla="*/ 19 w 100"/>
                <a:gd name="T17" fmla="*/ 99 h 127"/>
                <a:gd name="T18" fmla="*/ 19 w 100"/>
                <a:gd name="T19" fmla="*/ 99 h 127"/>
                <a:gd name="T20" fmla="*/ 13 w 100"/>
                <a:gd name="T21" fmla="*/ 95 h 127"/>
                <a:gd name="T22" fmla="*/ 13 w 100"/>
                <a:gd name="T23" fmla="*/ 94 h 127"/>
                <a:gd name="T24" fmla="*/ 2 w 100"/>
                <a:gd name="T25" fmla="*/ 37 h 127"/>
                <a:gd name="T26" fmla="*/ 6 w 100"/>
                <a:gd name="T27" fmla="*/ 15 h 127"/>
                <a:gd name="T28" fmla="*/ 44 w 100"/>
                <a:gd name="T29" fmla="*/ 6 h 127"/>
                <a:gd name="T30" fmla="*/ 98 w 100"/>
                <a:gd name="T31" fmla="*/ 46 h 127"/>
                <a:gd name="T32" fmla="*/ 79 w 100"/>
                <a:gd name="T33" fmla="*/ 9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0" h="127">
                  <a:moveTo>
                    <a:pt x="79" y="96"/>
                  </a:moveTo>
                  <a:cubicBezTo>
                    <a:pt x="81" y="99"/>
                    <a:pt x="81" y="99"/>
                    <a:pt x="81" y="99"/>
                  </a:cubicBezTo>
                  <a:cubicBezTo>
                    <a:pt x="79" y="110"/>
                    <a:pt x="79" y="110"/>
                    <a:pt x="79" y="110"/>
                  </a:cubicBezTo>
                  <a:cubicBezTo>
                    <a:pt x="44" y="127"/>
                    <a:pt x="44" y="127"/>
                    <a:pt x="44" y="127"/>
                  </a:cubicBezTo>
                  <a:cubicBezTo>
                    <a:pt x="42" y="127"/>
                    <a:pt x="42" y="127"/>
                    <a:pt x="42" y="127"/>
                  </a:cubicBezTo>
                  <a:cubicBezTo>
                    <a:pt x="37" y="126"/>
                    <a:pt x="37" y="126"/>
                    <a:pt x="37" y="126"/>
                  </a:cubicBezTo>
                  <a:cubicBezTo>
                    <a:pt x="28" y="125"/>
                    <a:pt x="28" y="125"/>
                    <a:pt x="28" y="125"/>
                  </a:cubicBezTo>
                  <a:cubicBezTo>
                    <a:pt x="28" y="113"/>
                    <a:pt x="28" y="113"/>
                    <a:pt x="28" y="113"/>
                  </a:cubicBezTo>
                  <a:cubicBezTo>
                    <a:pt x="28" y="107"/>
                    <a:pt x="25" y="101"/>
                    <a:pt x="19" y="99"/>
                  </a:cubicBezTo>
                  <a:cubicBezTo>
                    <a:pt x="19" y="99"/>
                    <a:pt x="19" y="99"/>
                    <a:pt x="19" y="99"/>
                  </a:cubicBezTo>
                  <a:cubicBezTo>
                    <a:pt x="17" y="98"/>
                    <a:pt x="15" y="97"/>
                    <a:pt x="13" y="95"/>
                  </a:cubicBezTo>
                  <a:cubicBezTo>
                    <a:pt x="13" y="94"/>
                    <a:pt x="13" y="94"/>
                    <a:pt x="13" y="94"/>
                  </a:cubicBezTo>
                  <a:cubicBezTo>
                    <a:pt x="6" y="87"/>
                    <a:pt x="0" y="71"/>
                    <a:pt x="2" y="37"/>
                  </a:cubicBezTo>
                  <a:cubicBezTo>
                    <a:pt x="2" y="31"/>
                    <a:pt x="4" y="21"/>
                    <a:pt x="6" y="15"/>
                  </a:cubicBezTo>
                  <a:cubicBezTo>
                    <a:pt x="11" y="6"/>
                    <a:pt x="22" y="0"/>
                    <a:pt x="44" y="6"/>
                  </a:cubicBezTo>
                  <a:cubicBezTo>
                    <a:pt x="80" y="16"/>
                    <a:pt x="96" y="32"/>
                    <a:pt x="98" y="46"/>
                  </a:cubicBezTo>
                  <a:cubicBezTo>
                    <a:pt x="100" y="61"/>
                    <a:pt x="79" y="96"/>
                    <a:pt x="79" y="96"/>
                  </a:cubicBezTo>
                  <a:close/>
                </a:path>
              </a:pathLst>
            </a:custGeom>
            <a:solidFill>
              <a:srgbClr val="FFE1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1186" name="îṣľïḑê"/>
            <p:cNvSpPr/>
            <p:nvPr/>
          </p:nvSpPr>
          <p:spPr bwMode="auto">
            <a:xfrm>
              <a:off x="7327901" y="3375026"/>
              <a:ext cx="39688" cy="33338"/>
            </a:xfrm>
            <a:custGeom>
              <a:avLst/>
              <a:gdLst>
                <a:gd name="T0" fmla="*/ 2 w 13"/>
                <a:gd name="T1" fmla="*/ 11 h 11"/>
                <a:gd name="T2" fmla="*/ 0 w 13"/>
                <a:gd name="T3" fmla="*/ 7 h 11"/>
                <a:gd name="T4" fmla="*/ 10 w 13"/>
                <a:gd name="T5" fmla="*/ 0 h 11"/>
                <a:gd name="T6" fmla="*/ 13 w 13"/>
                <a:gd name="T7" fmla="*/ 3 h 11"/>
                <a:gd name="T8" fmla="*/ 2 w 13"/>
                <a:gd name="T9" fmla="*/ 11 h 11"/>
              </a:gdLst>
              <a:ahLst/>
              <a:cxnLst>
                <a:cxn ang="0">
                  <a:pos x="T0" y="T1"/>
                </a:cxn>
                <a:cxn ang="0">
                  <a:pos x="T2" y="T3"/>
                </a:cxn>
                <a:cxn ang="0">
                  <a:pos x="T4" y="T5"/>
                </a:cxn>
                <a:cxn ang="0">
                  <a:pos x="T6" y="T7"/>
                </a:cxn>
                <a:cxn ang="0">
                  <a:pos x="T8" y="T9"/>
                </a:cxn>
              </a:cxnLst>
              <a:rect l="0" t="0" r="r" b="b"/>
              <a:pathLst>
                <a:path w="13" h="11">
                  <a:moveTo>
                    <a:pt x="2" y="11"/>
                  </a:moveTo>
                  <a:cubicBezTo>
                    <a:pt x="0" y="7"/>
                    <a:pt x="0" y="7"/>
                    <a:pt x="0" y="7"/>
                  </a:cubicBezTo>
                  <a:cubicBezTo>
                    <a:pt x="0" y="7"/>
                    <a:pt x="9" y="2"/>
                    <a:pt x="10" y="0"/>
                  </a:cubicBezTo>
                  <a:cubicBezTo>
                    <a:pt x="10" y="0"/>
                    <a:pt x="11" y="1"/>
                    <a:pt x="13" y="3"/>
                  </a:cubicBezTo>
                  <a:cubicBezTo>
                    <a:pt x="13" y="3"/>
                    <a:pt x="10" y="8"/>
                    <a:pt x="2" y="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87" name="íŝľíḍe"/>
            <p:cNvSpPr/>
            <p:nvPr/>
          </p:nvSpPr>
          <p:spPr bwMode="auto">
            <a:xfrm>
              <a:off x="7334251" y="3381376"/>
              <a:ext cx="58738" cy="79375"/>
            </a:xfrm>
            <a:custGeom>
              <a:avLst/>
              <a:gdLst>
                <a:gd name="T0" fmla="*/ 0 w 19"/>
                <a:gd name="T1" fmla="*/ 9 h 26"/>
                <a:gd name="T2" fmla="*/ 11 w 19"/>
                <a:gd name="T3" fmla="*/ 0 h 26"/>
                <a:gd name="T4" fmla="*/ 17 w 19"/>
                <a:gd name="T5" fmla="*/ 9 h 26"/>
                <a:gd name="T6" fmla="*/ 18 w 19"/>
                <a:gd name="T7" fmla="*/ 23 h 26"/>
                <a:gd name="T8" fmla="*/ 7 w 19"/>
                <a:gd name="T9" fmla="*/ 26 h 26"/>
                <a:gd name="T10" fmla="*/ 0 w 19"/>
                <a:gd name="T11" fmla="*/ 9 h 26"/>
              </a:gdLst>
              <a:ahLst/>
              <a:cxnLst>
                <a:cxn ang="0">
                  <a:pos x="T0" y="T1"/>
                </a:cxn>
                <a:cxn ang="0">
                  <a:pos x="T2" y="T3"/>
                </a:cxn>
                <a:cxn ang="0">
                  <a:pos x="T4" y="T5"/>
                </a:cxn>
                <a:cxn ang="0">
                  <a:pos x="T6" y="T7"/>
                </a:cxn>
                <a:cxn ang="0">
                  <a:pos x="T8" y="T9"/>
                </a:cxn>
                <a:cxn ang="0">
                  <a:pos x="T10" y="T11"/>
                </a:cxn>
              </a:cxnLst>
              <a:rect l="0" t="0" r="r" b="b"/>
              <a:pathLst>
                <a:path w="19" h="26">
                  <a:moveTo>
                    <a:pt x="0" y="9"/>
                  </a:moveTo>
                  <a:cubicBezTo>
                    <a:pt x="0" y="9"/>
                    <a:pt x="8" y="3"/>
                    <a:pt x="11" y="0"/>
                  </a:cubicBezTo>
                  <a:cubicBezTo>
                    <a:pt x="11" y="0"/>
                    <a:pt x="14" y="5"/>
                    <a:pt x="17" y="9"/>
                  </a:cubicBezTo>
                  <a:cubicBezTo>
                    <a:pt x="19" y="13"/>
                    <a:pt x="18" y="23"/>
                    <a:pt x="18" y="23"/>
                  </a:cubicBezTo>
                  <a:cubicBezTo>
                    <a:pt x="7" y="26"/>
                    <a:pt x="7" y="26"/>
                    <a:pt x="7" y="26"/>
                  </a:cubicBezTo>
                  <a:lnTo>
                    <a:pt x="0" y="9"/>
                  </a:lnTo>
                  <a:close/>
                </a:path>
              </a:pathLst>
            </a:custGeom>
            <a:solidFill>
              <a:srgbClr val="23232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88" name="íşḻîḍé"/>
            <p:cNvSpPr/>
            <p:nvPr/>
          </p:nvSpPr>
          <p:spPr bwMode="auto">
            <a:xfrm>
              <a:off x="7346951" y="3348038"/>
              <a:ext cx="53975" cy="82550"/>
            </a:xfrm>
            <a:custGeom>
              <a:avLst/>
              <a:gdLst>
                <a:gd name="T0" fmla="*/ 9 w 18"/>
                <a:gd name="T1" fmla="*/ 26 h 27"/>
                <a:gd name="T2" fmla="*/ 9 w 18"/>
                <a:gd name="T3" fmla="*/ 14 h 27"/>
                <a:gd name="T4" fmla="*/ 0 w 18"/>
                <a:gd name="T5" fmla="*/ 0 h 27"/>
                <a:gd name="T6" fmla="*/ 15 w 18"/>
                <a:gd name="T7" fmla="*/ 7 h 27"/>
                <a:gd name="T8" fmla="*/ 18 w 18"/>
                <a:gd name="T9" fmla="*/ 27 h 27"/>
                <a:gd name="T10" fmla="*/ 9 w 18"/>
                <a:gd name="T11" fmla="*/ 26 h 27"/>
              </a:gdLst>
              <a:ahLst/>
              <a:cxnLst>
                <a:cxn ang="0">
                  <a:pos x="T0" y="T1"/>
                </a:cxn>
                <a:cxn ang="0">
                  <a:pos x="T2" y="T3"/>
                </a:cxn>
                <a:cxn ang="0">
                  <a:pos x="T4" y="T5"/>
                </a:cxn>
                <a:cxn ang="0">
                  <a:pos x="T6" y="T7"/>
                </a:cxn>
                <a:cxn ang="0">
                  <a:pos x="T8" y="T9"/>
                </a:cxn>
                <a:cxn ang="0">
                  <a:pos x="T10" y="T11"/>
                </a:cxn>
              </a:cxnLst>
              <a:rect l="0" t="0" r="r" b="b"/>
              <a:pathLst>
                <a:path w="18" h="27">
                  <a:moveTo>
                    <a:pt x="9" y="26"/>
                  </a:moveTo>
                  <a:cubicBezTo>
                    <a:pt x="9" y="14"/>
                    <a:pt x="9" y="14"/>
                    <a:pt x="9" y="14"/>
                  </a:cubicBezTo>
                  <a:cubicBezTo>
                    <a:pt x="9" y="8"/>
                    <a:pt x="6" y="2"/>
                    <a:pt x="0" y="0"/>
                  </a:cubicBezTo>
                  <a:cubicBezTo>
                    <a:pt x="2" y="0"/>
                    <a:pt x="8" y="3"/>
                    <a:pt x="15" y="7"/>
                  </a:cubicBezTo>
                  <a:cubicBezTo>
                    <a:pt x="18" y="9"/>
                    <a:pt x="18" y="18"/>
                    <a:pt x="18" y="27"/>
                  </a:cubicBezTo>
                  <a:lnTo>
                    <a:pt x="9" y="26"/>
                  </a:lnTo>
                  <a:close/>
                </a:path>
              </a:pathLst>
            </a:custGeom>
            <a:solidFill>
              <a:srgbClr val="E9C69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89" name="îślïḓe"/>
            <p:cNvSpPr/>
            <p:nvPr/>
          </p:nvSpPr>
          <p:spPr bwMode="auto">
            <a:xfrm>
              <a:off x="6973888" y="3630613"/>
              <a:ext cx="58738" cy="66675"/>
            </a:xfrm>
            <a:custGeom>
              <a:avLst/>
              <a:gdLst>
                <a:gd name="T0" fmla="*/ 2 w 19"/>
                <a:gd name="T1" fmla="*/ 22 h 22"/>
                <a:gd name="T2" fmla="*/ 0 w 19"/>
                <a:gd name="T3" fmla="*/ 16 h 22"/>
                <a:gd name="T4" fmla="*/ 1 w 19"/>
                <a:gd name="T5" fmla="*/ 12 h 22"/>
                <a:gd name="T6" fmla="*/ 6 w 19"/>
                <a:gd name="T7" fmla="*/ 4 h 22"/>
                <a:gd name="T8" fmla="*/ 16 w 19"/>
                <a:gd name="T9" fmla="*/ 2 h 22"/>
                <a:gd name="T10" fmla="*/ 18 w 19"/>
                <a:gd name="T11" fmla="*/ 7 h 22"/>
                <a:gd name="T12" fmla="*/ 19 w 19"/>
                <a:gd name="T13" fmla="*/ 13 h 22"/>
                <a:gd name="T14" fmla="*/ 14 w 19"/>
                <a:gd name="T15" fmla="*/ 20 h 22"/>
                <a:gd name="T16" fmla="*/ 2 w 19"/>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2">
                  <a:moveTo>
                    <a:pt x="2" y="22"/>
                  </a:moveTo>
                  <a:cubicBezTo>
                    <a:pt x="0" y="16"/>
                    <a:pt x="0" y="16"/>
                    <a:pt x="0" y="16"/>
                  </a:cubicBezTo>
                  <a:cubicBezTo>
                    <a:pt x="0" y="14"/>
                    <a:pt x="0" y="13"/>
                    <a:pt x="1" y="12"/>
                  </a:cubicBezTo>
                  <a:cubicBezTo>
                    <a:pt x="2" y="10"/>
                    <a:pt x="4" y="6"/>
                    <a:pt x="6" y="4"/>
                  </a:cubicBezTo>
                  <a:cubicBezTo>
                    <a:pt x="9" y="1"/>
                    <a:pt x="13" y="0"/>
                    <a:pt x="16" y="2"/>
                  </a:cubicBezTo>
                  <a:cubicBezTo>
                    <a:pt x="17" y="3"/>
                    <a:pt x="18" y="5"/>
                    <a:pt x="18" y="7"/>
                  </a:cubicBezTo>
                  <a:cubicBezTo>
                    <a:pt x="19" y="8"/>
                    <a:pt x="19" y="12"/>
                    <a:pt x="19" y="13"/>
                  </a:cubicBezTo>
                  <a:cubicBezTo>
                    <a:pt x="19" y="13"/>
                    <a:pt x="14" y="19"/>
                    <a:pt x="14" y="20"/>
                  </a:cubicBezTo>
                  <a:cubicBezTo>
                    <a:pt x="13" y="20"/>
                    <a:pt x="2" y="22"/>
                    <a:pt x="2" y="22"/>
                  </a:cubicBezTo>
                  <a:close/>
                </a:path>
              </a:pathLst>
            </a:custGeom>
            <a:solidFill>
              <a:srgbClr val="EFEFE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90" name="iṥḷíḋè"/>
            <p:cNvSpPr/>
            <p:nvPr/>
          </p:nvSpPr>
          <p:spPr bwMode="auto">
            <a:xfrm>
              <a:off x="7396163" y="4191001"/>
              <a:ext cx="279400" cy="1141413"/>
            </a:xfrm>
            <a:custGeom>
              <a:avLst/>
              <a:gdLst>
                <a:gd name="T0" fmla="*/ 79 w 91"/>
                <a:gd name="T1" fmla="*/ 46 h 372"/>
                <a:gd name="T2" fmla="*/ 65 w 91"/>
                <a:gd name="T3" fmla="*/ 145 h 372"/>
                <a:gd name="T4" fmla="*/ 64 w 91"/>
                <a:gd name="T5" fmla="*/ 351 h 372"/>
                <a:gd name="T6" fmla="*/ 56 w 91"/>
                <a:gd name="T7" fmla="*/ 369 h 372"/>
                <a:gd name="T8" fmla="*/ 37 w 91"/>
                <a:gd name="T9" fmla="*/ 368 h 372"/>
                <a:gd name="T10" fmla="*/ 36 w 91"/>
                <a:gd name="T11" fmla="*/ 368 h 372"/>
                <a:gd name="T12" fmla="*/ 13 w 91"/>
                <a:gd name="T13" fmla="*/ 329 h 372"/>
                <a:gd name="T14" fmla="*/ 8 w 91"/>
                <a:gd name="T15" fmla="*/ 159 h 372"/>
                <a:gd name="T16" fmla="*/ 0 w 91"/>
                <a:gd name="T17" fmla="*/ 66 h 372"/>
                <a:gd name="T18" fmla="*/ 3 w 91"/>
                <a:gd name="T19" fmla="*/ 0 h 372"/>
                <a:gd name="T20" fmla="*/ 84 w 91"/>
                <a:gd name="T21" fmla="*/ 0 h 372"/>
                <a:gd name="T22" fmla="*/ 84 w 91"/>
                <a:gd name="T23" fmla="*/ 0 h 372"/>
                <a:gd name="T24" fmla="*/ 84 w 91"/>
                <a:gd name="T25" fmla="*/ 0 h 372"/>
                <a:gd name="T26" fmla="*/ 79 w 91"/>
                <a:gd name="T27" fmla="*/ 46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372">
                  <a:moveTo>
                    <a:pt x="79" y="46"/>
                  </a:moveTo>
                  <a:cubicBezTo>
                    <a:pt x="71" y="91"/>
                    <a:pt x="65" y="145"/>
                    <a:pt x="65" y="145"/>
                  </a:cubicBezTo>
                  <a:cubicBezTo>
                    <a:pt x="65" y="145"/>
                    <a:pt x="79" y="255"/>
                    <a:pt x="64" y="351"/>
                  </a:cubicBezTo>
                  <a:cubicBezTo>
                    <a:pt x="63" y="355"/>
                    <a:pt x="61" y="365"/>
                    <a:pt x="56" y="369"/>
                  </a:cubicBezTo>
                  <a:cubicBezTo>
                    <a:pt x="52" y="371"/>
                    <a:pt x="44" y="372"/>
                    <a:pt x="37" y="368"/>
                  </a:cubicBezTo>
                  <a:cubicBezTo>
                    <a:pt x="36" y="368"/>
                    <a:pt x="36" y="368"/>
                    <a:pt x="36" y="368"/>
                  </a:cubicBezTo>
                  <a:cubicBezTo>
                    <a:pt x="13" y="356"/>
                    <a:pt x="16" y="339"/>
                    <a:pt x="13" y="329"/>
                  </a:cubicBezTo>
                  <a:cubicBezTo>
                    <a:pt x="13" y="286"/>
                    <a:pt x="17" y="182"/>
                    <a:pt x="8" y="159"/>
                  </a:cubicBezTo>
                  <a:cubicBezTo>
                    <a:pt x="0" y="66"/>
                    <a:pt x="0" y="66"/>
                    <a:pt x="0" y="66"/>
                  </a:cubicBezTo>
                  <a:cubicBezTo>
                    <a:pt x="3" y="0"/>
                    <a:pt x="3" y="0"/>
                    <a:pt x="3" y="0"/>
                  </a:cubicBezTo>
                  <a:cubicBezTo>
                    <a:pt x="84" y="0"/>
                    <a:pt x="84" y="0"/>
                    <a:pt x="84" y="0"/>
                  </a:cubicBezTo>
                  <a:cubicBezTo>
                    <a:pt x="84" y="0"/>
                    <a:pt x="84" y="0"/>
                    <a:pt x="84" y="0"/>
                  </a:cubicBezTo>
                  <a:cubicBezTo>
                    <a:pt x="84" y="0"/>
                    <a:pt x="84" y="0"/>
                    <a:pt x="84" y="0"/>
                  </a:cubicBezTo>
                  <a:cubicBezTo>
                    <a:pt x="84" y="0"/>
                    <a:pt x="91" y="18"/>
                    <a:pt x="79" y="46"/>
                  </a:cubicBez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91" name="íṣľîḍè"/>
            <p:cNvSpPr/>
            <p:nvPr/>
          </p:nvSpPr>
          <p:spPr bwMode="auto">
            <a:xfrm>
              <a:off x="7396163" y="4191001"/>
              <a:ext cx="190500" cy="1130300"/>
            </a:xfrm>
            <a:custGeom>
              <a:avLst/>
              <a:gdLst>
                <a:gd name="T0" fmla="*/ 55 w 62"/>
                <a:gd name="T1" fmla="*/ 48 h 368"/>
                <a:gd name="T2" fmla="*/ 35 w 62"/>
                <a:gd name="T3" fmla="*/ 155 h 368"/>
                <a:gd name="T4" fmla="*/ 36 w 62"/>
                <a:gd name="T5" fmla="*/ 368 h 368"/>
                <a:gd name="T6" fmla="*/ 13 w 62"/>
                <a:gd name="T7" fmla="*/ 329 h 368"/>
                <a:gd name="T8" fmla="*/ 8 w 62"/>
                <a:gd name="T9" fmla="*/ 159 h 368"/>
                <a:gd name="T10" fmla="*/ 0 w 62"/>
                <a:gd name="T11" fmla="*/ 66 h 368"/>
                <a:gd name="T12" fmla="*/ 3 w 62"/>
                <a:gd name="T13" fmla="*/ 0 h 368"/>
                <a:gd name="T14" fmla="*/ 59 w 62"/>
                <a:gd name="T15" fmla="*/ 0 h 368"/>
                <a:gd name="T16" fmla="*/ 55 w 62"/>
                <a:gd name="T17" fmla="*/ 4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368">
                  <a:moveTo>
                    <a:pt x="55" y="48"/>
                  </a:moveTo>
                  <a:cubicBezTo>
                    <a:pt x="47" y="73"/>
                    <a:pt x="37" y="139"/>
                    <a:pt x="35" y="155"/>
                  </a:cubicBezTo>
                  <a:cubicBezTo>
                    <a:pt x="35" y="155"/>
                    <a:pt x="43" y="281"/>
                    <a:pt x="36" y="368"/>
                  </a:cubicBezTo>
                  <a:cubicBezTo>
                    <a:pt x="13" y="356"/>
                    <a:pt x="16" y="339"/>
                    <a:pt x="13" y="329"/>
                  </a:cubicBezTo>
                  <a:cubicBezTo>
                    <a:pt x="13" y="286"/>
                    <a:pt x="17" y="182"/>
                    <a:pt x="8" y="159"/>
                  </a:cubicBezTo>
                  <a:cubicBezTo>
                    <a:pt x="0" y="66"/>
                    <a:pt x="0" y="66"/>
                    <a:pt x="0" y="66"/>
                  </a:cubicBezTo>
                  <a:cubicBezTo>
                    <a:pt x="3" y="0"/>
                    <a:pt x="3" y="0"/>
                    <a:pt x="3" y="0"/>
                  </a:cubicBezTo>
                  <a:cubicBezTo>
                    <a:pt x="59" y="0"/>
                    <a:pt x="59" y="0"/>
                    <a:pt x="59" y="0"/>
                  </a:cubicBezTo>
                  <a:cubicBezTo>
                    <a:pt x="59" y="0"/>
                    <a:pt x="62" y="23"/>
                    <a:pt x="55" y="48"/>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92" name="i$lîďe"/>
            <p:cNvSpPr/>
            <p:nvPr/>
          </p:nvSpPr>
          <p:spPr bwMode="auto">
            <a:xfrm>
              <a:off x="7192963" y="4252913"/>
              <a:ext cx="354013" cy="1125538"/>
            </a:xfrm>
            <a:custGeom>
              <a:avLst/>
              <a:gdLst>
                <a:gd name="T0" fmla="*/ 115 w 115"/>
                <a:gd name="T1" fmla="*/ 2 h 367"/>
                <a:gd name="T2" fmla="*/ 98 w 115"/>
                <a:gd name="T3" fmla="*/ 44 h 367"/>
                <a:gd name="T4" fmla="*/ 94 w 115"/>
                <a:gd name="T5" fmla="*/ 51 h 367"/>
                <a:gd name="T6" fmla="*/ 84 w 115"/>
                <a:gd name="T7" fmla="*/ 87 h 367"/>
                <a:gd name="T8" fmla="*/ 69 w 115"/>
                <a:gd name="T9" fmla="*/ 153 h 367"/>
                <a:gd name="T10" fmla="*/ 66 w 115"/>
                <a:gd name="T11" fmla="*/ 354 h 367"/>
                <a:gd name="T12" fmla="*/ 55 w 115"/>
                <a:gd name="T13" fmla="*/ 366 h 367"/>
                <a:gd name="T14" fmla="*/ 46 w 115"/>
                <a:gd name="T15" fmla="*/ 367 h 367"/>
                <a:gd name="T16" fmla="*/ 39 w 115"/>
                <a:gd name="T17" fmla="*/ 365 h 367"/>
                <a:gd name="T18" fmla="*/ 16 w 115"/>
                <a:gd name="T19" fmla="*/ 339 h 367"/>
                <a:gd name="T20" fmla="*/ 8 w 115"/>
                <a:gd name="T21" fmla="*/ 169 h 367"/>
                <a:gd name="T22" fmla="*/ 6 w 115"/>
                <a:gd name="T23" fmla="*/ 149 h 367"/>
                <a:gd name="T24" fmla="*/ 2 w 115"/>
                <a:gd name="T25" fmla="*/ 71 h 367"/>
                <a:gd name="T26" fmla="*/ 1 w 115"/>
                <a:gd name="T27" fmla="*/ 0 h 367"/>
                <a:gd name="T28" fmla="*/ 68 w 115"/>
                <a:gd name="T29" fmla="*/ 1 h 367"/>
                <a:gd name="T30" fmla="*/ 115 w 115"/>
                <a:gd name="T31" fmla="*/ 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 h="367">
                  <a:moveTo>
                    <a:pt x="115" y="2"/>
                  </a:moveTo>
                  <a:cubicBezTo>
                    <a:pt x="113" y="13"/>
                    <a:pt x="108" y="29"/>
                    <a:pt x="98" y="44"/>
                  </a:cubicBezTo>
                  <a:cubicBezTo>
                    <a:pt x="96" y="46"/>
                    <a:pt x="95" y="49"/>
                    <a:pt x="94" y="51"/>
                  </a:cubicBezTo>
                  <a:cubicBezTo>
                    <a:pt x="93" y="52"/>
                    <a:pt x="89" y="67"/>
                    <a:pt x="84" y="87"/>
                  </a:cubicBezTo>
                  <a:cubicBezTo>
                    <a:pt x="79" y="107"/>
                    <a:pt x="73" y="132"/>
                    <a:pt x="69" y="153"/>
                  </a:cubicBezTo>
                  <a:cubicBezTo>
                    <a:pt x="72" y="180"/>
                    <a:pt x="78" y="273"/>
                    <a:pt x="66" y="354"/>
                  </a:cubicBezTo>
                  <a:cubicBezTo>
                    <a:pt x="65" y="360"/>
                    <a:pt x="61" y="365"/>
                    <a:pt x="55" y="366"/>
                  </a:cubicBezTo>
                  <a:cubicBezTo>
                    <a:pt x="52" y="367"/>
                    <a:pt x="49" y="367"/>
                    <a:pt x="46" y="367"/>
                  </a:cubicBezTo>
                  <a:cubicBezTo>
                    <a:pt x="44" y="367"/>
                    <a:pt x="41" y="367"/>
                    <a:pt x="39" y="365"/>
                  </a:cubicBezTo>
                  <a:cubicBezTo>
                    <a:pt x="25" y="360"/>
                    <a:pt x="16" y="339"/>
                    <a:pt x="16" y="339"/>
                  </a:cubicBezTo>
                  <a:cubicBezTo>
                    <a:pt x="16" y="339"/>
                    <a:pt x="15" y="204"/>
                    <a:pt x="8" y="169"/>
                  </a:cubicBezTo>
                  <a:cubicBezTo>
                    <a:pt x="7" y="162"/>
                    <a:pt x="6" y="155"/>
                    <a:pt x="6" y="149"/>
                  </a:cubicBezTo>
                  <a:cubicBezTo>
                    <a:pt x="5" y="127"/>
                    <a:pt x="2" y="88"/>
                    <a:pt x="2" y="71"/>
                  </a:cubicBezTo>
                  <a:cubicBezTo>
                    <a:pt x="0" y="39"/>
                    <a:pt x="0" y="12"/>
                    <a:pt x="1" y="0"/>
                  </a:cubicBezTo>
                  <a:cubicBezTo>
                    <a:pt x="68" y="1"/>
                    <a:pt x="68" y="1"/>
                    <a:pt x="68" y="1"/>
                  </a:cubicBezTo>
                  <a:lnTo>
                    <a:pt x="115" y="2"/>
                  </a:ln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93" name="ïšļîďé"/>
            <p:cNvSpPr/>
            <p:nvPr/>
          </p:nvSpPr>
          <p:spPr bwMode="auto">
            <a:xfrm>
              <a:off x="7192963" y="4252913"/>
              <a:ext cx="207963" cy="1125538"/>
            </a:xfrm>
            <a:custGeom>
              <a:avLst/>
              <a:gdLst>
                <a:gd name="T0" fmla="*/ 68 w 68"/>
                <a:gd name="T1" fmla="*/ 1 h 367"/>
                <a:gd name="T2" fmla="*/ 67 w 68"/>
                <a:gd name="T3" fmla="*/ 8 h 367"/>
                <a:gd name="T4" fmla="*/ 58 w 68"/>
                <a:gd name="T5" fmla="*/ 50 h 367"/>
                <a:gd name="T6" fmla="*/ 40 w 68"/>
                <a:gd name="T7" fmla="*/ 156 h 367"/>
                <a:gd name="T8" fmla="*/ 46 w 68"/>
                <a:gd name="T9" fmla="*/ 367 h 367"/>
                <a:gd name="T10" fmla="*/ 39 w 68"/>
                <a:gd name="T11" fmla="*/ 365 h 367"/>
                <a:gd name="T12" fmla="*/ 16 w 68"/>
                <a:gd name="T13" fmla="*/ 339 h 367"/>
                <a:gd name="T14" fmla="*/ 8 w 68"/>
                <a:gd name="T15" fmla="*/ 169 h 367"/>
                <a:gd name="T16" fmla="*/ 6 w 68"/>
                <a:gd name="T17" fmla="*/ 149 h 367"/>
                <a:gd name="T18" fmla="*/ 2 w 68"/>
                <a:gd name="T19" fmla="*/ 71 h 367"/>
                <a:gd name="T20" fmla="*/ 1 w 68"/>
                <a:gd name="T21" fmla="*/ 0 h 367"/>
                <a:gd name="T22" fmla="*/ 68 w 68"/>
                <a:gd name="T23" fmla="*/ 1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367">
                  <a:moveTo>
                    <a:pt x="68" y="1"/>
                  </a:moveTo>
                  <a:cubicBezTo>
                    <a:pt x="67" y="5"/>
                    <a:pt x="67" y="8"/>
                    <a:pt x="67" y="8"/>
                  </a:cubicBezTo>
                  <a:cubicBezTo>
                    <a:pt x="67" y="8"/>
                    <a:pt x="66" y="24"/>
                    <a:pt x="58" y="50"/>
                  </a:cubicBezTo>
                  <a:cubicBezTo>
                    <a:pt x="49" y="75"/>
                    <a:pt x="41" y="134"/>
                    <a:pt x="40" y="156"/>
                  </a:cubicBezTo>
                  <a:cubicBezTo>
                    <a:pt x="39" y="177"/>
                    <a:pt x="50" y="275"/>
                    <a:pt x="46" y="367"/>
                  </a:cubicBezTo>
                  <a:cubicBezTo>
                    <a:pt x="44" y="367"/>
                    <a:pt x="41" y="367"/>
                    <a:pt x="39" y="365"/>
                  </a:cubicBezTo>
                  <a:cubicBezTo>
                    <a:pt x="25" y="360"/>
                    <a:pt x="16" y="339"/>
                    <a:pt x="16" y="339"/>
                  </a:cubicBezTo>
                  <a:cubicBezTo>
                    <a:pt x="16" y="339"/>
                    <a:pt x="15" y="204"/>
                    <a:pt x="8" y="169"/>
                  </a:cubicBezTo>
                  <a:cubicBezTo>
                    <a:pt x="7" y="162"/>
                    <a:pt x="6" y="155"/>
                    <a:pt x="6" y="149"/>
                  </a:cubicBezTo>
                  <a:cubicBezTo>
                    <a:pt x="5" y="127"/>
                    <a:pt x="2" y="88"/>
                    <a:pt x="2" y="71"/>
                  </a:cubicBezTo>
                  <a:cubicBezTo>
                    <a:pt x="0" y="39"/>
                    <a:pt x="0" y="12"/>
                    <a:pt x="1" y="0"/>
                  </a:cubicBezTo>
                  <a:lnTo>
                    <a:pt x="68" y="1"/>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94" name="î$lïďê"/>
            <p:cNvSpPr/>
            <p:nvPr/>
          </p:nvSpPr>
          <p:spPr bwMode="auto">
            <a:xfrm>
              <a:off x="7186613" y="3332163"/>
              <a:ext cx="561975" cy="1022350"/>
            </a:xfrm>
            <a:custGeom>
              <a:avLst/>
              <a:gdLst>
                <a:gd name="T0" fmla="*/ 160 w 183"/>
                <a:gd name="T1" fmla="*/ 114 h 333"/>
                <a:gd name="T2" fmla="*/ 150 w 183"/>
                <a:gd name="T3" fmla="*/ 223 h 333"/>
                <a:gd name="T4" fmla="*/ 160 w 183"/>
                <a:gd name="T5" fmla="*/ 276 h 333"/>
                <a:gd name="T6" fmla="*/ 66 w 183"/>
                <a:gd name="T7" fmla="*/ 332 h 333"/>
                <a:gd name="T8" fmla="*/ 54 w 183"/>
                <a:gd name="T9" fmla="*/ 332 h 333"/>
                <a:gd name="T10" fmla="*/ 0 w 183"/>
                <a:gd name="T11" fmla="*/ 303 h 333"/>
                <a:gd name="T12" fmla="*/ 10 w 183"/>
                <a:gd name="T13" fmla="*/ 153 h 333"/>
                <a:gd name="T14" fmla="*/ 22 w 183"/>
                <a:gd name="T15" fmla="*/ 78 h 333"/>
                <a:gd name="T16" fmla="*/ 25 w 183"/>
                <a:gd name="T17" fmla="*/ 69 h 333"/>
                <a:gd name="T18" fmla="*/ 51 w 183"/>
                <a:gd name="T19" fmla="*/ 49 h 333"/>
                <a:gd name="T20" fmla="*/ 51 w 183"/>
                <a:gd name="T21" fmla="*/ 48 h 333"/>
                <a:gd name="T22" fmla="*/ 79 w 183"/>
                <a:gd name="T23" fmla="*/ 31 h 333"/>
                <a:gd name="T24" fmla="*/ 79 w 183"/>
                <a:gd name="T25" fmla="*/ 31 h 333"/>
                <a:gd name="T26" fmla="*/ 116 w 183"/>
                <a:gd name="T27" fmla="*/ 11 h 333"/>
                <a:gd name="T28" fmla="*/ 120 w 183"/>
                <a:gd name="T29" fmla="*/ 9 h 333"/>
                <a:gd name="T30" fmla="*/ 136 w 183"/>
                <a:gd name="T31" fmla="*/ 3 h 333"/>
                <a:gd name="T32" fmla="*/ 177 w 183"/>
                <a:gd name="T33" fmla="*/ 35 h 333"/>
                <a:gd name="T34" fmla="*/ 160 w 183"/>
                <a:gd name="T35" fmla="*/ 114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3">
                  <a:moveTo>
                    <a:pt x="160" y="114"/>
                  </a:moveTo>
                  <a:cubicBezTo>
                    <a:pt x="150" y="147"/>
                    <a:pt x="144" y="200"/>
                    <a:pt x="150" y="223"/>
                  </a:cubicBezTo>
                  <a:cubicBezTo>
                    <a:pt x="157" y="245"/>
                    <a:pt x="160" y="276"/>
                    <a:pt x="160" y="276"/>
                  </a:cubicBezTo>
                  <a:cubicBezTo>
                    <a:pt x="154" y="293"/>
                    <a:pt x="98" y="329"/>
                    <a:pt x="66" y="332"/>
                  </a:cubicBezTo>
                  <a:cubicBezTo>
                    <a:pt x="62" y="333"/>
                    <a:pt x="58" y="332"/>
                    <a:pt x="54" y="332"/>
                  </a:cubicBezTo>
                  <a:cubicBezTo>
                    <a:pt x="26" y="328"/>
                    <a:pt x="0" y="303"/>
                    <a:pt x="0" y="303"/>
                  </a:cubicBezTo>
                  <a:cubicBezTo>
                    <a:pt x="0" y="303"/>
                    <a:pt x="6" y="211"/>
                    <a:pt x="10" y="153"/>
                  </a:cubicBezTo>
                  <a:cubicBezTo>
                    <a:pt x="13" y="114"/>
                    <a:pt x="18" y="90"/>
                    <a:pt x="22" y="78"/>
                  </a:cubicBezTo>
                  <a:cubicBezTo>
                    <a:pt x="24" y="72"/>
                    <a:pt x="25" y="69"/>
                    <a:pt x="25" y="69"/>
                  </a:cubicBezTo>
                  <a:cubicBezTo>
                    <a:pt x="28" y="64"/>
                    <a:pt x="38" y="57"/>
                    <a:pt x="51" y="49"/>
                  </a:cubicBezTo>
                  <a:cubicBezTo>
                    <a:pt x="51" y="48"/>
                    <a:pt x="51" y="48"/>
                    <a:pt x="51" y="48"/>
                  </a:cubicBezTo>
                  <a:cubicBezTo>
                    <a:pt x="60" y="43"/>
                    <a:pt x="70" y="37"/>
                    <a:pt x="79" y="31"/>
                  </a:cubicBezTo>
                  <a:cubicBezTo>
                    <a:pt x="79" y="31"/>
                    <a:pt x="79" y="31"/>
                    <a:pt x="79" y="31"/>
                  </a:cubicBezTo>
                  <a:cubicBezTo>
                    <a:pt x="92" y="23"/>
                    <a:pt x="105" y="16"/>
                    <a:pt x="116" y="11"/>
                  </a:cubicBezTo>
                  <a:cubicBezTo>
                    <a:pt x="117" y="10"/>
                    <a:pt x="118" y="10"/>
                    <a:pt x="120" y="9"/>
                  </a:cubicBezTo>
                  <a:cubicBezTo>
                    <a:pt x="127" y="6"/>
                    <a:pt x="133" y="3"/>
                    <a:pt x="136" y="3"/>
                  </a:cubicBezTo>
                  <a:cubicBezTo>
                    <a:pt x="151" y="0"/>
                    <a:pt x="171" y="8"/>
                    <a:pt x="177" y="35"/>
                  </a:cubicBezTo>
                  <a:cubicBezTo>
                    <a:pt x="183" y="62"/>
                    <a:pt x="171" y="82"/>
                    <a:pt x="160" y="114"/>
                  </a:cubicBezTo>
                  <a:close/>
                </a:path>
              </a:pathLst>
            </a:custGeom>
            <a:solidFill>
              <a:srgbClr val="35353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95" name="íṣḷiḑe"/>
            <p:cNvSpPr/>
            <p:nvPr/>
          </p:nvSpPr>
          <p:spPr bwMode="auto">
            <a:xfrm>
              <a:off x="7186613" y="3552826"/>
              <a:ext cx="255588" cy="798513"/>
            </a:xfrm>
            <a:custGeom>
              <a:avLst/>
              <a:gdLst>
                <a:gd name="T0" fmla="*/ 51 w 83"/>
                <a:gd name="T1" fmla="*/ 150 h 260"/>
                <a:gd name="T2" fmla="*/ 54 w 83"/>
                <a:gd name="T3" fmla="*/ 260 h 260"/>
                <a:gd name="T4" fmla="*/ 0 w 83"/>
                <a:gd name="T5" fmla="*/ 231 h 260"/>
                <a:gd name="T6" fmla="*/ 10 w 83"/>
                <a:gd name="T7" fmla="*/ 81 h 260"/>
                <a:gd name="T8" fmla="*/ 22 w 83"/>
                <a:gd name="T9" fmla="*/ 6 h 260"/>
                <a:gd name="T10" fmla="*/ 27 w 83"/>
                <a:gd name="T11" fmla="*/ 0 h 260"/>
                <a:gd name="T12" fmla="*/ 64 w 83"/>
                <a:gd name="T13" fmla="*/ 0 h 260"/>
                <a:gd name="T14" fmla="*/ 76 w 83"/>
                <a:gd name="T15" fmla="*/ 47 h 260"/>
                <a:gd name="T16" fmla="*/ 51 w 83"/>
                <a:gd name="T17" fmla="*/ 15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260">
                  <a:moveTo>
                    <a:pt x="51" y="150"/>
                  </a:moveTo>
                  <a:cubicBezTo>
                    <a:pt x="49" y="175"/>
                    <a:pt x="53" y="238"/>
                    <a:pt x="54" y="260"/>
                  </a:cubicBezTo>
                  <a:cubicBezTo>
                    <a:pt x="26" y="256"/>
                    <a:pt x="0" y="231"/>
                    <a:pt x="0" y="231"/>
                  </a:cubicBezTo>
                  <a:cubicBezTo>
                    <a:pt x="0" y="231"/>
                    <a:pt x="6" y="139"/>
                    <a:pt x="10" y="81"/>
                  </a:cubicBezTo>
                  <a:cubicBezTo>
                    <a:pt x="13" y="42"/>
                    <a:pt x="18" y="18"/>
                    <a:pt x="22" y="6"/>
                  </a:cubicBezTo>
                  <a:cubicBezTo>
                    <a:pt x="25" y="2"/>
                    <a:pt x="27" y="0"/>
                    <a:pt x="27" y="0"/>
                  </a:cubicBezTo>
                  <a:cubicBezTo>
                    <a:pt x="64" y="0"/>
                    <a:pt x="64" y="0"/>
                    <a:pt x="64" y="0"/>
                  </a:cubicBezTo>
                  <a:cubicBezTo>
                    <a:pt x="64" y="0"/>
                    <a:pt x="83" y="4"/>
                    <a:pt x="76" y="47"/>
                  </a:cubicBezTo>
                  <a:cubicBezTo>
                    <a:pt x="69" y="91"/>
                    <a:pt x="53" y="119"/>
                    <a:pt x="51" y="150"/>
                  </a:cubicBezTo>
                  <a:close/>
                </a:path>
              </a:pathLst>
            </a:custGeom>
            <a:solidFill>
              <a:srgbClr val="23232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96" name="íSľïďê"/>
            <p:cNvSpPr/>
            <p:nvPr/>
          </p:nvSpPr>
          <p:spPr bwMode="auto">
            <a:xfrm>
              <a:off x="7343776" y="3359151"/>
              <a:ext cx="223838" cy="123825"/>
            </a:xfrm>
            <a:custGeom>
              <a:avLst/>
              <a:gdLst>
                <a:gd name="T0" fmla="*/ 69 w 73"/>
                <a:gd name="T1" fmla="*/ 14 h 40"/>
                <a:gd name="T2" fmla="*/ 34 w 73"/>
                <a:gd name="T3" fmla="*/ 35 h 40"/>
                <a:gd name="T4" fmla="*/ 13 w 73"/>
                <a:gd name="T5" fmla="*/ 35 h 40"/>
                <a:gd name="T6" fmla="*/ 0 w 73"/>
                <a:gd name="T7" fmla="*/ 39 h 40"/>
                <a:gd name="T8" fmla="*/ 0 w 73"/>
                <a:gd name="T9" fmla="*/ 40 h 40"/>
                <a:gd name="T10" fmla="*/ 0 w 73"/>
                <a:gd name="T11" fmla="*/ 40 h 40"/>
                <a:gd name="T12" fmla="*/ 5 w 73"/>
                <a:gd name="T13" fmla="*/ 31 h 40"/>
                <a:gd name="T14" fmla="*/ 12 w 73"/>
                <a:gd name="T15" fmla="*/ 27 h 40"/>
                <a:gd name="T16" fmla="*/ 23 w 73"/>
                <a:gd name="T17" fmla="*/ 23 h 40"/>
                <a:gd name="T18" fmla="*/ 28 w 73"/>
                <a:gd name="T19" fmla="*/ 22 h 40"/>
                <a:gd name="T20" fmla="*/ 28 w 73"/>
                <a:gd name="T21" fmla="*/ 22 h 40"/>
                <a:gd name="T22" fmla="*/ 43 w 73"/>
                <a:gd name="T23" fmla="*/ 21 h 40"/>
                <a:gd name="T24" fmla="*/ 60 w 73"/>
                <a:gd name="T25" fmla="*/ 10 h 40"/>
                <a:gd name="T26" fmla="*/ 65 w 73"/>
                <a:gd name="T27" fmla="*/ 2 h 40"/>
                <a:gd name="T28" fmla="*/ 69 w 73"/>
                <a:gd name="T29" fmla="*/ 0 h 40"/>
                <a:gd name="T30" fmla="*/ 69 w 73"/>
                <a:gd name="T31" fmla="*/ 1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 h="40">
                  <a:moveTo>
                    <a:pt x="69" y="14"/>
                  </a:moveTo>
                  <a:cubicBezTo>
                    <a:pt x="63" y="22"/>
                    <a:pt x="43" y="33"/>
                    <a:pt x="34" y="35"/>
                  </a:cubicBezTo>
                  <a:cubicBezTo>
                    <a:pt x="25" y="36"/>
                    <a:pt x="17" y="36"/>
                    <a:pt x="13" y="35"/>
                  </a:cubicBezTo>
                  <a:cubicBezTo>
                    <a:pt x="7" y="35"/>
                    <a:pt x="2" y="39"/>
                    <a:pt x="0" y="39"/>
                  </a:cubicBezTo>
                  <a:cubicBezTo>
                    <a:pt x="0" y="40"/>
                    <a:pt x="0" y="40"/>
                    <a:pt x="0" y="40"/>
                  </a:cubicBezTo>
                  <a:cubicBezTo>
                    <a:pt x="0" y="40"/>
                    <a:pt x="0" y="40"/>
                    <a:pt x="0" y="40"/>
                  </a:cubicBezTo>
                  <a:cubicBezTo>
                    <a:pt x="5" y="31"/>
                    <a:pt x="5" y="31"/>
                    <a:pt x="5" y="31"/>
                  </a:cubicBezTo>
                  <a:cubicBezTo>
                    <a:pt x="12" y="27"/>
                    <a:pt x="12" y="27"/>
                    <a:pt x="12" y="27"/>
                  </a:cubicBezTo>
                  <a:cubicBezTo>
                    <a:pt x="12" y="27"/>
                    <a:pt x="21" y="24"/>
                    <a:pt x="23" y="23"/>
                  </a:cubicBezTo>
                  <a:cubicBezTo>
                    <a:pt x="24" y="23"/>
                    <a:pt x="26" y="22"/>
                    <a:pt x="28" y="22"/>
                  </a:cubicBezTo>
                  <a:cubicBezTo>
                    <a:pt x="28" y="22"/>
                    <a:pt x="28" y="22"/>
                    <a:pt x="28" y="22"/>
                  </a:cubicBezTo>
                  <a:cubicBezTo>
                    <a:pt x="34" y="21"/>
                    <a:pt x="42" y="21"/>
                    <a:pt x="43" y="21"/>
                  </a:cubicBezTo>
                  <a:cubicBezTo>
                    <a:pt x="45" y="20"/>
                    <a:pt x="59" y="11"/>
                    <a:pt x="60" y="10"/>
                  </a:cubicBezTo>
                  <a:cubicBezTo>
                    <a:pt x="60" y="10"/>
                    <a:pt x="63" y="5"/>
                    <a:pt x="65" y="2"/>
                  </a:cubicBezTo>
                  <a:cubicBezTo>
                    <a:pt x="66" y="1"/>
                    <a:pt x="67" y="1"/>
                    <a:pt x="69" y="0"/>
                  </a:cubicBezTo>
                  <a:cubicBezTo>
                    <a:pt x="71" y="3"/>
                    <a:pt x="73" y="8"/>
                    <a:pt x="69" y="14"/>
                  </a:cubicBezTo>
                  <a:close/>
                </a:path>
              </a:pathLst>
            </a:custGeom>
            <a:solidFill>
              <a:srgbClr val="23232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97" name="îŝľîḑe"/>
            <p:cNvSpPr/>
            <p:nvPr/>
          </p:nvSpPr>
          <p:spPr bwMode="auto">
            <a:xfrm>
              <a:off x="7308851" y="2940051"/>
              <a:ext cx="314325" cy="414338"/>
            </a:xfrm>
            <a:custGeom>
              <a:avLst/>
              <a:gdLst>
                <a:gd name="T0" fmla="*/ 100 w 102"/>
                <a:gd name="T1" fmla="*/ 82 h 135"/>
                <a:gd name="T2" fmla="*/ 73 w 102"/>
                <a:gd name="T3" fmla="*/ 132 h 135"/>
                <a:gd name="T4" fmla="*/ 60 w 102"/>
                <a:gd name="T5" fmla="*/ 135 h 135"/>
                <a:gd name="T6" fmla="*/ 47 w 102"/>
                <a:gd name="T7" fmla="*/ 124 h 135"/>
                <a:gd name="T8" fmla="*/ 42 w 102"/>
                <a:gd name="T9" fmla="*/ 108 h 135"/>
                <a:gd name="T10" fmla="*/ 25 w 102"/>
                <a:gd name="T11" fmla="*/ 94 h 135"/>
                <a:gd name="T12" fmla="*/ 22 w 102"/>
                <a:gd name="T13" fmla="*/ 102 h 135"/>
                <a:gd name="T14" fmla="*/ 20 w 102"/>
                <a:gd name="T15" fmla="*/ 102 h 135"/>
                <a:gd name="T16" fmla="*/ 19 w 102"/>
                <a:gd name="T17" fmla="*/ 97 h 135"/>
                <a:gd name="T18" fmla="*/ 18 w 102"/>
                <a:gd name="T19" fmla="*/ 88 h 135"/>
                <a:gd name="T20" fmla="*/ 12 w 102"/>
                <a:gd name="T21" fmla="*/ 69 h 135"/>
                <a:gd name="T22" fmla="*/ 3 w 102"/>
                <a:gd name="T23" fmla="*/ 53 h 135"/>
                <a:gd name="T24" fmla="*/ 1 w 102"/>
                <a:gd name="T25" fmla="*/ 38 h 135"/>
                <a:gd name="T26" fmla="*/ 1 w 102"/>
                <a:gd name="T27" fmla="*/ 38 h 135"/>
                <a:gd name="T28" fmla="*/ 14 w 102"/>
                <a:gd name="T29" fmla="*/ 13 h 135"/>
                <a:gd name="T30" fmla="*/ 83 w 102"/>
                <a:gd name="T31" fmla="*/ 36 h 135"/>
                <a:gd name="T32" fmla="*/ 99 w 102"/>
                <a:gd name="T33" fmla="*/ 59 h 135"/>
                <a:gd name="T34" fmla="*/ 99 w 102"/>
                <a:gd name="T35" fmla="*/ 59 h 135"/>
                <a:gd name="T36" fmla="*/ 100 w 102"/>
                <a:gd name="T37" fmla="*/ 82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2" h="135">
                  <a:moveTo>
                    <a:pt x="100" y="82"/>
                  </a:moveTo>
                  <a:cubicBezTo>
                    <a:pt x="97" y="100"/>
                    <a:pt x="81" y="130"/>
                    <a:pt x="73" y="132"/>
                  </a:cubicBezTo>
                  <a:cubicBezTo>
                    <a:pt x="68" y="134"/>
                    <a:pt x="64" y="135"/>
                    <a:pt x="60" y="135"/>
                  </a:cubicBezTo>
                  <a:cubicBezTo>
                    <a:pt x="54" y="135"/>
                    <a:pt x="48" y="131"/>
                    <a:pt x="47" y="124"/>
                  </a:cubicBezTo>
                  <a:cubicBezTo>
                    <a:pt x="46" y="119"/>
                    <a:pt x="45" y="113"/>
                    <a:pt x="42" y="108"/>
                  </a:cubicBezTo>
                  <a:cubicBezTo>
                    <a:pt x="36" y="97"/>
                    <a:pt x="29" y="92"/>
                    <a:pt x="25" y="94"/>
                  </a:cubicBezTo>
                  <a:cubicBezTo>
                    <a:pt x="22" y="96"/>
                    <a:pt x="22" y="102"/>
                    <a:pt x="22" y="102"/>
                  </a:cubicBezTo>
                  <a:cubicBezTo>
                    <a:pt x="20" y="102"/>
                    <a:pt x="20" y="102"/>
                    <a:pt x="20" y="102"/>
                  </a:cubicBezTo>
                  <a:cubicBezTo>
                    <a:pt x="20" y="102"/>
                    <a:pt x="19" y="100"/>
                    <a:pt x="19" y="97"/>
                  </a:cubicBezTo>
                  <a:cubicBezTo>
                    <a:pt x="19" y="95"/>
                    <a:pt x="18" y="91"/>
                    <a:pt x="18" y="88"/>
                  </a:cubicBezTo>
                  <a:cubicBezTo>
                    <a:pt x="18" y="81"/>
                    <a:pt x="16" y="74"/>
                    <a:pt x="12" y="69"/>
                  </a:cubicBezTo>
                  <a:cubicBezTo>
                    <a:pt x="9" y="66"/>
                    <a:pt x="6" y="60"/>
                    <a:pt x="3" y="53"/>
                  </a:cubicBezTo>
                  <a:cubicBezTo>
                    <a:pt x="1" y="47"/>
                    <a:pt x="0" y="42"/>
                    <a:pt x="1" y="38"/>
                  </a:cubicBezTo>
                  <a:cubicBezTo>
                    <a:pt x="1" y="38"/>
                    <a:pt x="1" y="38"/>
                    <a:pt x="1" y="38"/>
                  </a:cubicBezTo>
                  <a:cubicBezTo>
                    <a:pt x="2" y="23"/>
                    <a:pt x="8" y="18"/>
                    <a:pt x="14" y="13"/>
                  </a:cubicBezTo>
                  <a:cubicBezTo>
                    <a:pt x="32" y="0"/>
                    <a:pt x="69" y="25"/>
                    <a:pt x="83" y="36"/>
                  </a:cubicBezTo>
                  <a:cubicBezTo>
                    <a:pt x="91" y="43"/>
                    <a:pt x="96" y="50"/>
                    <a:pt x="99" y="59"/>
                  </a:cubicBezTo>
                  <a:cubicBezTo>
                    <a:pt x="99" y="59"/>
                    <a:pt x="99" y="59"/>
                    <a:pt x="99" y="59"/>
                  </a:cubicBezTo>
                  <a:cubicBezTo>
                    <a:pt x="101" y="66"/>
                    <a:pt x="102" y="73"/>
                    <a:pt x="100" y="82"/>
                  </a:cubicBezTo>
                  <a:close/>
                </a:path>
              </a:pathLst>
            </a:custGeom>
            <a:solidFill>
              <a:srgbClr val="713E2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198" name="íṧľidê"/>
            <p:cNvSpPr/>
            <p:nvPr/>
          </p:nvSpPr>
          <p:spPr bwMode="auto">
            <a:xfrm>
              <a:off x="7343776" y="3348038"/>
              <a:ext cx="214313" cy="134938"/>
            </a:xfrm>
            <a:custGeom>
              <a:avLst/>
              <a:gdLst>
                <a:gd name="T0" fmla="*/ 66 w 70"/>
                <a:gd name="T1" fmla="*/ 3 h 44"/>
                <a:gd name="T2" fmla="*/ 63 w 70"/>
                <a:gd name="T3" fmla="*/ 0 h 44"/>
                <a:gd name="T4" fmla="*/ 10 w 70"/>
                <a:gd name="T5" fmla="*/ 26 h 44"/>
                <a:gd name="T6" fmla="*/ 0 w 70"/>
                <a:gd name="T7" fmla="*/ 44 h 44"/>
                <a:gd name="T8" fmla="*/ 5 w 70"/>
                <a:gd name="T9" fmla="*/ 41 h 44"/>
                <a:gd name="T10" fmla="*/ 13 w 70"/>
                <a:gd name="T11" fmla="*/ 37 h 44"/>
                <a:gd name="T12" fmla="*/ 19 w 70"/>
                <a:gd name="T13" fmla="*/ 37 h 44"/>
                <a:gd name="T14" fmla="*/ 66 w 70"/>
                <a:gd name="T15" fmla="*/ 16 h 44"/>
                <a:gd name="T16" fmla="*/ 66 w 70"/>
                <a:gd name="T17" fmla="*/ 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44">
                  <a:moveTo>
                    <a:pt x="66" y="3"/>
                  </a:moveTo>
                  <a:cubicBezTo>
                    <a:pt x="63" y="0"/>
                    <a:pt x="63" y="0"/>
                    <a:pt x="63" y="0"/>
                  </a:cubicBezTo>
                  <a:cubicBezTo>
                    <a:pt x="40" y="25"/>
                    <a:pt x="10" y="26"/>
                    <a:pt x="10" y="26"/>
                  </a:cubicBezTo>
                  <a:cubicBezTo>
                    <a:pt x="10" y="26"/>
                    <a:pt x="2" y="34"/>
                    <a:pt x="0" y="44"/>
                  </a:cubicBezTo>
                  <a:cubicBezTo>
                    <a:pt x="5" y="41"/>
                    <a:pt x="5" y="41"/>
                    <a:pt x="5" y="41"/>
                  </a:cubicBezTo>
                  <a:cubicBezTo>
                    <a:pt x="7" y="39"/>
                    <a:pt x="10" y="38"/>
                    <a:pt x="13" y="37"/>
                  </a:cubicBezTo>
                  <a:cubicBezTo>
                    <a:pt x="15" y="37"/>
                    <a:pt x="19" y="37"/>
                    <a:pt x="19" y="37"/>
                  </a:cubicBezTo>
                  <a:cubicBezTo>
                    <a:pt x="38" y="37"/>
                    <a:pt x="56" y="24"/>
                    <a:pt x="66" y="16"/>
                  </a:cubicBezTo>
                  <a:cubicBezTo>
                    <a:pt x="70" y="12"/>
                    <a:pt x="70" y="7"/>
                    <a:pt x="66"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199" name="îṥļiḓe"/>
            <p:cNvSpPr/>
            <p:nvPr/>
          </p:nvSpPr>
          <p:spPr bwMode="auto">
            <a:xfrm>
              <a:off x="7288213" y="525621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1"/>
                    <a:pt x="1" y="1"/>
                  </a:cubicBezTo>
                  <a:cubicBezTo>
                    <a:pt x="1" y="1"/>
                    <a:pt x="0" y="0"/>
                    <a:pt x="0" y="0"/>
                  </a:cubicBezTo>
                  <a:close/>
                </a:path>
              </a:pathLst>
            </a:custGeom>
            <a:solidFill>
              <a:srgbClr val="47474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00" name="íṥḷîḋê"/>
            <p:cNvSpPr/>
            <p:nvPr/>
          </p:nvSpPr>
          <p:spPr bwMode="auto">
            <a:xfrm>
              <a:off x="7291388" y="5259388"/>
              <a:ext cx="3175" cy="6350"/>
            </a:xfrm>
            <a:custGeom>
              <a:avLst/>
              <a:gdLst>
                <a:gd name="T0" fmla="*/ 1 w 1"/>
                <a:gd name="T1" fmla="*/ 1 h 2"/>
                <a:gd name="T2" fmla="*/ 0 w 1"/>
                <a:gd name="T3" fmla="*/ 0 h 2"/>
                <a:gd name="T4" fmla="*/ 1 w 1"/>
                <a:gd name="T5" fmla="*/ 2 h 2"/>
                <a:gd name="T6" fmla="*/ 1 w 1"/>
                <a:gd name="T7" fmla="*/ 1 h 2"/>
              </a:gdLst>
              <a:ahLst/>
              <a:cxnLst>
                <a:cxn ang="0">
                  <a:pos x="T0" y="T1"/>
                </a:cxn>
                <a:cxn ang="0">
                  <a:pos x="T2" y="T3"/>
                </a:cxn>
                <a:cxn ang="0">
                  <a:pos x="T4" y="T5"/>
                </a:cxn>
                <a:cxn ang="0">
                  <a:pos x="T6" y="T7"/>
                </a:cxn>
              </a:cxnLst>
              <a:rect l="0" t="0" r="r" b="b"/>
              <a:pathLst>
                <a:path w="1" h="2">
                  <a:moveTo>
                    <a:pt x="1" y="1"/>
                  </a:moveTo>
                  <a:cubicBezTo>
                    <a:pt x="0" y="0"/>
                    <a:pt x="0" y="0"/>
                    <a:pt x="0" y="0"/>
                  </a:cubicBezTo>
                  <a:cubicBezTo>
                    <a:pt x="0" y="1"/>
                    <a:pt x="1" y="1"/>
                    <a:pt x="1" y="2"/>
                  </a:cubicBezTo>
                  <a:lnTo>
                    <a:pt x="1" y="1"/>
                  </a:lnTo>
                  <a:close/>
                </a:path>
              </a:pathLst>
            </a:custGeom>
            <a:solidFill>
              <a:srgbClr val="47474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01" name="îšļiḍê"/>
            <p:cNvSpPr/>
            <p:nvPr/>
          </p:nvSpPr>
          <p:spPr bwMode="auto">
            <a:xfrm>
              <a:off x="6977063" y="3503613"/>
              <a:ext cx="427038" cy="528638"/>
            </a:xfrm>
            <a:custGeom>
              <a:avLst/>
              <a:gdLst>
                <a:gd name="T0" fmla="*/ 136 w 139"/>
                <a:gd name="T1" fmla="*/ 46 h 172"/>
                <a:gd name="T2" fmla="*/ 91 w 139"/>
                <a:gd name="T3" fmla="*/ 129 h 172"/>
                <a:gd name="T4" fmla="*/ 72 w 139"/>
                <a:gd name="T5" fmla="*/ 157 h 172"/>
                <a:gd name="T6" fmla="*/ 72 w 139"/>
                <a:gd name="T7" fmla="*/ 157 h 172"/>
                <a:gd name="T8" fmla="*/ 60 w 139"/>
                <a:gd name="T9" fmla="*/ 169 h 172"/>
                <a:gd name="T10" fmla="*/ 58 w 139"/>
                <a:gd name="T11" fmla="*/ 169 h 172"/>
                <a:gd name="T12" fmla="*/ 33 w 139"/>
                <a:gd name="T13" fmla="*/ 155 h 172"/>
                <a:gd name="T14" fmla="*/ 13 w 139"/>
                <a:gd name="T15" fmla="*/ 111 h 172"/>
                <a:gd name="T16" fmla="*/ 1 w 139"/>
                <a:gd name="T17" fmla="*/ 65 h 172"/>
                <a:gd name="T18" fmla="*/ 3 w 139"/>
                <a:gd name="T19" fmla="*/ 55 h 172"/>
                <a:gd name="T20" fmla="*/ 3 w 139"/>
                <a:gd name="T21" fmla="*/ 54 h 172"/>
                <a:gd name="T22" fmla="*/ 11 w 139"/>
                <a:gd name="T23" fmla="*/ 46 h 172"/>
                <a:gd name="T24" fmla="*/ 17 w 139"/>
                <a:gd name="T25" fmla="*/ 47 h 172"/>
                <a:gd name="T26" fmla="*/ 33 w 139"/>
                <a:gd name="T27" fmla="*/ 72 h 172"/>
                <a:gd name="T28" fmla="*/ 47 w 139"/>
                <a:gd name="T29" fmla="*/ 102 h 172"/>
                <a:gd name="T30" fmla="*/ 48 w 139"/>
                <a:gd name="T31" fmla="*/ 105 h 172"/>
                <a:gd name="T32" fmla="*/ 85 w 139"/>
                <a:gd name="T33" fmla="*/ 23 h 172"/>
                <a:gd name="T34" fmla="*/ 132 w 139"/>
                <a:gd name="T35" fmla="*/ 16 h 172"/>
                <a:gd name="T36" fmla="*/ 132 w 139"/>
                <a:gd name="T37" fmla="*/ 17 h 172"/>
                <a:gd name="T38" fmla="*/ 134 w 139"/>
                <a:gd name="T39" fmla="*/ 20 h 172"/>
                <a:gd name="T40" fmla="*/ 134 w 139"/>
                <a:gd name="T41" fmla="*/ 20 h 172"/>
                <a:gd name="T42" fmla="*/ 134 w 139"/>
                <a:gd name="T43" fmla="*/ 20 h 172"/>
                <a:gd name="T44" fmla="*/ 136 w 139"/>
                <a:gd name="T45" fmla="*/ 4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9" h="172">
                  <a:moveTo>
                    <a:pt x="136" y="46"/>
                  </a:moveTo>
                  <a:cubicBezTo>
                    <a:pt x="132" y="67"/>
                    <a:pt x="93" y="127"/>
                    <a:pt x="91" y="129"/>
                  </a:cubicBezTo>
                  <a:cubicBezTo>
                    <a:pt x="84" y="140"/>
                    <a:pt x="77" y="150"/>
                    <a:pt x="72" y="157"/>
                  </a:cubicBezTo>
                  <a:cubicBezTo>
                    <a:pt x="72" y="157"/>
                    <a:pt x="72" y="157"/>
                    <a:pt x="72" y="157"/>
                  </a:cubicBezTo>
                  <a:cubicBezTo>
                    <a:pt x="67" y="164"/>
                    <a:pt x="62" y="168"/>
                    <a:pt x="60" y="169"/>
                  </a:cubicBezTo>
                  <a:cubicBezTo>
                    <a:pt x="59" y="169"/>
                    <a:pt x="59" y="169"/>
                    <a:pt x="58" y="169"/>
                  </a:cubicBezTo>
                  <a:cubicBezTo>
                    <a:pt x="46" y="172"/>
                    <a:pt x="37" y="164"/>
                    <a:pt x="33" y="155"/>
                  </a:cubicBezTo>
                  <a:cubicBezTo>
                    <a:pt x="30" y="148"/>
                    <a:pt x="21" y="132"/>
                    <a:pt x="13" y="111"/>
                  </a:cubicBezTo>
                  <a:cubicBezTo>
                    <a:pt x="8" y="96"/>
                    <a:pt x="5" y="79"/>
                    <a:pt x="1" y="65"/>
                  </a:cubicBezTo>
                  <a:cubicBezTo>
                    <a:pt x="0" y="62"/>
                    <a:pt x="1" y="58"/>
                    <a:pt x="3" y="55"/>
                  </a:cubicBezTo>
                  <a:cubicBezTo>
                    <a:pt x="3" y="54"/>
                    <a:pt x="3" y="54"/>
                    <a:pt x="3" y="54"/>
                  </a:cubicBezTo>
                  <a:cubicBezTo>
                    <a:pt x="5" y="51"/>
                    <a:pt x="8" y="47"/>
                    <a:pt x="11" y="46"/>
                  </a:cubicBezTo>
                  <a:cubicBezTo>
                    <a:pt x="16" y="45"/>
                    <a:pt x="17" y="47"/>
                    <a:pt x="17" y="47"/>
                  </a:cubicBezTo>
                  <a:cubicBezTo>
                    <a:pt x="17" y="47"/>
                    <a:pt x="26" y="61"/>
                    <a:pt x="33" y="72"/>
                  </a:cubicBezTo>
                  <a:cubicBezTo>
                    <a:pt x="38" y="81"/>
                    <a:pt x="45" y="96"/>
                    <a:pt x="47" y="102"/>
                  </a:cubicBezTo>
                  <a:cubicBezTo>
                    <a:pt x="48" y="104"/>
                    <a:pt x="48" y="105"/>
                    <a:pt x="48" y="105"/>
                  </a:cubicBezTo>
                  <a:cubicBezTo>
                    <a:pt x="61" y="75"/>
                    <a:pt x="78" y="38"/>
                    <a:pt x="85" y="23"/>
                  </a:cubicBezTo>
                  <a:cubicBezTo>
                    <a:pt x="93" y="4"/>
                    <a:pt x="119" y="0"/>
                    <a:pt x="132" y="16"/>
                  </a:cubicBezTo>
                  <a:cubicBezTo>
                    <a:pt x="132" y="17"/>
                    <a:pt x="132" y="17"/>
                    <a:pt x="132" y="17"/>
                  </a:cubicBezTo>
                  <a:cubicBezTo>
                    <a:pt x="133" y="18"/>
                    <a:pt x="134" y="19"/>
                    <a:pt x="134" y="20"/>
                  </a:cubicBezTo>
                  <a:cubicBezTo>
                    <a:pt x="134" y="20"/>
                    <a:pt x="134" y="20"/>
                    <a:pt x="134" y="20"/>
                  </a:cubicBezTo>
                  <a:cubicBezTo>
                    <a:pt x="134" y="20"/>
                    <a:pt x="134" y="20"/>
                    <a:pt x="134" y="20"/>
                  </a:cubicBezTo>
                  <a:cubicBezTo>
                    <a:pt x="135" y="21"/>
                    <a:pt x="139" y="27"/>
                    <a:pt x="136" y="46"/>
                  </a:cubicBez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02" name="îş1îde"/>
            <p:cNvSpPr/>
            <p:nvPr/>
          </p:nvSpPr>
          <p:spPr bwMode="auto">
            <a:xfrm>
              <a:off x="7308851" y="3055938"/>
              <a:ext cx="317500" cy="298450"/>
            </a:xfrm>
            <a:custGeom>
              <a:avLst/>
              <a:gdLst>
                <a:gd name="T0" fmla="*/ 100 w 103"/>
                <a:gd name="T1" fmla="*/ 44 h 97"/>
                <a:gd name="T2" fmla="*/ 73 w 103"/>
                <a:gd name="T3" fmla="*/ 94 h 97"/>
                <a:gd name="T4" fmla="*/ 60 w 103"/>
                <a:gd name="T5" fmla="*/ 97 h 97"/>
                <a:gd name="T6" fmla="*/ 47 w 103"/>
                <a:gd name="T7" fmla="*/ 86 h 97"/>
                <a:gd name="T8" fmla="*/ 42 w 103"/>
                <a:gd name="T9" fmla="*/ 70 h 97"/>
                <a:gd name="T10" fmla="*/ 25 w 103"/>
                <a:gd name="T11" fmla="*/ 56 h 97"/>
                <a:gd name="T12" fmla="*/ 22 w 103"/>
                <a:gd name="T13" fmla="*/ 64 h 97"/>
                <a:gd name="T14" fmla="*/ 20 w 103"/>
                <a:gd name="T15" fmla="*/ 64 h 97"/>
                <a:gd name="T16" fmla="*/ 19 w 103"/>
                <a:gd name="T17" fmla="*/ 59 h 97"/>
                <a:gd name="T18" fmla="*/ 18 w 103"/>
                <a:gd name="T19" fmla="*/ 50 h 97"/>
                <a:gd name="T20" fmla="*/ 12 w 103"/>
                <a:gd name="T21" fmla="*/ 31 h 97"/>
                <a:gd name="T22" fmla="*/ 3 w 103"/>
                <a:gd name="T23" fmla="*/ 15 h 97"/>
                <a:gd name="T24" fmla="*/ 1 w 103"/>
                <a:gd name="T25" fmla="*/ 0 h 97"/>
                <a:gd name="T26" fmla="*/ 59 w 103"/>
                <a:gd name="T27" fmla="*/ 48 h 97"/>
                <a:gd name="T28" fmla="*/ 99 w 103"/>
                <a:gd name="T29" fmla="*/ 21 h 97"/>
                <a:gd name="T30" fmla="*/ 100 w 103"/>
                <a:gd name="T31" fmla="*/ 4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 h="97">
                  <a:moveTo>
                    <a:pt x="100" y="44"/>
                  </a:moveTo>
                  <a:cubicBezTo>
                    <a:pt x="97" y="62"/>
                    <a:pt x="81" y="92"/>
                    <a:pt x="73" y="94"/>
                  </a:cubicBezTo>
                  <a:cubicBezTo>
                    <a:pt x="68" y="96"/>
                    <a:pt x="64" y="97"/>
                    <a:pt x="60" y="97"/>
                  </a:cubicBezTo>
                  <a:cubicBezTo>
                    <a:pt x="54" y="97"/>
                    <a:pt x="48" y="93"/>
                    <a:pt x="47" y="86"/>
                  </a:cubicBezTo>
                  <a:cubicBezTo>
                    <a:pt x="46" y="81"/>
                    <a:pt x="45" y="75"/>
                    <a:pt x="42" y="70"/>
                  </a:cubicBezTo>
                  <a:cubicBezTo>
                    <a:pt x="36" y="59"/>
                    <a:pt x="29" y="54"/>
                    <a:pt x="25" y="56"/>
                  </a:cubicBezTo>
                  <a:cubicBezTo>
                    <a:pt x="22" y="58"/>
                    <a:pt x="22" y="64"/>
                    <a:pt x="22" y="64"/>
                  </a:cubicBezTo>
                  <a:cubicBezTo>
                    <a:pt x="20" y="64"/>
                    <a:pt x="20" y="64"/>
                    <a:pt x="20" y="64"/>
                  </a:cubicBezTo>
                  <a:cubicBezTo>
                    <a:pt x="20" y="64"/>
                    <a:pt x="19" y="62"/>
                    <a:pt x="19" y="59"/>
                  </a:cubicBezTo>
                  <a:cubicBezTo>
                    <a:pt x="19" y="57"/>
                    <a:pt x="18" y="53"/>
                    <a:pt x="18" y="50"/>
                  </a:cubicBezTo>
                  <a:cubicBezTo>
                    <a:pt x="18" y="43"/>
                    <a:pt x="16" y="36"/>
                    <a:pt x="12" y="31"/>
                  </a:cubicBezTo>
                  <a:cubicBezTo>
                    <a:pt x="9" y="28"/>
                    <a:pt x="6" y="22"/>
                    <a:pt x="3" y="15"/>
                  </a:cubicBezTo>
                  <a:cubicBezTo>
                    <a:pt x="1" y="9"/>
                    <a:pt x="0" y="4"/>
                    <a:pt x="1" y="0"/>
                  </a:cubicBezTo>
                  <a:cubicBezTo>
                    <a:pt x="2" y="4"/>
                    <a:pt x="17" y="39"/>
                    <a:pt x="59" y="48"/>
                  </a:cubicBezTo>
                  <a:cubicBezTo>
                    <a:pt x="103" y="57"/>
                    <a:pt x="99" y="23"/>
                    <a:pt x="99" y="21"/>
                  </a:cubicBezTo>
                  <a:cubicBezTo>
                    <a:pt x="101" y="28"/>
                    <a:pt x="102" y="35"/>
                    <a:pt x="100" y="44"/>
                  </a:cubicBezTo>
                  <a:close/>
                </a:path>
              </a:pathLst>
            </a:custGeom>
            <a:solidFill>
              <a:srgbClr val="44231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algn="ctr"/>
              <a:endParaRPr/>
            </a:p>
          </p:txBody>
        </p:sp>
        <p:sp>
          <p:nvSpPr>
            <p:cNvPr id="1203" name="iSļiḑe"/>
            <p:cNvSpPr/>
            <p:nvPr/>
          </p:nvSpPr>
          <p:spPr bwMode="auto">
            <a:xfrm>
              <a:off x="7105651" y="3817938"/>
              <a:ext cx="19050" cy="66675"/>
            </a:xfrm>
            <a:custGeom>
              <a:avLst/>
              <a:gdLst>
                <a:gd name="T0" fmla="*/ 3 w 6"/>
                <a:gd name="T1" fmla="*/ 22 h 22"/>
                <a:gd name="T2" fmla="*/ 5 w 6"/>
                <a:gd name="T3" fmla="*/ 0 h 22"/>
                <a:gd name="T4" fmla="*/ 6 w 6"/>
                <a:gd name="T5" fmla="*/ 3 h 22"/>
                <a:gd name="T6" fmla="*/ 3 w 6"/>
                <a:gd name="T7" fmla="*/ 22 h 22"/>
              </a:gdLst>
              <a:ahLst/>
              <a:cxnLst>
                <a:cxn ang="0">
                  <a:pos x="T0" y="T1"/>
                </a:cxn>
                <a:cxn ang="0">
                  <a:pos x="T2" y="T3"/>
                </a:cxn>
                <a:cxn ang="0">
                  <a:pos x="T4" y="T5"/>
                </a:cxn>
                <a:cxn ang="0">
                  <a:pos x="T6" y="T7"/>
                </a:cxn>
              </a:cxnLst>
              <a:rect l="0" t="0" r="r" b="b"/>
              <a:pathLst>
                <a:path w="6" h="22">
                  <a:moveTo>
                    <a:pt x="3" y="22"/>
                  </a:moveTo>
                  <a:cubicBezTo>
                    <a:pt x="3" y="22"/>
                    <a:pt x="0" y="6"/>
                    <a:pt x="5" y="0"/>
                  </a:cubicBezTo>
                  <a:cubicBezTo>
                    <a:pt x="6" y="2"/>
                    <a:pt x="6" y="3"/>
                    <a:pt x="6" y="3"/>
                  </a:cubicBezTo>
                  <a:cubicBezTo>
                    <a:pt x="6" y="3"/>
                    <a:pt x="2" y="12"/>
                    <a:pt x="3" y="22"/>
                  </a:cubicBez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04" name="íśļïḑe"/>
            <p:cNvSpPr/>
            <p:nvPr/>
          </p:nvSpPr>
          <p:spPr bwMode="auto">
            <a:xfrm>
              <a:off x="6977063" y="3565526"/>
              <a:ext cx="427038" cy="466725"/>
            </a:xfrm>
            <a:custGeom>
              <a:avLst/>
              <a:gdLst>
                <a:gd name="T0" fmla="*/ 134 w 139"/>
                <a:gd name="T1" fmla="*/ 0 h 152"/>
                <a:gd name="T2" fmla="*/ 134 w 139"/>
                <a:gd name="T3" fmla="*/ 0 h 152"/>
                <a:gd name="T4" fmla="*/ 119 w 139"/>
                <a:gd name="T5" fmla="*/ 46 h 152"/>
                <a:gd name="T6" fmla="*/ 51 w 139"/>
                <a:gd name="T7" fmla="*/ 141 h 152"/>
                <a:gd name="T8" fmla="*/ 35 w 139"/>
                <a:gd name="T9" fmla="*/ 123 h 152"/>
                <a:gd name="T10" fmla="*/ 15 w 139"/>
                <a:gd name="T11" fmla="*/ 78 h 152"/>
                <a:gd name="T12" fmla="*/ 3 w 139"/>
                <a:gd name="T13" fmla="*/ 34 h 152"/>
                <a:gd name="T14" fmla="*/ 3 w 139"/>
                <a:gd name="T15" fmla="*/ 35 h 152"/>
                <a:gd name="T16" fmla="*/ 1 w 139"/>
                <a:gd name="T17" fmla="*/ 45 h 152"/>
                <a:gd name="T18" fmla="*/ 13 w 139"/>
                <a:gd name="T19" fmla="*/ 91 h 152"/>
                <a:gd name="T20" fmla="*/ 33 w 139"/>
                <a:gd name="T21" fmla="*/ 135 h 152"/>
                <a:gd name="T22" fmla="*/ 58 w 139"/>
                <a:gd name="T23" fmla="*/ 149 h 152"/>
                <a:gd name="T24" fmla="*/ 58 w 139"/>
                <a:gd name="T25" fmla="*/ 149 h 152"/>
                <a:gd name="T26" fmla="*/ 60 w 139"/>
                <a:gd name="T27" fmla="*/ 149 h 152"/>
                <a:gd name="T28" fmla="*/ 72 w 139"/>
                <a:gd name="T29" fmla="*/ 137 h 152"/>
                <a:gd name="T30" fmla="*/ 72 w 139"/>
                <a:gd name="T31" fmla="*/ 137 h 152"/>
                <a:gd name="T32" fmla="*/ 91 w 139"/>
                <a:gd name="T33" fmla="*/ 109 h 152"/>
                <a:gd name="T34" fmla="*/ 136 w 139"/>
                <a:gd name="T35" fmla="*/ 26 h 152"/>
                <a:gd name="T36" fmla="*/ 134 w 139"/>
                <a:gd name="T37"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 h="152">
                  <a:moveTo>
                    <a:pt x="134" y="0"/>
                  </a:moveTo>
                  <a:cubicBezTo>
                    <a:pt x="134" y="0"/>
                    <a:pt x="134" y="0"/>
                    <a:pt x="134" y="0"/>
                  </a:cubicBezTo>
                  <a:cubicBezTo>
                    <a:pt x="134" y="0"/>
                    <a:pt x="135" y="18"/>
                    <a:pt x="119" y="46"/>
                  </a:cubicBezTo>
                  <a:cubicBezTo>
                    <a:pt x="103" y="75"/>
                    <a:pt x="68" y="143"/>
                    <a:pt x="51" y="141"/>
                  </a:cubicBezTo>
                  <a:cubicBezTo>
                    <a:pt x="42" y="140"/>
                    <a:pt x="39" y="126"/>
                    <a:pt x="35" y="123"/>
                  </a:cubicBezTo>
                  <a:cubicBezTo>
                    <a:pt x="28" y="118"/>
                    <a:pt x="22" y="98"/>
                    <a:pt x="15" y="78"/>
                  </a:cubicBezTo>
                  <a:cubicBezTo>
                    <a:pt x="9" y="62"/>
                    <a:pt x="5" y="42"/>
                    <a:pt x="3" y="34"/>
                  </a:cubicBezTo>
                  <a:cubicBezTo>
                    <a:pt x="3" y="35"/>
                    <a:pt x="3" y="35"/>
                    <a:pt x="3" y="35"/>
                  </a:cubicBezTo>
                  <a:cubicBezTo>
                    <a:pt x="1" y="38"/>
                    <a:pt x="0" y="42"/>
                    <a:pt x="1" y="45"/>
                  </a:cubicBezTo>
                  <a:cubicBezTo>
                    <a:pt x="5" y="59"/>
                    <a:pt x="8" y="76"/>
                    <a:pt x="13" y="91"/>
                  </a:cubicBezTo>
                  <a:cubicBezTo>
                    <a:pt x="21" y="112"/>
                    <a:pt x="30" y="128"/>
                    <a:pt x="33" y="135"/>
                  </a:cubicBezTo>
                  <a:cubicBezTo>
                    <a:pt x="37" y="144"/>
                    <a:pt x="46" y="152"/>
                    <a:pt x="58" y="149"/>
                  </a:cubicBezTo>
                  <a:cubicBezTo>
                    <a:pt x="58" y="149"/>
                    <a:pt x="58" y="149"/>
                    <a:pt x="58" y="149"/>
                  </a:cubicBezTo>
                  <a:cubicBezTo>
                    <a:pt x="59" y="149"/>
                    <a:pt x="59" y="149"/>
                    <a:pt x="60" y="149"/>
                  </a:cubicBezTo>
                  <a:cubicBezTo>
                    <a:pt x="62" y="148"/>
                    <a:pt x="67" y="144"/>
                    <a:pt x="72" y="137"/>
                  </a:cubicBezTo>
                  <a:cubicBezTo>
                    <a:pt x="72" y="137"/>
                    <a:pt x="72" y="137"/>
                    <a:pt x="72" y="137"/>
                  </a:cubicBezTo>
                  <a:cubicBezTo>
                    <a:pt x="77" y="130"/>
                    <a:pt x="84" y="120"/>
                    <a:pt x="91" y="109"/>
                  </a:cubicBezTo>
                  <a:cubicBezTo>
                    <a:pt x="93" y="107"/>
                    <a:pt x="132" y="47"/>
                    <a:pt x="136" y="26"/>
                  </a:cubicBezTo>
                  <a:cubicBezTo>
                    <a:pt x="139" y="7"/>
                    <a:pt x="135" y="1"/>
                    <a:pt x="134" y="0"/>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05" name="í$ľíḑè"/>
            <p:cNvSpPr/>
            <p:nvPr/>
          </p:nvSpPr>
          <p:spPr bwMode="auto">
            <a:xfrm>
              <a:off x="5684838" y="4618038"/>
              <a:ext cx="71438" cy="322263"/>
            </a:xfrm>
            <a:custGeom>
              <a:avLst/>
              <a:gdLst>
                <a:gd name="T0" fmla="*/ 45 w 45"/>
                <a:gd name="T1" fmla="*/ 0 h 203"/>
                <a:gd name="T2" fmla="*/ 45 w 45"/>
                <a:gd name="T3" fmla="*/ 176 h 203"/>
                <a:gd name="T4" fmla="*/ 0 w 45"/>
                <a:gd name="T5" fmla="*/ 203 h 203"/>
                <a:gd name="T6" fmla="*/ 0 w 45"/>
                <a:gd name="T7" fmla="*/ 27 h 203"/>
                <a:gd name="T8" fmla="*/ 45 w 45"/>
                <a:gd name="T9" fmla="*/ 0 h 203"/>
              </a:gdLst>
              <a:ahLst/>
              <a:cxnLst>
                <a:cxn ang="0">
                  <a:pos x="T0" y="T1"/>
                </a:cxn>
                <a:cxn ang="0">
                  <a:pos x="T2" y="T3"/>
                </a:cxn>
                <a:cxn ang="0">
                  <a:pos x="T4" y="T5"/>
                </a:cxn>
                <a:cxn ang="0">
                  <a:pos x="T6" y="T7"/>
                </a:cxn>
                <a:cxn ang="0">
                  <a:pos x="T8" y="T9"/>
                </a:cxn>
              </a:cxnLst>
              <a:rect l="0" t="0" r="r" b="b"/>
              <a:pathLst>
                <a:path w="45" h="203">
                  <a:moveTo>
                    <a:pt x="45" y="0"/>
                  </a:moveTo>
                  <a:lnTo>
                    <a:pt x="45" y="176"/>
                  </a:lnTo>
                  <a:lnTo>
                    <a:pt x="0" y="203"/>
                  </a:lnTo>
                  <a:lnTo>
                    <a:pt x="0" y="27"/>
                  </a:lnTo>
                  <a:lnTo>
                    <a:pt x="45" y="0"/>
                  </a:lnTo>
                  <a:close/>
                </a:path>
              </a:pathLst>
            </a:custGeom>
            <a:solidFill>
              <a:srgbClr val="06344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206" name="işľîďê"/>
            <p:cNvSpPr/>
            <p:nvPr/>
          </p:nvSpPr>
          <p:spPr bwMode="auto">
            <a:xfrm>
              <a:off x="5346701" y="4413251"/>
              <a:ext cx="74613" cy="322263"/>
            </a:xfrm>
            <a:custGeom>
              <a:avLst/>
              <a:gdLst>
                <a:gd name="T0" fmla="*/ 47 w 47"/>
                <a:gd name="T1" fmla="*/ 0 h 203"/>
                <a:gd name="T2" fmla="*/ 47 w 47"/>
                <a:gd name="T3" fmla="*/ 175 h 203"/>
                <a:gd name="T4" fmla="*/ 0 w 47"/>
                <a:gd name="T5" fmla="*/ 203 h 203"/>
                <a:gd name="T6" fmla="*/ 0 w 47"/>
                <a:gd name="T7" fmla="*/ 27 h 203"/>
                <a:gd name="T8" fmla="*/ 47 w 47"/>
                <a:gd name="T9" fmla="*/ 0 h 203"/>
              </a:gdLst>
              <a:ahLst/>
              <a:cxnLst>
                <a:cxn ang="0">
                  <a:pos x="T0" y="T1"/>
                </a:cxn>
                <a:cxn ang="0">
                  <a:pos x="T2" y="T3"/>
                </a:cxn>
                <a:cxn ang="0">
                  <a:pos x="T4" y="T5"/>
                </a:cxn>
                <a:cxn ang="0">
                  <a:pos x="T6" y="T7"/>
                </a:cxn>
                <a:cxn ang="0">
                  <a:pos x="T8" y="T9"/>
                </a:cxn>
              </a:cxnLst>
              <a:rect l="0" t="0" r="r" b="b"/>
              <a:pathLst>
                <a:path w="47" h="203">
                  <a:moveTo>
                    <a:pt x="47" y="0"/>
                  </a:moveTo>
                  <a:lnTo>
                    <a:pt x="47" y="175"/>
                  </a:lnTo>
                  <a:lnTo>
                    <a:pt x="0" y="203"/>
                  </a:lnTo>
                  <a:lnTo>
                    <a:pt x="0" y="27"/>
                  </a:lnTo>
                  <a:lnTo>
                    <a:pt x="47" y="0"/>
                  </a:lnTo>
                  <a:close/>
                </a:path>
              </a:pathLst>
            </a:custGeom>
            <a:solidFill>
              <a:srgbClr val="02263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207" name="î$ľíḍe"/>
            <p:cNvSpPr/>
            <p:nvPr/>
          </p:nvSpPr>
          <p:spPr bwMode="auto">
            <a:xfrm>
              <a:off x="5684838" y="4618038"/>
              <a:ext cx="71438" cy="322263"/>
            </a:xfrm>
            <a:custGeom>
              <a:avLst/>
              <a:gdLst>
                <a:gd name="T0" fmla="*/ 45 w 45"/>
                <a:gd name="T1" fmla="*/ 0 h 203"/>
                <a:gd name="T2" fmla="*/ 45 w 45"/>
                <a:gd name="T3" fmla="*/ 176 h 203"/>
                <a:gd name="T4" fmla="*/ 0 w 45"/>
                <a:gd name="T5" fmla="*/ 203 h 203"/>
                <a:gd name="T6" fmla="*/ 0 w 45"/>
                <a:gd name="T7" fmla="*/ 27 h 203"/>
                <a:gd name="T8" fmla="*/ 45 w 45"/>
                <a:gd name="T9" fmla="*/ 0 h 203"/>
              </a:gdLst>
              <a:ahLst/>
              <a:cxnLst>
                <a:cxn ang="0">
                  <a:pos x="T0" y="T1"/>
                </a:cxn>
                <a:cxn ang="0">
                  <a:pos x="T2" y="T3"/>
                </a:cxn>
                <a:cxn ang="0">
                  <a:pos x="T4" y="T5"/>
                </a:cxn>
                <a:cxn ang="0">
                  <a:pos x="T6" y="T7"/>
                </a:cxn>
                <a:cxn ang="0">
                  <a:pos x="T8" y="T9"/>
                </a:cxn>
              </a:cxnLst>
              <a:rect l="0" t="0" r="r" b="b"/>
              <a:pathLst>
                <a:path w="45" h="203">
                  <a:moveTo>
                    <a:pt x="45" y="0"/>
                  </a:moveTo>
                  <a:lnTo>
                    <a:pt x="45" y="176"/>
                  </a:lnTo>
                  <a:lnTo>
                    <a:pt x="0" y="203"/>
                  </a:lnTo>
                  <a:lnTo>
                    <a:pt x="0" y="27"/>
                  </a:lnTo>
                  <a:lnTo>
                    <a:pt x="45" y="0"/>
                  </a:lnTo>
                  <a:close/>
                </a:path>
              </a:pathLst>
            </a:custGeom>
            <a:solidFill>
              <a:srgbClr val="06344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208" name="ïşľîďé"/>
            <p:cNvSpPr/>
            <p:nvPr/>
          </p:nvSpPr>
          <p:spPr bwMode="auto">
            <a:xfrm>
              <a:off x="5346701" y="4413251"/>
              <a:ext cx="409575" cy="247650"/>
            </a:xfrm>
            <a:custGeom>
              <a:avLst/>
              <a:gdLst>
                <a:gd name="T0" fmla="*/ 0 w 258"/>
                <a:gd name="T1" fmla="*/ 27 h 156"/>
                <a:gd name="T2" fmla="*/ 213 w 258"/>
                <a:gd name="T3" fmla="*/ 156 h 156"/>
                <a:gd name="T4" fmla="*/ 258 w 258"/>
                <a:gd name="T5" fmla="*/ 129 h 156"/>
                <a:gd name="T6" fmla="*/ 47 w 258"/>
                <a:gd name="T7" fmla="*/ 0 h 156"/>
                <a:gd name="T8" fmla="*/ 0 w 258"/>
                <a:gd name="T9" fmla="*/ 27 h 156"/>
              </a:gdLst>
              <a:ahLst/>
              <a:cxnLst>
                <a:cxn ang="0">
                  <a:pos x="T0" y="T1"/>
                </a:cxn>
                <a:cxn ang="0">
                  <a:pos x="T2" y="T3"/>
                </a:cxn>
                <a:cxn ang="0">
                  <a:pos x="T4" y="T5"/>
                </a:cxn>
                <a:cxn ang="0">
                  <a:pos x="T6" y="T7"/>
                </a:cxn>
                <a:cxn ang="0">
                  <a:pos x="T8" y="T9"/>
                </a:cxn>
              </a:cxnLst>
              <a:rect l="0" t="0" r="r" b="b"/>
              <a:pathLst>
                <a:path w="258" h="156">
                  <a:moveTo>
                    <a:pt x="0" y="27"/>
                  </a:moveTo>
                  <a:lnTo>
                    <a:pt x="213" y="156"/>
                  </a:lnTo>
                  <a:lnTo>
                    <a:pt x="258" y="129"/>
                  </a:lnTo>
                  <a:lnTo>
                    <a:pt x="47" y="0"/>
                  </a:lnTo>
                  <a:lnTo>
                    <a:pt x="0" y="27"/>
                  </a:lnTo>
                  <a:close/>
                </a:path>
              </a:pathLst>
            </a:custGeom>
            <a:solidFill>
              <a:srgbClr val="0B46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1209" name="í$ḻîḋe"/>
            <p:cNvSpPr/>
            <p:nvPr/>
          </p:nvSpPr>
          <p:spPr bwMode="auto">
            <a:xfrm>
              <a:off x="5346701" y="4456113"/>
              <a:ext cx="338138" cy="484188"/>
            </a:xfrm>
            <a:custGeom>
              <a:avLst/>
              <a:gdLst>
                <a:gd name="T0" fmla="*/ 213 w 213"/>
                <a:gd name="T1" fmla="*/ 305 h 305"/>
                <a:gd name="T2" fmla="*/ 0 w 213"/>
                <a:gd name="T3" fmla="*/ 176 h 305"/>
                <a:gd name="T4" fmla="*/ 0 w 213"/>
                <a:gd name="T5" fmla="*/ 0 h 305"/>
                <a:gd name="T6" fmla="*/ 213 w 213"/>
                <a:gd name="T7" fmla="*/ 129 h 305"/>
                <a:gd name="T8" fmla="*/ 213 w 213"/>
                <a:gd name="T9" fmla="*/ 305 h 305"/>
              </a:gdLst>
              <a:ahLst/>
              <a:cxnLst>
                <a:cxn ang="0">
                  <a:pos x="T0" y="T1"/>
                </a:cxn>
                <a:cxn ang="0">
                  <a:pos x="T2" y="T3"/>
                </a:cxn>
                <a:cxn ang="0">
                  <a:pos x="T4" y="T5"/>
                </a:cxn>
                <a:cxn ang="0">
                  <a:pos x="T6" y="T7"/>
                </a:cxn>
                <a:cxn ang="0">
                  <a:pos x="T8" y="T9"/>
                </a:cxn>
              </a:cxnLst>
              <a:rect l="0" t="0" r="r" b="b"/>
              <a:pathLst>
                <a:path w="213" h="305">
                  <a:moveTo>
                    <a:pt x="213" y="305"/>
                  </a:moveTo>
                  <a:lnTo>
                    <a:pt x="0" y="176"/>
                  </a:lnTo>
                  <a:lnTo>
                    <a:pt x="0" y="0"/>
                  </a:lnTo>
                  <a:lnTo>
                    <a:pt x="213" y="129"/>
                  </a:lnTo>
                  <a:lnTo>
                    <a:pt x="213" y="305"/>
                  </a:lnTo>
                  <a:close/>
                </a:path>
              </a:pathLst>
            </a:custGeom>
            <a:solidFill>
              <a:srgbClr val="02263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10" name="íŝlîḓe"/>
            <p:cNvSpPr/>
            <p:nvPr/>
          </p:nvSpPr>
          <p:spPr bwMode="auto">
            <a:xfrm>
              <a:off x="5346701" y="4456113"/>
              <a:ext cx="338138" cy="241300"/>
            </a:xfrm>
            <a:custGeom>
              <a:avLst/>
              <a:gdLst>
                <a:gd name="T0" fmla="*/ 0 w 213"/>
                <a:gd name="T1" fmla="*/ 0 h 152"/>
                <a:gd name="T2" fmla="*/ 107 w 213"/>
                <a:gd name="T3" fmla="*/ 152 h 152"/>
                <a:gd name="T4" fmla="*/ 213 w 213"/>
                <a:gd name="T5" fmla="*/ 129 h 152"/>
                <a:gd name="T6" fmla="*/ 0 w 213"/>
                <a:gd name="T7" fmla="*/ 0 h 152"/>
              </a:gdLst>
              <a:ahLst/>
              <a:cxnLst>
                <a:cxn ang="0">
                  <a:pos x="T0" y="T1"/>
                </a:cxn>
                <a:cxn ang="0">
                  <a:pos x="T2" y="T3"/>
                </a:cxn>
                <a:cxn ang="0">
                  <a:pos x="T4" y="T5"/>
                </a:cxn>
                <a:cxn ang="0">
                  <a:pos x="T6" y="T7"/>
                </a:cxn>
              </a:cxnLst>
              <a:rect l="0" t="0" r="r" b="b"/>
              <a:pathLst>
                <a:path w="213" h="152">
                  <a:moveTo>
                    <a:pt x="0" y="0"/>
                  </a:moveTo>
                  <a:lnTo>
                    <a:pt x="107" y="152"/>
                  </a:lnTo>
                  <a:lnTo>
                    <a:pt x="213" y="129"/>
                  </a:lnTo>
                  <a:lnTo>
                    <a:pt x="0" y="0"/>
                  </a:lnTo>
                  <a:close/>
                </a:path>
              </a:pathLst>
            </a:custGeom>
            <a:solidFill>
              <a:srgbClr val="06344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algn="ctr"/>
              <a:endParaRPr/>
            </a:p>
          </p:txBody>
        </p:sp>
        <p:sp>
          <p:nvSpPr>
            <p:cNvPr id="1211" name="îṡlîḓe"/>
            <p:cNvSpPr/>
            <p:nvPr/>
          </p:nvSpPr>
          <p:spPr bwMode="auto">
            <a:xfrm>
              <a:off x="5483226" y="4430713"/>
              <a:ext cx="138113" cy="150813"/>
            </a:xfrm>
            <a:custGeom>
              <a:avLst/>
              <a:gdLst>
                <a:gd name="T0" fmla="*/ 45 w 45"/>
                <a:gd name="T1" fmla="*/ 28 h 49"/>
                <a:gd name="T2" fmla="*/ 45 w 45"/>
                <a:gd name="T3" fmla="*/ 46 h 49"/>
                <a:gd name="T4" fmla="*/ 43 w 45"/>
                <a:gd name="T5" fmla="*/ 49 h 49"/>
                <a:gd name="T6" fmla="*/ 42 w 45"/>
                <a:gd name="T7" fmla="*/ 49 h 49"/>
                <a:gd name="T8" fmla="*/ 39 w 45"/>
                <a:gd name="T9" fmla="*/ 46 h 49"/>
                <a:gd name="T10" fmla="*/ 39 w 45"/>
                <a:gd name="T11" fmla="*/ 28 h 49"/>
                <a:gd name="T12" fmla="*/ 37 w 45"/>
                <a:gd name="T13" fmla="*/ 24 h 49"/>
                <a:gd name="T14" fmla="*/ 9 w 45"/>
                <a:gd name="T15" fmla="*/ 7 h 49"/>
                <a:gd name="T16" fmla="*/ 7 w 45"/>
                <a:gd name="T17" fmla="*/ 7 h 49"/>
                <a:gd name="T18" fmla="*/ 7 w 45"/>
                <a:gd name="T19" fmla="*/ 7 h 49"/>
                <a:gd name="T20" fmla="*/ 7 w 45"/>
                <a:gd name="T21" fmla="*/ 7 h 49"/>
                <a:gd name="T22" fmla="*/ 6 w 45"/>
                <a:gd name="T23" fmla="*/ 8 h 49"/>
                <a:gd name="T24" fmla="*/ 6 w 45"/>
                <a:gd name="T25" fmla="*/ 22 h 49"/>
                <a:gd name="T26" fmla="*/ 5 w 45"/>
                <a:gd name="T27" fmla="*/ 25 h 49"/>
                <a:gd name="T28" fmla="*/ 3 w 45"/>
                <a:gd name="T29" fmla="*/ 25 h 49"/>
                <a:gd name="T30" fmla="*/ 0 w 45"/>
                <a:gd name="T31" fmla="*/ 22 h 49"/>
                <a:gd name="T32" fmla="*/ 0 w 45"/>
                <a:gd name="T33" fmla="*/ 8 h 49"/>
                <a:gd name="T34" fmla="*/ 5 w 45"/>
                <a:gd name="T35" fmla="*/ 2 h 49"/>
                <a:gd name="T36" fmla="*/ 7 w 45"/>
                <a:gd name="T37" fmla="*/ 1 h 49"/>
                <a:gd name="T38" fmla="*/ 13 w 45"/>
                <a:gd name="T39" fmla="*/ 2 h 49"/>
                <a:gd name="T40" fmla="*/ 40 w 45"/>
                <a:gd name="T41" fmla="*/ 18 h 49"/>
                <a:gd name="T42" fmla="*/ 45 w 45"/>
                <a:gd name="T43" fmla="*/ 2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49">
                  <a:moveTo>
                    <a:pt x="45" y="28"/>
                  </a:moveTo>
                  <a:cubicBezTo>
                    <a:pt x="45" y="46"/>
                    <a:pt x="45" y="46"/>
                    <a:pt x="45" y="46"/>
                  </a:cubicBezTo>
                  <a:cubicBezTo>
                    <a:pt x="45" y="47"/>
                    <a:pt x="44" y="48"/>
                    <a:pt x="43" y="49"/>
                  </a:cubicBezTo>
                  <a:cubicBezTo>
                    <a:pt x="42" y="49"/>
                    <a:pt x="42" y="49"/>
                    <a:pt x="42" y="49"/>
                  </a:cubicBezTo>
                  <a:cubicBezTo>
                    <a:pt x="41" y="49"/>
                    <a:pt x="39" y="47"/>
                    <a:pt x="39" y="46"/>
                  </a:cubicBezTo>
                  <a:cubicBezTo>
                    <a:pt x="39" y="28"/>
                    <a:pt x="39" y="28"/>
                    <a:pt x="39" y="28"/>
                  </a:cubicBezTo>
                  <a:cubicBezTo>
                    <a:pt x="39" y="26"/>
                    <a:pt x="38" y="24"/>
                    <a:pt x="37" y="24"/>
                  </a:cubicBezTo>
                  <a:cubicBezTo>
                    <a:pt x="9" y="7"/>
                    <a:pt x="9" y="7"/>
                    <a:pt x="9" y="7"/>
                  </a:cubicBezTo>
                  <a:cubicBezTo>
                    <a:pt x="9" y="6"/>
                    <a:pt x="8" y="6"/>
                    <a:pt x="7" y="7"/>
                  </a:cubicBezTo>
                  <a:cubicBezTo>
                    <a:pt x="7" y="7"/>
                    <a:pt x="7" y="7"/>
                    <a:pt x="7" y="7"/>
                  </a:cubicBezTo>
                  <a:cubicBezTo>
                    <a:pt x="7" y="7"/>
                    <a:pt x="7" y="7"/>
                    <a:pt x="7" y="7"/>
                  </a:cubicBezTo>
                  <a:cubicBezTo>
                    <a:pt x="7" y="7"/>
                    <a:pt x="6" y="8"/>
                    <a:pt x="6" y="8"/>
                  </a:cubicBezTo>
                  <a:cubicBezTo>
                    <a:pt x="6" y="22"/>
                    <a:pt x="6" y="22"/>
                    <a:pt x="6" y="22"/>
                  </a:cubicBezTo>
                  <a:cubicBezTo>
                    <a:pt x="6" y="23"/>
                    <a:pt x="6" y="24"/>
                    <a:pt x="5" y="25"/>
                  </a:cubicBezTo>
                  <a:cubicBezTo>
                    <a:pt x="4" y="25"/>
                    <a:pt x="4" y="25"/>
                    <a:pt x="3" y="25"/>
                  </a:cubicBezTo>
                  <a:cubicBezTo>
                    <a:pt x="2" y="25"/>
                    <a:pt x="0" y="24"/>
                    <a:pt x="0" y="22"/>
                  </a:cubicBezTo>
                  <a:cubicBezTo>
                    <a:pt x="0" y="8"/>
                    <a:pt x="0" y="8"/>
                    <a:pt x="0" y="8"/>
                  </a:cubicBezTo>
                  <a:cubicBezTo>
                    <a:pt x="0" y="6"/>
                    <a:pt x="2" y="3"/>
                    <a:pt x="5" y="2"/>
                  </a:cubicBezTo>
                  <a:cubicBezTo>
                    <a:pt x="5" y="1"/>
                    <a:pt x="6" y="1"/>
                    <a:pt x="7" y="1"/>
                  </a:cubicBezTo>
                  <a:cubicBezTo>
                    <a:pt x="9" y="0"/>
                    <a:pt x="11" y="1"/>
                    <a:pt x="13" y="2"/>
                  </a:cubicBezTo>
                  <a:cubicBezTo>
                    <a:pt x="40" y="18"/>
                    <a:pt x="40" y="18"/>
                    <a:pt x="40" y="18"/>
                  </a:cubicBezTo>
                  <a:cubicBezTo>
                    <a:pt x="43" y="20"/>
                    <a:pt x="45" y="24"/>
                    <a:pt x="45" y="28"/>
                  </a:cubicBezTo>
                  <a:close/>
                </a:path>
              </a:pathLst>
            </a:custGeom>
            <a:solidFill>
              <a:srgbClr val="82441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12" name="îṩ1ïḍè"/>
            <p:cNvSpPr/>
            <p:nvPr/>
          </p:nvSpPr>
          <p:spPr bwMode="auto">
            <a:xfrm>
              <a:off x="5529263" y="4689476"/>
              <a:ext cx="7938" cy="30163"/>
            </a:xfrm>
            <a:custGeom>
              <a:avLst/>
              <a:gdLst>
                <a:gd name="T0" fmla="*/ 5 w 5"/>
                <a:gd name="T1" fmla="*/ 0 h 19"/>
                <a:gd name="T2" fmla="*/ 5 w 5"/>
                <a:gd name="T3" fmla="*/ 17 h 19"/>
                <a:gd name="T4" fmla="*/ 0 w 5"/>
                <a:gd name="T5" fmla="*/ 19 h 19"/>
                <a:gd name="T6" fmla="*/ 0 w 5"/>
                <a:gd name="T7" fmla="*/ 1 h 19"/>
                <a:gd name="T8" fmla="*/ 5 w 5"/>
                <a:gd name="T9" fmla="*/ 0 h 19"/>
              </a:gdLst>
              <a:ahLst/>
              <a:cxnLst>
                <a:cxn ang="0">
                  <a:pos x="T0" y="T1"/>
                </a:cxn>
                <a:cxn ang="0">
                  <a:pos x="T2" y="T3"/>
                </a:cxn>
                <a:cxn ang="0">
                  <a:pos x="T4" y="T5"/>
                </a:cxn>
                <a:cxn ang="0">
                  <a:pos x="T6" y="T7"/>
                </a:cxn>
                <a:cxn ang="0">
                  <a:pos x="T8" y="T9"/>
                </a:cxn>
              </a:cxnLst>
              <a:rect l="0" t="0" r="r" b="b"/>
              <a:pathLst>
                <a:path w="5" h="19">
                  <a:moveTo>
                    <a:pt x="5" y="0"/>
                  </a:moveTo>
                  <a:lnTo>
                    <a:pt x="5" y="17"/>
                  </a:lnTo>
                  <a:lnTo>
                    <a:pt x="0" y="19"/>
                  </a:lnTo>
                  <a:lnTo>
                    <a:pt x="0" y="1"/>
                  </a:lnTo>
                  <a:lnTo>
                    <a:pt x="5" y="0"/>
                  </a:lnTo>
                  <a:close/>
                </a:path>
              </a:pathLst>
            </a:custGeom>
            <a:solidFill>
              <a:srgbClr val="F7AA5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13" name="îşḻídé"/>
            <p:cNvSpPr/>
            <p:nvPr/>
          </p:nvSpPr>
          <p:spPr bwMode="auto">
            <a:xfrm>
              <a:off x="5494338" y="4667251"/>
              <a:ext cx="42863" cy="23813"/>
            </a:xfrm>
            <a:custGeom>
              <a:avLst/>
              <a:gdLst>
                <a:gd name="T0" fmla="*/ 0 w 27"/>
                <a:gd name="T1" fmla="*/ 2 h 15"/>
                <a:gd name="T2" fmla="*/ 22 w 27"/>
                <a:gd name="T3" fmla="*/ 15 h 15"/>
                <a:gd name="T4" fmla="*/ 27 w 27"/>
                <a:gd name="T5" fmla="*/ 14 h 15"/>
                <a:gd name="T6" fmla="*/ 4 w 27"/>
                <a:gd name="T7" fmla="*/ 0 h 15"/>
                <a:gd name="T8" fmla="*/ 0 w 27"/>
                <a:gd name="T9" fmla="*/ 2 h 15"/>
              </a:gdLst>
              <a:ahLst/>
              <a:cxnLst>
                <a:cxn ang="0">
                  <a:pos x="T0" y="T1"/>
                </a:cxn>
                <a:cxn ang="0">
                  <a:pos x="T2" y="T3"/>
                </a:cxn>
                <a:cxn ang="0">
                  <a:pos x="T4" y="T5"/>
                </a:cxn>
                <a:cxn ang="0">
                  <a:pos x="T6" y="T7"/>
                </a:cxn>
                <a:cxn ang="0">
                  <a:pos x="T8" y="T9"/>
                </a:cxn>
              </a:cxnLst>
              <a:rect l="0" t="0" r="r" b="b"/>
              <a:pathLst>
                <a:path w="27" h="15">
                  <a:moveTo>
                    <a:pt x="0" y="2"/>
                  </a:moveTo>
                  <a:lnTo>
                    <a:pt x="22" y="15"/>
                  </a:lnTo>
                  <a:lnTo>
                    <a:pt x="27" y="14"/>
                  </a:lnTo>
                  <a:lnTo>
                    <a:pt x="4" y="0"/>
                  </a:lnTo>
                  <a:lnTo>
                    <a:pt x="0" y="2"/>
                  </a:lnTo>
                  <a:close/>
                </a:path>
              </a:pathLst>
            </a:custGeom>
            <a:solidFill>
              <a:srgbClr val="F4B77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14" name="îšľîďè"/>
            <p:cNvSpPr/>
            <p:nvPr/>
          </p:nvSpPr>
          <p:spPr bwMode="auto">
            <a:xfrm>
              <a:off x="5494338" y="4670426"/>
              <a:ext cx="34925" cy="49213"/>
            </a:xfrm>
            <a:custGeom>
              <a:avLst/>
              <a:gdLst>
                <a:gd name="T0" fmla="*/ 22 w 22"/>
                <a:gd name="T1" fmla="*/ 31 h 31"/>
                <a:gd name="T2" fmla="*/ 0 w 22"/>
                <a:gd name="T3" fmla="*/ 17 h 31"/>
                <a:gd name="T4" fmla="*/ 0 w 22"/>
                <a:gd name="T5" fmla="*/ 0 h 31"/>
                <a:gd name="T6" fmla="*/ 22 w 22"/>
                <a:gd name="T7" fmla="*/ 13 h 31"/>
                <a:gd name="T8" fmla="*/ 22 w 22"/>
                <a:gd name="T9" fmla="*/ 31 h 31"/>
              </a:gdLst>
              <a:ahLst/>
              <a:cxnLst>
                <a:cxn ang="0">
                  <a:pos x="T0" y="T1"/>
                </a:cxn>
                <a:cxn ang="0">
                  <a:pos x="T2" y="T3"/>
                </a:cxn>
                <a:cxn ang="0">
                  <a:pos x="T4" y="T5"/>
                </a:cxn>
                <a:cxn ang="0">
                  <a:pos x="T6" y="T7"/>
                </a:cxn>
                <a:cxn ang="0">
                  <a:pos x="T8" y="T9"/>
                </a:cxn>
              </a:cxnLst>
              <a:rect l="0" t="0" r="r" b="b"/>
              <a:pathLst>
                <a:path w="22" h="31">
                  <a:moveTo>
                    <a:pt x="22" y="31"/>
                  </a:moveTo>
                  <a:lnTo>
                    <a:pt x="0" y="17"/>
                  </a:lnTo>
                  <a:lnTo>
                    <a:pt x="0" y="0"/>
                  </a:lnTo>
                  <a:lnTo>
                    <a:pt x="22" y="13"/>
                  </a:lnTo>
                  <a:lnTo>
                    <a:pt x="22" y="31"/>
                  </a:lnTo>
                  <a:close/>
                </a:path>
              </a:pathLst>
            </a:custGeom>
            <a:solidFill>
              <a:srgbClr val="ECA14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15" name="íśḷíḍè"/>
            <p:cNvSpPr/>
            <p:nvPr/>
          </p:nvSpPr>
          <p:spPr bwMode="auto">
            <a:xfrm>
              <a:off x="5503863" y="4430713"/>
              <a:ext cx="117475" cy="150813"/>
            </a:xfrm>
            <a:custGeom>
              <a:avLst/>
              <a:gdLst>
                <a:gd name="T0" fmla="*/ 38 w 38"/>
                <a:gd name="T1" fmla="*/ 28 h 49"/>
                <a:gd name="T2" fmla="*/ 38 w 38"/>
                <a:gd name="T3" fmla="*/ 46 h 49"/>
                <a:gd name="T4" fmla="*/ 36 w 38"/>
                <a:gd name="T5" fmla="*/ 49 h 49"/>
                <a:gd name="T6" fmla="*/ 36 w 38"/>
                <a:gd name="T7" fmla="*/ 31 h 49"/>
                <a:gd name="T8" fmla="*/ 34 w 38"/>
                <a:gd name="T9" fmla="*/ 22 h 49"/>
                <a:gd name="T10" fmla="*/ 0 w 38"/>
                <a:gd name="T11" fmla="*/ 1 h 49"/>
                <a:gd name="T12" fmla="*/ 6 w 38"/>
                <a:gd name="T13" fmla="*/ 2 h 49"/>
                <a:gd name="T14" fmla="*/ 33 w 38"/>
                <a:gd name="T15" fmla="*/ 18 h 49"/>
                <a:gd name="T16" fmla="*/ 38 w 38"/>
                <a:gd name="T17" fmla="*/ 2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9">
                  <a:moveTo>
                    <a:pt x="38" y="28"/>
                  </a:moveTo>
                  <a:cubicBezTo>
                    <a:pt x="38" y="46"/>
                    <a:pt x="38" y="46"/>
                    <a:pt x="38" y="46"/>
                  </a:cubicBezTo>
                  <a:cubicBezTo>
                    <a:pt x="38" y="47"/>
                    <a:pt x="37" y="48"/>
                    <a:pt x="36" y="49"/>
                  </a:cubicBezTo>
                  <a:cubicBezTo>
                    <a:pt x="36" y="31"/>
                    <a:pt x="36" y="31"/>
                    <a:pt x="36" y="31"/>
                  </a:cubicBezTo>
                  <a:cubicBezTo>
                    <a:pt x="36" y="24"/>
                    <a:pt x="34" y="22"/>
                    <a:pt x="34" y="22"/>
                  </a:cubicBezTo>
                  <a:cubicBezTo>
                    <a:pt x="0" y="1"/>
                    <a:pt x="0" y="1"/>
                    <a:pt x="0" y="1"/>
                  </a:cubicBezTo>
                  <a:cubicBezTo>
                    <a:pt x="2" y="0"/>
                    <a:pt x="4" y="1"/>
                    <a:pt x="6" y="2"/>
                  </a:cubicBezTo>
                  <a:cubicBezTo>
                    <a:pt x="33" y="18"/>
                    <a:pt x="33" y="18"/>
                    <a:pt x="33" y="18"/>
                  </a:cubicBezTo>
                  <a:cubicBezTo>
                    <a:pt x="36" y="20"/>
                    <a:pt x="38" y="24"/>
                    <a:pt x="38" y="28"/>
                  </a:cubicBezTo>
                  <a:close/>
                </a:path>
              </a:pathLst>
            </a:custGeom>
            <a:solidFill>
              <a:srgbClr val="9B593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16" name="íşľiďe"/>
            <p:cNvSpPr/>
            <p:nvPr/>
          </p:nvSpPr>
          <p:spPr bwMode="auto">
            <a:xfrm>
              <a:off x="5497513" y="4452938"/>
              <a:ext cx="6350" cy="53975"/>
            </a:xfrm>
            <a:custGeom>
              <a:avLst/>
              <a:gdLst>
                <a:gd name="T0" fmla="*/ 2 w 2"/>
                <a:gd name="T1" fmla="*/ 0 h 18"/>
                <a:gd name="T2" fmla="*/ 1 w 2"/>
                <a:gd name="T3" fmla="*/ 1 h 18"/>
                <a:gd name="T4" fmla="*/ 1 w 2"/>
                <a:gd name="T5" fmla="*/ 15 h 18"/>
                <a:gd name="T6" fmla="*/ 0 w 2"/>
                <a:gd name="T7" fmla="*/ 18 h 18"/>
                <a:gd name="T8" fmla="*/ 0 w 2"/>
                <a:gd name="T9" fmla="*/ 4 h 18"/>
                <a:gd name="T10" fmla="*/ 2 w 2"/>
                <a:gd name="T11" fmla="*/ 0 h 18"/>
              </a:gdLst>
              <a:ahLst/>
              <a:cxnLst>
                <a:cxn ang="0">
                  <a:pos x="T0" y="T1"/>
                </a:cxn>
                <a:cxn ang="0">
                  <a:pos x="T2" y="T3"/>
                </a:cxn>
                <a:cxn ang="0">
                  <a:pos x="T4" y="T5"/>
                </a:cxn>
                <a:cxn ang="0">
                  <a:pos x="T6" y="T7"/>
                </a:cxn>
                <a:cxn ang="0">
                  <a:pos x="T8" y="T9"/>
                </a:cxn>
                <a:cxn ang="0">
                  <a:pos x="T10" y="T11"/>
                </a:cxn>
              </a:cxnLst>
              <a:rect l="0" t="0" r="r" b="b"/>
              <a:pathLst>
                <a:path w="2" h="18">
                  <a:moveTo>
                    <a:pt x="2" y="0"/>
                  </a:moveTo>
                  <a:cubicBezTo>
                    <a:pt x="2" y="0"/>
                    <a:pt x="1" y="1"/>
                    <a:pt x="1" y="1"/>
                  </a:cubicBezTo>
                  <a:cubicBezTo>
                    <a:pt x="1" y="15"/>
                    <a:pt x="1" y="15"/>
                    <a:pt x="1" y="15"/>
                  </a:cubicBezTo>
                  <a:cubicBezTo>
                    <a:pt x="1" y="16"/>
                    <a:pt x="1" y="17"/>
                    <a:pt x="0" y="18"/>
                  </a:cubicBezTo>
                  <a:cubicBezTo>
                    <a:pt x="0" y="4"/>
                    <a:pt x="0" y="4"/>
                    <a:pt x="0" y="4"/>
                  </a:cubicBezTo>
                  <a:cubicBezTo>
                    <a:pt x="0" y="2"/>
                    <a:pt x="1" y="0"/>
                    <a:pt x="2" y="0"/>
                  </a:cubicBezTo>
                  <a:close/>
                </a:path>
              </a:pathLst>
            </a:custGeom>
            <a:solidFill>
              <a:srgbClr val="9B593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17" name="ï$líḓè"/>
            <p:cNvSpPr/>
            <p:nvPr/>
          </p:nvSpPr>
          <p:spPr bwMode="auto">
            <a:xfrm>
              <a:off x="5789613" y="4486276"/>
              <a:ext cx="160338" cy="207963"/>
            </a:xfrm>
            <a:custGeom>
              <a:avLst/>
              <a:gdLst>
                <a:gd name="T0" fmla="*/ 0 w 52"/>
                <a:gd name="T1" fmla="*/ 0 h 68"/>
                <a:gd name="T2" fmla="*/ 3 w 52"/>
                <a:gd name="T3" fmla="*/ 13 h 68"/>
                <a:gd name="T4" fmla="*/ 5 w 52"/>
                <a:gd name="T5" fmla="*/ 32 h 68"/>
                <a:gd name="T6" fmla="*/ 14 w 52"/>
                <a:gd name="T7" fmla="*/ 57 h 68"/>
                <a:gd name="T8" fmla="*/ 27 w 52"/>
                <a:gd name="T9" fmla="*/ 66 h 68"/>
                <a:gd name="T10" fmla="*/ 46 w 52"/>
                <a:gd name="T11" fmla="*/ 66 h 68"/>
                <a:gd name="T12" fmla="*/ 52 w 52"/>
                <a:gd name="T13" fmla="*/ 61 h 68"/>
              </a:gdLst>
              <a:ahLst/>
              <a:cxnLst>
                <a:cxn ang="0">
                  <a:pos x="T0" y="T1"/>
                </a:cxn>
                <a:cxn ang="0">
                  <a:pos x="T2" y="T3"/>
                </a:cxn>
                <a:cxn ang="0">
                  <a:pos x="T4" y="T5"/>
                </a:cxn>
                <a:cxn ang="0">
                  <a:pos x="T6" y="T7"/>
                </a:cxn>
                <a:cxn ang="0">
                  <a:pos x="T8" y="T9"/>
                </a:cxn>
                <a:cxn ang="0">
                  <a:pos x="T10" y="T11"/>
                </a:cxn>
                <a:cxn ang="0">
                  <a:pos x="T12" y="T13"/>
                </a:cxn>
              </a:cxnLst>
              <a:rect l="0" t="0" r="r" b="b"/>
              <a:pathLst>
                <a:path w="52" h="68">
                  <a:moveTo>
                    <a:pt x="0" y="0"/>
                  </a:moveTo>
                  <a:cubicBezTo>
                    <a:pt x="0" y="0"/>
                    <a:pt x="2" y="7"/>
                    <a:pt x="3" y="13"/>
                  </a:cubicBezTo>
                  <a:cubicBezTo>
                    <a:pt x="4" y="19"/>
                    <a:pt x="4" y="26"/>
                    <a:pt x="5" y="32"/>
                  </a:cubicBezTo>
                  <a:cubicBezTo>
                    <a:pt x="5" y="38"/>
                    <a:pt x="11" y="53"/>
                    <a:pt x="14" y="57"/>
                  </a:cubicBezTo>
                  <a:cubicBezTo>
                    <a:pt x="16" y="61"/>
                    <a:pt x="21" y="65"/>
                    <a:pt x="27" y="66"/>
                  </a:cubicBezTo>
                  <a:cubicBezTo>
                    <a:pt x="35" y="68"/>
                    <a:pt x="44" y="67"/>
                    <a:pt x="46" y="66"/>
                  </a:cubicBezTo>
                  <a:cubicBezTo>
                    <a:pt x="50" y="64"/>
                    <a:pt x="52" y="61"/>
                    <a:pt x="52" y="61"/>
                  </a:cubicBezTo>
                </a:path>
              </a:pathLst>
            </a:custGeom>
            <a:solidFill>
              <a:srgbClr val="190B0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218" name="îṣḷîdè"/>
            <p:cNvSpPr/>
            <p:nvPr/>
          </p:nvSpPr>
          <p:spPr bwMode="auto">
            <a:xfrm>
              <a:off x="6002338" y="4367213"/>
              <a:ext cx="255588" cy="73025"/>
            </a:xfrm>
            <a:custGeom>
              <a:avLst/>
              <a:gdLst>
                <a:gd name="T0" fmla="*/ 83 w 83"/>
                <a:gd name="T1" fmla="*/ 17 h 24"/>
                <a:gd name="T2" fmla="*/ 71 w 83"/>
                <a:gd name="T3" fmla="*/ 24 h 24"/>
                <a:gd name="T4" fmla="*/ 52 w 83"/>
                <a:gd name="T5" fmla="*/ 21 h 24"/>
                <a:gd name="T6" fmla="*/ 38 w 83"/>
                <a:gd name="T7" fmla="*/ 15 h 24"/>
                <a:gd name="T8" fmla="*/ 27 w 83"/>
                <a:gd name="T9" fmla="*/ 14 h 24"/>
                <a:gd name="T10" fmla="*/ 27 w 83"/>
                <a:gd name="T11" fmla="*/ 16 h 24"/>
                <a:gd name="T12" fmla="*/ 0 w 83"/>
                <a:gd name="T13" fmla="*/ 11 h 24"/>
                <a:gd name="T14" fmla="*/ 0 w 83"/>
                <a:gd name="T15" fmla="*/ 11 h 24"/>
                <a:gd name="T16" fmla="*/ 0 w 83"/>
                <a:gd name="T17" fmla="*/ 6 h 24"/>
                <a:gd name="T18" fmla="*/ 1 w 83"/>
                <a:gd name="T19" fmla="*/ 0 h 24"/>
                <a:gd name="T20" fmla="*/ 83 w 83"/>
                <a:gd name="T21" fmla="*/ 14 h 24"/>
                <a:gd name="T22" fmla="*/ 83 w 83"/>
                <a:gd name="T23"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24">
                  <a:moveTo>
                    <a:pt x="83" y="17"/>
                  </a:moveTo>
                  <a:cubicBezTo>
                    <a:pt x="83" y="20"/>
                    <a:pt x="77" y="23"/>
                    <a:pt x="71" y="24"/>
                  </a:cubicBezTo>
                  <a:cubicBezTo>
                    <a:pt x="66" y="24"/>
                    <a:pt x="59" y="23"/>
                    <a:pt x="52" y="21"/>
                  </a:cubicBezTo>
                  <a:cubicBezTo>
                    <a:pt x="45" y="19"/>
                    <a:pt x="43" y="17"/>
                    <a:pt x="38" y="15"/>
                  </a:cubicBezTo>
                  <a:cubicBezTo>
                    <a:pt x="32" y="13"/>
                    <a:pt x="27" y="14"/>
                    <a:pt x="27" y="14"/>
                  </a:cubicBezTo>
                  <a:cubicBezTo>
                    <a:pt x="27" y="14"/>
                    <a:pt x="27" y="15"/>
                    <a:pt x="27" y="16"/>
                  </a:cubicBezTo>
                  <a:cubicBezTo>
                    <a:pt x="27" y="16"/>
                    <a:pt x="13" y="18"/>
                    <a:pt x="0" y="11"/>
                  </a:cubicBezTo>
                  <a:cubicBezTo>
                    <a:pt x="0" y="11"/>
                    <a:pt x="0" y="11"/>
                    <a:pt x="0" y="11"/>
                  </a:cubicBezTo>
                  <a:cubicBezTo>
                    <a:pt x="0" y="11"/>
                    <a:pt x="0" y="8"/>
                    <a:pt x="0" y="6"/>
                  </a:cubicBezTo>
                  <a:cubicBezTo>
                    <a:pt x="0" y="3"/>
                    <a:pt x="1" y="0"/>
                    <a:pt x="1" y="0"/>
                  </a:cubicBezTo>
                  <a:cubicBezTo>
                    <a:pt x="83" y="14"/>
                    <a:pt x="83" y="14"/>
                    <a:pt x="83" y="14"/>
                  </a:cubicBezTo>
                  <a:lnTo>
                    <a:pt x="83" y="17"/>
                  </a:lnTo>
                  <a:close/>
                </a:path>
              </a:pathLst>
            </a:custGeom>
            <a:solidFill>
              <a:srgbClr val="190B0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19" name="işļîdê"/>
            <p:cNvSpPr/>
            <p:nvPr/>
          </p:nvSpPr>
          <p:spPr bwMode="auto">
            <a:xfrm>
              <a:off x="5786438" y="4473576"/>
              <a:ext cx="169863" cy="217488"/>
            </a:xfrm>
            <a:custGeom>
              <a:avLst/>
              <a:gdLst>
                <a:gd name="T0" fmla="*/ 55 w 55"/>
                <a:gd name="T1" fmla="*/ 58 h 71"/>
                <a:gd name="T2" fmla="*/ 55 w 55"/>
                <a:gd name="T3" fmla="*/ 60 h 71"/>
                <a:gd name="T4" fmla="*/ 47 w 55"/>
                <a:gd name="T5" fmla="*/ 68 h 71"/>
                <a:gd name="T6" fmla="*/ 18 w 55"/>
                <a:gd name="T7" fmla="*/ 62 h 71"/>
                <a:gd name="T8" fmla="*/ 6 w 55"/>
                <a:gd name="T9" fmla="*/ 23 h 71"/>
                <a:gd name="T10" fmla="*/ 0 w 55"/>
                <a:gd name="T11" fmla="*/ 0 h 71"/>
                <a:gd name="T12" fmla="*/ 32 w 55"/>
                <a:gd name="T13" fmla="*/ 0 h 71"/>
                <a:gd name="T14" fmla="*/ 33 w 55"/>
                <a:gd name="T15" fmla="*/ 1 h 71"/>
                <a:gd name="T16" fmla="*/ 54 w 55"/>
                <a:gd name="T17" fmla="*/ 48 h 71"/>
                <a:gd name="T18" fmla="*/ 55 w 55"/>
                <a:gd name="T19" fmla="*/ 5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71">
                  <a:moveTo>
                    <a:pt x="55" y="58"/>
                  </a:moveTo>
                  <a:cubicBezTo>
                    <a:pt x="55" y="59"/>
                    <a:pt x="55" y="59"/>
                    <a:pt x="55" y="60"/>
                  </a:cubicBezTo>
                  <a:cubicBezTo>
                    <a:pt x="54" y="64"/>
                    <a:pt x="52" y="67"/>
                    <a:pt x="47" y="68"/>
                  </a:cubicBezTo>
                  <a:cubicBezTo>
                    <a:pt x="40" y="71"/>
                    <a:pt x="25" y="70"/>
                    <a:pt x="18" y="62"/>
                  </a:cubicBezTo>
                  <a:cubicBezTo>
                    <a:pt x="11" y="54"/>
                    <a:pt x="6" y="35"/>
                    <a:pt x="6" y="23"/>
                  </a:cubicBezTo>
                  <a:cubicBezTo>
                    <a:pt x="6" y="11"/>
                    <a:pt x="0" y="0"/>
                    <a:pt x="0" y="0"/>
                  </a:cubicBezTo>
                  <a:cubicBezTo>
                    <a:pt x="32" y="0"/>
                    <a:pt x="32" y="0"/>
                    <a:pt x="32" y="0"/>
                  </a:cubicBezTo>
                  <a:cubicBezTo>
                    <a:pt x="32" y="1"/>
                    <a:pt x="33" y="1"/>
                    <a:pt x="33" y="1"/>
                  </a:cubicBezTo>
                  <a:cubicBezTo>
                    <a:pt x="38" y="9"/>
                    <a:pt x="53" y="38"/>
                    <a:pt x="54" y="48"/>
                  </a:cubicBezTo>
                  <a:cubicBezTo>
                    <a:pt x="55" y="52"/>
                    <a:pt x="55" y="55"/>
                    <a:pt x="55" y="58"/>
                  </a:cubicBezTo>
                  <a:close/>
                </a:path>
              </a:pathLst>
            </a:custGeom>
            <a:solidFill>
              <a:srgbClr val="7F391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220" name="ïšľïḋè"/>
            <p:cNvSpPr/>
            <p:nvPr/>
          </p:nvSpPr>
          <p:spPr bwMode="auto">
            <a:xfrm>
              <a:off x="5881688" y="4476751"/>
              <a:ext cx="74613" cy="174625"/>
            </a:xfrm>
            <a:custGeom>
              <a:avLst/>
              <a:gdLst>
                <a:gd name="T0" fmla="*/ 24 w 24"/>
                <a:gd name="T1" fmla="*/ 57 h 57"/>
                <a:gd name="T2" fmla="*/ 24 w 24"/>
                <a:gd name="T3" fmla="*/ 56 h 57"/>
                <a:gd name="T4" fmla="*/ 11 w 24"/>
                <a:gd name="T5" fmla="*/ 26 h 57"/>
                <a:gd name="T6" fmla="*/ 0 w 24"/>
                <a:gd name="T7" fmla="*/ 4 h 57"/>
                <a:gd name="T8" fmla="*/ 2 w 24"/>
                <a:gd name="T9" fmla="*/ 0 h 57"/>
                <a:gd name="T10" fmla="*/ 23 w 24"/>
                <a:gd name="T11" fmla="*/ 47 h 57"/>
                <a:gd name="T12" fmla="*/ 24 w 24"/>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24" h="57">
                  <a:moveTo>
                    <a:pt x="24" y="57"/>
                  </a:moveTo>
                  <a:cubicBezTo>
                    <a:pt x="24" y="56"/>
                    <a:pt x="24" y="56"/>
                    <a:pt x="24" y="56"/>
                  </a:cubicBezTo>
                  <a:cubicBezTo>
                    <a:pt x="22" y="49"/>
                    <a:pt x="15" y="34"/>
                    <a:pt x="11" y="26"/>
                  </a:cubicBezTo>
                  <a:cubicBezTo>
                    <a:pt x="7" y="18"/>
                    <a:pt x="0" y="4"/>
                    <a:pt x="0" y="4"/>
                  </a:cubicBezTo>
                  <a:cubicBezTo>
                    <a:pt x="0" y="4"/>
                    <a:pt x="1" y="3"/>
                    <a:pt x="2" y="0"/>
                  </a:cubicBezTo>
                  <a:cubicBezTo>
                    <a:pt x="7" y="8"/>
                    <a:pt x="22" y="37"/>
                    <a:pt x="23" y="47"/>
                  </a:cubicBezTo>
                  <a:cubicBezTo>
                    <a:pt x="24" y="51"/>
                    <a:pt x="24" y="54"/>
                    <a:pt x="24" y="57"/>
                  </a:cubicBezTo>
                  <a:close/>
                </a:path>
              </a:pathLst>
            </a:custGeom>
            <a:solidFill>
              <a:srgbClr val="934B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21" name="íś1ïḍé"/>
            <p:cNvSpPr/>
            <p:nvPr/>
          </p:nvSpPr>
          <p:spPr bwMode="auto">
            <a:xfrm>
              <a:off x="5786438" y="4473576"/>
              <a:ext cx="169863" cy="217488"/>
            </a:xfrm>
            <a:custGeom>
              <a:avLst/>
              <a:gdLst>
                <a:gd name="T0" fmla="*/ 55 w 55"/>
                <a:gd name="T1" fmla="*/ 60 h 71"/>
                <a:gd name="T2" fmla="*/ 47 w 55"/>
                <a:gd name="T3" fmla="*/ 68 h 71"/>
                <a:gd name="T4" fmla="*/ 18 w 55"/>
                <a:gd name="T5" fmla="*/ 62 h 71"/>
                <a:gd name="T6" fmla="*/ 6 w 55"/>
                <a:gd name="T7" fmla="*/ 23 h 71"/>
                <a:gd name="T8" fmla="*/ 0 w 55"/>
                <a:gd name="T9" fmla="*/ 0 h 71"/>
                <a:gd name="T10" fmla="*/ 13 w 55"/>
                <a:gd name="T11" fmla="*/ 0 h 71"/>
                <a:gd name="T12" fmla="*/ 14 w 55"/>
                <a:gd name="T13" fmla="*/ 7 h 71"/>
                <a:gd name="T14" fmla="*/ 21 w 55"/>
                <a:gd name="T15" fmla="*/ 48 h 71"/>
                <a:gd name="T16" fmla="*/ 45 w 55"/>
                <a:gd name="T17" fmla="*/ 64 h 71"/>
                <a:gd name="T18" fmla="*/ 54 w 55"/>
                <a:gd name="T19" fmla="*/ 60 h 71"/>
                <a:gd name="T20" fmla="*/ 55 w 55"/>
                <a:gd name="T21" fmla="*/ 6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71">
                  <a:moveTo>
                    <a:pt x="55" y="60"/>
                  </a:moveTo>
                  <a:cubicBezTo>
                    <a:pt x="54" y="64"/>
                    <a:pt x="52" y="67"/>
                    <a:pt x="47" y="68"/>
                  </a:cubicBezTo>
                  <a:cubicBezTo>
                    <a:pt x="40" y="71"/>
                    <a:pt x="25" y="70"/>
                    <a:pt x="18" y="62"/>
                  </a:cubicBezTo>
                  <a:cubicBezTo>
                    <a:pt x="11" y="54"/>
                    <a:pt x="6" y="35"/>
                    <a:pt x="6" y="23"/>
                  </a:cubicBezTo>
                  <a:cubicBezTo>
                    <a:pt x="6" y="11"/>
                    <a:pt x="0" y="0"/>
                    <a:pt x="0" y="0"/>
                  </a:cubicBezTo>
                  <a:cubicBezTo>
                    <a:pt x="13" y="0"/>
                    <a:pt x="13" y="0"/>
                    <a:pt x="13" y="0"/>
                  </a:cubicBezTo>
                  <a:cubicBezTo>
                    <a:pt x="14" y="7"/>
                    <a:pt x="14" y="7"/>
                    <a:pt x="14" y="7"/>
                  </a:cubicBezTo>
                  <a:cubicBezTo>
                    <a:pt x="14" y="7"/>
                    <a:pt x="15" y="34"/>
                    <a:pt x="21" y="48"/>
                  </a:cubicBezTo>
                  <a:cubicBezTo>
                    <a:pt x="28" y="61"/>
                    <a:pt x="39" y="64"/>
                    <a:pt x="45" y="64"/>
                  </a:cubicBezTo>
                  <a:cubicBezTo>
                    <a:pt x="50" y="64"/>
                    <a:pt x="53" y="63"/>
                    <a:pt x="54" y="60"/>
                  </a:cubicBezTo>
                  <a:lnTo>
                    <a:pt x="55" y="60"/>
                  </a:lnTo>
                  <a:close/>
                </a:path>
              </a:pathLst>
            </a:custGeom>
            <a:solidFill>
              <a:srgbClr val="682C1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222" name="ïṥ1ïḍê"/>
            <p:cNvSpPr/>
            <p:nvPr/>
          </p:nvSpPr>
          <p:spPr bwMode="auto">
            <a:xfrm>
              <a:off x="5999163" y="4329113"/>
              <a:ext cx="258763" cy="104775"/>
            </a:xfrm>
            <a:custGeom>
              <a:avLst/>
              <a:gdLst>
                <a:gd name="T0" fmla="*/ 84 w 84"/>
                <a:gd name="T1" fmla="*/ 27 h 34"/>
                <a:gd name="T2" fmla="*/ 81 w 84"/>
                <a:gd name="T3" fmla="*/ 31 h 34"/>
                <a:gd name="T4" fmla="*/ 58 w 84"/>
                <a:gd name="T5" fmla="*/ 31 h 34"/>
                <a:gd name="T6" fmla="*/ 31 w 84"/>
                <a:gd name="T7" fmla="*/ 23 h 34"/>
                <a:gd name="T8" fmla="*/ 8 w 84"/>
                <a:gd name="T9" fmla="*/ 20 h 34"/>
                <a:gd name="T10" fmla="*/ 1 w 84"/>
                <a:gd name="T11" fmla="*/ 11 h 34"/>
                <a:gd name="T12" fmla="*/ 3 w 84"/>
                <a:gd name="T13" fmla="*/ 0 h 34"/>
                <a:gd name="T14" fmla="*/ 9 w 84"/>
                <a:gd name="T15" fmla="*/ 0 h 34"/>
                <a:gd name="T16" fmla="*/ 40 w 84"/>
                <a:gd name="T17" fmla="*/ 2 h 34"/>
                <a:gd name="T18" fmla="*/ 41 w 84"/>
                <a:gd name="T19" fmla="*/ 2 h 34"/>
                <a:gd name="T20" fmla="*/ 56 w 84"/>
                <a:gd name="T21" fmla="*/ 8 h 34"/>
                <a:gd name="T22" fmla="*/ 79 w 84"/>
                <a:gd name="T23" fmla="*/ 17 h 34"/>
                <a:gd name="T24" fmla="*/ 82 w 84"/>
                <a:gd name="T25" fmla="*/ 21 h 34"/>
                <a:gd name="T26" fmla="*/ 82 w 84"/>
                <a:gd name="T27" fmla="*/ 21 h 34"/>
                <a:gd name="T28" fmla="*/ 84 w 84"/>
                <a:gd name="T29" fmla="*/ 2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34">
                  <a:moveTo>
                    <a:pt x="84" y="27"/>
                  </a:moveTo>
                  <a:cubicBezTo>
                    <a:pt x="84" y="29"/>
                    <a:pt x="83" y="31"/>
                    <a:pt x="81" y="31"/>
                  </a:cubicBezTo>
                  <a:cubicBezTo>
                    <a:pt x="76" y="34"/>
                    <a:pt x="65" y="33"/>
                    <a:pt x="58" y="31"/>
                  </a:cubicBezTo>
                  <a:cubicBezTo>
                    <a:pt x="51" y="30"/>
                    <a:pt x="38" y="24"/>
                    <a:pt x="31" y="23"/>
                  </a:cubicBezTo>
                  <a:cubicBezTo>
                    <a:pt x="25" y="22"/>
                    <a:pt x="12" y="21"/>
                    <a:pt x="8" y="20"/>
                  </a:cubicBezTo>
                  <a:cubicBezTo>
                    <a:pt x="5" y="19"/>
                    <a:pt x="2" y="17"/>
                    <a:pt x="1" y="11"/>
                  </a:cubicBezTo>
                  <a:cubicBezTo>
                    <a:pt x="0" y="5"/>
                    <a:pt x="3" y="0"/>
                    <a:pt x="3" y="0"/>
                  </a:cubicBezTo>
                  <a:cubicBezTo>
                    <a:pt x="9" y="0"/>
                    <a:pt x="9" y="0"/>
                    <a:pt x="9" y="0"/>
                  </a:cubicBezTo>
                  <a:cubicBezTo>
                    <a:pt x="40" y="2"/>
                    <a:pt x="40" y="2"/>
                    <a:pt x="40" y="2"/>
                  </a:cubicBezTo>
                  <a:cubicBezTo>
                    <a:pt x="41" y="2"/>
                    <a:pt x="41" y="2"/>
                    <a:pt x="41" y="2"/>
                  </a:cubicBezTo>
                  <a:cubicBezTo>
                    <a:pt x="41" y="2"/>
                    <a:pt x="51" y="6"/>
                    <a:pt x="56" y="8"/>
                  </a:cubicBezTo>
                  <a:cubicBezTo>
                    <a:pt x="61" y="9"/>
                    <a:pt x="72" y="11"/>
                    <a:pt x="79" y="17"/>
                  </a:cubicBezTo>
                  <a:cubicBezTo>
                    <a:pt x="80" y="19"/>
                    <a:pt x="81" y="20"/>
                    <a:pt x="82" y="21"/>
                  </a:cubicBezTo>
                  <a:cubicBezTo>
                    <a:pt x="82" y="21"/>
                    <a:pt x="82" y="21"/>
                    <a:pt x="82" y="21"/>
                  </a:cubicBezTo>
                  <a:cubicBezTo>
                    <a:pt x="84" y="23"/>
                    <a:pt x="84" y="25"/>
                    <a:pt x="84" y="27"/>
                  </a:cubicBezTo>
                  <a:close/>
                </a:path>
              </a:pathLst>
            </a:custGeom>
            <a:solidFill>
              <a:srgbClr val="7F391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23" name="ís1ïḋe"/>
            <p:cNvSpPr/>
            <p:nvPr/>
          </p:nvSpPr>
          <p:spPr bwMode="auto">
            <a:xfrm>
              <a:off x="6122988" y="4335463"/>
              <a:ext cx="128588" cy="58738"/>
            </a:xfrm>
            <a:custGeom>
              <a:avLst/>
              <a:gdLst>
                <a:gd name="T0" fmla="*/ 42 w 42"/>
                <a:gd name="T1" fmla="*/ 19 h 19"/>
                <a:gd name="T2" fmla="*/ 17 w 42"/>
                <a:gd name="T3" fmla="*/ 9 h 19"/>
                <a:gd name="T4" fmla="*/ 0 w 42"/>
                <a:gd name="T5" fmla="*/ 4 h 19"/>
                <a:gd name="T6" fmla="*/ 0 w 42"/>
                <a:gd name="T7" fmla="*/ 0 h 19"/>
                <a:gd name="T8" fmla="*/ 1 w 42"/>
                <a:gd name="T9" fmla="*/ 0 h 19"/>
                <a:gd name="T10" fmla="*/ 16 w 42"/>
                <a:gd name="T11" fmla="*/ 6 h 19"/>
                <a:gd name="T12" fmla="*/ 39 w 42"/>
                <a:gd name="T13" fmla="*/ 15 h 19"/>
                <a:gd name="T14" fmla="*/ 42 w 42"/>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9">
                  <a:moveTo>
                    <a:pt x="42" y="19"/>
                  </a:moveTo>
                  <a:cubicBezTo>
                    <a:pt x="37" y="14"/>
                    <a:pt x="26" y="11"/>
                    <a:pt x="17" y="9"/>
                  </a:cubicBezTo>
                  <a:cubicBezTo>
                    <a:pt x="9" y="6"/>
                    <a:pt x="0" y="4"/>
                    <a:pt x="0" y="4"/>
                  </a:cubicBezTo>
                  <a:cubicBezTo>
                    <a:pt x="0" y="4"/>
                    <a:pt x="0" y="2"/>
                    <a:pt x="0" y="0"/>
                  </a:cubicBezTo>
                  <a:cubicBezTo>
                    <a:pt x="1" y="0"/>
                    <a:pt x="1" y="0"/>
                    <a:pt x="1" y="0"/>
                  </a:cubicBezTo>
                  <a:cubicBezTo>
                    <a:pt x="1" y="0"/>
                    <a:pt x="11" y="4"/>
                    <a:pt x="16" y="6"/>
                  </a:cubicBezTo>
                  <a:cubicBezTo>
                    <a:pt x="21" y="7"/>
                    <a:pt x="32" y="9"/>
                    <a:pt x="39" y="15"/>
                  </a:cubicBezTo>
                  <a:cubicBezTo>
                    <a:pt x="40" y="17"/>
                    <a:pt x="41" y="18"/>
                    <a:pt x="42" y="19"/>
                  </a:cubicBezTo>
                  <a:close/>
                </a:path>
              </a:pathLst>
            </a:custGeom>
            <a:solidFill>
              <a:srgbClr val="934B3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24" name="îṧlíḋè"/>
            <p:cNvSpPr/>
            <p:nvPr/>
          </p:nvSpPr>
          <p:spPr bwMode="auto">
            <a:xfrm>
              <a:off x="5999163" y="4325938"/>
              <a:ext cx="258763" cy="107950"/>
            </a:xfrm>
            <a:custGeom>
              <a:avLst/>
              <a:gdLst>
                <a:gd name="T0" fmla="*/ 84 w 84"/>
                <a:gd name="T1" fmla="*/ 28 h 35"/>
                <a:gd name="T2" fmla="*/ 81 w 84"/>
                <a:gd name="T3" fmla="*/ 32 h 35"/>
                <a:gd name="T4" fmla="*/ 58 w 84"/>
                <a:gd name="T5" fmla="*/ 32 h 35"/>
                <a:gd name="T6" fmla="*/ 31 w 84"/>
                <a:gd name="T7" fmla="*/ 24 h 35"/>
                <a:gd name="T8" fmla="*/ 8 w 84"/>
                <a:gd name="T9" fmla="*/ 21 h 35"/>
                <a:gd name="T10" fmla="*/ 1 w 84"/>
                <a:gd name="T11" fmla="*/ 12 h 35"/>
                <a:gd name="T12" fmla="*/ 3 w 84"/>
                <a:gd name="T13" fmla="*/ 0 h 35"/>
                <a:gd name="T14" fmla="*/ 9 w 84"/>
                <a:gd name="T15" fmla="*/ 1 h 35"/>
                <a:gd name="T16" fmla="*/ 9 w 84"/>
                <a:gd name="T17" fmla="*/ 2 h 35"/>
                <a:gd name="T18" fmla="*/ 7 w 84"/>
                <a:gd name="T19" fmla="*/ 14 h 35"/>
                <a:gd name="T20" fmla="*/ 30 w 84"/>
                <a:gd name="T21" fmla="*/ 20 h 35"/>
                <a:gd name="T22" fmla="*/ 58 w 84"/>
                <a:gd name="T23" fmla="*/ 28 h 35"/>
                <a:gd name="T24" fmla="*/ 84 w 84"/>
                <a:gd name="T25"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35">
                  <a:moveTo>
                    <a:pt x="84" y="28"/>
                  </a:moveTo>
                  <a:cubicBezTo>
                    <a:pt x="84" y="30"/>
                    <a:pt x="83" y="32"/>
                    <a:pt x="81" y="32"/>
                  </a:cubicBezTo>
                  <a:cubicBezTo>
                    <a:pt x="76" y="35"/>
                    <a:pt x="65" y="34"/>
                    <a:pt x="58" y="32"/>
                  </a:cubicBezTo>
                  <a:cubicBezTo>
                    <a:pt x="51" y="31"/>
                    <a:pt x="38" y="25"/>
                    <a:pt x="31" y="24"/>
                  </a:cubicBezTo>
                  <a:cubicBezTo>
                    <a:pt x="25" y="23"/>
                    <a:pt x="12" y="22"/>
                    <a:pt x="8" y="21"/>
                  </a:cubicBezTo>
                  <a:cubicBezTo>
                    <a:pt x="5" y="20"/>
                    <a:pt x="2" y="18"/>
                    <a:pt x="1" y="12"/>
                  </a:cubicBezTo>
                  <a:cubicBezTo>
                    <a:pt x="0" y="6"/>
                    <a:pt x="3" y="0"/>
                    <a:pt x="3" y="0"/>
                  </a:cubicBezTo>
                  <a:cubicBezTo>
                    <a:pt x="9" y="1"/>
                    <a:pt x="9" y="1"/>
                    <a:pt x="9" y="1"/>
                  </a:cubicBezTo>
                  <a:cubicBezTo>
                    <a:pt x="9" y="2"/>
                    <a:pt x="9" y="2"/>
                    <a:pt x="9" y="2"/>
                  </a:cubicBezTo>
                  <a:cubicBezTo>
                    <a:pt x="9" y="2"/>
                    <a:pt x="4" y="9"/>
                    <a:pt x="7" y="14"/>
                  </a:cubicBezTo>
                  <a:cubicBezTo>
                    <a:pt x="10" y="19"/>
                    <a:pt x="22" y="19"/>
                    <a:pt x="30" y="20"/>
                  </a:cubicBezTo>
                  <a:cubicBezTo>
                    <a:pt x="37" y="20"/>
                    <a:pt x="48" y="26"/>
                    <a:pt x="58" y="28"/>
                  </a:cubicBezTo>
                  <a:cubicBezTo>
                    <a:pt x="68" y="30"/>
                    <a:pt x="80" y="31"/>
                    <a:pt x="84" y="28"/>
                  </a:cubicBezTo>
                  <a:close/>
                </a:path>
              </a:pathLst>
            </a:custGeom>
            <a:solidFill>
              <a:srgbClr val="682C1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25" name="îŝḻíḋe"/>
            <p:cNvSpPr/>
            <p:nvPr/>
          </p:nvSpPr>
          <p:spPr bwMode="auto">
            <a:xfrm>
              <a:off x="5995988" y="3430588"/>
              <a:ext cx="227013" cy="933450"/>
            </a:xfrm>
            <a:custGeom>
              <a:avLst/>
              <a:gdLst>
                <a:gd name="T0" fmla="*/ 61 w 74"/>
                <a:gd name="T1" fmla="*/ 125 h 304"/>
                <a:gd name="T2" fmla="*/ 58 w 74"/>
                <a:gd name="T3" fmla="*/ 140 h 304"/>
                <a:gd name="T4" fmla="*/ 58 w 74"/>
                <a:gd name="T5" fmla="*/ 140 h 304"/>
                <a:gd name="T6" fmla="*/ 56 w 74"/>
                <a:gd name="T7" fmla="*/ 154 h 304"/>
                <a:gd name="T8" fmla="*/ 56 w 74"/>
                <a:gd name="T9" fmla="*/ 155 h 304"/>
                <a:gd name="T10" fmla="*/ 55 w 74"/>
                <a:gd name="T11" fmla="*/ 157 h 304"/>
                <a:gd name="T12" fmla="*/ 55 w 74"/>
                <a:gd name="T13" fmla="*/ 160 h 304"/>
                <a:gd name="T14" fmla="*/ 49 w 74"/>
                <a:gd name="T15" fmla="*/ 212 h 304"/>
                <a:gd name="T16" fmla="*/ 49 w 74"/>
                <a:gd name="T17" fmla="*/ 213 h 304"/>
                <a:gd name="T18" fmla="*/ 46 w 74"/>
                <a:gd name="T19" fmla="*/ 244 h 304"/>
                <a:gd name="T20" fmla="*/ 46 w 74"/>
                <a:gd name="T21" fmla="*/ 252 h 304"/>
                <a:gd name="T22" fmla="*/ 44 w 74"/>
                <a:gd name="T23" fmla="*/ 295 h 304"/>
                <a:gd name="T24" fmla="*/ 40 w 74"/>
                <a:gd name="T25" fmla="*/ 302 h 304"/>
                <a:gd name="T26" fmla="*/ 33 w 74"/>
                <a:gd name="T27" fmla="*/ 304 h 304"/>
                <a:gd name="T28" fmla="*/ 17 w 74"/>
                <a:gd name="T29" fmla="*/ 301 h 304"/>
                <a:gd name="T30" fmla="*/ 7 w 74"/>
                <a:gd name="T31" fmla="*/ 297 h 304"/>
                <a:gd name="T32" fmla="*/ 4 w 74"/>
                <a:gd name="T33" fmla="*/ 289 h 304"/>
                <a:gd name="T34" fmla="*/ 4 w 74"/>
                <a:gd name="T35" fmla="*/ 228 h 304"/>
                <a:gd name="T36" fmla="*/ 0 w 74"/>
                <a:gd name="T37" fmla="*/ 133 h 304"/>
                <a:gd name="T38" fmla="*/ 11 w 74"/>
                <a:gd name="T39" fmla="*/ 29 h 304"/>
                <a:gd name="T40" fmla="*/ 33 w 74"/>
                <a:gd name="T41" fmla="*/ 24 h 304"/>
                <a:gd name="T42" fmla="*/ 30 w 74"/>
                <a:gd name="T43" fmla="*/ 6 h 304"/>
                <a:gd name="T44" fmla="*/ 29 w 74"/>
                <a:gd name="T45" fmla="*/ 0 h 304"/>
                <a:gd name="T46" fmla="*/ 71 w 74"/>
                <a:gd name="T47" fmla="*/ 0 h 304"/>
                <a:gd name="T48" fmla="*/ 71 w 74"/>
                <a:gd name="T49" fmla="*/ 2 h 304"/>
                <a:gd name="T50" fmla="*/ 61 w 74"/>
                <a:gd name="T51" fmla="*/ 125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 h="304">
                  <a:moveTo>
                    <a:pt x="61" y="125"/>
                  </a:moveTo>
                  <a:cubicBezTo>
                    <a:pt x="60" y="130"/>
                    <a:pt x="59" y="135"/>
                    <a:pt x="58" y="140"/>
                  </a:cubicBezTo>
                  <a:cubicBezTo>
                    <a:pt x="58" y="140"/>
                    <a:pt x="58" y="140"/>
                    <a:pt x="58" y="140"/>
                  </a:cubicBezTo>
                  <a:cubicBezTo>
                    <a:pt x="57" y="145"/>
                    <a:pt x="56" y="150"/>
                    <a:pt x="56" y="154"/>
                  </a:cubicBezTo>
                  <a:cubicBezTo>
                    <a:pt x="56" y="155"/>
                    <a:pt x="56" y="155"/>
                    <a:pt x="56" y="155"/>
                  </a:cubicBezTo>
                  <a:cubicBezTo>
                    <a:pt x="56" y="155"/>
                    <a:pt x="55" y="156"/>
                    <a:pt x="55" y="157"/>
                  </a:cubicBezTo>
                  <a:cubicBezTo>
                    <a:pt x="55" y="158"/>
                    <a:pt x="55" y="159"/>
                    <a:pt x="55" y="160"/>
                  </a:cubicBezTo>
                  <a:cubicBezTo>
                    <a:pt x="53" y="169"/>
                    <a:pt x="51" y="187"/>
                    <a:pt x="49" y="212"/>
                  </a:cubicBezTo>
                  <a:cubicBezTo>
                    <a:pt x="49" y="213"/>
                    <a:pt x="49" y="213"/>
                    <a:pt x="49" y="213"/>
                  </a:cubicBezTo>
                  <a:cubicBezTo>
                    <a:pt x="48" y="221"/>
                    <a:pt x="47" y="232"/>
                    <a:pt x="46" y="244"/>
                  </a:cubicBezTo>
                  <a:cubicBezTo>
                    <a:pt x="46" y="247"/>
                    <a:pt x="46" y="249"/>
                    <a:pt x="46" y="252"/>
                  </a:cubicBezTo>
                  <a:cubicBezTo>
                    <a:pt x="45" y="268"/>
                    <a:pt x="45" y="283"/>
                    <a:pt x="44" y="295"/>
                  </a:cubicBezTo>
                  <a:cubicBezTo>
                    <a:pt x="44" y="298"/>
                    <a:pt x="43" y="301"/>
                    <a:pt x="40" y="302"/>
                  </a:cubicBezTo>
                  <a:cubicBezTo>
                    <a:pt x="38" y="303"/>
                    <a:pt x="36" y="304"/>
                    <a:pt x="33" y="304"/>
                  </a:cubicBezTo>
                  <a:cubicBezTo>
                    <a:pt x="26" y="304"/>
                    <a:pt x="21" y="303"/>
                    <a:pt x="17" y="301"/>
                  </a:cubicBezTo>
                  <a:cubicBezTo>
                    <a:pt x="12" y="300"/>
                    <a:pt x="9" y="298"/>
                    <a:pt x="7" y="297"/>
                  </a:cubicBezTo>
                  <a:cubicBezTo>
                    <a:pt x="5" y="295"/>
                    <a:pt x="4" y="292"/>
                    <a:pt x="4" y="289"/>
                  </a:cubicBezTo>
                  <a:cubicBezTo>
                    <a:pt x="4" y="279"/>
                    <a:pt x="5" y="253"/>
                    <a:pt x="4" y="228"/>
                  </a:cubicBezTo>
                  <a:cubicBezTo>
                    <a:pt x="2" y="195"/>
                    <a:pt x="0" y="133"/>
                    <a:pt x="0" y="133"/>
                  </a:cubicBezTo>
                  <a:cubicBezTo>
                    <a:pt x="11" y="29"/>
                    <a:pt x="11" y="29"/>
                    <a:pt x="11" y="29"/>
                  </a:cubicBezTo>
                  <a:cubicBezTo>
                    <a:pt x="33" y="24"/>
                    <a:pt x="33" y="24"/>
                    <a:pt x="33" y="24"/>
                  </a:cubicBezTo>
                  <a:cubicBezTo>
                    <a:pt x="32" y="18"/>
                    <a:pt x="31" y="11"/>
                    <a:pt x="30" y="6"/>
                  </a:cubicBezTo>
                  <a:cubicBezTo>
                    <a:pt x="29" y="2"/>
                    <a:pt x="29" y="0"/>
                    <a:pt x="29" y="0"/>
                  </a:cubicBezTo>
                  <a:cubicBezTo>
                    <a:pt x="71" y="0"/>
                    <a:pt x="71" y="0"/>
                    <a:pt x="71" y="0"/>
                  </a:cubicBezTo>
                  <a:cubicBezTo>
                    <a:pt x="71" y="0"/>
                    <a:pt x="71" y="0"/>
                    <a:pt x="71" y="2"/>
                  </a:cubicBezTo>
                  <a:cubicBezTo>
                    <a:pt x="71" y="13"/>
                    <a:pt x="74" y="75"/>
                    <a:pt x="61" y="125"/>
                  </a:cubicBezTo>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26" name="îşḻïdé"/>
            <p:cNvSpPr/>
            <p:nvPr/>
          </p:nvSpPr>
          <p:spPr bwMode="auto">
            <a:xfrm>
              <a:off x="6173788" y="3436938"/>
              <a:ext cx="41275" cy="423863"/>
            </a:xfrm>
            <a:custGeom>
              <a:avLst/>
              <a:gdLst>
                <a:gd name="T0" fmla="*/ 13 w 13"/>
                <a:gd name="T1" fmla="*/ 0 h 138"/>
                <a:gd name="T2" fmla="*/ 5 w 13"/>
                <a:gd name="T3" fmla="*/ 10 h 138"/>
                <a:gd name="T4" fmla="*/ 5 w 13"/>
                <a:gd name="T5" fmla="*/ 10 h 138"/>
                <a:gd name="T6" fmla="*/ 5 w 13"/>
                <a:gd name="T7" fmla="*/ 10 h 138"/>
                <a:gd name="T8" fmla="*/ 6 w 13"/>
                <a:gd name="T9" fmla="*/ 83 h 138"/>
                <a:gd name="T10" fmla="*/ 0 w 13"/>
                <a:gd name="T11" fmla="*/ 138 h 138"/>
                <a:gd name="T12" fmla="*/ 3 w 13"/>
                <a:gd name="T13" fmla="*/ 123 h 138"/>
                <a:gd name="T14" fmla="*/ 13 w 13"/>
                <a:gd name="T15" fmla="*/ 22 h 138"/>
                <a:gd name="T16" fmla="*/ 13 w 13"/>
                <a:gd name="T17"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8">
                  <a:moveTo>
                    <a:pt x="13" y="0"/>
                  </a:moveTo>
                  <a:cubicBezTo>
                    <a:pt x="11" y="4"/>
                    <a:pt x="9" y="8"/>
                    <a:pt x="5" y="10"/>
                  </a:cubicBezTo>
                  <a:cubicBezTo>
                    <a:pt x="5" y="10"/>
                    <a:pt x="5" y="10"/>
                    <a:pt x="5" y="10"/>
                  </a:cubicBezTo>
                  <a:cubicBezTo>
                    <a:pt x="5" y="10"/>
                    <a:pt x="5" y="10"/>
                    <a:pt x="5" y="10"/>
                  </a:cubicBezTo>
                  <a:cubicBezTo>
                    <a:pt x="6" y="23"/>
                    <a:pt x="8" y="67"/>
                    <a:pt x="6" y="83"/>
                  </a:cubicBezTo>
                  <a:cubicBezTo>
                    <a:pt x="4" y="100"/>
                    <a:pt x="0" y="135"/>
                    <a:pt x="0" y="138"/>
                  </a:cubicBezTo>
                  <a:cubicBezTo>
                    <a:pt x="1" y="133"/>
                    <a:pt x="2" y="128"/>
                    <a:pt x="3" y="123"/>
                  </a:cubicBezTo>
                  <a:cubicBezTo>
                    <a:pt x="12" y="88"/>
                    <a:pt x="13" y="48"/>
                    <a:pt x="13" y="22"/>
                  </a:cubicBezTo>
                  <a:cubicBezTo>
                    <a:pt x="13" y="12"/>
                    <a:pt x="13" y="3"/>
                    <a:pt x="13" y="0"/>
                  </a:cubicBezTo>
                </a:path>
              </a:pathLst>
            </a:custGeom>
            <a:solidFill>
              <a:srgbClr val="4A4A4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27" name="íŝliḑè"/>
            <p:cNvSpPr/>
            <p:nvPr/>
          </p:nvSpPr>
          <p:spPr bwMode="auto">
            <a:xfrm>
              <a:off x="5995988" y="3449638"/>
              <a:ext cx="131763" cy="904875"/>
            </a:xfrm>
            <a:custGeom>
              <a:avLst/>
              <a:gdLst>
                <a:gd name="T0" fmla="*/ 43 w 43"/>
                <a:gd name="T1" fmla="*/ 10 h 295"/>
                <a:gd name="T2" fmla="*/ 27 w 43"/>
                <a:gd name="T3" fmla="*/ 131 h 295"/>
                <a:gd name="T4" fmla="*/ 17 w 43"/>
                <a:gd name="T5" fmla="*/ 295 h 295"/>
                <a:gd name="T6" fmla="*/ 7 w 43"/>
                <a:gd name="T7" fmla="*/ 291 h 295"/>
                <a:gd name="T8" fmla="*/ 4 w 43"/>
                <a:gd name="T9" fmla="*/ 283 h 295"/>
                <a:gd name="T10" fmla="*/ 4 w 43"/>
                <a:gd name="T11" fmla="*/ 222 h 295"/>
                <a:gd name="T12" fmla="*/ 0 w 43"/>
                <a:gd name="T13" fmla="*/ 127 h 295"/>
                <a:gd name="T14" fmla="*/ 11 w 43"/>
                <a:gd name="T15" fmla="*/ 23 h 295"/>
                <a:gd name="T16" fmla="*/ 33 w 43"/>
                <a:gd name="T17" fmla="*/ 18 h 295"/>
                <a:gd name="T18" fmla="*/ 30 w 43"/>
                <a:gd name="T19" fmla="*/ 0 h 295"/>
                <a:gd name="T20" fmla="*/ 43 w 43"/>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295">
                  <a:moveTo>
                    <a:pt x="43" y="10"/>
                  </a:moveTo>
                  <a:cubicBezTo>
                    <a:pt x="43" y="10"/>
                    <a:pt x="42" y="70"/>
                    <a:pt x="27" y="131"/>
                  </a:cubicBezTo>
                  <a:cubicBezTo>
                    <a:pt x="19" y="168"/>
                    <a:pt x="17" y="243"/>
                    <a:pt x="17" y="295"/>
                  </a:cubicBezTo>
                  <a:cubicBezTo>
                    <a:pt x="12" y="294"/>
                    <a:pt x="9" y="292"/>
                    <a:pt x="7" y="291"/>
                  </a:cubicBezTo>
                  <a:cubicBezTo>
                    <a:pt x="5" y="289"/>
                    <a:pt x="4" y="286"/>
                    <a:pt x="4" y="283"/>
                  </a:cubicBezTo>
                  <a:cubicBezTo>
                    <a:pt x="4" y="273"/>
                    <a:pt x="5" y="247"/>
                    <a:pt x="4" y="222"/>
                  </a:cubicBezTo>
                  <a:cubicBezTo>
                    <a:pt x="2" y="189"/>
                    <a:pt x="0" y="127"/>
                    <a:pt x="0" y="127"/>
                  </a:cubicBezTo>
                  <a:cubicBezTo>
                    <a:pt x="11" y="23"/>
                    <a:pt x="11" y="23"/>
                    <a:pt x="11" y="23"/>
                  </a:cubicBezTo>
                  <a:cubicBezTo>
                    <a:pt x="33" y="18"/>
                    <a:pt x="33" y="18"/>
                    <a:pt x="33" y="18"/>
                  </a:cubicBezTo>
                  <a:cubicBezTo>
                    <a:pt x="32" y="12"/>
                    <a:pt x="31" y="5"/>
                    <a:pt x="30" y="0"/>
                  </a:cubicBezTo>
                  <a:lnTo>
                    <a:pt x="43" y="10"/>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28" name="iśľïḍê"/>
            <p:cNvSpPr/>
            <p:nvPr/>
          </p:nvSpPr>
          <p:spPr bwMode="auto">
            <a:xfrm>
              <a:off x="5768976" y="3479801"/>
              <a:ext cx="312738" cy="1039813"/>
            </a:xfrm>
            <a:custGeom>
              <a:avLst/>
              <a:gdLst>
                <a:gd name="T0" fmla="*/ 98 w 102"/>
                <a:gd name="T1" fmla="*/ 5 h 339"/>
                <a:gd name="T2" fmla="*/ 74 w 102"/>
                <a:gd name="T3" fmla="*/ 163 h 339"/>
                <a:gd name="T4" fmla="*/ 74 w 102"/>
                <a:gd name="T5" fmla="*/ 163 h 339"/>
                <a:gd name="T6" fmla="*/ 63 w 102"/>
                <a:gd name="T7" fmla="*/ 191 h 339"/>
                <a:gd name="T8" fmla="*/ 48 w 102"/>
                <a:gd name="T9" fmla="*/ 317 h 339"/>
                <a:gd name="T10" fmla="*/ 44 w 102"/>
                <a:gd name="T11" fmla="*/ 327 h 339"/>
                <a:gd name="T12" fmla="*/ 24 w 102"/>
                <a:gd name="T13" fmla="*/ 338 h 339"/>
                <a:gd name="T14" fmla="*/ 16 w 102"/>
                <a:gd name="T15" fmla="*/ 336 h 339"/>
                <a:gd name="T16" fmla="*/ 5 w 102"/>
                <a:gd name="T17" fmla="*/ 332 h 339"/>
                <a:gd name="T18" fmla="*/ 1 w 102"/>
                <a:gd name="T19" fmla="*/ 324 h 339"/>
                <a:gd name="T20" fmla="*/ 6 w 102"/>
                <a:gd name="T21" fmla="*/ 181 h 339"/>
                <a:gd name="T22" fmla="*/ 22 w 102"/>
                <a:gd name="T23" fmla="*/ 73 h 339"/>
                <a:gd name="T24" fmla="*/ 20 w 102"/>
                <a:gd name="T25" fmla="*/ 47 h 339"/>
                <a:gd name="T26" fmla="*/ 19 w 102"/>
                <a:gd name="T27" fmla="*/ 6 h 339"/>
                <a:gd name="T28" fmla="*/ 25 w 102"/>
                <a:gd name="T29" fmla="*/ 8 h 339"/>
                <a:gd name="T30" fmla="*/ 25 w 102"/>
                <a:gd name="T31" fmla="*/ 0 h 339"/>
                <a:gd name="T32" fmla="*/ 27 w 102"/>
                <a:gd name="T33" fmla="*/ 0 h 339"/>
                <a:gd name="T34" fmla="*/ 101 w 102"/>
                <a:gd name="T35" fmla="*/ 1 h 339"/>
                <a:gd name="T36" fmla="*/ 98 w 102"/>
                <a:gd name="T37" fmla="*/ 5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2" h="339">
                  <a:moveTo>
                    <a:pt x="98" y="5"/>
                  </a:moveTo>
                  <a:cubicBezTo>
                    <a:pt x="98" y="5"/>
                    <a:pt x="102" y="80"/>
                    <a:pt x="74" y="163"/>
                  </a:cubicBezTo>
                  <a:cubicBezTo>
                    <a:pt x="74" y="163"/>
                    <a:pt x="74" y="163"/>
                    <a:pt x="74" y="163"/>
                  </a:cubicBezTo>
                  <a:cubicBezTo>
                    <a:pt x="68" y="176"/>
                    <a:pt x="64" y="187"/>
                    <a:pt x="63" y="191"/>
                  </a:cubicBezTo>
                  <a:cubicBezTo>
                    <a:pt x="61" y="201"/>
                    <a:pt x="50" y="294"/>
                    <a:pt x="48" y="317"/>
                  </a:cubicBezTo>
                  <a:cubicBezTo>
                    <a:pt x="47" y="321"/>
                    <a:pt x="46" y="324"/>
                    <a:pt x="44" y="327"/>
                  </a:cubicBezTo>
                  <a:cubicBezTo>
                    <a:pt x="40" y="333"/>
                    <a:pt x="35" y="339"/>
                    <a:pt x="24" y="338"/>
                  </a:cubicBezTo>
                  <a:cubicBezTo>
                    <a:pt x="21" y="337"/>
                    <a:pt x="19" y="337"/>
                    <a:pt x="16" y="336"/>
                  </a:cubicBezTo>
                  <a:cubicBezTo>
                    <a:pt x="12" y="335"/>
                    <a:pt x="8" y="333"/>
                    <a:pt x="5" y="332"/>
                  </a:cubicBezTo>
                  <a:cubicBezTo>
                    <a:pt x="2" y="330"/>
                    <a:pt x="0" y="327"/>
                    <a:pt x="1" y="324"/>
                  </a:cubicBezTo>
                  <a:cubicBezTo>
                    <a:pt x="1" y="300"/>
                    <a:pt x="4" y="194"/>
                    <a:pt x="6" y="181"/>
                  </a:cubicBezTo>
                  <a:cubicBezTo>
                    <a:pt x="9" y="166"/>
                    <a:pt x="18" y="133"/>
                    <a:pt x="22" y="73"/>
                  </a:cubicBezTo>
                  <a:cubicBezTo>
                    <a:pt x="23" y="64"/>
                    <a:pt x="22" y="56"/>
                    <a:pt x="20" y="47"/>
                  </a:cubicBezTo>
                  <a:cubicBezTo>
                    <a:pt x="12" y="25"/>
                    <a:pt x="19" y="6"/>
                    <a:pt x="19" y="6"/>
                  </a:cubicBezTo>
                  <a:cubicBezTo>
                    <a:pt x="19" y="6"/>
                    <a:pt x="22" y="7"/>
                    <a:pt x="25" y="8"/>
                  </a:cubicBezTo>
                  <a:cubicBezTo>
                    <a:pt x="25" y="2"/>
                    <a:pt x="25" y="0"/>
                    <a:pt x="25" y="0"/>
                  </a:cubicBezTo>
                  <a:cubicBezTo>
                    <a:pt x="27" y="0"/>
                    <a:pt x="27" y="0"/>
                    <a:pt x="27" y="0"/>
                  </a:cubicBezTo>
                  <a:cubicBezTo>
                    <a:pt x="101" y="1"/>
                    <a:pt x="101" y="1"/>
                    <a:pt x="101" y="1"/>
                  </a:cubicBezTo>
                  <a:lnTo>
                    <a:pt x="98" y="5"/>
                  </a:ln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29" name="ïşļiḋè"/>
            <p:cNvSpPr/>
            <p:nvPr/>
          </p:nvSpPr>
          <p:spPr bwMode="auto">
            <a:xfrm>
              <a:off x="5768976" y="3479801"/>
              <a:ext cx="161925" cy="1030288"/>
            </a:xfrm>
            <a:custGeom>
              <a:avLst/>
              <a:gdLst>
                <a:gd name="T0" fmla="*/ 51 w 53"/>
                <a:gd name="T1" fmla="*/ 50 h 336"/>
                <a:gd name="T2" fmla="*/ 26 w 53"/>
                <a:gd name="T3" fmla="*/ 188 h 336"/>
                <a:gd name="T4" fmla="*/ 16 w 53"/>
                <a:gd name="T5" fmla="*/ 336 h 336"/>
                <a:gd name="T6" fmla="*/ 16 w 53"/>
                <a:gd name="T7" fmla="*/ 336 h 336"/>
                <a:gd name="T8" fmla="*/ 5 w 53"/>
                <a:gd name="T9" fmla="*/ 332 h 336"/>
                <a:gd name="T10" fmla="*/ 1 w 53"/>
                <a:gd name="T11" fmla="*/ 324 h 336"/>
                <a:gd name="T12" fmla="*/ 6 w 53"/>
                <a:gd name="T13" fmla="*/ 181 h 336"/>
                <a:gd name="T14" fmla="*/ 22 w 53"/>
                <a:gd name="T15" fmla="*/ 73 h 336"/>
                <a:gd name="T16" fmla="*/ 20 w 53"/>
                <a:gd name="T17" fmla="*/ 47 h 336"/>
                <a:gd name="T18" fmla="*/ 19 w 53"/>
                <a:gd name="T19" fmla="*/ 6 h 336"/>
                <a:gd name="T20" fmla="*/ 25 w 53"/>
                <a:gd name="T21" fmla="*/ 8 h 336"/>
                <a:gd name="T22" fmla="*/ 25 w 53"/>
                <a:gd name="T23" fmla="*/ 0 h 336"/>
                <a:gd name="T24" fmla="*/ 27 w 53"/>
                <a:gd name="T25" fmla="*/ 0 h 336"/>
                <a:gd name="T26" fmla="*/ 52 w 53"/>
                <a:gd name="T27" fmla="*/ 14 h 336"/>
                <a:gd name="T28" fmla="*/ 51 w 53"/>
                <a:gd name="T29" fmla="*/ 5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336">
                  <a:moveTo>
                    <a:pt x="51" y="50"/>
                  </a:moveTo>
                  <a:cubicBezTo>
                    <a:pt x="53" y="71"/>
                    <a:pt x="29" y="164"/>
                    <a:pt x="26" y="188"/>
                  </a:cubicBezTo>
                  <a:cubicBezTo>
                    <a:pt x="24" y="212"/>
                    <a:pt x="16" y="336"/>
                    <a:pt x="16" y="336"/>
                  </a:cubicBezTo>
                  <a:cubicBezTo>
                    <a:pt x="16" y="336"/>
                    <a:pt x="16" y="336"/>
                    <a:pt x="16" y="336"/>
                  </a:cubicBezTo>
                  <a:cubicBezTo>
                    <a:pt x="12" y="335"/>
                    <a:pt x="8" y="333"/>
                    <a:pt x="5" y="332"/>
                  </a:cubicBezTo>
                  <a:cubicBezTo>
                    <a:pt x="2" y="330"/>
                    <a:pt x="0" y="327"/>
                    <a:pt x="1" y="324"/>
                  </a:cubicBezTo>
                  <a:cubicBezTo>
                    <a:pt x="1" y="300"/>
                    <a:pt x="4" y="194"/>
                    <a:pt x="6" y="181"/>
                  </a:cubicBezTo>
                  <a:cubicBezTo>
                    <a:pt x="9" y="166"/>
                    <a:pt x="18" y="133"/>
                    <a:pt x="22" y="73"/>
                  </a:cubicBezTo>
                  <a:cubicBezTo>
                    <a:pt x="23" y="64"/>
                    <a:pt x="22" y="56"/>
                    <a:pt x="20" y="47"/>
                  </a:cubicBezTo>
                  <a:cubicBezTo>
                    <a:pt x="12" y="25"/>
                    <a:pt x="19" y="6"/>
                    <a:pt x="19" y="6"/>
                  </a:cubicBezTo>
                  <a:cubicBezTo>
                    <a:pt x="19" y="6"/>
                    <a:pt x="22" y="7"/>
                    <a:pt x="25" y="8"/>
                  </a:cubicBezTo>
                  <a:cubicBezTo>
                    <a:pt x="25" y="2"/>
                    <a:pt x="25" y="0"/>
                    <a:pt x="25" y="0"/>
                  </a:cubicBezTo>
                  <a:cubicBezTo>
                    <a:pt x="27" y="0"/>
                    <a:pt x="27" y="0"/>
                    <a:pt x="27" y="0"/>
                  </a:cubicBezTo>
                  <a:cubicBezTo>
                    <a:pt x="40" y="7"/>
                    <a:pt x="52" y="14"/>
                    <a:pt x="52" y="14"/>
                  </a:cubicBezTo>
                  <a:cubicBezTo>
                    <a:pt x="52" y="14"/>
                    <a:pt x="48" y="29"/>
                    <a:pt x="51" y="50"/>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30" name="išḻîḋé"/>
            <p:cNvSpPr/>
            <p:nvPr/>
          </p:nvSpPr>
          <p:spPr bwMode="auto">
            <a:xfrm>
              <a:off x="5821363" y="3403601"/>
              <a:ext cx="400050" cy="149225"/>
            </a:xfrm>
            <a:custGeom>
              <a:avLst/>
              <a:gdLst>
                <a:gd name="T0" fmla="*/ 1 w 130"/>
                <a:gd name="T1" fmla="*/ 29 h 49"/>
                <a:gd name="T2" fmla="*/ 0 w 130"/>
                <a:gd name="T3" fmla="*/ 35 h 49"/>
                <a:gd name="T4" fmla="*/ 1 w 130"/>
                <a:gd name="T5" fmla="*/ 37 h 49"/>
                <a:gd name="T6" fmla="*/ 17 w 130"/>
                <a:gd name="T7" fmla="*/ 45 h 49"/>
                <a:gd name="T8" fmla="*/ 51 w 130"/>
                <a:gd name="T9" fmla="*/ 49 h 49"/>
                <a:gd name="T10" fmla="*/ 121 w 130"/>
                <a:gd name="T11" fmla="*/ 24 h 49"/>
                <a:gd name="T12" fmla="*/ 129 w 130"/>
                <a:gd name="T13" fmla="*/ 5 h 49"/>
                <a:gd name="T14" fmla="*/ 129 w 130"/>
                <a:gd name="T15" fmla="*/ 5 h 49"/>
                <a:gd name="T16" fmla="*/ 1 w 130"/>
                <a:gd name="T17" fmla="*/ 2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49">
                  <a:moveTo>
                    <a:pt x="1" y="29"/>
                  </a:moveTo>
                  <a:cubicBezTo>
                    <a:pt x="1" y="29"/>
                    <a:pt x="1" y="31"/>
                    <a:pt x="0" y="35"/>
                  </a:cubicBezTo>
                  <a:cubicBezTo>
                    <a:pt x="0" y="36"/>
                    <a:pt x="1" y="37"/>
                    <a:pt x="1" y="37"/>
                  </a:cubicBezTo>
                  <a:cubicBezTo>
                    <a:pt x="3" y="39"/>
                    <a:pt x="8" y="41"/>
                    <a:pt x="17" y="45"/>
                  </a:cubicBezTo>
                  <a:cubicBezTo>
                    <a:pt x="28" y="49"/>
                    <a:pt x="41" y="49"/>
                    <a:pt x="51" y="49"/>
                  </a:cubicBezTo>
                  <a:cubicBezTo>
                    <a:pt x="55" y="48"/>
                    <a:pt x="96" y="39"/>
                    <a:pt x="121" y="24"/>
                  </a:cubicBezTo>
                  <a:cubicBezTo>
                    <a:pt x="127" y="20"/>
                    <a:pt x="130" y="12"/>
                    <a:pt x="129" y="5"/>
                  </a:cubicBezTo>
                  <a:cubicBezTo>
                    <a:pt x="129" y="5"/>
                    <a:pt x="129" y="5"/>
                    <a:pt x="129" y="5"/>
                  </a:cubicBezTo>
                  <a:cubicBezTo>
                    <a:pt x="128" y="0"/>
                    <a:pt x="1" y="29"/>
                    <a:pt x="1" y="29"/>
                  </a:cubicBezTo>
                  <a:close/>
                </a:path>
              </a:pathLst>
            </a:custGeom>
            <a:solidFill>
              <a:srgbClr val="84542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31" name="îṥliḋé"/>
            <p:cNvSpPr/>
            <p:nvPr/>
          </p:nvSpPr>
          <p:spPr bwMode="auto">
            <a:xfrm>
              <a:off x="5743576" y="2752726"/>
              <a:ext cx="581025" cy="793750"/>
            </a:xfrm>
            <a:custGeom>
              <a:avLst/>
              <a:gdLst>
                <a:gd name="T0" fmla="*/ 183 w 189"/>
                <a:gd name="T1" fmla="*/ 119 h 259"/>
                <a:gd name="T2" fmla="*/ 178 w 189"/>
                <a:gd name="T3" fmla="*/ 122 h 259"/>
                <a:gd name="T4" fmla="*/ 178 w 189"/>
                <a:gd name="T5" fmla="*/ 123 h 259"/>
                <a:gd name="T6" fmla="*/ 178 w 189"/>
                <a:gd name="T7" fmla="*/ 123 h 259"/>
                <a:gd name="T8" fmla="*/ 148 w 189"/>
                <a:gd name="T9" fmla="*/ 133 h 259"/>
                <a:gd name="T10" fmla="*/ 148 w 189"/>
                <a:gd name="T11" fmla="*/ 146 h 259"/>
                <a:gd name="T12" fmla="*/ 150 w 189"/>
                <a:gd name="T13" fmla="*/ 176 h 259"/>
                <a:gd name="T14" fmla="*/ 154 w 189"/>
                <a:gd name="T15" fmla="*/ 203 h 259"/>
                <a:gd name="T16" fmla="*/ 145 w 189"/>
                <a:gd name="T17" fmla="*/ 233 h 259"/>
                <a:gd name="T18" fmla="*/ 145 w 189"/>
                <a:gd name="T19" fmla="*/ 233 h 259"/>
                <a:gd name="T20" fmla="*/ 145 w 189"/>
                <a:gd name="T21" fmla="*/ 233 h 259"/>
                <a:gd name="T22" fmla="*/ 78 w 189"/>
                <a:gd name="T23" fmla="*/ 258 h 259"/>
                <a:gd name="T24" fmla="*/ 71 w 189"/>
                <a:gd name="T25" fmla="*/ 258 h 259"/>
                <a:gd name="T26" fmla="*/ 56 w 189"/>
                <a:gd name="T27" fmla="*/ 258 h 259"/>
                <a:gd name="T28" fmla="*/ 50 w 189"/>
                <a:gd name="T29" fmla="*/ 256 h 259"/>
                <a:gd name="T30" fmla="*/ 48 w 189"/>
                <a:gd name="T31" fmla="*/ 256 h 259"/>
                <a:gd name="T32" fmla="*/ 41 w 189"/>
                <a:gd name="T33" fmla="*/ 253 h 259"/>
                <a:gd name="T34" fmla="*/ 30 w 189"/>
                <a:gd name="T35" fmla="*/ 236 h 259"/>
                <a:gd name="T36" fmla="*/ 37 w 189"/>
                <a:gd name="T37" fmla="*/ 199 h 259"/>
                <a:gd name="T38" fmla="*/ 37 w 189"/>
                <a:gd name="T39" fmla="*/ 196 h 259"/>
                <a:gd name="T40" fmla="*/ 38 w 189"/>
                <a:gd name="T41" fmla="*/ 194 h 259"/>
                <a:gd name="T42" fmla="*/ 38 w 189"/>
                <a:gd name="T43" fmla="*/ 186 h 259"/>
                <a:gd name="T44" fmla="*/ 38 w 189"/>
                <a:gd name="T45" fmla="*/ 186 h 259"/>
                <a:gd name="T46" fmla="*/ 37 w 189"/>
                <a:gd name="T47" fmla="*/ 181 h 259"/>
                <a:gd name="T48" fmla="*/ 36 w 189"/>
                <a:gd name="T49" fmla="*/ 179 h 259"/>
                <a:gd name="T50" fmla="*/ 36 w 189"/>
                <a:gd name="T51" fmla="*/ 179 h 259"/>
                <a:gd name="T52" fmla="*/ 36 w 189"/>
                <a:gd name="T53" fmla="*/ 179 h 259"/>
                <a:gd name="T54" fmla="*/ 9 w 189"/>
                <a:gd name="T55" fmla="*/ 141 h 259"/>
                <a:gd name="T56" fmla="*/ 4 w 189"/>
                <a:gd name="T57" fmla="*/ 60 h 259"/>
                <a:gd name="T58" fmla="*/ 5 w 189"/>
                <a:gd name="T59" fmla="*/ 54 h 259"/>
                <a:gd name="T60" fmla="*/ 17 w 189"/>
                <a:gd name="T61" fmla="*/ 39 h 259"/>
                <a:gd name="T62" fmla="*/ 17 w 189"/>
                <a:gd name="T63" fmla="*/ 39 h 259"/>
                <a:gd name="T64" fmla="*/ 33 w 189"/>
                <a:gd name="T65" fmla="*/ 27 h 259"/>
                <a:gd name="T66" fmla="*/ 34 w 189"/>
                <a:gd name="T67" fmla="*/ 26 h 259"/>
                <a:gd name="T68" fmla="*/ 47 w 189"/>
                <a:gd name="T69" fmla="*/ 19 h 259"/>
                <a:gd name="T70" fmla="*/ 64 w 189"/>
                <a:gd name="T71" fmla="*/ 12 h 259"/>
                <a:gd name="T72" fmla="*/ 72 w 189"/>
                <a:gd name="T73" fmla="*/ 9 h 259"/>
                <a:gd name="T74" fmla="*/ 88 w 189"/>
                <a:gd name="T75" fmla="*/ 5 h 259"/>
                <a:gd name="T76" fmla="*/ 113 w 189"/>
                <a:gd name="T77" fmla="*/ 0 h 259"/>
                <a:gd name="T78" fmla="*/ 117 w 189"/>
                <a:gd name="T79" fmla="*/ 0 h 259"/>
                <a:gd name="T80" fmla="*/ 166 w 189"/>
                <a:gd name="T81" fmla="*/ 33 h 259"/>
                <a:gd name="T82" fmla="*/ 187 w 189"/>
                <a:gd name="T83" fmla="*/ 87 h 259"/>
                <a:gd name="T84" fmla="*/ 183 w 189"/>
                <a:gd name="T85" fmla="*/ 11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9" h="259">
                  <a:moveTo>
                    <a:pt x="183" y="119"/>
                  </a:moveTo>
                  <a:cubicBezTo>
                    <a:pt x="182" y="120"/>
                    <a:pt x="180" y="121"/>
                    <a:pt x="178" y="122"/>
                  </a:cubicBezTo>
                  <a:cubicBezTo>
                    <a:pt x="178" y="123"/>
                    <a:pt x="178" y="123"/>
                    <a:pt x="178" y="123"/>
                  </a:cubicBezTo>
                  <a:cubicBezTo>
                    <a:pt x="178" y="123"/>
                    <a:pt x="178" y="123"/>
                    <a:pt x="178" y="123"/>
                  </a:cubicBezTo>
                  <a:cubicBezTo>
                    <a:pt x="169" y="128"/>
                    <a:pt x="158" y="131"/>
                    <a:pt x="148" y="133"/>
                  </a:cubicBezTo>
                  <a:cubicBezTo>
                    <a:pt x="148" y="137"/>
                    <a:pt x="148" y="142"/>
                    <a:pt x="148" y="146"/>
                  </a:cubicBezTo>
                  <a:cubicBezTo>
                    <a:pt x="147" y="156"/>
                    <a:pt x="148" y="166"/>
                    <a:pt x="150" y="176"/>
                  </a:cubicBezTo>
                  <a:cubicBezTo>
                    <a:pt x="151" y="185"/>
                    <a:pt x="153" y="195"/>
                    <a:pt x="154" y="203"/>
                  </a:cubicBezTo>
                  <a:cubicBezTo>
                    <a:pt x="157" y="218"/>
                    <a:pt x="152" y="229"/>
                    <a:pt x="145" y="233"/>
                  </a:cubicBezTo>
                  <a:cubicBezTo>
                    <a:pt x="145" y="233"/>
                    <a:pt x="145" y="233"/>
                    <a:pt x="145" y="233"/>
                  </a:cubicBezTo>
                  <a:cubicBezTo>
                    <a:pt x="145" y="233"/>
                    <a:pt x="145" y="233"/>
                    <a:pt x="145" y="233"/>
                  </a:cubicBezTo>
                  <a:cubicBezTo>
                    <a:pt x="121" y="248"/>
                    <a:pt x="93" y="255"/>
                    <a:pt x="78" y="258"/>
                  </a:cubicBezTo>
                  <a:cubicBezTo>
                    <a:pt x="76" y="258"/>
                    <a:pt x="74" y="258"/>
                    <a:pt x="71" y="258"/>
                  </a:cubicBezTo>
                  <a:cubicBezTo>
                    <a:pt x="66" y="259"/>
                    <a:pt x="61" y="259"/>
                    <a:pt x="56" y="258"/>
                  </a:cubicBezTo>
                  <a:cubicBezTo>
                    <a:pt x="54" y="258"/>
                    <a:pt x="52" y="257"/>
                    <a:pt x="50" y="256"/>
                  </a:cubicBezTo>
                  <a:cubicBezTo>
                    <a:pt x="48" y="256"/>
                    <a:pt x="48" y="256"/>
                    <a:pt x="48" y="256"/>
                  </a:cubicBezTo>
                  <a:cubicBezTo>
                    <a:pt x="46" y="255"/>
                    <a:pt x="43" y="254"/>
                    <a:pt x="41" y="253"/>
                  </a:cubicBezTo>
                  <a:cubicBezTo>
                    <a:pt x="32" y="247"/>
                    <a:pt x="31" y="242"/>
                    <a:pt x="30" y="236"/>
                  </a:cubicBezTo>
                  <a:cubicBezTo>
                    <a:pt x="30" y="232"/>
                    <a:pt x="36" y="208"/>
                    <a:pt x="37" y="199"/>
                  </a:cubicBezTo>
                  <a:cubicBezTo>
                    <a:pt x="37" y="197"/>
                    <a:pt x="37" y="196"/>
                    <a:pt x="37" y="196"/>
                  </a:cubicBezTo>
                  <a:cubicBezTo>
                    <a:pt x="37" y="196"/>
                    <a:pt x="38" y="195"/>
                    <a:pt x="38" y="194"/>
                  </a:cubicBezTo>
                  <a:cubicBezTo>
                    <a:pt x="38" y="191"/>
                    <a:pt x="38" y="189"/>
                    <a:pt x="38" y="186"/>
                  </a:cubicBezTo>
                  <a:cubicBezTo>
                    <a:pt x="38" y="186"/>
                    <a:pt x="38" y="186"/>
                    <a:pt x="38" y="186"/>
                  </a:cubicBezTo>
                  <a:cubicBezTo>
                    <a:pt x="38" y="184"/>
                    <a:pt x="37" y="182"/>
                    <a:pt x="37" y="181"/>
                  </a:cubicBezTo>
                  <a:cubicBezTo>
                    <a:pt x="37" y="180"/>
                    <a:pt x="37" y="180"/>
                    <a:pt x="36" y="179"/>
                  </a:cubicBezTo>
                  <a:cubicBezTo>
                    <a:pt x="36" y="179"/>
                    <a:pt x="36" y="179"/>
                    <a:pt x="36" y="179"/>
                  </a:cubicBezTo>
                  <a:cubicBezTo>
                    <a:pt x="36" y="179"/>
                    <a:pt x="36" y="179"/>
                    <a:pt x="36" y="179"/>
                  </a:cubicBezTo>
                  <a:cubicBezTo>
                    <a:pt x="26" y="174"/>
                    <a:pt x="18" y="163"/>
                    <a:pt x="9" y="141"/>
                  </a:cubicBezTo>
                  <a:cubicBezTo>
                    <a:pt x="0" y="121"/>
                    <a:pt x="1" y="77"/>
                    <a:pt x="4" y="60"/>
                  </a:cubicBezTo>
                  <a:cubicBezTo>
                    <a:pt x="4" y="58"/>
                    <a:pt x="4" y="56"/>
                    <a:pt x="5" y="54"/>
                  </a:cubicBezTo>
                  <a:cubicBezTo>
                    <a:pt x="7" y="50"/>
                    <a:pt x="11" y="44"/>
                    <a:pt x="17" y="39"/>
                  </a:cubicBezTo>
                  <a:cubicBezTo>
                    <a:pt x="17" y="39"/>
                    <a:pt x="17" y="39"/>
                    <a:pt x="17" y="39"/>
                  </a:cubicBezTo>
                  <a:cubicBezTo>
                    <a:pt x="23" y="34"/>
                    <a:pt x="29" y="30"/>
                    <a:pt x="33" y="27"/>
                  </a:cubicBezTo>
                  <a:cubicBezTo>
                    <a:pt x="34" y="26"/>
                    <a:pt x="34" y="26"/>
                    <a:pt x="34" y="26"/>
                  </a:cubicBezTo>
                  <a:cubicBezTo>
                    <a:pt x="38" y="24"/>
                    <a:pt x="41" y="22"/>
                    <a:pt x="47" y="19"/>
                  </a:cubicBezTo>
                  <a:cubicBezTo>
                    <a:pt x="51" y="17"/>
                    <a:pt x="56" y="15"/>
                    <a:pt x="64" y="12"/>
                  </a:cubicBezTo>
                  <a:cubicBezTo>
                    <a:pt x="67" y="11"/>
                    <a:pt x="69" y="10"/>
                    <a:pt x="72" y="9"/>
                  </a:cubicBezTo>
                  <a:cubicBezTo>
                    <a:pt x="77" y="7"/>
                    <a:pt x="83" y="6"/>
                    <a:pt x="88" y="5"/>
                  </a:cubicBezTo>
                  <a:cubicBezTo>
                    <a:pt x="97" y="3"/>
                    <a:pt x="105" y="2"/>
                    <a:pt x="113" y="0"/>
                  </a:cubicBezTo>
                  <a:cubicBezTo>
                    <a:pt x="115" y="0"/>
                    <a:pt x="116" y="0"/>
                    <a:pt x="117" y="0"/>
                  </a:cubicBezTo>
                  <a:cubicBezTo>
                    <a:pt x="138" y="1"/>
                    <a:pt x="157" y="15"/>
                    <a:pt x="166" y="33"/>
                  </a:cubicBezTo>
                  <a:cubicBezTo>
                    <a:pt x="174" y="49"/>
                    <a:pt x="184" y="72"/>
                    <a:pt x="187" y="87"/>
                  </a:cubicBezTo>
                  <a:cubicBezTo>
                    <a:pt x="189" y="106"/>
                    <a:pt x="188" y="114"/>
                    <a:pt x="183" y="119"/>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32" name="ïṥḻîḑé"/>
            <p:cNvSpPr/>
            <p:nvPr/>
          </p:nvSpPr>
          <p:spPr bwMode="auto">
            <a:xfrm>
              <a:off x="5756276" y="2789238"/>
              <a:ext cx="180975" cy="147638"/>
            </a:xfrm>
            <a:custGeom>
              <a:avLst/>
              <a:gdLst>
                <a:gd name="T0" fmla="*/ 0 w 59"/>
                <a:gd name="T1" fmla="*/ 45 h 48"/>
                <a:gd name="T2" fmla="*/ 0 w 59"/>
                <a:gd name="T3" fmla="*/ 48 h 48"/>
                <a:gd name="T4" fmla="*/ 0 w 59"/>
                <a:gd name="T5" fmla="*/ 48 h 48"/>
                <a:gd name="T6" fmla="*/ 0 w 59"/>
                <a:gd name="T7" fmla="*/ 45 h 48"/>
                <a:gd name="T8" fmla="*/ 13 w 59"/>
                <a:gd name="T9" fmla="*/ 27 h 48"/>
                <a:gd name="T10" fmla="*/ 1 w 59"/>
                <a:gd name="T11" fmla="*/ 42 h 48"/>
                <a:gd name="T12" fmla="*/ 1 w 59"/>
                <a:gd name="T13" fmla="*/ 43 h 48"/>
                <a:gd name="T14" fmla="*/ 1 w 59"/>
                <a:gd name="T15" fmla="*/ 42 h 48"/>
                <a:gd name="T16" fmla="*/ 13 w 59"/>
                <a:gd name="T17" fmla="*/ 27 h 48"/>
                <a:gd name="T18" fmla="*/ 13 w 59"/>
                <a:gd name="T19" fmla="*/ 27 h 48"/>
                <a:gd name="T20" fmla="*/ 59 w 59"/>
                <a:gd name="T21" fmla="*/ 0 h 48"/>
                <a:gd name="T22" fmla="*/ 37 w 59"/>
                <a:gd name="T23" fmla="*/ 10 h 48"/>
                <a:gd name="T24" fmla="*/ 43 w 59"/>
                <a:gd name="T25" fmla="*/ 7 h 48"/>
                <a:gd name="T26" fmla="*/ 59 w 59"/>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48">
                  <a:moveTo>
                    <a:pt x="0" y="45"/>
                  </a:moveTo>
                  <a:cubicBezTo>
                    <a:pt x="0" y="46"/>
                    <a:pt x="0" y="47"/>
                    <a:pt x="0" y="48"/>
                  </a:cubicBezTo>
                  <a:cubicBezTo>
                    <a:pt x="0" y="48"/>
                    <a:pt x="0" y="48"/>
                    <a:pt x="0" y="48"/>
                  </a:cubicBezTo>
                  <a:cubicBezTo>
                    <a:pt x="0" y="47"/>
                    <a:pt x="0" y="46"/>
                    <a:pt x="0" y="45"/>
                  </a:cubicBezTo>
                  <a:moveTo>
                    <a:pt x="13" y="27"/>
                  </a:moveTo>
                  <a:cubicBezTo>
                    <a:pt x="7" y="32"/>
                    <a:pt x="3" y="38"/>
                    <a:pt x="1" y="42"/>
                  </a:cubicBezTo>
                  <a:cubicBezTo>
                    <a:pt x="1" y="43"/>
                    <a:pt x="1" y="43"/>
                    <a:pt x="1" y="43"/>
                  </a:cubicBezTo>
                  <a:cubicBezTo>
                    <a:pt x="1" y="43"/>
                    <a:pt x="1" y="43"/>
                    <a:pt x="1" y="42"/>
                  </a:cubicBezTo>
                  <a:cubicBezTo>
                    <a:pt x="3" y="38"/>
                    <a:pt x="7" y="32"/>
                    <a:pt x="13" y="27"/>
                  </a:cubicBezTo>
                  <a:cubicBezTo>
                    <a:pt x="13" y="27"/>
                    <a:pt x="13" y="27"/>
                    <a:pt x="13" y="27"/>
                  </a:cubicBezTo>
                  <a:moveTo>
                    <a:pt x="59" y="0"/>
                  </a:moveTo>
                  <a:cubicBezTo>
                    <a:pt x="48" y="4"/>
                    <a:pt x="42" y="7"/>
                    <a:pt x="37" y="10"/>
                  </a:cubicBezTo>
                  <a:cubicBezTo>
                    <a:pt x="39" y="9"/>
                    <a:pt x="41" y="8"/>
                    <a:pt x="43" y="7"/>
                  </a:cubicBezTo>
                  <a:cubicBezTo>
                    <a:pt x="47" y="5"/>
                    <a:pt x="52" y="3"/>
                    <a:pt x="59" y="0"/>
                  </a:cubicBezTo>
                </a:path>
              </a:pathLst>
            </a:custGeom>
            <a:solidFill>
              <a:srgbClr val="87E3E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33" name="iṡlïḋê"/>
            <p:cNvSpPr/>
            <p:nvPr/>
          </p:nvSpPr>
          <p:spPr bwMode="auto">
            <a:xfrm>
              <a:off x="5743576" y="2779713"/>
              <a:ext cx="409575" cy="522288"/>
            </a:xfrm>
            <a:custGeom>
              <a:avLst/>
              <a:gdLst>
                <a:gd name="T0" fmla="*/ 72 w 133"/>
                <a:gd name="T1" fmla="*/ 0 h 170"/>
                <a:gd name="T2" fmla="*/ 72 w 133"/>
                <a:gd name="T3" fmla="*/ 0 h 170"/>
                <a:gd name="T4" fmla="*/ 64 w 133"/>
                <a:gd name="T5" fmla="*/ 3 h 170"/>
                <a:gd name="T6" fmla="*/ 64 w 133"/>
                <a:gd name="T7" fmla="*/ 3 h 170"/>
                <a:gd name="T8" fmla="*/ 63 w 133"/>
                <a:gd name="T9" fmla="*/ 3 h 170"/>
                <a:gd name="T10" fmla="*/ 47 w 133"/>
                <a:gd name="T11" fmla="*/ 10 h 170"/>
                <a:gd name="T12" fmla="*/ 41 w 133"/>
                <a:gd name="T13" fmla="*/ 13 h 170"/>
                <a:gd name="T14" fmla="*/ 40 w 133"/>
                <a:gd name="T15" fmla="*/ 14 h 170"/>
                <a:gd name="T16" fmla="*/ 39 w 133"/>
                <a:gd name="T17" fmla="*/ 14 h 170"/>
                <a:gd name="T18" fmla="*/ 38 w 133"/>
                <a:gd name="T19" fmla="*/ 15 h 170"/>
                <a:gd name="T20" fmla="*/ 35 w 133"/>
                <a:gd name="T21" fmla="*/ 17 h 170"/>
                <a:gd name="T22" fmla="*/ 34 w 133"/>
                <a:gd name="T23" fmla="*/ 17 h 170"/>
                <a:gd name="T24" fmla="*/ 34 w 133"/>
                <a:gd name="T25" fmla="*/ 17 h 170"/>
                <a:gd name="T26" fmla="*/ 33 w 133"/>
                <a:gd name="T27" fmla="*/ 18 h 170"/>
                <a:gd name="T28" fmla="*/ 17 w 133"/>
                <a:gd name="T29" fmla="*/ 30 h 170"/>
                <a:gd name="T30" fmla="*/ 17 w 133"/>
                <a:gd name="T31" fmla="*/ 30 h 170"/>
                <a:gd name="T32" fmla="*/ 17 w 133"/>
                <a:gd name="T33" fmla="*/ 30 h 170"/>
                <a:gd name="T34" fmla="*/ 5 w 133"/>
                <a:gd name="T35" fmla="*/ 45 h 170"/>
                <a:gd name="T36" fmla="*/ 5 w 133"/>
                <a:gd name="T37" fmla="*/ 46 h 170"/>
                <a:gd name="T38" fmla="*/ 5 w 133"/>
                <a:gd name="T39" fmla="*/ 46 h 170"/>
                <a:gd name="T40" fmla="*/ 4 w 133"/>
                <a:gd name="T41" fmla="*/ 48 h 170"/>
                <a:gd name="T42" fmla="*/ 4 w 133"/>
                <a:gd name="T43" fmla="*/ 51 h 170"/>
                <a:gd name="T44" fmla="*/ 4 w 133"/>
                <a:gd name="T45" fmla="*/ 51 h 170"/>
                <a:gd name="T46" fmla="*/ 9 w 133"/>
                <a:gd name="T47" fmla="*/ 132 h 170"/>
                <a:gd name="T48" fmla="*/ 36 w 133"/>
                <a:gd name="T49" fmla="*/ 170 h 170"/>
                <a:gd name="T50" fmla="*/ 36 w 133"/>
                <a:gd name="T51" fmla="*/ 170 h 170"/>
                <a:gd name="T52" fmla="*/ 36 w 133"/>
                <a:gd name="T53" fmla="*/ 170 h 170"/>
                <a:gd name="T54" fmla="*/ 36 w 133"/>
                <a:gd name="T55" fmla="*/ 170 h 170"/>
                <a:gd name="T56" fmla="*/ 42 w 133"/>
                <a:gd name="T57" fmla="*/ 170 h 170"/>
                <a:gd name="T58" fmla="*/ 104 w 133"/>
                <a:gd name="T59" fmla="*/ 150 h 170"/>
                <a:gd name="T60" fmla="*/ 109 w 133"/>
                <a:gd name="T61" fmla="*/ 146 h 170"/>
                <a:gd name="T62" fmla="*/ 109 w 133"/>
                <a:gd name="T63" fmla="*/ 146 h 170"/>
                <a:gd name="T64" fmla="*/ 109 w 133"/>
                <a:gd name="T65" fmla="*/ 146 h 170"/>
                <a:gd name="T66" fmla="*/ 109 w 133"/>
                <a:gd name="T67" fmla="*/ 146 h 170"/>
                <a:gd name="T68" fmla="*/ 112 w 133"/>
                <a:gd name="T69" fmla="*/ 144 h 170"/>
                <a:gd name="T70" fmla="*/ 121 w 133"/>
                <a:gd name="T71" fmla="*/ 136 h 170"/>
                <a:gd name="T72" fmla="*/ 124 w 133"/>
                <a:gd name="T73" fmla="*/ 133 h 170"/>
                <a:gd name="T74" fmla="*/ 124 w 133"/>
                <a:gd name="T75" fmla="*/ 133 h 170"/>
                <a:gd name="T76" fmla="*/ 126 w 133"/>
                <a:gd name="T77" fmla="*/ 131 h 170"/>
                <a:gd name="T78" fmla="*/ 126 w 133"/>
                <a:gd name="T79" fmla="*/ 131 h 170"/>
                <a:gd name="T80" fmla="*/ 133 w 133"/>
                <a:gd name="T81" fmla="*/ 124 h 170"/>
                <a:gd name="T82" fmla="*/ 131 w 133"/>
                <a:gd name="T83" fmla="*/ 124 h 170"/>
                <a:gd name="T84" fmla="*/ 86 w 133"/>
                <a:gd name="T85" fmla="*/ 154 h 170"/>
                <a:gd name="T86" fmla="*/ 48 w 133"/>
                <a:gd name="T87" fmla="*/ 161 h 170"/>
                <a:gd name="T88" fmla="*/ 45 w 133"/>
                <a:gd name="T89" fmla="*/ 161 h 170"/>
                <a:gd name="T90" fmla="*/ 42 w 133"/>
                <a:gd name="T91" fmla="*/ 162 h 170"/>
                <a:gd name="T92" fmla="*/ 37 w 133"/>
                <a:gd name="T93" fmla="*/ 161 h 170"/>
                <a:gd name="T94" fmla="*/ 15 w 133"/>
                <a:gd name="T95" fmla="*/ 124 h 170"/>
                <a:gd name="T96" fmla="*/ 14 w 133"/>
                <a:gd name="T97" fmla="*/ 46 h 170"/>
                <a:gd name="T98" fmla="*/ 46 w 133"/>
                <a:gd name="T99" fmla="*/ 22 h 170"/>
                <a:gd name="T100" fmla="*/ 46 w 133"/>
                <a:gd name="T101" fmla="*/ 22 h 170"/>
                <a:gd name="T102" fmla="*/ 55 w 133"/>
                <a:gd name="T103" fmla="*/ 23 h 170"/>
                <a:gd name="T104" fmla="*/ 68 w 133"/>
                <a:gd name="T105" fmla="*/ 22 h 170"/>
                <a:gd name="T106" fmla="*/ 76 w 133"/>
                <a:gd name="T107" fmla="*/ 20 h 170"/>
                <a:gd name="T108" fmla="*/ 86 w 133"/>
                <a:gd name="T109" fmla="*/ 22 h 170"/>
                <a:gd name="T110" fmla="*/ 100 w 133"/>
                <a:gd name="T111" fmla="*/ 27 h 170"/>
                <a:gd name="T112" fmla="*/ 105 w 133"/>
                <a:gd name="T113" fmla="*/ 31 h 170"/>
                <a:gd name="T114" fmla="*/ 109 w 133"/>
                <a:gd name="T115" fmla="*/ 88 h 170"/>
                <a:gd name="T116" fmla="*/ 115 w 133"/>
                <a:gd name="T117" fmla="*/ 74 h 170"/>
                <a:gd name="T118" fmla="*/ 110 w 133"/>
                <a:gd name="T119" fmla="*/ 25 h 170"/>
                <a:gd name="T120" fmla="*/ 92 w 133"/>
                <a:gd name="T121" fmla="*/ 2 h 170"/>
                <a:gd name="T122" fmla="*/ 72 w 133"/>
                <a:gd name="T12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3" h="170">
                  <a:moveTo>
                    <a:pt x="72" y="0"/>
                  </a:moveTo>
                  <a:cubicBezTo>
                    <a:pt x="72" y="0"/>
                    <a:pt x="72" y="0"/>
                    <a:pt x="72" y="0"/>
                  </a:cubicBezTo>
                  <a:cubicBezTo>
                    <a:pt x="69" y="1"/>
                    <a:pt x="67" y="2"/>
                    <a:pt x="64" y="3"/>
                  </a:cubicBezTo>
                  <a:cubicBezTo>
                    <a:pt x="64" y="3"/>
                    <a:pt x="64" y="3"/>
                    <a:pt x="64" y="3"/>
                  </a:cubicBezTo>
                  <a:cubicBezTo>
                    <a:pt x="64" y="3"/>
                    <a:pt x="63" y="3"/>
                    <a:pt x="63" y="3"/>
                  </a:cubicBezTo>
                  <a:cubicBezTo>
                    <a:pt x="56" y="6"/>
                    <a:pt x="51" y="8"/>
                    <a:pt x="47" y="10"/>
                  </a:cubicBezTo>
                  <a:cubicBezTo>
                    <a:pt x="45" y="11"/>
                    <a:pt x="43" y="12"/>
                    <a:pt x="41" y="13"/>
                  </a:cubicBezTo>
                  <a:cubicBezTo>
                    <a:pt x="41" y="13"/>
                    <a:pt x="40" y="14"/>
                    <a:pt x="40" y="14"/>
                  </a:cubicBezTo>
                  <a:cubicBezTo>
                    <a:pt x="39" y="14"/>
                    <a:pt x="39" y="14"/>
                    <a:pt x="39" y="14"/>
                  </a:cubicBezTo>
                  <a:cubicBezTo>
                    <a:pt x="39" y="14"/>
                    <a:pt x="38" y="15"/>
                    <a:pt x="38" y="15"/>
                  </a:cubicBezTo>
                  <a:cubicBezTo>
                    <a:pt x="37" y="16"/>
                    <a:pt x="36" y="16"/>
                    <a:pt x="35" y="17"/>
                  </a:cubicBezTo>
                  <a:cubicBezTo>
                    <a:pt x="35" y="17"/>
                    <a:pt x="34" y="17"/>
                    <a:pt x="34" y="17"/>
                  </a:cubicBezTo>
                  <a:cubicBezTo>
                    <a:pt x="34" y="17"/>
                    <a:pt x="34" y="17"/>
                    <a:pt x="34" y="17"/>
                  </a:cubicBezTo>
                  <a:cubicBezTo>
                    <a:pt x="33" y="18"/>
                    <a:pt x="33" y="18"/>
                    <a:pt x="33" y="18"/>
                  </a:cubicBezTo>
                  <a:cubicBezTo>
                    <a:pt x="29" y="21"/>
                    <a:pt x="23" y="25"/>
                    <a:pt x="17" y="30"/>
                  </a:cubicBezTo>
                  <a:cubicBezTo>
                    <a:pt x="17" y="30"/>
                    <a:pt x="17" y="30"/>
                    <a:pt x="17" y="30"/>
                  </a:cubicBezTo>
                  <a:cubicBezTo>
                    <a:pt x="17" y="30"/>
                    <a:pt x="17" y="30"/>
                    <a:pt x="17" y="30"/>
                  </a:cubicBezTo>
                  <a:cubicBezTo>
                    <a:pt x="11" y="35"/>
                    <a:pt x="7" y="41"/>
                    <a:pt x="5" y="45"/>
                  </a:cubicBezTo>
                  <a:cubicBezTo>
                    <a:pt x="5" y="46"/>
                    <a:pt x="5" y="46"/>
                    <a:pt x="5" y="46"/>
                  </a:cubicBezTo>
                  <a:cubicBezTo>
                    <a:pt x="5" y="46"/>
                    <a:pt x="5" y="46"/>
                    <a:pt x="5" y="46"/>
                  </a:cubicBezTo>
                  <a:cubicBezTo>
                    <a:pt x="4" y="47"/>
                    <a:pt x="4" y="47"/>
                    <a:pt x="4" y="48"/>
                  </a:cubicBezTo>
                  <a:cubicBezTo>
                    <a:pt x="4" y="49"/>
                    <a:pt x="4" y="50"/>
                    <a:pt x="4" y="51"/>
                  </a:cubicBezTo>
                  <a:cubicBezTo>
                    <a:pt x="4" y="51"/>
                    <a:pt x="4" y="51"/>
                    <a:pt x="4" y="51"/>
                  </a:cubicBezTo>
                  <a:cubicBezTo>
                    <a:pt x="1" y="68"/>
                    <a:pt x="0" y="112"/>
                    <a:pt x="9" y="132"/>
                  </a:cubicBezTo>
                  <a:cubicBezTo>
                    <a:pt x="18" y="154"/>
                    <a:pt x="26" y="165"/>
                    <a:pt x="36" y="170"/>
                  </a:cubicBezTo>
                  <a:cubicBezTo>
                    <a:pt x="36" y="170"/>
                    <a:pt x="36" y="170"/>
                    <a:pt x="36" y="170"/>
                  </a:cubicBezTo>
                  <a:cubicBezTo>
                    <a:pt x="36" y="170"/>
                    <a:pt x="36" y="170"/>
                    <a:pt x="36" y="170"/>
                  </a:cubicBezTo>
                  <a:cubicBezTo>
                    <a:pt x="36" y="170"/>
                    <a:pt x="36" y="170"/>
                    <a:pt x="36" y="170"/>
                  </a:cubicBezTo>
                  <a:cubicBezTo>
                    <a:pt x="36" y="170"/>
                    <a:pt x="39" y="170"/>
                    <a:pt x="42" y="170"/>
                  </a:cubicBezTo>
                  <a:cubicBezTo>
                    <a:pt x="53" y="170"/>
                    <a:pt x="77" y="168"/>
                    <a:pt x="104" y="150"/>
                  </a:cubicBezTo>
                  <a:cubicBezTo>
                    <a:pt x="106" y="149"/>
                    <a:pt x="108" y="147"/>
                    <a:pt x="109" y="146"/>
                  </a:cubicBezTo>
                  <a:cubicBezTo>
                    <a:pt x="109" y="146"/>
                    <a:pt x="109" y="146"/>
                    <a:pt x="109" y="146"/>
                  </a:cubicBezTo>
                  <a:cubicBezTo>
                    <a:pt x="109" y="146"/>
                    <a:pt x="109" y="146"/>
                    <a:pt x="109" y="146"/>
                  </a:cubicBezTo>
                  <a:cubicBezTo>
                    <a:pt x="109" y="146"/>
                    <a:pt x="109" y="146"/>
                    <a:pt x="109" y="146"/>
                  </a:cubicBezTo>
                  <a:cubicBezTo>
                    <a:pt x="110" y="145"/>
                    <a:pt x="111" y="144"/>
                    <a:pt x="112" y="144"/>
                  </a:cubicBezTo>
                  <a:cubicBezTo>
                    <a:pt x="115" y="141"/>
                    <a:pt x="118" y="139"/>
                    <a:pt x="121" y="136"/>
                  </a:cubicBezTo>
                  <a:cubicBezTo>
                    <a:pt x="122" y="135"/>
                    <a:pt x="123" y="134"/>
                    <a:pt x="124" y="133"/>
                  </a:cubicBezTo>
                  <a:cubicBezTo>
                    <a:pt x="124" y="133"/>
                    <a:pt x="124" y="133"/>
                    <a:pt x="124" y="133"/>
                  </a:cubicBezTo>
                  <a:cubicBezTo>
                    <a:pt x="125" y="132"/>
                    <a:pt x="125" y="132"/>
                    <a:pt x="126" y="131"/>
                  </a:cubicBezTo>
                  <a:cubicBezTo>
                    <a:pt x="126" y="131"/>
                    <a:pt x="126" y="131"/>
                    <a:pt x="126" y="131"/>
                  </a:cubicBezTo>
                  <a:cubicBezTo>
                    <a:pt x="129" y="129"/>
                    <a:pt x="131" y="126"/>
                    <a:pt x="133" y="124"/>
                  </a:cubicBezTo>
                  <a:cubicBezTo>
                    <a:pt x="132" y="124"/>
                    <a:pt x="132" y="124"/>
                    <a:pt x="131" y="124"/>
                  </a:cubicBezTo>
                  <a:cubicBezTo>
                    <a:pt x="123" y="132"/>
                    <a:pt x="105" y="146"/>
                    <a:pt x="86" y="154"/>
                  </a:cubicBezTo>
                  <a:cubicBezTo>
                    <a:pt x="71" y="160"/>
                    <a:pt x="57" y="161"/>
                    <a:pt x="48" y="161"/>
                  </a:cubicBezTo>
                  <a:cubicBezTo>
                    <a:pt x="47" y="161"/>
                    <a:pt x="46" y="161"/>
                    <a:pt x="45" y="161"/>
                  </a:cubicBezTo>
                  <a:cubicBezTo>
                    <a:pt x="44" y="161"/>
                    <a:pt x="43" y="162"/>
                    <a:pt x="42" y="162"/>
                  </a:cubicBezTo>
                  <a:cubicBezTo>
                    <a:pt x="40" y="162"/>
                    <a:pt x="38" y="161"/>
                    <a:pt x="37" y="161"/>
                  </a:cubicBezTo>
                  <a:cubicBezTo>
                    <a:pt x="32" y="158"/>
                    <a:pt x="23" y="149"/>
                    <a:pt x="15" y="124"/>
                  </a:cubicBezTo>
                  <a:cubicBezTo>
                    <a:pt x="9" y="103"/>
                    <a:pt x="11" y="68"/>
                    <a:pt x="14" y="46"/>
                  </a:cubicBezTo>
                  <a:cubicBezTo>
                    <a:pt x="27" y="25"/>
                    <a:pt x="46" y="22"/>
                    <a:pt x="46" y="22"/>
                  </a:cubicBezTo>
                  <a:cubicBezTo>
                    <a:pt x="46" y="22"/>
                    <a:pt x="46" y="22"/>
                    <a:pt x="46" y="22"/>
                  </a:cubicBezTo>
                  <a:cubicBezTo>
                    <a:pt x="49" y="23"/>
                    <a:pt x="52" y="23"/>
                    <a:pt x="55" y="23"/>
                  </a:cubicBezTo>
                  <a:cubicBezTo>
                    <a:pt x="60" y="23"/>
                    <a:pt x="64" y="23"/>
                    <a:pt x="68" y="22"/>
                  </a:cubicBezTo>
                  <a:cubicBezTo>
                    <a:pt x="70" y="21"/>
                    <a:pt x="73" y="20"/>
                    <a:pt x="76" y="20"/>
                  </a:cubicBezTo>
                  <a:cubicBezTo>
                    <a:pt x="79" y="20"/>
                    <a:pt x="83" y="21"/>
                    <a:pt x="86" y="22"/>
                  </a:cubicBezTo>
                  <a:cubicBezTo>
                    <a:pt x="93" y="25"/>
                    <a:pt x="100" y="27"/>
                    <a:pt x="100" y="27"/>
                  </a:cubicBezTo>
                  <a:cubicBezTo>
                    <a:pt x="105" y="31"/>
                    <a:pt x="105" y="31"/>
                    <a:pt x="105" y="31"/>
                  </a:cubicBezTo>
                  <a:cubicBezTo>
                    <a:pt x="109" y="88"/>
                    <a:pt x="109" y="88"/>
                    <a:pt x="109" y="88"/>
                  </a:cubicBezTo>
                  <a:cubicBezTo>
                    <a:pt x="115" y="74"/>
                    <a:pt x="115" y="74"/>
                    <a:pt x="115" y="74"/>
                  </a:cubicBezTo>
                  <a:cubicBezTo>
                    <a:pt x="110" y="25"/>
                    <a:pt x="110" y="25"/>
                    <a:pt x="110" y="25"/>
                  </a:cubicBezTo>
                  <a:cubicBezTo>
                    <a:pt x="92" y="2"/>
                    <a:pt x="92" y="2"/>
                    <a:pt x="92" y="2"/>
                  </a:cubicBezTo>
                  <a:cubicBezTo>
                    <a:pt x="72" y="0"/>
                    <a:pt x="72" y="0"/>
                    <a:pt x="72" y="0"/>
                  </a:cubicBezTo>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34" name="ïŝľïḑè"/>
            <p:cNvSpPr/>
            <p:nvPr/>
          </p:nvSpPr>
          <p:spPr bwMode="auto">
            <a:xfrm>
              <a:off x="5953126" y="2697163"/>
              <a:ext cx="131763" cy="119063"/>
            </a:xfrm>
            <a:custGeom>
              <a:avLst/>
              <a:gdLst>
                <a:gd name="T0" fmla="*/ 0 w 43"/>
                <a:gd name="T1" fmla="*/ 0 h 39"/>
                <a:gd name="T2" fmla="*/ 0 w 43"/>
                <a:gd name="T3" fmla="*/ 22 h 39"/>
                <a:gd name="T4" fmla="*/ 35 w 43"/>
                <a:gd name="T5" fmla="*/ 36 h 39"/>
                <a:gd name="T6" fmla="*/ 42 w 43"/>
                <a:gd name="T7" fmla="*/ 19 h 39"/>
                <a:gd name="T8" fmla="*/ 31 w 43"/>
                <a:gd name="T9" fmla="*/ 17 h 39"/>
                <a:gd name="T10" fmla="*/ 0 w 43"/>
                <a:gd name="T11" fmla="*/ 0 h 39"/>
              </a:gdLst>
              <a:ahLst/>
              <a:cxnLst>
                <a:cxn ang="0">
                  <a:pos x="T0" y="T1"/>
                </a:cxn>
                <a:cxn ang="0">
                  <a:pos x="T2" y="T3"/>
                </a:cxn>
                <a:cxn ang="0">
                  <a:pos x="T4" y="T5"/>
                </a:cxn>
                <a:cxn ang="0">
                  <a:pos x="T6" y="T7"/>
                </a:cxn>
                <a:cxn ang="0">
                  <a:pos x="T8" y="T9"/>
                </a:cxn>
                <a:cxn ang="0">
                  <a:pos x="T10" y="T11"/>
                </a:cxn>
              </a:cxnLst>
              <a:rect l="0" t="0" r="r" b="b"/>
              <a:pathLst>
                <a:path w="43" h="39">
                  <a:moveTo>
                    <a:pt x="0" y="0"/>
                  </a:moveTo>
                  <a:cubicBezTo>
                    <a:pt x="0" y="22"/>
                    <a:pt x="0" y="22"/>
                    <a:pt x="0" y="22"/>
                  </a:cubicBezTo>
                  <a:cubicBezTo>
                    <a:pt x="0" y="22"/>
                    <a:pt x="23" y="39"/>
                    <a:pt x="35" y="36"/>
                  </a:cubicBezTo>
                  <a:cubicBezTo>
                    <a:pt x="40" y="35"/>
                    <a:pt x="43" y="28"/>
                    <a:pt x="42" y="19"/>
                  </a:cubicBezTo>
                  <a:cubicBezTo>
                    <a:pt x="31" y="17"/>
                    <a:pt x="31" y="17"/>
                    <a:pt x="31" y="17"/>
                  </a:cubicBezTo>
                  <a:lnTo>
                    <a:pt x="0" y="0"/>
                  </a:lnTo>
                  <a:close/>
                </a:path>
              </a:pathLst>
            </a:custGeom>
            <a:solidFill>
              <a:srgbClr val="EDCDA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35" name="íśḷíḓè"/>
            <p:cNvSpPr/>
            <p:nvPr/>
          </p:nvSpPr>
          <p:spPr bwMode="auto">
            <a:xfrm>
              <a:off x="6057901" y="2736851"/>
              <a:ext cx="55563" cy="104775"/>
            </a:xfrm>
            <a:custGeom>
              <a:avLst/>
              <a:gdLst>
                <a:gd name="T0" fmla="*/ 4 w 18"/>
                <a:gd name="T1" fmla="*/ 22 h 34"/>
                <a:gd name="T2" fmla="*/ 13 w 18"/>
                <a:gd name="T3" fmla="*/ 34 h 34"/>
                <a:gd name="T4" fmla="*/ 9 w 18"/>
                <a:gd name="T5" fmla="*/ 9 h 34"/>
                <a:gd name="T6" fmla="*/ 0 w 18"/>
                <a:gd name="T7" fmla="*/ 8 h 34"/>
                <a:gd name="T8" fmla="*/ 4 w 18"/>
                <a:gd name="T9" fmla="*/ 22 h 34"/>
              </a:gdLst>
              <a:ahLst/>
              <a:cxnLst>
                <a:cxn ang="0">
                  <a:pos x="T0" y="T1"/>
                </a:cxn>
                <a:cxn ang="0">
                  <a:pos x="T2" y="T3"/>
                </a:cxn>
                <a:cxn ang="0">
                  <a:pos x="T4" y="T5"/>
                </a:cxn>
                <a:cxn ang="0">
                  <a:pos x="T6" y="T7"/>
                </a:cxn>
                <a:cxn ang="0">
                  <a:pos x="T8" y="T9"/>
                </a:cxn>
              </a:cxnLst>
              <a:rect l="0" t="0" r="r" b="b"/>
              <a:pathLst>
                <a:path w="18" h="34">
                  <a:moveTo>
                    <a:pt x="4" y="22"/>
                  </a:moveTo>
                  <a:cubicBezTo>
                    <a:pt x="13" y="34"/>
                    <a:pt x="13" y="34"/>
                    <a:pt x="13" y="34"/>
                  </a:cubicBezTo>
                  <a:cubicBezTo>
                    <a:pt x="13" y="34"/>
                    <a:pt x="18" y="19"/>
                    <a:pt x="9" y="9"/>
                  </a:cubicBezTo>
                  <a:cubicBezTo>
                    <a:pt x="0" y="0"/>
                    <a:pt x="0" y="8"/>
                    <a:pt x="0" y="8"/>
                  </a:cubicBezTo>
                  <a:cubicBezTo>
                    <a:pt x="0" y="8"/>
                    <a:pt x="8" y="17"/>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36" name="îṣľîḑe"/>
            <p:cNvSpPr/>
            <p:nvPr/>
          </p:nvSpPr>
          <p:spPr bwMode="auto">
            <a:xfrm>
              <a:off x="5930901" y="2490788"/>
              <a:ext cx="222250" cy="307975"/>
            </a:xfrm>
            <a:custGeom>
              <a:avLst/>
              <a:gdLst>
                <a:gd name="T0" fmla="*/ 71 w 72"/>
                <a:gd name="T1" fmla="*/ 37 h 100"/>
                <a:gd name="T2" fmla="*/ 68 w 72"/>
                <a:gd name="T3" fmla="*/ 73 h 100"/>
                <a:gd name="T4" fmla="*/ 56 w 72"/>
                <a:gd name="T5" fmla="*/ 97 h 100"/>
                <a:gd name="T6" fmla="*/ 32 w 72"/>
                <a:gd name="T7" fmla="*/ 93 h 100"/>
                <a:gd name="T8" fmla="*/ 14 w 72"/>
                <a:gd name="T9" fmla="*/ 73 h 100"/>
                <a:gd name="T10" fmla="*/ 8 w 72"/>
                <a:gd name="T11" fmla="*/ 69 h 100"/>
                <a:gd name="T12" fmla="*/ 0 w 72"/>
                <a:gd name="T13" fmla="*/ 48 h 100"/>
                <a:gd name="T14" fmla="*/ 10 w 72"/>
                <a:gd name="T15" fmla="*/ 13 h 100"/>
                <a:gd name="T16" fmla="*/ 53 w 72"/>
                <a:gd name="T17" fmla="*/ 9 h 100"/>
                <a:gd name="T18" fmla="*/ 71 w 72"/>
                <a:gd name="T19" fmla="*/ 3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100">
                  <a:moveTo>
                    <a:pt x="71" y="37"/>
                  </a:moveTo>
                  <a:cubicBezTo>
                    <a:pt x="71" y="37"/>
                    <a:pt x="72" y="55"/>
                    <a:pt x="68" y="73"/>
                  </a:cubicBezTo>
                  <a:cubicBezTo>
                    <a:pt x="65" y="90"/>
                    <a:pt x="63" y="94"/>
                    <a:pt x="56" y="97"/>
                  </a:cubicBezTo>
                  <a:cubicBezTo>
                    <a:pt x="50" y="100"/>
                    <a:pt x="43" y="100"/>
                    <a:pt x="32" y="93"/>
                  </a:cubicBezTo>
                  <a:cubicBezTo>
                    <a:pt x="20" y="85"/>
                    <a:pt x="14" y="73"/>
                    <a:pt x="14" y="73"/>
                  </a:cubicBezTo>
                  <a:cubicBezTo>
                    <a:pt x="14" y="73"/>
                    <a:pt x="12" y="74"/>
                    <a:pt x="8" y="69"/>
                  </a:cubicBezTo>
                  <a:cubicBezTo>
                    <a:pt x="1" y="62"/>
                    <a:pt x="0" y="58"/>
                    <a:pt x="0" y="48"/>
                  </a:cubicBezTo>
                  <a:cubicBezTo>
                    <a:pt x="0" y="38"/>
                    <a:pt x="2" y="26"/>
                    <a:pt x="10" y="13"/>
                  </a:cubicBezTo>
                  <a:cubicBezTo>
                    <a:pt x="18" y="0"/>
                    <a:pt x="42" y="4"/>
                    <a:pt x="53" y="9"/>
                  </a:cubicBezTo>
                  <a:cubicBezTo>
                    <a:pt x="64" y="15"/>
                    <a:pt x="68" y="25"/>
                    <a:pt x="71" y="37"/>
                  </a:cubicBezTo>
                  <a:close/>
                </a:path>
              </a:pathLst>
            </a:custGeom>
            <a:solidFill>
              <a:srgbClr val="FFE1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algn="ctr"/>
              <a:endParaRPr/>
            </a:p>
          </p:txBody>
        </p:sp>
        <p:sp>
          <p:nvSpPr>
            <p:cNvPr id="1237" name="isḻïdê"/>
            <p:cNvSpPr/>
            <p:nvPr/>
          </p:nvSpPr>
          <p:spPr bwMode="auto">
            <a:xfrm>
              <a:off x="5913438" y="2470151"/>
              <a:ext cx="273050" cy="266700"/>
            </a:xfrm>
            <a:custGeom>
              <a:avLst/>
              <a:gdLst>
                <a:gd name="T0" fmla="*/ 86 w 89"/>
                <a:gd name="T1" fmla="*/ 44 h 87"/>
                <a:gd name="T2" fmla="*/ 44 w 89"/>
                <a:gd name="T3" fmla="*/ 52 h 87"/>
                <a:gd name="T4" fmla="*/ 33 w 89"/>
                <a:gd name="T5" fmla="*/ 63 h 87"/>
                <a:gd name="T6" fmla="*/ 29 w 89"/>
                <a:gd name="T7" fmla="*/ 74 h 87"/>
                <a:gd name="T8" fmla="*/ 26 w 89"/>
                <a:gd name="T9" fmla="*/ 74 h 87"/>
                <a:gd name="T10" fmla="*/ 25 w 89"/>
                <a:gd name="T11" fmla="*/ 61 h 87"/>
                <a:gd name="T12" fmla="*/ 11 w 89"/>
                <a:gd name="T13" fmla="*/ 59 h 87"/>
                <a:gd name="T14" fmla="*/ 14 w 89"/>
                <a:gd name="T15" fmla="*/ 76 h 87"/>
                <a:gd name="T16" fmla="*/ 13 w 89"/>
                <a:gd name="T17" fmla="*/ 87 h 87"/>
                <a:gd name="T18" fmla="*/ 5 w 89"/>
                <a:gd name="T19" fmla="*/ 74 h 87"/>
                <a:gd name="T20" fmla="*/ 5 w 89"/>
                <a:gd name="T21" fmla="*/ 25 h 87"/>
                <a:gd name="T22" fmla="*/ 8 w 89"/>
                <a:gd name="T23" fmla="*/ 19 h 87"/>
                <a:gd name="T24" fmla="*/ 53 w 89"/>
                <a:gd name="T25" fmla="*/ 4 h 87"/>
                <a:gd name="T26" fmla="*/ 88 w 89"/>
                <a:gd name="T27" fmla="*/ 31 h 87"/>
                <a:gd name="T28" fmla="*/ 86 w 89"/>
                <a:gd name="T29" fmla="*/ 4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87">
                  <a:moveTo>
                    <a:pt x="86" y="44"/>
                  </a:moveTo>
                  <a:cubicBezTo>
                    <a:pt x="74" y="66"/>
                    <a:pt x="44" y="52"/>
                    <a:pt x="44" y="52"/>
                  </a:cubicBezTo>
                  <a:cubicBezTo>
                    <a:pt x="42" y="61"/>
                    <a:pt x="36" y="62"/>
                    <a:pt x="33" y="63"/>
                  </a:cubicBezTo>
                  <a:cubicBezTo>
                    <a:pt x="30" y="65"/>
                    <a:pt x="29" y="74"/>
                    <a:pt x="29" y="74"/>
                  </a:cubicBezTo>
                  <a:cubicBezTo>
                    <a:pt x="26" y="74"/>
                    <a:pt x="26" y="74"/>
                    <a:pt x="26" y="74"/>
                  </a:cubicBezTo>
                  <a:cubicBezTo>
                    <a:pt x="26" y="74"/>
                    <a:pt x="26" y="65"/>
                    <a:pt x="25" y="61"/>
                  </a:cubicBezTo>
                  <a:cubicBezTo>
                    <a:pt x="23" y="56"/>
                    <a:pt x="15" y="53"/>
                    <a:pt x="11" y="59"/>
                  </a:cubicBezTo>
                  <a:cubicBezTo>
                    <a:pt x="7" y="65"/>
                    <a:pt x="11" y="72"/>
                    <a:pt x="14" y="76"/>
                  </a:cubicBezTo>
                  <a:cubicBezTo>
                    <a:pt x="15" y="84"/>
                    <a:pt x="13" y="87"/>
                    <a:pt x="13" y="87"/>
                  </a:cubicBezTo>
                  <a:cubicBezTo>
                    <a:pt x="13" y="87"/>
                    <a:pt x="8" y="83"/>
                    <a:pt x="5" y="74"/>
                  </a:cubicBezTo>
                  <a:cubicBezTo>
                    <a:pt x="2" y="64"/>
                    <a:pt x="0" y="45"/>
                    <a:pt x="5" y="25"/>
                  </a:cubicBezTo>
                  <a:cubicBezTo>
                    <a:pt x="6" y="23"/>
                    <a:pt x="7" y="21"/>
                    <a:pt x="8" y="19"/>
                  </a:cubicBezTo>
                  <a:cubicBezTo>
                    <a:pt x="17" y="3"/>
                    <a:pt x="43" y="0"/>
                    <a:pt x="53" y="4"/>
                  </a:cubicBezTo>
                  <a:cubicBezTo>
                    <a:pt x="62" y="7"/>
                    <a:pt x="84" y="17"/>
                    <a:pt x="88" y="31"/>
                  </a:cubicBezTo>
                  <a:cubicBezTo>
                    <a:pt x="89" y="35"/>
                    <a:pt x="89" y="40"/>
                    <a:pt x="86" y="44"/>
                  </a:cubicBezTo>
                  <a:close/>
                </a:path>
              </a:pathLst>
            </a:custGeom>
            <a:solidFill>
              <a:srgbClr val="713E2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238" name="ïṡliḋê"/>
            <p:cNvSpPr/>
            <p:nvPr/>
          </p:nvSpPr>
          <p:spPr bwMode="auto">
            <a:xfrm>
              <a:off x="6176963" y="3897313"/>
              <a:ext cx="3175" cy="9525"/>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1" y="1"/>
                    <a:pt x="0" y="2"/>
                    <a:pt x="0" y="3"/>
                  </a:cubicBezTo>
                  <a:cubicBezTo>
                    <a:pt x="0" y="2"/>
                    <a:pt x="1" y="1"/>
                    <a:pt x="1" y="0"/>
                  </a:cubicBez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39" name="íśļïḓè"/>
            <p:cNvSpPr/>
            <p:nvPr/>
          </p:nvSpPr>
          <p:spPr bwMode="auto">
            <a:xfrm>
              <a:off x="6180138" y="388778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40" name="iṣḻïḓe"/>
            <p:cNvSpPr/>
            <p:nvPr/>
          </p:nvSpPr>
          <p:spPr bwMode="auto">
            <a:xfrm>
              <a:off x="5881688" y="2967038"/>
              <a:ext cx="38100" cy="115888"/>
            </a:xfrm>
            <a:custGeom>
              <a:avLst/>
              <a:gdLst>
                <a:gd name="T0" fmla="*/ 3 w 12"/>
                <a:gd name="T1" fmla="*/ 0 h 38"/>
                <a:gd name="T2" fmla="*/ 1 w 12"/>
                <a:gd name="T3" fmla="*/ 6 h 38"/>
                <a:gd name="T4" fmla="*/ 5 w 12"/>
                <a:gd name="T5" fmla="*/ 38 h 38"/>
                <a:gd name="T6" fmla="*/ 5 w 12"/>
                <a:gd name="T7" fmla="*/ 38 h 38"/>
                <a:gd name="T8" fmla="*/ 5 w 12"/>
                <a:gd name="T9" fmla="*/ 38 h 38"/>
                <a:gd name="T10" fmla="*/ 5 w 12"/>
                <a:gd name="T11" fmla="*/ 37 h 38"/>
                <a:gd name="T12" fmla="*/ 12 w 12"/>
                <a:gd name="T13" fmla="*/ 33 h 38"/>
                <a:gd name="T14" fmla="*/ 9 w 12"/>
                <a:gd name="T15" fmla="*/ 15 h 38"/>
                <a:gd name="T16" fmla="*/ 3 w 12"/>
                <a:gd name="T1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38">
                  <a:moveTo>
                    <a:pt x="3" y="0"/>
                  </a:moveTo>
                  <a:cubicBezTo>
                    <a:pt x="2" y="0"/>
                    <a:pt x="1" y="2"/>
                    <a:pt x="1" y="6"/>
                  </a:cubicBezTo>
                  <a:cubicBezTo>
                    <a:pt x="0" y="19"/>
                    <a:pt x="5" y="38"/>
                    <a:pt x="5" y="38"/>
                  </a:cubicBezTo>
                  <a:cubicBezTo>
                    <a:pt x="5" y="38"/>
                    <a:pt x="5" y="38"/>
                    <a:pt x="5" y="38"/>
                  </a:cubicBezTo>
                  <a:cubicBezTo>
                    <a:pt x="5" y="38"/>
                    <a:pt x="5" y="38"/>
                    <a:pt x="5" y="38"/>
                  </a:cubicBezTo>
                  <a:cubicBezTo>
                    <a:pt x="5" y="37"/>
                    <a:pt x="5" y="37"/>
                    <a:pt x="5" y="37"/>
                  </a:cubicBezTo>
                  <a:cubicBezTo>
                    <a:pt x="6" y="35"/>
                    <a:pt x="9" y="34"/>
                    <a:pt x="12" y="33"/>
                  </a:cubicBezTo>
                  <a:cubicBezTo>
                    <a:pt x="11" y="27"/>
                    <a:pt x="10" y="20"/>
                    <a:pt x="9" y="15"/>
                  </a:cubicBezTo>
                  <a:cubicBezTo>
                    <a:pt x="9" y="8"/>
                    <a:pt x="5" y="0"/>
                    <a:pt x="3" y="0"/>
                  </a:cubicBezTo>
                </a:path>
              </a:pathLst>
            </a:custGeom>
            <a:solidFill>
              <a:srgbClr val="F9F9F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41" name="ïṡḻîďe"/>
            <p:cNvSpPr/>
            <p:nvPr/>
          </p:nvSpPr>
          <p:spPr bwMode="auto">
            <a:xfrm>
              <a:off x="5940426" y="2759076"/>
              <a:ext cx="117475" cy="96838"/>
            </a:xfrm>
            <a:custGeom>
              <a:avLst/>
              <a:gdLst>
                <a:gd name="T0" fmla="*/ 4 w 38"/>
                <a:gd name="T1" fmla="*/ 0 h 32"/>
                <a:gd name="T2" fmla="*/ 1 w 38"/>
                <a:gd name="T3" fmla="*/ 4 h 32"/>
                <a:gd name="T4" fmla="*/ 0 w 38"/>
                <a:gd name="T5" fmla="*/ 10 h 32"/>
                <a:gd name="T6" fmla="*/ 38 w 38"/>
                <a:gd name="T7" fmla="*/ 32 h 32"/>
                <a:gd name="T8" fmla="*/ 38 w 38"/>
                <a:gd name="T9" fmla="*/ 16 h 32"/>
                <a:gd name="T10" fmla="*/ 4 w 38"/>
                <a:gd name="T11" fmla="*/ 0 h 32"/>
              </a:gdLst>
              <a:ahLst/>
              <a:cxnLst>
                <a:cxn ang="0">
                  <a:pos x="T0" y="T1"/>
                </a:cxn>
                <a:cxn ang="0">
                  <a:pos x="T2" y="T3"/>
                </a:cxn>
                <a:cxn ang="0">
                  <a:pos x="T4" y="T5"/>
                </a:cxn>
                <a:cxn ang="0">
                  <a:pos x="T6" y="T7"/>
                </a:cxn>
                <a:cxn ang="0">
                  <a:pos x="T8" y="T9"/>
                </a:cxn>
                <a:cxn ang="0">
                  <a:pos x="T10" y="T11"/>
                </a:cxn>
              </a:cxnLst>
              <a:rect l="0" t="0" r="r" b="b"/>
              <a:pathLst>
                <a:path w="38" h="32">
                  <a:moveTo>
                    <a:pt x="4" y="0"/>
                  </a:moveTo>
                  <a:cubicBezTo>
                    <a:pt x="4" y="0"/>
                    <a:pt x="3" y="2"/>
                    <a:pt x="1" y="4"/>
                  </a:cubicBezTo>
                  <a:cubicBezTo>
                    <a:pt x="1" y="7"/>
                    <a:pt x="0" y="10"/>
                    <a:pt x="0" y="10"/>
                  </a:cubicBezTo>
                  <a:cubicBezTo>
                    <a:pt x="0" y="10"/>
                    <a:pt x="12" y="24"/>
                    <a:pt x="38" y="32"/>
                  </a:cubicBezTo>
                  <a:cubicBezTo>
                    <a:pt x="38" y="16"/>
                    <a:pt x="38" y="16"/>
                    <a:pt x="38" y="16"/>
                  </a:cubicBezTo>
                  <a:cubicBezTo>
                    <a:pt x="38" y="16"/>
                    <a:pt x="15" y="13"/>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42" name="iṩḷiḑe"/>
            <p:cNvSpPr/>
            <p:nvPr/>
          </p:nvSpPr>
          <p:spPr bwMode="auto">
            <a:xfrm>
              <a:off x="5897563" y="3055938"/>
              <a:ext cx="104775" cy="92075"/>
            </a:xfrm>
            <a:custGeom>
              <a:avLst/>
              <a:gdLst>
                <a:gd name="T0" fmla="*/ 34 w 34"/>
                <a:gd name="T1" fmla="*/ 24 h 30"/>
                <a:gd name="T2" fmla="*/ 7 w 34"/>
                <a:gd name="T3" fmla="*/ 30 h 30"/>
                <a:gd name="T4" fmla="*/ 0 w 34"/>
                <a:gd name="T5" fmla="*/ 9 h 30"/>
                <a:gd name="T6" fmla="*/ 0 w 34"/>
                <a:gd name="T7" fmla="*/ 8 h 30"/>
                <a:gd name="T8" fmla="*/ 32 w 34"/>
                <a:gd name="T9" fmla="*/ 5 h 30"/>
                <a:gd name="T10" fmla="*/ 34 w 34"/>
                <a:gd name="T11" fmla="*/ 24 h 30"/>
              </a:gdLst>
              <a:ahLst/>
              <a:cxnLst>
                <a:cxn ang="0">
                  <a:pos x="T0" y="T1"/>
                </a:cxn>
                <a:cxn ang="0">
                  <a:pos x="T2" y="T3"/>
                </a:cxn>
                <a:cxn ang="0">
                  <a:pos x="T4" y="T5"/>
                </a:cxn>
                <a:cxn ang="0">
                  <a:pos x="T6" y="T7"/>
                </a:cxn>
                <a:cxn ang="0">
                  <a:pos x="T8" y="T9"/>
                </a:cxn>
                <a:cxn ang="0">
                  <a:pos x="T10" y="T11"/>
                </a:cxn>
              </a:cxnLst>
              <a:rect l="0" t="0" r="r" b="b"/>
              <a:pathLst>
                <a:path w="34" h="30">
                  <a:moveTo>
                    <a:pt x="34" y="24"/>
                  </a:moveTo>
                  <a:cubicBezTo>
                    <a:pt x="34" y="24"/>
                    <a:pt x="25" y="23"/>
                    <a:pt x="7" y="30"/>
                  </a:cubicBezTo>
                  <a:cubicBezTo>
                    <a:pt x="3" y="21"/>
                    <a:pt x="1" y="14"/>
                    <a:pt x="0" y="9"/>
                  </a:cubicBezTo>
                  <a:cubicBezTo>
                    <a:pt x="0" y="8"/>
                    <a:pt x="0" y="8"/>
                    <a:pt x="0" y="8"/>
                  </a:cubicBezTo>
                  <a:cubicBezTo>
                    <a:pt x="5" y="0"/>
                    <a:pt x="32" y="5"/>
                    <a:pt x="32" y="5"/>
                  </a:cubicBezTo>
                  <a:cubicBezTo>
                    <a:pt x="34" y="24"/>
                    <a:pt x="34" y="24"/>
                    <a:pt x="34" y="24"/>
                  </a:cubicBezTo>
                </a:path>
              </a:pathLst>
            </a:custGeom>
            <a:solidFill>
              <a:srgbClr val="FFE1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43" name="iSḷîde"/>
            <p:cNvSpPr/>
            <p:nvPr/>
          </p:nvSpPr>
          <p:spPr bwMode="auto">
            <a:xfrm>
              <a:off x="6134101" y="2973388"/>
              <a:ext cx="58738" cy="66675"/>
            </a:xfrm>
            <a:custGeom>
              <a:avLst/>
              <a:gdLst>
                <a:gd name="T0" fmla="*/ 19 w 19"/>
                <a:gd name="T1" fmla="*/ 20 h 22"/>
                <a:gd name="T2" fmla="*/ 0 w 19"/>
                <a:gd name="T3" fmla="*/ 22 h 22"/>
                <a:gd name="T4" fmla="*/ 16 w 19"/>
                <a:gd name="T5" fmla="*/ 0 h 22"/>
                <a:gd name="T6" fmla="*/ 18 w 19"/>
                <a:gd name="T7" fmla="*/ 15 h 22"/>
                <a:gd name="T8" fmla="*/ 18 w 19"/>
                <a:gd name="T9" fmla="*/ 17 h 22"/>
                <a:gd name="T10" fmla="*/ 19 w 19"/>
                <a:gd name="T11" fmla="*/ 19 h 22"/>
                <a:gd name="T12" fmla="*/ 19 w 19"/>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19" h="22">
                  <a:moveTo>
                    <a:pt x="19" y="20"/>
                  </a:moveTo>
                  <a:cubicBezTo>
                    <a:pt x="14" y="20"/>
                    <a:pt x="6" y="21"/>
                    <a:pt x="0" y="22"/>
                  </a:cubicBezTo>
                  <a:cubicBezTo>
                    <a:pt x="1" y="20"/>
                    <a:pt x="1" y="1"/>
                    <a:pt x="16" y="0"/>
                  </a:cubicBezTo>
                  <a:cubicBezTo>
                    <a:pt x="17" y="6"/>
                    <a:pt x="18" y="11"/>
                    <a:pt x="18" y="15"/>
                  </a:cubicBezTo>
                  <a:cubicBezTo>
                    <a:pt x="18" y="16"/>
                    <a:pt x="18" y="17"/>
                    <a:pt x="18" y="17"/>
                  </a:cubicBezTo>
                  <a:cubicBezTo>
                    <a:pt x="19" y="18"/>
                    <a:pt x="19" y="19"/>
                    <a:pt x="19" y="19"/>
                  </a:cubicBezTo>
                  <a:cubicBezTo>
                    <a:pt x="19" y="20"/>
                    <a:pt x="19" y="20"/>
                    <a:pt x="19" y="20"/>
                  </a:cubicBezTo>
                </a:path>
              </a:pathLst>
            </a:custGeom>
            <a:solidFill>
              <a:srgbClr val="FFE1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44" name="i$1ïdè"/>
            <p:cNvSpPr/>
            <p:nvPr/>
          </p:nvSpPr>
          <p:spPr bwMode="auto">
            <a:xfrm>
              <a:off x="5835651" y="3160713"/>
              <a:ext cx="363538" cy="385763"/>
            </a:xfrm>
            <a:custGeom>
              <a:avLst/>
              <a:gdLst>
                <a:gd name="T0" fmla="*/ 118 w 118"/>
                <a:gd name="T1" fmla="*/ 0 h 126"/>
                <a:gd name="T2" fmla="*/ 112 w 118"/>
                <a:gd name="T3" fmla="*/ 8 h 126"/>
                <a:gd name="T4" fmla="*/ 112 w 118"/>
                <a:gd name="T5" fmla="*/ 8 h 126"/>
                <a:gd name="T6" fmla="*/ 79 w 118"/>
                <a:gd name="T7" fmla="*/ 38 h 126"/>
                <a:gd name="T8" fmla="*/ 67 w 118"/>
                <a:gd name="T9" fmla="*/ 46 h 126"/>
                <a:gd name="T10" fmla="*/ 66 w 118"/>
                <a:gd name="T11" fmla="*/ 46 h 126"/>
                <a:gd name="T12" fmla="*/ 30 w 118"/>
                <a:gd name="T13" fmla="*/ 103 h 126"/>
                <a:gd name="T14" fmla="*/ 30 w 118"/>
                <a:gd name="T15" fmla="*/ 118 h 126"/>
                <a:gd name="T16" fmla="*/ 41 w 118"/>
                <a:gd name="T17" fmla="*/ 125 h 126"/>
                <a:gd name="T18" fmla="*/ 26 w 118"/>
                <a:gd name="T19" fmla="*/ 125 h 126"/>
                <a:gd name="T20" fmla="*/ 20 w 118"/>
                <a:gd name="T21" fmla="*/ 123 h 126"/>
                <a:gd name="T22" fmla="*/ 18 w 118"/>
                <a:gd name="T23" fmla="*/ 123 h 126"/>
                <a:gd name="T24" fmla="*/ 11 w 118"/>
                <a:gd name="T25" fmla="*/ 120 h 126"/>
                <a:gd name="T26" fmla="*/ 0 w 118"/>
                <a:gd name="T27" fmla="*/ 103 h 126"/>
                <a:gd name="T28" fmla="*/ 7 w 118"/>
                <a:gd name="T29" fmla="*/ 66 h 126"/>
                <a:gd name="T30" fmla="*/ 7 w 118"/>
                <a:gd name="T31" fmla="*/ 63 h 126"/>
                <a:gd name="T32" fmla="*/ 8 w 118"/>
                <a:gd name="T33" fmla="*/ 53 h 126"/>
                <a:gd name="T34" fmla="*/ 8 w 118"/>
                <a:gd name="T35" fmla="*/ 53 h 126"/>
                <a:gd name="T36" fmla="*/ 7 w 118"/>
                <a:gd name="T37" fmla="*/ 48 h 126"/>
                <a:gd name="T38" fmla="*/ 6 w 118"/>
                <a:gd name="T39" fmla="*/ 46 h 126"/>
                <a:gd name="T40" fmla="*/ 6 w 118"/>
                <a:gd name="T41" fmla="*/ 46 h 126"/>
                <a:gd name="T42" fmla="*/ 6 w 118"/>
                <a:gd name="T43" fmla="*/ 46 h 126"/>
                <a:gd name="T44" fmla="*/ 74 w 118"/>
                <a:gd name="T45" fmla="*/ 26 h 126"/>
                <a:gd name="T46" fmla="*/ 103 w 118"/>
                <a:gd name="T47" fmla="*/ 0 h 126"/>
                <a:gd name="T48" fmla="*/ 104 w 118"/>
                <a:gd name="T49" fmla="*/ 0 h 126"/>
                <a:gd name="T50" fmla="*/ 118 w 118"/>
                <a:gd name="T51"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126">
                  <a:moveTo>
                    <a:pt x="118" y="0"/>
                  </a:moveTo>
                  <a:cubicBezTo>
                    <a:pt x="118" y="0"/>
                    <a:pt x="116" y="3"/>
                    <a:pt x="112" y="8"/>
                  </a:cubicBezTo>
                  <a:cubicBezTo>
                    <a:pt x="112" y="8"/>
                    <a:pt x="112" y="8"/>
                    <a:pt x="112" y="8"/>
                  </a:cubicBezTo>
                  <a:cubicBezTo>
                    <a:pt x="105" y="15"/>
                    <a:pt x="95" y="27"/>
                    <a:pt x="79" y="38"/>
                  </a:cubicBezTo>
                  <a:cubicBezTo>
                    <a:pt x="75" y="40"/>
                    <a:pt x="71" y="43"/>
                    <a:pt x="67" y="46"/>
                  </a:cubicBezTo>
                  <a:cubicBezTo>
                    <a:pt x="66" y="46"/>
                    <a:pt x="66" y="46"/>
                    <a:pt x="66" y="46"/>
                  </a:cubicBezTo>
                  <a:cubicBezTo>
                    <a:pt x="45" y="58"/>
                    <a:pt x="32" y="79"/>
                    <a:pt x="30" y="103"/>
                  </a:cubicBezTo>
                  <a:cubicBezTo>
                    <a:pt x="29" y="110"/>
                    <a:pt x="29" y="116"/>
                    <a:pt x="30" y="118"/>
                  </a:cubicBezTo>
                  <a:cubicBezTo>
                    <a:pt x="31" y="123"/>
                    <a:pt x="38" y="125"/>
                    <a:pt x="41" y="125"/>
                  </a:cubicBezTo>
                  <a:cubicBezTo>
                    <a:pt x="36" y="126"/>
                    <a:pt x="31" y="126"/>
                    <a:pt x="26" y="125"/>
                  </a:cubicBezTo>
                  <a:cubicBezTo>
                    <a:pt x="24" y="125"/>
                    <a:pt x="22" y="124"/>
                    <a:pt x="20" y="123"/>
                  </a:cubicBezTo>
                  <a:cubicBezTo>
                    <a:pt x="18" y="123"/>
                    <a:pt x="18" y="123"/>
                    <a:pt x="18" y="123"/>
                  </a:cubicBezTo>
                  <a:cubicBezTo>
                    <a:pt x="15" y="122"/>
                    <a:pt x="13" y="121"/>
                    <a:pt x="11" y="120"/>
                  </a:cubicBezTo>
                  <a:cubicBezTo>
                    <a:pt x="2" y="114"/>
                    <a:pt x="1" y="109"/>
                    <a:pt x="0" y="103"/>
                  </a:cubicBezTo>
                  <a:cubicBezTo>
                    <a:pt x="0" y="99"/>
                    <a:pt x="6" y="75"/>
                    <a:pt x="7" y="66"/>
                  </a:cubicBezTo>
                  <a:cubicBezTo>
                    <a:pt x="7" y="64"/>
                    <a:pt x="7" y="63"/>
                    <a:pt x="7" y="63"/>
                  </a:cubicBezTo>
                  <a:cubicBezTo>
                    <a:pt x="8" y="59"/>
                    <a:pt x="8" y="56"/>
                    <a:pt x="8" y="53"/>
                  </a:cubicBezTo>
                  <a:cubicBezTo>
                    <a:pt x="8" y="53"/>
                    <a:pt x="8" y="53"/>
                    <a:pt x="8" y="53"/>
                  </a:cubicBezTo>
                  <a:cubicBezTo>
                    <a:pt x="8" y="51"/>
                    <a:pt x="7" y="49"/>
                    <a:pt x="7" y="48"/>
                  </a:cubicBezTo>
                  <a:cubicBezTo>
                    <a:pt x="7" y="47"/>
                    <a:pt x="7" y="47"/>
                    <a:pt x="6" y="46"/>
                  </a:cubicBezTo>
                  <a:cubicBezTo>
                    <a:pt x="6" y="46"/>
                    <a:pt x="6" y="46"/>
                    <a:pt x="6" y="46"/>
                  </a:cubicBezTo>
                  <a:cubicBezTo>
                    <a:pt x="6" y="46"/>
                    <a:pt x="6" y="46"/>
                    <a:pt x="6" y="46"/>
                  </a:cubicBezTo>
                  <a:cubicBezTo>
                    <a:pt x="6" y="46"/>
                    <a:pt x="38" y="50"/>
                    <a:pt x="74" y="26"/>
                  </a:cubicBezTo>
                  <a:cubicBezTo>
                    <a:pt x="83" y="20"/>
                    <a:pt x="93" y="11"/>
                    <a:pt x="103" y="0"/>
                  </a:cubicBezTo>
                  <a:cubicBezTo>
                    <a:pt x="103" y="0"/>
                    <a:pt x="103" y="0"/>
                    <a:pt x="104" y="0"/>
                  </a:cubicBezTo>
                  <a:cubicBezTo>
                    <a:pt x="107" y="0"/>
                    <a:pt x="115" y="0"/>
                    <a:pt x="118" y="0"/>
                  </a:cubicBezTo>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endParaRPr/>
            </a:p>
          </p:txBody>
        </p:sp>
        <p:sp>
          <p:nvSpPr>
            <p:cNvPr id="1245" name="îṥḻïḋe"/>
            <p:cNvSpPr/>
            <p:nvPr/>
          </p:nvSpPr>
          <p:spPr bwMode="auto">
            <a:xfrm>
              <a:off x="5815013" y="3344863"/>
              <a:ext cx="101600" cy="198438"/>
            </a:xfrm>
            <a:custGeom>
              <a:avLst/>
              <a:gdLst>
                <a:gd name="T0" fmla="*/ 15 w 33"/>
                <a:gd name="T1" fmla="*/ 0 h 65"/>
                <a:gd name="T2" fmla="*/ 1 w 33"/>
                <a:gd name="T3" fmla="*/ 49 h 65"/>
                <a:gd name="T4" fmla="*/ 33 w 33"/>
                <a:gd name="T5" fmla="*/ 65 h 65"/>
                <a:gd name="T6" fmla="*/ 19 w 33"/>
                <a:gd name="T7" fmla="*/ 29 h 65"/>
                <a:gd name="T8" fmla="*/ 15 w 33"/>
                <a:gd name="T9" fmla="*/ 0 h 65"/>
              </a:gdLst>
              <a:ahLst/>
              <a:cxnLst>
                <a:cxn ang="0">
                  <a:pos x="T0" y="T1"/>
                </a:cxn>
                <a:cxn ang="0">
                  <a:pos x="T2" y="T3"/>
                </a:cxn>
                <a:cxn ang="0">
                  <a:pos x="T4" y="T5"/>
                </a:cxn>
                <a:cxn ang="0">
                  <a:pos x="T6" y="T7"/>
                </a:cxn>
                <a:cxn ang="0">
                  <a:pos x="T8" y="T9"/>
                </a:cxn>
              </a:cxnLst>
              <a:rect l="0" t="0" r="r" b="b"/>
              <a:pathLst>
                <a:path w="33" h="65">
                  <a:moveTo>
                    <a:pt x="15" y="0"/>
                  </a:moveTo>
                  <a:cubicBezTo>
                    <a:pt x="15" y="0"/>
                    <a:pt x="0" y="39"/>
                    <a:pt x="1" y="49"/>
                  </a:cubicBezTo>
                  <a:cubicBezTo>
                    <a:pt x="1" y="59"/>
                    <a:pt x="33" y="65"/>
                    <a:pt x="33" y="65"/>
                  </a:cubicBezTo>
                  <a:cubicBezTo>
                    <a:pt x="19" y="29"/>
                    <a:pt x="19" y="29"/>
                    <a:pt x="19" y="29"/>
                  </a:cubicBezTo>
                  <a:lnTo>
                    <a:pt x="15" y="0"/>
                  </a:ln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246" name="iśľïdé"/>
            <p:cNvSpPr/>
            <p:nvPr/>
          </p:nvSpPr>
          <p:spPr bwMode="auto">
            <a:xfrm>
              <a:off x="6088063" y="2871788"/>
              <a:ext cx="141288" cy="177800"/>
            </a:xfrm>
            <a:custGeom>
              <a:avLst/>
              <a:gdLst>
                <a:gd name="T0" fmla="*/ 21 w 46"/>
                <a:gd name="T1" fmla="*/ 0 h 58"/>
                <a:gd name="T2" fmla="*/ 20 w 46"/>
                <a:gd name="T3" fmla="*/ 1 h 58"/>
                <a:gd name="T4" fmla="*/ 33 w 46"/>
                <a:gd name="T5" fmla="*/ 48 h 58"/>
                <a:gd name="T6" fmla="*/ 33 w 46"/>
                <a:gd name="T7" fmla="*/ 48 h 58"/>
                <a:gd name="T8" fmla="*/ 33 w 46"/>
                <a:gd name="T9" fmla="*/ 49 h 58"/>
                <a:gd name="T10" fmla="*/ 34 w 46"/>
                <a:gd name="T11" fmla="*/ 53 h 58"/>
                <a:gd name="T12" fmla="*/ 34 w 46"/>
                <a:gd name="T13" fmla="*/ 53 h 58"/>
                <a:gd name="T14" fmla="*/ 34 w 46"/>
                <a:gd name="T15" fmla="*/ 53 h 58"/>
                <a:gd name="T16" fmla="*/ 32 w 46"/>
                <a:gd name="T17" fmla="*/ 53 h 58"/>
                <a:gd name="T18" fmla="*/ 19 w 46"/>
                <a:gd name="T19" fmla="*/ 54 h 58"/>
                <a:gd name="T20" fmla="*/ 15 w 46"/>
                <a:gd name="T21" fmla="*/ 55 h 58"/>
                <a:gd name="T22" fmla="*/ 15 w 46"/>
                <a:gd name="T23" fmla="*/ 55 h 58"/>
                <a:gd name="T24" fmla="*/ 0 w 46"/>
                <a:gd name="T25" fmla="*/ 57 h 58"/>
                <a:gd name="T26" fmla="*/ 24 w 46"/>
                <a:gd name="T27" fmla="*/ 58 h 58"/>
                <a:gd name="T28" fmla="*/ 46 w 46"/>
                <a:gd name="T29" fmla="*/ 53 h 58"/>
                <a:gd name="T30" fmla="*/ 26 w 46"/>
                <a:gd name="T31" fmla="*/ 4 h 58"/>
                <a:gd name="T32" fmla="*/ 21 w 46"/>
                <a:gd name="T3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8">
                  <a:moveTo>
                    <a:pt x="21" y="0"/>
                  </a:moveTo>
                  <a:cubicBezTo>
                    <a:pt x="20" y="0"/>
                    <a:pt x="20" y="1"/>
                    <a:pt x="20" y="1"/>
                  </a:cubicBezTo>
                  <a:cubicBezTo>
                    <a:pt x="27" y="11"/>
                    <a:pt x="32" y="36"/>
                    <a:pt x="33" y="48"/>
                  </a:cubicBezTo>
                  <a:cubicBezTo>
                    <a:pt x="33" y="48"/>
                    <a:pt x="33" y="48"/>
                    <a:pt x="33" y="48"/>
                  </a:cubicBezTo>
                  <a:cubicBezTo>
                    <a:pt x="33" y="48"/>
                    <a:pt x="33" y="48"/>
                    <a:pt x="33" y="49"/>
                  </a:cubicBezTo>
                  <a:cubicBezTo>
                    <a:pt x="34" y="51"/>
                    <a:pt x="34" y="53"/>
                    <a:pt x="34" y="53"/>
                  </a:cubicBezTo>
                  <a:cubicBezTo>
                    <a:pt x="34" y="53"/>
                    <a:pt x="34" y="53"/>
                    <a:pt x="34" y="53"/>
                  </a:cubicBezTo>
                  <a:cubicBezTo>
                    <a:pt x="34" y="53"/>
                    <a:pt x="34" y="53"/>
                    <a:pt x="34" y="53"/>
                  </a:cubicBezTo>
                  <a:cubicBezTo>
                    <a:pt x="33" y="53"/>
                    <a:pt x="33" y="53"/>
                    <a:pt x="32" y="53"/>
                  </a:cubicBezTo>
                  <a:cubicBezTo>
                    <a:pt x="28" y="53"/>
                    <a:pt x="24" y="54"/>
                    <a:pt x="19" y="54"/>
                  </a:cubicBezTo>
                  <a:cubicBezTo>
                    <a:pt x="18" y="54"/>
                    <a:pt x="17" y="55"/>
                    <a:pt x="15" y="55"/>
                  </a:cubicBezTo>
                  <a:cubicBezTo>
                    <a:pt x="15" y="55"/>
                    <a:pt x="15" y="55"/>
                    <a:pt x="15" y="55"/>
                  </a:cubicBezTo>
                  <a:cubicBezTo>
                    <a:pt x="7" y="56"/>
                    <a:pt x="0" y="57"/>
                    <a:pt x="0" y="57"/>
                  </a:cubicBezTo>
                  <a:cubicBezTo>
                    <a:pt x="0" y="57"/>
                    <a:pt x="12" y="58"/>
                    <a:pt x="24" y="58"/>
                  </a:cubicBezTo>
                  <a:cubicBezTo>
                    <a:pt x="35" y="58"/>
                    <a:pt x="46" y="57"/>
                    <a:pt x="46" y="53"/>
                  </a:cubicBezTo>
                  <a:cubicBezTo>
                    <a:pt x="46" y="46"/>
                    <a:pt x="30" y="10"/>
                    <a:pt x="26" y="4"/>
                  </a:cubicBezTo>
                  <a:cubicBezTo>
                    <a:pt x="24" y="1"/>
                    <a:pt x="22" y="0"/>
                    <a:pt x="21" y="0"/>
                  </a:cubicBezTo>
                </a:path>
              </a:pathLst>
            </a:custGeom>
            <a:solidFill>
              <a:srgbClr val="F9F9F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47" name="ï$ľídé"/>
            <p:cNvSpPr/>
            <p:nvPr/>
          </p:nvSpPr>
          <p:spPr bwMode="auto">
            <a:xfrm>
              <a:off x="6134101" y="3019426"/>
              <a:ext cx="58738" cy="20638"/>
            </a:xfrm>
            <a:custGeom>
              <a:avLst/>
              <a:gdLst>
                <a:gd name="T0" fmla="*/ 4 w 19"/>
                <a:gd name="T1" fmla="*/ 6 h 7"/>
                <a:gd name="T2" fmla="*/ 0 w 19"/>
                <a:gd name="T3" fmla="*/ 7 h 7"/>
                <a:gd name="T4" fmla="*/ 0 w 19"/>
                <a:gd name="T5" fmla="*/ 7 h 7"/>
                <a:gd name="T6" fmla="*/ 4 w 19"/>
                <a:gd name="T7" fmla="*/ 6 h 7"/>
                <a:gd name="T8" fmla="*/ 19 w 19"/>
                <a:gd name="T9" fmla="*/ 5 h 7"/>
                <a:gd name="T10" fmla="*/ 17 w 19"/>
                <a:gd name="T11" fmla="*/ 5 h 7"/>
                <a:gd name="T12" fmla="*/ 19 w 19"/>
                <a:gd name="T13" fmla="*/ 5 h 7"/>
                <a:gd name="T14" fmla="*/ 19 w 19"/>
                <a:gd name="T15" fmla="*/ 5 h 7"/>
                <a:gd name="T16" fmla="*/ 18 w 19"/>
                <a:gd name="T17" fmla="*/ 0 h 7"/>
                <a:gd name="T18" fmla="*/ 18 w 19"/>
                <a:gd name="T19" fmla="*/ 1 h 7"/>
                <a:gd name="T20" fmla="*/ 18 w 19"/>
                <a:gd name="T21" fmla="*/ 0 h 7"/>
                <a:gd name="T22" fmla="*/ 18 w 19"/>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7">
                  <a:moveTo>
                    <a:pt x="4" y="6"/>
                  </a:moveTo>
                  <a:cubicBezTo>
                    <a:pt x="3" y="6"/>
                    <a:pt x="2" y="7"/>
                    <a:pt x="0" y="7"/>
                  </a:cubicBezTo>
                  <a:cubicBezTo>
                    <a:pt x="0" y="7"/>
                    <a:pt x="0" y="7"/>
                    <a:pt x="0" y="7"/>
                  </a:cubicBezTo>
                  <a:cubicBezTo>
                    <a:pt x="2" y="7"/>
                    <a:pt x="3" y="6"/>
                    <a:pt x="4" y="6"/>
                  </a:cubicBezTo>
                  <a:moveTo>
                    <a:pt x="19" y="5"/>
                  </a:moveTo>
                  <a:cubicBezTo>
                    <a:pt x="18" y="5"/>
                    <a:pt x="18" y="5"/>
                    <a:pt x="17" y="5"/>
                  </a:cubicBezTo>
                  <a:cubicBezTo>
                    <a:pt x="18" y="5"/>
                    <a:pt x="18" y="5"/>
                    <a:pt x="19" y="5"/>
                  </a:cubicBezTo>
                  <a:cubicBezTo>
                    <a:pt x="19" y="5"/>
                    <a:pt x="19" y="5"/>
                    <a:pt x="19" y="5"/>
                  </a:cubicBezTo>
                  <a:moveTo>
                    <a:pt x="18" y="0"/>
                  </a:moveTo>
                  <a:cubicBezTo>
                    <a:pt x="18" y="0"/>
                    <a:pt x="18" y="0"/>
                    <a:pt x="18" y="1"/>
                  </a:cubicBezTo>
                  <a:cubicBezTo>
                    <a:pt x="18" y="0"/>
                    <a:pt x="18" y="0"/>
                    <a:pt x="18" y="0"/>
                  </a:cubicBezTo>
                  <a:cubicBezTo>
                    <a:pt x="18" y="0"/>
                    <a:pt x="18" y="0"/>
                    <a:pt x="18" y="0"/>
                  </a:cubicBezTo>
                </a:path>
              </a:pathLst>
            </a:custGeom>
            <a:solidFill>
              <a:srgbClr val="F9E6D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48" name="i$ḷíďé"/>
            <p:cNvSpPr/>
            <p:nvPr/>
          </p:nvSpPr>
          <p:spPr bwMode="auto">
            <a:xfrm>
              <a:off x="5903913" y="3128963"/>
              <a:ext cx="206375" cy="49213"/>
            </a:xfrm>
            <a:custGeom>
              <a:avLst/>
              <a:gdLst>
                <a:gd name="T0" fmla="*/ 31 w 67"/>
                <a:gd name="T1" fmla="*/ 0 h 16"/>
                <a:gd name="T2" fmla="*/ 5 w 67"/>
                <a:gd name="T3" fmla="*/ 6 h 16"/>
                <a:gd name="T4" fmla="*/ 5 w 67"/>
                <a:gd name="T5" fmla="*/ 6 h 16"/>
                <a:gd name="T6" fmla="*/ 1 w 67"/>
                <a:gd name="T7" fmla="*/ 15 h 16"/>
                <a:gd name="T8" fmla="*/ 2 w 67"/>
                <a:gd name="T9" fmla="*/ 16 h 16"/>
                <a:gd name="T10" fmla="*/ 20 w 67"/>
                <a:gd name="T11" fmla="*/ 11 h 16"/>
                <a:gd name="T12" fmla="*/ 60 w 67"/>
                <a:gd name="T13" fmla="*/ 9 h 16"/>
                <a:gd name="T14" fmla="*/ 67 w 67"/>
                <a:gd name="T15" fmla="*/ 9 h 16"/>
                <a:gd name="T16" fmla="*/ 33 w 67"/>
                <a:gd name="T17" fmla="*/ 3 h 16"/>
                <a:gd name="T18" fmla="*/ 33 w 67"/>
                <a:gd name="T19" fmla="*/ 3 h 16"/>
                <a:gd name="T20" fmla="*/ 32 w 67"/>
                <a:gd name="T21" fmla="*/ 0 h 16"/>
                <a:gd name="T22" fmla="*/ 32 w 67"/>
                <a:gd name="T23" fmla="*/ 0 h 16"/>
                <a:gd name="T24" fmla="*/ 32 w 67"/>
                <a:gd name="T25" fmla="*/ 0 h 16"/>
                <a:gd name="T26" fmla="*/ 31 w 67"/>
                <a:gd name="T27" fmla="*/ 0 h 16"/>
                <a:gd name="T28" fmla="*/ 31 w 67"/>
                <a:gd name="T2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16">
                  <a:moveTo>
                    <a:pt x="31" y="0"/>
                  </a:moveTo>
                  <a:cubicBezTo>
                    <a:pt x="28" y="0"/>
                    <a:pt x="19" y="0"/>
                    <a:pt x="5" y="6"/>
                  </a:cubicBezTo>
                  <a:cubicBezTo>
                    <a:pt x="5" y="6"/>
                    <a:pt x="5" y="6"/>
                    <a:pt x="5" y="6"/>
                  </a:cubicBezTo>
                  <a:cubicBezTo>
                    <a:pt x="5" y="6"/>
                    <a:pt x="0" y="12"/>
                    <a:pt x="1" y="15"/>
                  </a:cubicBezTo>
                  <a:cubicBezTo>
                    <a:pt x="1" y="16"/>
                    <a:pt x="2" y="16"/>
                    <a:pt x="2" y="16"/>
                  </a:cubicBezTo>
                  <a:cubicBezTo>
                    <a:pt x="5" y="16"/>
                    <a:pt x="10" y="13"/>
                    <a:pt x="20" y="11"/>
                  </a:cubicBezTo>
                  <a:cubicBezTo>
                    <a:pt x="28" y="9"/>
                    <a:pt x="49" y="9"/>
                    <a:pt x="60" y="9"/>
                  </a:cubicBezTo>
                  <a:cubicBezTo>
                    <a:pt x="64" y="9"/>
                    <a:pt x="67" y="9"/>
                    <a:pt x="67" y="9"/>
                  </a:cubicBezTo>
                  <a:cubicBezTo>
                    <a:pt x="67" y="9"/>
                    <a:pt x="40" y="3"/>
                    <a:pt x="33" y="3"/>
                  </a:cubicBezTo>
                  <a:cubicBezTo>
                    <a:pt x="33" y="3"/>
                    <a:pt x="33" y="3"/>
                    <a:pt x="33" y="3"/>
                  </a:cubicBezTo>
                  <a:cubicBezTo>
                    <a:pt x="32" y="0"/>
                    <a:pt x="32" y="0"/>
                    <a:pt x="32" y="0"/>
                  </a:cubicBezTo>
                  <a:cubicBezTo>
                    <a:pt x="32" y="0"/>
                    <a:pt x="32" y="0"/>
                    <a:pt x="32" y="0"/>
                  </a:cubicBezTo>
                  <a:cubicBezTo>
                    <a:pt x="32" y="0"/>
                    <a:pt x="32" y="0"/>
                    <a:pt x="32" y="0"/>
                  </a:cubicBezTo>
                  <a:cubicBezTo>
                    <a:pt x="32" y="0"/>
                    <a:pt x="32" y="0"/>
                    <a:pt x="31" y="0"/>
                  </a:cubicBezTo>
                  <a:cubicBezTo>
                    <a:pt x="31" y="0"/>
                    <a:pt x="31" y="0"/>
                    <a:pt x="31" y="0"/>
                  </a:cubicBezTo>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49" name="ïṣļîďé"/>
            <p:cNvSpPr/>
            <p:nvPr/>
          </p:nvSpPr>
          <p:spPr bwMode="auto">
            <a:xfrm>
              <a:off x="5919788" y="3128963"/>
              <a:ext cx="82550" cy="19050"/>
            </a:xfrm>
            <a:custGeom>
              <a:avLst/>
              <a:gdLst>
                <a:gd name="T0" fmla="*/ 27 w 27"/>
                <a:gd name="T1" fmla="*/ 0 h 6"/>
                <a:gd name="T2" fmla="*/ 27 w 27"/>
                <a:gd name="T3" fmla="*/ 0 h 6"/>
                <a:gd name="T4" fmla="*/ 27 w 27"/>
                <a:gd name="T5" fmla="*/ 0 h 6"/>
                <a:gd name="T6" fmla="*/ 26 w 27"/>
                <a:gd name="T7" fmla="*/ 0 h 6"/>
                <a:gd name="T8" fmla="*/ 0 w 27"/>
                <a:gd name="T9" fmla="*/ 6 h 6"/>
                <a:gd name="T10" fmla="*/ 0 w 27"/>
                <a:gd name="T11" fmla="*/ 6 h 6"/>
                <a:gd name="T12" fmla="*/ 0 w 27"/>
                <a:gd name="T13" fmla="*/ 6 h 6"/>
                <a:gd name="T14" fmla="*/ 26 w 27"/>
                <a:gd name="T15" fmla="*/ 0 h 6"/>
                <a:gd name="T16" fmla="*/ 26 w 27"/>
                <a:gd name="T17" fmla="*/ 0 h 6"/>
                <a:gd name="T18" fmla="*/ 26 w 27"/>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6">
                  <a:moveTo>
                    <a:pt x="27" y="0"/>
                  </a:moveTo>
                  <a:cubicBezTo>
                    <a:pt x="27" y="0"/>
                    <a:pt x="27" y="0"/>
                    <a:pt x="27" y="0"/>
                  </a:cubicBezTo>
                  <a:cubicBezTo>
                    <a:pt x="27" y="0"/>
                    <a:pt x="27" y="0"/>
                    <a:pt x="27" y="0"/>
                  </a:cubicBezTo>
                  <a:moveTo>
                    <a:pt x="26" y="0"/>
                  </a:moveTo>
                  <a:cubicBezTo>
                    <a:pt x="22" y="0"/>
                    <a:pt x="11" y="0"/>
                    <a:pt x="0" y="6"/>
                  </a:cubicBezTo>
                  <a:cubicBezTo>
                    <a:pt x="0" y="6"/>
                    <a:pt x="0" y="6"/>
                    <a:pt x="0" y="6"/>
                  </a:cubicBezTo>
                  <a:cubicBezTo>
                    <a:pt x="0" y="6"/>
                    <a:pt x="0" y="6"/>
                    <a:pt x="0" y="6"/>
                  </a:cubicBezTo>
                  <a:cubicBezTo>
                    <a:pt x="14" y="0"/>
                    <a:pt x="23" y="0"/>
                    <a:pt x="26" y="0"/>
                  </a:cubicBezTo>
                  <a:cubicBezTo>
                    <a:pt x="26" y="0"/>
                    <a:pt x="26" y="0"/>
                    <a:pt x="26" y="0"/>
                  </a:cubicBezTo>
                  <a:cubicBezTo>
                    <a:pt x="26" y="0"/>
                    <a:pt x="26" y="0"/>
                    <a:pt x="26" y="0"/>
                  </a:cubicBezTo>
                </a:path>
              </a:pathLst>
            </a:custGeom>
            <a:solidFill>
              <a:srgbClr val="F4E1C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50" name="ïSlíďè"/>
            <p:cNvSpPr/>
            <p:nvPr/>
          </p:nvSpPr>
          <p:spPr bwMode="auto">
            <a:xfrm>
              <a:off x="6057901" y="2805113"/>
              <a:ext cx="39688" cy="66675"/>
            </a:xfrm>
            <a:custGeom>
              <a:avLst/>
              <a:gdLst>
                <a:gd name="T0" fmla="*/ 0 w 13"/>
                <a:gd name="T1" fmla="*/ 1 h 22"/>
                <a:gd name="T2" fmla="*/ 0 w 13"/>
                <a:gd name="T3" fmla="*/ 17 h 22"/>
                <a:gd name="T4" fmla="*/ 5 w 13"/>
                <a:gd name="T5" fmla="*/ 22 h 22"/>
                <a:gd name="T6" fmla="*/ 13 w 13"/>
                <a:gd name="T7" fmla="*/ 20 h 22"/>
                <a:gd name="T8" fmla="*/ 13 w 13"/>
                <a:gd name="T9" fmla="*/ 12 h 22"/>
                <a:gd name="T10" fmla="*/ 4 w 13"/>
                <a:gd name="T11" fmla="*/ 0 h 22"/>
                <a:gd name="T12" fmla="*/ 0 w 13"/>
                <a:gd name="T13" fmla="*/ 1 h 22"/>
              </a:gdLst>
              <a:ahLst/>
              <a:cxnLst>
                <a:cxn ang="0">
                  <a:pos x="T0" y="T1"/>
                </a:cxn>
                <a:cxn ang="0">
                  <a:pos x="T2" y="T3"/>
                </a:cxn>
                <a:cxn ang="0">
                  <a:pos x="T4" y="T5"/>
                </a:cxn>
                <a:cxn ang="0">
                  <a:pos x="T6" y="T7"/>
                </a:cxn>
                <a:cxn ang="0">
                  <a:pos x="T8" y="T9"/>
                </a:cxn>
                <a:cxn ang="0">
                  <a:pos x="T10" y="T11"/>
                </a:cxn>
                <a:cxn ang="0">
                  <a:pos x="T12" y="T13"/>
                </a:cxn>
              </a:cxnLst>
              <a:rect l="0" t="0" r="r" b="b"/>
              <a:pathLst>
                <a:path w="13" h="22">
                  <a:moveTo>
                    <a:pt x="0" y="1"/>
                  </a:moveTo>
                  <a:cubicBezTo>
                    <a:pt x="0" y="17"/>
                    <a:pt x="0" y="17"/>
                    <a:pt x="0" y="17"/>
                  </a:cubicBezTo>
                  <a:cubicBezTo>
                    <a:pt x="5" y="22"/>
                    <a:pt x="5" y="22"/>
                    <a:pt x="5" y="22"/>
                  </a:cubicBezTo>
                  <a:cubicBezTo>
                    <a:pt x="13" y="20"/>
                    <a:pt x="13" y="20"/>
                    <a:pt x="13" y="20"/>
                  </a:cubicBezTo>
                  <a:cubicBezTo>
                    <a:pt x="13" y="12"/>
                    <a:pt x="13" y="12"/>
                    <a:pt x="13" y="12"/>
                  </a:cubicBezTo>
                  <a:cubicBezTo>
                    <a:pt x="4" y="0"/>
                    <a:pt x="4" y="0"/>
                    <a:pt x="4" y="0"/>
                  </a:cubicBezTo>
                  <a:cubicBezTo>
                    <a:pt x="4" y="0"/>
                    <a:pt x="3" y="1"/>
                    <a:pt x="0" y="1"/>
                  </a:cubicBez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51" name="is1îďè"/>
            <p:cNvSpPr/>
            <p:nvPr/>
          </p:nvSpPr>
          <p:spPr bwMode="auto">
            <a:xfrm>
              <a:off x="6073776" y="2865438"/>
              <a:ext cx="53975" cy="184150"/>
            </a:xfrm>
            <a:custGeom>
              <a:avLst/>
              <a:gdLst>
                <a:gd name="T0" fmla="*/ 2 w 18"/>
                <a:gd name="T1" fmla="*/ 60 h 60"/>
                <a:gd name="T2" fmla="*/ 0 w 18"/>
                <a:gd name="T3" fmla="*/ 2 h 60"/>
                <a:gd name="T4" fmla="*/ 8 w 18"/>
                <a:gd name="T5" fmla="*/ 0 h 60"/>
                <a:gd name="T6" fmla="*/ 18 w 18"/>
                <a:gd name="T7" fmla="*/ 57 h 60"/>
                <a:gd name="T8" fmla="*/ 2 w 18"/>
                <a:gd name="T9" fmla="*/ 60 h 60"/>
              </a:gdLst>
              <a:ahLst/>
              <a:cxnLst>
                <a:cxn ang="0">
                  <a:pos x="T0" y="T1"/>
                </a:cxn>
                <a:cxn ang="0">
                  <a:pos x="T2" y="T3"/>
                </a:cxn>
                <a:cxn ang="0">
                  <a:pos x="T4" y="T5"/>
                </a:cxn>
                <a:cxn ang="0">
                  <a:pos x="T6" y="T7"/>
                </a:cxn>
                <a:cxn ang="0">
                  <a:pos x="T8" y="T9"/>
                </a:cxn>
              </a:cxnLst>
              <a:rect l="0" t="0" r="r" b="b"/>
              <a:pathLst>
                <a:path w="18" h="60">
                  <a:moveTo>
                    <a:pt x="2" y="60"/>
                  </a:moveTo>
                  <a:cubicBezTo>
                    <a:pt x="1" y="29"/>
                    <a:pt x="0" y="2"/>
                    <a:pt x="0" y="2"/>
                  </a:cubicBezTo>
                  <a:cubicBezTo>
                    <a:pt x="8" y="0"/>
                    <a:pt x="8" y="0"/>
                    <a:pt x="8" y="0"/>
                  </a:cubicBezTo>
                  <a:cubicBezTo>
                    <a:pt x="11" y="12"/>
                    <a:pt x="14" y="34"/>
                    <a:pt x="18" y="57"/>
                  </a:cubicBezTo>
                  <a:cubicBezTo>
                    <a:pt x="18" y="57"/>
                    <a:pt x="11" y="58"/>
                    <a:pt x="2" y="60"/>
                  </a:cubicBez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252" name="ïSḻiḓê"/>
            <p:cNvSpPr/>
            <p:nvPr/>
          </p:nvSpPr>
          <p:spPr bwMode="auto">
            <a:xfrm>
              <a:off x="6078538" y="3167063"/>
              <a:ext cx="84138" cy="207963"/>
            </a:xfrm>
            <a:custGeom>
              <a:avLst/>
              <a:gdLst>
                <a:gd name="T0" fmla="*/ 27 w 27"/>
                <a:gd name="T1" fmla="*/ 46 h 68"/>
                <a:gd name="T2" fmla="*/ 19 w 27"/>
                <a:gd name="T3" fmla="*/ 66 h 68"/>
                <a:gd name="T4" fmla="*/ 16 w 27"/>
                <a:gd name="T5" fmla="*/ 67 h 68"/>
                <a:gd name="T6" fmla="*/ 2 w 27"/>
                <a:gd name="T7" fmla="*/ 55 h 68"/>
                <a:gd name="T8" fmla="*/ 0 w 27"/>
                <a:gd name="T9" fmla="*/ 50 h 68"/>
                <a:gd name="T10" fmla="*/ 0 w 27"/>
                <a:gd name="T11" fmla="*/ 36 h 68"/>
                <a:gd name="T12" fmla="*/ 0 w 27"/>
                <a:gd name="T13" fmla="*/ 20 h 68"/>
                <a:gd name="T14" fmla="*/ 0 w 27"/>
                <a:gd name="T15" fmla="*/ 20 h 68"/>
                <a:gd name="T16" fmla="*/ 3 w 27"/>
                <a:gd name="T17" fmla="*/ 18 h 68"/>
                <a:gd name="T18" fmla="*/ 6 w 27"/>
                <a:gd name="T19" fmla="*/ 15 h 68"/>
                <a:gd name="T20" fmla="*/ 12 w 27"/>
                <a:gd name="T21" fmla="*/ 10 h 68"/>
                <a:gd name="T22" fmla="*/ 15 w 27"/>
                <a:gd name="T23" fmla="*/ 7 h 68"/>
                <a:gd name="T24" fmla="*/ 17 w 27"/>
                <a:gd name="T25" fmla="*/ 5 h 68"/>
                <a:gd name="T26" fmla="*/ 20 w 27"/>
                <a:gd name="T27" fmla="*/ 2 h 68"/>
                <a:gd name="T28" fmla="*/ 22 w 27"/>
                <a:gd name="T29" fmla="*/ 0 h 68"/>
                <a:gd name="T30" fmla="*/ 24 w 27"/>
                <a:gd name="T31" fmla="*/ 16 h 68"/>
                <a:gd name="T32" fmla="*/ 27 w 27"/>
                <a:gd name="T33" fmla="*/ 42 h 68"/>
                <a:gd name="T34" fmla="*/ 27 w 27"/>
                <a:gd name="T35" fmla="*/ 4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68">
                  <a:moveTo>
                    <a:pt x="27" y="46"/>
                  </a:moveTo>
                  <a:cubicBezTo>
                    <a:pt x="19" y="66"/>
                    <a:pt x="19" y="66"/>
                    <a:pt x="19" y="66"/>
                  </a:cubicBezTo>
                  <a:cubicBezTo>
                    <a:pt x="19" y="67"/>
                    <a:pt x="17" y="68"/>
                    <a:pt x="16" y="67"/>
                  </a:cubicBezTo>
                  <a:cubicBezTo>
                    <a:pt x="2" y="55"/>
                    <a:pt x="2" y="55"/>
                    <a:pt x="2" y="55"/>
                  </a:cubicBezTo>
                  <a:cubicBezTo>
                    <a:pt x="0" y="54"/>
                    <a:pt x="0" y="52"/>
                    <a:pt x="0" y="50"/>
                  </a:cubicBezTo>
                  <a:cubicBezTo>
                    <a:pt x="0" y="46"/>
                    <a:pt x="0" y="41"/>
                    <a:pt x="0" y="36"/>
                  </a:cubicBezTo>
                  <a:cubicBezTo>
                    <a:pt x="0" y="31"/>
                    <a:pt x="0" y="25"/>
                    <a:pt x="0" y="20"/>
                  </a:cubicBezTo>
                  <a:cubicBezTo>
                    <a:pt x="0" y="20"/>
                    <a:pt x="0" y="20"/>
                    <a:pt x="0" y="20"/>
                  </a:cubicBezTo>
                  <a:cubicBezTo>
                    <a:pt x="1" y="19"/>
                    <a:pt x="2" y="18"/>
                    <a:pt x="3" y="18"/>
                  </a:cubicBezTo>
                  <a:cubicBezTo>
                    <a:pt x="4" y="17"/>
                    <a:pt x="5" y="16"/>
                    <a:pt x="6" y="15"/>
                  </a:cubicBezTo>
                  <a:cubicBezTo>
                    <a:pt x="8" y="14"/>
                    <a:pt x="10" y="12"/>
                    <a:pt x="12" y="10"/>
                  </a:cubicBezTo>
                  <a:cubicBezTo>
                    <a:pt x="13" y="9"/>
                    <a:pt x="14" y="8"/>
                    <a:pt x="15" y="7"/>
                  </a:cubicBezTo>
                  <a:cubicBezTo>
                    <a:pt x="16" y="6"/>
                    <a:pt x="16" y="6"/>
                    <a:pt x="17" y="5"/>
                  </a:cubicBezTo>
                  <a:cubicBezTo>
                    <a:pt x="18" y="4"/>
                    <a:pt x="19" y="3"/>
                    <a:pt x="20" y="2"/>
                  </a:cubicBezTo>
                  <a:cubicBezTo>
                    <a:pt x="21" y="1"/>
                    <a:pt x="21" y="1"/>
                    <a:pt x="22" y="0"/>
                  </a:cubicBezTo>
                  <a:cubicBezTo>
                    <a:pt x="22" y="6"/>
                    <a:pt x="23" y="11"/>
                    <a:pt x="24" y="16"/>
                  </a:cubicBezTo>
                  <a:cubicBezTo>
                    <a:pt x="25" y="28"/>
                    <a:pt x="27" y="38"/>
                    <a:pt x="27" y="42"/>
                  </a:cubicBezTo>
                  <a:cubicBezTo>
                    <a:pt x="27" y="43"/>
                    <a:pt x="27" y="45"/>
                    <a:pt x="27" y="46"/>
                  </a:cubicBezTo>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253" name="ïṧ1íḓê"/>
            <p:cNvSpPr/>
            <p:nvPr/>
          </p:nvSpPr>
          <p:spPr bwMode="auto">
            <a:xfrm>
              <a:off x="6124576" y="3181351"/>
              <a:ext cx="6350" cy="6350"/>
            </a:xfrm>
            <a:custGeom>
              <a:avLst/>
              <a:gdLst>
                <a:gd name="T0" fmla="*/ 2 w 2"/>
                <a:gd name="T1" fmla="*/ 0 h 2"/>
                <a:gd name="T2" fmla="*/ 2 w 2"/>
                <a:gd name="T3" fmla="*/ 0 h 2"/>
                <a:gd name="T4" fmla="*/ 0 w 2"/>
                <a:gd name="T5" fmla="*/ 2 h 2"/>
                <a:gd name="T6" fmla="*/ 0 w 2"/>
                <a:gd name="T7" fmla="*/ 2 h 2"/>
                <a:gd name="T8" fmla="*/ 0 w 2"/>
                <a:gd name="T9" fmla="*/ 2 h 2"/>
                <a:gd name="T10" fmla="*/ 2 w 2"/>
                <a:gd name="T11" fmla="*/ 0 h 2"/>
                <a:gd name="T12" fmla="*/ 2 w 2"/>
                <a:gd name="T13" fmla="*/ 0 h 2"/>
                <a:gd name="T14" fmla="*/ 2 w 2"/>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2">
                  <a:moveTo>
                    <a:pt x="2" y="0"/>
                  </a:moveTo>
                  <a:cubicBezTo>
                    <a:pt x="2" y="0"/>
                    <a:pt x="2" y="0"/>
                    <a:pt x="2" y="0"/>
                  </a:cubicBezTo>
                  <a:cubicBezTo>
                    <a:pt x="1" y="1"/>
                    <a:pt x="1" y="1"/>
                    <a:pt x="0" y="2"/>
                  </a:cubicBezTo>
                  <a:cubicBezTo>
                    <a:pt x="0" y="2"/>
                    <a:pt x="0" y="2"/>
                    <a:pt x="0" y="2"/>
                  </a:cubicBezTo>
                  <a:cubicBezTo>
                    <a:pt x="0" y="2"/>
                    <a:pt x="0" y="2"/>
                    <a:pt x="0" y="2"/>
                  </a:cubicBezTo>
                  <a:cubicBezTo>
                    <a:pt x="1" y="1"/>
                    <a:pt x="1" y="1"/>
                    <a:pt x="2" y="0"/>
                  </a:cubicBezTo>
                  <a:cubicBezTo>
                    <a:pt x="2" y="0"/>
                    <a:pt x="2" y="0"/>
                    <a:pt x="2" y="0"/>
                  </a:cubicBezTo>
                  <a:cubicBezTo>
                    <a:pt x="2" y="0"/>
                    <a:pt x="2" y="0"/>
                    <a:pt x="2" y="0"/>
                  </a:cubicBezTo>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54" name="îṡļiḋé"/>
            <p:cNvSpPr/>
            <p:nvPr/>
          </p:nvSpPr>
          <p:spPr bwMode="auto">
            <a:xfrm>
              <a:off x="6078538" y="3197226"/>
              <a:ext cx="38100" cy="30163"/>
            </a:xfrm>
            <a:custGeom>
              <a:avLst/>
              <a:gdLst>
                <a:gd name="T0" fmla="*/ 12 w 12"/>
                <a:gd name="T1" fmla="*/ 0 h 10"/>
                <a:gd name="T2" fmla="*/ 3 w 12"/>
                <a:gd name="T3" fmla="*/ 8 h 10"/>
                <a:gd name="T4" fmla="*/ 0 w 12"/>
                <a:gd name="T5" fmla="*/ 10 h 10"/>
                <a:gd name="T6" fmla="*/ 0 w 12"/>
                <a:gd name="T7" fmla="*/ 10 h 10"/>
                <a:gd name="T8" fmla="*/ 3 w 12"/>
                <a:gd name="T9" fmla="*/ 8 h 10"/>
                <a:gd name="T10" fmla="*/ 6 w 12"/>
                <a:gd name="T11" fmla="*/ 5 h 10"/>
                <a:gd name="T12" fmla="*/ 12 w 12"/>
                <a:gd name="T13" fmla="*/ 0 h 10"/>
                <a:gd name="T14" fmla="*/ 12 w 12"/>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0">
                  <a:moveTo>
                    <a:pt x="12" y="0"/>
                  </a:moveTo>
                  <a:cubicBezTo>
                    <a:pt x="9" y="3"/>
                    <a:pt x="6" y="5"/>
                    <a:pt x="3" y="8"/>
                  </a:cubicBezTo>
                  <a:cubicBezTo>
                    <a:pt x="2" y="8"/>
                    <a:pt x="1" y="9"/>
                    <a:pt x="0" y="10"/>
                  </a:cubicBezTo>
                  <a:cubicBezTo>
                    <a:pt x="0" y="10"/>
                    <a:pt x="0" y="10"/>
                    <a:pt x="0" y="10"/>
                  </a:cubicBezTo>
                  <a:cubicBezTo>
                    <a:pt x="1" y="9"/>
                    <a:pt x="2" y="8"/>
                    <a:pt x="3" y="8"/>
                  </a:cubicBezTo>
                  <a:cubicBezTo>
                    <a:pt x="4" y="7"/>
                    <a:pt x="5" y="6"/>
                    <a:pt x="6" y="5"/>
                  </a:cubicBezTo>
                  <a:cubicBezTo>
                    <a:pt x="8" y="4"/>
                    <a:pt x="10" y="2"/>
                    <a:pt x="12" y="0"/>
                  </a:cubicBezTo>
                  <a:cubicBezTo>
                    <a:pt x="12" y="0"/>
                    <a:pt x="12" y="0"/>
                    <a:pt x="12" y="0"/>
                  </a:cubicBezTo>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55" name="íṥľïde"/>
            <p:cNvSpPr/>
            <p:nvPr/>
          </p:nvSpPr>
          <p:spPr bwMode="auto">
            <a:xfrm>
              <a:off x="6078538" y="3167063"/>
              <a:ext cx="74613" cy="109538"/>
            </a:xfrm>
            <a:custGeom>
              <a:avLst/>
              <a:gdLst>
                <a:gd name="T0" fmla="*/ 22 w 24"/>
                <a:gd name="T1" fmla="*/ 0 h 36"/>
                <a:gd name="T2" fmla="*/ 20 w 24"/>
                <a:gd name="T3" fmla="*/ 2 h 36"/>
                <a:gd name="T4" fmla="*/ 17 w 24"/>
                <a:gd name="T5" fmla="*/ 5 h 36"/>
                <a:gd name="T6" fmla="*/ 17 w 24"/>
                <a:gd name="T7" fmla="*/ 5 h 36"/>
                <a:gd name="T8" fmla="*/ 15 w 24"/>
                <a:gd name="T9" fmla="*/ 7 h 36"/>
                <a:gd name="T10" fmla="*/ 15 w 24"/>
                <a:gd name="T11" fmla="*/ 7 h 36"/>
                <a:gd name="T12" fmla="*/ 12 w 24"/>
                <a:gd name="T13" fmla="*/ 10 h 36"/>
                <a:gd name="T14" fmla="*/ 12 w 24"/>
                <a:gd name="T15" fmla="*/ 10 h 36"/>
                <a:gd name="T16" fmla="*/ 6 w 24"/>
                <a:gd name="T17" fmla="*/ 15 h 36"/>
                <a:gd name="T18" fmla="*/ 3 w 24"/>
                <a:gd name="T19" fmla="*/ 18 h 36"/>
                <a:gd name="T20" fmla="*/ 0 w 24"/>
                <a:gd name="T21" fmla="*/ 20 h 36"/>
                <a:gd name="T22" fmla="*/ 0 w 24"/>
                <a:gd name="T23" fmla="*/ 20 h 36"/>
                <a:gd name="T24" fmla="*/ 0 w 24"/>
                <a:gd name="T25" fmla="*/ 20 h 36"/>
                <a:gd name="T26" fmla="*/ 0 w 24"/>
                <a:gd name="T27" fmla="*/ 36 h 36"/>
                <a:gd name="T28" fmla="*/ 24 w 24"/>
                <a:gd name="T29" fmla="*/ 16 h 36"/>
                <a:gd name="T30" fmla="*/ 22 w 24"/>
                <a:gd name="T3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36">
                  <a:moveTo>
                    <a:pt x="22" y="0"/>
                  </a:moveTo>
                  <a:cubicBezTo>
                    <a:pt x="21" y="1"/>
                    <a:pt x="21" y="1"/>
                    <a:pt x="20" y="2"/>
                  </a:cubicBezTo>
                  <a:cubicBezTo>
                    <a:pt x="19" y="3"/>
                    <a:pt x="18" y="4"/>
                    <a:pt x="17" y="5"/>
                  </a:cubicBezTo>
                  <a:cubicBezTo>
                    <a:pt x="17" y="5"/>
                    <a:pt x="17" y="5"/>
                    <a:pt x="17" y="5"/>
                  </a:cubicBezTo>
                  <a:cubicBezTo>
                    <a:pt x="16" y="6"/>
                    <a:pt x="16" y="6"/>
                    <a:pt x="15" y="7"/>
                  </a:cubicBezTo>
                  <a:cubicBezTo>
                    <a:pt x="15" y="7"/>
                    <a:pt x="15" y="7"/>
                    <a:pt x="15" y="7"/>
                  </a:cubicBezTo>
                  <a:cubicBezTo>
                    <a:pt x="14" y="8"/>
                    <a:pt x="13" y="9"/>
                    <a:pt x="12" y="10"/>
                  </a:cubicBezTo>
                  <a:cubicBezTo>
                    <a:pt x="12" y="10"/>
                    <a:pt x="12" y="10"/>
                    <a:pt x="12" y="10"/>
                  </a:cubicBezTo>
                  <a:cubicBezTo>
                    <a:pt x="10" y="12"/>
                    <a:pt x="8" y="14"/>
                    <a:pt x="6" y="15"/>
                  </a:cubicBezTo>
                  <a:cubicBezTo>
                    <a:pt x="5" y="16"/>
                    <a:pt x="4" y="17"/>
                    <a:pt x="3" y="18"/>
                  </a:cubicBezTo>
                  <a:cubicBezTo>
                    <a:pt x="2" y="18"/>
                    <a:pt x="1" y="19"/>
                    <a:pt x="0" y="20"/>
                  </a:cubicBezTo>
                  <a:cubicBezTo>
                    <a:pt x="0" y="20"/>
                    <a:pt x="0" y="20"/>
                    <a:pt x="0" y="20"/>
                  </a:cubicBezTo>
                  <a:cubicBezTo>
                    <a:pt x="0" y="20"/>
                    <a:pt x="0" y="20"/>
                    <a:pt x="0" y="20"/>
                  </a:cubicBezTo>
                  <a:cubicBezTo>
                    <a:pt x="0" y="25"/>
                    <a:pt x="0" y="31"/>
                    <a:pt x="0" y="36"/>
                  </a:cubicBezTo>
                  <a:cubicBezTo>
                    <a:pt x="10" y="29"/>
                    <a:pt x="18" y="22"/>
                    <a:pt x="24" y="16"/>
                  </a:cubicBezTo>
                  <a:cubicBezTo>
                    <a:pt x="23" y="11"/>
                    <a:pt x="22" y="6"/>
                    <a:pt x="22" y="0"/>
                  </a:cubicBezTo>
                </a:path>
              </a:pathLst>
            </a:custGeom>
            <a:solidFill>
              <a:srgbClr val="2C2C2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56" name="íṩlidê"/>
            <p:cNvSpPr/>
            <p:nvPr/>
          </p:nvSpPr>
          <p:spPr bwMode="auto">
            <a:xfrm>
              <a:off x="5913438" y="2528888"/>
              <a:ext cx="273050" cy="207963"/>
            </a:xfrm>
            <a:custGeom>
              <a:avLst/>
              <a:gdLst>
                <a:gd name="T0" fmla="*/ 86 w 89"/>
                <a:gd name="T1" fmla="*/ 25 h 68"/>
                <a:gd name="T2" fmla="*/ 44 w 89"/>
                <a:gd name="T3" fmla="*/ 33 h 68"/>
                <a:gd name="T4" fmla="*/ 33 w 89"/>
                <a:gd name="T5" fmla="*/ 44 h 68"/>
                <a:gd name="T6" fmla="*/ 29 w 89"/>
                <a:gd name="T7" fmla="*/ 55 h 68"/>
                <a:gd name="T8" fmla="*/ 26 w 89"/>
                <a:gd name="T9" fmla="*/ 55 h 68"/>
                <a:gd name="T10" fmla="*/ 25 w 89"/>
                <a:gd name="T11" fmla="*/ 42 h 68"/>
                <a:gd name="T12" fmla="*/ 11 w 89"/>
                <a:gd name="T13" fmla="*/ 40 h 68"/>
                <a:gd name="T14" fmla="*/ 14 w 89"/>
                <a:gd name="T15" fmla="*/ 57 h 68"/>
                <a:gd name="T16" fmla="*/ 13 w 89"/>
                <a:gd name="T17" fmla="*/ 68 h 68"/>
                <a:gd name="T18" fmla="*/ 5 w 89"/>
                <a:gd name="T19" fmla="*/ 55 h 68"/>
                <a:gd name="T20" fmla="*/ 5 w 89"/>
                <a:gd name="T21" fmla="*/ 6 h 68"/>
                <a:gd name="T22" fmla="*/ 8 w 89"/>
                <a:gd name="T23" fmla="*/ 0 h 68"/>
                <a:gd name="T24" fmla="*/ 42 w 89"/>
                <a:gd name="T25" fmla="*/ 22 h 68"/>
                <a:gd name="T26" fmla="*/ 80 w 89"/>
                <a:gd name="T27" fmla="*/ 24 h 68"/>
                <a:gd name="T28" fmla="*/ 88 w 89"/>
                <a:gd name="T29" fmla="*/ 12 h 68"/>
                <a:gd name="T30" fmla="*/ 88 w 89"/>
                <a:gd name="T31" fmla="*/ 12 h 68"/>
                <a:gd name="T32" fmla="*/ 86 w 89"/>
                <a:gd name="T33" fmla="*/ 2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 h="68">
                  <a:moveTo>
                    <a:pt x="86" y="25"/>
                  </a:moveTo>
                  <a:cubicBezTo>
                    <a:pt x="74" y="47"/>
                    <a:pt x="44" y="33"/>
                    <a:pt x="44" y="33"/>
                  </a:cubicBezTo>
                  <a:cubicBezTo>
                    <a:pt x="42" y="42"/>
                    <a:pt x="36" y="43"/>
                    <a:pt x="33" y="44"/>
                  </a:cubicBezTo>
                  <a:cubicBezTo>
                    <a:pt x="30" y="46"/>
                    <a:pt x="29" y="55"/>
                    <a:pt x="29" y="55"/>
                  </a:cubicBezTo>
                  <a:cubicBezTo>
                    <a:pt x="26" y="55"/>
                    <a:pt x="26" y="55"/>
                    <a:pt x="26" y="55"/>
                  </a:cubicBezTo>
                  <a:cubicBezTo>
                    <a:pt x="26" y="55"/>
                    <a:pt x="26" y="46"/>
                    <a:pt x="25" y="42"/>
                  </a:cubicBezTo>
                  <a:cubicBezTo>
                    <a:pt x="23" y="37"/>
                    <a:pt x="15" y="34"/>
                    <a:pt x="11" y="40"/>
                  </a:cubicBezTo>
                  <a:cubicBezTo>
                    <a:pt x="7" y="46"/>
                    <a:pt x="11" y="53"/>
                    <a:pt x="14" y="57"/>
                  </a:cubicBezTo>
                  <a:cubicBezTo>
                    <a:pt x="15" y="65"/>
                    <a:pt x="13" y="68"/>
                    <a:pt x="13" y="68"/>
                  </a:cubicBezTo>
                  <a:cubicBezTo>
                    <a:pt x="13" y="68"/>
                    <a:pt x="8" y="64"/>
                    <a:pt x="5" y="55"/>
                  </a:cubicBezTo>
                  <a:cubicBezTo>
                    <a:pt x="2" y="45"/>
                    <a:pt x="0" y="26"/>
                    <a:pt x="5" y="6"/>
                  </a:cubicBezTo>
                  <a:cubicBezTo>
                    <a:pt x="6" y="4"/>
                    <a:pt x="7" y="2"/>
                    <a:pt x="8" y="0"/>
                  </a:cubicBezTo>
                  <a:cubicBezTo>
                    <a:pt x="13" y="4"/>
                    <a:pt x="27" y="16"/>
                    <a:pt x="42" y="22"/>
                  </a:cubicBezTo>
                  <a:cubicBezTo>
                    <a:pt x="61" y="30"/>
                    <a:pt x="75" y="28"/>
                    <a:pt x="80" y="24"/>
                  </a:cubicBezTo>
                  <a:cubicBezTo>
                    <a:pt x="85" y="20"/>
                    <a:pt x="87" y="17"/>
                    <a:pt x="88" y="12"/>
                  </a:cubicBezTo>
                  <a:cubicBezTo>
                    <a:pt x="88" y="12"/>
                    <a:pt x="88" y="12"/>
                    <a:pt x="88" y="12"/>
                  </a:cubicBezTo>
                  <a:cubicBezTo>
                    <a:pt x="89" y="16"/>
                    <a:pt x="89" y="21"/>
                    <a:pt x="86" y="25"/>
                  </a:cubicBezTo>
                  <a:close/>
                </a:path>
              </a:pathLst>
            </a:custGeom>
            <a:solidFill>
              <a:srgbClr val="44231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endParaRPr/>
            </a:p>
          </p:txBody>
        </p:sp>
        <p:sp>
          <p:nvSpPr>
            <p:cNvPr id="1257" name="îṡľíḍê"/>
            <p:cNvSpPr/>
            <p:nvPr/>
          </p:nvSpPr>
          <p:spPr bwMode="auto">
            <a:xfrm>
              <a:off x="4910138" y="3473451"/>
              <a:ext cx="0" cy="12700"/>
            </a:xfrm>
            <a:custGeom>
              <a:avLst/>
              <a:gdLst>
                <a:gd name="T0" fmla="*/ 4 h 4"/>
                <a:gd name="T1" fmla="*/ 0 h 4"/>
                <a:gd name="T2" fmla="*/ 4 h 4"/>
              </a:gdLst>
              <a:ahLst/>
              <a:cxnLst>
                <a:cxn ang="0">
                  <a:pos x="0" y="T0"/>
                </a:cxn>
                <a:cxn ang="0">
                  <a:pos x="0" y="T1"/>
                </a:cxn>
                <a:cxn ang="0">
                  <a:pos x="0" y="T2"/>
                </a:cxn>
              </a:cxnLst>
              <a:rect l="0" t="0" r="r" b="b"/>
              <a:pathLst>
                <a:path h="4">
                  <a:moveTo>
                    <a:pt x="0" y="4"/>
                  </a:moveTo>
                  <a:cubicBezTo>
                    <a:pt x="0" y="3"/>
                    <a:pt x="0" y="2"/>
                    <a:pt x="0" y="0"/>
                  </a:cubicBezTo>
                  <a:cubicBezTo>
                    <a:pt x="0" y="1"/>
                    <a:pt x="0" y="2"/>
                    <a:pt x="0" y="4"/>
                  </a:cubicBezTo>
                  <a:close/>
                </a:path>
              </a:pathLst>
            </a:custGeom>
            <a:solidFill>
              <a:srgbClr val="44231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58" name="ïŝḻîďe"/>
            <p:cNvSpPr/>
            <p:nvPr/>
          </p:nvSpPr>
          <p:spPr bwMode="auto">
            <a:xfrm>
              <a:off x="4913313" y="346710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231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59" name="íṥlíḓé"/>
            <p:cNvSpPr/>
            <p:nvPr/>
          </p:nvSpPr>
          <p:spPr bwMode="auto">
            <a:xfrm>
              <a:off x="6559551" y="5575301"/>
              <a:ext cx="552450" cy="331788"/>
            </a:xfrm>
            <a:custGeom>
              <a:avLst/>
              <a:gdLst>
                <a:gd name="T0" fmla="*/ 0 w 180"/>
                <a:gd name="T1" fmla="*/ 18 h 108"/>
                <a:gd name="T2" fmla="*/ 0 w 180"/>
                <a:gd name="T3" fmla="*/ 19 h 108"/>
                <a:gd name="T4" fmla="*/ 0 w 180"/>
                <a:gd name="T5" fmla="*/ 27 h 108"/>
                <a:gd name="T6" fmla="*/ 0 w 180"/>
                <a:gd name="T7" fmla="*/ 29 h 108"/>
                <a:gd name="T8" fmla="*/ 49 w 180"/>
                <a:gd name="T9" fmla="*/ 58 h 108"/>
                <a:gd name="T10" fmla="*/ 80 w 180"/>
                <a:gd name="T11" fmla="*/ 53 h 108"/>
                <a:gd name="T12" fmla="*/ 82 w 180"/>
                <a:gd name="T13" fmla="*/ 54 h 108"/>
                <a:gd name="T14" fmla="*/ 96 w 180"/>
                <a:gd name="T15" fmla="*/ 67 h 108"/>
                <a:gd name="T16" fmla="*/ 100 w 180"/>
                <a:gd name="T17" fmla="*/ 71 h 108"/>
                <a:gd name="T18" fmla="*/ 161 w 180"/>
                <a:gd name="T19" fmla="*/ 108 h 108"/>
                <a:gd name="T20" fmla="*/ 179 w 180"/>
                <a:gd name="T21" fmla="*/ 99 h 108"/>
                <a:gd name="T22" fmla="*/ 109 w 180"/>
                <a:gd name="T23" fmla="*/ 54 h 108"/>
                <a:gd name="T24" fmla="*/ 109 w 180"/>
                <a:gd name="T25" fmla="*/ 54 h 108"/>
                <a:gd name="T26" fmla="*/ 108 w 180"/>
                <a:gd name="T27" fmla="*/ 53 h 108"/>
                <a:gd name="T28" fmla="*/ 105 w 180"/>
                <a:gd name="T29" fmla="*/ 53 h 108"/>
                <a:gd name="T30" fmla="*/ 91 w 180"/>
                <a:gd name="T31" fmla="*/ 47 h 108"/>
                <a:gd name="T32" fmla="*/ 101 w 180"/>
                <a:gd name="T33" fmla="*/ 29 h 108"/>
                <a:gd name="T34" fmla="*/ 53 w 180"/>
                <a:gd name="T35" fmla="*/ 45 h 108"/>
                <a:gd name="T36" fmla="*/ 1 w 180"/>
                <a:gd name="T37" fmla="*/ 15 h 108"/>
                <a:gd name="T38" fmla="*/ 1 w 180"/>
                <a:gd name="T39" fmla="*/ 13 h 108"/>
                <a:gd name="T40" fmla="*/ 1 w 180"/>
                <a:gd name="T41" fmla="*/ 13 h 108"/>
                <a:gd name="T42" fmla="*/ 12 w 180"/>
                <a:gd name="T43" fmla="*/ 12 h 108"/>
                <a:gd name="T44" fmla="*/ 56 w 180"/>
                <a:gd name="T45" fmla="*/ 31 h 108"/>
                <a:gd name="T46" fmla="*/ 91 w 180"/>
                <a:gd name="T47" fmla="*/ 18 h 108"/>
                <a:gd name="T48" fmla="*/ 54 w 180"/>
                <a:gd name="T49" fmla="*/ 30 h 108"/>
                <a:gd name="T50" fmla="*/ 13 w 180"/>
                <a:gd name="T51" fmla="*/ 11 h 108"/>
                <a:gd name="T52" fmla="*/ 92 w 180"/>
                <a:gd name="T53" fmla="*/ 17 h 108"/>
                <a:gd name="T54" fmla="*/ 97 w 180"/>
                <a:gd name="T55" fmla="*/ 11 h 108"/>
                <a:gd name="T56" fmla="*/ 13 w 180"/>
                <a:gd name="T57" fmla="*/ 0 h 108"/>
                <a:gd name="T58" fmla="*/ 10 w 180"/>
                <a:gd name="T59" fmla="*/ 4 h 108"/>
                <a:gd name="T60" fmla="*/ 10 w 180"/>
                <a:gd name="T61" fmla="*/ 5 h 108"/>
                <a:gd name="T62" fmla="*/ 13 w 180"/>
                <a:gd name="T63" fmla="*/ 11 h 108"/>
                <a:gd name="T64" fmla="*/ 13 w 180"/>
                <a:gd name="T65"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0" h="108">
                  <a:moveTo>
                    <a:pt x="1" y="13"/>
                  </a:moveTo>
                  <a:cubicBezTo>
                    <a:pt x="1" y="15"/>
                    <a:pt x="0" y="17"/>
                    <a:pt x="0" y="18"/>
                  </a:cubicBezTo>
                  <a:cubicBezTo>
                    <a:pt x="0" y="18"/>
                    <a:pt x="0" y="18"/>
                    <a:pt x="0" y="18"/>
                  </a:cubicBezTo>
                  <a:cubicBezTo>
                    <a:pt x="0" y="19"/>
                    <a:pt x="0" y="19"/>
                    <a:pt x="0" y="19"/>
                  </a:cubicBezTo>
                  <a:cubicBezTo>
                    <a:pt x="0" y="19"/>
                    <a:pt x="0" y="19"/>
                    <a:pt x="0" y="19"/>
                  </a:cubicBezTo>
                  <a:cubicBezTo>
                    <a:pt x="0" y="27"/>
                    <a:pt x="0" y="27"/>
                    <a:pt x="0" y="27"/>
                  </a:cubicBezTo>
                  <a:cubicBezTo>
                    <a:pt x="0" y="27"/>
                    <a:pt x="0" y="27"/>
                    <a:pt x="0" y="27"/>
                  </a:cubicBezTo>
                  <a:cubicBezTo>
                    <a:pt x="0" y="29"/>
                    <a:pt x="0" y="29"/>
                    <a:pt x="0" y="29"/>
                  </a:cubicBezTo>
                  <a:cubicBezTo>
                    <a:pt x="0" y="29"/>
                    <a:pt x="0" y="29"/>
                    <a:pt x="0" y="29"/>
                  </a:cubicBezTo>
                  <a:cubicBezTo>
                    <a:pt x="1" y="45"/>
                    <a:pt x="22" y="58"/>
                    <a:pt x="49" y="58"/>
                  </a:cubicBezTo>
                  <a:cubicBezTo>
                    <a:pt x="50" y="58"/>
                    <a:pt x="51" y="58"/>
                    <a:pt x="52" y="58"/>
                  </a:cubicBezTo>
                  <a:cubicBezTo>
                    <a:pt x="63" y="58"/>
                    <a:pt x="72" y="56"/>
                    <a:pt x="80" y="53"/>
                  </a:cubicBezTo>
                  <a:cubicBezTo>
                    <a:pt x="81" y="54"/>
                    <a:pt x="81" y="54"/>
                    <a:pt x="81" y="54"/>
                  </a:cubicBezTo>
                  <a:cubicBezTo>
                    <a:pt x="82" y="54"/>
                    <a:pt x="82" y="54"/>
                    <a:pt x="82" y="54"/>
                  </a:cubicBezTo>
                  <a:cubicBezTo>
                    <a:pt x="96" y="63"/>
                    <a:pt x="96" y="63"/>
                    <a:pt x="96" y="63"/>
                  </a:cubicBezTo>
                  <a:cubicBezTo>
                    <a:pt x="95" y="64"/>
                    <a:pt x="96" y="66"/>
                    <a:pt x="96" y="67"/>
                  </a:cubicBezTo>
                  <a:cubicBezTo>
                    <a:pt x="97" y="68"/>
                    <a:pt x="97" y="70"/>
                    <a:pt x="98" y="70"/>
                  </a:cubicBezTo>
                  <a:cubicBezTo>
                    <a:pt x="99" y="71"/>
                    <a:pt x="99" y="71"/>
                    <a:pt x="100" y="71"/>
                  </a:cubicBezTo>
                  <a:cubicBezTo>
                    <a:pt x="159" y="108"/>
                    <a:pt x="159" y="108"/>
                    <a:pt x="159" y="108"/>
                  </a:cubicBezTo>
                  <a:cubicBezTo>
                    <a:pt x="160" y="108"/>
                    <a:pt x="161" y="108"/>
                    <a:pt x="161" y="108"/>
                  </a:cubicBezTo>
                  <a:cubicBezTo>
                    <a:pt x="162" y="108"/>
                    <a:pt x="163" y="108"/>
                    <a:pt x="163" y="108"/>
                  </a:cubicBezTo>
                  <a:cubicBezTo>
                    <a:pt x="167" y="106"/>
                    <a:pt x="176" y="101"/>
                    <a:pt x="179" y="99"/>
                  </a:cubicBezTo>
                  <a:cubicBezTo>
                    <a:pt x="180" y="98"/>
                    <a:pt x="180" y="97"/>
                    <a:pt x="179" y="97"/>
                  </a:cubicBezTo>
                  <a:cubicBezTo>
                    <a:pt x="109" y="54"/>
                    <a:pt x="109" y="54"/>
                    <a:pt x="109" y="54"/>
                  </a:cubicBezTo>
                  <a:cubicBezTo>
                    <a:pt x="109" y="54"/>
                    <a:pt x="109" y="54"/>
                    <a:pt x="109" y="54"/>
                  </a:cubicBezTo>
                  <a:cubicBezTo>
                    <a:pt x="109" y="54"/>
                    <a:pt x="109" y="54"/>
                    <a:pt x="109" y="54"/>
                  </a:cubicBezTo>
                  <a:cubicBezTo>
                    <a:pt x="109" y="53"/>
                    <a:pt x="109" y="53"/>
                    <a:pt x="109" y="53"/>
                  </a:cubicBezTo>
                  <a:cubicBezTo>
                    <a:pt x="108" y="53"/>
                    <a:pt x="108" y="53"/>
                    <a:pt x="108" y="53"/>
                  </a:cubicBezTo>
                  <a:cubicBezTo>
                    <a:pt x="108" y="53"/>
                    <a:pt x="107" y="53"/>
                    <a:pt x="106" y="53"/>
                  </a:cubicBezTo>
                  <a:cubicBezTo>
                    <a:pt x="106" y="53"/>
                    <a:pt x="106" y="53"/>
                    <a:pt x="105" y="53"/>
                  </a:cubicBezTo>
                  <a:cubicBezTo>
                    <a:pt x="104" y="53"/>
                    <a:pt x="103" y="53"/>
                    <a:pt x="102" y="53"/>
                  </a:cubicBezTo>
                  <a:cubicBezTo>
                    <a:pt x="91" y="47"/>
                    <a:pt x="91" y="47"/>
                    <a:pt x="91" y="47"/>
                  </a:cubicBezTo>
                  <a:cubicBezTo>
                    <a:pt x="97" y="42"/>
                    <a:pt x="100" y="37"/>
                    <a:pt x="100" y="30"/>
                  </a:cubicBezTo>
                  <a:cubicBezTo>
                    <a:pt x="101" y="29"/>
                    <a:pt x="101" y="29"/>
                    <a:pt x="101" y="29"/>
                  </a:cubicBezTo>
                  <a:cubicBezTo>
                    <a:pt x="92" y="39"/>
                    <a:pt x="75" y="45"/>
                    <a:pt x="56" y="45"/>
                  </a:cubicBezTo>
                  <a:cubicBezTo>
                    <a:pt x="55" y="45"/>
                    <a:pt x="54" y="45"/>
                    <a:pt x="53" y="45"/>
                  </a:cubicBezTo>
                  <a:cubicBezTo>
                    <a:pt x="25" y="45"/>
                    <a:pt x="2" y="31"/>
                    <a:pt x="2" y="15"/>
                  </a:cubicBezTo>
                  <a:cubicBezTo>
                    <a:pt x="1" y="15"/>
                    <a:pt x="1" y="15"/>
                    <a:pt x="1" y="15"/>
                  </a:cubicBezTo>
                  <a:cubicBezTo>
                    <a:pt x="1" y="13"/>
                    <a:pt x="1" y="13"/>
                    <a:pt x="1" y="13"/>
                  </a:cubicBezTo>
                  <a:cubicBezTo>
                    <a:pt x="1" y="13"/>
                    <a:pt x="1" y="13"/>
                    <a:pt x="1" y="13"/>
                  </a:cubicBezTo>
                  <a:cubicBezTo>
                    <a:pt x="1" y="13"/>
                    <a:pt x="1" y="13"/>
                    <a:pt x="1" y="13"/>
                  </a:cubicBezTo>
                  <a:cubicBezTo>
                    <a:pt x="1" y="13"/>
                    <a:pt x="1" y="13"/>
                    <a:pt x="1" y="13"/>
                  </a:cubicBezTo>
                  <a:moveTo>
                    <a:pt x="13" y="11"/>
                  </a:moveTo>
                  <a:cubicBezTo>
                    <a:pt x="13" y="11"/>
                    <a:pt x="12" y="12"/>
                    <a:pt x="12" y="12"/>
                  </a:cubicBezTo>
                  <a:cubicBezTo>
                    <a:pt x="17" y="23"/>
                    <a:pt x="34" y="31"/>
                    <a:pt x="53" y="31"/>
                  </a:cubicBezTo>
                  <a:cubicBezTo>
                    <a:pt x="54" y="31"/>
                    <a:pt x="55" y="31"/>
                    <a:pt x="56" y="31"/>
                  </a:cubicBezTo>
                  <a:cubicBezTo>
                    <a:pt x="71" y="31"/>
                    <a:pt x="84" y="27"/>
                    <a:pt x="91" y="20"/>
                  </a:cubicBezTo>
                  <a:cubicBezTo>
                    <a:pt x="91" y="19"/>
                    <a:pt x="91" y="19"/>
                    <a:pt x="91" y="18"/>
                  </a:cubicBezTo>
                  <a:cubicBezTo>
                    <a:pt x="84" y="25"/>
                    <a:pt x="71" y="30"/>
                    <a:pt x="56" y="30"/>
                  </a:cubicBezTo>
                  <a:cubicBezTo>
                    <a:pt x="55" y="30"/>
                    <a:pt x="54" y="30"/>
                    <a:pt x="54" y="30"/>
                  </a:cubicBezTo>
                  <a:cubicBezTo>
                    <a:pt x="36" y="30"/>
                    <a:pt x="22" y="23"/>
                    <a:pt x="15" y="15"/>
                  </a:cubicBezTo>
                  <a:cubicBezTo>
                    <a:pt x="14" y="13"/>
                    <a:pt x="14" y="12"/>
                    <a:pt x="13" y="11"/>
                  </a:cubicBezTo>
                  <a:moveTo>
                    <a:pt x="96" y="9"/>
                  </a:moveTo>
                  <a:cubicBezTo>
                    <a:pt x="96" y="12"/>
                    <a:pt x="94" y="15"/>
                    <a:pt x="92" y="17"/>
                  </a:cubicBezTo>
                  <a:cubicBezTo>
                    <a:pt x="92" y="18"/>
                    <a:pt x="93" y="18"/>
                    <a:pt x="93" y="19"/>
                  </a:cubicBezTo>
                  <a:cubicBezTo>
                    <a:pt x="95" y="16"/>
                    <a:pt x="97" y="13"/>
                    <a:pt x="97" y="11"/>
                  </a:cubicBezTo>
                  <a:cubicBezTo>
                    <a:pt x="97" y="10"/>
                    <a:pt x="97" y="10"/>
                    <a:pt x="96" y="9"/>
                  </a:cubicBezTo>
                  <a:moveTo>
                    <a:pt x="13" y="0"/>
                  </a:moveTo>
                  <a:cubicBezTo>
                    <a:pt x="12" y="0"/>
                    <a:pt x="12" y="1"/>
                    <a:pt x="11" y="1"/>
                  </a:cubicBezTo>
                  <a:cubicBezTo>
                    <a:pt x="10" y="3"/>
                    <a:pt x="10" y="4"/>
                    <a:pt x="10" y="4"/>
                  </a:cubicBezTo>
                  <a:cubicBezTo>
                    <a:pt x="10" y="4"/>
                    <a:pt x="10" y="4"/>
                    <a:pt x="10" y="4"/>
                  </a:cubicBezTo>
                  <a:cubicBezTo>
                    <a:pt x="10" y="4"/>
                    <a:pt x="10" y="5"/>
                    <a:pt x="10" y="5"/>
                  </a:cubicBezTo>
                  <a:cubicBezTo>
                    <a:pt x="10" y="7"/>
                    <a:pt x="11" y="10"/>
                    <a:pt x="12" y="12"/>
                  </a:cubicBezTo>
                  <a:cubicBezTo>
                    <a:pt x="12" y="12"/>
                    <a:pt x="13" y="11"/>
                    <a:pt x="13" y="11"/>
                  </a:cubicBezTo>
                  <a:cubicBezTo>
                    <a:pt x="12" y="9"/>
                    <a:pt x="12" y="7"/>
                    <a:pt x="12" y="4"/>
                  </a:cubicBezTo>
                  <a:cubicBezTo>
                    <a:pt x="12" y="3"/>
                    <a:pt x="12" y="2"/>
                    <a:pt x="13" y="0"/>
                  </a:cubicBezTo>
                </a:path>
              </a:pathLst>
            </a:custGeom>
            <a:solidFill>
              <a:srgbClr val="83B6B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endParaRPr/>
            </a:p>
          </p:txBody>
        </p:sp>
        <p:sp>
          <p:nvSpPr>
            <p:cNvPr id="1260" name="ïšḻíḋè"/>
            <p:cNvSpPr/>
            <p:nvPr/>
          </p:nvSpPr>
          <p:spPr bwMode="auto">
            <a:xfrm>
              <a:off x="6573838" y="5505451"/>
              <a:ext cx="307975" cy="92075"/>
            </a:xfrm>
            <a:custGeom>
              <a:avLst/>
              <a:gdLst>
                <a:gd name="T0" fmla="*/ 97 w 100"/>
                <a:gd name="T1" fmla="*/ 21 h 30"/>
                <a:gd name="T2" fmla="*/ 85 w 100"/>
                <a:gd name="T3" fmla="*/ 9 h 30"/>
                <a:gd name="T4" fmla="*/ 51 w 100"/>
                <a:gd name="T5" fmla="*/ 0 h 30"/>
                <a:gd name="T6" fmla="*/ 16 w 100"/>
                <a:gd name="T7" fmla="*/ 7 h 30"/>
                <a:gd name="T8" fmla="*/ 3 w 100"/>
                <a:gd name="T9" fmla="*/ 18 h 30"/>
                <a:gd name="T10" fmla="*/ 0 w 100"/>
                <a:gd name="T11" fmla="*/ 25 h 30"/>
                <a:gd name="T12" fmla="*/ 5 w 100"/>
                <a:gd name="T13" fmla="*/ 27 h 30"/>
                <a:gd name="T14" fmla="*/ 50 w 100"/>
                <a:gd name="T15" fmla="*/ 5 h 30"/>
                <a:gd name="T16" fmla="*/ 95 w 100"/>
                <a:gd name="T17" fmla="*/ 30 h 30"/>
                <a:gd name="T18" fmla="*/ 100 w 100"/>
                <a:gd name="T19" fmla="*/ 28 h 30"/>
                <a:gd name="T20" fmla="*/ 97 w 100"/>
                <a:gd name="T21"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30">
                  <a:moveTo>
                    <a:pt x="97" y="21"/>
                  </a:moveTo>
                  <a:cubicBezTo>
                    <a:pt x="85" y="9"/>
                    <a:pt x="85" y="9"/>
                    <a:pt x="85" y="9"/>
                  </a:cubicBezTo>
                  <a:cubicBezTo>
                    <a:pt x="51" y="0"/>
                    <a:pt x="51" y="0"/>
                    <a:pt x="51" y="0"/>
                  </a:cubicBezTo>
                  <a:cubicBezTo>
                    <a:pt x="16" y="7"/>
                    <a:pt x="16" y="7"/>
                    <a:pt x="16" y="7"/>
                  </a:cubicBezTo>
                  <a:cubicBezTo>
                    <a:pt x="3" y="18"/>
                    <a:pt x="3" y="18"/>
                    <a:pt x="3" y="18"/>
                  </a:cubicBezTo>
                  <a:cubicBezTo>
                    <a:pt x="0" y="25"/>
                    <a:pt x="0" y="25"/>
                    <a:pt x="0" y="25"/>
                  </a:cubicBezTo>
                  <a:cubicBezTo>
                    <a:pt x="5" y="27"/>
                    <a:pt x="5" y="27"/>
                    <a:pt x="5" y="27"/>
                  </a:cubicBezTo>
                  <a:cubicBezTo>
                    <a:pt x="5" y="27"/>
                    <a:pt x="11" y="4"/>
                    <a:pt x="50" y="5"/>
                  </a:cubicBezTo>
                  <a:cubicBezTo>
                    <a:pt x="90" y="6"/>
                    <a:pt x="95" y="30"/>
                    <a:pt x="95" y="30"/>
                  </a:cubicBezTo>
                  <a:cubicBezTo>
                    <a:pt x="100" y="28"/>
                    <a:pt x="100" y="28"/>
                    <a:pt x="100" y="28"/>
                  </a:cubicBezTo>
                  <a:cubicBezTo>
                    <a:pt x="97" y="21"/>
                    <a:pt x="97" y="21"/>
                    <a:pt x="97" y="21"/>
                  </a:cubicBezTo>
                </a:path>
              </a:pathLst>
            </a:custGeom>
            <a:solidFill>
              <a:srgbClr val="DBDB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61" name="ïS1ïḓè"/>
            <p:cNvSpPr/>
            <p:nvPr/>
          </p:nvSpPr>
          <p:spPr bwMode="auto">
            <a:xfrm>
              <a:off x="6562726" y="5557838"/>
              <a:ext cx="322263" cy="158750"/>
            </a:xfrm>
            <a:custGeom>
              <a:avLst/>
              <a:gdLst>
                <a:gd name="T0" fmla="*/ 104 w 105"/>
                <a:gd name="T1" fmla="*/ 14 h 52"/>
                <a:gd name="T2" fmla="*/ 94 w 105"/>
                <a:gd name="T3" fmla="*/ 2 h 52"/>
                <a:gd name="T4" fmla="*/ 97 w 105"/>
                <a:gd name="T5" fmla="*/ 13 h 52"/>
                <a:gd name="T6" fmla="*/ 52 w 105"/>
                <a:gd name="T7" fmla="*/ 37 h 52"/>
                <a:gd name="T8" fmla="*/ 9 w 105"/>
                <a:gd name="T9" fmla="*/ 10 h 52"/>
                <a:gd name="T10" fmla="*/ 13 w 105"/>
                <a:gd name="T11" fmla="*/ 0 h 52"/>
                <a:gd name="T12" fmla="*/ 2 w 105"/>
                <a:gd name="T13" fmla="*/ 12 h 52"/>
                <a:gd name="T14" fmla="*/ 1 w 105"/>
                <a:gd name="T15" fmla="*/ 10 h 52"/>
                <a:gd name="T16" fmla="*/ 0 w 105"/>
                <a:gd name="T17" fmla="*/ 19 h 52"/>
                <a:gd name="T18" fmla="*/ 0 w 105"/>
                <a:gd name="T19" fmla="*/ 19 h 52"/>
                <a:gd name="T20" fmla="*/ 0 w 105"/>
                <a:gd name="T21" fmla="*/ 19 h 52"/>
                <a:gd name="T22" fmla="*/ 0 w 105"/>
                <a:gd name="T23" fmla="*/ 21 h 52"/>
                <a:gd name="T24" fmla="*/ 1 w 105"/>
                <a:gd name="T25" fmla="*/ 21 h 52"/>
                <a:gd name="T26" fmla="*/ 52 w 105"/>
                <a:gd name="T27" fmla="*/ 51 h 52"/>
                <a:gd name="T28" fmla="*/ 105 w 105"/>
                <a:gd name="T29" fmla="*/ 22 h 52"/>
                <a:gd name="T30" fmla="*/ 105 w 105"/>
                <a:gd name="T31" fmla="*/ 13 h 52"/>
                <a:gd name="T32" fmla="*/ 104 w 105"/>
                <a:gd name="T33" fmla="*/ 1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52">
                  <a:moveTo>
                    <a:pt x="104" y="14"/>
                  </a:moveTo>
                  <a:cubicBezTo>
                    <a:pt x="102" y="10"/>
                    <a:pt x="98" y="6"/>
                    <a:pt x="94" y="2"/>
                  </a:cubicBezTo>
                  <a:cubicBezTo>
                    <a:pt x="96" y="6"/>
                    <a:pt x="97" y="9"/>
                    <a:pt x="97" y="13"/>
                  </a:cubicBezTo>
                  <a:cubicBezTo>
                    <a:pt x="97" y="27"/>
                    <a:pt x="77" y="38"/>
                    <a:pt x="52" y="37"/>
                  </a:cubicBezTo>
                  <a:cubicBezTo>
                    <a:pt x="28" y="37"/>
                    <a:pt x="9" y="24"/>
                    <a:pt x="9" y="10"/>
                  </a:cubicBezTo>
                  <a:cubicBezTo>
                    <a:pt x="9" y="7"/>
                    <a:pt x="11" y="3"/>
                    <a:pt x="13" y="0"/>
                  </a:cubicBezTo>
                  <a:cubicBezTo>
                    <a:pt x="8" y="3"/>
                    <a:pt x="4" y="8"/>
                    <a:pt x="2" y="12"/>
                  </a:cubicBezTo>
                  <a:cubicBezTo>
                    <a:pt x="1" y="10"/>
                    <a:pt x="1" y="10"/>
                    <a:pt x="1" y="10"/>
                  </a:cubicBezTo>
                  <a:cubicBezTo>
                    <a:pt x="0" y="19"/>
                    <a:pt x="0" y="19"/>
                    <a:pt x="0" y="19"/>
                  </a:cubicBezTo>
                  <a:cubicBezTo>
                    <a:pt x="0" y="19"/>
                    <a:pt x="0" y="19"/>
                    <a:pt x="0" y="19"/>
                  </a:cubicBezTo>
                  <a:cubicBezTo>
                    <a:pt x="0" y="19"/>
                    <a:pt x="0" y="19"/>
                    <a:pt x="0" y="19"/>
                  </a:cubicBezTo>
                  <a:cubicBezTo>
                    <a:pt x="0" y="21"/>
                    <a:pt x="0" y="21"/>
                    <a:pt x="0" y="21"/>
                  </a:cubicBezTo>
                  <a:cubicBezTo>
                    <a:pt x="1" y="21"/>
                    <a:pt x="1" y="21"/>
                    <a:pt x="1" y="21"/>
                  </a:cubicBezTo>
                  <a:cubicBezTo>
                    <a:pt x="1" y="37"/>
                    <a:pt x="24" y="51"/>
                    <a:pt x="52" y="51"/>
                  </a:cubicBezTo>
                  <a:cubicBezTo>
                    <a:pt x="81" y="52"/>
                    <a:pt x="105" y="39"/>
                    <a:pt x="105" y="22"/>
                  </a:cubicBezTo>
                  <a:cubicBezTo>
                    <a:pt x="105" y="13"/>
                    <a:pt x="105" y="13"/>
                    <a:pt x="105" y="13"/>
                  </a:cubicBezTo>
                  <a:cubicBezTo>
                    <a:pt x="104" y="14"/>
                    <a:pt x="104" y="14"/>
                    <a:pt x="104" y="14"/>
                  </a:cubicBezTo>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62" name="îṧļiḓè"/>
            <p:cNvSpPr/>
            <p:nvPr/>
          </p:nvSpPr>
          <p:spPr bwMode="auto">
            <a:xfrm>
              <a:off x="6565901" y="5495926"/>
              <a:ext cx="322263" cy="193675"/>
            </a:xfrm>
            <a:custGeom>
              <a:avLst/>
              <a:gdLst>
                <a:gd name="T0" fmla="*/ 53 w 105"/>
                <a:gd name="T1" fmla="*/ 1 h 63"/>
                <a:gd name="T2" fmla="*/ 0 w 105"/>
                <a:gd name="T3" fmla="*/ 30 h 63"/>
                <a:gd name="T4" fmla="*/ 0 w 105"/>
                <a:gd name="T5" fmla="*/ 35 h 63"/>
                <a:gd name="T6" fmla="*/ 51 w 105"/>
                <a:gd name="T7" fmla="*/ 62 h 63"/>
                <a:gd name="T8" fmla="*/ 104 w 105"/>
                <a:gd name="T9" fmla="*/ 38 h 63"/>
                <a:gd name="T10" fmla="*/ 104 w 105"/>
                <a:gd name="T11" fmla="*/ 33 h 63"/>
                <a:gd name="T12" fmla="*/ 53 w 105"/>
                <a:gd name="T13" fmla="*/ 1 h 63"/>
                <a:gd name="T14" fmla="*/ 51 w 105"/>
                <a:gd name="T15" fmla="*/ 57 h 63"/>
                <a:gd name="T16" fmla="*/ 8 w 105"/>
                <a:gd name="T17" fmla="*/ 30 h 63"/>
                <a:gd name="T18" fmla="*/ 12 w 105"/>
                <a:gd name="T19" fmla="*/ 20 h 63"/>
                <a:gd name="T20" fmla="*/ 53 w 105"/>
                <a:gd name="T21" fmla="*/ 6 h 63"/>
                <a:gd name="T22" fmla="*/ 93 w 105"/>
                <a:gd name="T23" fmla="*/ 22 h 63"/>
                <a:gd name="T24" fmla="*/ 96 w 105"/>
                <a:gd name="T25" fmla="*/ 33 h 63"/>
                <a:gd name="T26" fmla="*/ 51 w 105"/>
                <a:gd name="T27" fmla="*/ 5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5" h="63">
                  <a:moveTo>
                    <a:pt x="53" y="1"/>
                  </a:moveTo>
                  <a:cubicBezTo>
                    <a:pt x="24" y="0"/>
                    <a:pt x="0" y="13"/>
                    <a:pt x="0" y="30"/>
                  </a:cubicBezTo>
                  <a:cubicBezTo>
                    <a:pt x="0" y="32"/>
                    <a:pt x="0" y="33"/>
                    <a:pt x="0" y="35"/>
                  </a:cubicBezTo>
                  <a:cubicBezTo>
                    <a:pt x="4" y="49"/>
                    <a:pt x="25" y="61"/>
                    <a:pt x="51" y="62"/>
                  </a:cubicBezTo>
                  <a:cubicBezTo>
                    <a:pt x="77" y="63"/>
                    <a:pt x="99" y="52"/>
                    <a:pt x="104" y="38"/>
                  </a:cubicBezTo>
                  <a:cubicBezTo>
                    <a:pt x="104" y="36"/>
                    <a:pt x="104" y="35"/>
                    <a:pt x="104" y="33"/>
                  </a:cubicBezTo>
                  <a:cubicBezTo>
                    <a:pt x="105" y="16"/>
                    <a:pt x="82" y="2"/>
                    <a:pt x="53" y="1"/>
                  </a:cubicBezTo>
                  <a:moveTo>
                    <a:pt x="51" y="57"/>
                  </a:moveTo>
                  <a:cubicBezTo>
                    <a:pt x="27" y="57"/>
                    <a:pt x="8" y="44"/>
                    <a:pt x="8" y="30"/>
                  </a:cubicBezTo>
                  <a:cubicBezTo>
                    <a:pt x="8" y="27"/>
                    <a:pt x="10" y="23"/>
                    <a:pt x="12" y="20"/>
                  </a:cubicBezTo>
                  <a:cubicBezTo>
                    <a:pt x="19" y="11"/>
                    <a:pt x="35" y="5"/>
                    <a:pt x="53" y="6"/>
                  </a:cubicBezTo>
                  <a:cubicBezTo>
                    <a:pt x="71" y="6"/>
                    <a:pt x="86" y="13"/>
                    <a:pt x="93" y="22"/>
                  </a:cubicBezTo>
                  <a:cubicBezTo>
                    <a:pt x="95" y="26"/>
                    <a:pt x="96" y="29"/>
                    <a:pt x="96" y="33"/>
                  </a:cubicBezTo>
                  <a:cubicBezTo>
                    <a:pt x="96" y="47"/>
                    <a:pt x="76" y="58"/>
                    <a:pt x="51" y="57"/>
                  </a:cubicBezTo>
                </a:path>
              </a:pathLst>
            </a:custGeom>
            <a:solidFill>
              <a:srgbClr val="81C5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263" name="îṡḻîḍè"/>
            <p:cNvSpPr/>
            <p:nvPr/>
          </p:nvSpPr>
          <p:spPr bwMode="auto">
            <a:xfrm>
              <a:off x="6565901" y="5495926"/>
              <a:ext cx="322263" cy="193675"/>
            </a:xfrm>
            <a:custGeom>
              <a:avLst/>
              <a:gdLst>
                <a:gd name="T0" fmla="*/ 53 w 105"/>
                <a:gd name="T1" fmla="*/ 1 h 63"/>
                <a:gd name="T2" fmla="*/ 0 w 105"/>
                <a:gd name="T3" fmla="*/ 30 h 63"/>
                <a:gd name="T4" fmla="*/ 0 w 105"/>
                <a:gd name="T5" fmla="*/ 35 h 63"/>
                <a:gd name="T6" fmla="*/ 51 w 105"/>
                <a:gd name="T7" fmla="*/ 62 h 63"/>
                <a:gd name="T8" fmla="*/ 104 w 105"/>
                <a:gd name="T9" fmla="*/ 38 h 63"/>
                <a:gd name="T10" fmla="*/ 104 w 105"/>
                <a:gd name="T11" fmla="*/ 33 h 63"/>
                <a:gd name="T12" fmla="*/ 53 w 105"/>
                <a:gd name="T13" fmla="*/ 1 h 63"/>
                <a:gd name="T14" fmla="*/ 51 w 105"/>
                <a:gd name="T15" fmla="*/ 57 h 63"/>
                <a:gd name="T16" fmla="*/ 8 w 105"/>
                <a:gd name="T17" fmla="*/ 30 h 63"/>
                <a:gd name="T18" fmla="*/ 12 w 105"/>
                <a:gd name="T19" fmla="*/ 20 h 63"/>
                <a:gd name="T20" fmla="*/ 53 w 105"/>
                <a:gd name="T21" fmla="*/ 6 h 63"/>
                <a:gd name="T22" fmla="*/ 93 w 105"/>
                <a:gd name="T23" fmla="*/ 22 h 63"/>
                <a:gd name="T24" fmla="*/ 96 w 105"/>
                <a:gd name="T25" fmla="*/ 33 h 63"/>
                <a:gd name="T26" fmla="*/ 51 w 105"/>
                <a:gd name="T27" fmla="*/ 5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5" h="63">
                  <a:moveTo>
                    <a:pt x="53" y="1"/>
                  </a:moveTo>
                  <a:cubicBezTo>
                    <a:pt x="24" y="0"/>
                    <a:pt x="0" y="13"/>
                    <a:pt x="0" y="30"/>
                  </a:cubicBezTo>
                  <a:cubicBezTo>
                    <a:pt x="0" y="32"/>
                    <a:pt x="0" y="33"/>
                    <a:pt x="0" y="35"/>
                  </a:cubicBezTo>
                  <a:cubicBezTo>
                    <a:pt x="4" y="49"/>
                    <a:pt x="25" y="61"/>
                    <a:pt x="51" y="62"/>
                  </a:cubicBezTo>
                  <a:cubicBezTo>
                    <a:pt x="77" y="63"/>
                    <a:pt x="99" y="52"/>
                    <a:pt x="104" y="38"/>
                  </a:cubicBezTo>
                  <a:cubicBezTo>
                    <a:pt x="104" y="36"/>
                    <a:pt x="104" y="35"/>
                    <a:pt x="104" y="33"/>
                  </a:cubicBezTo>
                  <a:cubicBezTo>
                    <a:pt x="105" y="16"/>
                    <a:pt x="82" y="2"/>
                    <a:pt x="53" y="1"/>
                  </a:cubicBezTo>
                  <a:moveTo>
                    <a:pt x="51" y="57"/>
                  </a:moveTo>
                  <a:cubicBezTo>
                    <a:pt x="27" y="57"/>
                    <a:pt x="8" y="44"/>
                    <a:pt x="8" y="30"/>
                  </a:cubicBezTo>
                  <a:cubicBezTo>
                    <a:pt x="8" y="27"/>
                    <a:pt x="10" y="23"/>
                    <a:pt x="12" y="20"/>
                  </a:cubicBezTo>
                  <a:cubicBezTo>
                    <a:pt x="19" y="11"/>
                    <a:pt x="35" y="5"/>
                    <a:pt x="53" y="6"/>
                  </a:cubicBezTo>
                  <a:cubicBezTo>
                    <a:pt x="71" y="6"/>
                    <a:pt x="86" y="13"/>
                    <a:pt x="93" y="22"/>
                  </a:cubicBezTo>
                  <a:cubicBezTo>
                    <a:pt x="95" y="26"/>
                    <a:pt x="96" y="29"/>
                    <a:pt x="96" y="33"/>
                  </a:cubicBezTo>
                  <a:cubicBezTo>
                    <a:pt x="96" y="47"/>
                    <a:pt x="76" y="58"/>
                    <a:pt x="51" y="57"/>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264" name="ïṧļíḍè"/>
            <p:cNvSpPr/>
            <p:nvPr/>
          </p:nvSpPr>
          <p:spPr bwMode="auto">
            <a:xfrm>
              <a:off x="6816726" y="5667376"/>
              <a:ext cx="90488" cy="71438"/>
            </a:xfrm>
            <a:custGeom>
              <a:avLst/>
              <a:gdLst>
                <a:gd name="T0" fmla="*/ 29 w 29"/>
                <a:gd name="T1" fmla="*/ 13 h 23"/>
                <a:gd name="T2" fmla="*/ 28 w 29"/>
                <a:gd name="T3" fmla="*/ 15 h 23"/>
                <a:gd name="T4" fmla="*/ 28 w 29"/>
                <a:gd name="T5" fmla="*/ 15 h 23"/>
                <a:gd name="T6" fmla="*/ 23 w 29"/>
                <a:gd name="T7" fmla="*/ 21 h 23"/>
                <a:gd name="T8" fmla="*/ 22 w 29"/>
                <a:gd name="T9" fmla="*/ 23 h 23"/>
                <a:gd name="T10" fmla="*/ 2 w 29"/>
                <a:gd name="T11" fmla="*/ 11 h 23"/>
                <a:gd name="T12" fmla="*/ 2 w 29"/>
                <a:gd name="T13" fmla="*/ 11 h 23"/>
                <a:gd name="T14" fmla="*/ 2 w 29"/>
                <a:gd name="T15" fmla="*/ 10 h 23"/>
                <a:gd name="T16" fmla="*/ 0 w 29"/>
                <a:gd name="T17" fmla="*/ 9 h 23"/>
                <a:gd name="T18" fmla="*/ 0 w 29"/>
                <a:gd name="T19" fmla="*/ 7 h 23"/>
                <a:gd name="T20" fmla="*/ 0 w 29"/>
                <a:gd name="T21" fmla="*/ 7 h 23"/>
                <a:gd name="T22" fmla="*/ 1 w 29"/>
                <a:gd name="T23" fmla="*/ 3 h 23"/>
                <a:gd name="T24" fmla="*/ 4 w 29"/>
                <a:gd name="T25" fmla="*/ 0 h 23"/>
                <a:gd name="T26" fmla="*/ 6 w 29"/>
                <a:gd name="T27" fmla="*/ 0 h 23"/>
                <a:gd name="T28" fmla="*/ 7 w 29"/>
                <a:gd name="T29" fmla="*/ 0 h 23"/>
                <a:gd name="T30" fmla="*/ 8 w 29"/>
                <a:gd name="T31" fmla="*/ 0 h 23"/>
                <a:gd name="T32" fmla="*/ 8 w 29"/>
                <a:gd name="T33" fmla="*/ 0 h 23"/>
                <a:gd name="T34" fmla="*/ 8 w 29"/>
                <a:gd name="T35" fmla="*/ 0 h 23"/>
                <a:gd name="T36" fmla="*/ 29 w 29"/>
                <a:gd name="T3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23">
                  <a:moveTo>
                    <a:pt x="29" y="13"/>
                  </a:moveTo>
                  <a:cubicBezTo>
                    <a:pt x="28" y="15"/>
                    <a:pt x="28" y="15"/>
                    <a:pt x="28" y="15"/>
                  </a:cubicBezTo>
                  <a:cubicBezTo>
                    <a:pt x="28" y="15"/>
                    <a:pt x="28" y="15"/>
                    <a:pt x="28" y="15"/>
                  </a:cubicBezTo>
                  <a:cubicBezTo>
                    <a:pt x="23" y="21"/>
                    <a:pt x="23" y="21"/>
                    <a:pt x="23" y="21"/>
                  </a:cubicBezTo>
                  <a:cubicBezTo>
                    <a:pt x="22" y="23"/>
                    <a:pt x="22" y="23"/>
                    <a:pt x="22" y="23"/>
                  </a:cubicBezTo>
                  <a:cubicBezTo>
                    <a:pt x="2" y="11"/>
                    <a:pt x="2" y="11"/>
                    <a:pt x="2" y="11"/>
                  </a:cubicBezTo>
                  <a:cubicBezTo>
                    <a:pt x="2" y="11"/>
                    <a:pt x="2" y="11"/>
                    <a:pt x="2" y="11"/>
                  </a:cubicBezTo>
                  <a:cubicBezTo>
                    <a:pt x="2" y="10"/>
                    <a:pt x="2" y="10"/>
                    <a:pt x="2" y="10"/>
                  </a:cubicBezTo>
                  <a:cubicBezTo>
                    <a:pt x="1" y="10"/>
                    <a:pt x="1" y="9"/>
                    <a:pt x="0" y="9"/>
                  </a:cubicBezTo>
                  <a:cubicBezTo>
                    <a:pt x="0" y="8"/>
                    <a:pt x="0" y="8"/>
                    <a:pt x="0" y="7"/>
                  </a:cubicBezTo>
                  <a:cubicBezTo>
                    <a:pt x="0" y="7"/>
                    <a:pt x="0" y="7"/>
                    <a:pt x="0" y="7"/>
                  </a:cubicBezTo>
                  <a:cubicBezTo>
                    <a:pt x="0" y="6"/>
                    <a:pt x="0" y="5"/>
                    <a:pt x="1" y="3"/>
                  </a:cubicBezTo>
                  <a:cubicBezTo>
                    <a:pt x="1" y="2"/>
                    <a:pt x="3" y="1"/>
                    <a:pt x="4" y="0"/>
                  </a:cubicBezTo>
                  <a:cubicBezTo>
                    <a:pt x="5" y="0"/>
                    <a:pt x="5" y="0"/>
                    <a:pt x="6" y="0"/>
                  </a:cubicBezTo>
                  <a:cubicBezTo>
                    <a:pt x="7" y="0"/>
                    <a:pt x="7" y="0"/>
                    <a:pt x="7" y="0"/>
                  </a:cubicBezTo>
                  <a:cubicBezTo>
                    <a:pt x="8" y="0"/>
                    <a:pt x="8" y="0"/>
                    <a:pt x="8" y="0"/>
                  </a:cubicBezTo>
                  <a:cubicBezTo>
                    <a:pt x="8" y="0"/>
                    <a:pt x="8" y="0"/>
                    <a:pt x="8" y="0"/>
                  </a:cubicBezTo>
                  <a:cubicBezTo>
                    <a:pt x="8" y="0"/>
                    <a:pt x="8" y="0"/>
                    <a:pt x="8" y="0"/>
                  </a:cubicBezTo>
                  <a:lnTo>
                    <a:pt x="29" y="13"/>
                  </a:ln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65" name="ïSļîḋè"/>
            <p:cNvSpPr/>
            <p:nvPr/>
          </p:nvSpPr>
          <p:spPr bwMode="auto">
            <a:xfrm>
              <a:off x="6829426" y="5667376"/>
              <a:ext cx="77788" cy="46038"/>
            </a:xfrm>
            <a:custGeom>
              <a:avLst/>
              <a:gdLst>
                <a:gd name="T0" fmla="*/ 25 w 25"/>
                <a:gd name="T1" fmla="*/ 13 h 15"/>
                <a:gd name="T2" fmla="*/ 24 w 25"/>
                <a:gd name="T3" fmla="*/ 15 h 15"/>
                <a:gd name="T4" fmla="*/ 24 w 25"/>
                <a:gd name="T5" fmla="*/ 15 h 15"/>
                <a:gd name="T6" fmla="*/ 0 w 25"/>
                <a:gd name="T7" fmla="*/ 0 h 15"/>
                <a:gd name="T8" fmla="*/ 2 w 25"/>
                <a:gd name="T9" fmla="*/ 0 h 15"/>
                <a:gd name="T10" fmla="*/ 3 w 25"/>
                <a:gd name="T11" fmla="*/ 0 h 15"/>
                <a:gd name="T12" fmla="*/ 4 w 25"/>
                <a:gd name="T13" fmla="*/ 0 h 15"/>
                <a:gd name="T14" fmla="*/ 4 w 25"/>
                <a:gd name="T15" fmla="*/ 0 h 15"/>
                <a:gd name="T16" fmla="*/ 4 w 25"/>
                <a:gd name="T17" fmla="*/ 0 h 15"/>
                <a:gd name="T18" fmla="*/ 25 w 25"/>
                <a:gd name="T19"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5">
                  <a:moveTo>
                    <a:pt x="25" y="13"/>
                  </a:moveTo>
                  <a:cubicBezTo>
                    <a:pt x="24" y="15"/>
                    <a:pt x="24" y="15"/>
                    <a:pt x="24" y="15"/>
                  </a:cubicBezTo>
                  <a:cubicBezTo>
                    <a:pt x="24" y="15"/>
                    <a:pt x="24" y="15"/>
                    <a:pt x="24" y="15"/>
                  </a:cubicBezTo>
                  <a:cubicBezTo>
                    <a:pt x="0" y="0"/>
                    <a:pt x="0" y="0"/>
                    <a:pt x="0" y="0"/>
                  </a:cubicBezTo>
                  <a:cubicBezTo>
                    <a:pt x="1" y="0"/>
                    <a:pt x="1" y="0"/>
                    <a:pt x="2" y="0"/>
                  </a:cubicBezTo>
                  <a:cubicBezTo>
                    <a:pt x="3" y="0"/>
                    <a:pt x="3" y="0"/>
                    <a:pt x="3" y="0"/>
                  </a:cubicBezTo>
                  <a:cubicBezTo>
                    <a:pt x="4" y="0"/>
                    <a:pt x="4" y="0"/>
                    <a:pt x="4" y="0"/>
                  </a:cubicBezTo>
                  <a:cubicBezTo>
                    <a:pt x="4" y="0"/>
                    <a:pt x="4" y="0"/>
                    <a:pt x="4" y="0"/>
                  </a:cubicBezTo>
                  <a:cubicBezTo>
                    <a:pt x="4" y="0"/>
                    <a:pt x="4" y="0"/>
                    <a:pt x="4" y="0"/>
                  </a:cubicBezTo>
                  <a:lnTo>
                    <a:pt x="25" y="1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66" name="is1ïḍè"/>
            <p:cNvSpPr/>
            <p:nvPr/>
          </p:nvSpPr>
          <p:spPr bwMode="auto">
            <a:xfrm>
              <a:off x="6816726" y="5689601"/>
              <a:ext cx="71438" cy="49213"/>
            </a:xfrm>
            <a:custGeom>
              <a:avLst/>
              <a:gdLst>
                <a:gd name="T0" fmla="*/ 23 w 23"/>
                <a:gd name="T1" fmla="*/ 14 h 16"/>
                <a:gd name="T2" fmla="*/ 22 w 23"/>
                <a:gd name="T3" fmla="*/ 16 h 16"/>
                <a:gd name="T4" fmla="*/ 2 w 23"/>
                <a:gd name="T5" fmla="*/ 4 h 16"/>
                <a:gd name="T6" fmla="*/ 2 w 23"/>
                <a:gd name="T7" fmla="*/ 4 h 16"/>
                <a:gd name="T8" fmla="*/ 2 w 23"/>
                <a:gd name="T9" fmla="*/ 3 h 16"/>
                <a:gd name="T10" fmla="*/ 0 w 23"/>
                <a:gd name="T11" fmla="*/ 2 h 16"/>
                <a:gd name="T12" fmla="*/ 0 w 23"/>
                <a:gd name="T13" fmla="*/ 0 h 16"/>
                <a:gd name="T14" fmla="*/ 23 w 23"/>
                <a:gd name="T15" fmla="*/ 1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6">
                  <a:moveTo>
                    <a:pt x="23" y="14"/>
                  </a:moveTo>
                  <a:cubicBezTo>
                    <a:pt x="22" y="16"/>
                    <a:pt x="22" y="16"/>
                    <a:pt x="22" y="16"/>
                  </a:cubicBezTo>
                  <a:cubicBezTo>
                    <a:pt x="2" y="4"/>
                    <a:pt x="2" y="4"/>
                    <a:pt x="2" y="4"/>
                  </a:cubicBezTo>
                  <a:cubicBezTo>
                    <a:pt x="2" y="4"/>
                    <a:pt x="2" y="4"/>
                    <a:pt x="2" y="4"/>
                  </a:cubicBezTo>
                  <a:cubicBezTo>
                    <a:pt x="2" y="3"/>
                    <a:pt x="2" y="3"/>
                    <a:pt x="2" y="3"/>
                  </a:cubicBezTo>
                  <a:cubicBezTo>
                    <a:pt x="1" y="3"/>
                    <a:pt x="1" y="2"/>
                    <a:pt x="0" y="2"/>
                  </a:cubicBezTo>
                  <a:cubicBezTo>
                    <a:pt x="0" y="1"/>
                    <a:pt x="0" y="1"/>
                    <a:pt x="0" y="0"/>
                  </a:cubicBezTo>
                  <a:lnTo>
                    <a:pt x="23" y="14"/>
                  </a:lnTo>
                  <a:close/>
                </a:path>
              </a:pathLst>
            </a:custGeom>
            <a:solidFill>
              <a:srgbClr val="DBDBD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67" name="ïS1îde"/>
            <p:cNvSpPr/>
            <p:nvPr/>
          </p:nvSpPr>
          <p:spPr bwMode="auto">
            <a:xfrm>
              <a:off x="6869113" y="5695951"/>
              <a:ext cx="228600" cy="174625"/>
            </a:xfrm>
            <a:custGeom>
              <a:avLst/>
              <a:gdLst>
                <a:gd name="T0" fmla="*/ 74 w 74"/>
                <a:gd name="T1" fmla="*/ 39 h 57"/>
                <a:gd name="T2" fmla="*/ 71 w 74"/>
                <a:gd name="T3" fmla="*/ 44 h 57"/>
                <a:gd name="T4" fmla="*/ 64 w 74"/>
                <a:gd name="T5" fmla="*/ 57 h 57"/>
                <a:gd name="T6" fmla="*/ 4 w 74"/>
                <a:gd name="T7" fmla="*/ 20 h 57"/>
                <a:gd name="T8" fmla="*/ 4 w 74"/>
                <a:gd name="T9" fmla="*/ 20 h 57"/>
                <a:gd name="T10" fmla="*/ 4 w 74"/>
                <a:gd name="T11" fmla="*/ 20 h 57"/>
                <a:gd name="T12" fmla="*/ 3 w 74"/>
                <a:gd name="T13" fmla="*/ 19 h 57"/>
                <a:gd name="T14" fmla="*/ 1 w 74"/>
                <a:gd name="T15" fmla="*/ 16 h 57"/>
                <a:gd name="T16" fmla="*/ 1 w 74"/>
                <a:gd name="T17" fmla="*/ 7 h 57"/>
                <a:gd name="T18" fmla="*/ 3 w 74"/>
                <a:gd name="T19" fmla="*/ 4 h 57"/>
                <a:gd name="T20" fmla="*/ 3 w 74"/>
                <a:gd name="T21" fmla="*/ 4 h 57"/>
                <a:gd name="T22" fmla="*/ 11 w 74"/>
                <a:gd name="T23" fmla="*/ 0 h 57"/>
                <a:gd name="T24" fmla="*/ 13 w 74"/>
                <a:gd name="T25" fmla="*/ 1 h 57"/>
                <a:gd name="T26" fmla="*/ 13 w 74"/>
                <a:gd name="T27" fmla="*/ 1 h 57"/>
                <a:gd name="T28" fmla="*/ 14 w 74"/>
                <a:gd name="T29" fmla="*/ 1 h 57"/>
                <a:gd name="T30" fmla="*/ 14 w 74"/>
                <a:gd name="T31" fmla="*/ 1 h 57"/>
                <a:gd name="T32" fmla="*/ 14 w 74"/>
                <a:gd name="T33" fmla="*/ 2 h 57"/>
                <a:gd name="T34" fmla="*/ 74 w 74"/>
                <a:gd name="T35" fmla="*/ 3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57">
                  <a:moveTo>
                    <a:pt x="74" y="39"/>
                  </a:moveTo>
                  <a:cubicBezTo>
                    <a:pt x="71" y="44"/>
                    <a:pt x="71" y="44"/>
                    <a:pt x="71" y="44"/>
                  </a:cubicBezTo>
                  <a:cubicBezTo>
                    <a:pt x="64" y="57"/>
                    <a:pt x="64" y="57"/>
                    <a:pt x="64" y="57"/>
                  </a:cubicBezTo>
                  <a:cubicBezTo>
                    <a:pt x="4" y="20"/>
                    <a:pt x="4" y="20"/>
                    <a:pt x="4" y="20"/>
                  </a:cubicBezTo>
                  <a:cubicBezTo>
                    <a:pt x="4" y="20"/>
                    <a:pt x="4" y="20"/>
                    <a:pt x="4" y="20"/>
                  </a:cubicBezTo>
                  <a:cubicBezTo>
                    <a:pt x="4" y="20"/>
                    <a:pt x="4" y="20"/>
                    <a:pt x="4" y="20"/>
                  </a:cubicBezTo>
                  <a:cubicBezTo>
                    <a:pt x="4" y="19"/>
                    <a:pt x="3" y="19"/>
                    <a:pt x="3" y="19"/>
                  </a:cubicBezTo>
                  <a:cubicBezTo>
                    <a:pt x="2" y="18"/>
                    <a:pt x="1" y="17"/>
                    <a:pt x="1" y="16"/>
                  </a:cubicBezTo>
                  <a:cubicBezTo>
                    <a:pt x="0" y="13"/>
                    <a:pt x="0" y="10"/>
                    <a:pt x="1" y="7"/>
                  </a:cubicBezTo>
                  <a:cubicBezTo>
                    <a:pt x="2" y="6"/>
                    <a:pt x="2" y="5"/>
                    <a:pt x="3" y="4"/>
                  </a:cubicBezTo>
                  <a:cubicBezTo>
                    <a:pt x="3" y="4"/>
                    <a:pt x="3" y="4"/>
                    <a:pt x="3" y="4"/>
                  </a:cubicBezTo>
                  <a:cubicBezTo>
                    <a:pt x="5" y="1"/>
                    <a:pt x="8" y="0"/>
                    <a:pt x="11" y="0"/>
                  </a:cubicBezTo>
                  <a:cubicBezTo>
                    <a:pt x="12" y="0"/>
                    <a:pt x="12" y="1"/>
                    <a:pt x="13" y="1"/>
                  </a:cubicBezTo>
                  <a:cubicBezTo>
                    <a:pt x="13" y="1"/>
                    <a:pt x="13" y="1"/>
                    <a:pt x="13" y="1"/>
                  </a:cubicBezTo>
                  <a:cubicBezTo>
                    <a:pt x="14" y="1"/>
                    <a:pt x="14" y="1"/>
                    <a:pt x="14" y="1"/>
                  </a:cubicBezTo>
                  <a:cubicBezTo>
                    <a:pt x="14" y="1"/>
                    <a:pt x="14" y="1"/>
                    <a:pt x="14" y="1"/>
                  </a:cubicBezTo>
                  <a:cubicBezTo>
                    <a:pt x="14" y="2"/>
                    <a:pt x="14" y="2"/>
                    <a:pt x="14" y="2"/>
                  </a:cubicBezTo>
                  <a:lnTo>
                    <a:pt x="74" y="39"/>
                  </a:lnTo>
                  <a:close/>
                </a:path>
              </a:pathLst>
            </a:custGeom>
            <a:solidFill>
              <a:srgbClr val="3943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68" name="í$ḷiḓè"/>
            <p:cNvSpPr/>
            <p:nvPr/>
          </p:nvSpPr>
          <p:spPr bwMode="auto">
            <a:xfrm>
              <a:off x="6878638" y="5695951"/>
              <a:ext cx="219075" cy="134938"/>
            </a:xfrm>
            <a:custGeom>
              <a:avLst/>
              <a:gdLst>
                <a:gd name="T0" fmla="*/ 71 w 71"/>
                <a:gd name="T1" fmla="*/ 39 h 44"/>
                <a:gd name="T2" fmla="*/ 68 w 71"/>
                <a:gd name="T3" fmla="*/ 44 h 44"/>
                <a:gd name="T4" fmla="*/ 61 w 71"/>
                <a:gd name="T5" fmla="*/ 42 h 44"/>
                <a:gd name="T6" fmla="*/ 0 w 71"/>
                <a:gd name="T7" fmla="*/ 4 h 44"/>
                <a:gd name="T8" fmla="*/ 0 w 71"/>
                <a:gd name="T9" fmla="*/ 4 h 44"/>
                <a:gd name="T10" fmla="*/ 0 w 71"/>
                <a:gd name="T11" fmla="*/ 4 h 44"/>
                <a:gd name="T12" fmla="*/ 8 w 71"/>
                <a:gd name="T13" fmla="*/ 0 h 44"/>
                <a:gd name="T14" fmla="*/ 10 w 71"/>
                <a:gd name="T15" fmla="*/ 1 h 44"/>
                <a:gd name="T16" fmla="*/ 10 w 71"/>
                <a:gd name="T17" fmla="*/ 1 h 44"/>
                <a:gd name="T18" fmla="*/ 11 w 71"/>
                <a:gd name="T19" fmla="*/ 1 h 44"/>
                <a:gd name="T20" fmla="*/ 11 w 71"/>
                <a:gd name="T21" fmla="*/ 1 h 44"/>
                <a:gd name="T22" fmla="*/ 11 w 71"/>
                <a:gd name="T23" fmla="*/ 2 h 44"/>
                <a:gd name="T24" fmla="*/ 71 w 71"/>
                <a:gd name="T25"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44">
                  <a:moveTo>
                    <a:pt x="71" y="39"/>
                  </a:moveTo>
                  <a:cubicBezTo>
                    <a:pt x="68" y="44"/>
                    <a:pt x="68" y="44"/>
                    <a:pt x="68" y="44"/>
                  </a:cubicBezTo>
                  <a:cubicBezTo>
                    <a:pt x="61" y="42"/>
                    <a:pt x="61" y="42"/>
                    <a:pt x="61" y="42"/>
                  </a:cubicBezTo>
                  <a:cubicBezTo>
                    <a:pt x="0" y="4"/>
                    <a:pt x="0" y="4"/>
                    <a:pt x="0" y="4"/>
                  </a:cubicBezTo>
                  <a:cubicBezTo>
                    <a:pt x="0" y="4"/>
                    <a:pt x="0" y="4"/>
                    <a:pt x="0" y="4"/>
                  </a:cubicBezTo>
                  <a:cubicBezTo>
                    <a:pt x="0" y="4"/>
                    <a:pt x="0" y="4"/>
                    <a:pt x="0" y="4"/>
                  </a:cubicBezTo>
                  <a:cubicBezTo>
                    <a:pt x="2" y="1"/>
                    <a:pt x="5" y="0"/>
                    <a:pt x="8" y="0"/>
                  </a:cubicBezTo>
                  <a:cubicBezTo>
                    <a:pt x="9" y="0"/>
                    <a:pt x="9" y="1"/>
                    <a:pt x="10" y="1"/>
                  </a:cubicBezTo>
                  <a:cubicBezTo>
                    <a:pt x="10" y="1"/>
                    <a:pt x="10" y="1"/>
                    <a:pt x="10" y="1"/>
                  </a:cubicBezTo>
                  <a:cubicBezTo>
                    <a:pt x="11" y="1"/>
                    <a:pt x="11" y="1"/>
                    <a:pt x="11" y="1"/>
                  </a:cubicBezTo>
                  <a:cubicBezTo>
                    <a:pt x="11" y="1"/>
                    <a:pt x="11" y="1"/>
                    <a:pt x="11" y="1"/>
                  </a:cubicBezTo>
                  <a:cubicBezTo>
                    <a:pt x="11" y="2"/>
                    <a:pt x="11" y="2"/>
                    <a:pt x="11" y="2"/>
                  </a:cubicBezTo>
                  <a:lnTo>
                    <a:pt x="71" y="39"/>
                  </a:lnTo>
                  <a:close/>
                </a:path>
              </a:pathLst>
            </a:custGeom>
            <a:solidFill>
              <a:srgbClr val="4853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69" name="îsľíḑè"/>
            <p:cNvSpPr/>
            <p:nvPr/>
          </p:nvSpPr>
          <p:spPr bwMode="auto">
            <a:xfrm>
              <a:off x="7056438" y="5811838"/>
              <a:ext cx="55563" cy="65088"/>
            </a:xfrm>
            <a:custGeom>
              <a:avLst/>
              <a:gdLst>
                <a:gd name="T0" fmla="*/ 16 w 18"/>
                <a:gd name="T1" fmla="*/ 14 h 21"/>
                <a:gd name="T2" fmla="*/ 4 w 18"/>
                <a:gd name="T3" fmla="*/ 19 h 21"/>
                <a:gd name="T4" fmla="*/ 4 w 18"/>
                <a:gd name="T5" fmla="*/ 19 h 21"/>
                <a:gd name="T6" fmla="*/ 3 w 18"/>
                <a:gd name="T7" fmla="*/ 19 h 21"/>
                <a:gd name="T8" fmla="*/ 1 w 18"/>
                <a:gd name="T9" fmla="*/ 15 h 21"/>
                <a:gd name="T10" fmla="*/ 1 w 18"/>
                <a:gd name="T11" fmla="*/ 6 h 21"/>
                <a:gd name="T12" fmla="*/ 11 w 18"/>
                <a:gd name="T13" fmla="*/ 0 h 21"/>
                <a:gd name="T14" fmla="*/ 13 w 18"/>
                <a:gd name="T15" fmla="*/ 1 h 21"/>
                <a:gd name="T16" fmla="*/ 14 w 18"/>
                <a:gd name="T17" fmla="*/ 1 h 21"/>
                <a:gd name="T18" fmla="*/ 14 w 18"/>
                <a:gd name="T19" fmla="*/ 1 h 21"/>
                <a:gd name="T20" fmla="*/ 14 w 18"/>
                <a:gd name="T21" fmla="*/ 1 h 21"/>
                <a:gd name="T22" fmla="*/ 16 w 18"/>
                <a:gd name="T23"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21">
                  <a:moveTo>
                    <a:pt x="16" y="14"/>
                  </a:moveTo>
                  <a:cubicBezTo>
                    <a:pt x="14" y="19"/>
                    <a:pt x="8" y="21"/>
                    <a:pt x="4" y="19"/>
                  </a:cubicBezTo>
                  <a:cubicBezTo>
                    <a:pt x="4" y="19"/>
                    <a:pt x="4" y="19"/>
                    <a:pt x="4" y="19"/>
                  </a:cubicBezTo>
                  <a:cubicBezTo>
                    <a:pt x="4" y="19"/>
                    <a:pt x="3" y="19"/>
                    <a:pt x="3" y="19"/>
                  </a:cubicBezTo>
                  <a:cubicBezTo>
                    <a:pt x="2" y="18"/>
                    <a:pt x="1" y="17"/>
                    <a:pt x="1" y="15"/>
                  </a:cubicBezTo>
                  <a:cubicBezTo>
                    <a:pt x="0" y="13"/>
                    <a:pt x="0" y="10"/>
                    <a:pt x="1" y="6"/>
                  </a:cubicBezTo>
                  <a:cubicBezTo>
                    <a:pt x="3" y="2"/>
                    <a:pt x="7" y="0"/>
                    <a:pt x="11" y="0"/>
                  </a:cubicBezTo>
                  <a:cubicBezTo>
                    <a:pt x="12" y="0"/>
                    <a:pt x="12" y="0"/>
                    <a:pt x="13" y="1"/>
                  </a:cubicBezTo>
                  <a:cubicBezTo>
                    <a:pt x="14" y="1"/>
                    <a:pt x="14" y="1"/>
                    <a:pt x="14" y="1"/>
                  </a:cubicBezTo>
                  <a:cubicBezTo>
                    <a:pt x="14" y="1"/>
                    <a:pt x="14" y="1"/>
                    <a:pt x="14" y="1"/>
                  </a:cubicBezTo>
                  <a:cubicBezTo>
                    <a:pt x="14" y="1"/>
                    <a:pt x="14" y="1"/>
                    <a:pt x="14" y="1"/>
                  </a:cubicBezTo>
                  <a:cubicBezTo>
                    <a:pt x="18" y="4"/>
                    <a:pt x="18" y="9"/>
                    <a:pt x="16" y="14"/>
                  </a:cubicBezTo>
                  <a:close/>
                </a:path>
              </a:pathLst>
            </a:custGeom>
            <a:solidFill>
              <a:srgbClr val="6A738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0" name="îṥḷîďé"/>
            <p:cNvSpPr/>
            <p:nvPr/>
          </p:nvSpPr>
          <p:spPr bwMode="auto">
            <a:xfrm>
              <a:off x="6783388" y="5526088"/>
              <a:ext cx="9525" cy="3175"/>
            </a:xfrm>
            <a:custGeom>
              <a:avLst/>
              <a:gdLst>
                <a:gd name="T0" fmla="*/ 0 w 3"/>
                <a:gd name="T1" fmla="*/ 0 h 1"/>
                <a:gd name="T2" fmla="*/ 3 w 3"/>
                <a:gd name="T3" fmla="*/ 1 h 1"/>
                <a:gd name="T4" fmla="*/ 1 w 3"/>
                <a:gd name="T5" fmla="*/ 0 h 1"/>
                <a:gd name="T6" fmla="*/ 0 w 3"/>
                <a:gd name="T7" fmla="*/ 0 h 1"/>
              </a:gdLst>
              <a:ahLst/>
              <a:cxnLst>
                <a:cxn ang="0">
                  <a:pos x="T0" y="T1"/>
                </a:cxn>
                <a:cxn ang="0">
                  <a:pos x="T2" y="T3"/>
                </a:cxn>
                <a:cxn ang="0">
                  <a:pos x="T4" y="T5"/>
                </a:cxn>
                <a:cxn ang="0">
                  <a:pos x="T6" y="T7"/>
                </a:cxn>
              </a:cxnLst>
              <a:rect l="0" t="0" r="r" b="b"/>
              <a:pathLst>
                <a:path w="3" h="1">
                  <a:moveTo>
                    <a:pt x="0" y="0"/>
                  </a:moveTo>
                  <a:cubicBezTo>
                    <a:pt x="1" y="1"/>
                    <a:pt x="2" y="1"/>
                    <a:pt x="3" y="1"/>
                  </a:cubicBezTo>
                  <a:cubicBezTo>
                    <a:pt x="2" y="1"/>
                    <a:pt x="1" y="1"/>
                    <a:pt x="1" y="0"/>
                  </a:cubicBezTo>
                  <a:cubicBezTo>
                    <a:pt x="1"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1" name="îSļídé"/>
            <p:cNvSpPr/>
            <p:nvPr/>
          </p:nvSpPr>
          <p:spPr bwMode="auto">
            <a:xfrm>
              <a:off x="6608763" y="5516563"/>
              <a:ext cx="177800" cy="41275"/>
            </a:xfrm>
            <a:custGeom>
              <a:avLst/>
              <a:gdLst>
                <a:gd name="T0" fmla="*/ 37 w 58"/>
                <a:gd name="T1" fmla="*/ 0 h 13"/>
                <a:gd name="T2" fmla="*/ 0 w 58"/>
                <a:gd name="T3" fmla="*/ 13 h 13"/>
                <a:gd name="T4" fmla="*/ 37 w 58"/>
                <a:gd name="T5" fmla="*/ 0 h 13"/>
                <a:gd name="T6" fmla="*/ 39 w 58"/>
                <a:gd name="T7" fmla="*/ 0 h 13"/>
                <a:gd name="T8" fmla="*/ 57 w 58"/>
                <a:gd name="T9" fmla="*/ 3 h 13"/>
                <a:gd name="T10" fmla="*/ 58 w 58"/>
                <a:gd name="T11" fmla="*/ 3 h 13"/>
                <a:gd name="T12" fmla="*/ 39 w 58"/>
                <a:gd name="T13" fmla="*/ 0 h 13"/>
                <a:gd name="T14" fmla="*/ 37 w 5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3">
                  <a:moveTo>
                    <a:pt x="37" y="0"/>
                  </a:moveTo>
                  <a:cubicBezTo>
                    <a:pt x="21" y="0"/>
                    <a:pt x="7" y="6"/>
                    <a:pt x="0" y="13"/>
                  </a:cubicBezTo>
                  <a:cubicBezTo>
                    <a:pt x="7" y="6"/>
                    <a:pt x="21" y="0"/>
                    <a:pt x="37" y="0"/>
                  </a:cubicBezTo>
                  <a:cubicBezTo>
                    <a:pt x="37" y="0"/>
                    <a:pt x="38" y="0"/>
                    <a:pt x="39" y="0"/>
                  </a:cubicBezTo>
                  <a:cubicBezTo>
                    <a:pt x="46" y="1"/>
                    <a:pt x="52" y="2"/>
                    <a:pt x="57" y="3"/>
                  </a:cubicBezTo>
                  <a:cubicBezTo>
                    <a:pt x="57" y="3"/>
                    <a:pt x="58" y="3"/>
                    <a:pt x="58" y="3"/>
                  </a:cubicBezTo>
                  <a:cubicBezTo>
                    <a:pt x="52" y="2"/>
                    <a:pt x="46" y="1"/>
                    <a:pt x="39" y="0"/>
                  </a:cubicBezTo>
                  <a:cubicBezTo>
                    <a:pt x="38" y="0"/>
                    <a:pt x="37" y="0"/>
                    <a:pt x="37" y="0"/>
                  </a:cubicBezTo>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2" name="iṥ1îďè"/>
            <p:cNvSpPr/>
            <p:nvPr/>
          </p:nvSpPr>
          <p:spPr bwMode="auto">
            <a:xfrm>
              <a:off x="6713538" y="5532438"/>
              <a:ext cx="144463" cy="98425"/>
            </a:xfrm>
            <a:custGeom>
              <a:avLst/>
              <a:gdLst>
                <a:gd name="T0" fmla="*/ 41 w 47"/>
                <a:gd name="T1" fmla="*/ 29 h 32"/>
                <a:gd name="T2" fmla="*/ 41 w 47"/>
                <a:gd name="T3" fmla="*/ 30 h 32"/>
                <a:gd name="T4" fmla="*/ 41 w 47"/>
                <a:gd name="T5" fmla="*/ 32 h 32"/>
                <a:gd name="T6" fmla="*/ 42 w 47"/>
                <a:gd name="T7" fmla="*/ 31 h 32"/>
                <a:gd name="T8" fmla="*/ 42 w 47"/>
                <a:gd name="T9" fmla="*/ 30 h 32"/>
                <a:gd name="T10" fmla="*/ 41 w 47"/>
                <a:gd name="T11" fmla="*/ 29 h 32"/>
                <a:gd name="T12" fmla="*/ 20 w 47"/>
                <a:gd name="T13" fmla="*/ 14 h 32"/>
                <a:gd name="T14" fmla="*/ 23 w 47"/>
                <a:gd name="T15" fmla="*/ 15 h 32"/>
                <a:gd name="T16" fmla="*/ 24 w 47"/>
                <a:gd name="T17" fmla="*/ 15 h 32"/>
                <a:gd name="T18" fmla="*/ 40 w 47"/>
                <a:gd name="T19" fmla="*/ 28 h 32"/>
                <a:gd name="T20" fmla="*/ 40 w 47"/>
                <a:gd name="T21" fmla="*/ 28 h 32"/>
                <a:gd name="T22" fmla="*/ 20 w 47"/>
                <a:gd name="T23" fmla="*/ 14 h 32"/>
                <a:gd name="T24" fmla="*/ 28 w 47"/>
                <a:gd name="T25" fmla="*/ 0 h 32"/>
                <a:gd name="T26" fmla="*/ 0 w 47"/>
                <a:gd name="T27" fmla="*/ 5 h 32"/>
                <a:gd name="T28" fmla="*/ 1 w 47"/>
                <a:gd name="T29" fmla="*/ 5 h 32"/>
                <a:gd name="T30" fmla="*/ 44 w 47"/>
                <a:gd name="T31" fmla="*/ 20 h 32"/>
                <a:gd name="T32" fmla="*/ 44 w 47"/>
                <a:gd name="T33" fmla="*/ 19 h 32"/>
                <a:gd name="T34" fmla="*/ 44 w 47"/>
                <a:gd name="T35" fmla="*/ 21 h 32"/>
                <a:gd name="T36" fmla="*/ 46 w 47"/>
                <a:gd name="T37" fmla="*/ 23 h 32"/>
                <a:gd name="T38" fmla="*/ 47 w 47"/>
                <a:gd name="T39" fmla="*/ 21 h 32"/>
                <a:gd name="T40" fmla="*/ 28 w 47"/>
                <a:gd name="T4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32">
                  <a:moveTo>
                    <a:pt x="41" y="29"/>
                  </a:moveTo>
                  <a:cubicBezTo>
                    <a:pt x="41" y="30"/>
                    <a:pt x="41" y="30"/>
                    <a:pt x="41" y="30"/>
                  </a:cubicBezTo>
                  <a:cubicBezTo>
                    <a:pt x="41" y="31"/>
                    <a:pt x="41" y="32"/>
                    <a:pt x="41" y="32"/>
                  </a:cubicBezTo>
                  <a:cubicBezTo>
                    <a:pt x="42" y="32"/>
                    <a:pt x="42" y="32"/>
                    <a:pt x="42" y="31"/>
                  </a:cubicBezTo>
                  <a:cubicBezTo>
                    <a:pt x="42" y="31"/>
                    <a:pt x="42" y="30"/>
                    <a:pt x="42" y="30"/>
                  </a:cubicBezTo>
                  <a:cubicBezTo>
                    <a:pt x="42" y="30"/>
                    <a:pt x="42" y="29"/>
                    <a:pt x="41" y="29"/>
                  </a:cubicBezTo>
                  <a:moveTo>
                    <a:pt x="20" y="14"/>
                  </a:moveTo>
                  <a:cubicBezTo>
                    <a:pt x="21" y="14"/>
                    <a:pt x="22" y="15"/>
                    <a:pt x="23" y="15"/>
                  </a:cubicBezTo>
                  <a:cubicBezTo>
                    <a:pt x="24" y="15"/>
                    <a:pt x="24" y="15"/>
                    <a:pt x="24" y="15"/>
                  </a:cubicBezTo>
                  <a:cubicBezTo>
                    <a:pt x="31" y="19"/>
                    <a:pt x="37" y="23"/>
                    <a:pt x="40" y="28"/>
                  </a:cubicBezTo>
                  <a:cubicBezTo>
                    <a:pt x="40" y="28"/>
                    <a:pt x="40" y="28"/>
                    <a:pt x="40" y="28"/>
                  </a:cubicBezTo>
                  <a:cubicBezTo>
                    <a:pt x="37" y="23"/>
                    <a:pt x="31" y="17"/>
                    <a:pt x="20" y="14"/>
                  </a:cubicBezTo>
                  <a:moveTo>
                    <a:pt x="28" y="0"/>
                  </a:moveTo>
                  <a:cubicBezTo>
                    <a:pt x="17" y="0"/>
                    <a:pt x="7" y="2"/>
                    <a:pt x="0" y="5"/>
                  </a:cubicBezTo>
                  <a:cubicBezTo>
                    <a:pt x="0" y="5"/>
                    <a:pt x="1" y="5"/>
                    <a:pt x="1" y="5"/>
                  </a:cubicBezTo>
                  <a:cubicBezTo>
                    <a:pt x="20" y="5"/>
                    <a:pt x="36" y="11"/>
                    <a:pt x="44" y="20"/>
                  </a:cubicBezTo>
                  <a:cubicBezTo>
                    <a:pt x="44" y="20"/>
                    <a:pt x="44" y="20"/>
                    <a:pt x="44" y="19"/>
                  </a:cubicBezTo>
                  <a:cubicBezTo>
                    <a:pt x="44" y="20"/>
                    <a:pt x="44" y="20"/>
                    <a:pt x="44" y="21"/>
                  </a:cubicBezTo>
                  <a:cubicBezTo>
                    <a:pt x="45" y="21"/>
                    <a:pt x="46" y="22"/>
                    <a:pt x="46" y="23"/>
                  </a:cubicBezTo>
                  <a:cubicBezTo>
                    <a:pt x="47" y="22"/>
                    <a:pt x="47" y="22"/>
                    <a:pt x="47" y="21"/>
                  </a:cubicBezTo>
                  <a:cubicBezTo>
                    <a:pt x="47" y="12"/>
                    <a:pt x="40" y="5"/>
                    <a:pt x="28"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3" name="ísḷîďe"/>
            <p:cNvSpPr/>
            <p:nvPr/>
          </p:nvSpPr>
          <p:spPr bwMode="auto">
            <a:xfrm>
              <a:off x="6605588" y="5548313"/>
              <a:ext cx="249238" cy="119063"/>
            </a:xfrm>
            <a:custGeom>
              <a:avLst/>
              <a:gdLst>
                <a:gd name="T0" fmla="*/ 0 w 81"/>
                <a:gd name="T1" fmla="*/ 24 h 39"/>
                <a:gd name="T2" fmla="*/ 39 w 81"/>
                <a:gd name="T3" fmla="*/ 39 h 39"/>
                <a:gd name="T4" fmla="*/ 41 w 81"/>
                <a:gd name="T5" fmla="*/ 39 h 39"/>
                <a:gd name="T6" fmla="*/ 76 w 81"/>
                <a:gd name="T7" fmla="*/ 27 h 39"/>
                <a:gd name="T8" fmla="*/ 76 w 81"/>
                <a:gd name="T9" fmla="*/ 25 h 39"/>
                <a:gd name="T10" fmla="*/ 41 w 81"/>
                <a:gd name="T11" fmla="*/ 38 h 39"/>
                <a:gd name="T12" fmla="*/ 39 w 81"/>
                <a:gd name="T13" fmla="*/ 38 h 39"/>
                <a:gd name="T14" fmla="*/ 6 w 81"/>
                <a:gd name="T15" fmla="*/ 27 h 39"/>
                <a:gd name="T16" fmla="*/ 5 w 81"/>
                <a:gd name="T17" fmla="*/ 29 h 39"/>
                <a:gd name="T18" fmla="*/ 0 w 81"/>
                <a:gd name="T19" fmla="*/ 24 h 39"/>
                <a:gd name="T20" fmla="*/ 79 w 81"/>
                <a:gd name="T21" fmla="*/ 16 h 39"/>
                <a:gd name="T22" fmla="*/ 79 w 81"/>
                <a:gd name="T23" fmla="*/ 16 h 39"/>
                <a:gd name="T24" fmla="*/ 76 w 81"/>
                <a:gd name="T25" fmla="*/ 24 h 39"/>
                <a:gd name="T26" fmla="*/ 77 w 81"/>
                <a:gd name="T27" fmla="*/ 25 h 39"/>
                <a:gd name="T28" fmla="*/ 77 w 81"/>
                <a:gd name="T29" fmla="*/ 26 h 39"/>
                <a:gd name="T30" fmla="*/ 81 w 81"/>
                <a:gd name="T31" fmla="*/ 18 h 39"/>
                <a:gd name="T32" fmla="*/ 79 w 81"/>
                <a:gd name="T33" fmla="*/ 16 h 39"/>
                <a:gd name="T34" fmla="*/ 35 w 81"/>
                <a:gd name="T35" fmla="*/ 0 h 39"/>
                <a:gd name="T36" fmla="*/ 7 w 81"/>
                <a:gd name="T37" fmla="*/ 25 h 39"/>
                <a:gd name="T38" fmla="*/ 39 w 81"/>
                <a:gd name="T39" fmla="*/ 35 h 39"/>
                <a:gd name="T40" fmla="*/ 41 w 81"/>
                <a:gd name="T41" fmla="*/ 35 h 39"/>
                <a:gd name="T42" fmla="*/ 75 w 81"/>
                <a:gd name="T43" fmla="*/ 23 h 39"/>
                <a:gd name="T44" fmla="*/ 59 w 81"/>
                <a:gd name="T45" fmla="*/ 10 h 39"/>
                <a:gd name="T46" fmla="*/ 58 w 81"/>
                <a:gd name="T47" fmla="*/ 10 h 39"/>
                <a:gd name="T48" fmla="*/ 55 w 81"/>
                <a:gd name="T49" fmla="*/ 9 h 39"/>
                <a:gd name="T50" fmla="*/ 75 w 81"/>
                <a:gd name="T51" fmla="*/ 23 h 39"/>
                <a:gd name="T52" fmla="*/ 79 w 81"/>
                <a:gd name="T53" fmla="*/ 15 h 39"/>
                <a:gd name="T54" fmla="*/ 36 w 81"/>
                <a:gd name="T55" fmla="*/ 0 h 39"/>
                <a:gd name="T56" fmla="*/ 35 w 81"/>
                <a:gd name="T5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39">
                  <a:moveTo>
                    <a:pt x="0" y="24"/>
                  </a:moveTo>
                  <a:cubicBezTo>
                    <a:pt x="7" y="32"/>
                    <a:pt x="21" y="39"/>
                    <a:pt x="39" y="39"/>
                  </a:cubicBezTo>
                  <a:cubicBezTo>
                    <a:pt x="39" y="39"/>
                    <a:pt x="40" y="39"/>
                    <a:pt x="41" y="39"/>
                  </a:cubicBezTo>
                  <a:cubicBezTo>
                    <a:pt x="56" y="39"/>
                    <a:pt x="69" y="34"/>
                    <a:pt x="76" y="27"/>
                  </a:cubicBezTo>
                  <a:cubicBezTo>
                    <a:pt x="76" y="27"/>
                    <a:pt x="76" y="26"/>
                    <a:pt x="76" y="25"/>
                  </a:cubicBezTo>
                  <a:cubicBezTo>
                    <a:pt x="69" y="33"/>
                    <a:pt x="56" y="38"/>
                    <a:pt x="41" y="38"/>
                  </a:cubicBezTo>
                  <a:cubicBezTo>
                    <a:pt x="40" y="38"/>
                    <a:pt x="39" y="38"/>
                    <a:pt x="39" y="38"/>
                  </a:cubicBezTo>
                  <a:cubicBezTo>
                    <a:pt x="25" y="37"/>
                    <a:pt x="13" y="33"/>
                    <a:pt x="6" y="27"/>
                  </a:cubicBezTo>
                  <a:cubicBezTo>
                    <a:pt x="6" y="27"/>
                    <a:pt x="5" y="28"/>
                    <a:pt x="5" y="29"/>
                  </a:cubicBezTo>
                  <a:cubicBezTo>
                    <a:pt x="3" y="27"/>
                    <a:pt x="2" y="25"/>
                    <a:pt x="0" y="24"/>
                  </a:cubicBezTo>
                  <a:moveTo>
                    <a:pt x="79" y="16"/>
                  </a:moveTo>
                  <a:cubicBezTo>
                    <a:pt x="79" y="16"/>
                    <a:pt x="79" y="16"/>
                    <a:pt x="79" y="16"/>
                  </a:cubicBezTo>
                  <a:cubicBezTo>
                    <a:pt x="79" y="19"/>
                    <a:pt x="78" y="22"/>
                    <a:pt x="76" y="24"/>
                  </a:cubicBezTo>
                  <a:cubicBezTo>
                    <a:pt x="77" y="24"/>
                    <a:pt x="77" y="25"/>
                    <a:pt x="77" y="25"/>
                  </a:cubicBezTo>
                  <a:cubicBezTo>
                    <a:pt x="77" y="25"/>
                    <a:pt x="77" y="26"/>
                    <a:pt x="77" y="26"/>
                  </a:cubicBezTo>
                  <a:cubicBezTo>
                    <a:pt x="79" y="24"/>
                    <a:pt x="81" y="21"/>
                    <a:pt x="81" y="18"/>
                  </a:cubicBezTo>
                  <a:cubicBezTo>
                    <a:pt x="81" y="17"/>
                    <a:pt x="80" y="16"/>
                    <a:pt x="79" y="16"/>
                  </a:cubicBezTo>
                  <a:moveTo>
                    <a:pt x="35" y="0"/>
                  </a:moveTo>
                  <a:cubicBezTo>
                    <a:pt x="18" y="6"/>
                    <a:pt x="10" y="16"/>
                    <a:pt x="7" y="25"/>
                  </a:cubicBezTo>
                  <a:cubicBezTo>
                    <a:pt x="14" y="30"/>
                    <a:pt x="25" y="35"/>
                    <a:pt x="39" y="35"/>
                  </a:cubicBezTo>
                  <a:cubicBezTo>
                    <a:pt x="39" y="35"/>
                    <a:pt x="40" y="35"/>
                    <a:pt x="41" y="35"/>
                  </a:cubicBezTo>
                  <a:cubicBezTo>
                    <a:pt x="55" y="35"/>
                    <a:pt x="68" y="30"/>
                    <a:pt x="75" y="23"/>
                  </a:cubicBezTo>
                  <a:cubicBezTo>
                    <a:pt x="72" y="18"/>
                    <a:pt x="66" y="14"/>
                    <a:pt x="59" y="10"/>
                  </a:cubicBezTo>
                  <a:cubicBezTo>
                    <a:pt x="58" y="10"/>
                    <a:pt x="58" y="10"/>
                    <a:pt x="58" y="10"/>
                  </a:cubicBezTo>
                  <a:cubicBezTo>
                    <a:pt x="57" y="10"/>
                    <a:pt x="56" y="9"/>
                    <a:pt x="55" y="9"/>
                  </a:cubicBezTo>
                  <a:cubicBezTo>
                    <a:pt x="66" y="12"/>
                    <a:pt x="72" y="18"/>
                    <a:pt x="75" y="23"/>
                  </a:cubicBezTo>
                  <a:cubicBezTo>
                    <a:pt x="77" y="20"/>
                    <a:pt x="79" y="18"/>
                    <a:pt x="79" y="15"/>
                  </a:cubicBezTo>
                  <a:cubicBezTo>
                    <a:pt x="71" y="6"/>
                    <a:pt x="55" y="0"/>
                    <a:pt x="36" y="0"/>
                  </a:cubicBezTo>
                  <a:cubicBezTo>
                    <a:pt x="36" y="0"/>
                    <a:pt x="35" y="0"/>
                    <a:pt x="35" y="0"/>
                  </a:cubicBezTo>
                </a:path>
              </a:pathLst>
            </a:custGeom>
            <a:solidFill>
              <a:srgbClr val="9CC5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4" name="îṧlide"/>
            <p:cNvSpPr/>
            <p:nvPr/>
          </p:nvSpPr>
          <p:spPr bwMode="auto">
            <a:xfrm>
              <a:off x="6599238" y="5529263"/>
              <a:ext cx="200025" cy="79375"/>
            </a:xfrm>
            <a:custGeom>
              <a:avLst/>
              <a:gdLst>
                <a:gd name="T0" fmla="*/ 0 w 65"/>
                <a:gd name="T1" fmla="*/ 26 h 26"/>
                <a:gd name="T2" fmla="*/ 0 w 65"/>
                <a:gd name="T3" fmla="*/ 26 h 26"/>
                <a:gd name="T4" fmla="*/ 0 w 65"/>
                <a:gd name="T5" fmla="*/ 26 h 26"/>
                <a:gd name="T6" fmla="*/ 0 w 65"/>
                <a:gd name="T7" fmla="*/ 26 h 26"/>
                <a:gd name="T8" fmla="*/ 0 w 65"/>
                <a:gd name="T9" fmla="*/ 26 h 26"/>
                <a:gd name="T10" fmla="*/ 2 w 65"/>
                <a:gd name="T11" fmla="*/ 10 h 26"/>
                <a:gd name="T12" fmla="*/ 2 w 65"/>
                <a:gd name="T13" fmla="*/ 10 h 26"/>
                <a:gd name="T14" fmla="*/ 0 w 65"/>
                <a:gd name="T15" fmla="*/ 15 h 26"/>
                <a:gd name="T16" fmla="*/ 0 w 65"/>
                <a:gd name="T17" fmla="*/ 15 h 26"/>
                <a:gd name="T18" fmla="*/ 2 w 65"/>
                <a:gd name="T19" fmla="*/ 10 h 26"/>
                <a:gd name="T20" fmla="*/ 63 w 65"/>
                <a:gd name="T21" fmla="*/ 0 h 26"/>
                <a:gd name="T22" fmla="*/ 65 w 65"/>
                <a:gd name="T23" fmla="*/ 1 h 26"/>
                <a:gd name="T24" fmla="*/ 65 w 65"/>
                <a:gd name="T25" fmla="*/ 1 h 26"/>
                <a:gd name="T26" fmla="*/ 63 w 65"/>
                <a:gd name="T2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26">
                  <a:moveTo>
                    <a:pt x="0" y="26"/>
                  </a:moveTo>
                  <a:cubicBezTo>
                    <a:pt x="0" y="26"/>
                    <a:pt x="0" y="26"/>
                    <a:pt x="0" y="26"/>
                  </a:cubicBezTo>
                  <a:cubicBezTo>
                    <a:pt x="0" y="26"/>
                    <a:pt x="0" y="26"/>
                    <a:pt x="0" y="26"/>
                  </a:cubicBezTo>
                  <a:cubicBezTo>
                    <a:pt x="0" y="26"/>
                    <a:pt x="0" y="26"/>
                    <a:pt x="0" y="26"/>
                  </a:cubicBezTo>
                  <a:cubicBezTo>
                    <a:pt x="0" y="26"/>
                    <a:pt x="0" y="26"/>
                    <a:pt x="0" y="26"/>
                  </a:cubicBezTo>
                  <a:moveTo>
                    <a:pt x="2" y="10"/>
                  </a:moveTo>
                  <a:cubicBezTo>
                    <a:pt x="2" y="10"/>
                    <a:pt x="2" y="10"/>
                    <a:pt x="2" y="10"/>
                  </a:cubicBezTo>
                  <a:cubicBezTo>
                    <a:pt x="1" y="12"/>
                    <a:pt x="0" y="13"/>
                    <a:pt x="0" y="15"/>
                  </a:cubicBezTo>
                  <a:cubicBezTo>
                    <a:pt x="0" y="15"/>
                    <a:pt x="0" y="15"/>
                    <a:pt x="0" y="15"/>
                  </a:cubicBezTo>
                  <a:cubicBezTo>
                    <a:pt x="0" y="13"/>
                    <a:pt x="1" y="12"/>
                    <a:pt x="2" y="10"/>
                  </a:cubicBezTo>
                  <a:moveTo>
                    <a:pt x="63" y="0"/>
                  </a:moveTo>
                  <a:cubicBezTo>
                    <a:pt x="64" y="0"/>
                    <a:pt x="64" y="1"/>
                    <a:pt x="65" y="1"/>
                  </a:cubicBezTo>
                  <a:cubicBezTo>
                    <a:pt x="65" y="1"/>
                    <a:pt x="65" y="1"/>
                    <a:pt x="65" y="1"/>
                  </a:cubicBezTo>
                  <a:cubicBezTo>
                    <a:pt x="64" y="1"/>
                    <a:pt x="64" y="0"/>
                    <a:pt x="63"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5" name="ïṣľîḋê"/>
            <p:cNvSpPr/>
            <p:nvPr/>
          </p:nvSpPr>
          <p:spPr bwMode="auto">
            <a:xfrm>
              <a:off x="6596063" y="5575301"/>
              <a:ext cx="9525" cy="46038"/>
            </a:xfrm>
            <a:custGeom>
              <a:avLst/>
              <a:gdLst>
                <a:gd name="T0" fmla="*/ 1 w 3"/>
                <a:gd name="T1" fmla="*/ 11 h 15"/>
                <a:gd name="T2" fmla="*/ 1 w 3"/>
                <a:gd name="T3" fmla="*/ 11 h 15"/>
                <a:gd name="T4" fmla="*/ 3 w 3"/>
                <a:gd name="T5" fmla="*/ 15 h 15"/>
                <a:gd name="T6" fmla="*/ 1 w 3"/>
                <a:gd name="T7" fmla="*/ 11 h 15"/>
                <a:gd name="T8" fmla="*/ 1 w 3"/>
                <a:gd name="T9" fmla="*/ 0 h 15"/>
                <a:gd name="T10" fmla="*/ 1 w 3"/>
                <a:gd name="T11" fmla="*/ 0 h 15"/>
                <a:gd name="T12" fmla="*/ 0 w 3"/>
                <a:gd name="T13" fmla="*/ 4 h 15"/>
                <a:gd name="T14" fmla="*/ 1 w 3"/>
                <a:gd name="T15" fmla="*/ 11 h 15"/>
                <a:gd name="T16" fmla="*/ 1 w 3"/>
                <a:gd name="T17" fmla="*/ 11 h 15"/>
                <a:gd name="T18" fmla="*/ 0 w 3"/>
                <a:gd name="T19" fmla="*/ 4 h 15"/>
                <a:gd name="T20" fmla="*/ 1 w 3"/>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5">
                  <a:moveTo>
                    <a:pt x="1" y="11"/>
                  </a:moveTo>
                  <a:cubicBezTo>
                    <a:pt x="1" y="11"/>
                    <a:pt x="1" y="11"/>
                    <a:pt x="1" y="11"/>
                  </a:cubicBezTo>
                  <a:cubicBezTo>
                    <a:pt x="2" y="12"/>
                    <a:pt x="2" y="13"/>
                    <a:pt x="3" y="15"/>
                  </a:cubicBezTo>
                  <a:cubicBezTo>
                    <a:pt x="2" y="13"/>
                    <a:pt x="2" y="12"/>
                    <a:pt x="1" y="11"/>
                  </a:cubicBezTo>
                  <a:moveTo>
                    <a:pt x="1" y="0"/>
                  </a:moveTo>
                  <a:cubicBezTo>
                    <a:pt x="1" y="0"/>
                    <a:pt x="1" y="0"/>
                    <a:pt x="1" y="0"/>
                  </a:cubicBezTo>
                  <a:cubicBezTo>
                    <a:pt x="0" y="2"/>
                    <a:pt x="0" y="3"/>
                    <a:pt x="0" y="4"/>
                  </a:cubicBezTo>
                  <a:cubicBezTo>
                    <a:pt x="0" y="7"/>
                    <a:pt x="0" y="9"/>
                    <a:pt x="1" y="11"/>
                  </a:cubicBezTo>
                  <a:cubicBezTo>
                    <a:pt x="1" y="11"/>
                    <a:pt x="1" y="11"/>
                    <a:pt x="1" y="11"/>
                  </a:cubicBezTo>
                  <a:cubicBezTo>
                    <a:pt x="0" y="9"/>
                    <a:pt x="0" y="7"/>
                    <a:pt x="0" y="4"/>
                  </a:cubicBezTo>
                  <a:cubicBezTo>
                    <a:pt x="0" y="3"/>
                    <a:pt x="0" y="2"/>
                    <a:pt x="1" y="0"/>
                  </a:cubicBezTo>
                </a:path>
              </a:pathLst>
            </a:custGeom>
            <a:solidFill>
              <a:srgbClr val="9CC5C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6" name="î$1íde"/>
            <p:cNvSpPr/>
            <p:nvPr/>
          </p:nvSpPr>
          <p:spPr bwMode="auto">
            <a:xfrm>
              <a:off x="6605588" y="5557838"/>
              <a:ext cx="3175" cy="3175"/>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1" y="1"/>
                    <a:pt x="0" y="1"/>
                  </a:cubicBezTo>
                  <a:cubicBezTo>
                    <a:pt x="0" y="1"/>
                    <a:pt x="0" y="1"/>
                    <a:pt x="0" y="1"/>
                  </a:cubicBezTo>
                  <a:cubicBezTo>
                    <a:pt x="1" y="1"/>
                    <a:pt x="1" y="1"/>
                    <a:pt x="1" y="0"/>
                  </a:cubicBezTo>
                </a:path>
              </a:pathLst>
            </a:custGeom>
            <a:solidFill>
              <a:srgbClr val="E2E2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7" name="îS1iďe"/>
            <p:cNvSpPr/>
            <p:nvPr/>
          </p:nvSpPr>
          <p:spPr bwMode="auto">
            <a:xfrm>
              <a:off x="6599238" y="5519738"/>
              <a:ext cx="200025" cy="88900"/>
            </a:xfrm>
            <a:custGeom>
              <a:avLst/>
              <a:gdLst>
                <a:gd name="T0" fmla="*/ 0 w 65"/>
                <a:gd name="T1" fmla="*/ 28 h 29"/>
                <a:gd name="T2" fmla="*/ 0 w 65"/>
                <a:gd name="T3" fmla="*/ 29 h 29"/>
                <a:gd name="T4" fmla="*/ 0 w 65"/>
                <a:gd name="T5" fmla="*/ 29 h 29"/>
                <a:gd name="T6" fmla="*/ 0 w 65"/>
                <a:gd name="T7" fmla="*/ 28 h 29"/>
                <a:gd name="T8" fmla="*/ 40 w 65"/>
                <a:gd name="T9" fmla="*/ 0 h 29"/>
                <a:gd name="T10" fmla="*/ 2 w 65"/>
                <a:gd name="T11" fmla="*/ 13 h 29"/>
                <a:gd name="T12" fmla="*/ 0 w 65"/>
                <a:gd name="T13" fmla="*/ 18 h 29"/>
                <a:gd name="T14" fmla="*/ 36 w 65"/>
                <a:gd name="T15" fmla="*/ 9 h 29"/>
                <a:gd name="T16" fmla="*/ 37 w 65"/>
                <a:gd name="T17" fmla="*/ 9 h 29"/>
                <a:gd name="T18" fmla="*/ 65 w 65"/>
                <a:gd name="T19" fmla="*/ 4 h 29"/>
                <a:gd name="T20" fmla="*/ 63 w 65"/>
                <a:gd name="T21" fmla="*/ 3 h 29"/>
                <a:gd name="T22" fmla="*/ 60 w 65"/>
                <a:gd name="T23" fmla="*/ 2 h 29"/>
                <a:gd name="T24" fmla="*/ 42 w 65"/>
                <a:gd name="T25" fmla="*/ 0 h 29"/>
                <a:gd name="T26" fmla="*/ 40 w 65"/>
                <a:gd name="T2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29">
                  <a:moveTo>
                    <a:pt x="0" y="28"/>
                  </a:moveTo>
                  <a:cubicBezTo>
                    <a:pt x="0" y="28"/>
                    <a:pt x="0" y="29"/>
                    <a:pt x="0" y="29"/>
                  </a:cubicBezTo>
                  <a:cubicBezTo>
                    <a:pt x="0" y="29"/>
                    <a:pt x="0" y="29"/>
                    <a:pt x="0" y="29"/>
                  </a:cubicBezTo>
                  <a:cubicBezTo>
                    <a:pt x="0" y="29"/>
                    <a:pt x="0" y="28"/>
                    <a:pt x="0" y="28"/>
                  </a:cubicBezTo>
                  <a:moveTo>
                    <a:pt x="40" y="0"/>
                  </a:moveTo>
                  <a:cubicBezTo>
                    <a:pt x="19" y="0"/>
                    <a:pt x="8" y="7"/>
                    <a:pt x="2" y="13"/>
                  </a:cubicBezTo>
                  <a:cubicBezTo>
                    <a:pt x="1" y="15"/>
                    <a:pt x="0" y="16"/>
                    <a:pt x="0" y="18"/>
                  </a:cubicBezTo>
                  <a:cubicBezTo>
                    <a:pt x="9" y="12"/>
                    <a:pt x="21" y="9"/>
                    <a:pt x="36" y="9"/>
                  </a:cubicBezTo>
                  <a:cubicBezTo>
                    <a:pt x="36" y="9"/>
                    <a:pt x="36" y="9"/>
                    <a:pt x="37" y="9"/>
                  </a:cubicBezTo>
                  <a:cubicBezTo>
                    <a:pt x="44" y="6"/>
                    <a:pt x="54" y="4"/>
                    <a:pt x="65" y="4"/>
                  </a:cubicBezTo>
                  <a:cubicBezTo>
                    <a:pt x="64" y="4"/>
                    <a:pt x="64" y="3"/>
                    <a:pt x="63" y="3"/>
                  </a:cubicBezTo>
                  <a:cubicBezTo>
                    <a:pt x="62" y="3"/>
                    <a:pt x="61" y="3"/>
                    <a:pt x="60" y="2"/>
                  </a:cubicBezTo>
                  <a:cubicBezTo>
                    <a:pt x="55" y="1"/>
                    <a:pt x="50" y="0"/>
                    <a:pt x="42" y="0"/>
                  </a:cubicBezTo>
                  <a:cubicBezTo>
                    <a:pt x="42" y="0"/>
                    <a:pt x="41" y="0"/>
                    <a:pt x="4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8" name="íSlïďé"/>
            <p:cNvSpPr/>
            <p:nvPr/>
          </p:nvSpPr>
          <p:spPr bwMode="auto">
            <a:xfrm>
              <a:off x="6596063" y="5548313"/>
              <a:ext cx="117475" cy="88900"/>
            </a:xfrm>
            <a:custGeom>
              <a:avLst/>
              <a:gdLst>
                <a:gd name="T0" fmla="*/ 37 w 38"/>
                <a:gd name="T1" fmla="*/ 0 h 29"/>
                <a:gd name="T2" fmla="*/ 1 w 38"/>
                <a:gd name="T3" fmla="*/ 9 h 29"/>
                <a:gd name="T4" fmla="*/ 0 w 38"/>
                <a:gd name="T5" fmla="*/ 13 h 29"/>
                <a:gd name="T6" fmla="*/ 1 w 38"/>
                <a:gd name="T7" fmla="*/ 20 h 29"/>
                <a:gd name="T8" fmla="*/ 1 w 38"/>
                <a:gd name="T9" fmla="*/ 19 h 29"/>
                <a:gd name="T10" fmla="*/ 1 w 38"/>
                <a:gd name="T11" fmla="*/ 20 h 29"/>
                <a:gd name="T12" fmla="*/ 3 w 38"/>
                <a:gd name="T13" fmla="*/ 24 h 29"/>
                <a:gd name="T14" fmla="*/ 8 w 38"/>
                <a:gd name="T15" fmla="*/ 29 h 29"/>
                <a:gd name="T16" fmla="*/ 9 w 38"/>
                <a:gd name="T17" fmla="*/ 27 h 29"/>
                <a:gd name="T18" fmla="*/ 2 w 38"/>
                <a:gd name="T19" fmla="*/ 14 h 29"/>
                <a:gd name="T20" fmla="*/ 2 w 38"/>
                <a:gd name="T21" fmla="*/ 12 h 29"/>
                <a:gd name="T22" fmla="*/ 10 w 38"/>
                <a:gd name="T23" fmla="*/ 25 h 29"/>
                <a:gd name="T24" fmla="*/ 38 w 38"/>
                <a:gd name="T25" fmla="*/ 0 h 29"/>
                <a:gd name="T26" fmla="*/ 37 w 38"/>
                <a:gd name="T2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29">
                  <a:moveTo>
                    <a:pt x="37" y="0"/>
                  </a:moveTo>
                  <a:cubicBezTo>
                    <a:pt x="22" y="0"/>
                    <a:pt x="10" y="3"/>
                    <a:pt x="1" y="9"/>
                  </a:cubicBezTo>
                  <a:cubicBezTo>
                    <a:pt x="0" y="11"/>
                    <a:pt x="0" y="12"/>
                    <a:pt x="0" y="13"/>
                  </a:cubicBezTo>
                  <a:cubicBezTo>
                    <a:pt x="0" y="16"/>
                    <a:pt x="0" y="18"/>
                    <a:pt x="1" y="20"/>
                  </a:cubicBezTo>
                  <a:cubicBezTo>
                    <a:pt x="1" y="20"/>
                    <a:pt x="1" y="19"/>
                    <a:pt x="1" y="19"/>
                  </a:cubicBezTo>
                  <a:cubicBezTo>
                    <a:pt x="1" y="19"/>
                    <a:pt x="1" y="20"/>
                    <a:pt x="1" y="20"/>
                  </a:cubicBezTo>
                  <a:cubicBezTo>
                    <a:pt x="2" y="21"/>
                    <a:pt x="2" y="22"/>
                    <a:pt x="3" y="24"/>
                  </a:cubicBezTo>
                  <a:cubicBezTo>
                    <a:pt x="5" y="25"/>
                    <a:pt x="6" y="27"/>
                    <a:pt x="8" y="29"/>
                  </a:cubicBezTo>
                  <a:cubicBezTo>
                    <a:pt x="8" y="28"/>
                    <a:pt x="9" y="27"/>
                    <a:pt x="9" y="27"/>
                  </a:cubicBezTo>
                  <a:cubicBezTo>
                    <a:pt x="4" y="23"/>
                    <a:pt x="2" y="18"/>
                    <a:pt x="2" y="14"/>
                  </a:cubicBezTo>
                  <a:cubicBezTo>
                    <a:pt x="2" y="13"/>
                    <a:pt x="2" y="13"/>
                    <a:pt x="2" y="12"/>
                  </a:cubicBezTo>
                  <a:cubicBezTo>
                    <a:pt x="3" y="17"/>
                    <a:pt x="5" y="21"/>
                    <a:pt x="10" y="25"/>
                  </a:cubicBezTo>
                  <a:cubicBezTo>
                    <a:pt x="13" y="16"/>
                    <a:pt x="21" y="6"/>
                    <a:pt x="38" y="0"/>
                  </a:cubicBezTo>
                  <a:cubicBezTo>
                    <a:pt x="37" y="0"/>
                    <a:pt x="37" y="0"/>
                    <a:pt x="37" y="0"/>
                  </a:cubicBezTo>
                </a:path>
              </a:pathLst>
            </a:custGeom>
            <a:solidFill>
              <a:srgbClr val="B0D1D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79" name="î$ļîďe"/>
            <p:cNvSpPr/>
            <p:nvPr/>
          </p:nvSpPr>
          <p:spPr bwMode="auto">
            <a:xfrm>
              <a:off x="6605588" y="5516563"/>
              <a:ext cx="177800" cy="44450"/>
            </a:xfrm>
            <a:custGeom>
              <a:avLst/>
              <a:gdLst>
                <a:gd name="T0" fmla="*/ 38 w 58"/>
                <a:gd name="T1" fmla="*/ 0 h 14"/>
                <a:gd name="T2" fmla="*/ 1 w 58"/>
                <a:gd name="T3" fmla="*/ 13 h 14"/>
                <a:gd name="T4" fmla="*/ 0 w 58"/>
                <a:gd name="T5" fmla="*/ 14 h 14"/>
                <a:gd name="T6" fmla="*/ 38 w 58"/>
                <a:gd name="T7" fmla="*/ 1 h 14"/>
                <a:gd name="T8" fmla="*/ 40 w 58"/>
                <a:gd name="T9" fmla="*/ 1 h 14"/>
                <a:gd name="T10" fmla="*/ 58 w 58"/>
                <a:gd name="T11" fmla="*/ 3 h 14"/>
                <a:gd name="T12" fmla="*/ 40 w 58"/>
                <a:gd name="T13" fmla="*/ 0 h 14"/>
                <a:gd name="T14" fmla="*/ 38 w 58"/>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4">
                  <a:moveTo>
                    <a:pt x="38" y="0"/>
                  </a:moveTo>
                  <a:cubicBezTo>
                    <a:pt x="22" y="0"/>
                    <a:pt x="8" y="6"/>
                    <a:pt x="1" y="13"/>
                  </a:cubicBezTo>
                  <a:cubicBezTo>
                    <a:pt x="1" y="14"/>
                    <a:pt x="1" y="14"/>
                    <a:pt x="0" y="14"/>
                  </a:cubicBezTo>
                  <a:cubicBezTo>
                    <a:pt x="6" y="8"/>
                    <a:pt x="17" y="1"/>
                    <a:pt x="38" y="1"/>
                  </a:cubicBezTo>
                  <a:cubicBezTo>
                    <a:pt x="39" y="1"/>
                    <a:pt x="40" y="1"/>
                    <a:pt x="40" y="1"/>
                  </a:cubicBezTo>
                  <a:cubicBezTo>
                    <a:pt x="48" y="1"/>
                    <a:pt x="53" y="2"/>
                    <a:pt x="58" y="3"/>
                  </a:cubicBezTo>
                  <a:cubicBezTo>
                    <a:pt x="53" y="2"/>
                    <a:pt x="47" y="1"/>
                    <a:pt x="40" y="0"/>
                  </a:cubicBezTo>
                  <a:cubicBezTo>
                    <a:pt x="39" y="0"/>
                    <a:pt x="38" y="0"/>
                    <a:pt x="38" y="0"/>
                  </a:cubicBezTo>
                </a:path>
              </a:pathLst>
            </a:custGeom>
            <a:solidFill>
              <a:srgbClr val="E8E8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80" name="íṩḻíḍé"/>
            <p:cNvSpPr/>
            <p:nvPr/>
          </p:nvSpPr>
          <p:spPr bwMode="auto">
            <a:xfrm>
              <a:off x="6835776" y="5591176"/>
              <a:ext cx="12700" cy="33338"/>
            </a:xfrm>
            <a:custGeom>
              <a:avLst/>
              <a:gdLst>
                <a:gd name="T0" fmla="*/ 0 w 4"/>
                <a:gd name="T1" fmla="*/ 9 h 11"/>
                <a:gd name="T2" fmla="*/ 0 w 4"/>
                <a:gd name="T3" fmla="*/ 9 h 11"/>
                <a:gd name="T4" fmla="*/ 1 w 4"/>
                <a:gd name="T5" fmla="*/ 11 h 11"/>
                <a:gd name="T6" fmla="*/ 1 w 4"/>
                <a:gd name="T7" fmla="*/ 10 h 11"/>
                <a:gd name="T8" fmla="*/ 0 w 4"/>
                <a:gd name="T9" fmla="*/ 9 h 11"/>
                <a:gd name="T10" fmla="*/ 4 w 4"/>
                <a:gd name="T11" fmla="*/ 0 h 11"/>
                <a:gd name="T12" fmla="*/ 4 w 4"/>
                <a:gd name="T13" fmla="*/ 1 h 11"/>
                <a:gd name="T14" fmla="*/ 4 w 4"/>
                <a:gd name="T15" fmla="*/ 2 h 11"/>
                <a:gd name="T16" fmla="*/ 4 w 4"/>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1">
                  <a:moveTo>
                    <a:pt x="0" y="9"/>
                  </a:moveTo>
                  <a:cubicBezTo>
                    <a:pt x="0" y="9"/>
                    <a:pt x="0" y="9"/>
                    <a:pt x="0" y="9"/>
                  </a:cubicBezTo>
                  <a:cubicBezTo>
                    <a:pt x="0" y="10"/>
                    <a:pt x="0" y="11"/>
                    <a:pt x="1" y="11"/>
                  </a:cubicBezTo>
                  <a:cubicBezTo>
                    <a:pt x="1" y="11"/>
                    <a:pt x="1" y="11"/>
                    <a:pt x="1" y="10"/>
                  </a:cubicBezTo>
                  <a:cubicBezTo>
                    <a:pt x="1" y="10"/>
                    <a:pt x="1" y="9"/>
                    <a:pt x="0" y="9"/>
                  </a:cubicBezTo>
                  <a:moveTo>
                    <a:pt x="4" y="0"/>
                  </a:moveTo>
                  <a:cubicBezTo>
                    <a:pt x="4" y="1"/>
                    <a:pt x="4" y="1"/>
                    <a:pt x="4" y="1"/>
                  </a:cubicBezTo>
                  <a:cubicBezTo>
                    <a:pt x="4" y="1"/>
                    <a:pt x="4" y="2"/>
                    <a:pt x="4" y="2"/>
                  </a:cubicBezTo>
                  <a:cubicBezTo>
                    <a:pt x="4" y="1"/>
                    <a:pt x="4" y="1"/>
                    <a:pt x="4"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81" name="iṩlíďé"/>
            <p:cNvSpPr/>
            <p:nvPr/>
          </p:nvSpPr>
          <p:spPr bwMode="auto">
            <a:xfrm>
              <a:off x="6623051" y="5594351"/>
              <a:ext cx="225425" cy="69850"/>
            </a:xfrm>
            <a:custGeom>
              <a:avLst/>
              <a:gdLst>
                <a:gd name="T0" fmla="*/ 69 w 73"/>
                <a:gd name="T1" fmla="*/ 8 h 23"/>
                <a:gd name="T2" fmla="*/ 35 w 73"/>
                <a:gd name="T3" fmla="*/ 20 h 23"/>
                <a:gd name="T4" fmla="*/ 33 w 73"/>
                <a:gd name="T5" fmla="*/ 20 h 23"/>
                <a:gd name="T6" fmla="*/ 1 w 73"/>
                <a:gd name="T7" fmla="*/ 10 h 23"/>
                <a:gd name="T8" fmla="*/ 0 w 73"/>
                <a:gd name="T9" fmla="*/ 12 h 23"/>
                <a:gd name="T10" fmla="*/ 33 w 73"/>
                <a:gd name="T11" fmla="*/ 23 h 23"/>
                <a:gd name="T12" fmla="*/ 35 w 73"/>
                <a:gd name="T13" fmla="*/ 23 h 23"/>
                <a:gd name="T14" fmla="*/ 70 w 73"/>
                <a:gd name="T15" fmla="*/ 10 h 23"/>
                <a:gd name="T16" fmla="*/ 69 w 73"/>
                <a:gd name="T17" fmla="*/ 8 h 23"/>
                <a:gd name="T18" fmla="*/ 73 w 73"/>
                <a:gd name="T19" fmla="*/ 0 h 23"/>
                <a:gd name="T20" fmla="*/ 69 w 73"/>
                <a:gd name="T21" fmla="*/ 8 h 23"/>
                <a:gd name="T22" fmla="*/ 70 w 73"/>
                <a:gd name="T23" fmla="*/ 9 h 23"/>
                <a:gd name="T24" fmla="*/ 73 w 73"/>
                <a:gd name="T25" fmla="*/ 1 h 23"/>
                <a:gd name="T26" fmla="*/ 73 w 73"/>
                <a:gd name="T27" fmla="*/ 1 h 23"/>
                <a:gd name="T28" fmla="*/ 73 w 73"/>
                <a:gd name="T2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 h="23">
                  <a:moveTo>
                    <a:pt x="69" y="8"/>
                  </a:moveTo>
                  <a:cubicBezTo>
                    <a:pt x="62" y="15"/>
                    <a:pt x="49" y="20"/>
                    <a:pt x="35" y="20"/>
                  </a:cubicBezTo>
                  <a:cubicBezTo>
                    <a:pt x="34" y="20"/>
                    <a:pt x="33" y="20"/>
                    <a:pt x="33" y="20"/>
                  </a:cubicBezTo>
                  <a:cubicBezTo>
                    <a:pt x="19" y="20"/>
                    <a:pt x="8" y="15"/>
                    <a:pt x="1" y="10"/>
                  </a:cubicBezTo>
                  <a:cubicBezTo>
                    <a:pt x="0" y="10"/>
                    <a:pt x="0" y="11"/>
                    <a:pt x="0" y="12"/>
                  </a:cubicBezTo>
                  <a:cubicBezTo>
                    <a:pt x="7" y="18"/>
                    <a:pt x="19" y="22"/>
                    <a:pt x="33" y="23"/>
                  </a:cubicBezTo>
                  <a:cubicBezTo>
                    <a:pt x="33" y="23"/>
                    <a:pt x="34" y="23"/>
                    <a:pt x="35" y="23"/>
                  </a:cubicBezTo>
                  <a:cubicBezTo>
                    <a:pt x="50" y="23"/>
                    <a:pt x="63" y="18"/>
                    <a:pt x="70" y="10"/>
                  </a:cubicBezTo>
                  <a:cubicBezTo>
                    <a:pt x="69" y="10"/>
                    <a:pt x="69" y="9"/>
                    <a:pt x="69" y="8"/>
                  </a:cubicBezTo>
                  <a:moveTo>
                    <a:pt x="73" y="0"/>
                  </a:moveTo>
                  <a:cubicBezTo>
                    <a:pt x="73" y="3"/>
                    <a:pt x="71" y="5"/>
                    <a:pt x="69" y="8"/>
                  </a:cubicBezTo>
                  <a:cubicBezTo>
                    <a:pt x="70" y="8"/>
                    <a:pt x="70" y="9"/>
                    <a:pt x="70" y="9"/>
                  </a:cubicBezTo>
                  <a:cubicBezTo>
                    <a:pt x="72" y="7"/>
                    <a:pt x="73" y="4"/>
                    <a:pt x="73" y="1"/>
                  </a:cubicBezTo>
                  <a:cubicBezTo>
                    <a:pt x="73" y="1"/>
                    <a:pt x="73" y="1"/>
                    <a:pt x="73" y="1"/>
                  </a:cubicBezTo>
                  <a:cubicBezTo>
                    <a:pt x="73" y="1"/>
                    <a:pt x="73" y="0"/>
                    <a:pt x="73" y="0"/>
                  </a:cubicBezTo>
                </a:path>
              </a:pathLst>
            </a:custGeom>
            <a:solidFill>
              <a:srgbClr val="C4DCD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82" name="íS1îďê"/>
            <p:cNvSpPr/>
            <p:nvPr/>
          </p:nvSpPr>
          <p:spPr bwMode="auto">
            <a:xfrm>
              <a:off x="6602413" y="5584826"/>
              <a:ext cx="23813" cy="46038"/>
            </a:xfrm>
            <a:custGeom>
              <a:avLst/>
              <a:gdLst>
                <a:gd name="T0" fmla="*/ 0 w 8"/>
                <a:gd name="T1" fmla="*/ 0 h 15"/>
                <a:gd name="T2" fmla="*/ 0 w 8"/>
                <a:gd name="T3" fmla="*/ 2 h 15"/>
                <a:gd name="T4" fmla="*/ 7 w 8"/>
                <a:gd name="T5" fmla="*/ 15 h 15"/>
                <a:gd name="T6" fmla="*/ 8 w 8"/>
                <a:gd name="T7" fmla="*/ 13 h 15"/>
                <a:gd name="T8" fmla="*/ 0 w 8"/>
                <a:gd name="T9" fmla="*/ 0 h 15"/>
              </a:gdLst>
              <a:ahLst/>
              <a:cxnLst>
                <a:cxn ang="0">
                  <a:pos x="T0" y="T1"/>
                </a:cxn>
                <a:cxn ang="0">
                  <a:pos x="T2" y="T3"/>
                </a:cxn>
                <a:cxn ang="0">
                  <a:pos x="T4" y="T5"/>
                </a:cxn>
                <a:cxn ang="0">
                  <a:pos x="T6" y="T7"/>
                </a:cxn>
                <a:cxn ang="0">
                  <a:pos x="T8" y="T9"/>
                </a:cxn>
              </a:cxnLst>
              <a:rect l="0" t="0" r="r" b="b"/>
              <a:pathLst>
                <a:path w="8" h="15">
                  <a:moveTo>
                    <a:pt x="0" y="0"/>
                  </a:moveTo>
                  <a:cubicBezTo>
                    <a:pt x="0" y="1"/>
                    <a:pt x="0" y="1"/>
                    <a:pt x="0" y="2"/>
                  </a:cubicBezTo>
                  <a:cubicBezTo>
                    <a:pt x="0" y="6"/>
                    <a:pt x="2" y="11"/>
                    <a:pt x="7" y="15"/>
                  </a:cubicBezTo>
                  <a:cubicBezTo>
                    <a:pt x="7" y="14"/>
                    <a:pt x="7" y="13"/>
                    <a:pt x="8" y="13"/>
                  </a:cubicBezTo>
                  <a:cubicBezTo>
                    <a:pt x="3" y="9"/>
                    <a:pt x="1" y="5"/>
                    <a:pt x="0" y="0"/>
                  </a:cubicBezTo>
                </a:path>
              </a:pathLst>
            </a:custGeom>
            <a:solidFill>
              <a:srgbClr val="CFE4E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83" name="iṥḻiďê"/>
            <p:cNvSpPr/>
            <p:nvPr/>
          </p:nvSpPr>
          <p:spPr bwMode="auto">
            <a:xfrm>
              <a:off x="6399213" y="2092326"/>
              <a:ext cx="452438" cy="660400"/>
            </a:xfrm>
            <a:custGeom>
              <a:avLst/>
              <a:gdLst>
                <a:gd name="T0" fmla="*/ 147 w 147"/>
                <a:gd name="T1" fmla="*/ 13 h 215"/>
                <a:gd name="T2" fmla="*/ 147 w 147"/>
                <a:gd name="T3" fmla="*/ 132 h 215"/>
                <a:gd name="T4" fmla="*/ 142 w 147"/>
                <a:gd name="T5" fmla="*/ 140 h 215"/>
                <a:gd name="T6" fmla="*/ 142 w 147"/>
                <a:gd name="T7" fmla="*/ 141 h 215"/>
                <a:gd name="T8" fmla="*/ 103 w 147"/>
                <a:gd name="T9" fmla="*/ 165 h 215"/>
                <a:gd name="T10" fmla="*/ 23 w 147"/>
                <a:gd name="T11" fmla="*/ 214 h 215"/>
                <a:gd name="T12" fmla="*/ 18 w 147"/>
                <a:gd name="T13" fmla="*/ 214 h 215"/>
                <a:gd name="T14" fmla="*/ 3 w 147"/>
                <a:gd name="T15" fmla="*/ 204 h 215"/>
                <a:gd name="T16" fmla="*/ 0 w 147"/>
                <a:gd name="T17" fmla="*/ 200 h 215"/>
                <a:gd name="T18" fmla="*/ 0 w 147"/>
                <a:gd name="T19" fmla="*/ 85 h 215"/>
                <a:gd name="T20" fmla="*/ 7 w 147"/>
                <a:gd name="T21" fmla="*/ 74 h 215"/>
                <a:gd name="T22" fmla="*/ 125 w 147"/>
                <a:gd name="T23" fmla="*/ 1 h 215"/>
                <a:gd name="T24" fmla="*/ 130 w 147"/>
                <a:gd name="T25" fmla="*/ 1 h 215"/>
                <a:gd name="T26" fmla="*/ 145 w 147"/>
                <a:gd name="T27" fmla="*/ 10 h 215"/>
                <a:gd name="T28" fmla="*/ 145 w 147"/>
                <a:gd name="T29" fmla="*/ 10 h 215"/>
                <a:gd name="T30" fmla="*/ 147 w 147"/>
                <a:gd name="T31" fmla="*/ 1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7" h="215">
                  <a:moveTo>
                    <a:pt x="147" y="13"/>
                  </a:moveTo>
                  <a:cubicBezTo>
                    <a:pt x="147" y="132"/>
                    <a:pt x="147" y="132"/>
                    <a:pt x="147" y="132"/>
                  </a:cubicBezTo>
                  <a:cubicBezTo>
                    <a:pt x="147" y="135"/>
                    <a:pt x="145" y="138"/>
                    <a:pt x="142" y="140"/>
                  </a:cubicBezTo>
                  <a:cubicBezTo>
                    <a:pt x="142" y="141"/>
                    <a:pt x="142" y="141"/>
                    <a:pt x="142" y="141"/>
                  </a:cubicBezTo>
                  <a:cubicBezTo>
                    <a:pt x="103" y="165"/>
                    <a:pt x="103" y="165"/>
                    <a:pt x="103" y="165"/>
                  </a:cubicBezTo>
                  <a:cubicBezTo>
                    <a:pt x="23" y="214"/>
                    <a:pt x="23" y="214"/>
                    <a:pt x="23" y="214"/>
                  </a:cubicBezTo>
                  <a:cubicBezTo>
                    <a:pt x="21" y="215"/>
                    <a:pt x="20" y="215"/>
                    <a:pt x="18" y="214"/>
                  </a:cubicBezTo>
                  <a:cubicBezTo>
                    <a:pt x="3" y="204"/>
                    <a:pt x="3" y="204"/>
                    <a:pt x="3" y="204"/>
                  </a:cubicBezTo>
                  <a:cubicBezTo>
                    <a:pt x="1" y="204"/>
                    <a:pt x="0" y="202"/>
                    <a:pt x="0" y="200"/>
                  </a:cubicBezTo>
                  <a:cubicBezTo>
                    <a:pt x="0" y="85"/>
                    <a:pt x="0" y="85"/>
                    <a:pt x="0" y="85"/>
                  </a:cubicBezTo>
                  <a:cubicBezTo>
                    <a:pt x="0" y="81"/>
                    <a:pt x="3" y="76"/>
                    <a:pt x="7" y="74"/>
                  </a:cubicBezTo>
                  <a:cubicBezTo>
                    <a:pt x="125" y="1"/>
                    <a:pt x="125" y="1"/>
                    <a:pt x="125" y="1"/>
                  </a:cubicBezTo>
                  <a:cubicBezTo>
                    <a:pt x="126" y="0"/>
                    <a:pt x="128" y="0"/>
                    <a:pt x="130" y="1"/>
                  </a:cubicBezTo>
                  <a:cubicBezTo>
                    <a:pt x="145" y="10"/>
                    <a:pt x="145" y="10"/>
                    <a:pt x="145" y="10"/>
                  </a:cubicBezTo>
                  <a:cubicBezTo>
                    <a:pt x="145" y="10"/>
                    <a:pt x="145" y="10"/>
                    <a:pt x="145" y="10"/>
                  </a:cubicBezTo>
                  <a:cubicBezTo>
                    <a:pt x="146" y="11"/>
                    <a:pt x="147" y="12"/>
                    <a:pt x="147" y="13"/>
                  </a:cubicBezTo>
                  <a:close/>
                </a:path>
              </a:pathLst>
            </a:custGeom>
            <a:solidFill>
              <a:srgbClr val="FFD05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84" name="ïşļïde"/>
            <p:cNvSpPr/>
            <p:nvPr/>
          </p:nvSpPr>
          <p:spPr bwMode="auto">
            <a:xfrm>
              <a:off x="6451601" y="2122488"/>
              <a:ext cx="400050" cy="630238"/>
            </a:xfrm>
            <a:custGeom>
              <a:avLst/>
              <a:gdLst>
                <a:gd name="T0" fmla="*/ 130 w 130"/>
                <a:gd name="T1" fmla="*/ 3 h 205"/>
                <a:gd name="T2" fmla="*/ 130 w 130"/>
                <a:gd name="T3" fmla="*/ 122 h 205"/>
                <a:gd name="T4" fmla="*/ 125 w 130"/>
                <a:gd name="T5" fmla="*/ 130 h 205"/>
                <a:gd name="T6" fmla="*/ 125 w 130"/>
                <a:gd name="T7" fmla="*/ 131 h 205"/>
                <a:gd name="T8" fmla="*/ 86 w 130"/>
                <a:gd name="T9" fmla="*/ 155 h 205"/>
                <a:gd name="T10" fmla="*/ 6 w 130"/>
                <a:gd name="T11" fmla="*/ 204 h 205"/>
                <a:gd name="T12" fmla="*/ 1 w 130"/>
                <a:gd name="T13" fmla="*/ 204 h 205"/>
                <a:gd name="T14" fmla="*/ 0 w 130"/>
                <a:gd name="T15" fmla="*/ 201 h 205"/>
                <a:gd name="T16" fmla="*/ 0 w 130"/>
                <a:gd name="T17" fmla="*/ 85 h 205"/>
                <a:gd name="T18" fmla="*/ 5 w 130"/>
                <a:gd name="T19" fmla="*/ 74 h 205"/>
                <a:gd name="T20" fmla="*/ 125 w 130"/>
                <a:gd name="T21" fmla="*/ 0 h 205"/>
                <a:gd name="T22" fmla="*/ 128 w 130"/>
                <a:gd name="T23" fmla="*/ 0 h 205"/>
                <a:gd name="T24" fmla="*/ 128 w 130"/>
                <a:gd name="T25" fmla="*/ 0 h 205"/>
                <a:gd name="T26" fmla="*/ 130 w 130"/>
                <a:gd name="T27" fmla="*/ 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 h="205">
                  <a:moveTo>
                    <a:pt x="130" y="3"/>
                  </a:moveTo>
                  <a:cubicBezTo>
                    <a:pt x="130" y="122"/>
                    <a:pt x="130" y="122"/>
                    <a:pt x="130" y="122"/>
                  </a:cubicBezTo>
                  <a:cubicBezTo>
                    <a:pt x="130" y="125"/>
                    <a:pt x="128" y="128"/>
                    <a:pt x="125" y="130"/>
                  </a:cubicBezTo>
                  <a:cubicBezTo>
                    <a:pt x="125" y="131"/>
                    <a:pt x="125" y="131"/>
                    <a:pt x="125" y="131"/>
                  </a:cubicBezTo>
                  <a:cubicBezTo>
                    <a:pt x="86" y="155"/>
                    <a:pt x="86" y="155"/>
                    <a:pt x="86" y="155"/>
                  </a:cubicBezTo>
                  <a:cubicBezTo>
                    <a:pt x="6" y="204"/>
                    <a:pt x="6" y="204"/>
                    <a:pt x="6" y="204"/>
                  </a:cubicBezTo>
                  <a:cubicBezTo>
                    <a:pt x="4" y="205"/>
                    <a:pt x="3" y="205"/>
                    <a:pt x="1" y="204"/>
                  </a:cubicBezTo>
                  <a:cubicBezTo>
                    <a:pt x="0" y="203"/>
                    <a:pt x="0" y="202"/>
                    <a:pt x="0" y="201"/>
                  </a:cubicBezTo>
                  <a:cubicBezTo>
                    <a:pt x="0" y="85"/>
                    <a:pt x="0" y="85"/>
                    <a:pt x="0" y="85"/>
                  </a:cubicBezTo>
                  <a:cubicBezTo>
                    <a:pt x="0" y="80"/>
                    <a:pt x="2" y="77"/>
                    <a:pt x="5" y="74"/>
                  </a:cubicBezTo>
                  <a:cubicBezTo>
                    <a:pt x="125" y="0"/>
                    <a:pt x="125" y="0"/>
                    <a:pt x="125" y="0"/>
                  </a:cubicBezTo>
                  <a:cubicBezTo>
                    <a:pt x="126" y="0"/>
                    <a:pt x="127" y="0"/>
                    <a:pt x="128" y="0"/>
                  </a:cubicBezTo>
                  <a:cubicBezTo>
                    <a:pt x="128" y="0"/>
                    <a:pt x="128" y="0"/>
                    <a:pt x="128" y="0"/>
                  </a:cubicBezTo>
                  <a:cubicBezTo>
                    <a:pt x="129" y="1"/>
                    <a:pt x="130" y="2"/>
                    <a:pt x="130" y="3"/>
                  </a:cubicBezTo>
                  <a:close/>
                </a:path>
              </a:pathLst>
            </a:custGeom>
            <a:solidFill>
              <a:srgbClr val="FFDC7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85" name="islïdé"/>
            <p:cNvSpPr/>
            <p:nvPr/>
          </p:nvSpPr>
          <p:spPr bwMode="auto">
            <a:xfrm>
              <a:off x="6559551" y="2355851"/>
              <a:ext cx="203200" cy="223838"/>
            </a:xfrm>
            <a:custGeom>
              <a:avLst/>
              <a:gdLst>
                <a:gd name="T0" fmla="*/ 36 w 66"/>
                <a:gd name="T1" fmla="*/ 1 h 73"/>
                <a:gd name="T2" fmla="*/ 44 w 66"/>
                <a:gd name="T3" fmla="*/ 13 h 73"/>
                <a:gd name="T4" fmla="*/ 46 w 66"/>
                <a:gd name="T5" fmla="*/ 14 h 73"/>
                <a:gd name="T6" fmla="*/ 63 w 66"/>
                <a:gd name="T7" fmla="*/ 7 h 73"/>
                <a:gd name="T8" fmla="*/ 65 w 66"/>
                <a:gd name="T9" fmla="*/ 10 h 73"/>
                <a:gd name="T10" fmla="*/ 51 w 66"/>
                <a:gd name="T11" fmla="*/ 31 h 73"/>
                <a:gd name="T12" fmla="*/ 51 w 66"/>
                <a:gd name="T13" fmla="*/ 32 h 73"/>
                <a:gd name="T14" fmla="*/ 55 w 66"/>
                <a:gd name="T15" fmla="*/ 51 h 73"/>
                <a:gd name="T16" fmla="*/ 53 w 66"/>
                <a:gd name="T17" fmla="*/ 53 h 73"/>
                <a:gd name="T18" fmla="*/ 34 w 66"/>
                <a:gd name="T19" fmla="*/ 53 h 73"/>
                <a:gd name="T20" fmla="*/ 33 w 66"/>
                <a:gd name="T21" fmla="*/ 54 h 73"/>
                <a:gd name="T22" fmla="*/ 16 w 66"/>
                <a:gd name="T23" fmla="*/ 71 h 73"/>
                <a:gd name="T24" fmla="*/ 13 w 66"/>
                <a:gd name="T25" fmla="*/ 70 h 73"/>
                <a:gd name="T26" fmla="*/ 16 w 66"/>
                <a:gd name="T27" fmla="*/ 51 h 73"/>
                <a:gd name="T28" fmla="*/ 15 w 66"/>
                <a:gd name="T29" fmla="*/ 49 h 73"/>
                <a:gd name="T30" fmla="*/ 2 w 66"/>
                <a:gd name="T31" fmla="*/ 43 h 73"/>
                <a:gd name="T32" fmla="*/ 2 w 66"/>
                <a:gd name="T33" fmla="*/ 40 h 73"/>
                <a:gd name="T34" fmla="*/ 22 w 66"/>
                <a:gd name="T35" fmla="*/ 26 h 73"/>
                <a:gd name="T36" fmla="*/ 23 w 66"/>
                <a:gd name="T37" fmla="*/ 25 h 73"/>
                <a:gd name="T38" fmla="*/ 32 w 66"/>
                <a:gd name="T39" fmla="*/ 2 h 73"/>
                <a:gd name="T40" fmla="*/ 36 w 66"/>
                <a:gd name="T41"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73">
                  <a:moveTo>
                    <a:pt x="36" y="1"/>
                  </a:moveTo>
                  <a:cubicBezTo>
                    <a:pt x="44" y="13"/>
                    <a:pt x="44" y="13"/>
                    <a:pt x="44" y="13"/>
                  </a:cubicBezTo>
                  <a:cubicBezTo>
                    <a:pt x="44" y="14"/>
                    <a:pt x="45" y="14"/>
                    <a:pt x="46" y="14"/>
                  </a:cubicBezTo>
                  <a:cubicBezTo>
                    <a:pt x="63" y="7"/>
                    <a:pt x="63" y="7"/>
                    <a:pt x="63" y="7"/>
                  </a:cubicBezTo>
                  <a:cubicBezTo>
                    <a:pt x="65" y="7"/>
                    <a:pt x="66" y="8"/>
                    <a:pt x="65" y="10"/>
                  </a:cubicBezTo>
                  <a:cubicBezTo>
                    <a:pt x="51" y="31"/>
                    <a:pt x="51" y="31"/>
                    <a:pt x="51" y="31"/>
                  </a:cubicBezTo>
                  <a:cubicBezTo>
                    <a:pt x="51" y="31"/>
                    <a:pt x="51" y="31"/>
                    <a:pt x="51" y="32"/>
                  </a:cubicBezTo>
                  <a:cubicBezTo>
                    <a:pt x="55" y="51"/>
                    <a:pt x="55" y="51"/>
                    <a:pt x="55" y="51"/>
                  </a:cubicBezTo>
                  <a:cubicBezTo>
                    <a:pt x="55" y="52"/>
                    <a:pt x="54" y="53"/>
                    <a:pt x="53" y="53"/>
                  </a:cubicBezTo>
                  <a:cubicBezTo>
                    <a:pt x="34" y="53"/>
                    <a:pt x="34" y="53"/>
                    <a:pt x="34" y="53"/>
                  </a:cubicBezTo>
                  <a:cubicBezTo>
                    <a:pt x="34" y="53"/>
                    <a:pt x="33" y="53"/>
                    <a:pt x="33" y="54"/>
                  </a:cubicBezTo>
                  <a:cubicBezTo>
                    <a:pt x="16" y="71"/>
                    <a:pt x="16" y="71"/>
                    <a:pt x="16" y="71"/>
                  </a:cubicBezTo>
                  <a:cubicBezTo>
                    <a:pt x="15" y="73"/>
                    <a:pt x="13" y="72"/>
                    <a:pt x="13" y="70"/>
                  </a:cubicBezTo>
                  <a:cubicBezTo>
                    <a:pt x="16" y="51"/>
                    <a:pt x="16" y="51"/>
                    <a:pt x="16" y="51"/>
                  </a:cubicBezTo>
                  <a:cubicBezTo>
                    <a:pt x="16" y="50"/>
                    <a:pt x="16" y="49"/>
                    <a:pt x="15" y="49"/>
                  </a:cubicBezTo>
                  <a:cubicBezTo>
                    <a:pt x="2" y="43"/>
                    <a:pt x="2" y="43"/>
                    <a:pt x="2" y="43"/>
                  </a:cubicBezTo>
                  <a:cubicBezTo>
                    <a:pt x="1" y="43"/>
                    <a:pt x="0" y="41"/>
                    <a:pt x="2" y="40"/>
                  </a:cubicBezTo>
                  <a:cubicBezTo>
                    <a:pt x="22" y="26"/>
                    <a:pt x="22" y="26"/>
                    <a:pt x="22" y="26"/>
                  </a:cubicBezTo>
                  <a:cubicBezTo>
                    <a:pt x="23" y="25"/>
                    <a:pt x="23" y="25"/>
                    <a:pt x="23" y="25"/>
                  </a:cubicBezTo>
                  <a:cubicBezTo>
                    <a:pt x="32" y="2"/>
                    <a:pt x="32" y="2"/>
                    <a:pt x="32" y="2"/>
                  </a:cubicBezTo>
                  <a:cubicBezTo>
                    <a:pt x="33" y="0"/>
                    <a:pt x="35" y="0"/>
                    <a:pt x="36"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endParaRPr/>
            </a:p>
          </p:txBody>
        </p:sp>
        <p:sp>
          <p:nvSpPr>
            <p:cNvPr id="1286" name="isļîďè"/>
            <p:cNvSpPr/>
            <p:nvPr/>
          </p:nvSpPr>
          <p:spPr bwMode="auto">
            <a:xfrm>
              <a:off x="4846638" y="3589338"/>
              <a:ext cx="303213" cy="446088"/>
            </a:xfrm>
            <a:custGeom>
              <a:avLst/>
              <a:gdLst>
                <a:gd name="T0" fmla="*/ 99 w 99"/>
                <a:gd name="T1" fmla="*/ 8 h 145"/>
                <a:gd name="T2" fmla="*/ 99 w 99"/>
                <a:gd name="T3" fmla="*/ 89 h 145"/>
                <a:gd name="T4" fmla="*/ 96 w 99"/>
                <a:gd name="T5" fmla="*/ 94 h 145"/>
                <a:gd name="T6" fmla="*/ 95 w 99"/>
                <a:gd name="T7" fmla="*/ 94 h 145"/>
                <a:gd name="T8" fmla="*/ 69 w 99"/>
                <a:gd name="T9" fmla="*/ 111 h 145"/>
                <a:gd name="T10" fmla="*/ 15 w 99"/>
                <a:gd name="T11" fmla="*/ 144 h 145"/>
                <a:gd name="T12" fmla="*/ 12 w 99"/>
                <a:gd name="T13" fmla="*/ 144 h 145"/>
                <a:gd name="T14" fmla="*/ 1 w 99"/>
                <a:gd name="T15" fmla="*/ 138 h 145"/>
                <a:gd name="T16" fmla="*/ 0 w 99"/>
                <a:gd name="T17" fmla="*/ 135 h 145"/>
                <a:gd name="T18" fmla="*/ 0 w 99"/>
                <a:gd name="T19" fmla="*/ 57 h 145"/>
                <a:gd name="T20" fmla="*/ 4 w 99"/>
                <a:gd name="T21" fmla="*/ 50 h 145"/>
                <a:gd name="T22" fmla="*/ 84 w 99"/>
                <a:gd name="T23" fmla="*/ 0 h 145"/>
                <a:gd name="T24" fmla="*/ 87 w 99"/>
                <a:gd name="T25" fmla="*/ 0 h 145"/>
                <a:gd name="T26" fmla="*/ 97 w 99"/>
                <a:gd name="T27" fmla="*/ 7 h 145"/>
                <a:gd name="T28" fmla="*/ 98 w 99"/>
                <a:gd name="T29" fmla="*/ 7 h 145"/>
                <a:gd name="T30" fmla="*/ 99 w 99"/>
                <a:gd name="T31" fmla="*/ 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145">
                  <a:moveTo>
                    <a:pt x="99" y="8"/>
                  </a:moveTo>
                  <a:cubicBezTo>
                    <a:pt x="99" y="89"/>
                    <a:pt x="99" y="89"/>
                    <a:pt x="99" y="89"/>
                  </a:cubicBezTo>
                  <a:cubicBezTo>
                    <a:pt x="99" y="91"/>
                    <a:pt x="97" y="93"/>
                    <a:pt x="96" y="94"/>
                  </a:cubicBezTo>
                  <a:cubicBezTo>
                    <a:pt x="95" y="94"/>
                    <a:pt x="95" y="94"/>
                    <a:pt x="95" y="94"/>
                  </a:cubicBezTo>
                  <a:cubicBezTo>
                    <a:pt x="69" y="111"/>
                    <a:pt x="69" y="111"/>
                    <a:pt x="69" y="111"/>
                  </a:cubicBezTo>
                  <a:cubicBezTo>
                    <a:pt x="15" y="144"/>
                    <a:pt x="15" y="144"/>
                    <a:pt x="15" y="144"/>
                  </a:cubicBezTo>
                  <a:cubicBezTo>
                    <a:pt x="14" y="145"/>
                    <a:pt x="13" y="145"/>
                    <a:pt x="12" y="144"/>
                  </a:cubicBezTo>
                  <a:cubicBezTo>
                    <a:pt x="1" y="138"/>
                    <a:pt x="1" y="138"/>
                    <a:pt x="1" y="138"/>
                  </a:cubicBezTo>
                  <a:cubicBezTo>
                    <a:pt x="0" y="137"/>
                    <a:pt x="0" y="136"/>
                    <a:pt x="0" y="135"/>
                  </a:cubicBezTo>
                  <a:cubicBezTo>
                    <a:pt x="0" y="57"/>
                    <a:pt x="0" y="57"/>
                    <a:pt x="0" y="57"/>
                  </a:cubicBezTo>
                  <a:cubicBezTo>
                    <a:pt x="0" y="54"/>
                    <a:pt x="1" y="51"/>
                    <a:pt x="4" y="50"/>
                  </a:cubicBezTo>
                  <a:cubicBezTo>
                    <a:pt x="84" y="0"/>
                    <a:pt x="84" y="0"/>
                    <a:pt x="84" y="0"/>
                  </a:cubicBezTo>
                  <a:cubicBezTo>
                    <a:pt x="85" y="0"/>
                    <a:pt x="86" y="0"/>
                    <a:pt x="87" y="0"/>
                  </a:cubicBezTo>
                  <a:cubicBezTo>
                    <a:pt x="97" y="7"/>
                    <a:pt x="97" y="7"/>
                    <a:pt x="97" y="7"/>
                  </a:cubicBezTo>
                  <a:cubicBezTo>
                    <a:pt x="98" y="7"/>
                    <a:pt x="98" y="7"/>
                    <a:pt x="98" y="7"/>
                  </a:cubicBezTo>
                  <a:cubicBezTo>
                    <a:pt x="98" y="7"/>
                    <a:pt x="99" y="8"/>
                    <a:pt x="99" y="8"/>
                  </a:cubicBezTo>
                  <a:close/>
                </a:path>
              </a:pathLst>
            </a:custGeom>
            <a:solidFill>
              <a:srgbClr val="73AAE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87" name="ïs1îḑê"/>
            <p:cNvSpPr/>
            <p:nvPr/>
          </p:nvSpPr>
          <p:spPr bwMode="auto">
            <a:xfrm>
              <a:off x="4879976" y="3608388"/>
              <a:ext cx="269875" cy="427038"/>
            </a:xfrm>
            <a:custGeom>
              <a:avLst/>
              <a:gdLst>
                <a:gd name="T0" fmla="*/ 88 w 88"/>
                <a:gd name="T1" fmla="*/ 2 h 139"/>
                <a:gd name="T2" fmla="*/ 88 w 88"/>
                <a:gd name="T3" fmla="*/ 83 h 139"/>
                <a:gd name="T4" fmla="*/ 85 w 88"/>
                <a:gd name="T5" fmla="*/ 88 h 139"/>
                <a:gd name="T6" fmla="*/ 84 w 88"/>
                <a:gd name="T7" fmla="*/ 88 h 139"/>
                <a:gd name="T8" fmla="*/ 58 w 88"/>
                <a:gd name="T9" fmla="*/ 105 h 139"/>
                <a:gd name="T10" fmla="*/ 4 w 88"/>
                <a:gd name="T11" fmla="*/ 138 h 139"/>
                <a:gd name="T12" fmla="*/ 1 w 88"/>
                <a:gd name="T13" fmla="*/ 138 h 139"/>
                <a:gd name="T14" fmla="*/ 0 w 88"/>
                <a:gd name="T15" fmla="*/ 136 h 139"/>
                <a:gd name="T16" fmla="*/ 0 w 88"/>
                <a:gd name="T17" fmla="*/ 58 h 139"/>
                <a:gd name="T18" fmla="*/ 4 w 88"/>
                <a:gd name="T19" fmla="*/ 51 h 139"/>
                <a:gd name="T20" fmla="*/ 84 w 88"/>
                <a:gd name="T21" fmla="*/ 1 h 139"/>
                <a:gd name="T22" fmla="*/ 86 w 88"/>
                <a:gd name="T23" fmla="*/ 1 h 139"/>
                <a:gd name="T24" fmla="*/ 87 w 88"/>
                <a:gd name="T25" fmla="*/ 1 h 139"/>
                <a:gd name="T26" fmla="*/ 88 w 88"/>
                <a:gd name="T27" fmla="*/ 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139">
                  <a:moveTo>
                    <a:pt x="88" y="2"/>
                  </a:moveTo>
                  <a:cubicBezTo>
                    <a:pt x="88" y="83"/>
                    <a:pt x="88" y="83"/>
                    <a:pt x="88" y="83"/>
                  </a:cubicBezTo>
                  <a:cubicBezTo>
                    <a:pt x="88" y="85"/>
                    <a:pt x="86" y="87"/>
                    <a:pt x="85" y="88"/>
                  </a:cubicBezTo>
                  <a:cubicBezTo>
                    <a:pt x="84" y="88"/>
                    <a:pt x="84" y="88"/>
                    <a:pt x="84" y="88"/>
                  </a:cubicBezTo>
                  <a:cubicBezTo>
                    <a:pt x="58" y="105"/>
                    <a:pt x="58" y="105"/>
                    <a:pt x="58" y="105"/>
                  </a:cubicBezTo>
                  <a:cubicBezTo>
                    <a:pt x="4" y="138"/>
                    <a:pt x="4" y="138"/>
                    <a:pt x="4" y="138"/>
                  </a:cubicBezTo>
                  <a:cubicBezTo>
                    <a:pt x="3" y="139"/>
                    <a:pt x="2" y="139"/>
                    <a:pt x="1" y="138"/>
                  </a:cubicBezTo>
                  <a:cubicBezTo>
                    <a:pt x="0" y="138"/>
                    <a:pt x="0" y="137"/>
                    <a:pt x="0" y="136"/>
                  </a:cubicBezTo>
                  <a:cubicBezTo>
                    <a:pt x="0" y="58"/>
                    <a:pt x="0" y="58"/>
                    <a:pt x="0" y="58"/>
                  </a:cubicBezTo>
                  <a:cubicBezTo>
                    <a:pt x="0" y="55"/>
                    <a:pt x="1" y="52"/>
                    <a:pt x="4" y="51"/>
                  </a:cubicBezTo>
                  <a:cubicBezTo>
                    <a:pt x="84" y="1"/>
                    <a:pt x="84" y="1"/>
                    <a:pt x="84" y="1"/>
                  </a:cubicBezTo>
                  <a:cubicBezTo>
                    <a:pt x="85" y="0"/>
                    <a:pt x="86" y="0"/>
                    <a:pt x="86" y="1"/>
                  </a:cubicBezTo>
                  <a:cubicBezTo>
                    <a:pt x="87" y="1"/>
                    <a:pt x="87" y="1"/>
                    <a:pt x="87" y="1"/>
                  </a:cubicBezTo>
                  <a:cubicBezTo>
                    <a:pt x="87" y="1"/>
                    <a:pt x="88" y="2"/>
                    <a:pt x="88" y="2"/>
                  </a:cubicBezTo>
                  <a:close/>
                </a:path>
              </a:pathLst>
            </a:custGeom>
            <a:solidFill>
              <a:srgbClr val="ACD3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88" name="íşlîḍè"/>
            <p:cNvSpPr/>
            <p:nvPr/>
          </p:nvSpPr>
          <p:spPr bwMode="auto">
            <a:xfrm>
              <a:off x="4981576" y="3730626"/>
              <a:ext cx="69850" cy="92075"/>
            </a:xfrm>
            <a:custGeom>
              <a:avLst/>
              <a:gdLst>
                <a:gd name="T0" fmla="*/ 23 w 23"/>
                <a:gd name="T1" fmla="*/ 8 h 30"/>
                <a:gd name="T2" fmla="*/ 12 w 23"/>
                <a:gd name="T3" fmla="*/ 26 h 30"/>
                <a:gd name="T4" fmla="*/ 0 w 23"/>
                <a:gd name="T5" fmla="*/ 22 h 30"/>
                <a:gd name="T6" fmla="*/ 12 w 23"/>
                <a:gd name="T7" fmla="*/ 3 h 30"/>
                <a:gd name="T8" fmla="*/ 23 w 23"/>
                <a:gd name="T9" fmla="*/ 8 h 30"/>
              </a:gdLst>
              <a:ahLst/>
              <a:cxnLst>
                <a:cxn ang="0">
                  <a:pos x="T0" y="T1"/>
                </a:cxn>
                <a:cxn ang="0">
                  <a:pos x="T2" y="T3"/>
                </a:cxn>
                <a:cxn ang="0">
                  <a:pos x="T4" y="T5"/>
                </a:cxn>
                <a:cxn ang="0">
                  <a:pos x="T6" y="T7"/>
                </a:cxn>
                <a:cxn ang="0">
                  <a:pos x="T8" y="T9"/>
                </a:cxn>
              </a:cxnLst>
              <a:rect l="0" t="0" r="r" b="b"/>
              <a:pathLst>
                <a:path w="23" h="30">
                  <a:moveTo>
                    <a:pt x="23" y="8"/>
                  </a:moveTo>
                  <a:cubicBezTo>
                    <a:pt x="23" y="14"/>
                    <a:pt x="18" y="23"/>
                    <a:pt x="12" y="26"/>
                  </a:cubicBezTo>
                  <a:cubicBezTo>
                    <a:pt x="5" y="30"/>
                    <a:pt x="0" y="28"/>
                    <a:pt x="0" y="22"/>
                  </a:cubicBezTo>
                  <a:cubicBezTo>
                    <a:pt x="0" y="16"/>
                    <a:pt x="5" y="7"/>
                    <a:pt x="12" y="3"/>
                  </a:cubicBezTo>
                  <a:cubicBezTo>
                    <a:pt x="18" y="0"/>
                    <a:pt x="23" y="2"/>
                    <a:pt x="23" y="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89" name="í$ļiḑè"/>
            <p:cNvSpPr/>
            <p:nvPr/>
          </p:nvSpPr>
          <p:spPr bwMode="auto">
            <a:xfrm>
              <a:off x="4935538" y="3805238"/>
              <a:ext cx="161925" cy="144463"/>
            </a:xfrm>
            <a:custGeom>
              <a:avLst/>
              <a:gdLst>
                <a:gd name="T0" fmla="*/ 53 w 53"/>
                <a:gd name="T1" fmla="*/ 16 h 47"/>
                <a:gd name="T2" fmla="*/ 0 w 53"/>
                <a:gd name="T3" fmla="*/ 47 h 47"/>
                <a:gd name="T4" fmla="*/ 27 w 53"/>
                <a:gd name="T5" fmla="*/ 5 h 47"/>
                <a:gd name="T6" fmla="*/ 45 w 53"/>
                <a:gd name="T7" fmla="*/ 2 h 47"/>
                <a:gd name="T8" fmla="*/ 53 w 53"/>
                <a:gd name="T9" fmla="*/ 16 h 47"/>
              </a:gdLst>
              <a:ahLst/>
              <a:cxnLst>
                <a:cxn ang="0">
                  <a:pos x="T0" y="T1"/>
                </a:cxn>
                <a:cxn ang="0">
                  <a:pos x="T2" y="T3"/>
                </a:cxn>
                <a:cxn ang="0">
                  <a:pos x="T4" y="T5"/>
                </a:cxn>
                <a:cxn ang="0">
                  <a:pos x="T6" y="T7"/>
                </a:cxn>
                <a:cxn ang="0">
                  <a:pos x="T8" y="T9"/>
                </a:cxn>
              </a:cxnLst>
              <a:rect l="0" t="0" r="r" b="b"/>
              <a:pathLst>
                <a:path w="53" h="47">
                  <a:moveTo>
                    <a:pt x="53" y="16"/>
                  </a:moveTo>
                  <a:cubicBezTo>
                    <a:pt x="0" y="47"/>
                    <a:pt x="0" y="47"/>
                    <a:pt x="0" y="47"/>
                  </a:cubicBezTo>
                  <a:cubicBezTo>
                    <a:pt x="1" y="33"/>
                    <a:pt x="12" y="14"/>
                    <a:pt x="27" y="5"/>
                  </a:cubicBezTo>
                  <a:cubicBezTo>
                    <a:pt x="34" y="1"/>
                    <a:pt x="40" y="0"/>
                    <a:pt x="45" y="2"/>
                  </a:cubicBezTo>
                  <a:cubicBezTo>
                    <a:pt x="50" y="4"/>
                    <a:pt x="53" y="8"/>
                    <a:pt x="53" y="1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90" name="ïśľidê"/>
            <p:cNvSpPr/>
            <p:nvPr/>
          </p:nvSpPr>
          <p:spPr bwMode="auto">
            <a:xfrm>
              <a:off x="4846638" y="4418013"/>
              <a:ext cx="303213" cy="446088"/>
            </a:xfrm>
            <a:custGeom>
              <a:avLst/>
              <a:gdLst>
                <a:gd name="T0" fmla="*/ 99 w 99"/>
                <a:gd name="T1" fmla="*/ 8 h 145"/>
                <a:gd name="T2" fmla="*/ 99 w 99"/>
                <a:gd name="T3" fmla="*/ 89 h 145"/>
                <a:gd name="T4" fmla="*/ 96 w 99"/>
                <a:gd name="T5" fmla="*/ 94 h 145"/>
                <a:gd name="T6" fmla="*/ 95 w 99"/>
                <a:gd name="T7" fmla="*/ 94 h 145"/>
                <a:gd name="T8" fmla="*/ 69 w 99"/>
                <a:gd name="T9" fmla="*/ 111 h 145"/>
                <a:gd name="T10" fmla="*/ 15 w 99"/>
                <a:gd name="T11" fmla="*/ 144 h 145"/>
                <a:gd name="T12" fmla="*/ 12 w 99"/>
                <a:gd name="T13" fmla="*/ 144 h 145"/>
                <a:gd name="T14" fmla="*/ 1 w 99"/>
                <a:gd name="T15" fmla="*/ 137 h 145"/>
                <a:gd name="T16" fmla="*/ 0 w 99"/>
                <a:gd name="T17" fmla="*/ 135 h 145"/>
                <a:gd name="T18" fmla="*/ 0 w 99"/>
                <a:gd name="T19" fmla="*/ 57 h 145"/>
                <a:gd name="T20" fmla="*/ 4 w 99"/>
                <a:gd name="T21" fmla="*/ 50 h 145"/>
                <a:gd name="T22" fmla="*/ 84 w 99"/>
                <a:gd name="T23" fmla="*/ 0 h 145"/>
                <a:gd name="T24" fmla="*/ 87 w 99"/>
                <a:gd name="T25" fmla="*/ 0 h 145"/>
                <a:gd name="T26" fmla="*/ 97 w 99"/>
                <a:gd name="T27" fmla="*/ 7 h 145"/>
                <a:gd name="T28" fmla="*/ 98 w 99"/>
                <a:gd name="T29" fmla="*/ 7 h 145"/>
                <a:gd name="T30" fmla="*/ 99 w 99"/>
                <a:gd name="T31" fmla="*/ 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145">
                  <a:moveTo>
                    <a:pt x="99" y="8"/>
                  </a:moveTo>
                  <a:cubicBezTo>
                    <a:pt x="99" y="89"/>
                    <a:pt x="99" y="89"/>
                    <a:pt x="99" y="89"/>
                  </a:cubicBezTo>
                  <a:cubicBezTo>
                    <a:pt x="99" y="91"/>
                    <a:pt x="97" y="93"/>
                    <a:pt x="96" y="94"/>
                  </a:cubicBezTo>
                  <a:cubicBezTo>
                    <a:pt x="95" y="94"/>
                    <a:pt x="95" y="94"/>
                    <a:pt x="95" y="94"/>
                  </a:cubicBezTo>
                  <a:cubicBezTo>
                    <a:pt x="69" y="111"/>
                    <a:pt x="69" y="111"/>
                    <a:pt x="69" y="111"/>
                  </a:cubicBezTo>
                  <a:cubicBezTo>
                    <a:pt x="15" y="144"/>
                    <a:pt x="15" y="144"/>
                    <a:pt x="15" y="144"/>
                  </a:cubicBezTo>
                  <a:cubicBezTo>
                    <a:pt x="14" y="145"/>
                    <a:pt x="13" y="145"/>
                    <a:pt x="12" y="144"/>
                  </a:cubicBezTo>
                  <a:cubicBezTo>
                    <a:pt x="1" y="137"/>
                    <a:pt x="1" y="137"/>
                    <a:pt x="1" y="137"/>
                  </a:cubicBezTo>
                  <a:cubicBezTo>
                    <a:pt x="0" y="137"/>
                    <a:pt x="0" y="136"/>
                    <a:pt x="0" y="135"/>
                  </a:cubicBezTo>
                  <a:cubicBezTo>
                    <a:pt x="0" y="57"/>
                    <a:pt x="0" y="57"/>
                    <a:pt x="0" y="57"/>
                  </a:cubicBezTo>
                  <a:cubicBezTo>
                    <a:pt x="0" y="54"/>
                    <a:pt x="1" y="51"/>
                    <a:pt x="4" y="50"/>
                  </a:cubicBezTo>
                  <a:cubicBezTo>
                    <a:pt x="84" y="0"/>
                    <a:pt x="84" y="0"/>
                    <a:pt x="84" y="0"/>
                  </a:cubicBezTo>
                  <a:cubicBezTo>
                    <a:pt x="85" y="0"/>
                    <a:pt x="86" y="0"/>
                    <a:pt x="87" y="0"/>
                  </a:cubicBezTo>
                  <a:cubicBezTo>
                    <a:pt x="97" y="7"/>
                    <a:pt x="97" y="7"/>
                    <a:pt x="97" y="7"/>
                  </a:cubicBezTo>
                  <a:cubicBezTo>
                    <a:pt x="98" y="7"/>
                    <a:pt x="98" y="7"/>
                    <a:pt x="98" y="7"/>
                  </a:cubicBezTo>
                  <a:cubicBezTo>
                    <a:pt x="98" y="7"/>
                    <a:pt x="99" y="8"/>
                    <a:pt x="99" y="8"/>
                  </a:cubicBezTo>
                  <a:close/>
                </a:path>
              </a:pathLst>
            </a:custGeom>
            <a:solidFill>
              <a:srgbClr val="779A0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91" name="íṥḻîḓê"/>
            <p:cNvSpPr/>
            <p:nvPr/>
          </p:nvSpPr>
          <p:spPr bwMode="auto">
            <a:xfrm>
              <a:off x="4879976" y="4437063"/>
              <a:ext cx="269875" cy="427038"/>
            </a:xfrm>
            <a:custGeom>
              <a:avLst/>
              <a:gdLst>
                <a:gd name="T0" fmla="*/ 88 w 88"/>
                <a:gd name="T1" fmla="*/ 2 h 139"/>
                <a:gd name="T2" fmla="*/ 88 w 88"/>
                <a:gd name="T3" fmla="*/ 83 h 139"/>
                <a:gd name="T4" fmla="*/ 85 w 88"/>
                <a:gd name="T5" fmla="*/ 88 h 139"/>
                <a:gd name="T6" fmla="*/ 84 w 88"/>
                <a:gd name="T7" fmla="*/ 88 h 139"/>
                <a:gd name="T8" fmla="*/ 58 w 88"/>
                <a:gd name="T9" fmla="*/ 105 h 139"/>
                <a:gd name="T10" fmla="*/ 4 w 88"/>
                <a:gd name="T11" fmla="*/ 138 h 139"/>
                <a:gd name="T12" fmla="*/ 1 w 88"/>
                <a:gd name="T13" fmla="*/ 138 h 139"/>
                <a:gd name="T14" fmla="*/ 0 w 88"/>
                <a:gd name="T15" fmla="*/ 136 h 139"/>
                <a:gd name="T16" fmla="*/ 0 w 88"/>
                <a:gd name="T17" fmla="*/ 57 h 139"/>
                <a:gd name="T18" fmla="*/ 4 w 88"/>
                <a:gd name="T19" fmla="*/ 50 h 139"/>
                <a:gd name="T20" fmla="*/ 84 w 88"/>
                <a:gd name="T21" fmla="*/ 1 h 139"/>
                <a:gd name="T22" fmla="*/ 86 w 88"/>
                <a:gd name="T23" fmla="*/ 1 h 139"/>
                <a:gd name="T24" fmla="*/ 87 w 88"/>
                <a:gd name="T25" fmla="*/ 1 h 139"/>
                <a:gd name="T26" fmla="*/ 88 w 88"/>
                <a:gd name="T27" fmla="*/ 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139">
                  <a:moveTo>
                    <a:pt x="88" y="2"/>
                  </a:moveTo>
                  <a:cubicBezTo>
                    <a:pt x="88" y="83"/>
                    <a:pt x="88" y="83"/>
                    <a:pt x="88" y="83"/>
                  </a:cubicBezTo>
                  <a:cubicBezTo>
                    <a:pt x="88" y="85"/>
                    <a:pt x="86" y="87"/>
                    <a:pt x="85" y="88"/>
                  </a:cubicBezTo>
                  <a:cubicBezTo>
                    <a:pt x="84" y="88"/>
                    <a:pt x="84" y="88"/>
                    <a:pt x="84" y="88"/>
                  </a:cubicBezTo>
                  <a:cubicBezTo>
                    <a:pt x="58" y="105"/>
                    <a:pt x="58" y="105"/>
                    <a:pt x="58" y="105"/>
                  </a:cubicBezTo>
                  <a:cubicBezTo>
                    <a:pt x="4" y="138"/>
                    <a:pt x="4" y="138"/>
                    <a:pt x="4" y="138"/>
                  </a:cubicBezTo>
                  <a:cubicBezTo>
                    <a:pt x="3" y="139"/>
                    <a:pt x="2" y="139"/>
                    <a:pt x="1" y="138"/>
                  </a:cubicBezTo>
                  <a:cubicBezTo>
                    <a:pt x="0" y="138"/>
                    <a:pt x="0" y="137"/>
                    <a:pt x="0" y="136"/>
                  </a:cubicBezTo>
                  <a:cubicBezTo>
                    <a:pt x="0" y="57"/>
                    <a:pt x="0" y="57"/>
                    <a:pt x="0" y="57"/>
                  </a:cubicBezTo>
                  <a:cubicBezTo>
                    <a:pt x="0" y="55"/>
                    <a:pt x="1" y="52"/>
                    <a:pt x="4" y="50"/>
                  </a:cubicBezTo>
                  <a:cubicBezTo>
                    <a:pt x="84" y="1"/>
                    <a:pt x="84" y="1"/>
                    <a:pt x="84" y="1"/>
                  </a:cubicBezTo>
                  <a:cubicBezTo>
                    <a:pt x="85" y="0"/>
                    <a:pt x="86" y="0"/>
                    <a:pt x="86" y="1"/>
                  </a:cubicBezTo>
                  <a:cubicBezTo>
                    <a:pt x="87" y="1"/>
                    <a:pt x="87" y="1"/>
                    <a:pt x="87" y="1"/>
                  </a:cubicBezTo>
                  <a:cubicBezTo>
                    <a:pt x="87" y="1"/>
                    <a:pt x="88" y="2"/>
                    <a:pt x="88" y="2"/>
                  </a:cubicBezTo>
                  <a:close/>
                </a:path>
              </a:pathLst>
            </a:custGeom>
            <a:solidFill>
              <a:srgbClr val="C3D6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92" name="íṥḷíḋé"/>
            <p:cNvSpPr/>
            <p:nvPr/>
          </p:nvSpPr>
          <p:spPr bwMode="auto">
            <a:xfrm>
              <a:off x="4541838" y="4322763"/>
              <a:ext cx="266700" cy="427038"/>
            </a:xfrm>
            <a:custGeom>
              <a:avLst/>
              <a:gdLst>
                <a:gd name="T0" fmla="*/ 87 w 87"/>
                <a:gd name="T1" fmla="*/ 2 h 139"/>
                <a:gd name="T2" fmla="*/ 87 w 87"/>
                <a:gd name="T3" fmla="*/ 83 h 139"/>
                <a:gd name="T4" fmla="*/ 84 w 87"/>
                <a:gd name="T5" fmla="*/ 88 h 139"/>
                <a:gd name="T6" fmla="*/ 84 w 87"/>
                <a:gd name="T7" fmla="*/ 88 h 139"/>
                <a:gd name="T8" fmla="*/ 58 w 87"/>
                <a:gd name="T9" fmla="*/ 104 h 139"/>
                <a:gd name="T10" fmla="*/ 4 w 87"/>
                <a:gd name="T11" fmla="*/ 138 h 139"/>
                <a:gd name="T12" fmla="*/ 1 w 87"/>
                <a:gd name="T13" fmla="*/ 138 h 139"/>
                <a:gd name="T14" fmla="*/ 0 w 87"/>
                <a:gd name="T15" fmla="*/ 136 h 139"/>
                <a:gd name="T16" fmla="*/ 0 w 87"/>
                <a:gd name="T17" fmla="*/ 57 h 139"/>
                <a:gd name="T18" fmla="*/ 4 w 87"/>
                <a:gd name="T19" fmla="*/ 50 h 139"/>
                <a:gd name="T20" fmla="*/ 84 w 87"/>
                <a:gd name="T21" fmla="*/ 1 h 139"/>
                <a:gd name="T22" fmla="*/ 86 w 87"/>
                <a:gd name="T23" fmla="*/ 0 h 139"/>
                <a:gd name="T24" fmla="*/ 86 w 87"/>
                <a:gd name="T25" fmla="*/ 1 h 139"/>
                <a:gd name="T26" fmla="*/ 87 w 87"/>
                <a:gd name="T27" fmla="*/ 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39">
                  <a:moveTo>
                    <a:pt x="87" y="2"/>
                  </a:moveTo>
                  <a:cubicBezTo>
                    <a:pt x="87" y="83"/>
                    <a:pt x="87" y="83"/>
                    <a:pt x="87" y="83"/>
                  </a:cubicBezTo>
                  <a:cubicBezTo>
                    <a:pt x="87" y="85"/>
                    <a:pt x="86" y="87"/>
                    <a:pt x="84" y="88"/>
                  </a:cubicBezTo>
                  <a:cubicBezTo>
                    <a:pt x="84" y="88"/>
                    <a:pt x="84" y="88"/>
                    <a:pt x="84" y="88"/>
                  </a:cubicBezTo>
                  <a:cubicBezTo>
                    <a:pt x="58" y="104"/>
                    <a:pt x="58" y="104"/>
                    <a:pt x="58" y="104"/>
                  </a:cubicBezTo>
                  <a:cubicBezTo>
                    <a:pt x="4" y="138"/>
                    <a:pt x="4" y="138"/>
                    <a:pt x="4" y="138"/>
                  </a:cubicBezTo>
                  <a:cubicBezTo>
                    <a:pt x="3" y="139"/>
                    <a:pt x="2" y="138"/>
                    <a:pt x="1" y="138"/>
                  </a:cubicBezTo>
                  <a:cubicBezTo>
                    <a:pt x="0" y="137"/>
                    <a:pt x="0" y="137"/>
                    <a:pt x="0" y="136"/>
                  </a:cubicBezTo>
                  <a:cubicBezTo>
                    <a:pt x="0" y="57"/>
                    <a:pt x="0" y="57"/>
                    <a:pt x="0" y="57"/>
                  </a:cubicBezTo>
                  <a:cubicBezTo>
                    <a:pt x="0" y="54"/>
                    <a:pt x="1" y="52"/>
                    <a:pt x="4" y="50"/>
                  </a:cubicBezTo>
                  <a:cubicBezTo>
                    <a:pt x="84" y="1"/>
                    <a:pt x="84" y="1"/>
                    <a:pt x="84" y="1"/>
                  </a:cubicBezTo>
                  <a:cubicBezTo>
                    <a:pt x="85" y="0"/>
                    <a:pt x="86" y="0"/>
                    <a:pt x="86" y="0"/>
                  </a:cubicBezTo>
                  <a:cubicBezTo>
                    <a:pt x="86" y="1"/>
                    <a:pt x="86" y="1"/>
                    <a:pt x="86" y="1"/>
                  </a:cubicBezTo>
                  <a:cubicBezTo>
                    <a:pt x="87" y="1"/>
                    <a:pt x="87" y="2"/>
                    <a:pt x="87" y="2"/>
                  </a:cubicBezTo>
                  <a:close/>
                </a:path>
              </a:pathLst>
            </a:custGeom>
            <a:solidFill>
              <a:srgbClr val="C3D600">
                <a:alpha val="97000"/>
              </a:srgbClr>
            </a:solidFill>
            <a:ln>
              <a:noFill/>
            </a:ln>
          </p:spPr>
          <p:txBody>
            <a:bodyPr wrap="square" lIns="91440" tIns="45720" rIns="91440" bIns="45720" anchor="ctr">
              <a:normAutofit/>
            </a:bodyPr>
            <a:lstStyle/>
            <a:p>
              <a:pPr algn="ctr"/>
              <a:endParaRPr/>
            </a:p>
          </p:txBody>
        </p:sp>
        <p:sp>
          <p:nvSpPr>
            <p:cNvPr id="1293" name="ï$ľîḍe"/>
            <p:cNvSpPr/>
            <p:nvPr/>
          </p:nvSpPr>
          <p:spPr bwMode="auto">
            <a:xfrm>
              <a:off x="4941888" y="4541838"/>
              <a:ext cx="158750" cy="119063"/>
            </a:xfrm>
            <a:custGeom>
              <a:avLst/>
              <a:gdLst>
                <a:gd name="T0" fmla="*/ 100 w 100"/>
                <a:gd name="T1" fmla="*/ 0 h 75"/>
                <a:gd name="T2" fmla="*/ 100 w 100"/>
                <a:gd name="T3" fmla="*/ 11 h 75"/>
                <a:gd name="T4" fmla="*/ 50 w 100"/>
                <a:gd name="T5" fmla="*/ 71 h 75"/>
                <a:gd name="T6" fmla="*/ 0 w 100"/>
                <a:gd name="T7" fmla="*/ 75 h 75"/>
                <a:gd name="T8" fmla="*/ 0 w 100"/>
                <a:gd name="T9" fmla="*/ 64 h 75"/>
                <a:gd name="T10" fmla="*/ 100 w 100"/>
                <a:gd name="T11" fmla="*/ 0 h 75"/>
              </a:gdLst>
              <a:ahLst/>
              <a:cxnLst>
                <a:cxn ang="0">
                  <a:pos x="T0" y="T1"/>
                </a:cxn>
                <a:cxn ang="0">
                  <a:pos x="T2" y="T3"/>
                </a:cxn>
                <a:cxn ang="0">
                  <a:pos x="T4" y="T5"/>
                </a:cxn>
                <a:cxn ang="0">
                  <a:pos x="T6" y="T7"/>
                </a:cxn>
                <a:cxn ang="0">
                  <a:pos x="T8" y="T9"/>
                </a:cxn>
                <a:cxn ang="0">
                  <a:pos x="T10" y="T11"/>
                </a:cxn>
              </a:cxnLst>
              <a:rect l="0" t="0" r="r" b="b"/>
              <a:pathLst>
                <a:path w="100" h="75">
                  <a:moveTo>
                    <a:pt x="100" y="0"/>
                  </a:moveTo>
                  <a:lnTo>
                    <a:pt x="100" y="11"/>
                  </a:lnTo>
                  <a:lnTo>
                    <a:pt x="50" y="71"/>
                  </a:lnTo>
                  <a:lnTo>
                    <a:pt x="0" y="75"/>
                  </a:lnTo>
                  <a:lnTo>
                    <a:pt x="0" y="64"/>
                  </a:lnTo>
                  <a:lnTo>
                    <a:pt x="10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294" name="ïṥḷïḑê"/>
            <p:cNvSpPr/>
            <p:nvPr/>
          </p:nvSpPr>
          <p:spPr bwMode="auto">
            <a:xfrm>
              <a:off x="4941888" y="4568826"/>
              <a:ext cx="158750" cy="187325"/>
            </a:xfrm>
            <a:custGeom>
              <a:avLst/>
              <a:gdLst>
                <a:gd name="T0" fmla="*/ 50 w 100"/>
                <a:gd name="T1" fmla="*/ 60 h 118"/>
                <a:gd name="T2" fmla="*/ 100 w 100"/>
                <a:gd name="T3" fmla="*/ 0 h 118"/>
                <a:gd name="T4" fmla="*/ 100 w 100"/>
                <a:gd name="T5" fmla="*/ 56 h 118"/>
                <a:gd name="T6" fmla="*/ 0 w 100"/>
                <a:gd name="T7" fmla="*/ 118 h 118"/>
                <a:gd name="T8" fmla="*/ 0 w 100"/>
                <a:gd name="T9" fmla="*/ 64 h 118"/>
                <a:gd name="T10" fmla="*/ 50 w 100"/>
                <a:gd name="T11" fmla="*/ 60 h 118"/>
              </a:gdLst>
              <a:ahLst/>
              <a:cxnLst>
                <a:cxn ang="0">
                  <a:pos x="T0" y="T1"/>
                </a:cxn>
                <a:cxn ang="0">
                  <a:pos x="T2" y="T3"/>
                </a:cxn>
                <a:cxn ang="0">
                  <a:pos x="T4" y="T5"/>
                </a:cxn>
                <a:cxn ang="0">
                  <a:pos x="T6" y="T7"/>
                </a:cxn>
                <a:cxn ang="0">
                  <a:pos x="T8" y="T9"/>
                </a:cxn>
                <a:cxn ang="0">
                  <a:pos x="T10" y="T11"/>
                </a:cxn>
              </a:cxnLst>
              <a:rect l="0" t="0" r="r" b="b"/>
              <a:pathLst>
                <a:path w="100" h="118">
                  <a:moveTo>
                    <a:pt x="50" y="60"/>
                  </a:moveTo>
                  <a:lnTo>
                    <a:pt x="100" y="0"/>
                  </a:lnTo>
                  <a:lnTo>
                    <a:pt x="100" y="56"/>
                  </a:lnTo>
                  <a:lnTo>
                    <a:pt x="0" y="118"/>
                  </a:lnTo>
                  <a:lnTo>
                    <a:pt x="0" y="64"/>
                  </a:lnTo>
                  <a:lnTo>
                    <a:pt x="50" y="6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endParaRPr/>
            </a:p>
          </p:txBody>
        </p:sp>
        <p:sp>
          <p:nvSpPr>
            <p:cNvPr id="1295" name="iSļiḑé"/>
            <p:cNvSpPr/>
            <p:nvPr/>
          </p:nvSpPr>
          <p:spPr bwMode="auto">
            <a:xfrm>
              <a:off x="4359276" y="2411413"/>
              <a:ext cx="304800" cy="441325"/>
            </a:xfrm>
            <a:custGeom>
              <a:avLst/>
              <a:gdLst>
                <a:gd name="T0" fmla="*/ 99 w 99"/>
                <a:gd name="T1" fmla="*/ 8 h 144"/>
                <a:gd name="T2" fmla="*/ 99 w 99"/>
                <a:gd name="T3" fmla="*/ 89 h 144"/>
                <a:gd name="T4" fmla="*/ 96 w 99"/>
                <a:gd name="T5" fmla="*/ 94 h 144"/>
                <a:gd name="T6" fmla="*/ 96 w 99"/>
                <a:gd name="T7" fmla="*/ 94 h 144"/>
                <a:gd name="T8" fmla="*/ 70 w 99"/>
                <a:gd name="T9" fmla="*/ 110 h 144"/>
                <a:gd name="T10" fmla="*/ 15 w 99"/>
                <a:gd name="T11" fmla="*/ 144 h 144"/>
                <a:gd name="T12" fmla="*/ 13 w 99"/>
                <a:gd name="T13" fmla="*/ 144 h 144"/>
                <a:gd name="T14" fmla="*/ 2 w 99"/>
                <a:gd name="T15" fmla="*/ 137 h 144"/>
                <a:gd name="T16" fmla="*/ 0 w 99"/>
                <a:gd name="T17" fmla="*/ 135 h 144"/>
                <a:gd name="T18" fmla="*/ 0 w 99"/>
                <a:gd name="T19" fmla="*/ 57 h 144"/>
                <a:gd name="T20" fmla="*/ 5 w 99"/>
                <a:gd name="T21" fmla="*/ 49 h 144"/>
                <a:gd name="T22" fmla="*/ 84 w 99"/>
                <a:gd name="T23" fmla="*/ 0 h 144"/>
                <a:gd name="T24" fmla="*/ 88 w 99"/>
                <a:gd name="T25" fmla="*/ 0 h 144"/>
                <a:gd name="T26" fmla="*/ 98 w 99"/>
                <a:gd name="T27" fmla="*/ 6 h 144"/>
                <a:gd name="T28" fmla="*/ 98 w 99"/>
                <a:gd name="T29" fmla="*/ 7 h 144"/>
                <a:gd name="T30" fmla="*/ 99 w 99"/>
                <a:gd name="T31"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144">
                  <a:moveTo>
                    <a:pt x="99" y="8"/>
                  </a:moveTo>
                  <a:cubicBezTo>
                    <a:pt x="99" y="89"/>
                    <a:pt x="99" y="89"/>
                    <a:pt x="99" y="89"/>
                  </a:cubicBezTo>
                  <a:cubicBezTo>
                    <a:pt x="99" y="91"/>
                    <a:pt x="98" y="93"/>
                    <a:pt x="96" y="94"/>
                  </a:cubicBezTo>
                  <a:cubicBezTo>
                    <a:pt x="96" y="94"/>
                    <a:pt x="96" y="94"/>
                    <a:pt x="96" y="94"/>
                  </a:cubicBezTo>
                  <a:cubicBezTo>
                    <a:pt x="70" y="110"/>
                    <a:pt x="70" y="110"/>
                    <a:pt x="70" y="110"/>
                  </a:cubicBezTo>
                  <a:cubicBezTo>
                    <a:pt x="15" y="144"/>
                    <a:pt x="15" y="144"/>
                    <a:pt x="15" y="144"/>
                  </a:cubicBezTo>
                  <a:cubicBezTo>
                    <a:pt x="14" y="144"/>
                    <a:pt x="13" y="144"/>
                    <a:pt x="13" y="144"/>
                  </a:cubicBezTo>
                  <a:cubicBezTo>
                    <a:pt x="2" y="137"/>
                    <a:pt x="2" y="137"/>
                    <a:pt x="2" y="137"/>
                  </a:cubicBezTo>
                  <a:cubicBezTo>
                    <a:pt x="1" y="137"/>
                    <a:pt x="0" y="136"/>
                    <a:pt x="0" y="135"/>
                  </a:cubicBezTo>
                  <a:cubicBezTo>
                    <a:pt x="0" y="57"/>
                    <a:pt x="0" y="57"/>
                    <a:pt x="0" y="57"/>
                  </a:cubicBezTo>
                  <a:cubicBezTo>
                    <a:pt x="0" y="54"/>
                    <a:pt x="2" y="51"/>
                    <a:pt x="5" y="49"/>
                  </a:cubicBezTo>
                  <a:cubicBezTo>
                    <a:pt x="84" y="0"/>
                    <a:pt x="84" y="0"/>
                    <a:pt x="84" y="0"/>
                  </a:cubicBezTo>
                  <a:cubicBezTo>
                    <a:pt x="85" y="0"/>
                    <a:pt x="87" y="0"/>
                    <a:pt x="88" y="0"/>
                  </a:cubicBezTo>
                  <a:cubicBezTo>
                    <a:pt x="98" y="6"/>
                    <a:pt x="98" y="6"/>
                    <a:pt x="98" y="6"/>
                  </a:cubicBezTo>
                  <a:cubicBezTo>
                    <a:pt x="98" y="7"/>
                    <a:pt x="98" y="7"/>
                    <a:pt x="98" y="7"/>
                  </a:cubicBezTo>
                  <a:cubicBezTo>
                    <a:pt x="99" y="7"/>
                    <a:pt x="99" y="8"/>
                    <a:pt x="99" y="8"/>
                  </a:cubicBezTo>
                  <a:close/>
                </a:path>
              </a:pathLst>
            </a:custGeom>
            <a:solidFill>
              <a:srgbClr val="8BA6F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96" name="iṣ1íḋe"/>
            <p:cNvSpPr/>
            <p:nvPr/>
          </p:nvSpPr>
          <p:spPr bwMode="auto">
            <a:xfrm>
              <a:off x="4394201" y="2430463"/>
              <a:ext cx="269875" cy="422275"/>
            </a:xfrm>
            <a:custGeom>
              <a:avLst/>
              <a:gdLst>
                <a:gd name="T0" fmla="*/ 88 w 88"/>
                <a:gd name="T1" fmla="*/ 2 h 138"/>
                <a:gd name="T2" fmla="*/ 88 w 88"/>
                <a:gd name="T3" fmla="*/ 83 h 138"/>
                <a:gd name="T4" fmla="*/ 85 w 88"/>
                <a:gd name="T5" fmla="*/ 88 h 138"/>
                <a:gd name="T6" fmla="*/ 85 w 88"/>
                <a:gd name="T7" fmla="*/ 88 h 138"/>
                <a:gd name="T8" fmla="*/ 59 w 88"/>
                <a:gd name="T9" fmla="*/ 104 h 138"/>
                <a:gd name="T10" fmla="*/ 4 w 88"/>
                <a:gd name="T11" fmla="*/ 138 h 138"/>
                <a:gd name="T12" fmla="*/ 2 w 88"/>
                <a:gd name="T13" fmla="*/ 138 h 138"/>
                <a:gd name="T14" fmla="*/ 0 w 88"/>
                <a:gd name="T15" fmla="*/ 136 h 138"/>
                <a:gd name="T16" fmla="*/ 0 w 88"/>
                <a:gd name="T17" fmla="*/ 57 h 138"/>
                <a:gd name="T18" fmla="*/ 4 w 88"/>
                <a:gd name="T19" fmla="*/ 50 h 138"/>
                <a:gd name="T20" fmla="*/ 85 w 88"/>
                <a:gd name="T21" fmla="*/ 1 h 138"/>
                <a:gd name="T22" fmla="*/ 87 w 88"/>
                <a:gd name="T23" fmla="*/ 0 h 138"/>
                <a:gd name="T24" fmla="*/ 87 w 88"/>
                <a:gd name="T25" fmla="*/ 1 h 138"/>
                <a:gd name="T26" fmla="*/ 88 w 88"/>
                <a:gd name="T27" fmla="*/ 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138">
                  <a:moveTo>
                    <a:pt x="88" y="2"/>
                  </a:moveTo>
                  <a:cubicBezTo>
                    <a:pt x="88" y="83"/>
                    <a:pt x="88" y="83"/>
                    <a:pt x="88" y="83"/>
                  </a:cubicBezTo>
                  <a:cubicBezTo>
                    <a:pt x="88" y="85"/>
                    <a:pt x="87" y="87"/>
                    <a:pt x="85" y="88"/>
                  </a:cubicBezTo>
                  <a:cubicBezTo>
                    <a:pt x="85" y="88"/>
                    <a:pt x="85" y="88"/>
                    <a:pt x="85" y="88"/>
                  </a:cubicBezTo>
                  <a:cubicBezTo>
                    <a:pt x="59" y="104"/>
                    <a:pt x="59" y="104"/>
                    <a:pt x="59" y="104"/>
                  </a:cubicBezTo>
                  <a:cubicBezTo>
                    <a:pt x="4" y="138"/>
                    <a:pt x="4" y="138"/>
                    <a:pt x="4" y="138"/>
                  </a:cubicBezTo>
                  <a:cubicBezTo>
                    <a:pt x="3" y="138"/>
                    <a:pt x="2" y="138"/>
                    <a:pt x="2" y="138"/>
                  </a:cubicBezTo>
                  <a:cubicBezTo>
                    <a:pt x="1" y="137"/>
                    <a:pt x="0" y="137"/>
                    <a:pt x="0" y="136"/>
                  </a:cubicBezTo>
                  <a:cubicBezTo>
                    <a:pt x="0" y="57"/>
                    <a:pt x="0" y="57"/>
                    <a:pt x="0" y="57"/>
                  </a:cubicBezTo>
                  <a:cubicBezTo>
                    <a:pt x="0" y="54"/>
                    <a:pt x="2" y="52"/>
                    <a:pt x="4" y="50"/>
                  </a:cubicBezTo>
                  <a:cubicBezTo>
                    <a:pt x="85" y="1"/>
                    <a:pt x="85" y="1"/>
                    <a:pt x="85" y="1"/>
                  </a:cubicBezTo>
                  <a:cubicBezTo>
                    <a:pt x="86" y="0"/>
                    <a:pt x="86" y="0"/>
                    <a:pt x="87" y="0"/>
                  </a:cubicBezTo>
                  <a:cubicBezTo>
                    <a:pt x="87" y="1"/>
                    <a:pt x="87" y="1"/>
                    <a:pt x="87" y="1"/>
                  </a:cubicBezTo>
                  <a:cubicBezTo>
                    <a:pt x="88" y="1"/>
                    <a:pt x="88" y="2"/>
                    <a:pt x="88" y="2"/>
                  </a:cubicBezTo>
                  <a:close/>
                </a:path>
              </a:pathLst>
            </a:custGeom>
            <a:solidFill>
              <a:srgbClr val="C9D4F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297" name="ïšlíḍê"/>
            <p:cNvSpPr/>
            <p:nvPr/>
          </p:nvSpPr>
          <p:spPr bwMode="auto">
            <a:xfrm>
              <a:off x="4700588" y="2025651"/>
              <a:ext cx="188913" cy="293688"/>
            </a:xfrm>
            <a:custGeom>
              <a:avLst/>
              <a:gdLst>
                <a:gd name="T0" fmla="*/ 61 w 61"/>
                <a:gd name="T1" fmla="*/ 1 h 96"/>
                <a:gd name="T2" fmla="*/ 61 w 61"/>
                <a:gd name="T3" fmla="*/ 57 h 96"/>
                <a:gd name="T4" fmla="*/ 59 w 61"/>
                <a:gd name="T5" fmla="*/ 61 h 96"/>
                <a:gd name="T6" fmla="*/ 59 w 61"/>
                <a:gd name="T7" fmla="*/ 61 h 96"/>
                <a:gd name="T8" fmla="*/ 40 w 61"/>
                <a:gd name="T9" fmla="*/ 73 h 96"/>
                <a:gd name="T10" fmla="*/ 2 w 61"/>
                <a:gd name="T11" fmla="*/ 96 h 96"/>
                <a:gd name="T12" fmla="*/ 0 w 61"/>
                <a:gd name="T13" fmla="*/ 96 h 96"/>
                <a:gd name="T14" fmla="*/ 0 w 61"/>
                <a:gd name="T15" fmla="*/ 94 h 96"/>
                <a:gd name="T16" fmla="*/ 0 w 61"/>
                <a:gd name="T17" fmla="*/ 40 h 96"/>
                <a:gd name="T18" fmla="*/ 2 w 61"/>
                <a:gd name="T19" fmla="*/ 35 h 96"/>
                <a:gd name="T20" fmla="*/ 59 w 61"/>
                <a:gd name="T21" fmla="*/ 0 h 96"/>
                <a:gd name="T22" fmla="*/ 60 w 61"/>
                <a:gd name="T23" fmla="*/ 0 h 96"/>
                <a:gd name="T24" fmla="*/ 60 w 61"/>
                <a:gd name="T25" fmla="*/ 0 h 96"/>
                <a:gd name="T26" fmla="*/ 61 w 61"/>
                <a:gd name="T27" fmla="*/ 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96">
                  <a:moveTo>
                    <a:pt x="61" y="1"/>
                  </a:moveTo>
                  <a:cubicBezTo>
                    <a:pt x="61" y="57"/>
                    <a:pt x="61" y="57"/>
                    <a:pt x="61" y="57"/>
                  </a:cubicBezTo>
                  <a:cubicBezTo>
                    <a:pt x="61" y="59"/>
                    <a:pt x="60" y="60"/>
                    <a:pt x="59" y="61"/>
                  </a:cubicBezTo>
                  <a:cubicBezTo>
                    <a:pt x="59" y="61"/>
                    <a:pt x="59" y="61"/>
                    <a:pt x="59" y="61"/>
                  </a:cubicBezTo>
                  <a:cubicBezTo>
                    <a:pt x="40" y="73"/>
                    <a:pt x="40" y="73"/>
                    <a:pt x="40" y="73"/>
                  </a:cubicBezTo>
                  <a:cubicBezTo>
                    <a:pt x="2" y="96"/>
                    <a:pt x="2" y="96"/>
                    <a:pt x="2" y="96"/>
                  </a:cubicBezTo>
                  <a:cubicBezTo>
                    <a:pt x="2" y="96"/>
                    <a:pt x="1" y="96"/>
                    <a:pt x="0" y="96"/>
                  </a:cubicBezTo>
                  <a:cubicBezTo>
                    <a:pt x="0" y="96"/>
                    <a:pt x="0" y="95"/>
                    <a:pt x="0" y="94"/>
                  </a:cubicBezTo>
                  <a:cubicBezTo>
                    <a:pt x="0" y="40"/>
                    <a:pt x="0" y="40"/>
                    <a:pt x="0" y="40"/>
                  </a:cubicBezTo>
                  <a:cubicBezTo>
                    <a:pt x="0" y="38"/>
                    <a:pt x="1" y="36"/>
                    <a:pt x="2" y="35"/>
                  </a:cubicBezTo>
                  <a:cubicBezTo>
                    <a:pt x="59" y="0"/>
                    <a:pt x="59" y="0"/>
                    <a:pt x="59" y="0"/>
                  </a:cubicBezTo>
                  <a:cubicBezTo>
                    <a:pt x="59" y="0"/>
                    <a:pt x="60" y="0"/>
                    <a:pt x="60" y="0"/>
                  </a:cubicBezTo>
                  <a:cubicBezTo>
                    <a:pt x="60" y="0"/>
                    <a:pt x="60" y="0"/>
                    <a:pt x="60" y="0"/>
                  </a:cubicBezTo>
                  <a:cubicBezTo>
                    <a:pt x="61" y="0"/>
                    <a:pt x="61" y="1"/>
                    <a:pt x="61" y="1"/>
                  </a:cubicBezTo>
                  <a:close/>
                </a:path>
              </a:pathLst>
            </a:custGeom>
            <a:solidFill>
              <a:srgbClr val="C9D4FE">
                <a:alpha val="50000"/>
              </a:srgbClr>
            </a:solidFill>
            <a:ln>
              <a:noFill/>
            </a:ln>
          </p:spPr>
          <p:txBody>
            <a:bodyPr wrap="square" lIns="91440" tIns="45720" rIns="91440" bIns="45720" anchor="ctr">
              <a:normAutofit fontScale="77500" lnSpcReduction="20000"/>
            </a:bodyPr>
            <a:lstStyle/>
            <a:p>
              <a:pPr algn="ctr"/>
              <a:endParaRPr/>
            </a:p>
          </p:txBody>
        </p:sp>
        <p:sp>
          <p:nvSpPr>
            <p:cNvPr id="1298" name="ïš1ïdè"/>
            <p:cNvSpPr/>
            <p:nvPr/>
          </p:nvSpPr>
          <p:spPr bwMode="auto">
            <a:xfrm>
              <a:off x="5922963" y="1273176"/>
              <a:ext cx="190500" cy="296863"/>
            </a:xfrm>
            <a:custGeom>
              <a:avLst/>
              <a:gdLst>
                <a:gd name="T0" fmla="*/ 62 w 62"/>
                <a:gd name="T1" fmla="*/ 1 h 97"/>
                <a:gd name="T2" fmla="*/ 62 w 62"/>
                <a:gd name="T3" fmla="*/ 58 h 97"/>
                <a:gd name="T4" fmla="*/ 60 w 62"/>
                <a:gd name="T5" fmla="*/ 61 h 97"/>
                <a:gd name="T6" fmla="*/ 60 w 62"/>
                <a:gd name="T7" fmla="*/ 62 h 97"/>
                <a:gd name="T8" fmla="*/ 41 w 62"/>
                <a:gd name="T9" fmla="*/ 73 h 97"/>
                <a:gd name="T10" fmla="*/ 3 w 62"/>
                <a:gd name="T11" fmla="*/ 96 h 97"/>
                <a:gd name="T12" fmla="*/ 1 w 62"/>
                <a:gd name="T13" fmla="*/ 96 h 97"/>
                <a:gd name="T14" fmla="*/ 0 w 62"/>
                <a:gd name="T15" fmla="*/ 95 h 97"/>
                <a:gd name="T16" fmla="*/ 0 w 62"/>
                <a:gd name="T17" fmla="*/ 40 h 97"/>
                <a:gd name="T18" fmla="*/ 3 w 62"/>
                <a:gd name="T19" fmla="*/ 35 h 97"/>
                <a:gd name="T20" fmla="*/ 60 w 62"/>
                <a:gd name="T21" fmla="*/ 0 h 97"/>
                <a:gd name="T22" fmla="*/ 61 w 62"/>
                <a:gd name="T23" fmla="*/ 0 h 97"/>
                <a:gd name="T24" fmla="*/ 61 w 62"/>
                <a:gd name="T25" fmla="*/ 0 h 97"/>
                <a:gd name="T26" fmla="*/ 62 w 62"/>
                <a:gd name="T27"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 h="97">
                  <a:moveTo>
                    <a:pt x="62" y="1"/>
                  </a:moveTo>
                  <a:cubicBezTo>
                    <a:pt x="62" y="58"/>
                    <a:pt x="62" y="58"/>
                    <a:pt x="62" y="58"/>
                  </a:cubicBezTo>
                  <a:cubicBezTo>
                    <a:pt x="62" y="59"/>
                    <a:pt x="61" y="61"/>
                    <a:pt x="60" y="61"/>
                  </a:cubicBezTo>
                  <a:cubicBezTo>
                    <a:pt x="60" y="62"/>
                    <a:pt x="60" y="62"/>
                    <a:pt x="60" y="62"/>
                  </a:cubicBezTo>
                  <a:cubicBezTo>
                    <a:pt x="41" y="73"/>
                    <a:pt x="41" y="73"/>
                    <a:pt x="41" y="73"/>
                  </a:cubicBezTo>
                  <a:cubicBezTo>
                    <a:pt x="3" y="96"/>
                    <a:pt x="3" y="96"/>
                    <a:pt x="3" y="96"/>
                  </a:cubicBezTo>
                  <a:cubicBezTo>
                    <a:pt x="3" y="97"/>
                    <a:pt x="2" y="97"/>
                    <a:pt x="1" y="96"/>
                  </a:cubicBezTo>
                  <a:cubicBezTo>
                    <a:pt x="1" y="96"/>
                    <a:pt x="0" y="95"/>
                    <a:pt x="0" y="95"/>
                  </a:cubicBezTo>
                  <a:cubicBezTo>
                    <a:pt x="0" y="40"/>
                    <a:pt x="0" y="40"/>
                    <a:pt x="0" y="40"/>
                  </a:cubicBezTo>
                  <a:cubicBezTo>
                    <a:pt x="0" y="38"/>
                    <a:pt x="1" y="36"/>
                    <a:pt x="3" y="35"/>
                  </a:cubicBezTo>
                  <a:cubicBezTo>
                    <a:pt x="60" y="0"/>
                    <a:pt x="60" y="0"/>
                    <a:pt x="60" y="0"/>
                  </a:cubicBezTo>
                  <a:cubicBezTo>
                    <a:pt x="60" y="0"/>
                    <a:pt x="60" y="0"/>
                    <a:pt x="61" y="0"/>
                  </a:cubicBezTo>
                  <a:cubicBezTo>
                    <a:pt x="61" y="0"/>
                    <a:pt x="61" y="0"/>
                    <a:pt x="61" y="0"/>
                  </a:cubicBezTo>
                  <a:cubicBezTo>
                    <a:pt x="61" y="0"/>
                    <a:pt x="62" y="1"/>
                    <a:pt x="62" y="1"/>
                  </a:cubicBezTo>
                  <a:close/>
                </a:path>
              </a:pathLst>
            </a:custGeom>
            <a:solidFill>
              <a:srgbClr val="C9D4FE">
                <a:alpha val="50000"/>
              </a:srgbClr>
            </a:solidFill>
            <a:ln>
              <a:noFill/>
            </a:ln>
          </p:spPr>
          <p:txBody>
            <a:bodyPr wrap="square" lIns="91440" tIns="45720" rIns="91440" bIns="45720" anchor="ctr">
              <a:normAutofit fontScale="77500" lnSpcReduction="20000"/>
            </a:bodyPr>
            <a:lstStyle/>
            <a:p>
              <a:pPr algn="ctr"/>
              <a:endParaRPr/>
            </a:p>
          </p:txBody>
        </p:sp>
        <p:sp>
          <p:nvSpPr>
            <p:cNvPr id="1299" name="i$ḻíḍé"/>
            <p:cNvSpPr/>
            <p:nvPr/>
          </p:nvSpPr>
          <p:spPr bwMode="auto">
            <a:xfrm>
              <a:off x="6186488" y="941388"/>
              <a:ext cx="282575" cy="444500"/>
            </a:xfrm>
            <a:custGeom>
              <a:avLst/>
              <a:gdLst>
                <a:gd name="T0" fmla="*/ 92 w 92"/>
                <a:gd name="T1" fmla="*/ 3 h 145"/>
                <a:gd name="T2" fmla="*/ 92 w 92"/>
                <a:gd name="T3" fmla="*/ 87 h 145"/>
                <a:gd name="T4" fmla="*/ 89 w 92"/>
                <a:gd name="T5" fmla="*/ 93 h 145"/>
                <a:gd name="T6" fmla="*/ 89 w 92"/>
                <a:gd name="T7" fmla="*/ 93 h 145"/>
                <a:gd name="T8" fmla="*/ 61 w 92"/>
                <a:gd name="T9" fmla="*/ 110 h 145"/>
                <a:gd name="T10" fmla="*/ 5 w 92"/>
                <a:gd name="T11" fmla="*/ 145 h 145"/>
                <a:gd name="T12" fmla="*/ 2 w 92"/>
                <a:gd name="T13" fmla="*/ 145 h 145"/>
                <a:gd name="T14" fmla="*/ 0 w 92"/>
                <a:gd name="T15" fmla="*/ 142 h 145"/>
                <a:gd name="T16" fmla="*/ 0 w 92"/>
                <a:gd name="T17" fmla="*/ 60 h 145"/>
                <a:gd name="T18" fmla="*/ 4 w 92"/>
                <a:gd name="T19" fmla="*/ 53 h 145"/>
                <a:gd name="T20" fmla="*/ 89 w 92"/>
                <a:gd name="T21" fmla="*/ 1 h 145"/>
                <a:gd name="T22" fmla="*/ 91 w 92"/>
                <a:gd name="T23" fmla="*/ 1 h 145"/>
                <a:gd name="T24" fmla="*/ 91 w 92"/>
                <a:gd name="T25" fmla="*/ 1 h 145"/>
                <a:gd name="T26" fmla="*/ 92 w 92"/>
                <a:gd name="T27" fmla="*/ 3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2" h="145">
                  <a:moveTo>
                    <a:pt x="92" y="3"/>
                  </a:moveTo>
                  <a:cubicBezTo>
                    <a:pt x="92" y="87"/>
                    <a:pt x="92" y="87"/>
                    <a:pt x="92" y="87"/>
                  </a:cubicBezTo>
                  <a:cubicBezTo>
                    <a:pt x="92" y="89"/>
                    <a:pt x="91" y="91"/>
                    <a:pt x="89" y="93"/>
                  </a:cubicBezTo>
                  <a:cubicBezTo>
                    <a:pt x="89" y="93"/>
                    <a:pt x="89" y="93"/>
                    <a:pt x="89" y="93"/>
                  </a:cubicBezTo>
                  <a:cubicBezTo>
                    <a:pt x="61" y="110"/>
                    <a:pt x="61" y="110"/>
                    <a:pt x="61" y="110"/>
                  </a:cubicBezTo>
                  <a:cubicBezTo>
                    <a:pt x="5" y="145"/>
                    <a:pt x="5" y="145"/>
                    <a:pt x="5" y="145"/>
                  </a:cubicBezTo>
                  <a:cubicBezTo>
                    <a:pt x="4" y="145"/>
                    <a:pt x="2" y="145"/>
                    <a:pt x="2" y="145"/>
                  </a:cubicBezTo>
                  <a:cubicBezTo>
                    <a:pt x="1" y="144"/>
                    <a:pt x="0" y="143"/>
                    <a:pt x="0" y="142"/>
                  </a:cubicBezTo>
                  <a:cubicBezTo>
                    <a:pt x="0" y="60"/>
                    <a:pt x="0" y="60"/>
                    <a:pt x="0" y="60"/>
                  </a:cubicBezTo>
                  <a:cubicBezTo>
                    <a:pt x="0" y="57"/>
                    <a:pt x="2" y="55"/>
                    <a:pt x="4" y="53"/>
                  </a:cubicBezTo>
                  <a:cubicBezTo>
                    <a:pt x="89" y="1"/>
                    <a:pt x="89" y="1"/>
                    <a:pt x="89" y="1"/>
                  </a:cubicBezTo>
                  <a:cubicBezTo>
                    <a:pt x="90" y="1"/>
                    <a:pt x="90" y="0"/>
                    <a:pt x="91" y="1"/>
                  </a:cubicBezTo>
                  <a:cubicBezTo>
                    <a:pt x="91" y="1"/>
                    <a:pt x="91" y="1"/>
                    <a:pt x="91" y="1"/>
                  </a:cubicBezTo>
                  <a:cubicBezTo>
                    <a:pt x="92" y="1"/>
                    <a:pt x="92" y="2"/>
                    <a:pt x="92" y="3"/>
                  </a:cubicBezTo>
                  <a:close/>
                </a:path>
              </a:pathLst>
            </a:custGeom>
            <a:solidFill>
              <a:srgbClr val="FFDC79">
                <a:alpha val="50000"/>
              </a:srgbClr>
            </a:solidFill>
            <a:ln>
              <a:noFill/>
            </a:ln>
          </p:spPr>
          <p:txBody>
            <a:bodyPr wrap="square" lIns="91440" tIns="45720" rIns="91440" bIns="45720" anchor="ctr">
              <a:normAutofit/>
            </a:bodyPr>
            <a:lstStyle/>
            <a:p>
              <a:pPr algn="ctr"/>
              <a:endParaRPr/>
            </a:p>
          </p:txBody>
        </p:sp>
        <p:sp>
          <p:nvSpPr>
            <p:cNvPr id="1300" name="iṩḻiḑé"/>
            <p:cNvSpPr/>
            <p:nvPr/>
          </p:nvSpPr>
          <p:spPr bwMode="auto">
            <a:xfrm>
              <a:off x="4400551" y="4581526"/>
              <a:ext cx="282575" cy="444500"/>
            </a:xfrm>
            <a:custGeom>
              <a:avLst/>
              <a:gdLst>
                <a:gd name="T0" fmla="*/ 92 w 92"/>
                <a:gd name="T1" fmla="*/ 2 h 145"/>
                <a:gd name="T2" fmla="*/ 92 w 92"/>
                <a:gd name="T3" fmla="*/ 86 h 145"/>
                <a:gd name="T4" fmla="*/ 89 w 92"/>
                <a:gd name="T5" fmla="*/ 92 h 145"/>
                <a:gd name="T6" fmla="*/ 88 w 92"/>
                <a:gd name="T7" fmla="*/ 92 h 145"/>
                <a:gd name="T8" fmla="*/ 61 w 92"/>
                <a:gd name="T9" fmla="*/ 109 h 145"/>
                <a:gd name="T10" fmla="*/ 4 w 92"/>
                <a:gd name="T11" fmla="*/ 144 h 145"/>
                <a:gd name="T12" fmla="*/ 1 w 92"/>
                <a:gd name="T13" fmla="*/ 144 h 145"/>
                <a:gd name="T14" fmla="*/ 0 w 92"/>
                <a:gd name="T15" fmla="*/ 142 h 145"/>
                <a:gd name="T16" fmla="*/ 0 w 92"/>
                <a:gd name="T17" fmla="*/ 60 h 145"/>
                <a:gd name="T18" fmla="*/ 4 w 92"/>
                <a:gd name="T19" fmla="*/ 52 h 145"/>
                <a:gd name="T20" fmla="*/ 88 w 92"/>
                <a:gd name="T21" fmla="*/ 0 h 145"/>
                <a:gd name="T22" fmla="*/ 90 w 92"/>
                <a:gd name="T23" fmla="*/ 0 h 145"/>
                <a:gd name="T24" fmla="*/ 91 w 92"/>
                <a:gd name="T25" fmla="*/ 0 h 145"/>
                <a:gd name="T26" fmla="*/ 92 w 92"/>
                <a:gd name="T27" fmla="*/ 2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2" h="145">
                  <a:moveTo>
                    <a:pt x="92" y="2"/>
                  </a:moveTo>
                  <a:cubicBezTo>
                    <a:pt x="92" y="86"/>
                    <a:pt x="92" y="86"/>
                    <a:pt x="92" y="86"/>
                  </a:cubicBezTo>
                  <a:cubicBezTo>
                    <a:pt x="92" y="89"/>
                    <a:pt x="90" y="91"/>
                    <a:pt x="89" y="92"/>
                  </a:cubicBezTo>
                  <a:cubicBezTo>
                    <a:pt x="88" y="92"/>
                    <a:pt x="88" y="92"/>
                    <a:pt x="88" y="92"/>
                  </a:cubicBezTo>
                  <a:cubicBezTo>
                    <a:pt x="61" y="109"/>
                    <a:pt x="61" y="109"/>
                    <a:pt x="61" y="109"/>
                  </a:cubicBezTo>
                  <a:cubicBezTo>
                    <a:pt x="4" y="144"/>
                    <a:pt x="4" y="144"/>
                    <a:pt x="4" y="144"/>
                  </a:cubicBezTo>
                  <a:cubicBezTo>
                    <a:pt x="3" y="145"/>
                    <a:pt x="2" y="145"/>
                    <a:pt x="1" y="144"/>
                  </a:cubicBezTo>
                  <a:cubicBezTo>
                    <a:pt x="0" y="144"/>
                    <a:pt x="0" y="143"/>
                    <a:pt x="0" y="142"/>
                  </a:cubicBezTo>
                  <a:cubicBezTo>
                    <a:pt x="0" y="60"/>
                    <a:pt x="0" y="60"/>
                    <a:pt x="0" y="60"/>
                  </a:cubicBezTo>
                  <a:cubicBezTo>
                    <a:pt x="0" y="57"/>
                    <a:pt x="1" y="54"/>
                    <a:pt x="4" y="52"/>
                  </a:cubicBezTo>
                  <a:cubicBezTo>
                    <a:pt x="88" y="0"/>
                    <a:pt x="88" y="0"/>
                    <a:pt x="88" y="0"/>
                  </a:cubicBezTo>
                  <a:cubicBezTo>
                    <a:pt x="89" y="0"/>
                    <a:pt x="90" y="0"/>
                    <a:pt x="90" y="0"/>
                  </a:cubicBezTo>
                  <a:cubicBezTo>
                    <a:pt x="91" y="0"/>
                    <a:pt x="91" y="0"/>
                    <a:pt x="91" y="0"/>
                  </a:cubicBezTo>
                  <a:cubicBezTo>
                    <a:pt x="91" y="1"/>
                    <a:pt x="92" y="1"/>
                    <a:pt x="92" y="2"/>
                  </a:cubicBezTo>
                  <a:close/>
                </a:path>
              </a:pathLst>
            </a:custGeom>
            <a:solidFill>
              <a:srgbClr val="FFDC79">
                <a:alpha val="50000"/>
              </a:srgbClr>
            </a:solidFill>
            <a:ln>
              <a:noFill/>
            </a:ln>
          </p:spPr>
          <p:txBody>
            <a:bodyPr wrap="square" lIns="91440" tIns="45720" rIns="91440" bIns="45720" anchor="ctr">
              <a:normAutofit/>
            </a:bodyPr>
            <a:lstStyle/>
            <a:p>
              <a:pPr algn="ctr"/>
              <a:endParaRPr/>
            </a:p>
          </p:txBody>
        </p:sp>
        <p:sp>
          <p:nvSpPr>
            <p:cNvPr id="1301" name="i$ḻiḍé"/>
            <p:cNvSpPr/>
            <p:nvPr/>
          </p:nvSpPr>
          <p:spPr bwMode="auto">
            <a:xfrm>
              <a:off x="4443413" y="2497138"/>
              <a:ext cx="187325" cy="249238"/>
            </a:xfrm>
            <a:custGeom>
              <a:avLst/>
              <a:gdLst>
                <a:gd name="T0" fmla="*/ 26 w 61"/>
                <a:gd name="T1" fmla="*/ 81 h 81"/>
                <a:gd name="T2" fmla="*/ 2 w 61"/>
                <a:gd name="T3" fmla="*/ 72 h 81"/>
                <a:gd name="T4" fmla="*/ 2 w 61"/>
                <a:gd name="T5" fmla="*/ 64 h 81"/>
                <a:gd name="T6" fmla="*/ 10 w 61"/>
                <a:gd name="T7" fmla="*/ 59 h 81"/>
                <a:gd name="T8" fmla="*/ 24 w 61"/>
                <a:gd name="T9" fmla="*/ 65 h 81"/>
                <a:gd name="T10" fmla="*/ 50 w 61"/>
                <a:gd name="T11" fmla="*/ 7 h 81"/>
                <a:gd name="T12" fmla="*/ 58 w 61"/>
                <a:gd name="T13" fmla="*/ 0 h 81"/>
                <a:gd name="T14" fmla="*/ 59 w 61"/>
                <a:gd name="T15" fmla="*/ 7 h 81"/>
                <a:gd name="T16" fmla="*/ 26 w 61"/>
                <a:gd name="T17"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81">
                  <a:moveTo>
                    <a:pt x="26" y="81"/>
                  </a:moveTo>
                  <a:cubicBezTo>
                    <a:pt x="2" y="72"/>
                    <a:pt x="2" y="72"/>
                    <a:pt x="2" y="72"/>
                  </a:cubicBezTo>
                  <a:cubicBezTo>
                    <a:pt x="0" y="71"/>
                    <a:pt x="0" y="68"/>
                    <a:pt x="2" y="64"/>
                  </a:cubicBezTo>
                  <a:cubicBezTo>
                    <a:pt x="4" y="61"/>
                    <a:pt x="8" y="58"/>
                    <a:pt x="10" y="59"/>
                  </a:cubicBezTo>
                  <a:cubicBezTo>
                    <a:pt x="24" y="65"/>
                    <a:pt x="24" y="65"/>
                    <a:pt x="24" y="65"/>
                  </a:cubicBezTo>
                  <a:cubicBezTo>
                    <a:pt x="50" y="7"/>
                    <a:pt x="50" y="7"/>
                    <a:pt x="50" y="7"/>
                  </a:cubicBezTo>
                  <a:cubicBezTo>
                    <a:pt x="51" y="3"/>
                    <a:pt x="55" y="0"/>
                    <a:pt x="58" y="0"/>
                  </a:cubicBezTo>
                  <a:cubicBezTo>
                    <a:pt x="60" y="0"/>
                    <a:pt x="61" y="3"/>
                    <a:pt x="59" y="7"/>
                  </a:cubicBezTo>
                  <a:lnTo>
                    <a:pt x="26" y="8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endParaRPr/>
            </a:p>
          </p:txBody>
        </p:sp>
        <p:sp>
          <p:nvSpPr>
            <p:cNvPr id="1302" name="îṥḻíḓé"/>
            <p:cNvSpPr/>
            <p:nvPr/>
          </p:nvSpPr>
          <p:spPr bwMode="auto">
            <a:xfrm>
              <a:off x="7770813" y="2641601"/>
              <a:ext cx="304800" cy="444500"/>
            </a:xfrm>
            <a:custGeom>
              <a:avLst/>
              <a:gdLst>
                <a:gd name="T0" fmla="*/ 99 w 99"/>
                <a:gd name="T1" fmla="*/ 8 h 145"/>
                <a:gd name="T2" fmla="*/ 99 w 99"/>
                <a:gd name="T3" fmla="*/ 89 h 145"/>
                <a:gd name="T4" fmla="*/ 96 w 99"/>
                <a:gd name="T5" fmla="*/ 94 h 145"/>
                <a:gd name="T6" fmla="*/ 96 w 99"/>
                <a:gd name="T7" fmla="*/ 94 h 145"/>
                <a:gd name="T8" fmla="*/ 70 w 99"/>
                <a:gd name="T9" fmla="*/ 111 h 145"/>
                <a:gd name="T10" fmla="*/ 15 w 99"/>
                <a:gd name="T11" fmla="*/ 144 h 145"/>
                <a:gd name="T12" fmla="*/ 13 w 99"/>
                <a:gd name="T13" fmla="*/ 144 h 145"/>
                <a:gd name="T14" fmla="*/ 2 w 99"/>
                <a:gd name="T15" fmla="*/ 137 h 145"/>
                <a:gd name="T16" fmla="*/ 0 w 99"/>
                <a:gd name="T17" fmla="*/ 135 h 145"/>
                <a:gd name="T18" fmla="*/ 0 w 99"/>
                <a:gd name="T19" fmla="*/ 57 h 145"/>
                <a:gd name="T20" fmla="*/ 5 w 99"/>
                <a:gd name="T21" fmla="*/ 50 h 145"/>
                <a:gd name="T22" fmla="*/ 84 w 99"/>
                <a:gd name="T23" fmla="*/ 0 h 145"/>
                <a:gd name="T24" fmla="*/ 88 w 99"/>
                <a:gd name="T25" fmla="*/ 0 h 145"/>
                <a:gd name="T26" fmla="*/ 98 w 99"/>
                <a:gd name="T27" fmla="*/ 7 h 145"/>
                <a:gd name="T28" fmla="*/ 98 w 99"/>
                <a:gd name="T29" fmla="*/ 7 h 145"/>
                <a:gd name="T30" fmla="*/ 99 w 99"/>
                <a:gd name="T31" fmla="*/ 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145">
                  <a:moveTo>
                    <a:pt x="99" y="8"/>
                  </a:moveTo>
                  <a:cubicBezTo>
                    <a:pt x="99" y="89"/>
                    <a:pt x="99" y="89"/>
                    <a:pt x="99" y="89"/>
                  </a:cubicBezTo>
                  <a:cubicBezTo>
                    <a:pt x="99" y="91"/>
                    <a:pt x="98" y="93"/>
                    <a:pt x="96" y="94"/>
                  </a:cubicBezTo>
                  <a:cubicBezTo>
                    <a:pt x="96" y="94"/>
                    <a:pt x="96" y="94"/>
                    <a:pt x="96" y="94"/>
                  </a:cubicBezTo>
                  <a:cubicBezTo>
                    <a:pt x="70" y="111"/>
                    <a:pt x="70" y="111"/>
                    <a:pt x="70" y="111"/>
                  </a:cubicBezTo>
                  <a:cubicBezTo>
                    <a:pt x="15" y="144"/>
                    <a:pt x="15" y="144"/>
                    <a:pt x="15" y="144"/>
                  </a:cubicBezTo>
                  <a:cubicBezTo>
                    <a:pt x="14" y="145"/>
                    <a:pt x="13" y="145"/>
                    <a:pt x="13" y="144"/>
                  </a:cubicBezTo>
                  <a:cubicBezTo>
                    <a:pt x="2" y="137"/>
                    <a:pt x="2" y="137"/>
                    <a:pt x="2" y="137"/>
                  </a:cubicBezTo>
                  <a:cubicBezTo>
                    <a:pt x="1" y="137"/>
                    <a:pt x="0" y="136"/>
                    <a:pt x="0" y="135"/>
                  </a:cubicBezTo>
                  <a:cubicBezTo>
                    <a:pt x="0" y="57"/>
                    <a:pt x="0" y="57"/>
                    <a:pt x="0" y="57"/>
                  </a:cubicBezTo>
                  <a:cubicBezTo>
                    <a:pt x="0" y="54"/>
                    <a:pt x="2" y="51"/>
                    <a:pt x="5" y="50"/>
                  </a:cubicBezTo>
                  <a:cubicBezTo>
                    <a:pt x="84" y="0"/>
                    <a:pt x="84" y="0"/>
                    <a:pt x="84" y="0"/>
                  </a:cubicBezTo>
                  <a:cubicBezTo>
                    <a:pt x="85" y="0"/>
                    <a:pt x="87" y="0"/>
                    <a:pt x="88" y="0"/>
                  </a:cubicBezTo>
                  <a:cubicBezTo>
                    <a:pt x="98" y="7"/>
                    <a:pt x="98" y="7"/>
                    <a:pt x="98" y="7"/>
                  </a:cubicBezTo>
                  <a:cubicBezTo>
                    <a:pt x="98" y="7"/>
                    <a:pt x="98" y="7"/>
                    <a:pt x="98" y="7"/>
                  </a:cubicBezTo>
                  <a:cubicBezTo>
                    <a:pt x="99" y="7"/>
                    <a:pt x="99" y="8"/>
                    <a:pt x="99" y="8"/>
                  </a:cubicBezTo>
                  <a:close/>
                </a:path>
              </a:pathLst>
            </a:custGeom>
            <a:solidFill>
              <a:srgbClr val="00E0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303" name="ïṥ1ïdé"/>
            <p:cNvSpPr/>
            <p:nvPr/>
          </p:nvSpPr>
          <p:spPr bwMode="auto">
            <a:xfrm>
              <a:off x="7804151" y="2660651"/>
              <a:ext cx="271463" cy="425450"/>
            </a:xfrm>
            <a:custGeom>
              <a:avLst/>
              <a:gdLst>
                <a:gd name="T0" fmla="*/ 88 w 88"/>
                <a:gd name="T1" fmla="*/ 2 h 139"/>
                <a:gd name="T2" fmla="*/ 88 w 88"/>
                <a:gd name="T3" fmla="*/ 83 h 139"/>
                <a:gd name="T4" fmla="*/ 85 w 88"/>
                <a:gd name="T5" fmla="*/ 88 h 139"/>
                <a:gd name="T6" fmla="*/ 85 w 88"/>
                <a:gd name="T7" fmla="*/ 88 h 139"/>
                <a:gd name="T8" fmla="*/ 59 w 88"/>
                <a:gd name="T9" fmla="*/ 105 h 139"/>
                <a:gd name="T10" fmla="*/ 4 w 88"/>
                <a:gd name="T11" fmla="*/ 138 h 139"/>
                <a:gd name="T12" fmla="*/ 2 w 88"/>
                <a:gd name="T13" fmla="*/ 138 h 139"/>
                <a:gd name="T14" fmla="*/ 0 w 88"/>
                <a:gd name="T15" fmla="*/ 136 h 139"/>
                <a:gd name="T16" fmla="*/ 0 w 88"/>
                <a:gd name="T17" fmla="*/ 57 h 139"/>
                <a:gd name="T18" fmla="*/ 4 w 88"/>
                <a:gd name="T19" fmla="*/ 50 h 139"/>
                <a:gd name="T20" fmla="*/ 85 w 88"/>
                <a:gd name="T21" fmla="*/ 1 h 139"/>
                <a:gd name="T22" fmla="*/ 87 w 88"/>
                <a:gd name="T23" fmla="*/ 1 h 139"/>
                <a:gd name="T24" fmla="*/ 87 w 88"/>
                <a:gd name="T25" fmla="*/ 1 h 139"/>
                <a:gd name="T26" fmla="*/ 88 w 88"/>
                <a:gd name="T27" fmla="*/ 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139">
                  <a:moveTo>
                    <a:pt x="88" y="2"/>
                  </a:moveTo>
                  <a:cubicBezTo>
                    <a:pt x="88" y="83"/>
                    <a:pt x="88" y="83"/>
                    <a:pt x="88" y="83"/>
                  </a:cubicBezTo>
                  <a:cubicBezTo>
                    <a:pt x="88" y="85"/>
                    <a:pt x="87" y="87"/>
                    <a:pt x="85" y="88"/>
                  </a:cubicBezTo>
                  <a:cubicBezTo>
                    <a:pt x="85" y="88"/>
                    <a:pt x="85" y="88"/>
                    <a:pt x="85" y="88"/>
                  </a:cubicBezTo>
                  <a:cubicBezTo>
                    <a:pt x="59" y="105"/>
                    <a:pt x="59" y="105"/>
                    <a:pt x="59" y="105"/>
                  </a:cubicBezTo>
                  <a:cubicBezTo>
                    <a:pt x="4" y="138"/>
                    <a:pt x="4" y="138"/>
                    <a:pt x="4" y="138"/>
                  </a:cubicBezTo>
                  <a:cubicBezTo>
                    <a:pt x="3" y="139"/>
                    <a:pt x="2" y="139"/>
                    <a:pt x="2" y="138"/>
                  </a:cubicBezTo>
                  <a:cubicBezTo>
                    <a:pt x="1" y="138"/>
                    <a:pt x="0" y="137"/>
                    <a:pt x="0" y="136"/>
                  </a:cubicBezTo>
                  <a:cubicBezTo>
                    <a:pt x="0" y="57"/>
                    <a:pt x="0" y="57"/>
                    <a:pt x="0" y="57"/>
                  </a:cubicBezTo>
                  <a:cubicBezTo>
                    <a:pt x="0" y="55"/>
                    <a:pt x="2" y="52"/>
                    <a:pt x="4" y="50"/>
                  </a:cubicBezTo>
                  <a:cubicBezTo>
                    <a:pt x="85" y="1"/>
                    <a:pt x="85" y="1"/>
                    <a:pt x="85" y="1"/>
                  </a:cubicBezTo>
                  <a:cubicBezTo>
                    <a:pt x="86" y="0"/>
                    <a:pt x="86" y="0"/>
                    <a:pt x="87" y="1"/>
                  </a:cubicBezTo>
                  <a:cubicBezTo>
                    <a:pt x="87" y="1"/>
                    <a:pt x="87" y="1"/>
                    <a:pt x="87" y="1"/>
                  </a:cubicBezTo>
                  <a:cubicBezTo>
                    <a:pt x="88" y="1"/>
                    <a:pt x="88" y="2"/>
                    <a:pt x="88" y="2"/>
                  </a:cubicBezTo>
                  <a:close/>
                </a:path>
              </a:pathLst>
            </a:custGeom>
            <a:solidFill>
              <a:srgbClr val="02F5D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endParaRPr/>
            </a:p>
          </p:txBody>
        </p:sp>
        <p:sp>
          <p:nvSpPr>
            <p:cNvPr id="1304" name="ïsḻíďè"/>
            <p:cNvSpPr/>
            <p:nvPr/>
          </p:nvSpPr>
          <p:spPr bwMode="auto">
            <a:xfrm>
              <a:off x="8032751" y="2717801"/>
              <a:ext cx="322263" cy="506413"/>
            </a:xfrm>
            <a:custGeom>
              <a:avLst/>
              <a:gdLst>
                <a:gd name="T0" fmla="*/ 105 w 105"/>
                <a:gd name="T1" fmla="*/ 3 h 165"/>
                <a:gd name="T2" fmla="*/ 105 w 105"/>
                <a:gd name="T3" fmla="*/ 98 h 165"/>
                <a:gd name="T4" fmla="*/ 102 w 105"/>
                <a:gd name="T5" fmla="*/ 105 h 165"/>
                <a:gd name="T6" fmla="*/ 101 w 105"/>
                <a:gd name="T7" fmla="*/ 105 h 165"/>
                <a:gd name="T8" fmla="*/ 70 w 105"/>
                <a:gd name="T9" fmla="*/ 124 h 165"/>
                <a:gd name="T10" fmla="*/ 5 w 105"/>
                <a:gd name="T11" fmla="*/ 164 h 165"/>
                <a:gd name="T12" fmla="*/ 2 w 105"/>
                <a:gd name="T13" fmla="*/ 164 h 165"/>
                <a:gd name="T14" fmla="*/ 0 w 105"/>
                <a:gd name="T15" fmla="*/ 162 h 165"/>
                <a:gd name="T16" fmla="*/ 0 w 105"/>
                <a:gd name="T17" fmla="*/ 68 h 165"/>
                <a:gd name="T18" fmla="*/ 5 w 105"/>
                <a:gd name="T19" fmla="*/ 60 h 165"/>
                <a:gd name="T20" fmla="*/ 101 w 105"/>
                <a:gd name="T21" fmla="*/ 1 h 165"/>
                <a:gd name="T22" fmla="*/ 103 w 105"/>
                <a:gd name="T23" fmla="*/ 0 h 165"/>
                <a:gd name="T24" fmla="*/ 104 w 105"/>
                <a:gd name="T25" fmla="*/ 1 h 165"/>
                <a:gd name="T26" fmla="*/ 105 w 105"/>
                <a:gd name="T27" fmla="*/ 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5" h="165">
                  <a:moveTo>
                    <a:pt x="105" y="3"/>
                  </a:moveTo>
                  <a:cubicBezTo>
                    <a:pt x="105" y="98"/>
                    <a:pt x="105" y="98"/>
                    <a:pt x="105" y="98"/>
                  </a:cubicBezTo>
                  <a:cubicBezTo>
                    <a:pt x="105" y="101"/>
                    <a:pt x="104" y="103"/>
                    <a:pt x="102" y="105"/>
                  </a:cubicBezTo>
                  <a:cubicBezTo>
                    <a:pt x="101" y="105"/>
                    <a:pt x="101" y="105"/>
                    <a:pt x="101" y="105"/>
                  </a:cubicBezTo>
                  <a:cubicBezTo>
                    <a:pt x="70" y="124"/>
                    <a:pt x="70" y="124"/>
                    <a:pt x="70" y="124"/>
                  </a:cubicBezTo>
                  <a:cubicBezTo>
                    <a:pt x="5" y="164"/>
                    <a:pt x="5" y="164"/>
                    <a:pt x="5" y="164"/>
                  </a:cubicBezTo>
                  <a:cubicBezTo>
                    <a:pt x="4" y="165"/>
                    <a:pt x="3" y="165"/>
                    <a:pt x="2" y="164"/>
                  </a:cubicBezTo>
                  <a:cubicBezTo>
                    <a:pt x="1" y="164"/>
                    <a:pt x="0" y="163"/>
                    <a:pt x="0" y="162"/>
                  </a:cubicBezTo>
                  <a:cubicBezTo>
                    <a:pt x="0" y="68"/>
                    <a:pt x="0" y="68"/>
                    <a:pt x="0" y="68"/>
                  </a:cubicBezTo>
                  <a:cubicBezTo>
                    <a:pt x="0" y="65"/>
                    <a:pt x="2" y="62"/>
                    <a:pt x="5" y="60"/>
                  </a:cubicBezTo>
                  <a:cubicBezTo>
                    <a:pt x="101" y="1"/>
                    <a:pt x="101" y="1"/>
                    <a:pt x="101" y="1"/>
                  </a:cubicBezTo>
                  <a:cubicBezTo>
                    <a:pt x="102" y="0"/>
                    <a:pt x="103" y="0"/>
                    <a:pt x="103" y="0"/>
                  </a:cubicBezTo>
                  <a:cubicBezTo>
                    <a:pt x="104" y="1"/>
                    <a:pt x="104" y="1"/>
                    <a:pt x="104" y="1"/>
                  </a:cubicBezTo>
                  <a:cubicBezTo>
                    <a:pt x="105" y="1"/>
                    <a:pt x="105" y="2"/>
                    <a:pt x="105" y="3"/>
                  </a:cubicBezTo>
                  <a:close/>
                </a:path>
              </a:pathLst>
            </a:custGeom>
            <a:solidFill>
              <a:srgbClr val="FFDC79">
                <a:alpha val="50000"/>
              </a:srgbClr>
            </a:solidFill>
            <a:ln>
              <a:noFill/>
            </a:ln>
          </p:spPr>
          <p:txBody>
            <a:bodyPr wrap="square" lIns="91440" tIns="45720" rIns="91440" bIns="45720" anchor="ctr">
              <a:normAutofit/>
            </a:bodyPr>
            <a:lstStyle/>
            <a:p>
              <a:pPr algn="ctr"/>
              <a:endParaRPr/>
            </a:p>
          </p:txBody>
        </p:sp>
        <p:sp>
          <p:nvSpPr>
            <p:cNvPr id="1305" name="îṧlíḋê"/>
            <p:cNvSpPr/>
            <p:nvPr/>
          </p:nvSpPr>
          <p:spPr bwMode="auto">
            <a:xfrm>
              <a:off x="6429376" y="1006476"/>
              <a:ext cx="320675" cy="506413"/>
            </a:xfrm>
            <a:custGeom>
              <a:avLst/>
              <a:gdLst>
                <a:gd name="T0" fmla="*/ 104 w 104"/>
                <a:gd name="T1" fmla="*/ 2 h 165"/>
                <a:gd name="T2" fmla="*/ 104 w 104"/>
                <a:gd name="T3" fmla="*/ 98 h 165"/>
                <a:gd name="T4" fmla="*/ 101 w 104"/>
                <a:gd name="T5" fmla="*/ 105 h 165"/>
                <a:gd name="T6" fmla="*/ 101 w 104"/>
                <a:gd name="T7" fmla="*/ 105 h 165"/>
                <a:gd name="T8" fmla="*/ 69 w 104"/>
                <a:gd name="T9" fmla="*/ 124 h 165"/>
                <a:gd name="T10" fmla="*/ 5 w 104"/>
                <a:gd name="T11" fmla="*/ 164 h 165"/>
                <a:gd name="T12" fmla="*/ 1 w 104"/>
                <a:gd name="T13" fmla="*/ 164 h 165"/>
                <a:gd name="T14" fmla="*/ 0 w 104"/>
                <a:gd name="T15" fmla="*/ 161 h 165"/>
                <a:gd name="T16" fmla="*/ 0 w 104"/>
                <a:gd name="T17" fmla="*/ 68 h 165"/>
                <a:gd name="T18" fmla="*/ 4 w 104"/>
                <a:gd name="T19" fmla="*/ 60 h 165"/>
                <a:gd name="T20" fmla="*/ 101 w 104"/>
                <a:gd name="T21" fmla="*/ 0 h 165"/>
                <a:gd name="T22" fmla="*/ 103 w 104"/>
                <a:gd name="T23" fmla="*/ 0 h 165"/>
                <a:gd name="T24" fmla="*/ 103 w 104"/>
                <a:gd name="T25" fmla="*/ 0 h 165"/>
                <a:gd name="T26" fmla="*/ 104 w 104"/>
                <a:gd name="T27" fmla="*/ 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165">
                  <a:moveTo>
                    <a:pt x="104" y="2"/>
                  </a:moveTo>
                  <a:cubicBezTo>
                    <a:pt x="104" y="98"/>
                    <a:pt x="104" y="98"/>
                    <a:pt x="104" y="98"/>
                  </a:cubicBezTo>
                  <a:cubicBezTo>
                    <a:pt x="104" y="101"/>
                    <a:pt x="103" y="103"/>
                    <a:pt x="101" y="105"/>
                  </a:cubicBezTo>
                  <a:cubicBezTo>
                    <a:pt x="101" y="105"/>
                    <a:pt x="101" y="105"/>
                    <a:pt x="101" y="105"/>
                  </a:cubicBezTo>
                  <a:cubicBezTo>
                    <a:pt x="69" y="124"/>
                    <a:pt x="69" y="124"/>
                    <a:pt x="69" y="124"/>
                  </a:cubicBezTo>
                  <a:cubicBezTo>
                    <a:pt x="5" y="164"/>
                    <a:pt x="5" y="164"/>
                    <a:pt x="5" y="164"/>
                  </a:cubicBezTo>
                  <a:cubicBezTo>
                    <a:pt x="3" y="165"/>
                    <a:pt x="2" y="165"/>
                    <a:pt x="1" y="164"/>
                  </a:cubicBezTo>
                  <a:cubicBezTo>
                    <a:pt x="0" y="163"/>
                    <a:pt x="0" y="162"/>
                    <a:pt x="0" y="161"/>
                  </a:cubicBezTo>
                  <a:cubicBezTo>
                    <a:pt x="0" y="68"/>
                    <a:pt x="0" y="68"/>
                    <a:pt x="0" y="68"/>
                  </a:cubicBezTo>
                  <a:cubicBezTo>
                    <a:pt x="0" y="65"/>
                    <a:pt x="2" y="61"/>
                    <a:pt x="4" y="60"/>
                  </a:cubicBezTo>
                  <a:cubicBezTo>
                    <a:pt x="101" y="0"/>
                    <a:pt x="101" y="0"/>
                    <a:pt x="101" y="0"/>
                  </a:cubicBezTo>
                  <a:cubicBezTo>
                    <a:pt x="101" y="0"/>
                    <a:pt x="102" y="0"/>
                    <a:pt x="103" y="0"/>
                  </a:cubicBezTo>
                  <a:cubicBezTo>
                    <a:pt x="103" y="0"/>
                    <a:pt x="103" y="0"/>
                    <a:pt x="103" y="0"/>
                  </a:cubicBezTo>
                  <a:cubicBezTo>
                    <a:pt x="104" y="1"/>
                    <a:pt x="104" y="1"/>
                    <a:pt x="104" y="2"/>
                  </a:cubicBezTo>
                  <a:close/>
                </a:path>
              </a:pathLst>
            </a:custGeom>
            <a:solidFill>
              <a:srgbClr val="FFDC79">
                <a:alpha val="50000"/>
              </a:srgbClr>
            </a:solidFill>
            <a:ln>
              <a:noFill/>
            </a:ln>
          </p:spPr>
          <p:txBody>
            <a:bodyPr wrap="square" lIns="91440" tIns="45720" rIns="91440" bIns="45720" anchor="ctr">
              <a:normAutofit/>
            </a:bodyPr>
            <a:lstStyle/>
            <a:p>
              <a:pPr algn="ctr"/>
              <a:endParaRPr/>
            </a:p>
          </p:txBody>
        </p:sp>
        <p:sp>
          <p:nvSpPr>
            <p:cNvPr id="1306" name="išľîde"/>
            <p:cNvSpPr/>
            <p:nvPr/>
          </p:nvSpPr>
          <p:spPr bwMode="auto">
            <a:xfrm>
              <a:off x="6270626" y="3240088"/>
              <a:ext cx="319088" cy="506413"/>
            </a:xfrm>
            <a:custGeom>
              <a:avLst/>
              <a:gdLst>
                <a:gd name="T0" fmla="*/ 104 w 104"/>
                <a:gd name="T1" fmla="*/ 2 h 165"/>
                <a:gd name="T2" fmla="*/ 104 w 104"/>
                <a:gd name="T3" fmla="*/ 98 h 165"/>
                <a:gd name="T4" fmla="*/ 101 w 104"/>
                <a:gd name="T5" fmla="*/ 105 h 165"/>
                <a:gd name="T6" fmla="*/ 100 w 104"/>
                <a:gd name="T7" fmla="*/ 105 h 165"/>
                <a:gd name="T8" fmla="*/ 69 w 104"/>
                <a:gd name="T9" fmla="*/ 124 h 165"/>
                <a:gd name="T10" fmla="*/ 4 w 104"/>
                <a:gd name="T11" fmla="*/ 164 h 165"/>
                <a:gd name="T12" fmla="*/ 1 w 104"/>
                <a:gd name="T13" fmla="*/ 164 h 165"/>
                <a:gd name="T14" fmla="*/ 0 w 104"/>
                <a:gd name="T15" fmla="*/ 161 h 165"/>
                <a:gd name="T16" fmla="*/ 0 w 104"/>
                <a:gd name="T17" fmla="*/ 68 h 165"/>
                <a:gd name="T18" fmla="*/ 4 w 104"/>
                <a:gd name="T19" fmla="*/ 60 h 165"/>
                <a:gd name="T20" fmla="*/ 100 w 104"/>
                <a:gd name="T21" fmla="*/ 0 h 165"/>
                <a:gd name="T22" fmla="*/ 103 w 104"/>
                <a:gd name="T23" fmla="*/ 0 h 165"/>
                <a:gd name="T24" fmla="*/ 103 w 104"/>
                <a:gd name="T25" fmla="*/ 0 h 165"/>
                <a:gd name="T26" fmla="*/ 104 w 104"/>
                <a:gd name="T27" fmla="*/ 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165">
                  <a:moveTo>
                    <a:pt x="104" y="2"/>
                  </a:moveTo>
                  <a:cubicBezTo>
                    <a:pt x="104" y="98"/>
                    <a:pt x="104" y="98"/>
                    <a:pt x="104" y="98"/>
                  </a:cubicBezTo>
                  <a:cubicBezTo>
                    <a:pt x="104" y="101"/>
                    <a:pt x="103" y="103"/>
                    <a:pt x="101" y="105"/>
                  </a:cubicBezTo>
                  <a:cubicBezTo>
                    <a:pt x="100" y="105"/>
                    <a:pt x="100" y="105"/>
                    <a:pt x="100" y="105"/>
                  </a:cubicBezTo>
                  <a:cubicBezTo>
                    <a:pt x="69" y="124"/>
                    <a:pt x="69" y="124"/>
                    <a:pt x="69" y="124"/>
                  </a:cubicBezTo>
                  <a:cubicBezTo>
                    <a:pt x="4" y="164"/>
                    <a:pt x="4" y="164"/>
                    <a:pt x="4" y="164"/>
                  </a:cubicBezTo>
                  <a:cubicBezTo>
                    <a:pt x="3" y="165"/>
                    <a:pt x="2" y="165"/>
                    <a:pt x="1" y="164"/>
                  </a:cubicBezTo>
                  <a:cubicBezTo>
                    <a:pt x="0" y="163"/>
                    <a:pt x="0" y="162"/>
                    <a:pt x="0" y="161"/>
                  </a:cubicBezTo>
                  <a:cubicBezTo>
                    <a:pt x="0" y="68"/>
                    <a:pt x="0" y="68"/>
                    <a:pt x="0" y="68"/>
                  </a:cubicBezTo>
                  <a:cubicBezTo>
                    <a:pt x="0" y="64"/>
                    <a:pt x="1" y="61"/>
                    <a:pt x="4" y="60"/>
                  </a:cubicBezTo>
                  <a:cubicBezTo>
                    <a:pt x="100" y="0"/>
                    <a:pt x="100" y="0"/>
                    <a:pt x="100" y="0"/>
                  </a:cubicBezTo>
                  <a:cubicBezTo>
                    <a:pt x="101" y="0"/>
                    <a:pt x="102" y="0"/>
                    <a:pt x="103" y="0"/>
                  </a:cubicBezTo>
                  <a:cubicBezTo>
                    <a:pt x="103" y="0"/>
                    <a:pt x="103" y="0"/>
                    <a:pt x="103" y="0"/>
                  </a:cubicBezTo>
                  <a:cubicBezTo>
                    <a:pt x="104" y="1"/>
                    <a:pt x="104" y="1"/>
                    <a:pt x="104" y="2"/>
                  </a:cubicBezTo>
                  <a:close/>
                </a:path>
              </a:pathLst>
            </a:custGeom>
            <a:solidFill>
              <a:srgbClr val="FFDC79">
                <a:alpha val="50000"/>
              </a:srgbClr>
            </a:solidFill>
            <a:ln>
              <a:noFill/>
            </a:ln>
          </p:spPr>
          <p:txBody>
            <a:bodyPr wrap="square" lIns="91440" tIns="45720" rIns="91440" bIns="45720" anchor="ctr">
              <a:normAutofit/>
            </a:bodyPr>
            <a:lstStyle/>
            <a:p>
              <a:pPr algn="ctr"/>
              <a:endParaRPr/>
            </a:p>
          </p:txBody>
        </p:sp>
        <p:sp>
          <p:nvSpPr>
            <p:cNvPr id="1307" name="ïṣļîdé"/>
            <p:cNvSpPr/>
            <p:nvPr/>
          </p:nvSpPr>
          <p:spPr bwMode="auto">
            <a:xfrm>
              <a:off x="7862888" y="2898776"/>
              <a:ext cx="39688" cy="4603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08" name="íṧľíḍê"/>
            <p:cNvSpPr/>
            <p:nvPr/>
          </p:nvSpPr>
          <p:spPr bwMode="auto">
            <a:xfrm>
              <a:off x="7927976" y="2855913"/>
              <a:ext cx="39688" cy="492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09" name="íśľíḋè"/>
            <p:cNvSpPr/>
            <p:nvPr/>
          </p:nvSpPr>
          <p:spPr bwMode="auto">
            <a:xfrm>
              <a:off x="7991476" y="2816226"/>
              <a:ext cx="41275" cy="4603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0" name="ïšlîḍé"/>
            <p:cNvSpPr/>
            <p:nvPr/>
          </p:nvSpPr>
          <p:spPr bwMode="auto">
            <a:xfrm>
              <a:off x="6516688" y="4989513"/>
              <a:ext cx="233363" cy="119063"/>
            </a:xfrm>
            <a:prstGeom prst="ellipse">
              <a:avLst/>
            </a:prstGeom>
            <a:solidFill>
              <a:srgbClr val="83B6B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1" name="iśliḋê"/>
            <p:cNvSpPr/>
            <p:nvPr/>
          </p:nvSpPr>
          <p:spPr bwMode="auto">
            <a:xfrm>
              <a:off x="6516688" y="4949826"/>
              <a:ext cx="233363" cy="119063"/>
            </a:xfrm>
            <a:custGeom>
              <a:avLst/>
              <a:gdLst>
                <a:gd name="T0" fmla="*/ 0 w 76"/>
                <a:gd name="T1" fmla="*/ 0 h 39"/>
                <a:gd name="T2" fmla="*/ 0 w 76"/>
                <a:gd name="T3" fmla="*/ 20 h 39"/>
                <a:gd name="T4" fmla="*/ 38 w 76"/>
                <a:gd name="T5" fmla="*/ 39 h 39"/>
                <a:gd name="T6" fmla="*/ 76 w 76"/>
                <a:gd name="T7" fmla="*/ 20 h 39"/>
                <a:gd name="T8" fmla="*/ 76 w 76"/>
                <a:gd name="T9" fmla="*/ 0 h 39"/>
                <a:gd name="T10" fmla="*/ 0 w 76"/>
                <a:gd name="T11" fmla="*/ 0 h 39"/>
              </a:gdLst>
              <a:ahLst/>
              <a:cxnLst>
                <a:cxn ang="0">
                  <a:pos x="T0" y="T1"/>
                </a:cxn>
                <a:cxn ang="0">
                  <a:pos x="T2" y="T3"/>
                </a:cxn>
                <a:cxn ang="0">
                  <a:pos x="T4" y="T5"/>
                </a:cxn>
                <a:cxn ang="0">
                  <a:pos x="T6" y="T7"/>
                </a:cxn>
                <a:cxn ang="0">
                  <a:pos x="T8" y="T9"/>
                </a:cxn>
                <a:cxn ang="0">
                  <a:pos x="T10" y="T11"/>
                </a:cxn>
              </a:cxnLst>
              <a:rect l="0" t="0" r="r" b="b"/>
              <a:pathLst>
                <a:path w="76" h="39">
                  <a:moveTo>
                    <a:pt x="0" y="0"/>
                  </a:moveTo>
                  <a:cubicBezTo>
                    <a:pt x="0" y="20"/>
                    <a:pt x="0" y="20"/>
                    <a:pt x="0" y="20"/>
                  </a:cubicBezTo>
                  <a:cubicBezTo>
                    <a:pt x="0" y="30"/>
                    <a:pt x="17" y="39"/>
                    <a:pt x="38" y="39"/>
                  </a:cubicBezTo>
                  <a:cubicBezTo>
                    <a:pt x="59" y="39"/>
                    <a:pt x="76" y="30"/>
                    <a:pt x="76" y="20"/>
                  </a:cubicBezTo>
                  <a:cubicBezTo>
                    <a:pt x="76" y="0"/>
                    <a:pt x="76" y="0"/>
                    <a:pt x="76" y="0"/>
                  </a:cubicBezTo>
                  <a:lnTo>
                    <a:pt x="0" y="0"/>
                  </a:lnTo>
                  <a:close/>
                </a:path>
              </a:pathLst>
            </a:custGeom>
            <a:solidFill>
              <a:srgbClr val="EFC3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2" name="i$ľïďè"/>
            <p:cNvSpPr/>
            <p:nvPr/>
          </p:nvSpPr>
          <p:spPr bwMode="auto">
            <a:xfrm>
              <a:off x="6516688" y="4891088"/>
              <a:ext cx="233363" cy="120650"/>
            </a:xfrm>
            <a:prstGeom prst="ellipse">
              <a:avLst/>
            </a:prstGeom>
            <a:solidFill>
              <a:srgbClr val="FFDC7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3" name="iṡ1iďe"/>
            <p:cNvSpPr/>
            <p:nvPr/>
          </p:nvSpPr>
          <p:spPr bwMode="auto">
            <a:xfrm>
              <a:off x="6580188" y="4924426"/>
              <a:ext cx="104775" cy="523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4" name="ïṩľíďê"/>
            <p:cNvSpPr/>
            <p:nvPr/>
          </p:nvSpPr>
          <p:spPr bwMode="auto">
            <a:xfrm>
              <a:off x="6281738" y="5130801"/>
              <a:ext cx="234950" cy="115888"/>
            </a:xfrm>
            <a:prstGeom prst="ellipse">
              <a:avLst/>
            </a:prstGeom>
            <a:solidFill>
              <a:srgbClr val="83B6B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5" name="íŝļiďè"/>
            <p:cNvSpPr/>
            <p:nvPr/>
          </p:nvSpPr>
          <p:spPr bwMode="auto">
            <a:xfrm>
              <a:off x="6281738" y="5091113"/>
              <a:ext cx="234950" cy="119063"/>
            </a:xfrm>
            <a:custGeom>
              <a:avLst/>
              <a:gdLst>
                <a:gd name="T0" fmla="*/ 0 w 76"/>
                <a:gd name="T1" fmla="*/ 0 h 39"/>
                <a:gd name="T2" fmla="*/ 0 w 76"/>
                <a:gd name="T3" fmla="*/ 19 h 39"/>
                <a:gd name="T4" fmla="*/ 38 w 76"/>
                <a:gd name="T5" fmla="*/ 39 h 39"/>
                <a:gd name="T6" fmla="*/ 76 w 76"/>
                <a:gd name="T7" fmla="*/ 19 h 39"/>
                <a:gd name="T8" fmla="*/ 76 w 76"/>
                <a:gd name="T9" fmla="*/ 0 h 39"/>
                <a:gd name="T10" fmla="*/ 0 w 76"/>
                <a:gd name="T11" fmla="*/ 0 h 39"/>
              </a:gdLst>
              <a:ahLst/>
              <a:cxnLst>
                <a:cxn ang="0">
                  <a:pos x="T0" y="T1"/>
                </a:cxn>
                <a:cxn ang="0">
                  <a:pos x="T2" y="T3"/>
                </a:cxn>
                <a:cxn ang="0">
                  <a:pos x="T4" y="T5"/>
                </a:cxn>
                <a:cxn ang="0">
                  <a:pos x="T6" y="T7"/>
                </a:cxn>
                <a:cxn ang="0">
                  <a:pos x="T8" y="T9"/>
                </a:cxn>
                <a:cxn ang="0">
                  <a:pos x="T10" y="T11"/>
                </a:cxn>
              </a:cxnLst>
              <a:rect l="0" t="0" r="r" b="b"/>
              <a:pathLst>
                <a:path w="76" h="39">
                  <a:moveTo>
                    <a:pt x="0" y="0"/>
                  </a:moveTo>
                  <a:cubicBezTo>
                    <a:pt x="0" y="19"/>
                    <a:pt x="0" y="19"/>
                    <a:pt x="0" y="19"/>
                  </a:cubicBezTo>
                  <a:cubicBezTo>
                    <a:pt x="0" y="30"/>
                    <a:pt x="17" y="39"/>
                    <a:pt x="38" y="39"/>
                  </a:cubicBezTo>
                  <a:cubicBezTo>
                    <a:pt x="59" y="39"/>
                    <a:pt x="76" y="30"/>
                    <a:pt x="76" y="19"/>
                  </a:cubicBezTo>
                  <a:cubicBezTo>
                    <a:pt x="76" y="0"/>
                    <a:pt x="76" y="0"/>
                    <a:pt x="76" y="0"/>
                  </a:cubicBezTo>
                  <a:lnTo>
                    <a:pt x="0" y="0"/>
                  </a:lnTo>
                  <a:close/>
                </a:path>
              </a:pathLst>
            </a:custGeom>
            <a:solidFill>
              <a:srgbClr val="E83D83"/>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6" name="iślïḋê"/>
            <p:cNvSpPr/>
            <p:nvPr/>
          </p:nvSpPr>
          <p:spPr bwMode="auto">
            <a:xfrm>
              <a:off x="6281738" y="5032376"/>
              <a:ext cx="234950" cy="117475"/>
            </a:xfrm>
            <a:prstGeom prst="ellipse">
              <a:avLst/>
            </a:prstGeom>
            <a:solidFill>
              <a:srgbClr val="FE5C9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7" name="íṡļîdè"/>
            <p:cNvSpPr/>
            <p:nvPr/>
          </p:nvSpPr>
          <p:spPr bwMode="auto">
            <a:xfrm>
              <a:off x="6340476" y="5045076"/>
              <a:ext cx="128588" cy="73025"/>
            </a:xfrm>
            <a:custGeom>
              <a:avLst/>
              <a:gdLst>
                <a:gd name="T0" fmla="*/ 23 w 81"/>
                <a:gd name="T1" fmla="*/ 0 h 46"/>
                <a:gd name="T2" fmla="*/ 81 w 81"/>
                <a:gd name="T3" fmla="*/ 35 h 46"/>
                <a:gd name="T4" fmla="*/ 0 w 81"/>
                <a:gd name="T5" fmla="*/ 46 h 46"/>
                <a:gd name="T6" fmla="*/ 23 w 81"/>
                <a:gd name="T7" fmla="*/ 0 h 46"/>
              </a:gdLst>
              <a:ahLst/>
              <a:cxnLst>
                <a:cxn ang="0">
                  <a:pos x="T0" y="T1"/>
                </a:cxn>
                <a:cxn ang="0">
                  <a:pos x="T2" y="T3"/>
                </a:cxn>
                <a:cxn ang="0">
                  <a:pos x="T4" y="T5"/>
                </a:cxn>
                <a:cxn ang="0">
                  <a:pos x="T6" y="T7"/>
                </a:cxn>
              </a:cxnLst>
              <a:rect l="0" t="0" r="r" b="b"/>
              <a:pathLst>
                <a:path w="81" h="46">
                  <a:moveTo>
                    <a:pt x="23" y="0"/>
                  </a:moveTo>
                  <a:lnTo>
                    <a:pt x="81" y="35"/>
                  </a:lnTo>
                  <a:lnTo>
                    <a:pt x="0" y="46"/>
                  </a:lnTo>
                  <a:lnTo>
                    <a:pt x="2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8" name="íṥľïḋê"/>
            <p:cNvSpPr/>
            <p:nvPr/>
          </p:nvSpPr>
          <p:spPr bwMode="auto">
            <a:xfrm>
              <a:off x="6750051" y="4848226"/>
              <a:ext cx="233363" cy="119063"/>
            </a:xfrm>
            <a:prstGeom prst="ellipse">
              <a:avLst/>
            </a:prstGeom>
            <a:solidFill>
              <a:srgbClr val="83B6B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19" name="íṥḻïḓê"/>
            <p:cNvSpPr/>
            <p:nvPr/>
          </p:nvSpPr>
          <p:spPr bwMode="auto">
            <a:xfrm>
              <a:off x="6750051" y="4811713"/>
              <a:ext cx="233363" cy="115888"/>
            </a:xfrm>
            <a:custGeom>
              <a:avLst/>
              <a:gdLst>
                <a:gd name="T0" fmla="*/ 0 w 76"/>
                <a:gd name="T1" fmla="*/ 0 h 38"/>
                <a:gd name="T2" fmla="*/ 0 w 76"/>
                <a:gd name="T3" fmla="*/ 19 h 38"/>
                <a:gd name="T4" fmla="*/ 38 w 76"/>
                <a:gd name="T5" fmla="*/ 38 h 38"/>
                <a:gd name="T6" fmla="*/ 76 w 76"/>
                <a:gd name="T7" fmla="*/ 19 h 38"/>
                <a:gd name="T8" fmla="*/ 76 w 76"/>
                <a:gd name="T9" fmla="*/ 0 h 38"/>
                <a:gd name="T10" fmla="*/ 0 w 76"/>
                <a:gd name="T11" fmla="*/ 0 h 38"/>
              </a:gdLst>
              <a:ahLst/>
              <a:cxnLst>
                <a:cxn ang="0">
                  <a:pos x="T0" y="T1"/>
                </a:cxn>
                <a:cxn ang="0">
                  <a:pos x="T2" y="T3"/>
                </a:cxn>
                <a:cxn ang="0">
                  <a:pos x="T4" y="T5"/>
                </a:cxn>
                <a:cxn ang="0">
                  <a:pos x="T6" y="T7"/>
                </a:cxn>
                <a:cxn ang="0">
                  <a:pos x="T8" y="T9"/>
                </a:cxn>
                <a:cxn ang="0">
                  <a:pos x="T10" y="T11"/>
                </a:cxn>
              </a:cxnLst>
              <a:rect l="0" t="0" r="r" b="b"/>
              <a:pathLst>
                <a:path w="76" h="38">
                  <a:moveTo>
                    <a:pt x="0" y="0"/>
                  </a:moveTo>
                  <a:cubicBezTo>
                    <a:pt x="0" y="19"/>
                    <a:pt x="0" y="19"/>
                    <a:pt x="0" y="19"/>
                  </a:cubicBezTo>
                  <a:cubicBezTo>
                    <a:pt x="0" y="30"/>
                    <a:pt x="17" y="38"/>
                    <a:pt x="38" y="38"/>
                  </a:cubicBezTo>
                  <a:cubicBezTo>
                    <a:pt x="59" y="38"/>
                    <a:pt x="76" y="30"/>
                    <a:pt x="76" y="19"/>
                  </a:cubicBezTo>
                  <a:cubicBezTo>
                    <a:pt x="76" y="0"/>
                    <a:pt x="76" y="0"/>
                    <a:pt x="76" y="0"/>
                  </a:cubicBezTo>
                  <a:lnTo>
                    <a:pt x="0" y="0"/>
                  </a:lnTo>
                  <a:close/>
                </a:path>
              </a:pathLst>
            </a:custGeom>
            <a:solidFill>
              <a:srgbClr val="00E0C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20" name="iṧľíḑé"/>
            <p:cNvSpPr/>
            <p:nvPr/>
          </p:nvSpPr>
          <p:spPr bwMode="auto">
            <a:xfrm>
              <a:off x="6750051" y="4749801"/>
              <a:ext cx="233363" cy="120650"/>
            </a:xfrm>
            <a:prstGeom prst="ellipse">
              <a:avLst/>
            </a:prstGeom>
            <a:solidFill>
              <a:srgbClr val="02F5D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sp>
          <p:nvSpPr>
            <p:cNvPr id="1321" name="isliďé"/>
            <p:cNvSpPr/>
            <p:nvPr/>
          </p:nvSpPr>
          <p:spPr bwMode="auto">
            <a:xfrm>
              <a:off x="6796088" y="4778376"/>
              <a:ext cx="125413" cy="69850"/>
            </a:xfrm>
            <a:custGeom>
              <a:avLst/>
              <a:gdLst>
                <a:gd name="T0" fmla="*/ 0 w 79"/>
                <a:gd name="T1" fmla="*/ 9 h 44"/>
                <a:gd name="T2" fmla="*/ 56 w 79"/>
                <a:gd name="T3" fmla="*/ 44 h 44"/>
                <a:gd name="T4" fmla="*/ 79 w 79"/>
                <a:gd name="T5" fmla="*/ 0 h 44"/>
                <a:gd name="T6" fmla="*/ 0 w 79"/>
                <a:gd name="T7" fmla="*/ 9 h 44"/>
              </a:gdLst>
              <a:ahLst/>
              <a:cxnLst>
                <a:cxn ang="0">
                  <a:pos x="T0" y="T1"/>
                </a:cxn>
                <a:cxn ang="0">
                  <a:pos x="T2" y="T3"/>
                </a:cxn>
                <a:cxn ang="0">
                  <a:pos x="T4" y="T5"/>
                </a:cxn>
                <a:cxn ang="0">
                  <a:pos x="T6" y="T7"/>
                </a:cxn>
              </a:cxnLst>
              <a:rect l="0" t="0" r="r" b="b"/>
              <a:pathLst>
                <a:path w="79" h="44">
                  <a:moveTo>
                    <a:pt x="0" y="9"/>
                  </a:moveTo>
                  <a:lnTo>
                    <a:pt x="56" y="44"/>
                  </a:lnTo>
                  <a:lnTo>
                    <a:pt x="79" y="0"/>
                  </a:lnTo>
                  <a:lnTo>
                    <a:pt x="0" y="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98450" y="3296285"/>
            <a:ext cx="439420" cy="1043940"/>
          </a:xfrm>
          <a:prstGeom prst="rect">
            <a:avLst/>
          </a:prstGeom>
          <a:solidFill>
            <a:schemeClr val="accent1"/>
          </a:solidFill>
        </p:spPr>
        <p:txBody>
          <a:bodyPr wrap="square" lIns="121917" tIns="60958" rIns="121917" bIns="60958">
            <a:spAutoFit/>
          </a:bodyPr>
          <a:lstStyle/>
          <a:p>
            <a:pPr algn="dist">
              <a:lnSpc>
                <a:spcPts val="1800"/>
              </a:lnSpc>
            </a:pP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师生填报</a:t>
            </a:r>
          </a:p>
        </p:txBody>
      </p:sp>
      <p:sp>
        <p:nvSpPr>
          <p:cNvPr id="12" name="圆角矩形 11"/>
          <p:cNvSpPr/>
          <p:nvPr/>
        </p:nvSpPr>
        <p:spPr>
          <a:xfrm>
            <a:off x="3844914" y="1469394"/>
            <a:ext cx="2707441" cy="604459"/>
          </a:xfrm>
          <a:prstGeom prst="roundRect">
            <a:avLst/>
          </a:prstGeom>
          <a:solidFill>
            <a:srgbClr val="48B1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kumimoji="1" lang="zh-CN" altLang="en-US" sz="1600" dirty="0">
                <a:solidFill>
                  <a:schemeClr val="bg1"/>
                </a:solidFill>
                <a:latin typeface="微软雅黑" panose="020B0503020204020204" pitchFamily="34" charset="-122"/>
                <a:ea typeface="微软雅黑" panose="020B0503020204020204" pitchFamily="34" charset="-122"/>
              </a:rPr>
              <a:t>办事服务大厅</a:t>
            </a:r>
          </a:p>
        </p:txBody>
      </p:sp>
      <p:sp>
        <p:nvSpPr>
          <p:cNvPr id="13" name="圆角矩形 12"/>
          <p:cNvSpPr/>
          <p:nvPr/>
        </p:nvSpPr>
        <p:spPr>
          <a:xfrm>
            <a:off x="8223772" y="1469706"/>
            <a:ext cx="2707441" cy="604459"/>
          </a:xfrm>
          <a:prstGeom prst="roundRect">
            <a:avLst/>
          </a:prstGeom>
          <a:solidFill>
            <a:srgbClr val="3A7C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kumimoji="1" lang="zh-CN" altLang="en-US" sz="1600" dirty="0">
                <a:solidFill>
                  <a:schemeClr val="bg1"/>
                </a:solidFill>
                <a:latin typeface="微软雅黑" panose="020B0503020204020204" pitchFamily="34" charset="-122"/>
                <a:ea typeface="微软雅黑" panose="020B0503020204020204" pitchFamily="34" charset="-122"/>
              </a:rPr>
              <a:t>数据中心或</a:t>
            </a:r>
            <a:r>
              <a:rPr kumimoji="1" lang="en-US" altLang="zh-CN" sz="1600" dirty="0">
                <a:solidFill>
                  <a:schemeClr val="bg1"/>
                </a:solidFill>
                <a:latin typeface="微软雅黑" panose="020B0503020204020204" pitchFamily="34" charset="-122"/>
                <a:ea typeface="微软雅黑" panose="020B0503020204020204" pitchFamily="34" charset="-122"/>
              </a:rPr>
              <a:t>MIS</a:t>
            </a:r>
            <a:r>
              <a:rPr kumimoji="1" lang="zh-CN" altLang="en-US" sz="1600" dirty="0">
                <a:solidFill>
                  <a:schemeClr val="bg1"/>
                </a:solidFill>
                <a:latin typeface="微软雅黑" panose="020B0503020204020204" pitchFamily="34" charset="-122"/>
                <a:ea typeface="微软雅黑" panose="020B0503020204020204" pitchFamily="34" charset="-122"/>
              </a:rPr>
              <a:t>系统</a:t>
            </a:r>
          </a:p>
        </p:txBody>
      </p:sp>
      <p:sp>
        <p:nvSpPr>
          <p:cNvPr id="4" name="文本框 3"/>
          <p:cNvSpPr txBox="1"/>
          <p:nvPr/>
        </p:nvSpPr>
        <p:spPr>
          <a:xfrm>
            <a:off x="724535" y="175260"/>
            <a:ext cx="6271260" cy="460375"/>
          </a:xfrm>
          <a:prstGeom prst="rect">
            <a:avLst/>
          </a:prstGeom>
          <a:noFill/>
        </p:spPr>
        <p:txBody>
          <a:bodyPr wrap="square" rtlCol="0">
            <a:spAutoFit/>
          </a:bodyPr>
          <a:lstStyle/>
          <a:p>
            <a:pPr lvl="0" algn="l">
              <a:buClrTx/>
              <a:buSzTx/>
              <a:buFontTx/>
            </a:pP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办事服务大厅信息与业务后台数据集成</a:t>
            </a:r>
          </a:p>
        </p:txBody>
      </p:sp>
      <p:sp>
        <p:nvSpPr>
          <p:cNvPr id="6" name="矩形 5"/>
          <p:cNvSpPr/>
          <p:nvPr/>
        </p:nvSpPr>
        <p:spPr>
          <a:xfrm>
            <a:off x="4267200" y="1028700"/>
            <a:ext cx="1875790" cy="351155"/>
          </a:xfrm>
          <a:prstGeom prst="rect">
            <a:avLst/>
          </a:prstGeom>
        </p:spPr>
        <p:txBody>
          <a:bodyPr wrap="square" lIns="121917" tIns="60958" rIns="121917" bIns="60958" rtlCol="0" anchor="t">
            <a:spAutoFit/>
          </a:bodyPr>
          <a:lstStyle/>
          <a:p>
            <a:pPr lvl="0" algn="ctr">
              <a:lnSpc>
                <a:spcPts val="1800"/>
              </a:lnSpc>
            </a:pPr>
            <a:r>
              <a:rPr lang="zh-CN" altLang="en-US" sz="2000" b="1" dirty="0">
                <a:solidFill>
                  <a:srgbClr val="778496"/>
                </a:solidFill>
                <a:latin typeface="微软雅黑" panose="020B0503020204020204" pitchFamily="34" charset="-122"/>
                <a:ea typeface="微软雅黑" panose="020B0503020204020204" pitchFamily="34" charset="-122"/>
                <a:cs typeface="微软雅黑" panose="020B0503020204020204" pitchFamily="34" charset="-122"/>
                <a:sym typeface="+mn-ea"/>
              </a:rPr>
              <a:t>信息预处理</a:t>
            </a:r>
            <a:endParaRPr lang="en-US" altLang="zh-CN" sz="2000" b="1" dirty="0">
              <a:solidFill>
                <a:srgbClr val="778496"/>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矩形 6"/>
          <p:cNvSpPr/>
          <p:nvPr/>
        </p:nvSpPr>
        <p:spPr>
          <a:xfrm>
            <a:off x="8627745" y="1028700"/>
            <a:ext cx="1906905" cy="351155"/>
          </a:xfrm>
          <a:prstGeom prst="rect">
            <a:avLst/>
          </a:prstGeom>
        </p:spPr>
        <p:txBody>
          <a:bodyPr wrap="square" lIns="121917" tIns="60958" rIns="121917" bIns="60958" rtlCol="0" anchor="t">
            <a:spAutoFit/>
          </a:bodyPr>
          <a:lstStyle/>
          <a:p>
            <a:pPr lvl="0" algn="ctr">
              <a:lnSpc>
                <a:spcPts val="1800"/>
              </a:lnSpc>
            </a:pPr>
            <a:r>
              <a:rPr lang="zh-CN" altLang="en-US" sz="2000" b="1" dirty="0">
                <a:solidFill>
                  <a:srgbClr val="778496"/>
                </a:solidFill>
                <a:latin typeface="微软雅黑" panose="020B0503020204020204" pitchFamily="34" charset="-122"/>
                <a:ea typeface="微软雅黑" panose="020B0503020204020204" pitchFamily="34" charset="-122"/>
                <a:cs typeface="微软雅黑" panose="020B0503020204020204" pitchFamily="34" charset="-122"/>
                <a:sym typeface="+mn-ea"/>
              </a:rPr>
              <a:t>数据存储</a:t>
            </a:r>
          </a:p>
        </p:txBody>
      </p:sp>
      <p:sp>
        <p:nvSpPr>
          <p:cNvPr id="8" name="燕尾形箭头 7"/>
          <p:cNvSpPr/>
          <p:nvPr/>
        </p:nvSpPr>
        <p:spPr>
          <a:xfrm>
            <a:off x="854710" y="3634105"/>
            <a:ext cx="691515" cy="296545"/>
          </a:xfrm>
          <a:prstGeom prst="notched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1" name="组合 10"/>
          <p:cNvGrpSpPr/>
          <p:nvPr/>
        </p:nvGrpSpPr>
        <p:grpSpPr>
          <a:xfrm>
            <a:off x="1500505" y="2573804"/>
            <a:ext cx="9736521" cy="3700087"/>
            <a:chOff x="2345" y="4865"/>
            <a:chExt cx="15333" cy="7467"/>
          </a:xfrm>
        </p:grpSpPr>
        <p:sp>
          <p:nvSpPr>
            <p:cNvPr id="14" name="圆角矩形 13"/>
            <p:cNvSpPr/>
            <p:nvPr/>
          </p:nvSpPr>
          <p:spPr>
            <a:xfrm>
              <a:off x="13008" y="4865"/>
              <a:ext cx="4161" cy="688"/>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学籍数据</a:t>
              </a:r>
            </a:p>
          </p:txBody>
        </p:sp>
        <p:sp>
          <p:nvSpPr>
            <p:cNvPr id="16" name="圆角矩形 15"/>
            <p:cNvSpPr/>
            <p:nvPr/>
          </p:nvSpPr>
          <p:spPr>
            <a:xfrm>
              <a:off x="13008" y="6456"/>
              <a:ext cx="4161" cy="688"/>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教务系统</a:t>
              </a:r>
            </a:p>
          </p:txBody>
        </p:sp>
        <p:sp>
          <p:nvSpPr>
            <p:cNvPr id="17" name="圆角矩形 16"/>
            <p:cNvSpPr/>
            <p:nvPr/>
          </p:nvSpPr>
          <p:spPr>
            <a:xfrm>
              <a:off x="6053" y="4865"/>
              <a:ext cx="4161" cy="688"/>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档案信息</a:t>
              </a:r>
            </a:p>
          </p:txBody>
        </p:sp>
        <p:sp>
          <p:nvSpPr>
            <p:cNvPr id="19" name="圆角矩形 18"/>
            <p:cNvSpPr/>
            <p:nvPr/>
          </p:nvSpPr>
          <p:spPr>
            <a:xfrm>
              <a:off x="6067" y="6456"/>
              <a:ext cx="4260" cy="688"/>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成绩信息</a:t>
              </a:r>
            </a:p>
          </p:txBody>
        </p:sp>
        <p:sp>
          <p:nvSpPr>
            <p:cNvPr id="20" name="圆角矩形 19"/>
            <p:cNvSpPr/>
            <p:nvPr/>
          </p:nvSpPr>
          <p:spPr>
            <a:xfrm>
              <a:off x="6036" y="8006"/>
              <a:ext cx="4260" cy="688"/>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缴费消费信息</a:t>
              </a:r>
            </a:p>
          </p:txBody>
        </p:sp>
        <p:sp>
          <p:nvSpPr>
            <p:cNvPr id="26" name="圆角矩形 25"/>
            <p:cNvSpPr/>
            <p:nvPr/>
          </p:nvSpPr>
          <p:spPr>
            <a:xfrm>
              <a:off x="13008" y="8006"/>
              <a:ext cx="4161" cy="688"/>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财务系统</a:t>
              </a:r>
            </a:p>
          </p:txBody>
        </p:sp>
        <p:sp>
          <p:nvSpPr>
            <p:cNvPr id="30" name="矩形 29"/>
            <p:cNvSpPr/>
            <p:nvPr/>
          </p:nvSpPr>
          <p:spPr>
            <a:xfrm>
              <a:off x="2602" y="4959"/>
              <a:ext cx="3137" cy="639"/>
            </a:xfrm>
            <a:prstGeom prst="rect">
              <a:avLst/>
            </a:prstGeom>
          </p:spPr>
          <p:txBody>
            <a:bodyPr wrap="square">
              <a:spAutoFit/>
            </a:bodyPr>
            <a:lstStyle/>
            <a:p>
              <a:pPr lvl="0" algn="ctr"/>
              <a:r>
                <a:rPr kumimoji="1" lang="zh-CN" altLang="en-US" sz="1465" b="1" dirty="0">
                  <a:solidFill>
                    <a:srgbClr val="4E5865"/>
                  </a:solidFill>
                  <a:latin typeface="微软雅黑" panose="020B0503020204020204" pitchFamily="34" charset="-122"/>
                  <a:ea typeface="微软雅黑" panose="020B0503020204020204" pitchFamily="34" charset="-122"/>
                  <a:sym typeface="+mn-ea"/>
                </a:rPr>
                <a:t>个人信息填报</a:t>
              </a:r>
            </a:p>
          </p:txBody>
        </p:sp>
        <p:sp>
          <p:nvSpPr>
            <p:cNvPr id="31" name="矩形 30"/>
            <p:cNvSpPr/>
            <p:nvPr/>
          </p:nvSpPr>
          <p:spPr>
            <a:xfrm>
              <a:off x="2602" y="6503"/>
              <a:ext cx="3166" cy="639"/>
            </a:xfrm>
            <a:prstGeom prst="rect">
              <a:avLst/>
            </a:prstGeom>
          </p:spPr>
          <p:txBody>
            <a:bodyPr wrap="square">
              <a:spAutoFit/>
            </a:bodyPr>
            <a:lstStyle/>
            <a:p>
              <a:pPr algn="ctr"/>
              <a:r>
                <a:rPr kumimoji="1" lang="zh-CN" altLang="en-US" sz="1465" b="1" dirty="0">
                  <a:solidFill>
                    <a:srgbClr val="4E5865"/>
                  </a:solidFill>
                  <a:latin typeface="微软雅黑" panose="020B0503020204020204" pitchFamily="34" charset="-122"/>
                  <a:ea typeface="微软雅黑" panose="020B0503020204020204" pitchFamily="34" charset="-122"/>
                </a:rPr>
                <a:t>学习场景数据填报</a:t>
              </a:r>
            </a:p>
          </p:txBody>
        </p:sp>
        <p:sp>
          <p:nvSpPr>
            <p:cNvPr id="32" name="矩形 31"/>
            <p:cNvSpPr/>
            <p:nvPr/>
          </p:nvSpPr>
          <p:spPr>
            <a:xfrm>
              <a:off x="2345" y="8055"/>
              <a:ext cx="3650" cy="639"/>
            </a:xfrm>
            <a:prstGeom prst="rect">
              <a:avLst/>
            </a:prstGeom>
          </p:spPr>
          <p:txBody>
            <a:bodyPr wrap="square">
              <a:spAutoFit/>
            </a:bodyPr>
            <a:lstStyle/>
            <a:p>
              <a:pPr algn="ctr"/>
              <a:r>
                <a:rPr kumimoji="1" lang="zh-CN" altLang="en-US" sz="1465" b="1" dirty="0">
                  <a:solidFill>
                    <a:srgbClr val="4E5865"/>
                  </a:solidFill>
                  <a:latin typeface="微软雅黑" panose="020B0503020204020204" pitchFamily="34" charset="-122"/>
                  <a:ea typeface="微软雅黑" panose="020B0503020204020204" pitchFamily="34" charset="-122"/>
                </a:rPr>
                <a:t>生活缴费消费数据上传</a:t>
              </a:r>
            </a:p>
          </p:txBody>
        </p:sp>
        <p:cxnSp>
          <p:nvCxnSpPr>
            <p:cNvPr id="36" name="直线连接符 35"/>
            <p:cNvCxnSpPr/>
            <p:nvPr/>
          </p:nvCxnSpPr>
          <p:spPr>
            <a:xfrm>
              <a:off x="3163" y="6083"/>
              <a:ext cx="14515" cy="0"/>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9" name="直线连接符 38"/>
            <p:cNvCxnSpPr/>
            <p:nvPr/>
          </p:nvCxnSpPr>
          <p:spPr>
            <a:xfrm>
              <a:off x="3163" y="7497"/>
              <a:ext cx="14515" cy="0"/>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40" name="左右箭头 39"/>
            <p:cNvSpPr/>
            <p:nvPr/>
          </p:nvSpPr>
          <p:spPr>
            <a:xfrm>
              <a:off x="10913" y="5087"/>
              <a:ext cx="1473" cy="546"/>
            </a:xfrm>
            <a:prstGeom prst="leftRightArrow">
              <a:avLst/>
            </a:prstGeom>
            <a:solidFill>
              <a:schemeClr val="bg1"/>
            </a:solidFill>
            <a:ln w="12700" cmpd="sng">
              <a:solidFill>
                <a:srgbClr val="7784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kumimoji="1" lang="zh-CN" altLang="en-US" sz="1865" dirty="0">
                <a:solidFill>
                  <a:srgbClr val="1F2774"/>
                </a:solidFill>
                <a:latin typeface="微软雅黑" panose="020B0503020204020204" pitchFamily="34" charset="-122"/>
                <a:ea typeface="微软雅黑" panose="020B0503020204020204" pitchFamily="34" charset="-122"/>
              </a:endParaRPr>
            </a:p>
          </p:txBody>
        </p:sp>
        <p:sp>
          <p:nvSpPr>
            <p:cNvPr id="41" name="左右箭头 40"/>
            <p:cNvSpPr/>
            <p:nvPr/>
          </p:nvSpPr>
          <p:spPr>
            <a:xfrm>
              <a:off x="10885" y="6569"/>
              <a:ext cx="1473" cy="546"/>
            </a:xfrm>
            <a:prstGeom prst="leftRightArrow">
              <a:avLst/>
            </a:prstGeom>
            <a:solidFill>
              <a:schemeClr val="bg1"/>
            </a:solidFill>
            <a:ln w="12700" cmpd="sng">
              <a:solidFill>
                <a:srgbClr val="7784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kumimoji="1" lang="zh-CN" altLang="en-US" sz="1865" dirty="0">
                <a:solidFill>
                  <a:srgbClr val="1F2774"/>
                </a:solidFill>
                <a:latin typeface="微软雅黑" panose="020B0503020204020204" pitchFamily="34" charset="-122"/>
                <a:ea typeface="微软雅黑" panose="020B0503020204020204" pitchFamily="34" charset="-122"/>
              </a:endParaRPr>
            </a:p>
          </p:txBody>
        </p:sp>
        <p:sp>
          <p:nvSpPr>
            <p:cNvPr id="42" name="左右箭头 41"/>
            <p:cNvSpPr/>
            <p:nvPr/>
          </p:nvSpPr>
          <p:spPr>
            <a:xfrm>
              <a:off x="10879" y="8022"/>
              <a:ext cx="1473" cy="546"/>
            </a:xfrm>
            <a:prstGeom prst="leftRightArrow">
              <a:avLst/>
            </a:prstGeom>
            <a:solidFill>
              <a:schemeClr val="bg1"/>
            </a:solidFill>
            <a:ln w="12700" cmpd="sng">
              <a:solidFill>
                <a:srgbClr val="7784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kumimoji="1" lang="zh-CN" altLang="en-US" sz="1865" dirty="0">
                <a:solidFill>
                  <a:srgbClr val="1F2774"/>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7781" y="11589"/>
              <a:ext cx="888" cy="743"/>
            </a:xfrm>
            <a:prstGeom prst="rect">
              <a:avLst/>
            </a:prstGeom>
            <a:noFill/>
          </p:spPr>
          <p:txBody>
            <a:bodyPr wrap="square" rtlCol="0">
              <a:spAutoFit/>
            </a:bodyPr>
            <a:lstStyle/>
            <a:p>
              <a:r>
                <a:rPr lang="en-US" altLang="zh-CN"/>
                <a:t>......</a:t>
              </a:r>
            </a:p>
          </p:txBody>
        </p:sp>
        <p:sp>
          <p:nvSpPr>
            <p:cNvPr id="10" name="文本框 9"/>
            <p:cNvSpPr txBox="1"/>
            <p:nvPr/>
          </p:nvSpPr>
          <p:spPr>
            <a:xfrm>
              <a:off x="14673" y="11589"/>
              <a:ext cx="888" cy="743"/>
            </a:xfrm>
            <a:prstGeom prst="rect">
              <a:avLst/>
            </a:prstGeom>
            <a:noFill/>
          </p:spPr>
          <p:txBody>
            <a:bodyPr wrap="square" rtlCol="0">
              <a:spAutoFit/>
            </a:bodyPr>
            <a:lstStyle/>
            <a:p>
              <a:r>
                <a:rPr lang="en-US" altLang="zh-CN"/>
                <a:t>......</a:t>
              </a:r>
            </a:p>
          </p:txBody>
        </p:sp>
      </p:grpSp>
      <p:sp>
        <p:nvSpPr>
          <p:cNvPr id="15" name="圆角矩形 14"/>
          <p:cNvSpPr/>
          <p:nvPr/>
        </p:nvSpPr>
        <p:spPr>
          <a:xfrm>
            <a:off x="3861984" y="4913113"/>
            <a:ext cx="2705384" cy="340861"/>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上网信息</a:t>
            </a:r>
          </a:p>
        </p:txBody>
      </p:sp>
      <p:sp>
        <p:nvSpPr>
          <p:cNvPr id="18" name="圆角矩形 17"/>
          <p:cNvSpPr/>
          <p:nvPr/>
        </p:nvSpPr>
        <p:spPr>
          <a:xfrm>
            <a:off x="8289099" y="4913113"/>
            <a:ext cx="2642415" cy="340861"/>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数据中心</a:t>
            </a:r>
          </a:p>
        </p:txBody>
      </p:sp>
      <p:sp>
        <p:nvSpPr>
          <p:cNvPr id="21" name="矩形 20"/>
          <p:cNvSpPr/>
          <p:nvPr/>
        </p:nvSpPr>
        <p:spPr>
          <a:xfrm>
            <a:off x="1500505" y="4913204"/>
            <a:ext cx="2317750" cy="316865"/>
          </a:xfrm>
          <a:prstGeom prst="rect">
            <a:avLst/>
          </a:prstGeom>
        </p:spPr>
        <p:txBody>
          <a:bodyPr wrap="square">
            <a:spAutoFit/>
          </a:bodyPr>
          <a:lstStyle/>
          <a:p>
            <a:pPr algn="ctr"/>
            <a:r>
              <a:rPr kumimoji="1" lang="zh-CN" altLang="en-US" sz="1465" b="1" dirty="0">
                <a:solidFill>
                  <a:srgbClr val="4E5865"/>
                </a:solidFill>
                <a:latin typeface="微软雅黑" panose="020B0503020204020204" pitchFamily="34" charset="-122"/>
                <a:ea typeface="微软雅黑" panose="020B0503020204020204" pitchFamily="34" charset="-122"/>
              </a:rPr>
              <a:t>上网扫码信息自动上传</a:t>
            </a:r>
          </a:p>
        </p:txBody>
      </p:sp>
      <p:sp>
        <p:nvSpPr>
          <p:cNvPr id="22" name="左右箭头 21"/>
          <p:cNvSpPr/>
          <p:nvPr/>
        </p:nvSpPr>
        <p:spPr>
          <a:xfrm>
            <a:off x="6937203" y="4921265"/>
            <a:ext cx="935308" cy="270511"/>
          </a:xfrm>
          <a:prstGeom prst="leftRightArrow">
            <a:avLst/>
          </a:prstGeom>
          <a:solidFill>
            <a:schemeClr val="bg1"/>
          </a:solidFill>
          <a:ln w="12700" cmpd="sng">
            <a:solidFill>
              <a:srgbClr val="7784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kumimoji="1" lang="zh-CN" altLang="en-US" sz="1865" dirty="0">
              <a:solidFill>
                <a:srgbClr val="1F2774"/>
              </a:solidFill>
              <a:latin typeface="微软雅黑" panose="020B0503020204020204" pitchFamily="34" charset="-122"/>
              <a:ea typeface="微软雅黑" panose="020B0503020204020204" pitchFamily="34" charset="-122"/>
            </a:endParaRPr>
          </a:p>
        </p:txBody>
      </p:sp>
      <p:sp>
        <p:nvSpPr>
          <p:cNvPr id="23" name="圆角矩形 22"/>
          <p:cNvSpPr/>
          <p:nvPr/>
        </p:nvSpPr>
        <p:spPr>
          <a:xfrm>
            <a:off x="3861984" y="5626853"/>
            <a:ext cx="2705384" cy="340861"/>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门禁、上课打卡信息</a:t>
            </a:r>
          </a:p>
        </p:txBody>
      </p:sp>
      <p:sp>
        <p:nvSpPr>
          <p:cNvPr id="24" name="圆角矩形 23"/>
          <p:cNvSpPr/>
          <p:nvPr/>
        </p:nvSpPr>
        <p:spPr>
          <a:xfrm>
            <a:off x="8289099" y="5626853"/>
            <a:ext cx="2642415" cy="340861"/>
          </a:xfrm>
          <a:prstGeom prst="roundRect">
            <a:avLst/>
          </a:prstGeom>
          <a:solidFill>
            <a:schemeClr val="bg1"/>
          </a:solidFill>
          <a:ln w="12700">
            <a:solidFill>
              <a:srgbClr val="116CD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r>
              <a:rPr kumimoji="1" lang="zh-CN" altLang="en-US" sz="1400" dirty="0">
                <a:solidFill>
                  <a:srgbClr val="116CD3"/>
                </a:solidFill>
                <a:latin typeface="微软雅黑" panose="020B0503020204020204" pitchFamily="34" charset="-122"/>
                <a:ea typeface="微软雅黑" panose="020B0503020204020204" pitchFamily="34" charset="-122"/>
              </a:rPr>
              <a:t>数据中心</a:t>
            </a:r>
          </a:p>
        </p:txBody>
      </p:sp>
      <p:sp>
        <p:nvSpPr>
          <p:cNvPr id="25" name="矩形 24"/>
          <p:cNvSpPr/>
          <p:nvPr/>
        </p:nvSpPr>
        <p:spPr>
          <a:xfrm>
            <a:off x="1500505" y="5626944"/>
            <a:ext cx="2317750" cy="316865"/>
          </a:xfrm>
          <a:prstGeom prst="rect">
            <a:avLst/>
          </a:prstGeom>
        </p:spPr>
        <p:txBody>
          <a:bodyPr wrap="square">
            <a:spAutoFit/>
          </a:bodyPr>
          <a:lstStyle/>
          <a:p>
            <a:pPr algn="ctr"/>
            <a:r>
              <a:rPr kumimoji="1" lang="zh-CN" altLang="en-US" sz="1465" b="1" dirty="0">
                <a:solidFill>
                  <a:srgbClr val="4E5865"/>
                </a:solidFill>
                <a:latin typeface="微软雅黑" panose="020B0503020204020204" pitchFamily="34" charset="-122"/>
                <a:ea typeface="微软雅黑" panose="020B0503020204020204" pitchFamily="34" charset="-122"/>
              </a:rPr>
              <a:t>签到信息自动上传</a:t>
            </a:r>
          </a:p>
        </p:txBody>
      </p:sp>
      <p:sp>
        <p:nvSpPr>
          <p:cNvPr id="27" name="左右箭头 26"/>
          <p:cNvSpPr/>
          <p:nvPr/>
        </p:nvSpPr>
        <p:spPr>
          <a:xfrm>
            <a:off x="6937203" y="5635005"/>
            <a:ext cx="935308" cy="270511"/>
          </a:xfrm>
          <a:prstGeom prst="leftRightArrow">
            <a:avLst/>
          </a:prstGeom>
          <a:solidFill>
            <a:schemeClr val="bg1"/>
          </a:solidFill>
          <a:ln w="12700" cmpd="sng">
            <a:solidFill>
              <a:srgbClr val="7784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kumimoji="1" lang="zh-CN" altLang="en-US" sz="1865" dirty="0">
              <a:solidFill>
                <a:srgbClr val="1F2774"/>
              </a:solidFill>
              <a:latin typeface="微软雅黑" panose="020B0503020204020204" pitchFamily="34" charset="-122"/>
              <a:ea typeface="微软雅黑" panose="020B0503020204020204" pitchFamily="34" charset="-122"/>
            </a:endParaRPr>
          </a:p>
        </p:txBody>
      </p:sp>
      <p:cxnSp>
        <p:nvCxnSpPr>
          <p:cNvPr id="28" name="直线连接符 38"/>
          <p:cNvCxnSpPr/>
          <p:nvPr/>
        </p:nvCxnSpPr>
        <p:spPr>
          <a:xfrm>
            <a:off x="2020002" y="4752087"/>
            <a:ext cx="9217024" cy="0"/>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9" name="直线连接符 38"/>
          <p:cNvCxnSpPr/>
          <p:nvPr/>
        </p:nvCxnSpPr>
        <p:spPr>
          <a:xfrm>
            <a:off x="2020002" y="5440427"/>
            <a:ext cx="9217024" cy="0"/>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文本框 167"/>
          <p:cNvSpPr txBox="1"/>
          <p:nvPr/>
        </p:nvSpPr>
        <p:spPr>
          <a:xfrm>
            <a:off x="690854" y="162811"/>
            <a:ext cx="5194831" cy="460375"/>
          </a:xfrm>
          <a:prstGeom prst="rect">
            <a:avLst/>
          </a:prstGeom>
          <a:noFill/>
        </p:spPr>
        <p:txBody>
          <a:bodyPr wrap="square" rtlCol="0">
            <a:spAutoFit/>
          </a:bodyPr>
          <a:lstStyle/>
          <a:p>
            <a:pPr lvl="0" algn="l">
              <a:buClrTx/>
              <a:buSzTx/>
              <a:buFontTx/>
            </a:pP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校园大数据平台总体架构</a:t>
            </a:r>
          </a:p>
        </p:txBody>
      </p:sp>
      <p:grpSp>
        <p:nvGrpSpPr>
          <p:cNvPr id="265" name="组合 264"/>
          <p:cNvGrpSpPr/>
          <p:nvPr/>
        </p:nvGrpSpPr>
        <p:grpSpPr>
          <a:xfrm>
            <a:off x="782320" y="1594485"/>
            <a:ext cx="10513695" cy="5028696"/>
            <a:chOff x="345" y="1499"/>
            <a:chExt cx="13718" cy="6561"/>
          </a:xfrm>
        </p:grpSpPr>
        <p:grpSp>
          <p:nvGrpSpPr>
            <p:cNvPr id="266" name="组合 2"/>
            <p:cNvGrpSpPr/>
            <p:nvPr/>
          </p:nvGrpSpPr>
          <p:grpSpPr>
            <a:xfrm>
              <a:off x="345" y="1499"/>
              <a:ext cx="13718" cy="6561"/>
              <a:chOff x="216892" y="888634"/>
              <a:chExt cx="8636002" cy="4130677"/>
            </a:xfrm>
          </p:grpSpPr>
          <p:sp>
            <p:nvSpPr>
              <p:cNvPr id="267" name="矩形 266"/>
              <p:cNvSpPr/>
              <p:nvPr/>
            </p:nvSpPr>
            <p:spPr>
              <a:xfrm>
                <a:off x="3670258" y="1956594"/>
                <a:ext cx="3403501" cy="237303"/>
              </a:xfrm>
              <a:prstGeom prst="rect">
                <a:avLst/>
              </a:prstGeom>
              <a:solidFill>
                <a:srgbClr val="96D6F2"/>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Calibri" panose="020F0502020204030204"/>
                  <a:ea typeface="宋体" panose="02010600030101010101" pitchFamily="2" charset="-122"/>
                </a:endParaRPr>
              </a:p>
            </p:txBody>
          </p:sp>
          <p:sp>
            <p:nvSpPr>
              <p:cNvPr id="268" name="矩形 267"/>
              <p:cNvSpPr/>
              <p:nvPr/>
            </p:nvSpPr>
            <p:spPr>
              <a:xfrm>
                <a:off x="244924" y="1956216"/>
                <a:ext cx="3398311" cy="237016"/>
              </a:xfrm>
              <a:prstGeom prst="rect">
                <a:avLst/>
              </a:prstGeom>
              <a:solidFill>
                <a:srgbClr val="96D6F2"/>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Calibri" panose="020F0502020204030204"/>
                  <a:ea typeface="宋体" panose="02010600030101010101" pitchFamily="2" charset="-122"/>
                </a:endParaRPr>
              </a:p>
            </p:txBody>
          </p:sp>
          <p:sp>
            <p:nvSpPr>
              <p:cNvPr id="269" name="矩形 268"/>
              <p:cNvSpPr/>
              <p:nvPr/>
            </p:nvSpPr>
            <p:spPr>
              <a:xfrm>
                <a:off x="7100233" y="1955543"/>
                <a:ext cx="874130" cy="3063768"/>
              </a:xfrm>
              <a:prstGeom prst="rect">
                <a:avLst/>
              </a:prstGeom>
              <a:solidFill>
                <a:schemeClr val="accent6">
                  <a:lumMod val="40000"/>
                  <a:lumOff val="60000"/>
                </a:schemeClr>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微软雅黑" panose="020B0503020204020204" pitchFamily="34" charset="-122"/>
                  <a:ea typeface="微软雅黑" panose="020B0503020204020204" pitchFamily="34" charset="-122"/>
                </a:endParaRPr>
              </a:p>
            </p:txBody>
          </p:sp>
          <p:sp>
            <p:nvSpPr>
              <p:cNvPr id="270" name="矩形 269"/>
              <p:cNvSpPr/>
              <p:nvPr/>
            </p:nvSpPr>
            <p:spPr>
              <a:xfrm>
                <a:off x="244923" y="1139253"/>
                <a:ext cx="8602445" cy="775184"/>
              </a:xfrm>
              <a:prstGeom prst="rect">
                <a:avLst/>
              </a:prstGeom>
              <a:solidFill>
                <a:schemeClr val="accent2">
                  <a:lumMod val="40000"/>
                  <a:lumOff val="60000"/>
                </a:schemeClr>
              </a:solidFill>
              <a:ln w="12700" cap="flat" cmpd="sng" algn="ctr">
                <a:noFill/>
                <a:prstDash val="solid"/>
                <a:miter lim="800000"/>
              </a:ln>
              <a:effectLst/>
            </p:spPr>
            <p:txBody>
              <a:bodyPr rtlCol="0" anchor="ctr"/>
              <a:lstStyle/>
              <a:p>
                <a:pPr algn="ctr" defTabSz="922020">
                  <a:defRPr/>
                </a:pPr>
                <a:endParaRPr lang="zh-CN" altLang="en-US" sz="1110" kern="0">
                  <a:solidFill>
                    <a:prstClr val="white"/>
                  </a:solidFill>
                  <a:latin typeface="Calibri" panose="020F0502020204030204"/>
                  <a:ea typeface="宋体" panose="02010600030101010101" pitchFamily="2" charset="-122"/>
                </a:endParaRPr>
              </a:p>
            </p:txBody>
          </p:sp>
          <p:sp>
            <p:nvSpPr>
              <p:cNvPr id="271" name="矩形 270"/>
              <p:cNvSpPr/>
              <p:nvPr/>
            </p:nvSpPr>
            <p:spPr>
              <a:xfrm>
                <a:off x="244924" y="4167014"/>
                <a:ext cx="6831603" cy="214972"/>
              </a:xfrm>
              <a:prstGeom prst="rect">
                <a:avLst/>
              </a:prstGeom>
              <a:solidFill>
                <a:srgbClr val="ADADAD"/>
              </a:solidFill>
              <a:ln w="12700" cap="flat" cmpd="sng" algn="ctr">
                <a:noFill/>
                <a:prstDash val="solid"/>
                <a:miter lim="800000"/>
              </a:ln>
              <a:effectLst/>
            </p:spPr>
            <p:txBody>
              <a:bodyPr rtlCol="0" anchor="ctr"/>
              <a:lstStyle/>
              <a:p>
                <a:pPr algn="ctr" defTabSz="1229995">
                  <a:defRPr/>
                </a:pPr>
                <a:endParaRPr lang="zh-CN" altLang="en-US" sz="1410" kern="0" dirty="0">
                  <a:solidFill>
                    <a:prstClr val="white"/>
                  </a:solidFill>
                  <a:latin typeface="微软雅黑" panose="020B0503020204020204" pitchFamily="34" charset="-122"/>
                  <a:ea typeface="微软雅黑" panose="020B0503020204020204" pitchFamily="34" charset="-122"/>
                </a:endParaRPr>
              </a:p>
            </p:txBody>
          </p:sp>
          <p:sp>
            <p:nvSpPr>
              <p:cNvPr id="272" name="矩形 271"/>
              <p:cNvSpPr/>
              <p:nvPr/>
            </p:nvSpPr>
            <p:spPr>
              <a:xfrm>
                <a:off x="3670257" y="3429642"/>
                <a:ext cx="3406270" cy="251293"/>
              </a:xfrm>
              <a:prstGeom prst="rect">
                <a:avLst/>
              </a:prstGeom>
              <a:solidFill>
                <a:srgbClr val="A6D5E2"/>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Calibri" panose="020F0502020204030204"/>
                  <a:ea typeface="宋体" panose="02010600030101010101" pitchFamily="2" charset="-122"/>
                </a:endParaRPr>
              </a:p>
            </p:txBody>
          </p:sp>
          <p:sp>
            <p:nvSpPr>
              <p:cNvPr id="273" name="矩形 272"/>
              <p:cNvSpPr/>
              <p:nvPr/>
            </p:nvSpPr>
            <p:spPr>
              <a:xfrm>
                <a:off x="244923" y="3431470"/>
                <a:ext cx="3404832" cy="248930"/>
              </a:xfrm>
              <a:prstGeom prst="rect">
                <a:avLst/>
              </a:prstGeom>
              <a:solidFill>
                <a:srgbClr val="A6D5E2"/>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Calibri" panose="020F0502020204030204"/>
                  <a:ea typeface="宋体" panose="02010600030101010101" pitchFamily="2" charset="-122"/>
                </a:endParaRPr>
              </a:p>
            </p:txBody>
          </p:sp>
          <p:sp>
            <p:nvSpPr>
              <p:cNvPr id="274" name="矩形 273"/>
              <p:cNvSpPr/>
              <p:nvPr/>
            </p:nvSpPr>
            <p:spPr>
              <a:xfrm>
                <a:off x="244924" y="4383814"/>
                <a:ext cx="6831606" cy="635497"/>
              </a:xfrm>
              <a:prstGeom prst="rect">
                <a:avLst/>
              </a:prstGeom>
              <a:solidFill>
                <a:schemeClr val="bg1">
                  <a:lumMod val="75000"/>
                </a:schemeClr>
              </a:solidFill>
              <a:ln w="12700" cap="flat" cmpd="sng" algn="ctr">
                <a:noFill/>
                <a:prstDash val="solid"/>
                <a:miter lim="800000"/>
              </a:ln>
              <a:effectLst/>
            </p:spPr>
            <p:txBody>
              <a:bodyPr rtlCol="0" anchor="ctr"/>
              <a:lstStyle/>
              <a:p>
                <a:pPr algn="ctr" defTabSz="1229995">
                  <a:defRPr/>
                </a:pPr>
                <a:endParaRPr lang="zh-CN" altLang="en-US" sz="1410" kern="0" dirty="0">
                  <a:solidFill>
                    <a:prstClr val="white"/>
                  </a:solidFill>
                  <a:latin typeface="微软雅黑" panose="020B0503020204020204" pitchFamily="34" charset="-122"/>
                  <a:ea typeface="微软雅黑" panose="020B0503020204020204" pitchFamily="34" charset="-122"/>
                </a:endParaRPr>
              </a:p>
            </p:txBody>
          </p:sp>
          <p:sp>
            <p:nvSpPr>
              <p:cNvPr id="275" name="矩形 274"/>
              <p:cNvSpPr/>
              <p:nvPr/>
            </p:nvSpPr>
            <p:spPr>
              <a:xfrm>
                <a:off x="297199" y="4447097"/>
                <a:ext cx="831222" cy="485757"/>
              </a:xfrm>
              <a:prstGeom prst="rect">
                <a:avLst/>
              </a:prstGeom>
              <a:solidFill>
                <a:schemeClr val="bg1">
                  <a:lumMod val="95000"/>
                </a:schemeClr>
              </a:solidFill>
              <a:ln w="12700" cap="flat" cmpd="sng" algn="ctr">
                <a:noFill/>
                <a:prstDash val="solid"/>
                <a:miter lim="800000"/>
              </a:ln>
              <a:effectLst/>
            </p:spPr>
            <p:txBody>
              <a:bodyPr rtlCol="0" anchor="ctr"/>
              <a:lstStyle/>
              <a:p>
                <a:pPr algn="ctr" defTabSz="1229995">
                  <a:defRPr/>
                </a:pPr>
                <a:r>
                  <a:rPr lang="zh-CN" altLang="en-US" sz="910" kern="0" dirty="0">
                    <a:solidFill>
                      <a:schemeClr val="bg1">
                        <a:lumMod val="50000"/>
                      </a:schemeClr>
                    </a:solidFill>
                    <a:latin typeface="微软雅黑" panose="020B0503020204020204" pitchFamily="34" charset="-122"/>
                    <a:ea typeface="微软雅黑" panose="020B0503020204020204" pitchFamily="34" charset="-122"/>
                  </a:rPr>
                  <a:t>结构化数据</a:t>
                </a:r>
              </a:p>
            </p:txBody>
          </p:sp>
          <p:sp>
            <p:nvSpPr>
              <p:cNvPr id="276" name="矩形 275"/>
              <p:cNvSpPr/>
              <p:nvPr/>
            </p:nvSpPr>
            <p:spPr>
              <a:xfrm>
                <a:off x="1215509" y="4447099"/>
                <a:ext cx="955504" cy="485757"/>
              </a:xfrm>
              <a:prstGeom prst="rect">
                <a:avLst/>
              </a:prstGeom>
              <a:solidFill>
                <a:schemeClr val="bg1">
                  <a:lumMod val="95000"/>
                </a:schemeClr>
              </a:solidFill>
              <a:ln w="12700" cap="flat" cmpd="sng" algn="ctr">
                <a:noFill/>
                <a:prstDash val="solid"/>
                <a:miter lim="800000"/>
              </a:ln>
              <a:effectLst/>
            </p:spPr>
            <p:txBody>
              <a:bodyPr rtlCol="0" anchor="ctr"/>
              <a:lstStyle/>
              <a:p>
                <a:pPr algn="ctr" defTabSz="1229995"/>
                <a:r>
                  <a:rPr lang="zh-CN" altLang="en-US" sz="910" kern="0" dirty="0">
                    <a:solidFill>
                      <a:schemeClr val="bg1">
                        <a:lumMod val="50000"/>
                      </a:schemeClr>
                    </a:solidFill>
                    <a:latin typeface="微软雅黑" panose="020B0503020204020204" pitchFamily="34" charset="-122"/>
                    <a:ea typeface="微软雅黑" panose="020B0503020204020204" pitchFamily="34" charset="-122"/>
                  </a:rPr>
                  <a:t>非结构化数据</a:t>
                </a:r>
              </a:p>
            </p:txBody>
          </p:sp>
          <p:sp>
            <p:nvSpPr>
              <p:cNvPr id="277" name="矩形 276"/>
              <p:cNvSpPr/>
              <p:nvPr/>
            </p:nvSpPr>
            <p:spPr>
              <a:xfrm>
                <a:off x="2257661" y="4447098"/>
                <a:ext cx="975684" cy="485757"/>
              </a:xfrm>
              <a:prstGeom prst="rect">
                <a:avLst/>
              </a:prstGeom>
              <a:solidFill>
                <a:schemeClr val="bg1">
                  <a:lumMod val="95000"/>
                </a:schemeClr>
              </a:solidFill>
              <a:ln w="12700" cap="flat" cmpd="sng" algn="ctr">
                <a:noFill/>
                <a:prstDash val="solid"/>
                <a:miter lim="800000"/>
              </a:ln>
              <a:effectLst/>
            </p:spPr>
            <p:txBody>
              <a:bodyPr rtlCol="0" anchor="ctr"/>
              <a:lstStyle/>
              <a:p>
                <a:pPr algn="ctr" defTabSz="1229995"/>
                <a:r>
                  <a:rPr lang="zh-CN" altLang="en-US" sz="910" kern="0" dirty="0">
                    <a:solidFill>
                      <a:schemeClr val="bg1">
                        <a:lumMod val="50000"/>
                      </a:schemeClr>
                    </a:solidFill>
                    <a:latin typeface="微软雅黑" panose="020B0503020204020204" pitchFamily="34" charset="-122"/>
                    <a:ea typeface="微软雅黑" panose="020B0503020204020204" pitchFamily="34" charset="-122"/>
                  </a:rPr>
                  <a:t>半结构化数据</a:t>
                </a:r>
              </a:p>
            </p:txBody>
          </p:sp>
          <p:sp>
            <p:nvSpPr>
              <p:cNvPr id="278" name="矩形 277"/>
              <p:cNvSpPr/>
              <p:nvPr/>
            </p:nvSpPr>
            <p:spPr>
              <a:xfrm>
                <a:off x="3320433" y="4447099"/>
                <a:ext cx="978458" cy="485757"/>
              </a:xfrm>
              <a:prstGeom prst="rect">
                <a:avLst/>
              </a:prstGeom>
              <a:solidFill>
                <a:schemeClr val="bg1">
                  <a:lumMod val="95000"/>
                </a:schemeClr>
              </a:solidFill>
              <a:ln w="12700" cap="flat" cmpd="sng" algn="ctr">
                <a:noFill/>
                <a:prstDash val="solid"/>
                <a:miter lim="800000"/>
              </a:ln>
              <a:effectLst/>
            </p:spPr>
            <p:txBody>
              <a:bodyPr rtlCol="0" anchor="ctr"/>
              <a:lstStyle/>
              <a:p>
                <a:pPr algn="ctr" defTabSz="1229995"/>
                <a:r>
                  <a:rPr lang="zh-CN" altLang="en-US" sz="910" kern="0" dirty="0">
                    <a:solidFill>
                      <a:schemeClr val="bg1">
                        <a:lumMod val="50000"/>
                      </a:schemeClr>
                    </a:solidFill>
                    <a:latin typeface="微软雅黑" panose="020B0503020204020204" pitchFamily="34" charset="-122"/>
                    <a:ea typeface="微软雅黑" panose="020B0503020204020204" pitchFamily="34" charset="-122"/>
                  </a:rPr>
                  <a:t>低频知识数据</a:t>
                </a:r>
              </a:p>
            </p:txBody>
          </p:sp>
          <p:sp>
            <p:nvSpPr>
              <p:cNvPr id="279" name="矩形 278"/>
              <p:cNvSpPr/>
              <p:nvPr/>
            </p:nvSpPr>
            <p:spPr>
              <a:xfrm>
                <a:off x="4378673" y="4436204"/>
                <a:ext cx="919545" cy="485757"/>
              </a:xfrm>
              <a:prstGeom prst="rect">
                <a:avLst/>
              </a:prstGeom>
              <a:solidFill>
                <a:schemeClr val="bg1">
                  <a:lumMod val="95000"/>
                </a:schemeClr>
              </a:solidFill>
              <a:ln w="12700" cap="flat" cmpd="sng" algn="ctr">
                <a:noFill/>
                <a:prstDash val="solid"/>
                <a:miter lim="800000"/>
              </a:ln>
              <a:effectLst/>
            </p:spPr>
            <p:txBody>
              <a:bodyPr rtlCol="0" anchor="ctr"/>
              <a:lstStyle/>
              <a:p>
                <a:pPr algn="ctr" defTabSz="1229995"/>
                <a:r>
                  <a:rPr lang="zh-CN" altLang="en-US" sz="910" kern="0" dirty="0">
                    <a:solidFill>
                      <a:schemeClr val="bg1">
                        <a:lumMod val="50000"/>
                      </a:schemeClr>
                    </a:solidFill>
                    <a:latin typeface="微软雅黑" panose="020B0503020204020204" pitchFamily="34" charset="-122"/>
                    <a:ea typeface="微软雅黑" panose="020B0503020204020204" pitchFamily="34" charset="-122"/>
                  </a:rPr>
                  <a:t>高频知识数据</a:t>
                </a:r>
              </a:p>
            </p:txBody>
          </p:sp>
          <p:sp>
            <p:nvSpPr>
              <p:cNvPr id="280" name="矩形 279"/>
              <p:cNvSpPr/>
              <p:nvPr/>
            </p:nvSpPr>
            <p:spPr>
              <a:xfrm>
                <a:off x="5341131" y="4447097"/>
                <a:ext cx="816814" cy="485757"/>
              </a:xfrm>
              <a:prstGeom prst="rect">
                <a:avLst/>
              </a:prstGeom>
              <a:solidFill>
                <a:schemeClr val="bg1">
                  <a:lumMod val="95000"/>
                </a:schemeClr>
              </a:solidFill>
              <a:ln w="12700" cap="flat" cmpd="sng" algn="ctr">
                <a:noFill/>
                <a:prstDash val="solid"/>
                <a:miter lim="800000"/>
              </a:ln>
              <a:effectLst/>
            </p:spPr>
            <p:txBody>
              <a:bodyPr rtlCol="0" anchor="ctr"/>
              <a:lstStyle/>
              <a:p>
                <a:pPr algn="ctr" defTabSz="1229995"/>
                <a:r>
                  <a:rPr lang="zh-CN" altLang="en-US" sz="910" kern="0" dirty="0">
                    <a:solidFill>
                      <a:schemeClr val="bg1">
                        <a:lumMod val="50000"/>
                      </a:schemeClr>
                    </a:solidFill>
                    <a:latin typeface="微软雅黑" panose="020B0503020204020204" pitchFamily="34" charset="-122"/>
                    <a:ea typeface="微软雅黑" panose="020B0503020204020204" pitchFamily="34" charset="-122"/>
                  </a:rPr>
                  <a:t>互联网数据</a:t>
                </a:r>
              </a:p>
            </p:txBody>
          </p:sp>
          <p:sp>
            <p:nvSpPr>
              <p:cNvPr id="281" name="文本框 280"/>
              <p:cNvSpPr txBox="1"/>
              <p:nvPr/>
            </p:nvSpPr>
            <p:spPr>
              <a:xfrm>
                <a:off x="266325" y="4158182"/>
                <a:ext cx="2259886" cy="189863"/>
              </a:xfrm>
              <a:prstGeom prst="rect">
                <a:avLst/>
              </a:prstGeom>
              <a:noFill/>
            </p:spPr>
            <p:txBody>
              <a:bodyPr wrap="square" rtlCol="0">
                <a:spAutoFit/>
              </a:bodyPr>
              <a:lstStyle>
                <a:defPPr>
                  <a:defRPr lang="zh-CN"/>
                </a:defPPr>
                <a:lvl1pPr>
                  <a:defRPr sz="1050" b="1">
                    <a:latin typeface="微软雅黑" panose="020B0503020204020204" pitchFamily="34" charset="-122"/>
                    <a:ea typeface="微软雅黑" panose="020B0503020204020204" pitchFamily="34" charset="-122"/>
                  </a:defRPr>
                </a:lvl1pPr>
              </a:lstStyle>
              <a:p>
                <a:r>
                  <a:rPr lang="zh-CN" altLang="en-US" sz="910" dirty="0"/>
                  <a:t>智能数据采集中心  </a:t>
                </a:r>
                <a:r>
                  <a:rPr lang="en-US" altLang="zh-CN" sz="910" dirty="0" err="1"/>
                  <a:t>InCenter</a:t>
                </a:r>
                <a:r>
                  <a:rPr lang="en-US" altLang="zh-CN" sz="910" dirty="0"/>
                  <a:t>-DC</a:t>
                </a:r>
                <a:endParaRPr lang="zh-CN" altLang="en-US" sz="910" dirty="0"/>
              </a:p>
            </p:txBody>
          </p:sp>
          <p:sp>
            <p:nvSpPr>
              <p:cNvPr id="282" name="矩形 281"/>
              <p:cNvSpPr/>
              <p:nvPr/>
            </p:nvSpPr>
            <p:spPr>
              <a:xfrm>
                <a:off x="244923" y="3675703"/>
                <a:ext cx="3401628" cy="463879"/>
              </a:xfrm>
              <a:prstGeom prst="rect">
                <a:avLst/>
              </a:prstGeom>
              <a:solidFill>
                <a:srgbClr val="B6DDE7"/>
              </a:solidFill>
              <a:ln w="12700" cap="flat" cmpd="sng" algn="ctr">
                <a:noFill/>
                <a:prstDash val="solid"/>
                <a:miter lim="800000"/>
              </a:ln>
              <a:effectLst/>
            </p:spPr>
            <p:txBody>
              <a:bodyPr rtlCol="0" anchor="ctr"/>
              <a:lstStyle/>
              <a:p>
                <a:pPr algn="ctr" defTabSz="1229995">
                  <a:defRPr/>
                </a:pPr>
                <a:endParaRPr lang="zh-CN" altLang="en-US" sz="1410" kern="0">
                  <a:solidFill>
                    <a:prstClr val="white"/>
                  </a:solidFill>
                  <a:latin typeface="微软雅黑" panose="020B0503020204020204" pitchFamily="34" charset="-122"/>
                  <a:ea typeface="微软雅黑" panose="020B0503020204020204" pitchFamily="34" charset="-122"/>
                </a:endParaRPr>
              </a:p>
            </p:txBody>
          </p:sp>
          <p:sp>
            <p:nvSpPr>
              <p:cNvPr id="283" name="文本框 282"/>
              <p:cNvSpPr txBox="1"/>
              <p:nvPr/>
            </p:nvSpPr>
            <p:spPr>
              <a:xfrm>
                <a:off x="216892" y="3446846"/>
                <a:ext cx="2262950" cy="189863"/>
              </a:xfrm>
              <a:prstGeom prst="rect">
                <a:avLst/>
              </a:prstGeom>
              <a:noFill/>
            </p:spPr>
            <p:txBody>
              <a:bodyPr wrap="square" rtlCol="0">
                <a:spAutoFit/>
              </a:bodyPr>
              <a:lstStyle>
                <a:defPPr>
                  <a:defRPr lang="zh-CN"/>
                </a:defPPr>
                <a:lvl1pPr>
                  <a:defRPr sz="1050" b="1">
                    <a:latin typeface="微软雅黑" panose="020B0503020204020204" pitchFamily="34" charset="-122"/>
                    <a:ea typeface="微软雅黑" panose="020B0503020204020204" pitchFamily="34" charset="-122"/>
                  </a:defRPr>
                </a:lvl1pPr>
              </a:lstStyle>
              <a:p>
                <a:r>
                  <a:rPr lang="zh-CN" altLang="en-US" sz="910" dirty="0"/>
                  <a:t>智能数据预处理中心  </a:t>
                </a:r>
                <a:r>
                  <a:rPr lang="en-US" altLang="zh-CN" sz="910" dirty="0" err="1"/>
                  <a:t>InCenter</a:t>
                </a:r>
                <a:r>
                  <a:rPr lang="en-US" altLang="zh-CN" sz="910" dirty="0"/>
                  <a:t>-PT</a:t>
                </a:r>
                <a:endParaRPr lang="zh-CN" altLang="en-US" sz="910" dirty="0"/>
              </a:p>
            </p:txBody>
          </p:sp>
          <p:sp>
            <p:nvSpPr>
              <p:cNvPr id="284" name="矩形 283"/>
              <p:cNvSpPr/>
              <p:nvPr/>
            </p:nvSpPr>
            <p:spPr>
              <a:xfrm>
                <a:off x="3670257" y="3675703"/>
                <a:ext cx="3406274" cy="465450"/>
              </a:xfrm>
              <a:prstGeom prst="rect">
                <a:avLst/>
              </a:prstGeom>
              <a:solidFill>
                <a:srgbClr val="B6DDE7"/>
              </a:solidFill>
              <a:ln w="12700" cap="flat" cmpd="sng" algn="ctr">
                <a:noFill/>
                <a:prstDash val="solid"/>
                <a:miter lim="800000"/>
              </a:ln>
              <a:effectLst/>
            </p:spPr>
            <p:txBody>
              <a:bodyPr rtlCol="0" anchor="ctr"/>
              <a:lstStyle/>
              <a:p>
                <a:pPr algn="ctr" defTabSz="1229995">
                  <a:defRPr/>
                </a:pPr>
                <a:endParaRPr lang="zh-CN" altLang="en-US" sz="1410" kern="0" dirty="0">
                  <a:solidFill>
                    <a:prstClr val="white"/>
                  </a:solidFill>
                  <a:latin typeface="微软雅黑" panose="020B0503020204020204" pitchFamily="34" charset="-122"/>
                  <a:ea typeface="微软雅黑" panose="020B0503020204020204" pitchFamily="34" charset="-122"/>
                </a:endParaRPr>
              </a:p>
            </p:txBody>
          </p:sp>
          <p:sp>
            <p:nvSpPr>
              <p:cNvPr id="285" name="文本框 284"/>
              <p:cNvSpPr txBox="1"/>
              <p:nvPr/>
            </p:nvSpPr>
            <p:spPr>
              <a:xfrm>
                <a:off x="3704105" y="3439931"/>
                <a:ext cx="2348191" cy="189863"/>
              </a:xfrm>
              <a:prstGeom prst="rect">
                <a:avLst/>
              </a:prstGeom>
              <a:noFill/>
            </p:spPr>
            <p:txBody>
              <a:bodyPr wrap="square" rtlCol="0">
                <a:spAutoFit/>
              </a:bodyPr>
              <a:lstStyle>
                <a:defPPr>
                  <a:defRPr lang="zh-CN"/>
                </a:defPPr>
                <a:lvl1pPr>
                  <a:defRPr sz="900" b="1">
                    <a:latin typeface="微软雅黑" panose="020B0503020204020204" pitchFamily="34" charset="-122"/>
                    <a:ea typeface="微软雅黑" panose="020B0503020204020204" pitchFamily="34" charset="-122"/>
                  </a:defRPr>
                </a:lvl1pPr>
              </a:lstStyle>
              <a:p>
                <a:r>
                  <a:rPr lang="zh-CN" altLang="en-US" sz="910" dirty="0"/>
                  <a:t>智能实时计算中心 </a:t>
                </a:r>
                <a:r>
                  <a:rPr lang="en-US" altLang="zh-CN" sz="910" dirty="0" err="1"/>
                  <a:t>InCenter</a:t>
                </a:r>
                <a:r>
                  <a:rPr lang="en-US" altLang="zh-CN" sz="910" dirty="0"/>
                  <a:t>-RC</a:t>
                </a:r>
                <a:endParaRPr lang="zh-CN" altLang="en-US" sz="910" dirty="0"/>
              </a:p>
            </p:txBody>
          </p:sp>
          <p:sp>
            <p:nvSpPr>
              <p:cNvPr id="286" name="矩形 285"/>
              <p:cNvSpPr/>
              <p:nvPr/>
            </p:nvSpPr>
            <p:spPr>
              <a:xfrm>
                <a:off x="244924" y="2192456"/>
                <a:ext cx="3398311" cy="479556"/>
              </a:xfrm>
              <a:prstGeom prst="rect">
                <a:avLst/>
              </a:prstGeom>
              <a:solidFill>
                <a:srgbClr val="ADDFF5"/>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Calibri" panose="020F0502020204030204"/>
                  <a:ea typeface="宋体" panose="02010600030101010101" pitchFamily="2" charset="-122"/>
                </a:endParaRPr>
              </a:p>
            </p:txBody>
          </p:sp>
          <p:sp>
            <p:nvSpPr>
              <p:cNvPr id="287" name="文本框 286"/>
              <p:cNvSpPr txBox="1"/>
              <p:nvPr/>
            </p:nvSpPr>
            <p:spPr>
              <a:xfrm>
                <a:off x="269837" y="1955543"/>
                <a:ext cx="2210005" cy="189863"/>
              </a:xfrm>
              <a:prstGeom prst="rect">
                <a:avLst/>
              </a:prstGeom>
              <a:noFill/>
            </p:spPr>
            <p:txBody>
              <a:bodyPr wrap="square" rtlCol="0">
                <a:spAutoFit/>
              </a:bodyPr>
              <a:lstStyle>
                <a:defPPr>
                  <a:defRPr lang="zh-CN"/>
                </a:defPPr>
                <a:lvl1pPr>
                  <a:defRPr sz="1100" b="1">
                    <a:latin typeface="微软雅黑" panose="020B0503020204020204" pitchFamily="34" charset="-122"/>
                    <a:ea typeface="微软雅黑" panose="020B0503020204020204" pitchFamily="34" charset="-122"/>
                  </a:defRPr>
                </a:lvl1pPr>
              </a:lstStyle>
              <a:p>
                <a:r>
                  <a:rPr lang="zh-CN" altLang="en-US" sz="910" dirty="0"/>
                  <a:t>智能挖掘算法中心 </a:t>
                </a:r>
                <a:r>
                  <a:rPr lang="en-US" altLang="zh-CN" sz="910" dirty="0" err="1"/>
                  <a:t>InCenter</a:t>
                </a:r>
                <a:r>
                  <a:rPr lang="en-US" altLang="zh-CN" sz="910" dirty="0"/>
                  <a:t>-MA</a:t>
                </a:r>
                <a:endParaRPr lang="zh-CN" altLang="en-US" sz="910" dirty="0"/>
              </a:p>
            </p:txBody>
          </p:sp>
          <p:sp>
            <p:nvSpPr>
              <p:cNvPr id="288" name="矩形 287"/>
              <p:cNvSpPr/>
              <p:nvPr/>
            </p:nvSpPr>
            <p:spPr>
              <a:xfrm>
                <a:off x="3671319" y="2193231"/>
                <a:ext cx="3405212" cy="480579"/>
              </a:xfrm>
              <a:prstGeom prst="rect">
                <a:avLst/>
              </a:prstGeom>
              <a:solidFill>
                <a:srgbClr val="ADDFF5"/>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Calibri" panose="020F0502020204030204"/>
                  <a:ea typeface="宋体" panose="02010600030101010101" pitchFamily="2" charset="-122"/>
                </a:endParaRPr>
              </a:p>
            </p:txBody>
          </p:sp>
          <p:sp>
            <p:nvSpPr>
              <p:cNvPr id="289" name="文本框 288"/>
              <p:cNvSpPr txBox="1"/>
              <p:nvPr/>
            </p:nvSpPr>
            <p:spPr>
              <a:xfrm>
                <a:off x="3675560" y="1973121"/>
                <a:ext cx="2031892" cy="189863"/>
              </a:xfrm>
              <a:prstGeom prst="rect">
                <a:avLst/>
              </a:prstGeom>
              <a:noFill/>
            </p:spPr>
            <p:txBody>
              <a:bodyPr wrap="square" rtlCol="0">
                <a:spAutoFit/>
              </a:bodyPr>
              <a:lstStyle>
                <a:defPPr>
                  <a:defRPr lang="zh-CN"/>
                </a:defPPr>
                <a:lvl1pPr>
                  <a:defRPr sz="1100" b="1">
                    <a:latin typeface="微软雅黑" panose="020B0503020204020204" pitchFamily="34" charset="-122"/>
                    <a:ea typeface="微软雅黑" panose="020B0503020204020204" pitchFamily="34" charset="-122"/>
                  </a:defRPr>
                </a:lvl1pPr>
              </a:lstStyle>
              <a:p>
                <a:r>
                  <a:rPr lang="zh-CN" altLang="en-US" sz="910" dirty="0"/>
                  <a:t>智能统一</a:t>
                </a:r>
                <a:r>
                  <a:rPr lang="en-US" altLang="zh-CN" sz="910" dirty="0"/>
                  <a:t>API</a:t>
                </a:r>
                <a:r>
                  <a:rPr lang="zh-CN" altLang="en-US" sz="910" dirty="0"/>
                  <a:t>中心 </a:t>
                </a:r>
                <a:r>
                  <a:rPr lang="en-US" altLang="zh-CN" sz="910" dirty="0" err="1"/>
                  <a:t>InCenter</a:t>
                </a:r>
                <a:r>
                  <a:rPr lang="en-US" altLang="zh-CN" sz="910" dirty="0"/>
                  <a:t>-UA</a:t>
                </a:r>
                <a:endParaRPr lang="zh-CN" altLang="en-US" sz="910" dirty="0"/>
              </a:p>
            </p:txBody>
          </p:sp>
          <p:sp>
            <p:nvSpPr>
              <p:cNvPr id="290" name="矩形 289"/>
              <p:cNvSpPr/>
              <p:nvPr/>
            </p:nvSpPr>
            <p:spPr>
              <a:xfrm>
                <a:off x="7157504" y="2516408"/>
                <a:ext cx="771911" cy="391100"/>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r>
                  <a:rPr lang="zh-CN" altLang="en-US" sz="805" kern="0" dirty="0">
                    <a:latin typeface="微软雅黑" panose="020B0503020204020204" pitchFamily="34" charset="-122"/>
                    <a:ea typeface="微软雅黑" panose="020B0503020204020204" pitchFamily="34" charset="-122"/>
                  </a:rPr>
                  <a:t>数据统一管理平台</a:t>
                </a:r>
                <a:endParaRPr lang="en-US" altLang="zh-CN" sz="805" kern="0" dirty="0">
                  <a:latin typeface="微软雅黑" panose="020B0503020204020204" pitchFamily="34" charset="-122"/>
                  <a:ea typeface="微软雅黑" panose="020B0503020204020204" pitchFamily="34" charset="-122"/>
                </a:endParaRPr>
              </a:p>
            </p:txBody>
          </p:sp>
          <p:sp>
            <p:nvSpPr>
              <p:cNvPr id="291" name="文本框 290"/>
              <p:cNvSpPr txBox="1"/>
              <p:nvPr/>
            </p:nvSpPr>
            <p:spPr>
              <a:xfrm>
                <a:off x="7156727" y="1986496"/>
                <a:ext cx="839806" cy="381291"/>
              </a:xfrm>
              <a:prstGeom prst="rect">
                <a:avLst/>
              </a:prstGeom>
              <a:noFill/>
            </p:spPr>
            <p:txBody>
              <a:bodyPr wrap="square" rtlCol="0">
                <a:spAutoFit/>
              </a:bodyPr>
              <a:lstStyle>
                <a:defPPr>
                  <a:defRPr lang="zh-CN"/>
                </a:defPPr>
                <a:lvl1pPr>
                  <a:defRPr sz="1100" b="1">
                    <a:latin typeface="微软雅黑" panose="020B0503020204020204" pitchFamily="34" charset="-122"/>
                    <a:ea typeface="微软雅黑" panose="020B0503020204020204" pitchFamily="34" charset="-122"/>
                  </a:defRPr>
                </a:lvl1pPr>
              </a:lstStyle>
              <a:p>
                <a:r>
                  <a:rPr lang="zh-CN" altLang="en-US" sz="805" dirty="0"/>
                  <a:t>智能数据</a:t>
                </a:r>
                <a:endParaRPr lang="en-US" altLang="zh-CN" sz="805" dirty="0"/>
              </a:p>
              <a:p>
                <a:r>
                  <a:rPr lang="zh-CN" altLang="en-US" sz="805" dirty="0"/>
                  <a:t>运维中心</a:t>
                </a:r>
              </a:p>
              <a:p>
                <a:r>
                  <a:rPr lang="en-US" altLang="zh-CN" sz="805" dirty="0" err="1"/>
                  <a:t>InCenter</a:t>
                </a:r>
                <a:r>
                  <a:rPr lang="en-US" altLang="zh-CN" sz="805" dirty="0"/>
                  <a:t>-DO</a:t>
                </a:r>
                <a:endParaRPr lang="zh-CN" altLang="en-US" sz="805" dirty="0"/>
              </a:p>
            </p:txBody>
          </p:sp>
          <p:sp>
            <p:nvSpPr>
              <p:cNvPr id="292" name="矩形 291"/>
              <p:cNvSpPr/>
              <p:nvPr/>
            </p:nvSpPr>
            <p:spPr>
              <a:xfrm>
                <a:off x="6198387" y="4447100"/>
                <a:ext cx="838664" cy="485757"/>
              </a:xfrm>
              <a:prstGeom prst="rect">
                <a:avLst/>
              </a:prstGeom>
              <a:solidFill>
                <a:schemeClr val="bg1">
                  <a:lumMod val="95000"/>
                </a:schemeClr>
              </a:solidFill>
              <a:ln w="12700" cap="flat" cmpd="sng" algn="ctr">
                <a:noFill/>
                <a:prstDash val="solid"/>
                <a:miter lim="800000"/>
              </a:ln>
              <a:effectLst/>
            </p:spPr>
            <p:txBody>
              <a:bodyPr rtlCol="0" anchor="ctr"/>
              <a:lstStyle/>
              <a:p>
                <a:pPr algn="ctr" defTabSz="1229995"/>
                <a:r>
                  <a:rPr lang="zh-CN" altLang="en-US" sz="910" kern="0" dirty="0">
                    <a:solidFill>
                      <a:schemeClr val="bg1">
                        <a:lumMod val="50000"/>
                      </a:schemeClr>
                    </a:solidFill>
                    <a:latin typeface="微软雅黑" panose="020B0503020204020204" pitchFamily="34" charset="-122"/>
                    <a:ea typeface="微软雅黑" panose="020B0503020204020204" pitchFamily="34" charset="-122"/>
                  </a:rPr>
                  <a:t>合作数据</a:t>
                </a:r>
              </a:p>
            </p:txBody>
          </p:sp>
          <p:sp>
            <p:nvSpPr>
              <p:cNvPr id="293" name="矩形 292"/>
              <p:cNvSpPr/>
              <p:nvPr/>
            </p:nvSpPr>
            <p:spPr>
              <a:xfrm>
                <a:off x="271942" y="3751662"/>
                <a:ext cx="707110" cy="317878"/>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数据清洗</a:t>
                </a:r>
              </a:p>
            </p:txBody>
          </p:sp>
          <p:sp>
            <p:nvSpPr>
              <p:cNvPr id="294" name="矩形 293"/>
              <p:cNvSpPr/>
              <p:nvPr/>
            </p:nvSpPr>
            <p:spPr>
              <a:xfrm>
                <a:off x="1080839" y="3752550"/>
                <a:ext cx="754853"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数据集成</a:t>
                </a:r>
              </a:p>
            </p:txBody>
          </p:sp>
          <p:sp>
            <p:nvSpPr>
              <p:cNvPr id="295" name="矩形 294"/>
              <p:cNvSpPr/>
              <p:nvPr/>
            </p:nvSpPr>
            <p:spPr>
              <a:xfrm>
                <a:off x="1950824" y="3750134"/>
                <a:ext cx="754853"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数据转换</a:t>
                </a:r>
              </a:p>
            </p:txBody>
          </p:sp>
          <p:sp>
            <p:nvSpPr>
              <p:cNvPr id="296" name="矩形 295"/>
              <p:cNvSpPr/>
              <p:nvPr/>
            </p:nvSpPr>
            <p:spPr>
              <a:xfrm>
                <a:off x="3724929" y="3756435"/>
                <a:ext cx="702850"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实时采集</a:t>
                </a:r>
              </a:p>
            </p:txBody>
          </p:sp>
          <p:sp>
            <p:nvSpPr>
              <p:cNvPr id="297" name="矩形 296"/>
              <p:cNvSpPr/>
              <p:nvPr/>
            </p:nvSpPr>
            <p:spPr>
              <a:xfrm>
                <a:off x="4486314" y="3765617"/>
                <a:ext cx="823080" cy="309220"/>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实时预处理</a:t>
                </a:r>
              </a:p>
            </p:txBody>
          </p:sp>
          <p:sp>
            <p:nvSpPr>
              <p:cNvPr id="298" name="矩形 297"/>
              <p:cNvSpPr/>
              <p:nvPr/>
            </p:nvSpPr>
            <p:spPr>
              <a:xfrm>
                <a:off x="5350276" y="3752548"/>
                <a:ext cx="822484"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实时计算</a:t>
                </a:r>
              </a:p>
            </p:txBody>
          </p:sp>
          <p:sp>
            <p:nvSpPr>
              <p:cNvPr id="299" name="矩形 298"/>
              <p:cNvSpPr/>
              <p:nvPr/>
            </p:nvSpPr>
            <p:spPr>
              <a:xfrm>
                <a:off x="6228364" y="3756390"/>
                <a:ext cx="808686"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实时展示</a:t>
                </a:r>
              </a:p>
            </p:txBody>
          </p:sp>
          <p:sp>
            <p:nvSpPr>
              <p:cNvPr id="300" name="矩形 299"/>
              <p:cNvSpPr/>
              <p:nvPr/>
            </p:nvSpPr>
            <p:spPr>
              <a:xfrm>
                <a:off x="4713156" y="2270442"/>
                <a:ext cx="665098" cy="313106"/>
              </a:xfrm>
              <a:prstGeom prst="rect">
                <a:avLst/>
              </a:prstGeom>
              <a:solidFill>
                <a:srgbClr val="7CD0F3"/>
              </a:solidFill>
              <a:ln w="12700" cap="flat" cmpd="sng" algn="ctr">
                <a:noFill/>
                <a:prstDash val="solid"/>
                <a:miter lim="800000"/>
              </a:ln>
              <a:effectLst/>
            </p:spPr>
            <p:txBody>
              <a:bodyPr rtlCol="0" anchor="ctr"/>
              <a:lstStyle/>
              <a:p>
                <a:pPr algn="ctr"/>
                <a:r>
                  <a:rPr lang="en-US" altLang="zh-CN" sz="805" kern="0" dirty="0">
                    <a:latin typeface="微软雅黑" panose="020B0503020204020204" pitchFamily="34" charset="-122"/>
                    <a:ea typeface="微软雅黑" panose="020B0503020204020204" pitchFamily="34" charset="-122"/>
                  </a:rPr>
                  <a:t>API</a:t>
                </a:r>
                <a:r>
                  <a:rPr lang="zh-CN" altLang="en-US" sz="805" kern="0" dirty="0">
                    <a:latin typeface="微软雅黑" panose="020B0503020204020204" pitchFamily="34" charset="-122"/>
                    <a:ea typeface="微软雅黑" panose="020B0503020204020204" pitchFamily="34" charset="-122"/>
                  </a:rPr>
                  <a:t>授权</a:t>
                </a:r>
              </a:p>
            </p:txBody>
          </p:sp>
          <p:sp>
            <p:nvSpPr>
              <p:cNvPr id="301" name="矩形 300"/>
              <p:cNvSpPr/>
              <p:nvPr/>
            </p:nvSpPr>
            <p:spPr>
              <a:xfrm>
                <a:off x="5442107" y="2269029"/>
                <a:ext cx="665098" cy="313106"/>
              </a:xfrm>
              <a:prstGeom prst="rect">
                <a:avLst/>
              </a:prstGeom>
              <a:solidFill>
                <a:srgbClr val="7CD0F3"/>
              </a:solidFill>
              <a:ln w="12700" cap="flat" cmpd="sng" algn="ctr">
                <a:noFill/>
                <a:prstDash val="solid"/>
                <a:miter lim="800000"/>
              </a:ln>
              <a:effectLst/>
            </p:spPr>
            <p:txBody>
              <a:bodyPr rtlCol="0" anchor="ctr"/>
              <a:lstStyle/>
              <a:p>
                <a:pPr algn="ctr"/>
                <a:r>
                  <a:rPr lang="en-US" altLang="zh-CN" sz="805" kern="0" dirty="0">
                    <a:latin typeface="微软雅黑" panose="020B0503020204020204" pitchFamily="34" charset="-122"/>
                    <a:ea typeface="微软雅黑" panose="020B0503020204020204" pitchFamily="34" charset="-122"/>
                  </a:rPr>
                  <a:t>API</a:t>
                </a:r>
                <a:r>
                  <a:rPr lang="zh-CN" altLang="en-US" sz="805" kern="0" dirty="0">
                    <a:latin typeface="微软雅黑" panose="020B0503020204020204" pitchFamily="34" charset="-122"/>
                    <a:ea typeface="微软雅黑" panose="020B0503020204020204" pitchFamily="34" charset="-122"/>
                  </a:rPr>
                  <a:t>监控</a:t>
                </a:r>
              </a:p>
            </p:txBody>
          </p:sp>
          <p:sp>
            <p:nvSpPr>
              <p:cNvPr id="302" name="矩形 301"/>
              <p:cNvSpPr/>
              <p:nvPr/>
            </p:nvSpPr>
            <p:spPr>
              <a:xfrm>
                <a:off x="6145687" y="2273025"/>
                <a:ext cx="818812" cy="313106"/>
              </a:xfrm>
              <a:prstGeom prst="rect">
                <a:avLst/>
              </a:prstGeom>
              <a:solidFill>
                <a:srgbClr val="7CD0F3"/>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无缝对接</a:t>
                </a:r>
                <a:r>
                  <a:rPr lang="en-US" altLang="zh-CN" sz="805" kern="0" dirty="0">
                    <a:latin typeface="微软雅黑" panose="020B0503020204020204" pitchFamily="34" charset="-122"/>
                    <a:ea typeface="微软雅黑" panose="020B0503020204020204" pitchFamily="34" charset="-122"/>
                  </a:rPr>
                  <a:t>BI</a:t>
                </a:r>
                <a:endParaRPr lang="zh-CN" altLang="en-US" sz="805" kern="0" dirty="0">
                  <a:latin typeface="微软雅黑" panose="020B0503020204020204" pitchFamily="34" charset="-122"/>
                  <a:ea typeface="微软雅黑" panose="020B0503020204020204" pitchFamily="34" charset="-122"/>
                </a:endParaRPr>
              </a:p>
            </p:txBody>
          </p:sp>
          <p:sp>
            <p:nvSpPr>
              <p:cNvPr id="303" name="矩形 302"/>
              <p:cNvSpPr/>
              <p:nvPr/>
            </p:nvSpPr>
            <p:spPr>
              <a:xfrm>
                <a:off x="3670257" y="2694704"/>
                <a:ext cx="3406269" cy="288128"/>
              </a:xfrm>
              <a:prstGeom prst="rect">
                <a:avLst/>
              </a:prstGeom>
              <a:solidFill>
                <a:srgbClr val="A6D5E2"/>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Calibri" panose="020F0502020204030204"/>
                  <a:ea typeface="宋体" panose="02010600030101010101" pitchFamily="2" charset="-122"/>
                </a:endParaRPr>
              </a:p>
            </p:txBody>
          </p:sp>
          <p:sp>
            <p:nvSpPr>
              <p:cNvPr id="304" name="矩形 303"/>
              <p:cNvSpPr/>
              <p:nvPr/>
            </p:nvSpPr>
            <p:spPr>
              <a:xfrm>
                <a:off x="244923" y="2704878"/>
                <a:ext cx="3404832" cy="246043"/>
              </a:xfrm>
              <a:prstGeom prst="rect">
                <a:avLst/>
              </a:prstGeom>
              <a:solidFill>
                <a:srgbClr val="A6D5E2"/>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Calibri" panose="020F0502020204030204"/>
                  <a:ea typeface="宋体" panose="02010600030101010101" pitchFamily="2" charset="-122"/>
                </a:endParaRPr>
              </a:p>
            </p:txBody>
          </p:sp>
          <p:sp>
            <p:nvSpPr>
              <p:cNvPr id="305" name="矩形 304"/>
              <p:cNvSpPr/>
              <p:nvPr/>
            </p:nvSpPr>
            <p:spPr>
              <a:xfrm>
                <a:off x="244923" y="2940765"/>
                <a:ext cx="3403900" cy="463879"/>
              </a:xfrm>
              <a:prstGeom prst="rect">
                <a:avLst/>
              </a:prstGeom>
              <a:solidFill>
                <a:srgbClr val="B6DDE7"/>
              </a:solidFill>
              <a:ln w="12700" cap="flat" cmpd="sng" algn="ctr">
                <a:noFill/>
                <a:prstDash val="solid"/>
                <a:miter lim="800000"/>
              </a:ln>
              <a:effectLst/>
            </p:spPr>
            <p:txBody>
              <a:bodyPr rtlCol="0" anchor="ctr"/>
              <a:lstStyle/>
              <a:p>
                <a:pPr algn="ctr" defTabSz="1229995">
                  <a:defRPr/>
                </a:pPr>
                <a:endParaRPr lang="zh-CN" altLang="en-US" sz="1410" kern="0">
                  <a:solidFill>
                    <a:prstClr val="white"/>
                  </a:solidFill>
                  <a:latin typeface="微软雅黑" panose="020B0503020204020204" pitchFamily="34" charset="-122"/>
                  <a:ea typeface="微软雅黑" panose="020B0503020204020204" pitchFamily="34" charset="-122"/>
                </a:endParaRPr>
              </a:p>
            </p:txBody>
          </p:sp>
          <p:sp>
            <p:nvSpPr>
              <p:cNvPr id="306" name="文本框 305"/>
              <p:cNvSpPr txBox="1"/>
              <p:nvPr/>
            </p:nvSpPr>
            <p:spPr>
              <a:xfrm>
                <a:off x="231726" y="2711908"/>
                <a:ext cx="2248117" cy="189863"/>
              </a:xfrm>
              <a:prstGeom prst="rect">
                <a:avLst/>
              </a:prstGeom>
              <a:noFill/>
            </p:spPr>
            <p:txBody>
              <a:bodyPr wrap="square" rtlCol="0">
                <a:spAutoFit/>
              </a:bodyPr>
              <a:lstStyle>
                <a:defPPr>
                  <a:defRPr lang="zh-CN"/>
                </a:defPPr>
                <a:lvl1pPr>
                  <a:defRPr sz="1050" b="1">
                    <a:latin typeface="微软雅黑" panose="020B0503020204020204" pitchFamily="34" charset="-122"/>
                    <a:ea typeface="微软雅黑" panose="020B0503020204020204" pitchFamily="34" charset="-122"/>
                  </a:defRPr>
                </a:lvl1pPr>
              </a:lstStyle>
              <a:p>
                <a:r>
                  <a:rPr lang="zh-CN" altLang="en-US" sz="910" dirty="0"/>
                  <a:t>智能存储检索中心  </a:t>
                </a:r>
                <a:r>
                  <a:rPr lang="en-US" altLang="zh-CN" sz="910" dirty="0" err="1"/>
                  <a:t>InCenter</a:t>
                </a:r>
                <a:r>
                  <a:rPr lang="en-US" altLang="zh-CN" sz="910" dirty="0"/>
                  <a:t>-SR</a:t>
                </a:r>
                <a:endParaRPr lang="zh-CN" altLang="en-US" sz="910" dirty="0"/>
              </a:p>
            </p:txBody>
          </p:sp>
          <p:sp>
            <p:nvSpPr>
              <p:cNvPr id="307" name="矩形 306"/>
              <p:cNvSpPr/>
              <p:nvPr/>
            </p:nvSpPr>
            <p:spPr>
              <a:xfrm>
                <a:off x="3670257" y="2940765"/>
                <a:ext cx="3406274" cy="465450"/>
              </a:xfrm>
              <a:prstGeom prst="rect">
                <a:avLst/>
              </a:prstGeom>
              <a:solidFill>
                <a:srgbClr val="B6DDE7"/>
              </a:solidFill>
              <a:ln w="12700" cap="flat" cmpd="sng" algn="ctr">
                <a:noFill/>
                <a:prstDash val="solid"/>
                <a:miter lim="800000"/>
              </a:ln>
              <a:effectLst/>
            </p:spPr>
            <p:txBody>
              <a:bodyPr rtlCol="0" anchor="ctr"/>
              <a:lstStyle/>
              <a:p>
                <a:pPr algn="ctr" defTabSz="1229995">
                  <a:defRPr/>
                </a:pPr>
                <a:endParaRPr lang="zh-CN" altLang="en-US" sz="1410" kern="0" dirty="0">
                  <a:solidFill>
                    <a:prstClr val="white"/>
                  </a:solidFill>
                  <a:latin typeface="微软雅黑" panose="020B0503020204020204" pitchFamily="34" charset="-122"/>
                  <a:ea typeface="微软雅黑" panose="020B0503020204020204" pitchFamily="34" charset="-122"/>
                </a:endParaRPr>
              </a:p>
            </p:txBody>
          </p:sp>
          <p:sp>
            <p:nvSpPr>
              <p:cNvPr id="308" name="文本框 307"/>
              <p:cNvSpPr txBox="1"/>
              <p:nvPr/>
            </p:nvSpPr>
            <p:spPr>
              <a:xfrm>
                <a:off x="3658332" y="2704878"/>
                <a:ext cx="2448873" cy="189863"/>
              </a:xfrm>
              <a:prstGeom prst="rect">
                <a:avLst/>
              </a:prstGeom>
              <a:noFill/>
            </p:spPr>
            <p:txBody>
              <a:bodyPr wrap="square" rtlCol="0">
                <a:spAutoFit/>
              </a:bodyPr>
              <a:lstStyle>
                <a:defPPr>
                  <a:defRPr lang="zh-CN"/>
                </a:defPPr>
                <a:lvl1pPr>
                  <a:defRPr sz="1050" b="1">
                    <a:latin typeface="微软雅黑" panose="020B0503020204020204" pitchFamily="34" charset="-122"/>
                    <a:ea typeface="微软雅黑" panose="020B0503020204020204" pitchFamily="34" charset="-122"/>
                  </a:defRPr>
                </a:lvl1pPr>
              </a:lstStyle>
              <a:p>
                <a:r>
                  <a:rPr lang="zh-CN" altLang="en-US" sz="910" dirty="0"/>
                  <a:t>智能数据管理中心 </a:t>
                </a:r>
                <a:r>
                  <a:rPr lang="en-US" altLang="zh-CN" sz="910" dirty="0" err="1"/>
                  <a:t>InCenter</a:t>
                </a:r>
                <a:r>
                  <a:rPr lang="en-US" altLang="zh-CN" sz="910" dirty="0"/>
                  <a:t>-DM</a:t>
                </a:r>
                <a:endParaRPr lang="zh-CN" altLang="en-US" sz="910" dirty="0"/>
              </a:p>
            </p:txBody>
          </p:sp>
          <p:sp>
            <p:nvSpPr>
              <p:cNvPr id="309" name="矩形 308"/>
              <p:cNvSpPr/>
              <p:nvPr/>
            </p:nvSpPr>
            <p:spPr>
              <a:xfrm>
                <a:off x="271941" y="3016724"/>
                <a:ext cx="772835" cy="317878"/>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原始库</a:t>
                </a:r>
              </a:p>
            </p:txBody>
          </p:sp>
          <p:sp>
            <p:nvSpPr>
              <p:cNvPr id="310" name="矩形 309"/>
              <p:cNvSpPr/>
              <p:nvPr/>
            </p:nvSpPr>
            <p:spPr>
              <a:xfrm>
                <a:off x="1100717" y="3017612"/>
                <a:ext cx="808129"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标准库</a:t>
                </a:r>
              </a:p>
            </p:txBody>
          </p:sp>
          <p:sp>
            <p:nvSpPr>
              <p:cNvPr id="311" name="矩形 310"/>
              <p:cNvSpPr/>
              <p:nvPr/>
            </p:nvSpPr>
            <p:spPr>
              <a:xfrm>
                <a:off x="1972973" y="3023175"/>
                <a:ext cx="754853"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主题库</a:t>
                </a:r>
              </a:p>
            </p:txBody>
          </p:sp>
          <p:sp>
            <p:nvSpPr>
              <p:cNvPr id="312" name="矩形 311"/>
              <p:cNvSpPr/>
              <p:nvPr/>
            </p:nvSpPr>
            <p:spPr>
              <a:xfrm>
                <a:off x="3729841" y="3010264"/>
                <a:ext cx="668247"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数据查询</a:t>
                </a:r>
              </a:p>
            </p:txBody>
          </p:sp>
          <p:sp>
            <p:nvSpPr>
              <p:cNvPr id="313" name="矩形 312"/>
              <p:cNvSpPr/>
              <p:nvPr/>
            </p:nvSpPr>
            <p:spPr>
              <a:xfrm>
                <a:off x="4465047" y="3019390"/>
                <a:ext cx="844347" cy="309220"/>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元数据管理</a:t>
                </a:r>
              </a:p>
            </p:txBody>
          </p:sp>
          <p:sp>
            <p:nvSpPr>
              <p:cNvPr id="314" name="矩形 313"/>
              <p:cNvSpPr/>
              <p:nvPr/>
            </p:nvSpPr>
            <p:spPr>
              <a:xfrm>
                <a:off x="5352797" y="3023175"/>
                <a:ext cx="826011"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数据分类</a:t>
                </a:r>
              </a:p>
            </p:txBody>
          </p:sp>
          <p:sp>
            <p:nvSpPr>
              <p:cNvPr id="315" name="矩形 314"/>
              <p:cNvSpPr/>
              <p:nvPr/>
            </p:nvSpPr>
            <p:spPr>
              <a:xfrm>
                <a:off x="6211039" y="3021452"/>
                <a:ext cx="826011"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文件管理</a:t>
                </a:r>
              </a:p>
            </p:txBody>
          </p:sp>
          <p:sp>
            <p:nvSpPr>
              <p:cNvPr id="316" name="矩形 315"/>
              <p:cNvSpPr/>
              <p:nvPr/>
            </p:nvSpPr>
            <p:spPr>
              <a:xfrm>
                <a:off x="246246" y="888634"/>
                <a:ext cx="8601121" cy="248219"/>
              </a:xfrm>
              <a:prstGeom prst="rect">
                <a:avLst/>
              </a:prstGeom>
              <a:solidFill>
                <a:srgbClr val="F7C09B"/>
              </a:solidFill>
              <a:ln w="12700" cap="flat" cmpd="sng" algn="ctr">
                <a:noFill/>
                <a:prstDash val="solid"/>
                <a:miter lim="800000"/>
              </a:ln>
              <a:effectLst/>
            </p:spPr>
            <p:txBody>
              <a:bodyPr rtlCol="0" anchor="ctr"/>
              <a:lstStyle/>
              <a:p>
                <a:pPr algn="ctr" defTabSz="922020">
                  <a:defRPr/>
                </a:pPr>
                <a:endParaRPr lang="zh-CN" altLang="en-US" sz="1110" kern="0">
                  <a:solidFill>
                    <a:prstClr val="white"/>
                  </a:solidFill>
                  <a:latin typeface="Calibri" panose="020F0502020204030204"/>
                  <a:ea typeface="宋体" panose="02010600030101010101" pitchFamily="2" charset="-122"/>
                </a:endParaRPr>
              </a:p>
            </p:txBody>
          </p:sp>
          <p:sp>
            <p:nvSpPr>
              <p:cNvPr id="317" name="文本框 316"/>
              <p:cNvSpPr txBox="1"/>
              <p:nvPr/>
            </p:nvSpPr>
            <p:spPr>
              <a:xfrm>
                <a:off x="257299" y="904418"/>
                <a:ext cx="1293932" cy="208641"/>
              </a:xfrm>
              <a:prstGeom prst="rect">
                <a:avLst/>
              </a:prstGeom>
              <a:noFill/>
            </p:spPr>
            <p:txBody>
              <a:bodyPr wrap="square" rtlCol="0">
                <a:spAutoFit/>
              </a:bodyPr>
              <a:lstStyle/>
              <a:p>
                <a:r>
                  <a:rPr lang="zh-CN" altLang="en-US" sz="1060" b="1" dirty="0">
                    <a:latin typeface="微软雅黑" panose="020B0503020204020204" pitchFamily="34" charset="-122"/>
                    <a:ea typeface="微软雅黑" panose="020B0503020204020204" pitchFamily="34" charset="-122"/>
                  </a:rPr>
                  <a:t>大数据业务应用</a:t>
                </a:r>
              </a:p>
            </p:txBody>
          </p:sp>
          <p:sp>
            <p:nvSpPr>
              <p:cNvPr id="318" name="矩形 317"/>
              <p:cNvSpPr/>
              <p:nvPr/>
            </p:nvSpPr>
            <p:spPr>
              <a:xfrm>
                <a:off x="301588" y="1210399"/>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双一流</a:t>
                </a:r>
              </a:p>
            </p:txBody>
          </p:sp>
          <p:sp>
            <p:nvSpPr>
              <p:cNvPr id="319" name="矩形 318"/>
              <p:cNvSpPr/>
              <p:nvPr/>
            </p:nvSpPr>
            <p:spPr>
              <a:xfrm>
                <a:off x="1144766" y="1218390"/>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行为轨迹</a:t>
                </a:r>
              </a:p>
            </p:txBody>
          </p:sp>
          <p:sp>
            <p:nvSpPr>
              <p:cNvPr id="320" name="矩形 319"/>
              <p:cNvSpPr/>
              <p:nvPr/>
            </p:nvSpPr>
            <p:spPr>
              <a:xfrm>
                <a:off x="1999528" y="1210603"/>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领导驾驶舱</a:t>
                </a:r>
              </a:p>
            </p:txBody>
          </p:sp>
          <p:sp>
            <p:nvSpPr>
              <p:cNvPr id="321" name="矩形 320"/>
              <p:cNvSpPr/>
              <p:nvPr/>
            </p:nvSpPr>
            <p:spPr>
              <a:xfrm>
                <a:off x="2842661" y="1218390"/>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综合预警</a:t>
                </a:r>
              </a:p>
            </p:txBody>
          </p:sp>
          <p:sp>
            <p:nvSpPr>
              <p:cNvPr id="322" name="矩形 321"/>
              <p:cNvSpPr/>
              <p:nvPr/>
            </p:nvSpPr>
            <p:spPr>
              <a:xfrm>
                <a:off x="301588" y="1567355"/>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学校管理</a:t>
                </a:r>
              </a:p>
            </p:txBody>
          </p:sp>
          <p:sp>
            <p:nvSpPr>
              <p:cNvPr id="323" name="矩形 322"/>
              <p:cNvSpPr/>
              <p:nvPr/>
            </p:nvSpPr>
            <p:spPr>
              <a:xfrm>
                <a:off x="1144766" y="1569138"/>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学校安全</a:t>
                </a:r>
              </a:p>
            </p:txBody>
          </p:sp>
          <p:sp>
            <p:nvSpPr>
              <p:cNvPr id="324" name="矩形 323"/>
              <p:cNvSpPr/>
              <p:nvPr/>
            </p:nvSpPr>
            <p:spPr>
              <a:xfrm>
                <a:off x="1999528" y="1567355"/>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学校教学</a:t>
                </a:r>
              </a:p>
            </p:txBody>
          </p:sp>
          <p:sp>
            <p:nvSpPr>
              <p:cNvPr id="325" name="矩形 324"/>
              <p:cNvSpPr/>
              <p:nvPr/>
            </p:nvSpPr>
            <p:spPr>
              <a:xfrm>
                <a:off x="2836141" y="1571535"/>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学校服务</a:t>
                </a:r>
              </a:p>
            </p:txBody>
          </p:sp>
          <p:sp>
            <p:nvSpPr>
              <p:cNvPr id="326" name="矩形 325"/>
              <p:cNvSpPr/>
              <p:nvPr/>
            </p:nvSpPr>
            <p:spPr>
              <a:xfrm>
                <a:off x="3671318" y="1215839"/>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舆情分析</a:t>
                </a:r>
              </a:p>
            </p:txBody>
          </p:sp>
          <p:sp>
            <p:nvSpPr>
              <p:cNvPr id="327" name="矩形 326"/>
              <p:cNvSpPr/>
              <p:nvPr/>
            </p:nvSpPr>
            <p:spPr>
              <a:xfrm>
                <a:off x="3676488" y="1575461"/>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学校科研</a:t>
                </a:r>
              </a:p>
            </p:txBody>
          </p:sp>
          <p:sp>
            <p:nvSpPr>
              <p:cNvPr id="328" name="矩形 327"/>
              <p:cNvSpPr/>
              <p:nvPr/>
            </p:nvSpPr>
            <p:spPr>
              <a:xfrm>
                <a:off x="4534037" y="1216556"/>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就业指导</a:t>
                </a:r>
              </a:p>
            </p:txBody>
          </p:sp>
          <p:sp>
            <p:nvSpPr>
              <p:cNvPr id="329" name="矩形 328"/>
              <p:cNvSpPr/>
              <p:nvPr/>
            </p:nvSpPr>
            <p:spPr>
              <a:xfrm>
                <a:off x="5371714" y="1222425"/>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人事分析</a:t>
                </a:r>
              </a:p>
            </p:txBody>
          </p:sp>
          <p:sp>
            <p:nvSpPr>
              <p:cNvPr id="330" name="矩形 329"/>
              <p:cNvSpPr/>
              <p:nvPr/>
            </p:nvSpPr>
            <p:spPr>
              <a:xfrm>
                <a:off x="5376884" y="1573627"/>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图书推荐</a:t>
                </a:r>
              </a:p>
            </p:txBody>
          </p:sp>
          <p:sp>
            <p:nvSpPr>
              <p:cNvPr id="331" name="矩形 330"/>
              <p:cNvSpPr/>
              <p:nvPr/>
            </p:nvSpPr>
            <p:spPr>
              <a:xfrm>
                <a:off x="6217069" y="1214569"/>
                <a:ext cx="807094" cy="300937"/>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财务分析</a:t>
                </a:r>
              </a:p>
            </p:txBody>
          </p:sp>
          <p:sp>
            <p:nvSpPr>
              <p:cNvPr id="332" name="矩形 331"/>
              <p:cNvSpPr/>
              <p:nvPr/>
            </p:nvSpPr>
            <p:spPr>
              <a:xfrm>
                <a:off x="7156682" y="2980267"/>
                <a:ext cx="771911" cy="269826"/>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33" name="矩形 332"/>
              <p:cNvSpPr/>
              <p:nvPr/>
            </p:nvSpPr>
            <p:spPr>
              <a:xfrm>
                <a:off x="7159591" y="3313881"/>
                <a:ext cx="771911" cy="391100"/>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34" name="矩形 333"/>
              <p:cNvSpPr/>
              <p:nvPr/>
            </p:nvSpPr>
            <p:spPr>
              <a:xfrm>
                <a:off x="7158769" y="3737984"/>
                <a:ext cx="771911" cy="391100"/>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35" name="矩形 334"/>
              <p:cNvSpPr/>
              <p:nvPr/>
            </p:nvSpPr>
            <p:spPr>
              <a:xfrm>
                <a:off x="7141170" y="4138303"/>
                <a:ext cx="771911" cy="360515"/>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36" name="矩形 335"/>
              <p:cNvSpPr/>
              <p:nvPr/>
            </p:nvSpPr>
            <p:spPr>
              <a:xfrm>
                <a:off x="7140349" y="4551700"/>
                <a:ext cx="771911" cy="391100"/>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solidFill>
                    <a:prstClr val="black">
                      <a:lumMod val="65000"/>
                      <a:lumOff val="35000"/>
                    </a:prstClr>
                  </a:solidFill>
                  <a:latin typeface="微软雅黑" panose="020B0503020204020204" pitchFamily="34" charset="-122"/>
                  <a:ea typeface="微软雅黑" panose="020B0503020204020204" pitchFamily="34" charset="-122"/>
                </a:endParaRPr>
              </a:p>
            </p:txBody>
          </p:sp>
          <p:sp>
            <p:nvSpPr>
              <p:cNvPr id="337" name="矩形 336"/>
              <p:cNvSpPr/>
              <p:nvPr/>
            </p:nvSpPr>
            <p:spPr>
              <a:xfrm>
                <a:off x="7111269" y="3022403"/>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集群管理</a:t>
                </a:r>
              </a:p>
            </p:txBody>
          </p:sp>
          <p:sp>
            <p:nvSpPr>
              <p:cNvPr id="338" name="矩形 337"/>
              <p:cNvSpPr/>
              <p:nvPr/>
            </p:nvSpPr>
            <p:spPr>
              <a:xfrm>
                <a:off x="7094936" y="3421406"/>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主机管理</a:t>
                </a:r>
              </a:p>
            </p:txBody>
          </p:sp>
          <p:sp>
            <p:nvSpPr>
              <p:cNvPr id="339" name="矩形 338"/>
              <p:cNvSpPr/>
              <p:nvPr/>
            </p:nvSpPr>
            <p:spPr>
              <a:xfrm>
                <a:off x="7094936" y="3823360"/>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组件安装</a:t>
                </a:r>
              </a:p>
            </p:txBody>
          </p:sp>
          <p:sp>
            <p:nvSpPr>
              <p:cNvPr id="340" name="矩形 339"/>
              <p:cNvSpPr/>
              <p:nvPr/>
            </p:nvSpPr>
            <p:spPr>
              <a:xfrm>
                <a:off x="7059351" y="4169456"/>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日志管理</a:t>
                </a:r>
              </a:p>
            </p:txBody>
          </p:sp>
          <p:sp>
            <p:nvSpPr>
              <p:cNvPr id="341" name="矩形 340"/>
              <p:cNvSpPr/>
              <p:nvPr/>
            </p:nvSpPr>
            <p:spPr>
              <a:xfrm>
                <a:off x="7054517" y="4604246"/>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报警管理</a:t>
                </a:r>
              </a:p>
            </p:txBody>
          </p:sp>
          <p:sp>
            <p:nvSpPr>
              <p:cNvPr id="342" name="矩形 341"/>
              <p:cNvSpPr/>
              <p:nvPr/>
            </p:nvSpPr>
            <p:spPr>
              <a:xfrm>
                <a:off x="7984424" y="2425370"/>
                <a:ext cx="863835" cy="2588856"/>
              </a:xfrm>
              <a:prstGeom prst="rect">
                <a:avLst/>
              </a:prstGeom>
              <a:solidFill>
                <a:schemeClr val="accent6">
                  <a:lumMod val="40000"/>
                  <a:lumOff val="60000"/>
                </a:schemeClr>
              </a:solidFill>
              <a:ln w="12700" cap="flat" cmpd="sng" algn="ctr">
                <a:noFill/>
                <a:prstDash val="solid"/>
                <a:miter lim="800000"/>
              </a:ln>
              <a:effectLst/>
            </p:spPr>
            <p:txBody>
              <a:bodyPr rtlCol="0" anchor="ctr"/>
              <a:lstStyle/>
              <a:p>
                <a:pPr algn="ctr" defTabSz="1229995">
                  <a:defRPr/>
                </a:pPr>
                <a:endParaRPr lang="zh-CN" altLang="en-US" sz="1210" kern="0" dirty="0">
                  <a:solidFill>
                    <a:prstClr val="white"/>
                  </a:solidFill>
                  <a:latin typeface="微软雅黑" panose="020B0503020204020204" pitchFamily="34" charset="-122"/>
                  <a:ea typeface="微软雅黑" panose="020B0503020204020204" pitchFamily="34" charset="-122"/>
                </a:endParaRPr>
              </a:p>
            </p:txBody>
          </p:sp>
          <p:sp>
            <p:nvSpPr>
              <p:cNvPr id="343" name="矩形 342"/>
              <p:cNvSpPr/>
              <p:nvPr/>
            </p:nvSpPr>
            <p:spPr>
              <a:xfrm>
                <a:off x="7982990" y="1955544"/>
                <a:ext cx="862173" cy="469826"/>
              </a:xfrm>
              <a:prstGeom prst="rect">
                <a:avLst/>
              </a:prstGeom>
              <a:solidFill>
                <a:schemeClr val="accent6">
                  <a:lumMod val="40000"/>
                  <a:lumOff val="60000"/>
                </a:schemeClr>
              </a:solidFill>
              <a:ln w="12700" cap="flat" cmpd="sng" algn="ctr">
                <a:noFill/>
                <a:prstDash val="solid"/>
                <a:miter lim="800000"/>
              </a:ln>
              <a:effectLst/>
            </p:spPr>
            <p:txBody>
              <a:bodyPr rtlCol="0" anchor="ctr"/>
              <a:lstStyle/>
              <a:p>
                <a:pPr algn="ctr" defTabSz="1229995">
                  <a:defRPr/>
                </a:pPr>
                <a:endParaRPr lang="zh-CN" altLang="en-US" sz="1060" b="1" kern="0">
                  <a:solidFill>
                    <a:prstClr val="white"/>
                  </a:solidFill>
                  <a:latin typeface="微软雅黑" panose="020B0503020204020204" pitchFamily="34" charset="-122"/>
                  <a:ea typeface="微软雅黑" panose="020B0503020204020204" pitchFamily="34" charset="-122"/>
                </a:endParaRPr>
              </a:p>
            </p:txBody>
          </p:sp>
          <p:sp>
            <p:nvSpPr>
              <p:cNvPr id="344" name="文本框 343"/>
              <p:cNvSpPr txBox="1"/>
              <p:nvPr/>
            </p:nvSpPr>
            <p:spPr>
              <a:xfrm>
                <a:off x="7977466" y="910987"/>
                <a:ext cx="875428" cy="214671"/>
              </a:xfrm>
              <a:prstGeom prst="rect">
                <a:avLst/>
              </a:prstGeom>
              <a:noFill/>
            </p:spPr>
            <p:txBody>
              <a:bodyPr wrap="square" rtlCol="0">
                <a:spAutoFit/>
              </a:bodyPr>
              <a:lstStyle>
                <a:defPPr>
                  <a:defRPr lang="zh-CN"/>
                </a:defPPr>
                <a:lvl1pPr>
                  <a:defRPr sz="1100" b="1">
                    <a:latin typeface="微软雅黑" panose="020B0503020204020204" pitchFamily="34" charset="-122"/>
                    <a:ea typeface="微软雅黑" panose="020B0503020204020204" pitchFamily="34" charset="-122"/>
                  </a:defRPr>
                </a:lvl1pPr>
              </a:lstStyle>
              <a:p>
                <a:endParaRPr lang="zh-CN" altLang="en-US" sz="805" dirty="0"/>
              </a:p>
            </p:txBody>
          </p:sp>
          <p:sp>
            <p:nvSpPr>
              <p:cNvPr id="345" name="矩形 344"/>
              <p:cNvSpPr/>
              <p:nvPr/>
            </p:nvSpPr>
            <p:spPr>
              <a:xfrm>
                <a:off x="8029792" y="2918482"/>
                <a:ext cx="771911" cy="391100"/>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46" name="矩形 345"/>
              <p:cNvSpPr/>
              <p:nvPr/>
            </p:nvSpPr>
            <p:spPr>
              <a:xfrm>
                <a:off x="8036653" y="3336142"/>
                <a:ext cx="771911" cy="391100"/>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47" name="矩形 346"/>
              <p:cNvSpPr/>
              <p:nvPr/>
            </p:nvSpPr>
            <p:spPr>
              <a:xfrm>
                <a:off x="8035831" y="3770183"/>
                <a:ext cx="771911" cy="391100"/>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48" name="矩形 347"/>
              <p:cNvSpPr/>
              <p:nvPr/>
            </p:nvSpPr>
            <p:spPr>
              <a:xfrm>
                <a:off x="8043781" y="4194447"/>
                <a:ext cx="771911" cy="313755"/>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49" name="矩形 348"/>
              <p:cNvSpPr/>
              <p:nvPr/>
            </p:nvSpPr>
            <p:spPr>
              <a:xfrm>
                <a:off x="8035827" y="4531071"/>
                <a:ext cx="771911" cy="391100"/>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50" name="矩形 349"/>
              <p:cNvSpPr/>
              <p:nvPr/>
            </p:nvSpPr>
            <p:spPr>
              <a:xfrm>
                <a:off x="7964382" y="3001960"/>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系统授权管理</a:t>
                </a:r>
              </a:p>
            </p:txBody>
          </p:sp>
          <p:sp>
            <p:nvSpPr>
              <p:cNvPr id="351" name="矩形 350"/>
              <p:cNvSpPr/>
              <p:nvPr/>
            </p:nvSpPr>
            <p:spPr>
              <a:xfrm>
                <a:off x="7920816" y="4634238"/>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数据备份</a:t>
                </a:r>
              </a:p>
            </p:txBody>
          </p:sp>
          <p:sp>
            <p:nvSpPr>
              <p:cNvPr id="352" name="矩形 351"/>
              <p:cNvSpPr/>
              <p:nvPr/>
            </p:nvSpPr>
            <p:spPr>
              <a:xfrm>
                <a:off x="7955467" y="3406939"/>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数据授权管理</a:t>
                </a:r>
              </a:p>
            </p:txBody>
          </p:sp>
          <p:sp>
            <p:nvSpPr>
              <p:cNvPr id="353" name="矩形 352"/>
              <p:cNvSpPr/>
              <p:nvPr/>
            </p:nvSpPr>
            <p:spPr>
              <a:xfrm>
                <a:off x="7982990" y="4252537"/>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数据脱敏加密</a:t>
                </a:r>
              </a:p>
            </p:txBody>
          </p:sp>
          <p:sp>
            <p:nvSpPr>
              <p:cNvPr id="354" name="矩形 353"/>
              <p:cNvSpPr/>
              <p:nvPr/>
            </p:nvSpPr>
            <p:spPr>
              <a:xfrm>
                <a:off x="7974002" y="3870997"/>
                <a:ext cx="864379" cy="176823"/>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用户访问日志</a:t>
                </a:r>
              </a:p>
            </p:txBody>
          </p:sp>
          <p:sp>
            <p:nvSpPr>
              <p:cNvPr id="355" name="矩形 354"/>
              <p:cNvSpPr/>
              <p:nvPr/>
            </p:nvSpPr>
            <p:spPr>
              <a:xfrm>
                <a:off x="1140473" y="2291928"/>
                <a:ext cx="798190" cy="317878"/>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通用基础模型</a:t>
                </a:r>
              </a:p>
            </p:txBody>
          </p:sp>
          <p:sp>
            <p:nvSpPr>
              <p:cNvPr id="356" name="矩形 355"/>
              <p:cNvSpPr/>
              <p:nvPr/>
            </p:nvSpPr>
            <p:spPr>
              <a:xfrm>
                <a:off x="2836141" y="2293176"/>
                <a:ext cx="771913" cy="317878"/>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模型实践</a:t>
                </a:r>
              </a:p>
            </p:txBody>
          </p:sp>
          <p:sp>
            <p:nvSpPr>
              <p:cNvPr id="357" name="矩形 356"/>
              <p:cNvSpPr/>
              <p:nvPr/>
            </p:nvSpPr>
            <p:spPr>
              <a:xfrm>
                <a:off x="301269" y="2292450"/>
                <a:ext cx="807413" cy="317878"/>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行业应用模型</a:t>
                </a:r>
              </a:p>
            </p:txBody>
          </p:sp>
          <p:sp>
            <p:nvSpPr>
              <p:cNvPr id="358" name="矩形 357"/>
              <p:cNvSpPr/>
              <p:nvPr/>
            </p:nvSpPr>
            <p:spPr>
              <a:xfrm>
                <a:off x="1999528" y="2288582"/>
                <a:ext cx="755171" cy="317878"/>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基础算法库</a:t>
                </a:r>
              </a:p>
            </p:txBody>
          </p:sp>
          <p:sp>
            <p:nvSpPr>
              <p:cNvPr id="359" name="矩形 358"/>
              <p:cNvSpPr/>
              <p:nvPr/>
            </p:nvSpPr>
            <p:spPr>
              <a:xfrm>
                <a:off x="2784055" y="3754708"/>
                <a:ext cx="754853" cy="316992"/>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标准化</a:t>
                </a:r>
              </a:p>
            </p:txBody>
          </p:sp>
          <p:sp>
            <p:nvSpPr>
              <p:cNvPr id="360" name="矩形 359"/>
              <p:cNvSpPr/>
              <p:nvPr/>
            </p:nvSpPr>
            <p:spPr>
              <a:xfrm>
                <a:off x="3729841" y="2273985"/>
                <a:ext cx="928608" cy="313106"/>
              </a:xfrm>
              <a:prstGeom prst="rect">
                <a:avLst/>
              </a:prstGeom>
              <a:solidFill>
                <a:srgbClr val="7CD0F3"/>
              </a:solidFill>
              <a:ln w="12700" cap="flat" cmpd="sng" algn="ctr">
                <a:noFill/>
                <a:prstDash val="solid"/>
                <a:miter lim="800000"/>
              </a:ln>
              <a:effectLst/>
            </p:spPr>
            <p:txBody>
              <a:bodyPr rtlCol="0" anchor="ctr"/>
              <a:lstStyle/>
              <a:p>
                <a:pPr algn="ctr"/>
                <a:r>
                  <a:rPr lang="en-US" altLang="zh-CN" sz="805" kern="0" dirty="0">
                    <a:latin typeface="微软雅黑" panose="020B0503020204020204" pitchFamily="34" charset="-122"/>
                    <a:ea typeface="微软雅黑" panose="020B0503020204020204" pitchFamily="34" charset="-122"/>
                  </a:rPr>
                  <a:t>API</a:t>
                </a:r>
                <a:r>
                  <a:rPr lang="zh-CN" altLang="en-US" sz="805" kern="0" dirty="0">
                    <a:latin typeface="微软雅黑" panose="020B0503020204020204" pitchFamily="34" charset="-122"/>
                    <a:ea typeface="微软雅黑" panose="020B0503020204020204" pitchFamily="34" charset="-122"/>
                  </a:rPr>
                  <a:t>申请</a:t>
                </a:r>
              </a:p>
            </p:txBody>
          </p:sp>
          <p:sp>
            <p:nvSpPr>
              <p:cNvPr id="361" name="文本框 360"/>
              <p:cNvSpPr txBox="1"/>
              <p:nvPr/>
            </p:nvSpPr>
            <p:spPr>
              <a:xfrm>
                <a:off x="7995848" y="1993948"/>
                <a:ext cx="827709" cy="381291"/>
              </a:xfrm>
              <a:prstGeom prst="rect">
                <a:avLst/>
              </a:prstGeom>
              <a:noFill/>
            </p:spPr>
            <p:txBody>
              <a:bodyPr wrap="square" rtlCol="0">
                <a:spAutoFit/>
              </a:bodyPr>
              <a:lstStyle>
                <a:defPPr>
                  <a:defRPr lang="zh-CN"/>
                </a:defPPr>
                <a:lvl1pPr>
                  <a:defRPr sz="1100" b="1">
                    <a:latin typeface="微软雅黑" panose="020B0503020204020204" pitchFamily="34" charset="-122"/>
                    <a:ea typeface="微软雅黑" panose="020B0503020204020204" pitchFamily="34" charset="-122"/>
                  </a:defRPr>
                </a:lvl1pPr>
              </a:lstStyle>
              <a:p>
                <a:r>
                  <a:rPr lang="zh-CN" altLang="en-US" sz="805" dirty="0"/>
                  <a:t>智能数据</a:t>
                </a:r>
                <a:endParaRPr lang="en-US" altLang="zh-CN" sz="805" dirty="0"/>
              </a:p>
              <a:p>
                <a:r>
                  <a:rPr lang="zh-CN" altLang="en-US" sz="805" dirty="0"/>
                  <a:t>安全中心</a:t>
                </a:r>
              </a:p>
              <a:p>
                <a:r>
                  <a:rPr lang="en-US" altLang="zh-CN" sz="805" dirty="0" err="1"/>
                  <a:t>InCenter</a:t>
                </a:r>
                <a:r>
                  <a:rPr lang="en-US" altLang="zh-CN" sz="805" dirty="0"/>
                  <a:t>-DS</a:t>
                </a:r>
                <a:endParaRPr lang="zh-CN" altLang="en-US" sz="805" dirty="0"/>
              </a:p>
            </p:txBody>
          </p:sp>
        </p:grpSp>
        <p:sp>
          <p:nvSpPr>
            <p:cNvPr id="362" name="矩形 361"/>
            <p:cNvSpPr/>
            <p:nvPr/>
          </p:nvSpPr>
          <p:spPr>
            <a:xfrm>
              <a:off x="4422" y="4895"/>
              <a:ext cx="1199" cy="504"/>
            </a:xfrm>
            <a:prstGeom prst="rect">
              <a:avLst/>
            </a:prstGeom>
            <a:solidFill>
              <a:srgbClr val="7CD0F3"/>
            </a:solidFill>
            <a:ln w="12700" cap="flat" cmpd="sng" algn="ctr">
              <a:noFill/>
              <a:prstDash val="solid"/>
              <a:miter lim="800000"/>
            </a:ln>
            <a:effectLst/>
          </p:spPr>
          <p:txBody>
            <a:bodyPr rtlCol="0" anchor="ctr"/>
            <a:lstStyle/>
            <a:p>
              <a:pPr algn="ctr" defTabSz="1229995"/>
              <a:r>
                <a:rPr lang="zh-CN" altLang="en-US" sz="805" kern="0" dirty="0">
                  <a:latin typeface="微软雅黑" panose="020B0503020204020204" pitchFamily="34" charset="-122"/>
                  <a:ea typeface="微软雅黑" panose="020B0503020204020204" pitchFamily="34" charset="-122"/>
                </a:rPr>
                <a:t>数据检索</a:t>
              </a:r>
            </a:p>
          </p:txBody>
        </p:sp>
        <p:sp>
          <p:nvSpPr>
            <p:cNvPr id="363" name="矩形 362"/>
            <p:cNvSpPr/>
            <p:nvPr/>
          </p:nvSpPr>
          <p:spPr>
            <a:xfrm>
              <a:off x="12741" y="4066"/>
              <a:ext cx="1226" cy="621"/>
            </a:xfrm>
            <a:prstGeom prst="rect">
              <a:avLst/>
            </a:prstGeom>
            <a:solidFill>
              <a:schemeClr val="accent6">
                <a:lumMod val="60000"/>
                <a:lumOff val="40000"/>
              </a:schemeClr>
            </a:solidFill>
            <a:ln w="12700" cap="flat" cmpd="sng" algn="ctr">
              <a:noFill/>
              <a:prstDash val="solid"/>
              <a:miter lim="800000"/>
            </a:ln>
            <a:effectLst/>
          </p:spPr>
          <p:txBody>
            <a:bodyPr rtlCol="0" anchor="ctr"/>
            <a:lstStyle/>
            <a:p>
              <a:pPr algn="ctr" defTabSz="1229995">
                <a:defRPr/>
              </a:pPr>
              <a:endParaRPr lang="en-US" altLang="zh-CN" sz="805" kern="0" dirty="0">
                <a:latin typeface="微软雅黑" panose="020B0503020204020204" pitchFamily="34" charset="-122"/>
                <a:ea typeface="微软雅黑" panose="020B0503020204020204" pitchFamily="34" charset="-122"/>
              </a:endParaRPr>
            </a:p>
          </p:txBody>
        </p:sp>
        <p:sp>
          <p:nvSpPr>
            <p:cNvPr id="364" name="矩形 363"/>
            <p:cNvSpPr/>
            <p:nvPr/>
          </p:nvSpPr>
          <p:spPr>
            <a:xfrm>
              <a:off x="12637" y="4120"/>
              <a:ext cx="1373" cy="281"/>
            </a:xfrm>
            <a:prstGeom prst="rect">
              <a:avLst/>
            </a:prstGeom>
          </p:spPr>
          <p:txBody>
            <a:bodyPr wrap="square">
              <a:spAutoFit/>
            </a:bodyPr>
            <a:lstStyle/>
            <a:p>
              <a:pPr algn="ctr" defTabSz="1229995"/>
              <a:r>
                <a:rPr lang="zh-CN" altLang="en-US" sz="805" kern="0" dirty="0">
                  <a:latin typeface="微软雅黑" panose="020B0503020204020204" pitchFamily="34" charset="-122"/>
                  <a:ea typeface="微软雅黑" panose="020B0503020204020204" pitchFamily="34" charset="-122"/>
                </a:rPr>
                <a:t>用户管理</a:t>
              </a:r>
            </a:p>
          </p:txBody>
        </p:sp>
        <p:sp>
          <p:nvSpPr>
            <p:cNvPr id="365" name="矩形 364"/>
            <p:cNvSpPr/>
            <p:nvPr/>
          </p:nvSpPr>
          <p:spPr>
            <a:xfrm>
              <a:off x="11305" y="2007"/>
              <a:ext cx="1282" cy="478"/>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贫困生识别</a:t>
              </a:r>
            </a:p>
          </p:txBody>
        </p:sp>
        <p:sp>
          <p:nvSpPr>
            <p:cNvPr id="366" name="矩形 365"/>
            <p:cNvSpPr/>
            <p:nvPr/>
          </p:nvSpPr>
          <p:spPr>
            <a:xfrm>
              <a:off x="12673" y="2018"/>
              <a:ext cx="1282" cy="478"/>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学生社群关系分析</a:t>
              </a:r>
            </a:p>
          </p:txBody>
        </p:sp>
        <p:sp>
          <p:nvSpPr>
            <p:cNvPr id="367" name="矩形 366"/>
            <p:cNvSpPr/>
            <p:nvPr/>
          </p:nvSpPr>
          <p:spPr>
            <a:xfrm>
              <a:off x="7192" y="2578"/>
              <a:ext cx="1282" cy="478"/>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学生画像</a:t>
              </a:r>
            </a:p>
          </p:txBody>
        </p:sp>
        <p:sp>
          <p:nvSpPr>
            <p:cNvPr id="368" name="矩形 367"/>
            <p:cNvSpPr/>
            <p:nvPr/>
          </p:nvSpPr>
          <p:spPr>
            <a:xfrm>
              <a:off x="9876" y="2590"/>
              <a:ext cx="1282" cy="478"/>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教学诊改</a:t>
              </a:r>
            </a:p>
          </p:txBody>
        </p:sp>
        <p:sp>
          <p:nvSpPr>
            <p:cNvPr id="369" name="矩形 368"/>
            <p:cNvSpPr/>
            <p:nvPr/>
          </p:nvSpPr>
          <p:spPr>
            <a:xfrm>
              <a:off x="11288" y="2595"/>
              <a:ext cx="1282" cy="478"/>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教师微观仓库</a:t>
              </a:r>
            </a:p>
          </p:txBody>
        </p:sp>
        <p:sp>
          <p:nvSpPr>
            <p:cNvPr id="370" name="矩形 369"/>
            <p:cNvSpPr/>
            <p:nvPr/>
          </p:nvSpPr>
          <p:spPr>
            <a:xfrm>
              <a:off x="12666" y="2586"/>
              <a:ext cx="1282" cy="478"/>
            </a:xfrm>
            <a:prstGeom prst="rect">
              <a:avLst/>
            </a:prstGeom>
            <a:solidFill>
              <a:srgbClr val="F4AD7C"/>
            </a:solidFill>
            <a:ln w="12700" cap="flat" cmpd="sng" algn="ctr">
              <a:noFill/>
              <a:prstDash val="solid"/>
              <a:miter lim="800000"/>
            </a:ln>
            <a:effectLst/>
          </p:spPr>
          <p:txBody>
            <a:bodyPr rtlCol="0" anchor="ctr"/>
            <a:lstStyle/>
            <a:p>
              <a:pPr algn="ctr"/>
              <a:r>
                <a:rPr lang="zh-CN" altLang="en-US" sz="805" kern="0" dirty="0">
                  <a:latin typeface="微软雅黑" panose="020B0503020204020204" pitchFamily="34" charset="-122"/>
                  <a:ea typeface="微软雅黑" panose="020B0503020204020204" pitchFamily="34" charset="-122"/>
                </a:rPr>
                <a:t>重点人群监控</a:t>
              </a:r>
            </a:p>
          </p:txBody>
        </p:sp>
      </p:grpSp>
      <p:sp>
        <p:nvSpPr>
          <p:cNvPr id="371" name="文本框 370"/>
          <p:cNvSpPr txBox="1"/>
          <p:nvPr/>
        </p:nvSpPr>
        <p:spPr>
          <a:xfrm>
            <a:off x="800100" y="764540"/>
            <a:ext cx="10422890" cy="645160"/>
          </a:xfrm>
          <a:prstGeom prst="rect">
            <a:avLst/>
          </a:prstGeom>
          <a:noFill/>
        </p:spPr>
        <p:txBody>
          <a:bodyPr wrap="square" rtlCol="0" anchor="t">
            <a:spAutoFit/>
          </a:bodyPr>
          <a:lstStyle/>
          <a:p>
            <a:pPr indent="0" fontAlgn="auto">
              <a:lnSpc>
                <a:spcPct val="150000"/>
              </a:lnSpc>
              <a:spcBef>
                <a:spcPts val="1100"/>
              </a:spcBef>
            </a:pP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大</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数据</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平</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台，</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对</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学工</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教务</a:t>
            </a:r>
            <a:r>
              <a:rPr sz="1200" spc="-1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一卡</a:t>
            </a:r>
            <a:r>
              <a:rPr sz="1200" spc="-1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通</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、科</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研</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、图书</a:t>
            </a:r>
            <a:r>
              <a:rPr sz="1200" spc="-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馆</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200" spc="4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IT</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系统日志、校内外</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舆</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情等</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数</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据进</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行</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统一</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存</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储、</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管</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理；</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从</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人、</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财</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、物</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、时 </a:t>
            </a:r>
            <a:r>
              <a:rPr sz="1200" spc="-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间</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、地点等方面进行数</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据</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价值</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挖</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掘，</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最</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终助</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力</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高校</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科</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学决</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策</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、提</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升</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教育</a:t>
            </a:r>
            <a:r>
              <a:rPr sz="1200" spc="-1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质</a:t>
            </a:r>
            <a:r>
              <a:rPr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量。</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圆角矩形 116"/>
          <p:cNvSpPr>
            <a:spLocks noChangeAspect="1"/>
          </p:cNvSpPr>
          <p:nvPr/>
        </p:nvSpPr>
        <p:spPr>
          <a:xfrm>
            <a:off x="704215" y="3992880"/>
            <a:ext cx="1191260" cy="2577465"/>
          </a:xfrm>
          <a:prstGeom prst="roundRect">
            <a:avLst>
              <a:gd name="adj" fmla="val 4118"/>
            </a:avLst>
          </a:prstGeom>
          <a:solidFill>
            <a:schemeClr val="bg1">
              <a:lumMod val="95000"/>
            </a:schemeClr>
          </a:solidFill>
          <a:ln w="6350">
            <a:noFill/>
            <a:prstDash val="solid"/>
          </a:ln>
          <a:effectLst>
            <a:outerShdw blurRad="76200" dir="18900000" sy="23000" kx="-1200000" algn="bl" rotWithShape="0">
              <a:schemeClr val="bg1">
                <a:alpha val="4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429894"/>
                </a:solidFill>
              </a:rPr>
              <a:t>       </a:t>
            </a:r>
            <a:endParaRPr lang="zh-CN" altLang="en-US" dirty="0">
              <a:solidFill>
                <a:srgbClr val="429894"/>
              </a:solidFill>
            </a:endParaRPr>
          </a:p>
        </p:txBody>
      </p:sp>
      <p:sp>
        <p:nvSpPr>
          <p:cNvPr id="7" name="矩形 6"/>
          <p:cNvSpPr/>
          <p:nvPr/>
        </p:nvSpPr>
        <p:spPr>
          <a:xfrm>
            <a:off x="3865880" y="5701030"/>
            <a:ext cx="4829175" cy="792480"/>
          </a:xfrm>
          <a:prstGeom prst="rect">
            <a:avLst/>
          </a:prstGeom>
          <a:solidFill>
            <a:schemeClr val="bg1">
              <a:lumMod val="95000"/>
            </a:schemeClr>
          </a:solidFill>
          <a:ln w="6350">
            <a:noFill/>
            <a:prstDash val="solid"/>
          </a:ln>
          <a:effectLst>
            <a:outerShdw blurRad="76200" dir="18900000" sy="23000" kx="-1200000" algn="bl" rotWithShape="0">
              <a:schemeClr val="bg1">
                <a:alpha val="4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p>
          <a:p>
            <a:pPr algn="ctr"/>
            <a:endParaRPr lang="en-US" altLang="zh-CN" dirty="0"/>
          </a:p>
          <a:p>
            <a:pPr algn="ctr"/>
            <a:endParaRPr lang="en-US" altLang="zh-CN" dirty="0"/>
          </a:p>
          <a:p>
            <a:pPr algn="ctr"/>
            <a:endParaRPr lang="en-US" altLang="zh-CN" dirty="0"/>
          </a:p>
          <a:p>
            <a:pPr algn="ctr"/>
            <a:endParaRPr lang="zh-CN" altLang="en-US" dirty="0"/>
          </a:p>
        </p:txBody>
      </p:sp>
      <p:sp>
        <p:nvSpPr>
          <p:cNvPr id="29" name="云形 28"/>
          <p:cNvSpPr/>
          <p:nvPr/>
        </p:nvSpPr>
        <p:spPr>
          <a:xfrm>
            <a:off x="4323715" y="4396105"/>
            <a:ext cx="3105150" cy="1086485"/>
          </a:xfrm>
          <a:prstGeom prst="cloud">
            <a:avLst/>
          </a:prstGeom>
          <a:solidFill>
            <a:schemeClr val="bg1"/>
          </a:solidFill>
          <a:ln w="9525">
            <a:solidFill>
              <a:srgbClr val="00B0F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5685">
              <a:lnSpc>
                <a:spcPct val="150000"/>
              </a:lnSpc>
            </a:pPr>
            <a:r>
              <a:rPr lang="zh-CN" altLang="en-US" sz="1245" b="1" dirty="0">
                <a:solidFill>
                  <a:schemeClr val="tx1">
                    <a:lumMod val="85000"/>
                    <a:lumOff val="15000"/>
                  </a:schemeClr>
                </a:solidFill>
                <a:latin typeface="微软雅黑" panose="020B0503020204020204" pitchFamily="34" charset="-122"/>
                <a:ea typeface="微软雅黑" panose="020B0503020204020204" pitchFamily="34" charset="-122"/>
              </a:rPr>
              <a:t>大数据平台</a:t>
            </a:r>
            <a:endParaRPr lang="en-US" altLang="zh-CN" sz="1245" b="1"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defTabSz="1035685">
              <a:lnSpc>
                <a:spcPct val="150000"/>
              </a:lnSpc>
            </a:pPr>
            <a:r>
              <a:rPr lang="zh-CN" altLang="en-US" sz="905" b="1" dirty="0">
                <a:solidFill>
                  <a:schemeClr val="tx1">
                    <a:lumMod val="85000"/>
                    <a:lumOff val="15000"/>
                  </a:schemeClr>
                </a:solidFill>
                <a:latin typeface="微软雅黑" panose="020B0503020204020204" pitchFamily="34" charset="-122"/>
                <a:ea typeface="微软雅黑" panose="020B0503020204020204" pitchFamily="34" charset="-122"/>
              </a:rPr>
              <a:t>建模</a:t>
            </a:r>
            <a:r>
              <a:rPr lang="en-US" altLang="zh-CN" sz="905"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905" b="1" dirty="0">
                <a:solidFill>
                  <a:schemeClr val="tx1">
                    <a:lumMod val="85000"/>
                    <a:lumOff val="15000"/>
                  </a:schemeClr>
                </a:solidFill>
                <a:latin typeface="微软雅黑" panose="020B0503020204020204" pitchFamily="34" charset="-122"/>
                <a:ea typeface="微软雅黑" panose="020B0503020204020204" pitchFamily="34" charset="-122"/>
              </a:rPr>
              <a:t>可视化</a:t>
            </a:r>
            <a:r>
              <a:rPr lang="en-US" altLang="zh-CN" sz="905"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905" b="1" dirty="0">
                <a:solidFill>
                  <a:schemeClr val="tx1">
                    <a:lumMod val="85000"/>
                    <a:lumOff val="15000"/>
                  </a:schemeClr>
                </a:solidFill>
                <a:latin typeface="微软雅黑" panose="020B0503020204020204" pitchFamily="34" charset="-122"/>
                <a:ea typeface="微软雅黑" panose="020B0503020204020204" pitchFamily="34" charset="-122"/>
              </a:rPr>
              <a:t>分析体系</a:t>
            </a:r>
            <a:r>
              <a:rPr lang="en-US" altLang="zh-CN" sz="905"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905" b="1" dirty="0">
                <a:solidFill>
                  <a:schemeClr val="tx1">
                    <a:lumMod val="85000"/>
                    <a:lumOff val="15000"/>
                  </a:schemeClr>
                </a:solidFill>
                <a:latin typeface="微软雅黑" panose="020B0503020204020204" pitchFamily="34" charset="-122"/>
                <a:ea typeface="微软雅黑" panose="020B0503020204020204" pitchFamily="34" charset="-122"/>
              </a:rPr>
              <a:t>管理模型</a:t>
            </a:r>
          </a:p>
        </p:txBody>
      </p:sp>
      <p:cxnSp>
        <p:nvCxnSpPr>
          <p:cNvPr id="31" name="曲线连接符 30"/>
          <p:cNvCxnSpPr>
            <a:stCxn id="29" idx="3"/>
            <a:endCxn id="112" idx="2"/>
          </p:cNvCxnSpPr>
          <p:nvPr/>
        </p:nvCxnSpPr>
        <p:spPr>
          <a:xfrm rot="16200000" flipV="1">
            <a:off x="4343400" y="2925445"/>
            <a:ext cx="613410" cy="2452370"/>
          </a:xfrm>
          <a:prstGeom prst="curvedConnector3">
            <a:avLst>
              <a:gd name="adj1" fmla="val 55072"/>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曲线连接符 31"/>
          <p:cNvCxnSpPr>
            <a:stCxn id="29" idx="3"/>
            <a:endCxn id="113" idx="2"/>
          </p:cNvCxnSpPr>
          <p:nvPr/>
        </p:nvCxnSpPr>
        <p:spPr>
          <a:xfrm rot="16200000" flipV="1">
            <a:off x="4956493" y="3538538"/>
            <a:ext cx="613410" cy="1226185"/>
          </a:xfrm>
          <a:prstGeom prst="curvedConnector3">
            <a:avLst>
              <a:gd name="adj1" fmla="val 55124"/>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曲线连接符 32"/>
          <p:cNvCxnSpPr>
            <a:stCxn id="29" idx="3"/>
            <a:endCxn id="114" idx="2"/>
          </p:cNvCxnSpPr>
          <p:nvPr/>
        </p:nvCxnSpPr>
        <p:spPr>
          <a:xfrm rot="16200000">
            <a:off x="5569585" y="4151630"/>
            <a:ext cx="613410" cy="3175"/>
          </a:xfrm>
          <a:prstGeom prst="curvedConnector2">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曲线连接符 33"/>
          <p:cNvCxnSpPr>
            <a:stCxn id="29" idx="3"/>
            <a:endCxn id="115" idx="2"/>
          </p:cNvCxnSpPr>
          <p:nvPr/>
        </p:nvCxnSpPr>
        <p:spPr>
          <a:xfrm rot="16200000">
            <a:off x="6182678" y="3538538"/>
            <a:ext cx="613410" cy="1226185"/>
          </a:xfrm>
          <a:prstGeom prst="curvedConnector3">
            <a:avLst>
              <a:gd name="adj1" fmla="val 55124"/>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5" name="圆柱形 34"/>
          <p:cNvSpPr/>
          <p:nvPr/>
        </p:nvSpPr>
        <p:spPr>
          <a:xfrm>
            <a:off x="4298315" y="5930900"/>
            <a:ext cx="340360" cy="422275"/>
          </a:xfrm>
          <a:prstGeom prst="can">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45">
              <a:solidFill>
                <a:schemeClr val="tx1"/>
              </a:solidFill>
            </a:endParaRPr>
          </a:p>
        </p:txBody>
      </p:sp>
      <p:sp>
        <p:nvSpPr>
          <p:cNvPr id="36" name="圆柱形 35"/>
          <p:cNvSpPr/>
          <p:nvPr/>
        </p:nvSpPr>
        <p:spPr>
          <a:xfrm>
            <a:off x="4732020" y="5854065"/>
            <a:ext cx="386080" cy="497205"/>
          </a:xfrm>
          <a:prstGeom prst="can">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45">
              <a:solidFill>
                <a:schemeClr val="tx1"/>
              </a:solidFill>
            </a:endParaRPr>
          </a:p>
        </p:txBody>
      </p:sp>
      <p:cxnSp>
        <p:nvCxnSpPr>
          <p:cNvPr id="38" name="曲线连接符 37"/>
          <p:cNvCxnSpPr>
            <a:stCxn id="29" idx="3"/>
            <a:endCxn id="116" idx="2"/>
          </p:cNvCxnSpPr>
          <p:nvPr/>
        </p:nvCxnSpPr>
        <p:spPr>
          <a:xfrm rot="16200000">
            <a:off x="6795770" y="2925445"/>
            <a:ext cx="613410" cy="2452370"/>
          </a:xfrm>
          <a:prstGeom prst="curvedConnector3">
            <a:avLst>
              <a:gd name="adj1" fmla="val 55072"/>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9" name="文本框 87"/>
          <p:cNvSpPr txBox="1"/>
          <p:nvPr/>
        </p:nvSpPr>
        <p:spPr>
          <a:xfrm>
            <a:off x="4464050" y="6447155"/>
            <a:ext cx="826135" cy="284480"/>
          </a:xfrm>
          <a:prstGeom prst="rect">
            <a:avLst/>
          </a:prstGeom>
          <a:noFill/>
          <a:ln>
            <a:noFill/>
          </a:ln>
        </p:spPr>
        <p:txBody>
          <a:bodyPr wrap="none" rtlCol="0">
            <a:spAutoFit/>
          </a:bodyPr>
          <a:lstStyle/>
          <a:p>
            <a:r>
              <a:rPr lang="zh-CN" altLang="en-US" sz="1245" dirty="0">
                <a:latin typeface="微软雅黑" panose="020B0503020204020204" pitchFamily="34" charset="-122"/>
                <a:ea typeface="微软雅黑" panose="020B0503020204020204" pitchFamily="34" charset="-122"/>
              </a:rPr>
              <a:t>数据中台</a:t>
            </a:r>
            <a:endParaRPr lang="en-US" altLang="zh-CN" sz="1245" dirty="0">
              <a:latin typeface="微软雅黑" panose="020B0503020204020204" pitchFamily="34" charset="-122"/>
              <a:ea typeface="微软雅黑" panose="020B0503020204020204" pitchFamily="34" charset="-122"/>
            </a:endParaRPr>
          </a:p>
        </p:txBody>
      </p:sp>
      <p:sp>
        <p:nvSpPr>
          <p:cNvPr id="40" name="上下箭头 39"/>
          <p:cNvSpPr/>
          <p:nvPr/>
        </p:nvSpPr>
        <p:spPr>
          <a:xfrm>
            <a:off x="5755005" y="5523865"/>
            <a:ext cx="242570" cy="359410"/>
          </a:xfrm>
          <a:prstGeom prst="upDown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20">
              <a:solidFill>
                <a:schemeClr val="tx1"/>
              </a:solidFill>
            </a:endParaRPr>
          </a:p>
        </p:txBody>
      </p:sp>
      <p:sp>
        <p:nvSpPr>
          <p:cNvPr id="41" name="圆柱形 40"/>
          <p:cNvSpPr/>
          <p:nvPr/>
        </p:nvSpPr>
        <p:spPr>
          <a:xfrm>
            <a:off x="5192395" y="5930900"/>
            <a:ext cx="340360" cy="422275"/>
          </a:xfrm>
          <a:prstGeom prst="can">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45">
              <a:solidFill>
                <a:schemeClr val="tx1"/>
              </a:solidFill>
            </a:endParaRPr>
          </a:p>
        </p:txBody>
      </p:sp>
      <p:sp>
        <p:nvSpPr>
          <p:cNvPr id="42" name="文本框 49"/>
          <p:cNvSpPr txBox="1"/>
          <p:nvPr/>
        </p:nvSpPr>
        <p:spPr>
          <a:xfrm>
            <a:off x="5654675" y="5987415"/>
            <a:ext cx="2895600" cy="266700"/>
          </a:xfrm>
          <a:prstGeom prst="rect">
            <a:avLst/>
          </a:prstGeom>
          <a:noFill/>
        </p:spPr>
        <p:txBody>
          <a:bodyPr wrap="none" rtlCol="0">
            <a:spAutoFit/>
          </a:bodyPr>
          <a:lstStyle/>
          <a:p>
            <a:r>
              <a:rPr lang="zh-CN" altLang="en-US" sz="1135" dirty="0">
                <a:solidFill>
                  <a:srgbClr val="429894"/>
                </a:solidFill>
                <a:latin typeface="微软雅黑" panose="020B0503020204020204" pitchFamily="34" charset="-122"/>
                <a:ea typeface="微软雅黑" panose="020B0503020204020204" pitchFamily="34" charset="-122"/>
              </a:rPr>
              <a:t>主数据管理</a:t>
            </a:r>
            <a:r>
              <a:rPr lang="en-US" altLang="zh-CN" sz="1135" dirty="0">
                <a:solidFill>
                  <a:srgbClr val="429894"/>
                </a:solidFill>
                <a:latin typeface="微软雅黑" panose="020B0503020204020204" pitchFamily="34" charset="-122"/>
                <a:ea typeface="微软雅黑" panose="020B0503020204020204" pitchFamily="34" charset="-122"/>
              </a:rPr>
              <a:t>/</a:t>
            </a:r>
            <a:r>
              <a:rPr lang="zh-CN" altLang="en-US" sz="1135" dirty="0">
                <a:solidFill>
                  <a:srgbClr val="429894"/>
                </a:solidFill>
                <a:latin typeface="微软雅黑" panose="020B0503020204020204" pitchFamily="34" charset="-122"/>
                <a:ea typeface="微软雅黑" panose="020B0503020204020204" pitchFamily="34" charset="-122"/>
              </a:rPr>
              <a:t>数据治理</a:t>
            </a:r>
            <a:r>
              <a:rPr lang="en-US" altLang="zh-CN" sz="1135" dirty="0">
                <a:solidFill>
                  <a:srgbClr val="429894"/>
                </a:solidFill>
                <a:latin typeface="微软雅黑" panose="020B0503020204020204" pitchFamily="34" charset="-122"/>
                <a:ea typeface="微软雅黑" panose="020B0503020204020204" pitchFamily="34" charset="-122"/>
              </a:rPr>
              <a:t>/</a:t>
            </a:r>
            <a:r>
              <a:rPr lang="zh-CN" altLang="en-US" sz="1135" dirty="0">
                <a:solidFill>
                  <a:srgbClr val="429894"/>
                </a:solidFill>
                <a:latin typeface="微软雅黑" panose="020B0503020204020204" pitchFamily="34" charset="-122"/>
                <a:ea typeface="微软雅黑" panose="020B0503020204020204" pitchFamily="34" charset="-122"/>
              </a:rPr>
              <a:t>数据质量</a:t>
            </a:r>
            <a:r>
              <a:rPr lang="en-US" altLang="zh-CN" sz="1135" dirty="0">
                <a:solidFill>
                  <a:srgbClr val="429894"/>
                </a:solidFill>
                <a:latin typeface="微软雅黑" panose="020B0503020204020204" pitchFamily="34" charset="-122"/>
                <a:ea typeface="微软雅黑" panose="020B0503020204020204" pitchFamily="34" charset="-122"/>
              </a:rPr>
              <a:t>/</a:t>
            </a:r>
            <a:r>
              <a:rPr lang="zh-CN" altLang="en-US" sz="1135" dirty="0">
                <a:solidFill>
                  <a:srgbClr val="429894"/>
                </a:solidFill>
                <a:latin typeface="微软雅黑" panose="020B0503020204020204" pitchFamily="34" charset="-122"/>
                <a:ea typeface="微软雅黑" panose="020B0503020204020204" pitchFamily="34" charset="-122"/>
              </a:rPr>
              <a:t>数据标签</a:t>
            </a:r>
            <a:r>
              <a:rPr lang="en-US" altLang="zh-CN" sz="1135" dirty="0">
                <a:solidFill>
                  <a:srgbClr val="429894"/>
                </a:solidFill>
                <a:latin typeface="微软雅黑" panose="020B0503020204020204" pitchFamily="34" charset="-122"/>
                <a:ea typeface="微软雅黑" panose="020B0503020204020204" pitchFamily="34" charset="-122"/>
              </a:rPr>
              <a:t> </a:t>
            </a:r>
            <a:endParaRPr lang="zh-CN" altLang="en-US" sz="1135" dirty="0">
              <a:solidFill>
                <a:srgbClr val="429894"/>
              </a:solidFill>
              <a:latin typeface="微软雅黑" panose="020B0503020204020204" pitchFamily="34" charset="-122"/>
              <a:ea typeface="微软雅黑" panose="020B0503020204020204" pitchFamily="34" charset="-122"/>
            </a:endParaRPr>
          </a:p>
        </p:txBody>
      </p:sp>
      <p:sp>
        <p:nvSpPr>
          <p:cNvPr id="56" name="左右箭头 55"/>
          <p:cNvSpPr/>
          <p:nvPr/>
        </p:nvSpPr>
        <p:spPr>
          <a:xfrm>
            <a:off x="1920875" y="6086475"/>
            <a:ext cx="379730" cy="113665"/>
          </a:xfrm>
          <a:prstGeom prst="lef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20">
              <a:solidFill>
                <a:schemeClr val="tx1"/>
              </a:solidFill>
            </a:endParaRPr>
          </a:p>
        </p:txBody>
      </p:sp>
      <p:sp>
        <p:nvSpPr>
          <p:cNvPr id="57" name="左右箭头 56"/>
          <p:cNvSpPr/>
          <p:nvPr/>
        </p:nvSpPr>
        <p:spPr>
          <a:xfrm>
            <a:off x="3439160" y="6080760"/>
            <a:ext cx="426720" cy="125095"/>
          </a:xfrm>
          <a:prstGeom prst="lef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45" dirty="0">
              <a:solidFill>
                <a:schemeClr val="tx1"/>
              </a:solidFill>
            </a:endParaRPr>
          </a:p>
        </p:txBody>
      </p:sp>
      <p:sp>
        <p:nvSpPr>
          <p:cNvPr id="112" name="Rounded Rectangle 56"/>
          <p:cNvSpPr>
            <a:spLocks noChangeArrowheads="1"/>
          </p:cNvSpPr>
          <p:nvPr/>
        </p:nvSpPr>
        <p:spPr bwMode="auto">
          <a:xfrm>
            <a:off x="2901950" y="3568700"/>
            <a:ext cx="1043940" cy="276225"/>
          </a:xfrm>
          <a:prstGeom prst="roundRect">
            <a:avLst>
              <a:gd name="adj" fmla="val 16667"/>
            </a:avLst>
          </a:prstGeom>
          <a:solidFill>
            <a:srgbClr val="C00000"/>
          </a:solidFill>
          <a:ln w="25400" algn="ctr">
            <a:noFill/>
            <a:round/>
          </a:ln>
          <a:effectLst/>
        </p:spPr>
        <p:txBody>
          <a:bodyPr wrap="square" lIns="0" tIns="0" rIns="0" bIns="0" rtlCol="0" anchor="ctr">
            <a:noAutofit/>
          </a:bodyPr>
          <a:lstStyle/>
          <a:p>
            <a:pPr algn="ctr" eaLnBrk="0" hangingPunct="0">
              <a:spcBef>
                <a:spcPct val="20000"/>
              </a:spcBef>
              <a:buSzPct val="100000"/>
            </a:pPr>
            <a:r>
              <a:rPr lang="zh-CN" altLang="en-US" sz="1065" b="1" kern="0" dirty="0">
                <a:solidFill>
                  <a:schemeClr val="bg1"/>
                </a:solidFill>
                <a:latin typeface="微软雅黑" panose="020B0503020204020204" pitchFamily="34" charset="-122"/>
                <a:ea typeface="微软雅黑" panose="020B0503020204020204" pitchFamily="34" charset="-122"/>
              </a:rPr>
              <a:t>学业预警</a:t>
            </a:r>
          </a:p>
        </p:txBody>
      </p:sp>
      <p:sp>
        <p:nvSpPr>
          <p:cNvPr id="113" name="Rounded Rectangle 56"/>
          <p:cNvSpPr>
            <a:spLocks noChangeArrowheads="1"/>
          </p:cNvSpPr>
          <p:nvPr/>
        </p:nvSpPr>
        <p:spPr bwMode="auto">
          <a:xfrm>
            <a:off x="4128135" y="3568700"/>
            <a:ext cx="1043940" cy="276225"/>
          </a:xfrm>
          <a:prstGeom prst="roundRect">
            <a:avLst>
              <a:gd name="adj" fmla="val 16667"/>
            </a:avLst>
          </a:prstGeom>
          <a:solidFill>
            <a:srgbClr val="C00000"/>
          </a:solidFill>
          <a:ln w="25400" algn="ctr">
            <a:noFill/>
            <a:round/>
          </a:ln>
          <a:effectLst/>
        </p:spPr>
        <p:txBody>
          <a:bodyPr wrap="square" lIns="0" tIns="0" rIns="0" bIns="0" rtlCol="0" anchor="ctr">
            <a:noAutofit/>
          </a:bodyPr>
          <a:lstStyle/>
          <a:p>
            <a:pPr algn="ctr" eaLnBrk="0" hangingPunct="0">
              <a:spcBef>
                <a:spcPct val="20000"/>
              </a:spcBef>
              <a:buSzPct val="100000"/>
            </a:pPr>
            <a:r>
              <a:rPr lang="zh-CN" sz="1065" b="1" kern="0" dirty="0">
                <a:solidFill>
                  <a:schemeClr val="bg1"/>
                </a:solidFill>
                <a:latin typeface="微软雅黑" panose="020B0503020204020204" pitchFamily="34" charset="-122"/>
                <a:ea typeface="微软雅黑" panose="020B0503020204020204" pitchFamily="34" charset="-122"/>
              </a:rPr>
              <a:t>沉迷游戏预警</a:t>
            </a:r>
          </a:p>
        </p:txBody>
      </p:sp>
      <p:sp>
        <p:nvSpPr>
          <p:cNvPr id="114" name="Rounded Rectangle 56"/>
          <p:cNvSpPr>
            <a:spLocks noChangeArrowheads="1"/>
          </p:cNvSpPr>
          <p:nvPr/>
        </p:nvSpPr>
        <p:spPr bwMode="auto">
          <a:xfrm>
            <a:off x="5354320" y="3568700"/>
            <a:ext cx="1043940" cy="276225"/>
          </a:xfrm>
          <a:prstGeom prst="roundRect">
            <a:avLst>
              <a:gd name="adj" fmla="val 16667"/>
            </a:avLst>
          </a:prstGeom>
          <a:solidFill>
            <a:srgbClr val="C00000"/>
          </a:solidFill>
          <a:ln w="25400" algn="ctr">
            <a:noFill/>
            <a:round/>
          </a:ln>
          <a:effectLst/>
        </p:spPr>
        <p:txBody>
          <a:bodyPr wrap="square" lIns="0" tIns="0" rIns="0" bIns="0" rtlCol="0" anchor="ctr">
            <a:noAutofit/>
          </a:bodyPr>
          <a:lstStyle/>
          <a:p>
            <a:pPr algn="ctr" eaLnBrk="0" hangingPunct="0">
              <a:spcBef>
                <a:spcPct val="20000"/>
              </a:spcBef>
              <a:buSzPct val="100000"/>
            </a:pPr>
            <a:r>
              <a:rPr lang="zh-CN" sz="1065" b="1" kern="0" dirty="0">
                <a:solidFill>
                  <a:schemeClr val="bg1"/>
                </a:solidFill>
                <a:latin typeface="微软雅黑" panose="020B0503020204020204" pitchFamily="34" charset="-122"/>
                <a:ea typeface="微软雅黑" panose="020B0503020204020204" pitchFamily="34" charset="-122"/>
              </a:rPr>
              <a:t>孤僻人群预警</a:t>
            </a:r>
          </a:p>
        </p:txBody>
      </p:sp>
      <p:sp>
        <p:nvSpPr>
          <p:cNvPr id="115" name="Rounded Rectangle 56"/>
          <p:cNvSpPr>
            <a:spLocks noChangeArrowheads="1"/>
          </p:cNvSpPr>
          <p:nvPr/>
        </p:nvSpPr>
        <p:spPr bwMode="auto">
          <a:xfrm>
            <a:off x="6580505" y="3568700"/>
            <a:ext cx="1043940" cy="276225"/>
          </a:xfrm>
          <a:prstGeom prst="roundRect">
            <a:avLst>
              <a:gd name="adj" fmla="val 16667"/>
            </a:avLst>
          </a:prstGeom>
          <a:solidFill>
            <a:srgbClr val="C00000"/>
          </a:solidFill>
          <a:ln w="25400" algn="ctr">
            <a:noFill/>
            <a:round/>
          </a:ln>
          <a:effectLst/>
        </p:spPr>
        <p:txBody>
          <a:bodyPr wrap="square" lIns="0" tIns="0" rIns="0" bIns="0" rtlCol="0" anchor="ctr">
            <a:noAutofit/>
          </a:bodyPr>
          <a:lstStyle/>
          <a:p>
            <a:pPr algn="ctr" eaLnBrk="0" hangingPunct="0">
              <a:spcBef>
                <a:spcPct val="20000"/>
              </a:spcBef>
              <a:buSzPct val="100000"/>
            </a:pPr>
            <a:r>
              <a:rPr lang="zh-CN" sz="1065" b="1" kern="0" dirty="0">
                <a:solidFill>
                  <a:schemeClr val="bg1"/>
                </a:solidFill>
                <a:latin typeface="微软雅黑" panose="020B0503020204020204" pitchFamily="34" charset="-122"/>
                <a:ea typeface="微软雅黑" panose="020B0503020204020204" pitchFamily="34" charset="-122"/>
              </a:rPr>
              <a:t>疑似裸贷人群</a:t>
            </a:r>
          </a:p>
        </p:txBody>
      </p:sp>
      <p:sp>
        <p:nvSpPr>
          <p:cNvPr id="116" name="Rounded Rectangle 56"/>
          <p:cNvSpPr>
            <a:spLocks noChangeArrowheads="1"/>
          </p:cNvSpPr>
          <p:nvPr/>
        </p:nvSpPr>
        <p:spPr bwMode="auto">
          <a:xfrm>
            <a:off x="7806690" y="3568700"/>
            <a:ext cx="1043940" cy="276225"/>
          </a:xfrm>
          <a:prstGeom prst="roundRect">
            <a:avLst>
              <a:gd name="adj" fmla="val 16667"/>
            </a:avLst>
          </a:prstGeom>
          <a:solidFill>
            <a:srgbClr val="C00000"/>
          </a:solidFill>
          <a:ln w="25400" algn="ctr">
            <a:noFill/>
            <a:round/>
          </a:ln>
          <a:effectLst/>
        </p:spPr>
        <p:txBody>
          <a:bodyPr wrap="square" lIns="0" tIns="0" rIns="0" bIns="0" rtlCol="0" anchor="ctr">
            <a:noAutofit/>
          </a:bodyPr>
          <a:lstStyle/>
          <a:p>
            <a:pPr algn="ctr" eaLnBrk="0" hangingPunct="0">
              <a:spcBef>
                <a:spcPct val="20000"/>
              </a:spcBef>
              <a:buSzPct val="100000"/>
            </a:pPr>
            <a:r>
              <a:rPr lang="zh-CN" sz="1065" b="1" kern="0" dirty="0">
                <a:solidFill>
                  <a:schemeClr val="bg1"/>
                </a:solidFill>
                <a:latin typeface="微软雅黑" panose="020B0503020204020204" pitchFamily="34" charset="-122"/>
                <a:ea typeface="微软雅黑" panose="020B0503020204020204" pitchFamily="34" charset="-122"/>
              </a:rPr>
              <a:t>疑似失联人群</a:t>
            </a:r>
          </a:p>
        </p:txBody>
      </p:sp>
      <p:sp>
        <p:nvSpPr>
          <p:cNvPr id="44" name="文本框 32"/>
          <p:cNvSpPr txBox="1"/>
          <p:nvPr/>
        </p:nvSpPr>
        <p:spPr>
          <a:xfrm>
            <a:off x="1107440" y="4157345"/>
            <a:ext cx="312420" cy="164465"/>
          </a:xfrm>
          <a:prstGeom prst="rect">
            <a:avLst/>
          </a:prstGeom>
          <a:noFill/>
        </p:spPr>
        <p:txBody>
          <a:bodyPr wrap="none" lIns="0" tIns="0" rIns="0" bIns="0" rtlCol="0" anchor="ctr" anchorCtr="0">
            <a:spAutoFit/>
          </a:bodyPr>
          <a:lstStyle/>
          <a:p>
            <a:r>
              <a:rPr lang="zh-CN" altLang="en-US" sz="1065" b="1" dirty="0">
                <a:solidFill>
                  <a:srgbClr val="429894"/>
                </a:solidFill>
                <a:latin typeface="微软雅黑" panose="020B0503020204020204" pitchFamily="34" charset="-122"/>
                <a:ea typeface="微软雅黑" panose="020B0503020204020204" pitchFamily="34" charset="-122"/>
              </a:rPr>
              <a:t>学工</a:t>
            </a:r>
            <a:r>
              <a:rPr lang="en-US" altLang="zh-CN" sz="1065" b="1" dirty="0">
                <a:solidFill>
                  <a:srgbClr val="429894"/>
                </a:solidFill>
                <a:latin typeface="微软雅黑" panose="020B0503020204020204" pitchFamily="34" charset="-122"/>
                <a:ea typeface="微软雅黑" panose="020B0503020204020204" pitchFamily="34" charset="-122"/>
              </a:rPr>
              <a:t> </a:t>
            </a:r>
            <a:endParaRPr lang="zh-CN" altLang="en-US" sz="1065" b="1" dirty="0">
              <a:solidFill>
                <a:srgbClr val="429894"/>
              </a:solidFill>
              <a:latin typeface="微软雅黑" panose="020B0503020204020204" pitchFamily="34" charset="-122"/>
              <a:ea typeface="微软雅黑" panose="020B0503020204020204" pitchFamily="34" charset="-122"/>
            </a:endParaRPr>
          </a:p>
        </p:txBody>
      </p:sp>
      <p:sp>
        <p:nvSpPr>
          <p:cNvPr id="45" name="文本框 33"/>
          <p:cNvSpPr txBox="1"/>
          <p:nvPr/>
        </p:nvSpPr>
        <p:spPr>
          <a:xfrm>
            <a:off x="1107440" y="4461510"/>
            <a:ext cx="272415" cy="164465"/>
          </a:xfrm>
          <a:prstGeom prst="rect">
            <a:avLst/>
          </a:prstGeom>
          <a:noFill/>
        </p:spPr>
        <p:txBody>
          <a:bodyPr wrap="none" lIns="0" tIns="0" rIns="0" bIns="0" rtlCol="0" anchor="ctr" anchorCtr="0">
            <a:spAutoFit/>
          </a:bodyPr>
          <a:lstStyle/>
          <a:p>
            <a:r>
              <a:rPr lang="zh-CN" altLang="en-US" sz="1065" b="1" dirty="0">
                <a:solidFill>
                  <a:srgbClr val="429894"/>
                </a:solidFill>
                <a:latin typeface="微软雅黑" panose="020B0503020204020204" pitchFamily="34" charset="-122"/>
                <a:ea typeface="微软雅黑" panose="020B0503020204020204" pitchFamily="34" charset="-122"/>
              </a:rPr>
              <a:t>教务</a:t>
            </a:r>
          </a:p>
        </p:txBody>
      </p:sp>
      <p:sp>
        <p:nvSpPr>
          <p:cNvPr id="46" name="文本框 34"/>
          <p:cNvSpPr txBox="1"/>
          <p:nvPr/>
        </p:nvSpPr>
        <p:spPr>
          <a:xfrm>
            <a:off x="1107440" y="4765358"/>
            <a:ext cx="407670" cy="163830"/>
          </a:xfrm>
          <a:prstGeom prst="rect">
            <a:avLst/>
          </a:prstGeom>
          <a:noFill/>
        </p:spPr>
        <p:txBody>
          <a:bodyPr wrap="none" lIns="0" tIns="0" rIns="0" bIns="0" rtlCol="0" anchor="ctr" anchorCtr="0">
            <a:spAutoFit/>
          </a:bodyPr>
          <a:lstStyle/>
          <a:p>
            <a:r>
              <a:rPr lang="zh-CN" altLang="en-US" sz="1065" b="1" dirty="0">
                <a:solidFill>
                  <a:srgbClr val="429894"/>
                </a:solidFill>
                <a:latin typeface="微软雅黑" panose="020B0503020204020204" pitchFamily="34" charset="-122"/>
                <a:ea typeface="微软雅黑" panose="020B0503020204020204" pitchFamily="34" charset="-122"/>
              </a:rPr>
              <a:t>一卡通</a:t>
            </a:r>
          </a:p>
        </p:txBody>
      </p:sp>
      <p:sp>
        <p:nvSpPr>
          <p:cNvPr id="47" name="文本框 35"/>
          <p:cNvSpPr txBox="1"/>
          <p:nvPr/>
        </p:nvSpPr>
        <p:spPr>
          <a:xfrm>
            <a:off x="1107440" y="5372418"/>
            <a:ext cx="407670" cy="163830"/>
          </a:xfrm>
          <a:prstGeom prst="rect">
            <a:avLst/>
          </a:prstGeom>
          <a:noFill/>
        </p:spPr>
        <p:txBody>
          <a:bodyPr wrap="none" lIns="0" tIns="0" rIns="0" bIns="0" rtlCol="0" anchor="ctr" anchorCtr="0">
            <a:spAutoFit/>
          </a:bodyPr>
          <a:lstStyle/>
          <a:p>
            <a:r>
              <a:rPr lang="zh-CN" sz="1065" b="1" dirty="0">
                <a:solidFill>
                  <a:srgbClr val="429894"/>
                </a:solidFill>
                <a:latin typeface="微软雅黑" panose="020B0503020204020204" pitchFamily="34" charset="-122"/>
                <a:ea typeface="微软雅黑" panose="020B0503020204020204" pitchFamily="34" charset="-122"/>
              </a:rPr>
              <a:t>图书馆</a:t>
            </a:r>
          </a:p>
        </p:txBody>
      </p:sp>
      <p:sp>
        <p:nvSpPr>
          <p:cNvPr id="48" name="文本框 62"/>
          <p:cNvSpPr txBox="1"/>
          <p:nvPr/>
        </p:nvSpPr>
        <p:spPr>
          <a:xfrm>
            <a:off x="1107440" y="5675948"/>
            <a:ext cx="271780" cy="163830"/>
          </a:xfrm>
          <a:prstGeom prst="rect">
            <a:avLst/>
          </a:prstGeom>
          <a:noFill/>
        </p:spPr>
        <p:txBody>
          <a:bodyPr wrap="none" lIns="0" tIns="0" rIns="0" bIns="0" rtlCol="0" anchor="ctr" anchorCtr="0">
            <a:spAutoFit/>
          </a:bodyPr>
          <a:lstStyle/>
          <a:p>
            <a:r>
              <a:rPr lang="zh-CN" altLang="en-US" sz="1065" b="1" dirty="0">
                <a:solidFill>
                  <a:srgbClr val="429894"/>
                </a:solidFill>
                <a:latin typeface="微软雅黑" panose="020B0503020204020204" pitchFamily="34" charset="-122"/>
                <a:ea typeface="微软雅黑" panose="020B0503020204020204" pitchFamily="34" charset="-122"/>
              </a:rPr>
              <a:t>财务</a:t>
            </a:r>
          </a:p>
        </p:txBody>
      </p:sp>
      <p:sp>
        <p:nvSpPr>
          <p:cNvPr id="49" name="文本框 63"/>
          <p:cNvSpPr txBox="1"/>
          <p:nvPr/>
        </p:nvSpPr>
        <p:spPr>
          <a:xfrm>
            <a:off x="1107440" y="5068888"/>
            <a:ext cx="271780" cy="163830"/>
          </a:xfrm>
          <a:prstGeom prst="rect">
            <a:avLst/>
          </a:prstGeom>
          <a:noFill/>
        </p:spPr>
        <p:txBody>
          <a:bodyPr wrap="none" lIns="0" tIns="0" rIns="0" bIns="0" rtlCol="0" anchor="ctr" anchorCtr="0">
            <a:spAutoFit/>
          </a:bodyPr>
          <a:lstStyle/>
          <a:p>
            <a:r>
              <a:rPr lang="zh-CN" altLang="en-US" sz="1065" b="1" dirty="0">
                <a:solidFill>
                  <a:srgbClr val="429894"/>
                </a:solidFill>
                <a:latin typeface="微软雅黑" panose="020B0503020204020204" pitchFamily="34" charset="-122"/>
                <a:ea typeface="微软雅黑" panose="020B0503020204020204" pitchFamily="34" charset="-122"/>
              </a:rPr>
              <a:t>科研</a:t>
            </a:r>
          </a:p>
        </p:txBody>
      </p:sp>
      <p:sp>
        <p:nvSpPr>
          <p:cNvPr id="50" name="文本框 50"/>
          <p:cNvSpPr txBox="1"/>
          <p:nvPr/>
        </p:nvSpPr>
        <p:spPr>
          <a:xfrm>
            <a:off x="1107440" y="5979160"/>
            <a:ext cx="608965" cy="164465"/>
          </a:xfrm>
          <a:prstGeom prst="rect">
            <a:avLst/>
          </a:prstGeom>
          <a:noFill/>
        </p:spPr>
        <p:txBody>
          <a:bodyPr wrap="none" lIns="0" tIns="0" rIns="0" bIns="0" rtlCol="0" anchor="ctr" anchorCtr="0">
            <a:spAutoFit/>
          </a:bodyPr>
          <a:lstStyle/>
          <a:p>
            <a:r>
              <a:rPr lang="zh-CN" altLang="en-US" sz="1065" b="1" dirty="0">
                <a:solidFill>
                  <a:srgbClr val="429894"/>
                </a:solidFill>
                <a:latin typeface="微软雅黑" panose="020B0503020204020204" pitchFamily="34" charset="-122"/>
                <a:ea typeface="微软雅黑" panose="020B0503020204020204" pitchFamily="34" charset="-122"/>
              </a:rPr>
              <a:t>日志</a:t>
            </a:r>
            <a:r>
              <a:rPr lang="en-US" altLang="zh-CN" sz="1065" b="1" dirty="0">
                <a:solidFill>
                  <a:srgbClr val="429894"/>
                </a:solidFill>
                <a:latin typeface="微软雅黑" panose="020B0503020204020204" pitchFamily="34" charset="-122"/>
                <a:ea typeface="微软雅黑" panose="020B0503020204020204" pitchFamily="34" charset="-122"/>
              </a:rPr>
              <a:t>/</a:t>
            </a:r>
            <a:r>
              <a:rPr lang="zh-CN" altLang="en-US" sz="1065" b="1" dirty="0">
                <a:solidFill>
                  <a:srgbClr val="429894"/>
                </a:solidFill>
                <a:latin typeface="微软雅黑" panose="020B0503020204020204" pitchFamily="34" charset="-122"/>
                <a:ea typeface="微软雅黑" panose="020B0503020204020204" pitchFamily="34" charset="-122"/>
              </a:rPr>
              <a:t>行为</a:t>
            </a:r>
          </a:p>
        </p:txBody>
      </p:sp>
      <p:sp>
        <p:nvSpPr>
          <p:cNvPr id="51" name="文本框 52"/>
          <p:cNvSpPr txBox="1"/>
          <p:nvPr/>
        </p:nvSpPr>
        <p:spPr>
          <a:xfrm>
            <a:off x="1107440" y="6282690"/>
            <a:ext cx="387985" cy="164465"/>
          </a:xfrm>
          <a:prstGeom prst="rect">
            <a:avLst/>
          </a:prstGeom>
          <a:noFill/>
        </p:spPr>
        <p:txBody>
          <a:bodyPr wrap="none" lIns="0" tIns="0" rIns="0" bIns="0" rtlCol="0" anchor="ctr" anchorCtr="0">
            <a:spAutoFit/>
          </a:bodyPr>
          <a:lstStyle/>
          <a:p>
            <a:r>
              <a:rPr lang="zh-CN" altLang="en-US" sz="1065" b="1" dirty="0">
                <a:solidFill>
                  <a:srgbClr val="429894"/>
                </a:solidFill>
                <a:latin typeface="微软雅黑" panose="020B0503020204020204" pitchFamily="34" charset="-122"/>
                <a:ea typeface="微软雅黑" panose="020B0503020204020204" pitchFamily="34" charset="-122"/>
              </a:rPr>
              <a:t>其他</a:t>
            </a:r>
            <a:r>
              <a:rPr lang="en-US" altLang="zh-CN" sz="1065" b="1" dirty="0">
                <a:solidFill>
                  <a:srgbClr val="429894"/>
                </a:solidFill>
                <a:latin typeface="微软雅黑" panose="020B0503020204020204" pitchFamily="34" charset="-122"/>
                <a:ea typeface="微软雅黑" panose="020B0503020204020204" pitchFamily="34" charset="-122"/>
              </a:rPr>
              <a:t>...</a:t>
            </a:r>
            <a:endParaRPr lang="zh-CN" altLang="en-US" sz="1065" b="1" dirty="0">
              <a:solidFill>
                <a:srgbClr val="429894"/>
              </a:solidFill>
              <a:latin typeface="微软雅黑" panose="020B0503020204020204" pitchFamily="34" charset="-122"/>
              <a:ea typeface="微软雅黑" panose="020B0503020204020204" pitchFamily="34" charset="-122"/>
            </a:endParaRPr>
          </a:p>
        </p:txBody>
      </p:sp>
      <p:sp>
        <p:nvSpPr>
          <p:cNvPr id="119" name="圆角矩形 118"/>
          <p:cNvSpPr>
            <a:spLocks noChangeAspect="1"/>
          </p:cNvSpPr>
          <p:nvPr/>
        </p:nvSpPr>
        <p:spPr>
          <a:xfrm>
            <a:off x="2299970" y="5036820"/>
            <a:ext cx="1138555" cy="1564640"/>
          </a:xfrm>
          <a:prstGeom prst="roundRect">
            <a:avLst>
              <a:gd name="adj" fmla="val 4118"/>
            </a:avLst>
          </a:prstGeom>
          <a:solidFill>
            <a:schemeClr val="bg1">
              <a:lumMod val="95000"/>
            </a:schemeClr>
          </a:solidFill>
          <a:ln w="6350">
            <a:noFill/>
            <a:prstDash val="solid"/>
          </a:ln>
          <a:effectLst>
            <a:outerShdw blurRad="76200" dir="18900000" sy="23000" kx="-1200000" algn="bl" rotWithShape="0">
              <a:schemeClr val="bg1">
                <a:alpha val="4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grpSp>
        <p:nvGrpSpPr>
          <p:cNvPr id="120" name="组合 119"/>
          <p:cNvGrpSpPr/>
          <p:nvPr/>
        </p:nvGrpSpPr>
        <p:grpSpPr>
          <a:xfrm>
            <a:off x="2496820" y="5318125"/>
            <a:ext cx="745490" cy="1072515"/>
            <a:chOff x="2452982" y="4009238"/>
            <a:chExt cx="565627" cy="839229"/>
          </a:xfrm>
        </p:grpSpPr>
        <p:sp>
          <p:nvSpPr>
            <p:cNvPr id="52" name="文本框 32"/>
            <p:cNvSpPr txBox="1"/>
            <p:nvPr/>
          </p:nvSpPr>
          <p:spPr>
            <a:xfrm>
              <a:off x="2465448" y="4009238"/>
              <a:ext cx="540695" cy="128456"/>
            </a:xfrm>
            <a:prstGeom prst="rect">
              <a:avLst/>
            </a:prstGeom>
            <a:noFill/>
          </p:spPr>
          <p:txBody>
            <a:bodyPr wrap="square" lIns="0" tIns="0" rIns="0" bIns="0" rtlCol="0" anchor="ctr" anchorCtr="0">
              <a:spAutoFit/>
            </a:bodyPr>
            <a:lstStyle/>
            <a:p>
              <a:pPr algn="ctr"/>
              <a:r>
                <a:rPr lang="zh-CN" altLang="en-US" sz="1065" b="1" dirty="0">
                  <a:solidFill>
                    <a:srgbClr val="429894"/>
                  </a:solidFill>
                  <a:latin typeface="微软雅黑" panose="020B0503020204020204" pitchFamily="34" charset="-122"/>
                  <a:ea typeface="微软雅黑" panose="020B0503020204020204" pitchFamily="34" charset="-122"/>
                </a:rPr>
                <a:t>校验</a:t>
              </a:r>
              <a:r>
                <a:rPr lang="en-US" altLang="zh-CN" sz="1065" b="1" dirty="0">
                  <a:solidFill>
                    <a:srgbClr val="429894"/>
                  </a:solidFill>
                  <a:latin typeface="微软雅黑" panose="020B0503020204020204" pitchFamily="34" charset="-122"/>
                  <a:ea typeface="微软雅黑" panose="020B0503020204020204" pitchFamily="34" charset="-122"/>
                </a:rPr>
                <a:t> </a:t>
              </a:r>
              <a:endParaRPr lang="zh-CN" altLang="en-US" sz="1065" b="1" dirty="0">
                <a:solidFill>
                  <a:srgbClr val="429894"/>
                </a:solidFill>
                <a:latin typeface="微软雅黑" panose="020B0503020204020204" pitchFamily="34" charset="-122"/>
                <a:ea typeface="微软雅黑" panose="020B0503020204020204" pitchFamily="34" charset="-122"/>
              </a:endParaRPr>
            </a:p>
          </p:txBody>
        </p:sp>
        <p:sp>
          <p:nvSpPr>
            <p:cNvPr id="53" name="文本框 33"/>
            <p:cNvSpPr txBox="1"/>
            <p:nvPr/>
          </p:nvSpPr>
          <p:spPr>
            <a:xfrm>
              <a:off x="2452982" y="4246163"/>
              <a:ext cx="565627" cy="128456"/>
            </a:xfrm>
            <a:prstGeom prst="rect">
              <a:avLst/>
            </a:prstGeom>
            <a:noFill/>
          </p:spPr>
          <p:txBody>
            <a:bodyPr wrap="square" lIns="0" tIns="0" rIns="0" bIns="0" rtlCol="0" anchor="ctr" anchorCtr="0">
              <a:spAutoFit/>
            </a:bodyPr>
            <a:lstStyle/>
            <a:p>
              <a:pPr algn="ctr"/>
              <a:r>
                <a:rPr lang="zh-CN" altLang="en-US" sz="1065" b="1" dirty="0">
                  <a:solidFill>
                    <a:srgbClr val="429894"/>
                  </a:solidFill>
                  <a:latin typeface="微软雅黑" panose="020B0503020204020204" pitchFamily="34" charset="-122"/>
                  <a:ea typeface="微软雅黑" panose="020B0503020204020204" pitchFamily="34" charset="-122"/>
                </a:rPr>
                <a:t>增强</a:t>
              </a:r>
            </a:p>
          </p:txBody>
        </p:sp>
        <p:sp>
          <p:nvSpPr>
            <p:cNvPr id="54" name="文本框 34"/>
            <p:cNvSpPr txBox="1"/>
            <p:nvPr/>
          </p:nvSpPr>
          <p:spPr>
            <a:xfrm>
              <a:off x="2461643" y="4483087"/>
              <a:ext cx="548305" cy="128456"/>
            </a:xfrm>
            <a:prstGeom prst="rect">
              <a:avLst/>
            </a:prstGeom>
            <a:noFill/>
          </p:spPr>
          <p:txBody>
            <a:bodyPr wrap="square" lIns="0" tIns="0" rIns="0" bIns="0" rtlCol="0" anchor="ctr" anchorCtr="0">
              <a:spAutoFit/>
            </a:bodyPr>
            <a:lstStyle/>
            <a:p>
              <a:pPr algn="ctr"/>
              <a:r>
                <a:rPr lang="zh-CN" altLang="en-US" sz="1065" b="1" dirty="0">
                  <a:solidFill>
                    <a:srgbClr val="429894"/>
                  </a:solidFill>
                  <a:latin typeface="微软雅黑" panose="020B0503020204020204" pitchFamily="34" charset="-122"/>
                  <a:ea typeface="微软雅黑" panose="020B0503020204020204" pitchFamily="34" charset="-122"/>
                </a:rPr>
                <a:t>清洗</a:t>
              </a:r>
            </a:p>
          </p:txBody>
        </p:sp>
        <p:sp>
          <p:nvSpPr>
            <p:cNvPr id="55" name="文本框 63"/>
            <p:cNvSpPr txBox="1"/>
            <p:nvPr/>
          </p:nvSpPr>
          <p:spPr>
            <a:xfrm>
              <a:off x="2461643" y="4720011"/>
              <a:ext cx="548305" cy="128456"/>
            </a:xfrm>
            <a:prstGeom prst="rect">
              <a:avLst/>
            </a:prstGeom>
            <a:noFill/>
          </p:spPr>
          <p:txBody>
            <a:bodyPr wrap="square" lIns="0" tIns="0" rIns="0" bIns="0" rtlCol="0" anchor="ctr" anchorCtr="0">
              <a:spAutoFit/>
            </a:bodyPr>
            <a:lstStyle/>
            <a:p>
              <a:pPr algn="ctr"/>
              <a:r>
                <a:rPr lang="zh-CN" altLang="en-US" sz="1065" b="1" dirty="0">
                  <a:solidFill>
                    <a:srgbClr val="429894"/>
                  </a:solidFill>
                  <a:latin typeface="微软雅黑" panose="020B0503020204020204" pitchFamily="34" charset="-122"/>
                  <a:ea typeface="微软雅黑" panose="020B0503020204020204" pitchFamily="34" charset="-122"/>
                </a:rPr>
                <a:t>标准化映射</a:t>
              </a:r>
            </a:p>
          </p:txBody>
        </p:sp>
      </p:grpSp>
      <p:sp>
        <p:nvSpPr>
          <p:cNvPr id="168" name="文本框 167"/>
          <p:cNvSpPr txBox="1"/>
          <p:nvPr/>
        </p:nvSpPr>
        <p:spPr>
          <a:xfrm>
            <a:off x="690854" y="162811"/>
            <a:ext cx="5194831" cy="460375"/>
          </a:xfrm>
          <a:prstGeom prst="rect">
            <a:avLst/>
          </a:prstGeom>
          <a:noFill/>
        </p:spPr>
        <p:txBody>
          <a:bodyPr wrap="square" rtlCol="0">
            <a:spAutoFit/>
          </a:bodyPr>
          <a:lstStyle/>
          <a:p>
            <a:pPr lvl="0" algn="l">
              <a:buClrTx/>
              <a:buSzTx/>
              <a:buFontTx/>
            </a:pP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校园大数据平台总体架构</a:t>
            </a:r>
          </a:p>
        </p:txBody>
      </p:sp>
      <p:sp>
        <p:nvSpPr>
          <p:cNvPr id="4" name="文本框 3"/>
          <p:cNvSpPr txBox="1"/>
          <p:nvPr/>
        </p:nvSpPr>
        <p:spPr>
          <a:xfrm>
            <a:off x="2125980" y="1384300"/>
            <a:ext cx="1237615" cy="1706880"/>
          </a:xfrm>
          <a:prstGeom prst="rect">
            <a:avLst/>
          </a:prstGeom>
          <a:solidFill>
            <a:srgbClr val="3E82A0"/>
          </a:solidFill>
          <a:ln>
            <a:noFill/>
          </a:ln>
        </p:spPr>
        <p:txBody>
          <a:bodyPr wrap="square" rtlCol="0" anchor="t">
            <a:spAutoFit/>
          </a:bodyPr>
          <a:lstStyle/>
          <a:p>
            <a:pPr>
              <a:lnSpc>
                <a:spcPct val="150000"/>
              </a:lnSpc>
            </a:pPr>
            <a:r>
              <a:rPr lang="zh-CN" altLang="en-US" sz="1000">
                <a:solidFill>
                  <a:schemeClr val="bg1"/>
                </a:solidFill>
                <a:sym typeface="+mn-ea"/>
              </a:rPr>
              <a:t>通过历史成绩、借书情况、上网情况、早餐次数、惩罚记录等信息进行深度挖掘分析，实时呈现校园完成学业存在风险的人群。</a:t>
            </a:r>
          </a:p>
        </p:txBody>
      </p:sp>
      <p:sp>
        <p:nvSpPr>
          <p:cNvPr id="5" name="文本框 4"/>
          <p:cNvSpPr txBox="1"/>
          <p:nvPr/>
        </p:nvSpPr>
        <p:spPr>
          <a:xfrm>
            <a:off x="3609340" y="1384300"/>
            <a:ext cx="1353185" cy="1706880"/>
          </a:xfrm>
          <a:prstGeom prst="rect">
            <a:avLst/>
          </a:prstGeom>
          <a:solidFill>
            <a:srgbClr val="3E82A0"/>
          </a:solidFill>
          <a:ln>
            <a:noFill/>
          </a:ln>
        </p:spPr>
        <p:txBody>
          <a:bodyPr wrap="square" rtlCol="0" anchor="t">
            <a:spAutoFit/>
          </a:bodyPr>
          <a:lstStyle/>
          <a:p>
            <a:pPr lvl="0" algn="l">
              <a:lnSpc>
                <a:spcPct val="150000"/>
              </a:lnSpc>
              <a:buClrTx/>
              <a:buSzTx/>
              <a:buFontTx/>
            </a:pPr>
            <a:r>
              <a:rPr lang="zh-CN" altLang="en-US" sz="1000">
                <a:solidFill>
                  <a:schemeClr val="bg1"/>
                </a:solidFill>
                <a:sym typeface="+mn-ea"/>
              </a:rPr>
              <a:t>. 通过上网时长、上网应用、上网时间段、学习成绩、就餐规律、宿舍门禁记录等信息进行深度挖掘分析，实时呈现校园沉迷游戏的人群。</a:t>
            </a:r>
          </a:p>
        </p:txBody>
      </p:sp>
      <p:sp>
        <p:nvSpPr>
          <p:cNvPr id="6" name="文本框 5"/>
          <p:cNvSpPr txBox="1"/>
          <p:nvPr/>
        </p:nvSpPr>
        <p:spPr>
          <a:xfrm>
            <a:off x="5290185" y="1384300"/>
            <a:ext cx="1362710" cy="1706880"/>
          </a:xfrm>
          <a:prstGeom prst="rect">
            <a:avLst/>
          </a:prstGeom>
          <a:solidFill>
            <a:srgbClr val="3E82A0"/>
          </a:solidFill>
          <a:ln>
            <a:noFill/>
          </a:ln>
        </p:spPr>
        <p:txBody>
          <a:bodyPr wrap="square" rtlCol="0" anchor="t">
            <a:spAutoFit/>
          </a:bodyPr>
          <a:lstStyle/>
          <a:p>
            <a:pPr lvl="0" algn="l">
              <a:lnSpc>
                <a:spcPct val="150000"/>
              </a:lnSpc>
              <a:buClrTx/>
              <a:buSzTx/>
              <a:buFontTx/>
            </a:pPr>
            <a:r>
              <a:rPr lang="zh-CN" altLang="en-US" sz="1000">
                <a:solidFill>
                  <a:schemeClr val="bg1"/>
                </a:solidFill>
                <a:sym typeface="+mn-ea"/>
              </a:rPr>
              <a:t>通过异常消费记录、异常行动轨迹、异常门禁记录、异常上网记录、异常社交媒体言论等信息进行深度挖掘分析，识别校园疑似裸贷人群。</a:t>
            </a:r>
          </a:p>
        </p:txBody>
      </p:sp>
      <p:sp>
        <p:nvSpPr>
          <p:cNvPr id="16" name="文本框 15"/>
          <p:cNvSpPr txBox="1"/>
          <p:nvPr/>
        </p:nvSpPr>
        <p:spPr>
          <a:xfrm>
            <a:off x="7014210" y="1384300"/>
            <a:ext cx="1236345" cy="1706880"/>
          </a:xfrm>
          <a:prstGeom prst="rect">
            <a:avLst/>
          </a:prstGeom>
          <a:solidFill>
            <a:srgbClr val="3E82A0"/>
          </a:solidFill>
          <a:ln>
            <a:noFill/>
          </a:ln>
        </p:spPr>
        <p:txBody>
          <a:bodyPr wrap="square" rtlCol="0" anchor="t">
            <a:spAutoFit/>
          </a:bodyPr>
          <a:lstStyle/>
          <a:p>
            <a:pPr lvl="0" algn="l">
              <a:lnSpc>
                <a:spcPct val="150000"/>
              </a:lnSpc>
              <a:buClrTx/>
              <a:buSzTx/>
              <a:buFontTx/>
            </a:pPr>
            <a:r>
              <a:rPr lang="zh-CN" altLang="en-US" sz="1000">
                <a:solidFill>
                  <a:schemeClr val="bg1"/>
                </a:solidFill>
                <a:sym typeface="+mn-ea"/>
              </a:rPr>
              <a:t>通过消费记录、借书记录、门禁记录、上网时间段、社交媒体发帖等信息进行大数据深度分析和挖掘，识别出校园孤僻人群。</a:t>
            </a:r>
          </a:p>
        </p:txBody>
      </p:sp>
      <p:sp>
        <p:nvSpPr>
          <p:cNvPr id="17" name="文本框 16"/>
          <p:cNvSpPr txBox="1"/>
          <p:nvPr/>
        </p:nvSpPr>
        <p:spPr>
          <a:xfrm>
            <a:off x="8609965" y="1384300"/>
            <a:ext cx="1365885" cy="1706880"/>
          </a:xfrm>
          <a:prstGeom prst="rect">
            <a:avLst/>
          </a:prstGeom>
          <a:solidFill>
            <a:srgbClr val="3E82A0"/>
          </a:solidFill>
          <a:ln>
            <a:noFill/>
          </a:ln>
        </p:spPr>
        <p:txBody>
          <a:bodyPr wrap="square" rtlCol="0" anchor="t">
            <a:spAutoFit/>
          </a:bodyPr>
          <a:lstStyle/>
          <a:p>
            <a:pPr lvl="0" algn="l">
              <a:lnSpc>
                <a:spcPct val="150000"/>
              </a:lnSpc>
              <a:buClrTx/>
              <a:buSzTx/>
              <a:buFontTx/>
            </a:pPr>
            <a:r>
              <a:rPr lang="zh-CN" altLang="en-US" sz="1000">
                <a:solidFill>
                  <a:schemeClr val="bg1"/>
                </a:solidFill>
                <a:sym typeface="+mn-ea"/>
              </a:rPr>
              <a:t> 通过消费记录、校园网登录记录、宿舍门禁记录、学校大门出入记录等信息进行深度挖掘分析，实时呈现校园疑似失联的人群。</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任意多边形 39"/>
          <p:cNvSpPr>
            <a:spLocks noChangeAspect="1"/>
          </p:cNvSpPr>
          <p:nvPr/>
        </p:nvSpPr>
        <p:spPr bwMode="auto">
          <a:xfrm rot="5400000">
            <a:off x="-544195" y="545465"/>
            <a:ext cx="6857365" cy="5768975"/>
          </a:xfrm>
          <a:custGeom>
            <a:avLst/>
            <a:gdLst>
              <a:gd name="connsiteX0" fmla="*/ 0 w 6857193"/>
              <a:gd name="connsiteY0" fmla="*/ 4335495 h 4335495"/>
              <a:gd name="connsiteX1" fmla="*/ 0 w 6857193"/>
              <a:gd name="connsiteY1" fmla="*/ 1984231 h 4335495"/>
              <a:gd name="connsiteX2" fmla="*/ 625 w 6857193"/>
              <a:gd name="connsiteY2" fmla="*/ 1984387 h 4335495"/>
              <a:gd name="connsiteX3" fmla="*/ 1349510 w 6857193"/>
              <a:gd name="connsiteY3" fmla="*/ 2133146 h 4335495"/>
              <a:gd name="connsiteX4" fmla="*/ 6654046 w 6857193"/>
              <a:gd name="connsiteY4" fmla="*/ 153188 h 4335495"/>
              <a:gd name="connsiteX5" fmla="*/ 6857193 w 6857193"/>
              <a:gd name="connsiteY5" fmla="*/ 0 h 4335495"/>
              <a:gd name="connsiteX6" fmla="*/ 6857193 w 6857193"/>
              <a:gd name="connsiteY6" fmla="*/ 4335495 h 433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7193" h="4335495">
                <a:moveTo>
                  <a:pt x="0" y="4335495"/>
                </a:moveTo>
                <a:lnTo>
                  <a:pt x="0" y="1984231"/>
                </a:lnTo>
                <a:lnTo>
                  <a:pt x="625" y="1984387"/>
                </a:lnTo>
                <a:cubicBezTo>
                  <a:pt x="423581" y="2075931"/>
                  <a:pt x="861778" y="2133146"/>
                  <a:pt x="1349510" y="2133146"/>
                </a:cubicBezTo>
                <a:cubicBezTo>
                  <a:pt x="3293771" y="2139344"/>
                  <a:pt x="5160053" y="1244077"/>
                  <a:pt x="6654046" y="153188"/>
                </a:cubicBezTo>
                <a:lnTo>
                  <a:pt x="6857193" y="0"/>
                </a:lnTo>
                <a:lnTo>
                  <a:pt x="6857193" y="4335495"/>
                </a:lnTo>
                <a:close/>
              </a:path>
            </a:pathLst>
          </a:custGeom>
          <a:blipFill rotWithShape="1">
            <a:blip r:embed="rId5">
              <a:grayscl/>
            </a:blip>
            <a:srcRect/>
            <a:stretch>
              <a:fillRect t="-2522" b="-2509"/>
            </a:stretch>
          </a:blipFill>
          <a:ln w="9525">
            <a:noFill/>
            <a:round/>
          </a:ln>
        </p:spPr>
        <p:txBody>
          <a:bodyPr vert="horz" wrap="square" lIns="91440" tIns="45720" rIns="91440" bIns="45720" numCol="1" anchor="t" anchorCtr="0" compatLnSpc="1">
            <a:noAutofit/>
          </a:bodyPr>
          <a:lstStyle/>
          <a:p>
            <a:endParaRPr lang="zh-CN" altLang="en-US">
              <a:cs typeface="+mn-ea"/>
              <a:sym typeface="+mn-lt"/>
            </a:endParaRPr>
          </a:p>
        </p:txBody>
      </p:sp>
      <p:sp>
        <p:nvSpPr>
          <p:cNvPr id="21" name="任意多边形 20"/>
          <p:cNvSpPr>
            <a:spLocks noChangeAspect="1"/>
          </p:cNvSpPr>
          <p:nvPr/>
        </p:nvSpPr>
        <p:spPr bwMode="auto">
          <a:xfrm rot="5400000">
            <a:off x="2058035" y="1382395"/>
            <a:ext cx="6857365" cy="4094480"/>
          </a:xfrm>
          <a:custGeom>
            <a:avLst/>
            <a:gdLst>
              <a:gd name="connsiteX0" fmla="*/ 0 w 6857192"/>
              <a:gd name="connsiteY0" fmla="*/ 2726592 h 2875371"/>
              <a:gd name="connsiteX1" fmla="*/ 6520068 w 6857192"/>
              <a:gd name="connsiteY1" fmla="*/ 268318 h 2875371"/>
              <a:gd name="connsiteX2" fmla="*/ 6857192 w 6857192"/>
              <a:gd name="connsiteY2" fmla="*/ 0 h 2875371"/>
              <a:gd name="connsiteX3" fmla="*/ 6857192 w 6857192"/>
              <a:gd name="connsiteY3" fmla="*/ 742314 h 2875371"/>
              <a:gd name="connsiteX4" fmla="*/ 6653964 w 6857192"/>
              <a:gd name="connsiteY4" fmla="*/ 895538 h 2875371"/>
              <a:gd name="connsiteX5" fmla="*/ 1348995 w 6857192"/>
              <a:gd name="connsiteY5" fmla="*/ 2875340 h 2875371"/>
              <a:gd name="connsiteX6" fmla="*/ 0 w 6857192"/>
              <a:gd name="connsiteY6" fmla="*/ 2726592 h 287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7192" h="2875371">
                <a:moveTo>
                  <a:pt x="0" y="2726592"/>
                </a:moveTo>
                <a:cubicBezTo>
                  <a:pt x="2590814" y="3063658"/>
                  <a:pt x="4714815" y="1677850"/>
                  <a:pt x="6520068" y="268318"/>
                </a:cubicBezTo>
                <a:lnTo>
                  <a:pt x="6857192" y="0"/>
                </a:lnTo>
                <a:lnTo>
                  <a:pt x="6857192" y="742314"/>
                </a:lnTo>
                <a:lnTo>
                  <a:pt x="6653964" y="895538"/>
                </a:lnTo>
                <a:cubicBezTo>
                  <a:pt x="5159849" y="1986341"/>
                  <a:pt x="3293415" y="2881537"/>
                  <a:pt x="1348995" y="2875340"/>
                </a:cubicBezTo>
                <a:cubicBezTo>
                  <a:pt x="861223" y="2875340"/>
                  <a:pt x="422990" y="2818128"/>
                  <a:pt x="0" y="2726592"/>
                </a:cubicBezTo>
                <a:close/>
              </a:path>
            </a:pathLst>
          </a:custGeom>
          <a:solidFill>
            <a:srgbClr val="2EC2DB"/>
          </a:solidFill>
          <a:ln w="76200">
            <a:noFill/>
            <a:round/>
          </a:ln>
        </p:spPr>
        <p:txBody>
          <a:bodyPr vert="horz" wrap="square" lIns="91440" tIns="45720" rIns="91440" bIns="45720" numCol="1" anchor="t" anchorCtr="0" compatLnSpc="1">
            <a:noAutofit/>
          </a:bodyPr>
          <a:lstStyle/>
          <a:p>
            <a:endParaRPr lang="zh-CN" altLang="en-US">
              <a:cs typeface="+mn-ea"/>
              <a:sym typeface="+mn-lt"/>
            </a:endParaRPr>
          </a:p>
        </p:txBody>
      </p:sp>
      <p:sp>
        <p:nvSpPr>
          <p:cNvPr id="10" name="FLYING IMPRESSION FID FEIZHAO    qq:1964271550"/>
          <p:cNvSpPr txBox="1"/>
          <p:nvPr>
            <p:custDataLst>
              <p:tags r:id="rId1"/>
            </p:custDataLst>
          </p:nvPr>
        </p:nvSpPr>
        <p:spPr>
          <a:xfrm>
            <a:off x="6832917" y="4118520"/>
            <a:ext cx="4794885" cy="286385"/>
          </a:xfrm>
          <a:prstGeom prst="rect">
            <a:avLst/>
          </a:prstGeom>
          <a:noFill/>
        </p:spPr>
        <p:txBody>
          <a:bodyPr wrap="square" rtlCol="0">
            <a:spAutoFit/>
          </a:bodyPr>
          <a:lstStyle/>
          <a:p>
            <a:pPr>
              <a:lnSpc>
                <a:spcPct val="120000"/>
              </a:lnSpc>
            </a:pPr>
            <a:r>
              <a:rPr lang="en-US" altLang="zh-CN" sz="1055" dirty="0">
                <a:solidFill>
                  <a:sysClr val="window" lastClr="FFFFFF"/>
                </a:solidFill>
                <a:cs typeface="+mn-ea"/>
                <a:sym typeface="+mn-lt"/>
              </a:rPr>
              <a:t>Construction planning</a:t>
            </a:r>
          </a:p>
        </p:txBody>
      </p:sp>
      <p:sp>
        <p:nvSpPr>
          <p:cNvPr id="9" name="FLYING IMPRESSION FID FEIZHAO    qq:1964271550"/>
          <p:cNvSpPr txBox="1"/>
          <p:nvPr>
            <p:custDataLst>
              <p:tags r:id="rId2"/>
            </p:custDataLst>
          </p:nvPr>
        </p:nvSpPr>
        <p:spPr>
          <a:xfrm>
            <a:off x="6732905" y="3350260"/>
            <a:ext cx="4025900" cy="829945"/>
          </a:xfrm>
          <a:prstGeom prst="rect">
            <a:avLst/>
          </a:prstGeom>
          <a:noFill/>
        </p:spPr>
        <p:txBody>
          <a:bodyPr wrap="square" rtlCol="0">
            <a:spAutoFit/>
          </a:bodyPr>
          <a:lstStyle/>
          <a:p>
            <a:pPr algn="dist"/>
            <a:r>
              <a:rPr lang="en-US" altLang="zh-CN" sz="4800" b="1" dirty="0">
                <a:solidFill>
                  <a:schemeClr val="bg1"/>
                </a:solidFill>
                <a:latin typeface="微软雅黑" panose="020B0503020204020204" pitchFamily="34" charset="-122"/>
                <a:ea typeface="微软雅黑" panose="020B0503020204020204" pitchFamily="34" charset="-122"/>
                <a:cs typeface="+mn-ea"/>
                <a:sym typeface="+mn-lt"/>
              </a:rPr>
              <a:t>IT</a:t>
            </a:r>
            <a:r>
              <a:rPr lang="zh-CN" altLang="en-US" sz="4800" b="1" dirty="0">
                <a:solidFill>
                  <a:schemeClr val="bg1"/>
                </a:solidFill>
                <a:latin typeface="微软雅黑" panose="020B0503020204020204" pitchFamily="34" charset="-122"/>
                <a:ea typeface="微软雅黑" panose="020B0503020204020204" pitchFamily="34" charset="-122"/>
                <a:cs typeface="+mn-ea"/>
                <a:sym typeface="+mn-lt"/>
              </a:rPr>
              <a:t>建设规划</a:t>
            </a:r>
          </a:p>
        </p:txBody>
      </p:sp>
      <p:grpSp>
        <p:nvGrpSpPr>
          <p:cNvPr id="3" name="组合 2"/>
          <p:cNvGrpSpPr/>
          <p:nvPr/>
        </p:nvGrpSpPr>
        <p:grpSpPr>
          <a:xfrm>
            <a:off x="4556125" y="449580"/>
            <a:ext cx="1257300" cy="358140"/>
            <a:chOff x="7175" y="708"/>
            <a:chExt cx="1980" cy="564"/>
          </a:xfrm>
        </p:grpSpPr>
        <p:sp>
          <p:nvSpPr>
            <p:cNvPr id="22" name="Rectangle: Rounded Corners 15"/>
            <p:cNvSpPr>
              <a:spLocks noChangeAspect="1"/>
            </p:cNvSpPr>
            <p:nvPr/>
          </p:nvSpPr>
          <p:spPr>
            <a:xfrm rot="2700000">
              <a:off x="7175" y="708"/>
              <a:ext cx="556" cy="556"/>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sp>
          <p:nvSpPr>
            <p:cNvPr id="8" name="Rectangle: Rounded Corners 15"/>
            <p:cNvSpPr>
              <a:spLocks noChangeAspect="1"/>
            </p:cNvSpPr>
            <p:nvPr/>
          </p:nvSpPr>
          <p:spPr>
            <a:xfrm rot="2700000">
              <a:off x="7879" y="716"/>
              <a:ext cx="556" cy="556"/>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sp>
          <p:nvSpPr>
            <p:cNvPr id="2" name="Rectangle: Rounded Corners 15"/>
            <p:cNvSpPr>
              <a:spLocks noChangeAspect="1"/>
            </p:cNvSpPr>
            <p:nvPr/>
          </p:nvSpPr>
          <p:spPr>
            <a:xfrm rot="2700000">
              <a:off x="8599" y="716"/>
              <a:ext cx="556" cy="556"/>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grpSp>
    </p:spTree>
  </p:cSld>
  <p:clrMapOvr>
    <a:masterClrMapping/>
  </p:clrMapOvr>
  <p:transition spd="med" advTm="3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724336" y="175533"/>
            <a:ext cx="5371664" cy="460375"/>
          </a:xfrm>
          <a:prstGeom prst="rect">
            <a:avLst/>
          </a:prstGeom>
          <a:noFill/>
        </p:spPr>
        <p:txBody>
          <a:bodyPr wrap="square" rtlCol="0">
            <a:spAutoFit/>
          </a:bodyPr>
          <a:lstStyle/>
          <a:p>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三类</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IT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规模</a:t>
            </a:r>
          </a:p>
        </p:txBody>
      </p:sp>
      <p:sp>
        <p:nvSpPr>
          <p:cNvPr id="21" name="平行四边形 20"/>
          <p:cNvSpPr/>
          <p:nvPr/>
        </p:nvSpPr>
        <p:spPr>
          <a:xfrm flipH="1">
            <a:off x="690917" y="1390031"/>
            <a:ext cx="2504847" cy="1588467"/>
          </a:xfrm>
          <a:prstGeom prst="parallelogram">
            <a:avLst>
              <a:gd name="adj" fmla="val 99919"/>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2" name="平行四边形 21"/>
          <p:cNvSpPr/>
          <p:nvPr/>
        </p:nvSpPr>
        <p:spPr>
          <a:xfrm>
            <a:off x="550198" y="1704357"/>
            <a:ext cx="3128962" cy="1387590"/>
          </a:xfrm>
          <a:prstGeom prst="parallelogram">
            <a:avLst>
              <a:gd name="adj" fmla="val 99919"/>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3" name="椭圆 22"/>
          <p:cNvSpPr/>
          <p:nvPr/>
        </p:nvSpPr>
        <p:spPr>
          <a:xfrm>
            <a:off x="1232821" y="1478137"/>
            <a:ext cx="361950" cy="3619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Freeform 249"/>
          <p:cNvSpPr/>
          <p:nvPr/>
        </p:nvSpPr>
        <p:spPr bwMode="auto">
          <a:xfrm>
            <a:off x="1294856" y="1555040"/>
            <a:ext cx="237881" cy="208145"/>
          </a:xfrm>
          <a:custGeom>
            <a:avLst/>
            <a:gdLst>
              <a:gd name="T0" fmla="*/ 152 w 184"/>
              <a:gd name="T1" fmla="*/ 25 h 160"/>
              <a:gd name="T2" fmla="*/ 22 w 184"/>
              <a:gd name="T3" fmla="*/ 72 h 160"/>
              <a:gd name="T4" fmla="*/ 14 w 184"/>
              <a:gd name="T5" fmla="*/ 88 h 160"/>
              <a:gd name="T6" fmla="*/ 25 w 184"/>
              <a:gd name="T7" fmla="*/ 89 h 160"/>
              <a:gd name="T8" fmla="*/ 160 w 184"/>
              <a:gd name="T9" fmla="*/ 144 h 160"/>
              <a:gd name="T10" fmla="*/ 161 w 184"/>
              <a:gd name="T11" fmla="*/ 146 h 160"/>
              <a:gd name="T12" fmla="*/ 168 w 184"/>
              <a:gd name="T13" fmla="*/ 146 h 160"/>
              <a:gd name="T14" fmla="*/ 169 w 184"/>
              <a:gd name="T15" fmla="*/ 146 h 160"/>
              <a:gd name="T16" fmla="*/ 169 w 184"/>
              <a:gd name="T17" fmla="*/ 144 h 160"/>
              <a:gd name="T18" fmla="*/ 169 w 184"/>
              <a:gd name="T19" fmla="*/ 15 h 160"/>
              <a:gd name="T20" fmla="*/ 168 w 184"/>
              <a:gd name="T21" fmla="*/ 14 h 160"/>
              <a:gd name="T22" fmla="*/ 161 w 184"/>
              <a:gd name="T23" fmla="*/ 14 h 160"/>
              <a:gd name="T24" fmla="*/ 160 w 184"/>
              <a:gd name="T25" fmla="*/ 16 h 160"/>
              <a:gd name="T26" fmla="*/ 160 w 184"/>
              <a:gd name="T27" fmla="*/ 17 h 160"/>
              <a:gd name="T28" fmla="*/ 160 w 184"/>
              <a:gd name="T29" fmla="*/ 144 h 160"/>
              <a:gd name="T30" fmla="*/ 138 w 184"/>
              <a:gd name="T31" fmla="*/ 37 h 160"/>
              <a:gd name="T32" fmla="*/ 141 w 184"/>
              <a:gd name="T33" fmla="*/ 45 h 160"/>
              <a:gd name="T34" fmla="*/ 38 w 184"/>
              <a:gd name="T35" fmla="*/ 78 h 160"/>
              <a:gd name="T36" fmla="*/ 138 w 184"/>
              <a:gd name="T37" fmla="*/ 37 h 160"/>
              <a:gd name="T38" fmla="*/ 51 w 184"/>
              <a:gd name="T39" fmla="*/ 113 h 160"/>
              <a:gd name="T40" fmla="*/ 49 w 184"/>
              <a:gd name="T41" fmla="*/ 125 h 160"/>
              <a:gd name="T42" fmla="*/ 87 w 184"/>
              <a:gd name="T43" fmla="*/ 141 h 160"/>
              <a:gd name="T44" fmla="*/ 93 w 184"/>
              <a:gd name="T45" fmla="*/ 141 h 160"/>
              <a:gd name="T46" fmla="*/ 96 w 184"/>
              <a:gd name="T47" fmla="*/ 137 h 160"/>
              <a:gd name="T48" fmla="*/ 98 w 184"/>
              <a:gd name="T49" fmla="*/ 130 h 160"/>
              <a:gd name="T50" fmla="*/ 112 w 184"/>
              <a:gd name="T51" fmla="*/ 135 h 160"/>
              <a:gd name="T52" fmla="*/ 109 w 184"/>
              <a:gd name="T53" fmla="*/ 141 h 160"/>
              <a:gd name="T54" fmla="*/ 99 w 184"/>
              <a:gd name="T55" fmla="*/ 153 h 160"/>
              <a:gd name="T56" fmla="*/ 83 w 184"/>
              <a:gd name="T57" fmla="*/ 154 h 160"/>
              <a:gd name="T58" fmla="*/ 47 w 184"/>
              <a:gd name="T59" fmla="*/ 141 h 160"/>
              <a:gd name="T60" fmla="*/ 35 w 184"/>
              <a:gd name="T61" fmla="*/ 115 h 160"/>
              <a:gd name="T62" fmla="*/ 21 w 184"/>
              <a:gd name="T63" fmla="*/ 102 h 160"/>
              <a:gd name="T64" fmla="*/ 4 w 184"/>
              <a:gd name="T65" fmla="*/ 99 h 160"/>
              <a:gd name="T66" fmla="*/ 0 w 184"/>
              <a:gd name="T67" fmla="*/ 90 h 160"/>
              <a:gd name="T68" fmla="*/ 4 w 184"/>
              <a:gd name="T69" fmla="*/ 62 h 160"/>
              <a:gd name="T70" fmla="*/ 12 w 184"/>
              <a:gd name="T71" fmla="*/ 58 h 160"/>
              <a:gd name="T72" fmla="*/ 147 w 184"/>
              <a:gd name="T73" fmla="*/ 12 h 160"/>
              <a:gd name="T74" fmla="*/ 151 w 184"/>
              <a:gd name="T75" fmla="*/ 4 h 160"/>
              <a:gd name="T76" fmla="*/ 168 w 184"/>
              <a:gd name="T77" fmla="*/ 0 h 160"/>
              <a:gd name="T78" fmla="*/ 179 w 184"/>
              <a:gd name="T79" fmla="*/ 5 h 160"/>
              <a:gd name="T80" fmla="*/ 184 w 184"/>
              <a:gd name="T81" fmla="*/ 144 h 160"/>
              <a:gd name="T82" fmla="*/ 178 w 184"/>
              <a:gd name="T83" fmla="*/ 156 h 160"/>
              <a:gd name="T84" fmla="*/ 168 w 184"/>
              <a:gd name="T85" fmla="*/ 160 h 160"/>
              <a:gd name="T86" fmla="*/ 151 w 184"/>
              <a:gd name="T87" fmla="*/ 156 h 160"/>
              <a:gd name="T88" fmla="*/ 112 w 184"/>
              <a:gd name="T89" fmla="*/ 135 h 160"/>
              <a:gd name="T90" fmla="*/ 151 w 184"/>
              <a:gd name="T91" fmla="*/ 4 h 160"/>
              <a:gd name="T92" fmla="*/ 151 w 184"/>
              <a:gd name="T93" fmla="*/ 4 h 160"/>
              <a:gd name="connsiteX0" fmla="*/ 8261 w 10000"/>
              <a:gd name="connsiteY0" fmla="*/ 8438 h 10000"/>
              <a:gd name="connsiteX1" fmla="*/ 8261 w 10000"/>
              <a:gd name="connsiteY1" fmla="*/ 1563 h 10000"/>
              <a:gd name="connsiteX2" fmla="*/ 1359 w 10000"/>
              <a:gd name="connsiteY2" fmla="*/ 4500 h 10000"/>
              <a:gd name="connsiteX3" fmla="*/ 1196 w 10000"/>
              <a:gd name="connsiteY3" fmla="*/ 4500 h 10000"/>
              <a:gd name="connsiteX4" fmla="*/ 761 w 10000"/>
              <a:gd name="connsiteY4" fmla="*/ 4500 h 10000"/>
              <a:gd name="connsiteX5" fmla="*/ 761 w 10000"/>
              <a:gd name="connsiteY5" fmla="*/ 5500 h 10000"/>
              <a:gd name="connsiteX6" fmla="*/ 1196 w 10000"/>
              <a:gd name="connsiteY6" fmla="*/ 5500 h 10000"/>
              <a:gd name="connsiteX7" fmla="*/ 1359 w 10000"/>
              <a:gd name="connsiteY7" fmla="*/ 5563 h 10000"/>
              <a:gd name="connsiteX8" fmla="*/ 8261 w 10000"/>
              <a:gd name="connsiteY8" fmla="*/ 8438 h 10000"/>
              <a:gd name="connsiteX9" fmla="*/ 8696 w 10000"/>
              <a:gd name="connsiteY9" fmla="*/ 9000 h 10000"/>
              <a:gd name="connsiteX10" fmla="*/ 8696 w 10000"/>
              <a:gd name="connsiteY10" fmla="*/ 9000 h 10000"/>
              <a:gd name="connsiteX11" fmla="*/ 8750 w 10000"/>
              <a:gd name="connsiteY11" fmla="*/ 9125 h 10000"/>
              <a:gd name="connsiteX12" fmla="*/ 8804 w 10000"/>
              <a:gd name="connsiteY12" fmla="*/ 9125 h 10000"/>
              <a:gd name="connsiteX13" fmla="*/ 9130 w 10000"/>
              <a:gd name="connsiteY13" fmla="*/ 9125 h 10000"/>
              <a:gd name="connsiteX14" fmla="*/ 9130 w 10000"/>
              <a:gd name="connsiteY14" fmla="*/ 9125 h 10000"/>
              <a:gd name="connsiteX15" fmla="*/ 9185 w 10000"/>
              <a:gd name="connsiteY15" fmla="*/ 9125 h 10000"/>
              <a:gd name="connsiteX16" fmla="*/ 9185 w 10000"/>
              <a:gd name="connsiteY16" fmla="*/ 9125 h 10000"/>
              <a:gd name="connsiteX17" fmla="*/ 9185 w 10000"/>
              <a:gd name="connsiteY17" fmla="*/ 9000 h 10000"/>
              <a:gd name="connsiteX18" fmla="*/ 9185 w 10000"/>
              <a:gd name="connsiteY18" fmla="*/ 1000 h 10000"/>
              <a:gd name="connsiteX19" fmla="*/ 9185 w 10000"/>
              <a:gd name="connsiteY19" fmla="*/ 938 h 10000"/>
              <a:gd name="connsiteX20" fmla="*/ 9185 w 10000"/>
              <a:gd name="connsiteY20" fmla="*/ 938 h 10000"/>
              <a:gd name="connsiteX21" fmla="*/ 9130 w 10000"/>
              <a:gd name="connsiteY21" fmla="*/ 875 h 10000"/>
              <a:gd name="connsiteX22" fmla="*/ 8804 w 10000"/>
              <a:gd name="connsiteY22" fmla="*/ 875 h 10000"/>
              <a:gd name="connsiteX23" fmla="*/ 8750 w 10000"/>
              <a:gd name="connsiteY23" fmla="*/ 875 h 10000"/>
              <a:gd name="connsiteX24" fmla="*/ 8750 w 10000"/>
              <a:gd name="connsiteY24" fmla="*/ 938 h 10000"/>
              <a:gd name="connsiteX25" fmla="*/ 8696 w 10000"/>
              <a:gd name="connsiteY25" fmla="*/ 1000 h 10000"/>
              <a:gd name="connsiteX26" fmla="*/ 8696 w 10000"/>
              <a:gd name="connsiteY26" fmla="*/ 1063 h 10000"/>
              <a:gd name="connsiteX27" fmla="*/ 8696 w 10000"/>
              <a:gd name="connsiteY27" fmla="*/ 1063 h 10000"/>
              <a:gd name="connsiteX28" fmla="*/ 8696 w 10000"/>
              <a:gd name="connsiteY28" fmla="*/ 1063 h 10000"/>
              <a:gd name="connsiteX29" fmla="*/ 8696 w 10000"/>
              <a:gd name="connsiteY29" fmla="*/ 9000 h 10000"/>
              <a:gd name="connsiteX30" fmla="*/ 7500 w 10000"/>
              <a:gd name="connsiteY30" fmla="*/ 2313 h 10000"/>
              <a:gd name="connsiteX31" fmla="*/ 7500 w 10000"/>
              <a:gd name="connsiteY31" fmla="*/ 2313 h 10000"/>
              <a:gd name="connsiteX32" fmla="*/ 7826 w 10000"/>
              <a:gd name="connsiteY32" fmla="*/ 2438 h 10000"/>
              <a:gd name="connsiteX33" fmla="*/ 7663 w 10000"/>
              <a:gd name="connsiteY33" fmla="*/ 2813 h 10000"/>
              <a:gd name="connsiteX34" fmla="*/ 2391 w 10000"/>
              <a:gd name="connsiteY34" fmla="*/ 5000 h 10000"/>
              <a:gd name="connsiteX35" fmla="*/ 2065 w 10000"/>
              <a:gd name="connsiteY35" fmla="*/ 4875 h 10000"/>
              <a:gd name="connsiteX36" fmla="*/ 2228 w 10000"/>
              <a:gd name="connsiteY36" fmla="*/ 4500 h 10000"/>
              <a:gd name="connsiteX37" fmla="*/ 7500 w 10000"/>
              <a:gd name="connsiteY37" fmla="*/ 2313 h 10000"/>
              <a:gd name="connsiteX38" fmla="*/ 2772 w 10000"/>
              <a:gd name="connsiteY38" fmla="*/ 7063 h 10000"/>
              <a:gd name="connsiteX39" fmla="*/ 2772 w 10000"/>
              <a:gd name="connsiteY39" fmla="*/ 7063 h 10000"/>
              <a:gd name="connsiteX40" fmla="*/ 2609 w 10000"/>
              <a:gd name="connsiteY40" fmla="*/ 7438 h 10000"/>
              <a:gd name="connsiteX41" fmla="*/ 2663 w 10000"/>
              <a:gd name="connsiteY41" fmla="*/ 7813 h 10000"/>
              <a:gd name="connsiteX42" fmla="*/ 2826 w 10000"/>
              <a:gd name="connsiteY42" fmla="*/ 8000 h 10000"/>
              <a:gd name="connsiteX43" fmla="*/ 4728 w 10000"/>
              <a:gd name="connsiteY43" fmla="*/ 8813 h 10000"/>
              <a:gd name="connsiteX44" fmla="*/ 4783 w 10000"/>
              <a:gd name="connsiteY44" fmla="*/ 8813 h 10000"/>
              <a:gd name="connsiteX45" fmla="*/ 5054 w 10000"/>
              <a:gd name="connsiteY45" fmla="*/ 8813 h 10000"/>
              <a:gd name="connsiteX46" fmla="*/ 5054 w 10000"/>
              <a:gd name="connsiteY46" fmla="*/ 8750 h 10000"/>
              <a:gd name="connsiteX47" fmla="*/ 5217 w 10000"/>
              <a:gd name="connsiteY47" fmla="*/ 8563 h 10000"/>
              <a:gd name="connsiteX48" fmla="*/ 5217 w 10000"/>
              <a:gd name="connsiteY48" fmla="*/ 8500 h 10000"/>
              <a:gd name="connsiteX49" fmla="*/ 5326 w 10000"/>
              <a:gd name="connsiteY49" fmla="*/ 8125 h 10000"/>
              <a:gd name="connsiteX50" fmla="*/ 2772 w 10000"/>
              <a:gd name="connsiteY50" fmla="*/ 7063 h 10000"/>
              <a:gd name="connsiteX51" fmla="*/ 6087 w 10000"/>
              <a:gd name="connsiteY51" fmla="*/ 8438 h 10000"/>
              <a:gd name="connsiteX52" fmla="*/ 6087 w 10000"/>
              <a:gd name="connsiteY52" fmla="*/ 8438 h 10000"/>
              <a:gd name="connsiteX53" fmla="*/ 5924 w 10000"/>
              <a:gd name="connsiteY53" fmla="*/ 8813 h 10000"/>
              <a:gd name="connsiteX54" fmla="*/ 5924 w 10000"/>
              <a:gd name="connsiteY54" fmla="*/ 8875 h 10000"/>
              <a:gd name="connsiteX55" fmla="*/ 5380 w 10000"/>
              <a:gd name="connsiteY55" fmla="*/ 9563 h 10000"/>
              <a:gd name="connsiteX56" fmla="*/ 5380 w 10000"/>
              <a:gd name="connsiteY56" fmla="*/ 9563 h 10000"/>
              <a:gd name="connsiteX57" fmla="*/ 4511 w 10000"/>
              <a:gd name="connsiteY57" fmla="*/ 9625 h 10000"/>
              <a:gd name="connsiteX58" fmla="*/ 4511 w 10000"/>
              <a:gd name="connsiteY58" fmla="*/ 9625 h 10000"/>
              <a:gd name="connsiteX59" fmla="*/ 2554 w 10000"/>
              <a:gd name="connsiteY59" fmla="*/ 8813 h 10000"/>
              <a:gd name="connsiteX60" fmla="*/ 1957 w 10000"/>
              <a:gd name="connsiteY60" fmla="*/ 8125 h 10000"/>
              <a:gd name="connsiteX61" fmla="*/ 1902 w 10000"/>
              <a:gd name="connsiteY61" fmla="*/ 7188 h 10000"/>
              <a:gd name="connsiteX62" fmla="*/ 2011 w 10000"/>
              <a:gd name="connsiteY62" fmla="*/ 6750 h 10000"/>
              <a:gd name="connsiteX63" fmla="*/ 1141 w 10000"/>
              <a:gd name="connsiteY63" fmla="*/ 6375 h 10000"/>
              <a:gd name="connsiteX64" fmla="*/ 652 w 10000"/>
              <a:gd name="connsiteY64" fmla="*/ 6375 h 10000"/>
              <a:gd name="connsiteX65" fmla="*/ 217 w 10000"/>
              <a:gd name="connsiteY65" fmla="*/ 6188 h 10000"/>
              <a:gd name="connsiteX66" fmla="*/ 217 w 10000"/>
              <a:gd name="connsiteY66" fmla="*/ 6188 h 10000"/>
              <a:gd name="connsiteX67" fmla="*/ 0 w 10000"/>
              <a:gd name="connsiteY67" fmla="*/ 5625 h 10000"/>
              <a:gd name="connsiteX68" fmla="*/ 0 w 10000"/>
              <a:gd name="connsiteY68" fmla="*/ 4375 h 10000"/>
              <a:gd name="connsiteX69" fmla="*/ 217 w 10000"/>
              <a:gd name="connsiteY69" fmla="*/ 3875 h 10000"/>
              <a:gd name="connsiteX70" fmla="*/ 217 w 10000"/>
              <a:gd name="connsiteY70" fmla="*/ 3813 h 10000"/>
              <a:gd name="connsiteX71" fmla="*/ 652 w 10000"/>
              <a:gd name="connsiteY71" fmla="*/ 3625 h 10000"/>
              <a:gd name="connsiteX72" fmla="*/ 1141 w 10000"/>
              <a:gd name="connsiteY72" fmla="*/ 3625 h 10000"/>
              <a:gd name="connsiteX73" fmla="*/ 7989 w 10000"/>
              <a:gd name="connsiteY73" fmla="*/ 750 h 10000"/>
              <a:gd name="connsiteX74" fmla="*/ 8207 w 10000"/>
              <a:gd name="connsiteY74" fmla="*/ 313 h 10000"/>
              <a:gd name="connsiteX75" fmla="*/ 8207 w 10000"/>
              <a:gd name="connsiteY75" fmla="*/ 250 h 10000"/>
              <a:gd name="connsiteX76" fmla="*/ 8804 w 10000"/>
              <a:gd name="connsiteY76" fmla="*/ 0 h 10000"/>
              <a:gd name="connsiteX77" fmla="*/ 9130 w 10000"/>
              <a:gd name="connsiteY77" fmla="*/ 0 h 10000"/>
              <a:gd name="connsiteX78" fmla="*/ 9728 w 10000"/>
              <a:gd name="connsiteY78" fmla="*/ 313 h 10000"/>
              <a:gd name="connsiteX79" fmla="*/ 9728 w 10000"/>
              <a:gd name="connsiteY79" fmla="*/ 313 h 10000"/>
              <a:gd name="connsiteX80" fmla="*/ 10000 w 10000"/>
              <a:gd name="connsiteY80" fmla="*/ 1000 h 10000"/>
              <a:gd name="connsiteX81" fmla="*/ 10000 w 10000"/>
              <a:gd name="connsiteY81" fmla="*/ 9000 h 10000"/>
              <a:gd name="connsiteX82" fmla="*/ 9728 w 10000"/>
              <a:gd name="connsiteY82" fmla="*/ 9750 h 10000"/>
              <a:gd name="connsiteX83" fmla="*/ 9674 w 10000"/>
              <a:gd name="connsiteY83" fmla="*/ 9750 h 10000"/>
              <a:gd name="connsiteX84" fmla="*/ 9130 w 10000"/>
              <a:gd name="connsiteY84" fmla="*/ 10000 h 10000"/>
              <a:gd name="connsiteX85" fmla="*/ 9130 w 10000"/>
              <a:gd name="connsiteY85" fmla="*/ 10000 h 10000"/>
              <a:gd name="connsiteX86" fmla="*/ 8804 w 10000"/>
              <a:gd name="connsiteY86" fmla="*/ 10000 h 10000"/>
              <a:gd name="connsiteX87" fmla="*/ 8207 w 10000"/>
              <a:gd name="connsiteY87" fmla="*/ 9750 h 10000"/>
              <a:gd name="connsiteX88" fmla="*/ 7989 w 10000"/>
              <a:gd name="connsiteY88" fmla="*/ 9250 h 10000"/>
              <a:gd name="connsiteX89" fmla="*/ 6087 w 10000"/>
              <a:gd name="connsiteY89" fmla="*/ 8438 h 10000"/>
              <a:gd name="connsiteX90" fmla="*/ 8207 w 10000"/>
              <a:gd name="connsiteY90" fmla="*/ 250 h 10000"/>
              <a:gd name="connsiteX91" fmla="*/ 8207 w 10000"/>
              <a:gd name="connsiteY91" fmla="*/ 250 h 10000"/>
              <a:gd name="connsiteX92" fmla="*/ 8207 w 10000"/>
              <a:gd name="connsiteY92" fmla="*/ 25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000" h="10000">
                <a:moveTo>
                  <a:pt x="8261" y="8438"/>
                </a:moveTo>
                <a:lnTo>
                  <a:pt x="8261" y="1563"/>
                </a:lnTo>
                <a:lnTo>
                  <a:pt x="1359" y="4500"/>
                </a:lnTo>
                <a:lnTo>
                  <a:pt x="1196" y="4500"/>
                </a:lnTo>
                <a:lnTo>
                  <a:pt x="761" y="4500"/>
                </a:lnTo>
                <a:lnTo>
                  <a:pt x="761" y="5500"/>
                </a:lnTo>
                <a:lnTo>
                  <a:pt x="1196" y="5500"/>
                </a:lnTo>
                <a:cubicBezTo>
                  <a:pt x="1250" y="5500"/>
                  <a:pt x="1304" y="5500"/>
                  <a:pt x="1359" y="5563"/>
                </a:cubicBezTo>
                <a:cubicBezTo>
                  <a:pt x="3641" y="6500"/>
                  <a:pt x="5978" y="7438"/>
                  <a:pt x="8261" y="8438"/>
                </a:cubicBezTo>
                <a:close/>
                <a:moveTo>
                  <a:pt x="8696" y="9000"/>
                </a:moveTo>
                <a:lnTo>
                  <a:pt x="8696" y="9000"/>
                </a:lnTo>
                <a:cubicBezTo>
                  <a:pt x="8696" y="9063"/>
                  <a:pt x="8750" y="9063"/>
                  <a:pt x="8750" y="9125"/>
                </a:cubicBezTo>
                <a:lnTo>
                  <a:pt x="8804" y="9125"/>
                </a:lnTo>
                <a:lnTo>
                  <a:pt x="9130" y="9125"/>
                </a:lnTo>
                <a:lnTo>
                  <a:pt x="9130" y="9125"/>
                </a:lnTo>
                <a:lnTo>
                  <a:pt x="9185" y="9125"/>
                </a:lnTo>
                <a:lnTo>
                  <a:pt x="9185" y="9125"/>
                </a:lnTo>
                <a:lnTo>
                  <a:pt x="9185" y="9000"/>
                </a:lnTo>
                <a:lnTo>
                  <a:pt x="9185" y="1000"/>
                </a:lnTo>
                <a:lnTo>
                  <a:pt x="9185" y="938"/>
                </a:lnTo>
                <a:lnTo>
                  <a:pt x="9185" y="938"/>
                </a:lnTo>
                <a:cubicBezTo>
                  <a:pt x="9185" y="875"/>
                  <a:pt x="9130" y="875"/>
                  <a:pt x="9130" y="875"/>
                </a:cubicBezTo>
                <a:lnTo>
                  <a:pt x="8804" y="875"/>
                </a:lnTo>
                <a:lnTo>
                  <a:pt x="8750" y="875"/>
                </a:lnTo>
                <a:lnTo>
                  <a:pt x="8750" y="938"/>
                </a:lnTo>
                <a:cubicBezTo>
                  <a:pt x="8750" y="938"/>
                  <a:pt x="8696" y="938"/>
                  <a:pt x="8696" y="1000"/>
                </a:cubicBezTo>
                <a:lnTo>
                  <a:pt x="8696" y="1063"/>
                </a:lnTo>
                <a:lnTo>
                  <a:pt x="8696" y="1063"/>
                </a:lnTo>
                <a:lnTo>
                  <a:pt x="8696" y="1063"/>
                </a:lnTo>
                <a:lnTo>
                  <a:pt x="8696" y="9000"/>
                </a:lnTo>
                <a:close/>
                <a:moveTo>
                  <a:pt x="7500" y="2313"/>
                </a:moveTo>
                <a:lnTo>
                  <a:pt x="7500" y="2313"/>
                </a:lnTo>
                <a:cubicBezTo>
                  <a:pt x="7609" y="2250"/>
                  <a:pt x="7772" y="2313"/>
                  <a:pt x="7826" y="2438"/>
                </a:cubicBezTo>
                <a:cubicBezTo>
                  <a:pt x="7826" y="2625"/>
                  <a:pt x="7772" y="2750"/>
                  <a:pt x="7663" y="2813"/>
                </a:cubicBezTo>
                <a:lnTo>
                  <a:pt x="2391" y="5000"/>
                </a:lnTo>
                <a:cubicBezTo>
                  <a:pt x="2228" y="5063"/>
                  <a:pt x="2120" y="5000"/>
                  <a:pt x="2065" y="4875"/>
                </a:cubicBezTo>
                <a:cubicBezTo>
                  <a:pt x="2011" y="4750"/>
                  <a:pt x="2120" y="4563"/>
                  <a:pt x="2228" y="4500"/>
                </a:cubicBezTo>
                <a:lnTo>
                  <a:pt x="7500" y="2313"/>
                </a:lnTo>
                <a:close/>
                <a:moveTo>
                  <a:pt x="2772" y="7063"/>
                </a:moveTo>
                <a:lnTo>
                  <a:pt x="2772" y="7063"/>
                </a:lnTo>
                <a:lnTo>
                  <a:pt x="2609" y="7438"/>
                </a:lnTo>
                <a:cubicBezTo>
                  <a:pt x="2609" y="7563"/>
                  <a:pt x="2609" y="7688"/>
                  <a:pt x="2663" y="7813"/>
                </a:cubicBezTo>
                <a:cubicBezTo>
                  <a:pt x="2663" y="7875"/>
                  <a:pt x="2772" y="7938"/>
                  <a:pt x="2826" y="8000"/>
                </a:cubicBezTo>
                <a:lnTo>
                  <a:pt x="4728" y="8813"/>
                </a:lnTo>
                <a:lnTo>
                  <a:pt x="4783" y="8813"/>
                </a:lnTo>
                <a:lnTo>
                  <a:pt x="5054" y="8813"/>
                </a:lnTo>
                <a:lnTo>
                  <a:pt x="5054" y="8750"/>
                </a:lnTo>
                <a:cubicBezTo>
                  <a:pt x="5109" y="8750"/>
                  <a:pt x="5163" y="8688"/>
                  <a:pt x="5217" y="8563"/>
                </a:cubicBezTo>
                <a:lnTo>
                  <a:pt x="5217" y="8500"/>
                </a:lnTo>
                <a:lnTo>
                  <a:pt x="5326" y="8125"/>
                </a:lnTo>
                <a:lnTo>
                  <a:pt x="2772" y="7063"/>
                </a:lnTo>
                <a:close/>
                <a:moveTo>
                  <a:pt x="6087" y="8438"/>
                </a:moveTo>
                <a:lnTo>
                  <a:pt x="6087" y="8438"/>
                </a:lnTo>
                <a:lnTo>
                  <a:pt x="5924" y="8813"/>
                </a:lnTo>
                <a:lnTo>
                  <a:pt x="5924" y="8875"/>
                </a:lnTo>
                <a:cubicBezTo>
                  <a:pt x="5815" y="9188"/>
                  <a:pt x="5598" y="9438"/>
                  <a:pt x="5380" y="9563"/>
                </a:cubicBezTo>
                <a:lnTo>
                  <a:pt x="5380" y="9563"/>
                </a:lnTo>
                <a:cubicBezTo>
                  <a:pt x="5109" y="9688"/>
                  <a:pt x="4783" y="9750"/>
                  <a:pt x="4511" y="9625"/>
                </a:cubicBezTo>
                <a:lnTo>
                  <a:pt x="4511" y="9625"/>
                </a:lnTo>
                <a:lnTo>
                  <a:pt x="2554" y="8813"/>
                </a:lnTo>
                <a:cubicBezTo>
                  <a:pt x="2283" y="8688"/>
                  <a:pt x="2065" y="8438"/>
                  <a:pt x="1957" y="8125"/>
                </a:cubicBezTo>
                <a:cubicBezTo>
                  <a:pt x="1848" y="7875"/>
                  <a:pt x="1793" y="7500"/>
                  <a:pt x="1902" y="7188"/>
                </a:cubicBezTo>
                <a:lnTo>
                  <a:pt x="2011" y="6750"/>
                </a:lnTo>
                <a:lnTo>
                  <a:pt x="1141" y="6375"/>
                </a:lnTo>
                <a:lnTo>
                  <a:pt x="652" y="6375"/>
                </a:lnTo>
                <a:cubicBezTo>
                  <a:pt x="489" y="6375"/>
                  <a:pt x="326" y="6313"/>
                  <a:pt x="217" y="6188"/>
                </a:cubicBezTo>
                <a:lnTo>
                  <a:pt x="217" y="6188"/>
                </a:lnTo>
                <a:cubicBezTo>
                  <a:pt x="54" y="6000"/>
                  <a:pt x="0" y="5813"/>
                  <a:pt x="0" y="5625"/>
                </a:cubicBezTo>
                <a:lnTo>
                  <a:pt x="0" y="4375"/>
                </a:lnTo>
                <a:cubicBezTo>
                  <a:pt x="0" y="4188"/>
                  <a:pt x="54" y="4000"/>
                  <a:pt x="217" y="3875"/>
                </a:cubicBezTo>
                <a:lnTo>
                  <a:pt x="217" y="3813"/>
                </a:lnTo>
                <a:cubicBezTo>
                  <a:pt x="326" y="3688"/>
                  <a:pt x="489" y="3625"/>
                  <a:pt x="652" y="3625"/>
                </a:cubicBezTo>
                <a:lnTo>
                  <a:pt x="1141" y="3625"/>
                </a:lnTo>
                <a:lnTo>
                  <a:pt x="7989" y="750"/>
                </a:lnTo>
                <a:cubicBezTo>
                  <a:pt x="7989" y="563"/>
                  <a:pt x="8098" y="438"/>
                  <a:pt x="8207" y="313"/>
                </a:cubicBezTo>
                <a:lnTo>
                  <a:pt x="8207" y="250"/>
                </a:lnTo>
                <a:cubicBezTo>
                  <a:pt x="8370" y="63"/>
                  <a:pt x="8587" y="0"/>
                  <a:pt x="8804" y="0"/>
                </a:cubicBezTo>
                <a:lnTo>
                  <a:pt x="9130" y="0"/>
                </a:lnTo>
                <a:cubicBezTo>
                  <a:pt x="9348" y="0"/>
                  <a:pt x="9565" y="125"/>
                  <a:pt x="9728" y="313"/>
                </a:cubicBezTo>
                <a:lnTo>
                  <a:pt x="9728" y="313"/>
                </a:lnTo>
                <a:cubicBezTo>
                  <a:pt x="9891" y="500"/>
                  <a:pt x="10000" y="750"/>
                  <a:pt x="10000" y="1000"/>
                </a:cubicBezTo>
                <a:lnTo>
                  <a:pt x="10000" y="9000"/>
                </a:lnTo>
                <a:cubicBezTo>
                  <a:pt x="10000" y="9313"/>
                  <a:pt x="9891" y="9563"/>
                  <a:pt x="9728" y="9750"/>
                </a:cubicBezTo>
                <a:lnTo>
                  <a:pt x="9674" y="9750"/>
                </a:lnTo>
                <a:cubicBezTo>
                  <a:pt x="9565" y="9938"/>
                  <a:pt x="9348" y="10000"/>
                  <a:pt x="9130" y="10000"/>
                </a:cubicBezTo>
                <a:lnTo>
                  <a:pt x="9130" y="10000"/>
                </a:lnTo>
                <a:lnTo>
                  <a:pt x="8804" y="10000"/>
                </a:lnTo>
                <a:cubicBezTo>
                  <a:pt x="8587" y="10000"/>
                  <a:pt x="8370" y="9938"/>
                  <a:pt x="8207" y="9750"/>
                </a:cubicBezTo>
                <a:cubicBezTo>
                  <a:pt x="8098" y="9625"/>
                  <a:pt x="7989" y="9438"/>
                  <a:pt x="7989" y="9250"/>
                </a:cubicBezTo>
                <a:lnTo>
                  <a:pt x="6087" y="8438"/>
                </a:lnTo>
                <a:close/>
                <a:moveTo>
                  <a:pt x="8207" y="250"/>
                </a:moveTo>
                <a:lnTo>
                  <a:pt x="8207" y="250"/>
                </a:lnTo>
                <a:lnTo>
                  <a:pt x="8207" y="250"/>
                </a:lnTo>
                <a:close/>
              </a:path>
            </a:pathLst>
          </a:custGeom>
          <a:solidFill>
            <a:schemeClr val="bg1">
              <a:lumMod val="65000"/>
              <a:alpha val="80000"/>
            </a:schemeClr>
          </a:solidFill>
          <a:ln>
            <a:noFill/>
          </a:ln>
        </p:spPr>
        <p:txBody>
          <a:bodyPr vert="horz" wrap="square" lIns="91440" tIns="45720" rIns="91440" bIns="45720" numCol="1" anchor="t" anchorCtr="0" compatLnSpc="1"/>
          <a:lstStyle/>
          <a:p>
            <a:endParaRPr lang="zh-CN" altLang="en-US"/>
          </a:p>
        </p:txBody>
      </p:sp>
      <p:sp>
        <p:nvSpPr>
          <p:cNvPr id="25" name="文本框 24"/>
          <p:cNvSpPr txBox="1"/>
          <p:nvPr/>
        </p:nvSpPr>
        <p:spPr>
          <a:xfrm>
            <a:off x="1203340" y="2009554"/>
            <a:ext cx="1930628" cy="584775"/>
          </a:xfrm>
          <a:prstGeom prst="rect">
            <a:avLst/>
          </a:prstGeom>
          <a:noFill/>
        </p:spPr>
        <p:txBody>
          <a:bodyPr wrap="square" rtlCol="0">
            <a:spAutoFit/>
          </a:bodyPr>
          <a:lstStyle/>
          <a:p>
            <a:pPr algn="ctr"/>
            <a:r>
              <a:rPr lang="en-US" altLang="zh-CN" sz="3200" b="1" dirty="0">
                <a:solidFill>
                  <a:schemeClr val="bg1"/>
                </a:solidFill>
                <a:latin typeface="微软雅黑" panose="020B0503020204020204" pitchFamily="34" charset="-122"/>
                <a:ea typeface="微软雅黑" panose="020B0503020204020204" pitchFamily="34" charset="-122"/>
              </a:rPr>
              <a:t>01</a:t>
            </a:r>
            <a:endParaRPr lang="zh-CN" altLang="en-US" sz="3200" dirty="0">
              <a:solidFill>
                <a:schemeClr val="bg1">
                  <a:lumMod val="75000"/>
                </a:schemeClr>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1205406" y="2478973"/>
            <a:ext cx="1328010" cy="306705"/>
          </a:xfrm>
          <a:prstGeom prst="rect">
            <a:avLst/>
          </a:prstGeom>
          <a:noFill/>
        </p:spPr>
        <p:txBody>
          <a:bodyPr wrap="square" rtlCol="0">
            <a:spAutoFit/>
          </a:bodyPr>
          <a:lstStyle/>
          <a:p>
            <a:pPr algn="ctr"/>
            <a:r>
              <a:rPr lang="zh-CN" altLang="en-US" sz="1400" dirty="0">
                <a:solidFill>
                  <a:schemeClr val="bg1"/>
                </a:solidFill>
                <a:latin typeface="黑体" panose="02010609060101010101" charset="-122"/>
                <a:ea typeface="黑体" panose="02010609060101010101" charset="-122"/>
              </a:rPr>
              <a:t>业务系统待建</a:t>
            </a:r>
          </a:p>
        </p:txBody>
      </p:sp>
      <p:sp>
        <p:nvSpPr>
          <p:cNvPr id="19" name="文本框 18"/>
          <p:cNvSpPr txBox="1"/>
          <p:nvPr/>
        </p:nvSpPr>
        <p:spPr>
          <a:xfrm>
            <a:off x="640687" y="3755612"/>
            <a:ext cx="1450975" cy="398780"/>
          </a:xfrm>
          <a:prstGeom prst="rect">
            <a:avLst/>
          </a:prstGeom>
          <a:noFill/>
        </p:spPr>
        <p:txBody>
          <a:bodyPr wrap="square" rtlCol="0">
            <a:spAutoFit/>
          </a:bodyPr>
          <a:lstStyle/>
          <a:p>
            <a:r>
              <a:rPr lang="zh-CN" altLang="en-US" sz="2000" b="1" dirty="0">
                <a:solidFill>
                  <a:srgbClr val="4794B7"/>
                </a:solidFill>
                <a:latin typeface="微软雅黑" panose="020B0503020204020204" pitchFamily="34" charset="-122"/>
                <a:ea typeface="微软雅黑" panose="020B0503020204020204" pitchFamily="34" charset="-122"/>
              </a:rPr>
              <a:t>第一类</a:t>
            </a:r>
          </a:p>
        </p:txBody>
      </p:sp>
      <p:sp>
        <p:nvSpPr>
          <p:cNvPr id="20" name="文本框 19"/>
          <p:cNvSpPr txBox="1"/>
          <p:nvPr/>
        </p:nvSpPr>
        <p:spPr>
          <a:xfrm>
            <a:off x="640687" y="4151057"/>
            <a:ext cx="2743992" cy="922020"/>
          </a:xfrm>
          <a:prstGeom prst="rect">
            <a:avLst/>
          </a:prstGeom>
          <a:noFill/>
        </p:spPr>
        <p:txBody>
          <a:bodyPr wrap="square" rtlCol="0">
            <a:spAutoFit/>
          </a:bodyPr>
          <a:lstStyle/>
          <a:p>
            <a:pP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特点：数字化校园起步阶段，对核心业务系统如教务管理系统，学校管理平台有刚需。</a:t>
            </a:r>
          </a:p>
        </p:txBody>
      </p:sp>
      <p:cxnSp>
        <p:nvCxnSpPr>
          <p:cNvPr id="15" name="直接连接符 14"/>
          <p:cNvCxnSpPr/>
          <p:nvPr/>
        </p:nvCxnSpPr>
        <p:spPr>
          <a:xfrm>
            <a:off x="736397" y="5078118"/>
            <a:ext cx="261937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736397" y="5060118"/>
            <a:ext cx="288000" cy="36000"/>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5" name="平行四边形 34"/>
          <p:cNvSpPr/>
          <p:nvPr/>
        </p:nvSpPr>
        <p:spPr>
          <a:xfrm flipH="1">
            <a:off x="4737733" y="1390031"/>
            <a:ext cx="2504847" cy="1588467"/>
          </a:xfrm>
          <a:prstGeom prst="parallelogram">
            <a:avLst>
              <a:gd name="adj" fmla="val 99919"/>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6" name="平行四边形 35"/>
          <p:cNvSpPr/>
          <p:nvPr/>
        </p:nvSpPr>
        <p:spPr>
          <a:xfrm>
            <a:off x="4597014" y="1704357"/>
            <a:ext cx="3128962" cy="1387590"/>
          </a:xfrm>
          <a:prstGeom prst="parallelogram">
            <a:avLst>
              <a:gd name="adj" fmla="val 99919"/>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7" name="椭圆 36"/>
          <p:cNvSpPr/>
          <p:nvPr/>
        </p:nvSpPr>
        <p:spPr>
          <a:xfrm>
            <a:off x="5279637" y="1478137"/>
            <a:ext cx="361950" cy="3619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Freeform 411"/>
          <p:cNvSpPr/>
          <p:nvPr/>
        </p:nvSpPr>
        <p:spPr bwMode="auto">
          <a:xfrm>
            <a:off x="5346680" y="1548531"/>
            <a:ext cx="227864" cy="221162"/>
          </a:xfrm>
          <a:custGeom>
            <a:avLst/>
            <a:gdLst>
              <a:gd name="T0" fmla="*/ 126 w 183"/>
              <a:gd name="T1" fmla="*/ 146 h 178"/>
              <a:gd name="T2" fmla="*/ 53 w 183"/>
              <a:gd name="T3" fmla="*/ 178 h 178"/>
              <a:gd name="T4" fmla="*/ 30 w 183"/>
              <a:gd name="T5" fmla="*/ 173 h 178"/>
              <a:gd name="T6" fmla="*/ 0 w 183"/>
              <a:gd name="T7" fmla="*/ 139 h 178"/>
              <a:gd name="T8" fmla="*/ 7 w 183"/>
              <a:gd name="T9" fmla="*/ 123 h 178"/>
              <a:gd name="T10" fmla="*/ 7 w 183"/>
              <a:gd name="T11" fmla="*/ 10 h 178"/>
              <a:gd name="T12" fmla="*/ 36 w 183"/>
              <a:gd name="T13" fmla="*/ 0 h 178"/>
              <a:gd name="T14" fmla="*/ 88 w 183"/>
              <a:gd name="T15" fmla="*/ 4 h 178"/>
              <a:gd name="T16" fmla="*/ 143 w 183"/>
              <a:gd name="T17" fmla="*/ 10 h 178"/>
              <a:gd name="T18" fmla="*/ 152 w 183"/>
              <a:gd name="T19" fmla="*/ 10 h 178"/>
              <a:gd name="T20" fmla="*/ 183 w 183"/>
              <a:gd name="T21" fmla="*/ 116 h 178"/>
              <a:gd name="T22" fmla="*/ 153 w 183"/>
              <a:gd name="T23" fmla="*/ 132 h 178"/>
              <a:gd name="T24" fmla="*/ 153 w 183"/>
              <a:gd name="T25" fmla="*/ 146 h 178"/>
              <a:gd name="T26" fmla="*/ 149 w 183"/>
              <a:gd name="T27" fmla="*/ 178 h 178"/>
              <a:gd name="T28" fmla="*/ 45 w 183"/>
              <a:gd name="T29" fmla="*/ 46 h 178"/>
              <a:gd name="T30" fmla="*/ 64 w 183"/>
              <a:gd name="T31" fmla="*/ 65 h 178"/>
              <a:gd name="T32" fmla="*/ 51 w 183"/>
              <a:gd name="T33" fmla="*/ 89 h 178"/>
              <a:gd name="T34" fmla="*/ 25 w 183"/>
              <a:gd name="T35" fmla="*/ 85 h 178"/>
              <a:gd name="T36" fmla="*/ 21 w 183"/>
              <a:gd name="T37" fmla="*/ 58 h 178"/>
              <a:gd name="T38" fmla="*/ 45 w 183"/>
              <a:gd name="T39" fmla="*/ 46 h 178"/>
              <a:gd name="T40" fmla="*/ 37 w 183"/>
              <a:gd name="T41" fmla="*/ 75 h 178"/>
              <a:gd name="T42" fmla="*/ 96 w 183"/>
              <a:gd name="T43" fmla="*/ 46 h 178"/>
              <a:gd name="T44" fmla="*/ 116 w 183"/>
              <a:gd name="T45" fmla="*/ 62 h 178"/>
              <a:gd name="T46" fmla="*/ 106 w 183"/>
              <a:gd name="T47" fmla="*/ 90 h 178"/>
              <a:gd name="T48" fmla="*/ 76 w 183"/>
              <a:gd name="T49" fmla="*/ 88 h 178"/>
              <a:gd name="T50" fmla="*/ 68 w 183"/>
              <a:gd name="T51" fmla="*/ 60 h 178"/>
              <a:gd name="T52" fmla="*/ 93 w 183"/>
              <a:gd name="T53" fmla="*/ 43 h 178"/>
              <a:gd name="T54" fmla="*/ 84 w 183"/>
              <a:gd name="T55" fmla="*/ 66 h 178"/>
              <a:gd name="T56" fmla="*/ 92 w 183"/>
              <a:gd name="T57" fmla="*/ 61 h 178"/>
              <a:gd name="T58" fmla="*/ 163 w 183"/>
              <a:gd name="T59" fmla="*/ 58 h 178"/>
              <a:gd name="T60" fmla="*/ 159 w 183"/>
              <a:gd name="T61" fmla="*/ 85 h 178"/>
              <a:gd name="T62" fmla="*/ 132 w 183"/>
              <a:gd name="T63" fmla="*/ 89 h 178"/>
              <a:gd name="T64" fmla="*/ 119 w 183"/>
              <a:gd name="T65" fmla="*/ 65 h 178"/>
              <a:gd name="T66" fmla="*/ 138 w 183"/>
              <a:gd name="T67" fmla="*/ 46 h 178"/>
              <a:gd name="T68" fmla="*/ 142 w 183"/>
              <a:gd name="T69" fmla="*/ 61 h 178"/>
              <a:gd name="T70" fmla="*/ 150 w 183"/>
              <a:gd name="T71" fmla="*/ 66 h 178"/>
              <a:gd name="T72" fmla="*/ 126 w 183"/>
              <a:gd name="T73" fmla="*/ 123 h 178"/>
              <a:gd name="T74" fmla="*/ 39 w 183"/>
              <a:gd name="T75" fmla="*/ 132 h 178"/>
              <a:gd name="T76" fmla="*/ 39 w 183"/>
              <a:gd name="T77" fmla="*/ 123 h 178"/>
              <a:gd name="T78" fmla="*/ 145 w 183"/>
              <a:gd name="T79" fmla="*/ 132 h 178"/>
              <a:gd name="T80" fmla="*/ 145 w 183"/>
              <a:gd name="T81" fmla="*/ 146 h 178"/>
              <a:gd name="T82" fmla="*/ 145 w 183"/>
              <a:gd name="T83" fmla="*/ 169 h 178"/>
              <a:gd name="T84" fmla="*/ 39 w 183"/>
              <a:gd name="T85" fmla="*/ 146 h 178"/>
              <a:gd name="T86" fmla="*/ 169 w 183"/>
              <a:gd name="T87" fmla="*/ 24 h 178"/>
              <a:gd name="T88" fmla="*/ 148 w 183"/>
              <a:gd name="T89" fmla="*/ 33 h 178"/>
              <a:gd name="T90" fmla="*/ 96 w 183"/>
              <a:gd name="T91" fmla="*/ 29 h 178"/>
              <a:gd name="T92" fmla="*/ 40 w 183"/>
              <a:gd name="T93" fmla="*/ 24 h 178"/>
              <a:gd name="T94" fmla="*/ 32 w 183"/>
              <a:gd name="T95" fmla="*/ 24 h 178"/>
              <a:gd name="T96" fmla="*/ 169 w 183"/>
              <a:gd name="T97" fmla="*/ 24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3" h="178">
                <a:moveTo>
                  <a:pt x="130" y="178"/>
                </a:moveTo>
                <a:cubicBezTo>
                  <a:pt x="128" y="178"/>
                  <a:pt x="126" y="176"/>
                  <a:pt x="126" y="173"/>
                </a:cubicBezTo>
                <a:cubicBezTo>
                  <a:pt x="126" y="173"/>
                  <a:pt x="126" y="173"/>
                  <a:pt x="126" y="173"/>
                </a:cubicBezTo>
                <a:cubicBezTo>
                  <a:pt x="126" y="146"/>
                  <a:pt x="126" y="146"/>
                  <a:pt x="126" y="146"/>
                </a:cubicBezTo>
                <a:cubicBezTo>
                  <a:pt x="57" y="146"/>
                  <a:pt x="57" y="146"/>
                  <a:pt x="57" y="146"/>
                </a:cubicBezTo>
                <a:cubicBezTo>
                  <a:pt x="57" y="173"/>
                  <a:pt x="57" y="173"/>
                  <a:pt x="57" y="173"/>
                </a:cubicBezTo>
                <a:cubicBezTo>
                  <a:pt x="57" y="173"/>
                  <a:pt x="57" y="173"/>
                  <a:pt x="57" y="173"/>
                </a:cubicBezTo>
                <a:cubicBezTo>
                  <a:pt x="57" y="176"/>
                  <a:pt x="56" y="178"/>
                  <a:pt x="53" y="178"/>
                </a:cubicBezTo>
                <a:cubicBezTo>
                  <a:pt x="53" y="178"/>
                  <a:pt x="53" y="178"/>
                  <a:pt x="53" y="178"/>
                </a:cubicBezTo>
                <a:cubicBezTo>
                  <a:pt x="35" y="178"/>
                  <a:pt x="35" y="178"/>
                  <a:pt x="35" y="178"/>
                </a:cubicBezTo>
                <a:cubicBezTo>
                  <a:pt x="35" y="178"/>
                  <a:pt x="35" y="178"/>
                  <a:pt x="35" y="178"/>
                </a:cubicBezTo>
                <a:cubicBezTo>
                  <a:pt x="32" y="178"/>
                  <a:pt x="30" y="176"/>
                  <a:pt x="30" y="173"/>
                </a:cubicBezTo>
                <a:cubicBezTo>
                  <a:pt x="30" y="173"/>
                  <a:pt x="30" y="173"/>
                  <a:pt x="30" y="173"/>
                </a:cubicBezTo>
                <a:cubicBezTo>
                  <a:pt x="30" y="146"/>
                  <a:pt x="30" y="146"/>
                  <a:pt x="30" y="146"/>
                </a:cubicBezTo>
                <a:cubicBezTo>
                  <a:pt x="7" y="146"/>
                  <a:pt x="7" y="146"/>
                  <a:pt x="7" y="146"/>
                </a:cubicBezTo>
                <a:cubicBezTo>
                  <a:pt x="4" y="146"/>
                  <a:pt x="0" y="143"/>
                  <a:pt x="0" y="139"/>
                </a:cubicBezTo>
                <a:cubicBezTo>
                  <a:pt x="0" y="135"/>
                  <a:pt x="4" y="132"/>
                  <a:pt x="7" y="132"/>
                </a:cubicBezTo>
                <a:cubicBezTo>
                  <a:pt x="30" y="132"/>
                  <a:pt x="30" y="132"/>
                  <a:pt x="30" y="132"/>
                </a:cubicBezTo>
                <a:cubicBezTo>
                  <a:pt x="30" y="123"/>
                  <a:pt x="30" y="123"/>
                  <a:pt x="30" y="123"/>
                </a:cubicBezTo>
                <a:cubicBezTo>
                  <a:pt x="7" y="123"/>
                  <a:pt x="7" y="123"/>
                  <a:pt x="7" y="123"/>
                </a:cubicBezTo>
                <a:cubicBezTo>
                  <a:pt x="4" y="123"/>
                  <a:pt x="0" y="120"/>
                  <a:pt x="0" y="116"/>
                </a:cubicBezTo>
                <a:cubicBezTo>
                  <a:pt x="0" y="116"/>
                  <a:pt x="0" y="116"/>
                  <a:pt x="0" y="116"/>
                </a:cubicBezTo>
                <a:cubicBezTo>
                  <a:pt x="0" y="17"/>
                  <a:pt x="0" y="17"/>
                  <a:pt x="0" y="17"/>
                </a:cubicBezTo>
                <a:cubicBezTo>
                  <a:pt x="0" y="13"/>
                  <a:pt x="4" y="10"/>
                  <a:pt x="7" y="10"/>
                </a:cubicBezTo>
                <a:cubicBezTo>
                  <a:pt x="8" y="10"/>
                  <a:pt x="8" y="10"/>
                  <a:pt x="8" y="10"/>
                </a:cubicBezTo>
                <a:cubicBezTo>
                  <a:pt x="32" y="10"/>
                  <a:pt x="32" y="10"/>
                  <a:pt x="32" y="10"/>
                </a:cubicBezTo>
                <a:cubicBezTo>
                  <a:pt x="32" y="4"/>
                  <a:pt x="32" y="4"/>
                  <a:pt x="32" y="4"/>
                </a:cubicBezTo>
                <a:cubicBezTo>
                  <a:pt x="32" y="2"/>
                  <a:pt x="34" y="0"/>
                  <a:pt x="36" y="0"/>
                </a:cubicBezTo>
                <a:cubicBezTo>
                  <a:pt x="38" y="0"/>
                  <a:pt x="40" y="2"/>
                  <a:pt x="40" y="4"/>
                </a:cubicBezTo>
                <a:cubicBezTo>
                  <a:pt x="40" y="10"/>
                  <a:pt x="40" y="10"/>
                  <a:pt x="40" y="10"/>
                </a:cubicBezTo>
                <a:cubicBezTo>
                  <a:pt x="88" y="10"/>
                  <a:pt x="88" y="10"/>
                  <a:pt x="88" y="10"/>
                </a:cubicBezTo>
                <a:cubicBezTo>
                  <a:pt x="88" y="4"/>
                  <a:pt x="88" y="4"/>
                  <a:pt x="88" y="4"/>
                </a:cubicBezTo>
                <a:cubicBezTo>
                  <a:pt x="88" y="2"/>
                  <a:pt x="89" y="0"/>
                  <a:pt x="92" y="0"/>
                </a:cubicBezTo>
                <a:cubicBezTo>
                  <a:pt x="94" y="0"/>
                  <a:pt x="96" y="2"/>
                  <a:pt x="96" y="4"/>
                </a:cubicBezTo>
                <a:cubicBezTo>
                  <a:pt x="96" y="10"/>
                  <a:pt x="96" y="10"/>
                  <a:pt x="96" y="10"/>
                </a:cubicBezTo>
                <a:cubicBezTo>
                  <a:pt x="143" y="10"/>
                  <a:pt x="143" y="10"/>
                  <a:pt x="143" y="10"/>
                </a:cubicBezTo>
                <a:cubicBezTo>
                  <a:pt x="143" y="4"/>
                  <a:pt x="143" y="4"/>
                  <a:pt x="143" y="4"/>
                </a:cubicBezTo>
                <a:cubicBezTo>
                  <a:pt x="143" y="2"/>
                  <a:pt x="145" y="0"/>
                  <a:pt x="148" y="0"/>
                </a:cubicBezTo>
                <a:cubicBezTo>
                  <a:pt x="150" y="0"/>
                  <a:pt x="152" y="2"/>
                  <a:pt x="152" y="4"/>
                </a:cubicBezTo>
                <a:cubicBezTo>
                  <a:pt x="152" y="10"/>
                  <a:pt x="152" y="10"/>
                  <a:pt x="152" y="10"/>
                </a:cubicBezTo>
                <a:cubicBezTo>
                  <a:pt x="176" y="10"/>
                  <a:pt x="176" y="10"/>
                  <a:pt x="176" y="10"/>
                </a:cubicBezTo>
                <a:cubicBezTo>
                  <a:pt x="180" y="10"/>
                  <a:pt x="183" y="13"/>
                  <a:pt x="183" y="17"/>
                </a:cubicBezTo>
                <a:cubicBezTo>
                  <a:pt x="183" y="17"/>
                  <a:pt x="183" y="17"/>
                  <a:pt x="183" y="17"/>
                </a:cubicBezTo>
                <a:cubicBezTo>
                  <a:pt x="183" y="116"/>
                  <a:pt x="183" y="116"/>
                  <a:pt x="183" y="116"/>
                </a:cubicBezTo>
                <a:cubicBezTo>
                  <a:pt x="183" y="120"/>
                  <a:pt x="180" y="123"/>
                  <a:pt x="176" y="123"/>
                </a:cubicBezTo>
                <a:cubicBezTo>
                  <a:pt x="176" y="123"/>
                  <a:pt x="176" y="123"/>
                  <a:pt x="176" y="123"/>
                </a:cubicBezTo>
                <a:cubicBezTo>
                  <a:pt x="153" y="123"/>
                  <a:pt x="153" y="123"/>
                  <a:pt x="153" y="123"/>
                </a:cubicBezTo>
                <a:cubicBezTo>
                  <a:pt x="153" y="132"/>
                  <a:pt x="153" y="132"/>
                  <a:pt x="153" y="132"/>
                </a:cubicBezTo>
                <a:cubicBezTo>
                  <a:pt x="176" y="132"/>
                  <a:pt x="176" y="132"/>
                  <a:pt x="176" y="132"/>
                </a:cubicBezTo>
                <a:cubicBezTo>
                  <a:pt x="180" y="132"/>
                  <a:pt x="183" y="135"/>
                  <a:pt x="183" y="139"/>
                </a:cubicBezTo>
                <a:cubicBezTo>
                  <a:pt x="183" y="143"/>
                  <a:pt x="180" y="146"/>
                  <a:pt x="176" y="146"/>
                </a:cubicBezTo>
                <a:cubicBezTo>
                  <a:pt x="153" y="146"/>
                  <a:pt x="153" y="146"/>
                  <a:pt x="153" y="146"/>
                </a:cubicBezTo>
                <a:cubicBezTo>
                  <a:pt x="153" y="173"/>
                  <a:pt x="153" y="173"/>
                  <a:pt x="153" y="173"/>
                </a:cubicBezTo>
                <a:cubicBezTo>
                  <a:pt x="153" y="173"/>
                  <a:pt x="153" y="173"/>
                  <a:pt x="153" y="173"/>
                </a:cubicBezTo>
                <a:cubicBezTo>
                  <a:pt x="153" y="176"/>
                  <a:pt x="151" y="178"/>
                  <a:pt x="149" y="178"/>
                </a:cubicBezTo>
                <a:cubicBezTo>
                  <a:pt x="149" y="178"/>
                  <a:pt x="149" y="178"/>
                  <a:pt x="149" y="178"/>
                </a:cubicBezTo>
                <a:cubicBezTo>
                  <a:pt x="130" y="178"/>
                  <a:pt x="130" y="178"/>
                  <a:pt x="130" y="178"/>
                </a:cubicBezTo>
                <a:cubicBezTo>
                  <a:pt x="130" y="178"/>
                  <a:pt x="130" y="178"/>
                  <a:pt x="130" y="178"/>
                </a:cubicBezTo>
                <a:close/>
                <a:moveTo>
                  <a:pt x="45" y="46"/>
                </a:moveTo>
                <a:cubicBezTo>
                  <a:pt x="45" y="46"/>
                  <a:pt x="45" y="46"/>
                  <a:pt x="45" y="46"/>
                </a:cubicBezTo>
                <a:cubicBezTo>
                  <a:pt x="49" y="58"/>
                  <a:pt x="49" y="58"/>
                  <a:pt x="49" y="58"/>
                </a:cubicBezTo>
                <a:cubicBezTo>
                  <a:pt x="62" y="58"/>
                  <a:pt x="62" y="58"/>
                  <a:pt x="62" y="58"/>
                </a:cubicBezTo>
                <a:cubicBezTo>
                  <a:pt x="64" y="58"/>
                  <a:pt x="66" y="60"/>
                  <a:pt x="66" y="62"/>
                </a:cubicBezTo>
                <a:cubicBezTo>
                  <a:pt x="66" y="63"/>
                  <a:pt x="65" y="65"/>
                  <a:pt x="64" y="65"/>
                </a:cubicBezTo>
                <a:cubicBezTo>
                  <a:pt x="54" y="73"/>
                  <a:pt x="54" y="73"/>
                  <a:pt x="54" y="73"/>
                </a:cubicBezTo>
                <a:cubicBezTo>
                  <a:pt x="58" y="85"/>
                  <a:pt x="58" y="85"/>
                  <a:pt x="58" y="85"/>
                </a:cubicBezTo>
                <a:cubicBezTo>
                  <a:pt x="59" y="87"/>
                  <a:pt x="58" y="89"/>
                  <a:pt x="55" y="90"/>
                </a:cubicBezTo>
                <a:cubicBezTo>
                  <a:pt x="54" y="90"/>
                  <a:pt x="52" y="90"/>
                  <a:pt x="51" y="89"/>
                </a:cubicBezTo>
                <a:cubicBezTo>
                  <a:pt x="41" y="82"/>
                  <a:pt x="41" y="82"/>
                  <a:pt x="41" y="82"/>
                </a:cubicBezTo>
                <a:cubicBezTo>
                  <a:pt x="31" y="89"/>
                  <a:pt x="31" y="89"/>
                  <a:pt x="31" y="89"/>
                </a:cubicBezTo>
                <a:cubicBezTo>
                  <a:pt x="29" y="91"/>
                  <a:pt x="27" y="90"/>
                  <a:pt x="25" y="88"/>
                </a:cubicBezTo>
                <a:cubicBezTo>
                  <a:pt x="25" y="87"/>
                  <a:pt x="24" y="86"/>
                  <a:pt x="25" y="85"/>
                </a:cubicBezTo>
                <a:cubicBezTo>
                  <a:pt x="29" y="73"/>
                  <a:pt x="29" y="73"/>
                  <a:pt x="29" y="73"/>
                </a:cubicBezTo>
                <a:cubicBezTo>
                  <a:pt x="18" y="65"/>
                  <a:pt x="18" y="65"/>
                  <a:pt x="18" y="65"/>
                </a:cubicBezTo>
                <a:cubicBezTo>
                  <a:pt x="17" y="64"/>
                  <a:pt x="16" y="61"/>
                  <a:pt x="18" y="60"/>
                </a:cubicBezTo>
                <a:cubicBezTo>
                  <a:pt x="18" y="58"/>
                  <a:pt x="20" y="58"/>
                  <a:pt x="21" y="58"/>
                </a:cubicBezTo>
                <a:cubicBezTo>
                  <a:pt x="34" y="58"/>
                  <a:pt x="34" y="58"/>
                  <a:pt x="34" y="58"/>
                </a:cubicBezTo>
                <a:cubicBezTo>
                  <a:pt x="37" y="46"/>
                  <a:pt x="37" y="46"/>
                  <a:pt x="37" y="46"/>
                </a:cubicBezTo>
                <a:cubicBezTo>
                  <a:pt x="38" y="44"/>
                  <a:pt x="41" y="42"/>
                  <a:pt x="43" y="43"/>
                </a:cubicBezTo>
                <a:cubicBezTo>
                  <a:pt x="44" y="44"/>
                  <a:pt x="45" y="44"/>
                  <a:pt x="45" y="46"/>
                </a:cubicBezTo>
                <a:close/>
                <a:moveTo>
                  <a:pt x="41" y="61"/>
                </a:moveTo>
                <a:cubicBezTo>
                  <a:pt x="41" y="61"/>
                  <a:pt x="41" y="61"/>
                  <a:pt x="41" y="61"/>
                </a:cubicBezTo>
                <a:cubicBezTo>
                  <a:pt x="40" y="65"/>
                  <a:pt x="39" y="66"/>
                  <a:pt x="34" y="66"/>
                </a:cubicBezTo>
                <a:cubicBezTo>
                  <a:pt x="38" y="69"/>
                  <a:pt x="38" y="71"/>
                  <a:pt x="37" y="75"/>
                </a:cubicBezTo>
                <a:cubicBezTo>
                  <a:pt x="41" y="72"/>
                  <a:pt x="42" y="72"/>
                  <a:pt x="46" y="75"/>
                </a:cubicBezTo>
                <a:cubicBezTo>
                  <a:pt x="45" y="70"/>
                  <a:pt x="45" y="69"/>
                  <a:pt x="49" y="66"/>
                </a:cubicBezTo>
                <a:cubicBezTo>
                  <a:pt x="44" y="66"/>
                  <a:pt x="43" y="65"/>
                  <a:pt x="41" y="61"/>
                </a:cubicBezTo>
                <a:close/>
                <a:moveTo>
                  <a:pt x="96" y="46"/>
                </a:moveTo>
                <a:cubicBezTo>
                  <a:pt x="96" y="46"/>
                  <a:pt x="96" y="46"/>
                  <a:pt x="96" y="46"/>
                </a:cubicBezTo>
                <a:cubicBezTo>
                  <a:pt x="100" y="58"/>
                  <a:pt x="100" y="58"/>
                  <a:pt x="100" y="58"/>
                </a:cubicBezTo>
                <a:cubicBezTo>
                  <a:pt x="112" y="58"/>
                  <a:pt x="112" y="58"/>
                  <a:pt x="112" y="58"/>
                </a:cubicBezTo>
                <a:cubicBezTo>
                  <a:pt x="115" y="58"/>
                  <a:pt x="116" y="60"/>
                  <a:pt x="116" y="62"/>
                </a:cubicBezTo>
                <a:cubicBezTo>
                  <a:pt x="116" y="63"/>
                  <a:pt x="116" y="65"/>
                  <a:pt x="115" y="65"/>
                </a:cubicBezTo>
                <a:cubicBezTo>
                  <a:pt x="105" y="73"/>
                  <a:pt x="105" y="73"/>
                  <a:pt x="105" y="73"/>
                </a:cubicBezTo>
                <a:cubicBezTo>
                  <a:pt x="108" y="85"/>
                  <a:pt x="108" y="85"/>
                  <a:pt x="108" y="85"/>
                </a:cubicBezTo>
                <a:cubicBezTo>
                  <a:pt x="109" y="87"/>
                  <a:pt x="108" y="89"/>
                  <a:pt x="106" y="90"/>
                </a:cubicBezTo>
                <a:cubicBezTo>
                  <a:pt x="104" y="90"/>
                  <a:pt x="103" y="90"/>
                  <a:pt x="102" y="89"/>
                </a:cubicBezTo>
                <a:cubicBezTo>
                  <a:pt x="92" y="82"/>
                  <a:pt x="92" y="82"/>
                  <a:pt x="92" y="82"/>
                </a:cubicBezTo>
                <a:cubicBezTo>
                  <a:pt x="82" y="89"/>
                  <a:pt x="82" y="89"/>
                  <a:pt x="82" y="89"/>
                </a:cubicBezTo>
                <a:cubicBezTo>
                  <a:pt x="80" y="91"/>
                  <a:pt x="77" y="90"/>
                  <a:pt x="76" y="88"/>
                </a:cubicBezTo>
                <a:cubicBezTo>
                  <a:pt x="75" y="87"/>
                  <a:pt x="75" y="86"/>
                  <a:pt x="75" y="85"/>
                </a:cubicBezTo>
                <a:cubicBezTo>
                  <a:pt x="79" y="73"/>
                  <a:pt x="79" y="73"/>
                  <a:pt x="79" y="73"/>
                </a:cubicBezTo>
                <a:cubicBezTo>
                  <a:pt x="69" y="65"/>
                  <a:pt x="69" y="65"/>
                  <a:pt x="69" y="65"/>
                </a:cubicBezTo>
                <a:cubicBezTo>
                  <a:pt x="67" y="64"/>
                  <a:pt x="67" y="61"/>
                  <a:pt x="68" y="60"/>
                </a:cubicBezTo>
                <a:cubicBezTo>
                  <a:pt x="69" y="58"/>
                  <a:pt x="70" y="58"/>
                  <a:pt x="72" y="58"/>
                </a:cubicBezTo>
                <a:cubicBezTo>
                  <a:pt x="84" y="58"/>
                  <a:pt x="84" y="58"/>
                  <a:pt x="84" y="58"/>
                </a:cubicBezTo>
                <a:cubicBezTo>
                  <a:pt x="88" y="46"/>
                  <a:pt x="88" y="46"/>
                  <a:pt x="88" y="46"/>
                </a:cubicBezTo>
                <a:cubicBezTo>
                  <a:pt x="88" y="44"/>
                  <a:pt x="91" y="42"/>
                  <a:pt x="93" y="43"/>
                </a:cubicBezTo>
                <a:cubicBezTo>
                  <a:pt x="94" y="44"/>
                  <a:pt x="95" y="44"/>
                  <a:pt x="96" y="46"/>
                </a:cubicBezTo>
                <a:close/>
                <a:moveTo>
                  <a:pt x="92" y="61"/>
                </a:moveTo>
                <a:cubicBezTo>
                  <a:pt x="92" y="61"/>
                  <a:pt x="92" y="61"/>
                  <a:pt x="92" y="61"/>
                </a:cubicBezTo>
                <a:cubicBezTo>
                  <a:pt x="90" y="65"/>
                  <a:pt x="89" y="66"/>
                  <a:pt x="84" y="66"/>
                </a:cubicBezTo>
                <a:cubicBezTo>
                  <a:pt x="88" y="69"/>
                  <a:pt x="89" y="70"/>
                  <a:pt x="87" y="75"/>
                </a:cubicBezTo>
                <a:cubicBezTo>
                  <a:pt x="91" y="72"/>
                  <a:pt x="92" y="72"/>
                  <a:pt x="96" y="75"/>
                </a:cubicBezTo>
                <a:cubicBezTo>
                  <a:pt x="95" y="70"/>
                  <a:pt x="95" y="69"/>
                  <a:pt x="99" y="66"/>
                </a:cubicBezTo>
                <a:cubicBezTo>
                  <a:pt x="95" y="66"/>
                  <a:pt x="93" y="65"/>
                  <a:pt x="92" y="61"/>
                </a:cubicBezTo>
                <a:close/>
                <a:moveTo>
                  <a:pt x="146" y="46"/>
                </a:moveTo>
                <a:cubicBezTo>
                  <a:pt x="146" y="46"/>
                  <a:pt x="146" y="46"/>
                  <a:pt x="146" y="46"/>
                </a:cubicBezTo>
                <a:cubicBezTo>
                  <a:pt x="150" y="58"/>
                  <a:pt x="150" y="58"/>
                  <a:pt x="150" y="58"/>
                </a:cubicBezTo>
                <a:cubicBezTo>
                  <a:pt x="163" y="58"/>
                  <a:pt x="163" y="58"/>
                  <a:pt x="163" y="58"/>
                </a:cubicBezTo>
                <a:cubicBezTo>
                  <a:pt x="165" y="58"/>
                  <a:pt x="167" y="60"/>
                  <a:pt x="167" y="62"/>
                </a:cubicBezTo>
                <a:cubicBezTo>
                  <a:pt x="167" y="63"/>
                  <a:pt x="166" y="65"/>
                  <a:pt x="165" y="65"/>
                </a:cubicBezTo>
                <a:cubicBezTo>
                  <a:pt x="155" y="73"/>
                  <a:pt x="155" y="73"/>
                  <a:pt x="155" y="73"/>
                </a:cubicBezTo>
                <a:cubicBezTo>
                  <a:pt x="159" y="85"/>
                  <a:pt x="159" y="85"/>
                  <a:pt x="159" y="85"/>
                </a:cubicBezTo>
                <a:cubicBezTo>
                  <a:pt x="159" y="87"/>
                  <a:pt x="158" y="89"/>
                  <a:pt x="156" y="90"/>
                </a:cubicBezTo>
                <a:cubicBezTo>
                  <a:pt x="155" y="90"/>
                  <a:pt x="153" y="90"/>
                  <a:pt x="152" y="89"/>
                </a:cubicBezTo>
                <a:cubicBezTo>
                  <a:pt x="142" y="82"/>
                  <a:pt x="142" y="82"/>
                  <a:pt x="142" y="82"/>
                </a:cubicBezTo>
                <a:cubicBezTo>
                  <a:pt x="132" y="89"/>
                  <a:pt x="132" y="89"/>
                  <a:pt x="132" y="89"/>
                </a:cubicBezTo>
                <a:cubicBezTo>
                  <a:pt x="130" y="91"/>
                  <a:pt x="127" y="90"/>
                  <a:pt x="126" y="88"/>
                </a:cubicBezTo>
                <a:cubicBezTo>
                  <a:pt x="125" y="87"/>
                  <a:pt x="125" y="86"/>
                  <a:pt x="125" y="85"/>
                </a:cubicBezTo>
                <a:cubicBezTo>
                  <a:pt x="129" y="73"/>
                  <a:pt x="129" y="73"/>
                  <a:pt x="129" y="73"/>
                </a:cubicBezTo>
                <a:cubicBezTo>
                  <a:pt x="119" y="65"/>
                  <a:pt x="119" y="65"/>
                  <a:pt x="119" y="65"/>
                </a:cubicBezTo>
                <a:cubicBezTo>
                  <a:pt x="117" y="64"/>
                  <a:pt x="117" y="61"/>
                  <a:pt x="118" y="60"/>
                </a:cubicBezTo>
                <a:cubicBezTo>
                  <a:pt x="119" y="58"/>
                  <a:pt x="121" y="58"/>
                  <a:pt x="122" y="58"/>
                </a:cubicBezTo>
                <a:cubicBezTo>
                  <a:pt x="134" y="58"/>
                  <a:pt x="134" y="58"/>
                  <a:pt x="134" y="58"/>
                </a:cubicBezTo>
                <a:cubicBezTo>
                  <a:pt x="138" y="46"/>
                  <a:pt x="138" y="46"/>
                  <a:pt x="138" y="46"/>
                </a:cubicBezTo>
                <a:cubicBezTo>
                  <a:pt x="139" y="44"/>
                  <a:pt x="141" y="42"/>
                  <a:pt x="143" y="43"/>
                </a:cubicBezTo>
                <a:cubicBezTo>
                  <a:pt x="145" y="44"/>
                  <a:pt x="146" y="44"/>
                  <a:pt x="146" y="46"/>
                </a:cubicBezTo>
                <a:close/>
                <a:moveTo>
                  <a:pt x="142" y="61"/>
                </a:moveTo>
                <a:cubicBezTo>
                  <a:pt x="142" y="61"/>
                  <a:pt x="142" y="61"/>
                  <a:pt x="142" y="61"/>
                </a:cubicBezTo>
                <a:cubicBezTo>
                  <a:pt x="141" y="65"/>
                  <a:pt x="140" y="66"/>
                  <a:pt x="135" y="66"/>
                </a:cubicBezTo>
                <a:cubicBezTo>
                  <a:pt x="138" y="69"/>
                  <a:pt x="139" y="70"/>
                  <a:pt x="138" y="75"/>
                </a:cubicBezTo>
                <a:cubicBezTo>
                  <a:pt x="141" y="72"/>
                  <a:pt x="143" y="72"/>
                  <a:pt x="147" y="75"/>
                </a:cubicBezTo>
                <a:cubicBezTo>
                  <a:pt x="145" y="70"/>
                  <a:pt x="146" y="69"/>
                  <a:pt x="150" y="66"/>
                </a:cubicBezTo>
                <a:cubicBezTo>
                  <a:pt x="145" y="66"/>
                  <a:pt x="144" y="65"/>
                  <a:pt x="142" y="61"/>
                </a:cubicBezTo>
                <a:close/>
                <a:moveTo>
                  <a:pt x="126" y="132"/>
                </a:moveTo>
                <a:cubicBezTo>
                  <a:pt x="126" y="132"/>
                  <a:pt x="126" y="132"/>
                  <a:pt x="126" y="132"/>
                </a:cubicBezTo>
                <a:cubicBezTo>
                  <a:pt x="126" y="123"/>
                  <a:pt x="126" y="123"/>
                  <a:pt x="126" y="123"/>
                </a:cubicBezTo>
                <a:cubicBezTo>
                  <a:pt x="57" y="123"/>
                  <a:pt x="57" y="123"/>
                  <a:pt x="57" y="123"/>
                </a:cubicBezTo>
                <a:cubicBezTo>
                  <a:pt x="57" y="132"/>
                  <a:pt x="57" y="132"/>
                  <a:pt x="57" y="132"/>
                </a:cubicBezTo>
                <a:cubicBezTo>
                  <a:pt x="126" y="132"/>
                  <a:pt x="126" y="132"/>
                  <a:pt x="126" y="132"/>
                </a:cubicBezTo>
                <a:close/>
                <a:moveTo>
                  <a:pt x="39" y="132"/>
                </a:moveTo>
                <a:cubicBezTo>
                  <a:pt x="39" y="132"/>
                  <a:pt x="39" y="132"/>
                  <a:pt x="39" y="132"/>
                </a:cubicBezTo>
                <a:cubicBezTo>
                  <a:pt x="49" y="132"/>
                  <a:pt x="49" y="132"/>
                  <a:pt x="49" y="132"/>
                </a:cubicBezTo>
                <a:cubicBezTo>
                  <a:pt x="49" y="123"/>
                  <a:pt x="49" y="123"/>
                  <a:pt x="49" y="123"/>
                </a:cubicBezTo>
                <a:cubicBezTo>
                  <a:pt x="39" y="123"/>
                  <a:pt x="39" y="123"/>
                  <a:pt x="39" y="123"/>
                </a:cubicBezTo>
                <a:cubicBezTo>
                  <a:pt x="39" y="132"/>
                  <a:pt x="39" y="132"/>
                  <a:pt x="39" y="132"/>
                </a:cubicBezTo>
                <a:close/>
                <a:moveTo>
                  <a:pt x="135" y="132"/>
                </a:moveTo>
                <a:cubicBezTo>
                  <a:pt x="135" y="132"/>
                  <a:pt x="135" y="132"/>
                  <a:pt x="135" y="132"/>
                </a:cubicBezTo>
                <a:cubicBezTo>
                  <a:pt x="145" y="132"/>
                  <a:pt x="145" y="132"/>
                  <a:pt x="145" y="132"/>
                </a:cubicBezTo>
                <a:cubicBezTo>
                  <a:pt x="145" y="123"/>
                  <a:pt x="145" y="123"/>
                  <a:pt x="145" y="123"/>
                </a:cubicBezTo>
                <a:cubicBezTo>
                  <a:pt x="135" y="123"/>
                  <a:pt x="135" y="123"/>
                  <a:pt x="135" y="123"/>
                </a:cubicBezTo>
                <a:cubicBezTo>
                  <a:pt x="135" y="132"/>
                  <a:pt x="135" y="132"/>
                  <a:pt x="135" y="132"/>
                </a:cubicBezTo>
                <a:close/>
                <a:moveTo>
                  <a:pt x="145" y="146"/>
                </a:moveTo>
                <a:cubicBezTo>
                  <a:pt x="145" y="146"/>
                  <a:pt x="145" y="146"/>
                  <a:pt x="145" y="146"/>
                </a:cubicBezTo>
                <a:cubicBezTo>
                  <a:pt x="135" y="146"/>
                  <a:pt x="135" y="146"/>
                  <a:pt x="135" y="146"/>
                </a:cubicBezTo>
                <a:cubicBezTo>
                  <a:pt x="135" y="169"/>
                  <a:pt x="135" y="169"/>
                  <a:pt x="135" y="169"/>
                </a:cubicBezTo>
                <a:cubicBezTo>
                  <a:pt x="145" y="169"/>
                  <a:pt x="145" y="169"/>
                  <a:pt x="145" y="169"/>
                </a:cubicBezTo>
                <a:cubicBezTo>
                  <a:pt x="145" y="146"/>
                  <a:pt x="145" y="146"/>
                  <a:pt x="145" y="146"/>
                </a:cubicBezTo>
                <a:close/>
                <a:moveTo>
                  <a:pt x="49" y="146"/>
                </a:moveTo>
                <a:cubicBezTo>
                  <a:pt x="49" y="146"/>
                  <a:pt x="49" y="146"/>
                  <a:pt x="49" y="146"/>
                </a:cubicBezTo>
                <a:cubicBezTo>
                  <a:pt x="39" y="146"/>
                  <a:pt x="39" y="146"/>
                  <a:pt x="39" y="146"/>
                </a:cubicBezTo>
                <a:cubicBezTo>
                  <a:pt x="39" y="169"/>
                  <a:pt x="39" y="169"/>
                  <a:pt x="39" y="169"/>
                </a:cubicBezTo>
                <a:cubicBezTo>
                  <a:pt x="49" y="169"/>
                  <a:pt x="49" y="169"/>
                  <a:pt x="49" y="169"/>
                </a:cubicBezTo>
                <a:cubicBezTo>
                  <a:pt x="49" y="146"/>
                  <a:pt x="49" y="146"/>
                  <a:pt x="49" y="146"/>
                </a:cubicBezTo>
                <a:close/>
                <a:moveTo>
                  <a:pt x="169" y="24"/>
                </a:moveTo>
                <a:cubicBezTo>
                  <a:pt x="169" y="24"/>
                  <a:pt x="169" y="24"/>
                  <a:pt x="169" y="24"/>
                </a:cubicBezTo>
                <a:cubicBezTo>
                  <a:pt x="152" y="24"/>
                  <a:pt x="152" y="24"/>
                  <a:pt x="152" y="24"/>
                </a:cubicBezTo>
                <a:cubicBezTo>
                  <a:pt x="152" y="29"/>
                  <a:pt x="152" y="29"/>
                  <a:pt x="152" y="29"/>
                </a:cubicBezTo>
                <a:cubicBezTo>
                  <a:pt x="152" y="31"/>
                  <a:pt x="150" y="33"/>
                  <a:pt x="148" y="33"/>
                </a:cubicBezTo>
                <a:cubicBezTo>
                  <a:pt x="145" y="33"/>
                  <a:pt x="143" y="31"/>
                  <a:pt x="143" y="29"/>
                </a:cubicBezTo>
                <a:cubicBezTo>
                  <a:pt x="143" y="24"/>
                  <a:pt x="143" y="24"/>
                  <a:pt x="143" y="24"/>
                </a:cubicBezTo>
                <a:cubicBezTo>
                  <a:pt x="96" y="24"/>
                  <a:pt x="96" y="24"/>
                  <a:pt x="96" y="24"/>
                </a:cubicBezTo>
                <a:cubicBezTo>
                  <a:pt x="96" y="29"/>
                  <a:pt x="96" y="29"/>
                  <a:pt x="96" y="29"/>
                </a:cubicBezTo>
                <a:cubicBezTo>
                  <a:pt x="96" y="31"/>
                  <a:pt x="94" y="33"/>
                  <a:pt x="92" y="33"/>
                </a:cubicBezTo>
                <a:cubicBezTo>
                  <a:pt x="89" y="33"/>
                  <a:pt x="88" y="31"/>
                  <a:pt x="88" y="29"/>
                </a:cubicBezTo>
                <a:cubicBezTo>
                  <a:pt x="88" y="24"/>
                  <a:pt x="88" y="24"/>
                  <a:pt x="88" y="24"/>
                </a:cubicBezTo>
                <a:cubicBezTo>
                  <a:pt x="40" y="24"/>
                  <a:pt x="40" y="24"/>
                  <a:pt x="40" y="24"/>
                </a:cubicBezTo>
                <a:cubicBezTo>
                  <a:pt x="40" y="29"/>
                  <a:pt x="40" y="29"/>
                  <a:pt x="40" y="29"/>
                </a:cubicBezTo>
                <a:cubicBezTo>
                  <a:pt x="40" y="31"/>
                  <a:pt x="38" y="33"/>
                  <a:pt x="36" y="33"/>
                </a:cubicBezTo>
                <a:cubicBezTo>
                  <a:pt x="34" y="33"/>
                  <a:pt x="32" y="31"/>
                  <a:pt x="32" y="29"/>
                </a:cubicBezTo>
                <a:cubicBezTo>
                  <a:pt x="32" y="24"/>
                  <a:pt x="32" y="24"/>
                  <a:pt x="32" y="24"/>
                </a:cubicBezTo>
                <a:cubicBezTo>
                  <a:pt x="14" y="24"/>
                  <a:pt x="14" y="24"/>
                  <a:pt x="14" y="24"/>
                </a:cubicBezTo>
                <a:cubicBezTo>
                  <a:pt x="14" y="109"/>
                  <a:pt x="14" y="109"/>
                  <a:pt x="14" y="109"/>
                </a:cubicBezTo>
                <a:cubicBezTo>
                  <a:pt x="169" y="109"/>
                  <a:pt x="169" y="109"/>
                  <a:pt x="169" y="109"/>
                </a:cubicBezTo>
                <a:cubicBezTo>
                  <a:pt x="169" y="24"/>
                  <a:pt x="169" y="24"/>
                  <a:pt x="169" y="24"/>
                </a:cubicBezTo>
                <a:close/>
              </a:path>
            </a:pathLst>
          </a:custGeom>
          <a:solidFill>
            <a:schemeClr val="bg1">
              <a:lumMod val="65000"/>
              <a:alpha val="80000"/>
            </a:schemeClr>
          </a:solidFill>
          <a:ln>
            <a:noFill/>
          </a:ln>
        </p:spPr>
        <p:txBody>
          <a:bodyPr vert="horz" wrap="square" lIns="91440" tIns="45720" rIns="91440" bIns="45720" numCol="1" anchor="t" anchorCtr="0" compatLnSpc="1"/>
          <a:lstStyle/>
          <a:p>
            <a:endParaRPr lang="zh-CN" altLang="en-US" dirty="0"/>
          </a:p>
        </p:txBody>
      </p:sp>
      <p:sp>
        <p:nvSpPr>
          <p:cNvPr id="39" name="文本框 38"/>
          <p:cNvSpPr txBox="1"/>
          <p:nvPr/>
        </p:nvSpPr>
        <p:spPr>
          <a:xfrm>
            <a:off x="5246981" y="2009554"/>
            <a:ext cx="1930628" cy="584775"/>
          </a:xfrm>
          <a:prstGeom prst="rect">
            <a:avLst/>
          </a:prstGeom>
          <a:noFill/>
        </p:spPr>
        <p:txBody>
          <a:bodyPr wrap="square" rtlCol="0">
            <a:spAutoFit/>
          </a:bodyPr>
          <a:lstStyle/>
          <a:p>
            <a:pPr algn="ctr"/>
            <a:r>
              <a:rPr lang="en-US" altLang="zh-CN" sz="3200" b="1" dirty="0">
                <a:solidFill>
                  <a:schemeClr val="bg1"/>
                </a:solidFill>
                <a:latin typeface="微软雅黑" panose="020B0503020204020204" pitchFamily="34" charset="-122"/>
                <a:ea typeface="微软雅黑" panose="020B0503020204020204" pitchFamily="34" charset="-122"/>
              </a:rPr>
              <a:t>02</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40" name="文本框 39"/>
          <p:cNvSpPr txBox="1"/>
          <p:nvPr/>
        </p:nvSpPr>
        <p:spPr>
          <a:xfrm>
            <a:off x="5252222" y="2478973"/>
            <a:ext cx="1328010" cy="306705"/>
          </a:xfrm>
          <a:prstGeom prst="rect">
            <a:avLst/>
          </a:prstGeom>
          <a:noFill/>
        </p:spPr>
        <p:txBody>
          <a:bodyPr wrap="square" rtlCol="0">
            <a:spAutoFit/>
          </a:bodyPr>
          <a:lstStyle/>
          <a:p>
            <a:pPr algn="ctr"/>
            <a:r>
              <a:rPr lang="zh-CN" sz="1400" dirty="0">
                <a:solidFill>
                  <a:schemeClr val="bg1"/>
                </a:solidFill>
                <a:latin typeface="黑体" panose="02010609060101010101" charset="-122"/>
                <a:ea typeface="黑体" panose="02010609060101010101" charset="-122"/>
              </a:rPr>
              <a:t>聚焦业务整合</a:t>
            </a:r>
          </a:p>
        </p:txBody>
      </p:sp>
      <p:sp>
        <p:nvSpPr>
          <p:cNvPr id="33" name="文本框 32"/>
          <p:cNvSpPr txBox="1"/>
          <p:nvPr/>
        </p:nvSpPr>
        <p:spPr>
          <a:xfrm>
            <a:off x="4687503" y="3755612"/>
            <a:ext cx="1450975" cy="398780"/>
          </a:xfrm>
          <a:prstGeom prst="rect">
            <a:avLst/>
          </a:prstGeom>
          <a:noFill/>
        </p:spPr>
        <p:txBody>
          <a:bodyPr wrap="square" rtlCol="0">
            <a:spAutoFit/>
          </a:bodyPr>
          <a:lstStyle/>
          <a:p>
            <a:r>
              <a:rPr lang="zh-CN" altLang="en-US" sz="2000" b="1" dirty="0">
                <a:solidFill>
                  <a:srgbClr val="4794B7"/>
                </a:solidFill>
                <a:latin typeface="微软雅黑" panose="020B0503020204020204" pitchFamily="34" charset="-122"/>
                <a:ea typeface="微软雅黑" panose="020B0503020204020204" pitchFamily="34" charset="-122"/>
              </a:rPr>
              <a:t>第二类</a:t>
            </a:r>
          </a:p>
        </p:txBody>
      </p:sp>
      <p:sp>
        <p:nvSpPr>
          <p:cNvPr id="34" name="文本框 33"/>
          <p:cNvSpPr txBox="1"/>
          <p:nvPr/>
        </p:nvSpPr>
        <p:spPr>
          <a:xfrm>
            <a:off x="4687503" y="4151057"/>
            <a:ext cx="2743992" cy="922020"/>
          </a:xfrm>
          <a:prstGeom prst="rect">
            <a:avLst/>
          </a:prstGeom>
          <a:noFill/>
        </p:spPr>
        <p:txBody>
          <a:bodyPr wrap="square" rtlCol="0">
            <a:spAutoFit/>
          </a:bodyPr>
          <a:lstStyle/>
          <a:p>
            <a:pP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特点：智慧校园整合阶段，对多个业务系统提供整合，并建设三大平台为全校师生提供办事服务。</a:t>
            </a:r>
          </a:p>
        </p:txBody>
      </p:sp>
      <p:cxnSp>
        <p:nvCxnSpPr>
          <p:cNvPr id="31" name="直接连接符 30"/>
          <p:cNvCxnSpPr/>
          <p:nvPr/>
        </p:nvCxnSpPr>
        <p:spPr>
          <a:xfrm>
            <a:off x="4783213" y="5078118"/>
            <a:ext cx="261937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4783213" y="5060118"/>
            <a:ext cx="288000" cy="36000"/>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9" name="平行四边形 48"/>
          <p:cNvSpPr/>
          <p:nvPr/>
        </p:nvSpPr>
        <p:spPr>
          <a:xfrm flipH="1">
            <a:off x="8784549" y="1394790"/>
            <a:ext cx="2504847" cy="1588467"/>
          </a:xfrm>
          <a:prstGeom prst="parallelogram">
            <a:avLst>
              <a:gd name="adj" fmla="val 99919"/>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50" name="平行四边形 49"/>
          <p:cNvSpPr/>
          <p:nvPr/>
        </p:nvSpPr>
        <p:spPr>
          <a:xfrm>
            <a:off x="8643830" y="1709116"/>
            <a:ext cx="3128962" cy="1387590"/>
          </a:xfrm>
          <a:prstGeom prst="parallelogram">
            <a:avLst>
              <a:gd name="adj" fmla="val 99919"/>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51" name="椭圆 50"/>
          <p:cNvSpPr/>
          <p:nvPr/>
        </p:nvSpPr>
        <p:spPr>
          <a:xfrm>
            <a:off x="9326453" y="1482896"/>
            <a:ext cx="361950" cy="3619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Freeform 415"/>
          <p:cNvSpPr/>
          <p:nvPr/>
        </p:nvSpPr>
        <p:spPr bwMode="auto">
          <a:xfrm>
            <a:off x="9397313" y="1554590"/>
            <a:ext cx="220230" cy="218562"/>
          </a:xfrm>
          <a:custGeom>
            <a:avLst/>
            <a:gdLst>
              <a:gd name="T0" fmla="*/ 36 w 178"/>
              <a:gd name="T1" fmla="*/ 64 h 177"/>
              <a:gd name="T2" fmla="*/ 49 w 178"/>
              <a:gd name="T3" fmla="*/ 74 h 177"/>
              <a:gd name="T4" fmla="*/ 65 w 178"/>
              <a:gd name="T5" fmla="*/ 79 h 177"/>
              <a:gd name="T6" fmla="*/ 80 w 178"/>
              <a:gd name="T7" fmla="*/ 54 h 177"/>
              <a:gd name="T8" fmla="*/ 90 w 178"/>
              <a:gd name="T9" fmla="*/ 51 h 177"/>
              <a:gd name="T10" fmla="*/ 90 w 178"/>
              <a:gd name="T11" fmla="*/ 52 h 177"/>
              <a:gd name="T12" fmla="*/ 117 w 178"/>
              <a:gd name="T13" fmla="*/ 69 h 177"/>
              <a:gd name="T14" fmla="*/ 137 w 178"/>
              <a:gd name="T15" fmla="*/ 33 h 177"/>
              <a:gd name="T16" fmla="*/ 136 w 178"/>
              <a:gd name="T17" fmla="*/ 26 h 177"/>
              <a:gd name="T18" fmla="*/ 140 w 178"/>
              <a:gd name="T19" fmla="*/ 17 h 177"/>
              <a:gd name="T20" fmla="*/ 149 w 178"/>
              <a:gd name="T21" fmla="*/ 13 h 177"/>
              <a:gd name="T22" fmla="*/ 163 w 178"/>
              <a:gd name="T23" fmla="*/ 26 h 177"/>
              <a:gd name="T24" fmla="*/ 159 w 178"/>
              <a:gd name="T25" fmla="*/ 36 h 177"/>
              <a:gd name="T26" fmla="*/ 150 w 178"/>
              <a:gd name="T27" fmla="*/ 40 h 177"/>
              <a:gd name="T28" fmla="*/ 125 w 178"/>
              <a:gd name="T29" fmla="*/ 83 h 177"/>
              <a:gd name="T30" fmla="*/ 125 w 178"/>
              <a:gd name="T31" fmla="*/ 84 h 177"/>
              <a:gd name="T32" fmla="*/ 115 w 178"/>
              <a:gd name="T33" fmla="*/ 85 h 177"/>
              <a:gd name="T34" fmla="*/ 89 w 178"/>
              <a:gd name="T35" fmla="*/ 67 h 177"/>
              <a:gd name="T36" fmla="*/ 79 w 178"/>
              <a:gd name="T37" fmla="*/ 83 h 177"/>
              <a:gd name="T38" fmla="*/ 88 w 178"/>
              <a:gd name="T39" fmla="*/ 85 h 177"/>
              <a:gd name="T40" fmla="*/ 91 w 178"/>
              <a:gd name="T41" fmla="*/ 86 h 177"/>
              <a:gd name="T42" fmla="*/ 121 w 178"/>
              <a:gd name="T43" fmla="*/ 108 h 177"/>
              <a:gd name="T44" fmla="*/ 137 w 178"/>
              <a:gd name="T45" fmla="*/ 106 h 177"/>
              <a:gd name="T46" fmla="*/ 149 w 178"/>
              <a:gd name="T47" fmla="*/ 98 h 177"/>
              <a:gd name="T48" fmla="*/ 159 w 178"/>
              <a:gd name="T49" fmla="*/ 102 h 177"/>
              <a:gd name="T50" fmla="*/ 163 w 178"/>
              <a:gd name="T51" fmla="*/ 111 h 177"/>
              <a:gd name="T52" fmla="*/ 149 w 178"/>
              <a:gd name="T53" fmla="*/ 125 h 177"/>
              <a:gd name="T54" fmla="*/ 140 w 178"/>
              <a:gd name="T55" fmla="*/ 121 h 177"/>
              <a:gd name="T56" fmla="*/ 139 w 178"/>
              <a:gd name="T57" fmla="*/ 120 h 177"/>
              <a:gd name="T58" fmla="*/ 120 w 178"/>
              <a:gd name="T59" fmla="*/ 123 h 177"/>
              <a:gd name="T60" fmla="*/ 120 w 178"/>
              <a:gd name="T61" fmla="*/ 123 h 177"/>
              <a:gd name="T62" fmla="*/ 115 w 178"/>
              <a:gd name="T63" fmla="*/ 121 h 177"/>
              <a:gd name="T64" fmla="*/ 83 w 178"/>
              <a:gd name="T65" fmla="*/ 98 h 177"/>
              <a:gd name="T66" fmla="*/ 72 w 178"/>
              <a:gd name="T67" fmla="*/ 95 h 177"/>
              <a:gd name="T68" fmla="*/ 48 w 178"/>
              <a:gd name="T69" fmla="*/ 133 h 177"/>
              <a:gd name="T70" fmla="*/ 50 w 178"/>
              <a:gd name="T71" fmla="*/ 139 h 177"/>
              <a:gd name="T72" fmla="*/ 46 w 178"/>
              <a:gd name="T73" fmla="*/ 149 h 177"/>
              <a:gd name="T74" fmla="*/ 36 w 178"/>
              <a:gd name="T75" fmla="*/ 153 h 177"/>
              <a:gd name="T76" fmla="*/ 23 w 178"/>
              <a:gd name="T77" fmla="*/ 139 h 177"/>
              <a:gd name="T78" fmla="*/ 36 w 178"/>
              <a:gd name="T79" fmla="*/ 126 h 177"/>
              <a:gd name="T80" fmla="*/ 36 w 178"/>
              <a:gd name="T81" fmla="*/ 126 h 177"/>
              <a:gd name="T82" fmla="*/ 58 w 178"/>
              <a:gd name="T83" fmla="*/ 91 h 177"/>
              <a:gd name="T84" fmla="*/ 45 w 178"/>
              <a:gd name="T85" fmla="*/ 87 h 177"/>
              <a:gd name="T86" fmla="*/ 36 w 178"/>
              <a:gd name="T87" fmla="*/ 91 h 177"/>
              <a:gd name="T88" fmla="*/ 23 w 178"/>
              <a:gd name="T89" fmla="*/ 78 h 177"/>
              <a:gd name="T90" fmla="*/ 36 w 178"/>
              <a:gd name="T91" fmla="*/ 64 h 177"/>
              <a:gd name="T92" fmla="*/ 5 w 178"/>
              <a:gd name="T93" fmla="*/ 177 h 177"/>
              <a:gd name="T94" fmla="*/ 5 w 178"/>
              <a:gd name="T95" fmla="*/ 177 h 177"/>
              <a:gd name="T96" fmla="*/ 0 w 178"/>
              <a:gd name="T97" fmla="*/ 173 h 177"/>
              <a:gd name="T98" fmla="*/ 0 w 178"/>
              <a:gd name="T99" fmla="*/ 4 h 177"/>
              <a:gd name="T100" fmla="*/ 5 w 178"/>
              <a:gd name="T101" fmla="*/ 0 h 177"/>
              <a:gd name="T102" fmla="*/ 9 w 178"/>
              <a:gd name="T103" fmla="*/ 4 h 177"/>
              <a:gd name="T104" fmla="*/ 9 w 178"/>
              <a:gd name="T105" fmla="*/ 169 h 177"/>
              <a:gd name="T106" fmla="*/ 174 w 178"/>
              <a:gd name="T107" fmla="*/ 169 h 177"/>
              <a:gd name="T108" fmla="*/ 178 w 178"/>
              <a:gd name="T109" fmla="*/ 173 h 177"/>
              <a:gd name="T110" fmla="*/ 174 w 178"/>
              <a:gd name="T111" fmla="*/ 177 h 177"/>
              <a:gd name="T112" fmla="*/ 5 w 178"/>
              <a:gd name="T113"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8" h="177">
                <a:moveTo>
                  <a:pt x="36" y="64"/>
                </a:moveTo>
                <a:cubicBezTo>
                  <a:pt x="42" y="64"/>
                  <a:pt x="48" y="68"/>
                  <a:pt x="49" y="74"/>
                </a:cubicBezTo>
                <a:cubicBezTo>
                  <a:pt x="65" y="79"/>
                  <a:pt x="65" y="79"/>
                  <a:pt x="65" y="79"/>
                </a:cubicBezTo>
                <a:cubicBezTo>
                  <a:pt x="80" y="54"/>
                  <a:pt x="80" y="54"/>
                  <a:pt x="80" y="54"/>
                </a:cubicBezTo>
                <a:cubicBezTo>
                  <a:pt x="83" y="50"/>
                  <a:pt x="87" y="49"/>
                  <a:pt x="90" y="51"/>
                </a:cubicBezTo>
                <a:cubicBezTo>
                  <a:pt x="90" y="52"/>
                  <a:pt x="90" y="52"/>
                  <a:pt x="90" y="52"/>
                </a:cubicBezTo>
                <a:cubicBezTo>
                  <a:pt x="117" y="69"/>
                  <a:pt x="117" y="69"/>
                  <a:pt x="117" y="69"/>
                </a:cubicBezTo>
                <a:cubicBezTo>
                  <a:pt x="137" y="33"/>
                  <a:pt x="137" y="33"/>
                  <a:pt x="137" y="33"/>
                </a:cubicBezTo>
                <a:cubicBezTo>
                  <a:pt x="136" y="31"/>
                  <a:pt x="136" y="29"/>
                  <a:pt x="136" y="26"/>
                </a:cubicBezTo>
                <a:cubicBezTo>
                  <a:pt x="136" y="23"/>
                  <a:pt x="137" y="19"/>
                  <a:pt x="140" y="17"/>
                </a:cubicBezTo>
                <a:cubicBezTo>
                  <a:pt x="142" y="14"/>
                  <a:pt x="145" y="13"/>
                  <a:pt x="149" y="13"/>
                </a:cubicBezTo>
                <a:cubicBezTo>
                  <a:pt x="157" y="13"/>
                  <a:pt x="163" y="19"/>
                  <a:pt x="163" y="26"/>
                </a:cubicBezTo>
                <a:cubicBezTo>
                  <a:pt x="163" y="30"/>
                  <a:pt x="161" y="33"/>
                  <a:pt x="159" y="36"/>
                </a:cubicBezTo>
                <a:cubicBezTo>
                  <a:pt x="156" y="38"/>
                  <a:pt x="153" y="40"/>
                  <a:pt x="150" y="40"/>
                </a:cubicBezTo>
                <a:cubicBezTo>
                  <a:pt x="125" y="83"/>
                  <a:pt x="125" y="83"/>
                  <a:pt x="125" y="83"/>
                </a:cubicBezTo>
                <a:cubicBezTo>
                  <a:pt x="125" y="83"/>
                  <a:pt x="125" y="83"/>
                  <a:pt x="125" y="84"/>
                </a:cubicBezTo>
                <a:cubicBezTo>
                  <a:pt x="122" y="87"/>
                  <a:pt x="118" y="88"/>
                  <a:pt x="115" y="85"/>
                </a:cubicBezTo>
                <a:cubicBezTo>
                  <a:pt x="89" y="67"/>
                  <a:pt x="89" y="67"/>
                  <a:pt x="89" y="67"/>
                </a:cubicBezTo>
                <a:cubicBezTo>
                  <a:pt x="79" y="83"/>
                  <a:pt x="79" y="83"/>
                  <a:pt x="79" y="83"/>
                </a:cubicBezTo>
                <a:cubicBezTo>
                  <a:pt x="88" y="85"/>
                  <a:pt x="88" y="85"/>
                  <a:pt x="88" y="85"/>
                </a:cubicBezTo>
                <a:cubicBezTo>
                  <a:pt x="89" y="86"/>
                  <a:pt x="90" y="86"/>
                  <a:pt x="91" y="86"/>
                </a:cubicBezTo>
                <a:cubicBezTo>
                  <a:pt x="121" y="108"/>
                  <a:pt x="121" y="108"/>
                  <a:pt x="121" y="108"/>
                </a:cubicBezTo>
                <a:cubicBezTo>
                  <a:pt x="137" y="106"/>
                  <a:pt x="137" y="106"/>
                  <a:pt x="137" y="106"/>
                </a:cubicBezTo>
                <a:cubicBezTo>
                  <a:pt x="139" y="101"/>
                  <a:pt x="144" y="98"/>
                  <a:pt x="149" y="98"/>
                </a:cubicBezTo>
                <a:cubicBezTo>
                  <a:pt x="153" y="98"/>
                  <a:pt x="156" y="99"/>
                  <a:pt x="159" y="102"/>
                </a:cubicBezTo>
                <a:cubicBezTo>
                  <a:pt x="161" y="104"/>
                  <a:pt x="163" y="108"/>
                  <a:pt x="163" y="111"/>
                </a:cubicBezTo>
                <a:cubicBezTo>
                  <a:pt x="163" y="119"/>
                  <a:pt x="157" y="125"/>
                  <a:pt x="149" y="125"/>
                </a:cubicBezTo>
                <a:cubicBezTo>
                  <a:pt x="145" y="125"/>
                  <a:pt x="142" y="123"/>
                  <a:pt x="140" y="121"/>
                </a:cubicBezTo>
                <a:cubicBezTo>
                  <a:pt x="139" y="120"/>
                  <a:pt x="139" y="120"/>
                  <a:pt x="139" y="120"/>
                </a:cubicBezTo>
                <a:cubicBezTo>
                  <a:pt x="120" y="123"/>
                  <a:pt x="120" y="123"/>
                  <a:pt x="120" y="123"/>
                </a:cubicBezTo>
                <a:cubicBezTo>
                  <a:pt x="120" y="123"/>
                  <a:pt x="120" y="123"/>
                  <a:pt x="120" y="123"/>
                </a:cubicBezTo>
                <a:cubicBezTo>
                  <a:pt x="118" y="123"/>
                  <a:pt x="116" y="123"/>
                  <a:pt x="115" y="121"/>
                </a:cubicBezTo>
                <a:cubicBezTo>
                  <a:pt x="83" y="98"/>
                  <a:pt x="83" y="98"/>
                  <a:pt x="83" y="98"/>
                </a:cubicBezTo>
                <a:cubicBezTo>
                  <a:pt x="72" y="95"/>
                  <a:pt x="72" y="95"/>
                  <a:pt x="72" y="95"/>
                </a:cubicBezTo>
                <a:cubicBezTo>
                  <a:pt x="48" y="133"/>
                  <a:pt x="48" y="133"/>
                  <a:pt x="48" y="133"/>
                </a:cubicBezTo>
                <a:cubicBezTo>
                  <a:pt x="49" y="135"/>
                  <a:pt x="50" y="137"/>
                  <a:pt x="50" y="139"/>
                </a:cubicBezTo>
                <a:cubicBezTo>
                  <a:pt x="50" y="143"/>
                  <a:pt x="48" y="146"/>
                  <a:pt x="46" y="149"/>
                </a:cubicBezTo>
                <a:cubicBezTo>
                  <a:pt x="43" y="151"/>
                  <a:pt x="40" y="153"/>
                  <a:pt x="36" y="153"/>
                </a:cubicBezTo>
                <a:cubicBezTo>
                  <a:pt x="29" y="153"/>
                  <a:pt x="23" y="147"/>
                  <a:pt x="23" y="139"/>
                </a:cubicBezTo>
                <a:cubicBezTo>
                  <a:pt x="23" y="132"/>
                  <a:pt x="29" y="126"/>
                  <a:pt x="36" y="126"/>
                </a:cubicBezTo>
                <a:cubicBezTo>
                  <a:pt x="36" y="126"/>
                  <a:pt x="36" y="126"/>
                  <a:pt x="36" y="126"/>
                </a:cubicBezTo>
                <a:cubicBezTo>
                  <a:pt x="58" y="91"/>
                  <a:pt x="58" y="91"/>
                  <a:pt x="58" y="91"/>
                </a:cubicBezTo>
                <a:cubicBezTo>
                  <a:pt x="45" y="87"/>
                  <a:pt x="45" y="87"/>
                  <a:pt x="45" y="87"/>
                </a:cubicBezTo>
                <a:cubicBezTo>
                  <a:pt x="43" y="90"/>
                  <a:pt x="40" y="91"/>
                  <a:pt x="36" y="91"/>
                </a:cubicBezTo>
                <a:cubicBezTo>
                  <a:pt x="29" y="91"/>
                  <a:pt x="23" y="85"/>
                  <a:pt x="23" y="78"/>
                </a:cubicBezTo>
                <a:cubicBezTo>
                  <a:pt x="23" y="70"/>
                  <a:pt x="29" y="64"/>
                  <a:pt x="36" y="64"/>
                </a:cubicBezTo>
                <a:close/>
                <a:moveTo>
                  <a:pt x="5" y="177"/>
                </a:moveTo>
                <a:cubicBezTo>
                  <a:pt x="5" y="177"/>
                  <a:pt x="5" y="177"/>
                  <a:pt x="5" y="177"/>
                </a:cubicBezTo>
                <a:cubicBezTo>
                  <a:pt x="2" y="177"/>
                  <a:pt x="0" y="175"/>
                  <a:pt x="0" y="173"/>
                </a:cubicBezTo>
                <a:cubicBezTo>
                  <a:pt x="0" y="4"/>
                  <a:pt x="0" y="4"/>
                  <a:pt x="0" y="4"/>
                </a:cubicBezTo>
                <a:cubicBezTo>
                  <a:pt x="0" y="2"/>
                  <a:pt x="2" y="0"/>
                  <a:pt x="5" y="0"/>
                </a:cubicBezTo>
                <a:cubicBezTo>
                  <a:pt x="7" y="0"/>
                  <a:pt x="9" y="2"/>
                  <a:pt x="9" y="4"/>
                </a:cubicBezTo>
                <a:cubicBezTo>
                  <a:pt x="9" y="169"/>
                  <a:pt x="9" y="169"/>
                  <a:pt x="9" y="169"/>
                </a:cubicBezTo>
                <a:cubicBezTo>
                  <a:pt x="174" y="169"/>
                  <a:pt x="174" y="169"/>
                  <a:pt x="174" y="169"/>
                </a:cubicBezTo>
                <a:cubicBezTo>
                  <a:pt x="176" y="169"/>
                  <a:pt x="178" y="171"/>
                  <a:pt x="178" y="173"/>
                </a:cubicBezTo>
                <a:cubicBezTo>
                  <a:pt x="178" y="175"/>
                  <a:pt x="176" y="177"/>
                  <a:pt x="174" y="177"/>
                </a:cubicBezTo>
                <a:cubicBezTo>
                  <a:pt x="5" y="177"/>
                  <a:pt x="5" y="177"/>
                  <a:pt x="5" y="177"/>
                </a:cubicBezTo>
                <a:close/>
              </a:path>
            </a:pathLst>
          </a:custGeom>
          <a:solidFill>
            <a:schemeClr val="bg1">
              <a:lumMod val="65000"/>
              <a:alpha val="80000"/>
            </a:schemeClr>
          </a:solidFill>
          <a:ln>
            <a:noFill/>
          </a:ln>
        </p:spPr>
        <p:txBody>
          <a:bodyPr vert="horz" wrap="square" lIns="91440" tIns="45720" rIns="91440" bIns="45720" numCol="1" anchor="t" anchorCtr="0" compatLnSpc="1"/>
          <a:lstStyle/>
          <a:p>
            <a:endParaRPr lang="zh-CN" altLang="en-US" dirty="0"/>
          </a:p>
        </p:txBody>
      </p:sp>
      <p:sp>
        <p:nvSpPr>
          <p:cNvPr id="53" name="文本框 52"/>
          <p:cNvSpPr txBox="1"/>
          <p:nvPr/>
        </p:nvSpPr>
        <p:spPr>
          <a:xfrm>
            <a:off x="9350947" y="2014313"/>
            <a:ext cx="1930628" cy="584775"/>
          </a:xfrm>
          <a:prstGeom prst="rect">
            <a:avLst/>
          </a:prstGeom>
          <a:noFill/>
        </p:spPr>
        <p:txBody>
          <a:bodyPr wrap="square" rtlCol="0">
            <a:spAutoFit/>
          </a:bodyPr>
          <a:lstStyle/>
          <a:p>
            <a:pPr algn="ctr"/>
            <a:r>
              <a:rPr lang="en-US" altLang="zh-CN" sz="3200" b="1" dirty="0">
                <a:solidFill>
                  <a:schemeClr val="bg1"/>
                </a:solidFill>
                <a:latin typeface="微软雅黑" panose="020B0503020204020204" pitchFamily="34" charset="-122"/>
                <a:ea typeface="微软雅黑" panose="020B0503020204020204" pitchFamily="34" charset="-122"/>
              </a:rPr>
              <a:t>03</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54" name="文本框 53"/>
          <p:cNvSpPr txBox="1"/>
          <p:nvPr/>
        </p:nvSpPr>
        <p:spPr>
          <a:xfrm>
            <a:off x="9299038" y="2483732"/>
            <a:ext cx="1328010" cy="306705"/>
          </a:xfrm>
          <a:prstGeom prst="rect">
            <a:avLst/>
          </a:prstGeom>
          <a:noFill/>
        </p:spPr>
        <p:txBody>
          <a:bodyPr wrap="square" rtlCol="0">
            <a:spAutoFit/>
          </a:bodyPr>
          <a:lstStyle/>
          <a:p>
            <a:pPr algn="ctr"/>
            <a:r>
              <a:rPr lang="zh-CN" altLang="en-US" sz="1400" dirty="0">
                <a:solidFill>
                  <a:schemeClr val="bg1"/>
                </a:solidFill>
                <a:latin typeface="黑体" panose="02010609060101010101" charset="-122"/>
                <a:ea typeface="黑体" panose="02010609060101010101" charset="-122"/>
              </a:rPr>
              <a:t>全面服务整合</a:t>
            </a:r>
          </a:p>
        </p:txBody>
      </p:sp>
      <p:sp>
        <p:nvSpPr>
          <p:cNvPr id="47" name="文本框 46"/>
          <p:cNvSpPr txBox="1"/>
          <p:nvPr/>
        </p:nvSpPr>
        <p:spPr>
          <a:xfrm>
            <a:off x="8734319" y="3760371"/>
            <a:ext cx="1450975" cy="398780"/>
          </a:xfrm>
          <a:prstGeom prst="rect">
            <a:avLst/>
          </a:prstGeom>
          <a:noFill/>
        </p:spPr>
        <p:txBody>
          <a:bodyPr wrap="square" rtlCol="0">
            <a:spAutoFit/>
          </a:bodyPr>
          <a:lstStyle/>
          <a:p>
            <a:r>
              <a:rPr lang="zh-CN" altLang="en-US" sz="2000" b="1" dirty="0">
                <a:solidFill>
                  <a:srgbClr val="4794B7"/>
                </a:solidFill>
                <a:latin typeface="微软雅黑" panose="020B0503020204020204" pitchFamily="34" charset="-122"/>
                <a:ea typeface="微软雅黑" panose="020B0503020204020204" pitchFamily="34" charset="-122"/>
              </a:rPr>
              <a:t>第三类</a:t>
            </a:r>
          </a:p>
        </p:txBody>
      </p:sp>
      <p:sp>
        <p:nvSpPr>
          <p:cNvPr id="48" name="文本框 47"/>
          <p:cNvSpPr txBox="1"/>
          <p:nvPr/>
        </p:nvSpPr>
        <p:spPr>
          <a:xfrm>
            <a:off x="8734319" y="4155816"/>
            <a:ext cx="2743992" cy="922020"/>
          </a:xfrm>
          <a:prstGeom prst="rect">
            <a:avLst/>
          </a:prstGeom>
          <a:noFill/>
        </p:spPr>
        <p:txBody>
          <a:bodyPr wrap="square" rtlCol="0">
            <a:spAutoFit/>
          </a:bodyPr>
          <a:lstStyle/>
          <a:p>
            <a:pP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特点：智慧校园服务整合阶段，基本管理信息化已成型，数据集成阶段基本完成。</a:t>
            </a:r>
          </a:p>
        </p:txBody>
      </p:sp>
      <p:cxnSp>
        <p:nvCxnSpPr>
          <p:cNvPr id="45" name="直接连接符 44"/>
          <p:cNvCxnSpPr/>
          <p:nvPr/>
        </p:nvCxnSpPr>
        <p:spPr>
          <a:xfrm>
            <a:off x="8830029" y="5082877"/>
            <a:ext cx="261937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6" name="矩形 45"/>
          <p:cNvSpPr/>
          <p:nvPr/>
        </p:nvSpPr>
        <p:spPr>
          <a:xfrm>
            <a:off x="8830029" y="5064877"/>
            <a:ext cx="288000" cy="36000"/>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2" name="文本框 1"/>
          <p:cNvSpPr txBox="1"/>
          <p:nvPr/>
        </p:nvSpPr>
        <p:spPr>
          <a:xfrm>
            <a:off x="640687" y="5249607"/>
            <a:ext cx="2743992" cy="922020"/>
          </a:xfrm>
          <a:prstGeom prst="rect">
            <a:avLst/>
          </a:prstGeom>
          <a:noFill/>
        </p:spPr>
        <p:txBody>
          <a:bodyPr wrap="square" rtlCol="0">
            <a:spAutoFit/>
          </a:bodyPr>
          <a:lstStyle/>
          <a:p>
            <a:pP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方案：</a:t>
            </a:r>
            <a:r>
              <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rPr>
              <a:t>V5</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协同平台提供全校职能部门办文办事办会，基于管理的内部审批流程建设。</a:t>
            </a:r>
          </a:p>
        </p:txBody>
      </p:sp>
      <p:sp>
        <p:nvSpPr>
          <p:cNvPr id="3" name="文本框 2"/>
          <p:cNvSpPr txBox="1"/>
          <p:nvPr/>
        </p:nvSpPr>
        <p:spPr>
          <a:xfrm>
            <a:off x="4687503" y="5249607"/>
            <a:ext cx="2743992" cy="922020"/>
          </a:xfrm>
          <a:prstGeom prst="rect">
            <a:avLst/>
          </a:prstGeom>
          <a:noFill/>
        </p:spPr>
        <p:txBody>
          <a:bodyPr wrap="square" rtlCol="0">
            <a:spAutoFit/>
          </a:bodyPr>
          <a:lstStyle/>
          <a:p>
            <a:pP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方案：</a:t>
            </a:r>
            <a:r>
              <a:rPr lang="en-US" sz="1200" dirty="0">
                <a:solidFill>
                  <a:schemeClr val="tx1">
                    <a:lumMod val="50000"/>
                    <a:lumOff val="50000"/>
                  </a:schemeClr>
                </a:solidFill>
                <a:latin typeface="微软雅黑" panose="020B0503020204020204" pitchFamily="34" charset="-122"/>
                <a:ea typeface="微软雅黑" panose="020B0503020204020204" pitchFamily="34" charset="-122"/>
              </a:rPr>
              <a:t>V5</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平台</a:t>
            </a:r>
            <a:r>
              <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rPr>
              <a:t>+</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一站式办事大厅，对接学校门户、身份认证单点登录、系统数据集成。</a:t>
            </a:r>
          </a:p>
        </p:txBody>
      </p:sp>
      <p:sp>
        <p:nvSpPr>
          <p:cNvPr id="4" name="文本框 3"/>
          <p:cNvSpPr txBox="1"/>
          <p:nvPr/>
        </p:nvSpPr>
        <p:spPr>
          <a:xfrm>
            <a:off x="8734319" y="5249607"/>
            <a:ext cx="2743992" cy="922020"/>
          </a:xfrm>
          <a:prstGeom prst="rect">
            <a:avLst/>
          </a:prstGeom>
          <a:noFill/>
        </p:spPr>
        <p:txBody>
          <a:bodyPr wrap="square" rtlCol="0">
            <a:spAutoFit/>
          </a:bodyPr>
          <a:lstStyle/>
          <a:p>
            <a:pP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特点：</a:t>
            </a:r>
            <a:r>
              <a:rPr lang="en-US" sz="1200" dirty="0">
                <a:solidFill>
                  <a:schemeClr val="tx1">
                    <a:lumMod val="50000"/>
                    <a:lumOff val="50000"/>
                  </a:schemeClr>
                </a:solidFill>
                <a:latin typeface="微软雅黑" panose="020B0503020204020204" pitchFamily="34" charset="-122"/>
                <a:ea typeface="微软雅黑" panose="020B0503020204020204" pitchFamily="34" charset="-122"/>
              </a:rPr>
              <a:t>V5+cap4</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平台</a:t>
            </a:r>
            <a:r>
              <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rPr>
              <a:t>+</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一站式办事大厅</a:t>
            </a:r>
            <a:r>
              <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rPr>
              <a:t>+BI</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，建设非管理型的刚性需求构建应用封装，提供报表数据供管理决策。</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724336" y="175533"/>
            <a:ext cx="5371664" cy="460375"/>
          </a:xfrm>
          <a:prstGeom prst="rect">
            <a:avLst/>
          </a:prstGeom>
          <a:noFill/>
        </p:spPr>
        <p:txBody>
          <a:bodyPr wrap="square" rtlCol="0">
            <a:spAutoFit/>
          </a:bodyPr>
          <a:lstStyle/>
          <a:p>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一站式办事大厅</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项目交付</a:t>
            </a:r>
          </a:p>
        </p:txBody>
      </p:sp>
      <p:sp>
        <p:nvSpPr>
          <p:cNvPr id="20" name="Oval 47"/>
          <p:cNvSpPr/>
          <p:nvPr/>
        </p:nvSpPr>
        <p:spPr>
          <a:xfrm>
            <a:off x="5402443" y="2074834"/>
            <a:ext cx="569004" cy="568930"/>
          </a:xfrm>
          <a:prstGeom prst="ellipse">
            <a:avLst/>
          </a:prstGeom>
          <a:solidFill>
            <a:srgbClr val="4794B7"/>
          </a:solidFill>
          <a:ln w="12700" cap="flat" cmpd="sng" algn="ctr">
            <a:noFill/>
            <a:prstDash val="solid"/>
            <a:miter lim="800000"/>
          </a:ln>
          <a:effectLst/>
        </p:spPr>
        <p:txBody>
          <a:bodyPr lIns="182818" tIns="91409" rIns="182818" bIns="91409" rtlCol="0" anchor="ctr"/>
          <a:lstStyle/>
          <a:p>
            <a:pPr marL="0" marR="0" lvl="0" indent="0" algn="ctr" defTabSz="1828165" eaLnBrk="1" fontAlgn="auto" latinLnBrk="0" hangingPunct="1">
              <a:lnSpc>
                <a:spcPct val="100000"/>
              </a:lnSpc>
              <a:spcBef>
                <a:spcPts val="0"/>
              </a:spcBef>
              <a:spcAft>
                <a:spcPts val="0"/>
              </a:spcAft>
              <a:buClrTx/>
              <a:buSzTx/>
              <a:buFontTx/>
              <a:buNone/>
              <a:defRPr/>
            </a:pPr>
            <a:endParaRPr kumimoji="0" lang="id-ID" sz="3600" b="0" i="0" u="none" strike="noStrike" kern="0" cap="none" spc="0" normalizeH="0" baseline="0" noProof="0">
              <a:ln>
                <a:noFill/>
              </a:ln>
              <a:solidFill>
                <a:srgbClr val="FFFFFF"/>
              </a:solidFill>
              <a:effectLst/>
              <a:uLnTx/>
              <a:uFillTx/>
              <a:latin typeface="Segoe Print" panose="02000600000000000000" charset="0"/>
              <a:ea typeface="+mn-ea"/>
              <a:cs typeface="Segoe Print" panose="02000600000000000000" charset="0"/>
            </a:endParaRPr>
          </a:p>
        </p:txBody>
      </p:sp>
      <p:sp>
        <p:nvSpPr>
          <p:cNvPr id="21" name="Freeform 160"/>
          <p:cNvSpPr>
            <a:spLocks noChangeArrowheads="1"/>
          </p:cNvSpPr>
          <p:nvPr/>
        </p:nvSpPr>
        <p:spPr bwMode="auto">
          <a:xfrm>
            <a:off x="5579677" y="2284369"/>
            <a:ext cx="214536" cy="149861"/>
          </a:xfrm>
          <a:custGeom>
            <a:avLst/>
            <a:gdLst>
              <a:gd name="T0" fmla="*/ 410 w 601"/>
              <a:gd name="T1" fmla="*/ 191 h 418"/>
              <a:gd name="T2" fmla="*/ 410 w 601"/>
              <a:gd name="T3" fmla="*/ 191 h 418"/>
              <a:gd name="T4" fmla="*/ 593 w 601"/>
              <a:gd name="T5" fmla="*/ 7 h 418"/>
              <a:gd name="T6" fmla="*/ 600 w 601"/>
              <a:gd name="T7" fmla="*/ 28 h 418"/>
              <a:gd name="T8" fmla="*/ 600 w 601"/>
              <a:gd name="T9" fmla="*/ 388 h 418"/>
              <a:gd name="T10" fmla="*/ 593 w 601"/>
              <a:gd name="T11" fmla="*/ 410 h 418"/>
              <a:gd name="T12" fmla="*/ 410 w 601"/>
              <a:gd name="T13" fmla="*/ 191 h 418"/>
              <a:gd name="T14" fmla="*/ 7 w 601"/>
              <a:gd name="T15" fmla="*/ 7 h 418"/>
              <a:gd name="T16" fmla="*/ 7 w 601"/>
              <a:gd name="T17" fmla="*/ 7 h 418"/>
              <a:gd name="T18" fmla="*/ 28 w 601"/>
              <a:gd name="T19" fmla="*/ 0 h 418"/>
              <a:gd name="T20" fmla="*/ 572 w 601"/>
              <a:gd name="T21" fmla="*/ 0 h 418"/>
              <a:gd name="T22" fmla="*/ 593 w 601"/>
              <a:gd name="T23" fmla="*/ 7 h 418"/>
              <a:gd name="T24" fmla="*/ 297 w 601"/>
              <a:gd name="T25" fmla="*/ 240 h 418"/>
              <a:gd name="T26" fmla="*/ 7 w 601"/>
              <a:gd name="T27" fmla="*/ 7 h 418"/>
              <a:gd name="T28" fmla="*/ 7 w 601"/>
              <a:gd name="T29" fmla="*/ 410 h 418"/>
              <a:gd name="T30" fmla="*/ 7 w 601"/>
              <a:gd name="T31" fmla="*/ 410 h 418"/>
              <a:gd name="T32" fmla="*/ 0 w 601"/>
              <a:gd name="T33" fmla="*/ 388 h 418"/>
              <a:gd name="T34" fmla="*/ 0 w 601"/>
              <a:gd name="T35" fmla="*/ 28 h 418"/>
              <a:gd name="T36" fmla="*/ 7 w 601"/>
              <a:gd name="T37" fmla="*/ 7 h 418"/>
              <a:gd name="T38" fmla="*/ 191 w 601"/>
              <a:gd name="T39" fmla="*/ 191 h 418"/>
              <a:gd name="T40" fmla="*/ 7 w 601"/>
              <a:gd name="T41" fmla="*/ 410 h 418"/>
              <a:gd name="T42" fmla="*/ 297 w 601"/>
              <a:gd name="T43" fmla="*/ 297 h 418"/>
              <a:gd name="T44" fmla="*/ 297 w 601"/>
              <a:gd name="T45" fmla="*/ 297 h 418"/>
              <a:gd name="T46" fmla="*/ 374 w 601"/>
              <a:gd name="T47" fmla="*/ 219 h 418"/>
              <a:gd name="T48" fmla="*/ 593 w 601"/>
              <a:gd name="T49" fmla="*/ 410 h 418"/>
              <a:gd name="T50" fmla="*/ 572 w 601"/>
              <a:gd name="T51" fmla="*/ 417 h 418"/>
              <a:gd name="T52" fmla="*/ 28 w 601"/>
              <a:gd name="T53" fmla="*/ 417 h 418"/>
              <a:gd name="T54" fmla="*/ 7 w 601"/>
              <a:gd name="T55" fmla="*/ 410 h 418"/>
              <a:gd name="T56" fmla="*/ 219 w 601"/>
              <a:gd name="T57" fmla="*/ 219 h 418"/>
              <a:gd name="T58" fmla="*/ 297 w 601"/>
              <a:gd name="T59" fmla="*/ 29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1" h="418">
                <a:moveTo>
                  <a:pt x="410" y="191"/>
                </a:moveTo>
                <a:lnTo>
                  <a:pt x="410" y="191"/>
                </a:lnTo>
                <a:cubicBezTo>
                  <a:pt x="593" y="7"/>
                  <a:pt x="593" y="7"/>
                  <a:pt x="593" y="7"/>
                </a:cubicBezTo>
                <a:cubicBezTo>
                  <a:pt x="600" y="14"/>
                  <a:pt x="600" y="21"/>
                  <a:pt x="600" y="28"/>
                </a:cubicBezTo>
                <a:cubicBezTo>
                  <a:pt x="600" y="388"/>
                  <a:pt x="600" y="388"/>
                  <a:pt x="600" y="388"/>
                </a:cubicBezTo>
                <a:cubicBezTo>
                  <a:pt x="600" y="395"/>
                  <a:pt x="600" y="403"/>
                  <a:pt x="593" y="410"/>
                </a:cubicBezTo>
                <a:lnTo>
                  <a:pt x="410" y="191"/>
                </a:lnTo>
                <a:close/>
                <a:moveTo>
                  <a:pt x="7" y="7"/>
                </a:moveTo>
                <a:lnTo>
                  <a:pt x="7" y="7"/>
                </a:lnTo>
                <a:cubicBezTo>
                  <a:pt x="14" y="7"/>
                  <a:pt x="21" y="0"/>
                  <a:pt x="28" y="0"/>
                </a:cubicBezTo>
                <a:cubicBezTo>
                  <a:pt x="572" y="0"/>
                  <a:pt x="572" y="0"/>
                  <a:pt x="572" y="0"/>
                </a:cubicBezTo>
                <a:cubicBezTo>
                  <a:pt x="579" y="0"/>
                  <a:pt x="586" y="7"/>
                  <a:pt x="593" y="7"/>
                </a:cubicBezTo>
                <a:cubicBezTo>
                  <a:pt x="297" y="240"/>
                  <a:pt x="297" y="240"/>
                  <a:pt x="297" y="240"/>
                </a:cubicBezTo>
                <a:lnTo>
                  <a:pt x="7" y="7"/>
                </a:lnTo>
                <a:close/>
                <a:moveTo>
                  <a:pt x="7" y="410"/>
                </a:moveTo>
                <a:lnTo>
                  <a:pt x="7" y="410"/>
                </a:lnTo>
                <a:cubicBezTo>
                  <a:pt x="0" y="403"/>
                  <a:pt x="0" y="395"/>
                  <a:pt x="0" y="388"/>
                </a:cubicBezTo>
                <a:cubicBezTo>
                  <a:pt x="0" y="28"/>
                  <a:pt x="0" y="28"/>
                  <a:pt x="0" y="28"/>
                </a:cubicBezTo>
                <a:cubicBezTo>
                  <a:pt x="0" y="21"/>
                  <a:pt x="0" y="14"/>
                  <a:pt x="7" y="7"/>
                </a:cubicBezTo>
                <a:cubicBezTo>
                  <a:pt x="191" y="191"/>
                  <a:pt x="191" y="191"/>
                  <a:pt x="191" y="191"/>
                </a:cubicBezTo>
                <a:lnTo>
                  <a:pt x="7" y="410"/>
                </a:lnTo>
                <a:close/>
                <a:moveTo>
                  <a:pt x="297" y="297"/>
                </a:moveTo>
                <a:lnTo>
                  <a:pt x="297" y="297"/>
                </a:lnTo>
                <a:cubicBezTo>
                  <a:pt x="374" y="219"/>
                  <a:pt x="374" y="219"/>
                  <a:pt x="374" y="219"/>
                </a:cubicBezTo>
                <a:cubicBezTo>
                  <a:pt x="593" y="410"/>
                  <a:pt x="593" y="410"/>
                  <a:pt x="593" y="410"/>
                </a:cubicBezTo>
                <a:cubicBezTo>
                  <a:pt x="586" y="417"/>
                  <a:pt x="579" y="417"/>
                  <a:pt x="572" y="417"/>
                </a:cubicBezTo>
                <a:cubicBezTo>
                  <a:pt x="28" y="417"/>
                  <a:pt x="28" y="417"/>
                  <a:pt x="28" y="417"/>
                </a:cubicBezTo>
                <a:cubicBezTo>
                  <a:pt x="21" y="417"/>
                  <a:pt x="14" y="417"/>
                  <a:pt x="7" y="410"/>
                </a:cubicBezTo>
                <a:cubicBezTo>
                  <a:pt x="219" y="219"/>
                  <a:pt x="219" y="219"/>
                  <a:pt x="219" y="219"/>
                </a:cubicBezTo>
                <a:lnTo>
                  <a:pt x="297" y="297"/>
                </a:lnTo>
                <a:close/>
              </a:path>
            </a:pathLst>
          </a:custGeom>
          <a:solidFill>
            <a:srgbClr val="FFFFFF"/>
          </a:solidFill>
          <a:ln>
            <a:noFill/>
          </a:ln>
          <a:effectLst/>
        </p:spPr>
        <p:txBody>
          <a:bodyPr wrap="none" anchor="ctr"/>
          <a:lstStyle/>
          <a:p>
            <a:pPr marL="0" marR="0" lvl="0" indent="0" defTabSz="1828165" eaLnBrk="1" fontAlgn="auto" latinLnBrk="0" hangingPunct="1">
              <a:lnSpc>
                <a:spcPct val="100000"/>
              </a:lnSpc>
              <a:spcBef>
                <a:spcPts val="0"/>
              </a:spcBef>
              <a:spcAft>
                <a:spcPts val="0"/>
              </a:spcAft>
              <a:buClrTx/>
              <a:buSzTx/>
              <a:buFontTx/>
              <a:buNone/>
              <a:defRPr/>
            </a:pPr>
            <a:endParaRPr kumimoji="0" lang="en-US" sz="9600" b="0" i="0" u="none" strike="noStrike" kern="0" cap="none" spc="0" normalizeH="0" baseline="0" noProof="0" dirty="0">
              <a:ln>
                <a:noFill/>
              </a:ln>
              <a:solidFill>
                <a:srgbClr val="737572"/>
              </a:solidFill>
              <a:effectLst/>
              <a:uLnTx/>
              <a:uFillTx/>
              <a:latin typeface="Segoe Print" panose="02000600000000000000" charset="0"/>
            </a:endParaRPr>
          </a:p>
        </p:txBody>
      </p:sp>
      <p:sp>
        <p:nvSpPr>
          <p:cNvPr id="24" name="Freeform 19"/>
          <p:cNvSpPr>
            <a:spLocks noChangeArrowheads="1"/>
          </p:cNvSpPr>
          <p:nvPr/>
        </p:nvSpPr>
        <p:spPr bwMode="auto">
          <a:xfrm>
            <a:off x="936183" y="1914254"/>
            <a:ext cx="3460484" cy="1837617"/>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5" name="Freeform 20"/>
          <p:cNvSpPr>
            <a:spLocks noChangeArrowheads="1"/>
          </p:cNvSpPr>
          <p:nvPr/>
        </p:nvSpPr>
        <p:spPr bwMode="auto">
          <a:xfrm>
            <a:off x="936183" y="3011621"/>
            <a:ext cx="3460484" cy="1837617"/>
          </a:xfrm>
          <a:custGeom>
            <a:avLst/>
            <a:gdLst>
              <a:gd name="T0" fmla="*/ 0 w 5260"/>
              <a:gd name="T1" fmla="*/ 3424 h 3425"/>
              <a:gd name="T2" fmla="*/ 5259 w 5260"/>
              <a:gd name="T3" fmla="*/ 1352 h 3425"/>
              <a:gd name="T4" fmla="*/ 5259 w 5260"/>
              <a:gd name="T5" fmla="*/ 0 h 3425"/>
              <a:gd name="T6" fmla="*/ 0 w 5260"/>
              <a:gd name="T7" fmla="*/ 2074 h 3425"/>
              <a:gd name="T8" fmla="*/ 0 w 5260"/>
              <a:gd name="T9" fmla="*/ 3424 h 3425"/>
            </a:gdLst>
            <a:ahLst/>
            <a:cxnLst>
              <a:cxn ang="0">
                <a:pos x="T0" y="T1"/>
              </a:cxn>
              <a:cxn ang="0">
                <a:pos x="T2" y="T3"/>
              </a:cxn>
              <a:cxn ang="0">
                <a:pos x="T4" y="T5"/>
              </a:cxn>
              <a:cxn ang="0">
                <a:pos x="T6" y="T7"/>
              </a:cxn>
              <a:cxn ang="0">
                <a:pos x="T8" y="T9"/>
              </a:cxn>
            </a:cxnLst>
            <a:rect l="0" t="0" r="r" b="b"/>
            <a:pathLst>
              <a:path w="5260" h="3425">
                <a:moveTo>
                  <a:pt x="0" y="3424"/>
                </a:moveTo>
                <a:lnTo>
                  <a:pt x="5259" y="1352"/>
                </a:lnTo>
                <a:lnTo>
                  <a:pt x="5259" y="0"/>
                </a:lnTo>
                <a:lnTo>
                  <a:pt x="0" y="2074"/>
                </a:lnTo>
                <a:lnTo>
                  <a:pt x="0" y="3424"/>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7" name="Freeform 24"/>
          <p:cNvSpPr>
            <a:spLocks noChangeArrowheads="1"/>
          </p:cNvSpPr>
          <p:nvPr/>
        </p:nvSpPr>
        <p:spPr bwMode="auto">
          <a:xfrm>
            <a:off x="936183" y="3025811"/>
            <a:ext cx="3460484" cy="726060"/>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8" name="Freeform 25"/>
          <p:cNvSpPr>
            <a:spLocks noChangeArrowheads="1"/>
          </p:cNvSpPr>
          <p:nvPr/>
        </p:nvSpPr>
        <p:spPr bwMode="auto">
          <a:xfrm>
            <a:off x="936183" y="4123179"/>
            <a:ext cx="3460484" cy="726060"/>
          </a:xfrm>
          <a:custGeom>
            <a:avLst/>
            <a:gdLst>
              <a:gd name="T0" fmla="*/ 5259 w 5260"/>
              <a:gd name="T1" fmla="*/ 1351 h 1352"/>
              <a:gd name="T2" fmla="*/ 0 w 5260"/>
              <a:gd name="T3" fmla="*/ 1351 h 1352"/>
              <a:gd name="T4" fmla="*/ 0 w 5260"/>
              <a:gd name="T5" fmla="*/ 0 h 1352"/>
              <a:gd name="T6" fmla="*/ 5259 w 5260"/>
              <a:gd name="T7" fmla="*/ 0 h 1352"/>
              <a:gd name="T8" fmla="*/ 5259 w 5260"/>
              <a:gd name="T9" fmla="*/ 1351 h 1352"/>
            </a:gdLst>
            <a:ahLst/>
            <a:cxnLst>
              <a:cxn ang="0">
                <a:pos x="T0" y="T1"/>
              </a:cxn>
              <a:cxn ang="0">
                <a:pos x="T2" y="T3"/>
              </a:cxn>
              <a:cxn ang="0">
                <a:pos x="T4" y="T5"/>
              </a:cxn>
              <a:cxn ang="0">
                <a:pos x="T6" y="T7"/>
              </a:cxn>
              <a:cxn ang="0">
                <a:pos x="T8" y="T9"/>
              </a:cxn>
            </a:cxnLst>
            <a:rect l="0" t="0" r="r" b="b"/>
            <a:pathLst>
              <a:path w="5260" h="1352">
                <a:moveTo>
                  <a:pt x="5259" y="1351"/>
                </a:moveTo>
                <a:lnTo>
                  <a:pt x="0" y="1351"/>
                </a:lnTo>
                <a:lnTo>
                  <a:pt x="0" y="0"/>
                </a:lnTo>
                <a:lnTo>
                  <a:pt x="5259" y="0"/>
                </a:lnTo>
                <a:lnTo>
                  <a:pt x="5259" y="1351"/>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0" name="Freeform 23"/>
          <p:cNvSpPr>
            <a:spLocks noChangeArrowheads="1"/>
          </p:cNvSpPr>
          <p:nvPr/>
        </p:nvSpPr>
        <p:spPr bwMode="auto">
          <a:xfrm>
            <a:off x="936183" y="1914252"/>
            <a:ext cx="3460484" cy="726060"/>
          </a:xfrm>
          <a:custGeom>
            <a:avLst/>
            <a:gdLst>
              <a:gd name="T0" fmla="*/ 5259 w 5260"/>
              <a:gd name="T1" fmla="*/ 1353 h 1354"/>
              <a:gd name="T2" fmla="*/ 0 w 5260"/>
              <a:gd name="T3" fmla="*/ 1353 h 1354"/>
              <a:gd name="T4" fmla="*/ 603 w 5260"/>
              <a:gd name="T5" fmla="*/ 677 h 1354"/>
              <a:gd name="T6" fmla="*/ 0 w 5260"/>
              <a:gd name="T7" fmla="*/ 0 h 1354"/>
              <a:gd name="T8" fmla="*/ 5259 w 5260"/>
              <a:gd name="T9" fmla="*/ 0 h 1354"/>
              <a:gd name="T10" fmla="*/ 5259 w 5260"/>
              <a:gd name="T11" fmla="*/ 1353 h 1354"/>
            </a:gdLst>
            <a:ahLst/>
            <a:cxnLst>
              <a:cxn ang="0">
                <a:pos x="T0" y="T1"/>
              </a:cxn>
              <a:cxn ang="0">
                <a:pos x="T2" y="T3"/>
              </a:cxn>
              <a:cxn ang="0">
                <a:pos x="T4" y="T5"/>
              </a:cxn>
              <a:cxn ang="0">
                <a:pos x="T6" y="T7"/>
              </a:cxn>
              <a:cxn ang="0">
                <a:pos x="T8" y="T9"/>
              </a:cxn>
              <a:cxn ang="0">
                <a:pos x="T10" y="T11"/>
              </a:cxn>
            </a:cxnLst>
            <a:rect l="0" t="0" r="r" b="b"/>
            <a:pathLst>
              <a:path w="5260" h="1354">
                <a:moveTo>
                  <a:pt x="5259" y="1353"/>
                </a:moveTo>
                <a:lnTo>
                  <a:pt x="0" y="1353"/>
                </a:lnTo>
                <a:lnTo>
                  <a:pt x="603" y="677"/>
                </a:lnTo>
                <a:lnTo>
                  <a:pt x="0" y="0"/>
                </a:lnTo>
                <a:lnTo>
                  <a:pt x="5259" y="0"/>
                </a:lnTo>
                <a:lnTo>
                  <a:pt x="5259" y="1353"/>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1959885" y="2108005"/>
            <a:ext cx="1413080" cy="36830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产品交付</a:t>
            </a:r>
          </a:p>
        </p:txBody>
      </p:sp>
      <p:sp>
        <p:nvSpPr>
          <p:cNvPr id="32" name="文本框 31"/>
          <p:cNvSpPr txBox="1"/>
          <p:nvPr/>
        </p:nvSpPr>
        <p:spPr>
          <a:xfrm>
            <a:off x="1941959" y="3219564"/>
            <a:ext cx="1448932" cy="36830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业务定制</a:t>
            </a:r>
          </a:p>
        </p:txBody>
      </p:sp>
      <p:sp>
        <p:nvSpPr>
          <p:cNvPr id="33" name="文本框 32"/>
          <p:cNvSpPr txBox="1"/>
          <p:nvPr/>
        </p:nvSpPr>
        <p:spPr>
          <a:xfrm>
            <a:off x="1913578" y="4316932"/>
            <a:ext cx="1505694" cy="36830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二次开发</a:t>
            </a:r>
          </a:p>
        </p:txBody>
      </p:sp>
      <p:sp>
        <p:nvSpPr>
          <p:cNvPr id="51" name="Oval 47"/>
          <p:cNvSpPr/>
          <p:nvPr/>
        </p:nvSpPr>
        <p:spPr>
          <a:xfrm>
            <a:off x="5402443" y="3128707"/>
            <a:ext cx="569004" cy="568930"/>
          </a:xfrm>
          <a:prstGeom prst="ellipse">
            <a:avLst/>
          </a:prstGeom>
          <a:solidFill>
            <a:srgbClr val="595959"/>
          </a:solidFill>
          <a:ln w="12700" cap="flat" cmpd="sng" algn="ctr">
            <a:noFill/>
            <a:prstDash val="solid"/>
            <a:miter lim="800000"/>
          </a:ln>
          <a:effectLst/>
        </p:spPr>
        <p:txBody>
          <a:bodyPr lIns="182818" tIns="91409" rIns="182818" bIns="91409" rtlCol="0" anchor="ctr"/>
          <a:lstStyle/>
          <a:p>
            <a:pPr marL="0" marR="0" lvl="0" indent="0" algn="ctr" defTabSz="1828165" eaLnBrk="1" fontAlgn="auto" latinLnBrk="0" hangingPunct="1">
              <a:lnSpc>
                <a:spcPct val="100000"/>
              </a:lnSpc>
              <a:spcBef>
                <a:spcPts val="0"/>
              </a:spcBef>
              <a:spcAft>
                <a:spcPts val="0"/>
              </a:spcAft>
              <a:buClrTx/>
              <a:buSzTx/>
              <a:buFontTx/>
              <a:buNone/>
              <a:defRPr/>
            </a:pPr>
            <a:endParaRPr kumimoji="0" lang="id-ID" sz="3600" b="0" i="0" u="none" strike="noStrike" kern="0" cap="none" spc="0" normalizeH="0" baseline="0" noProof="0">
              <a:ln>
                <a:noFill/>
              </a:ln>
              <a:solidFill>
                <a:srgbClr val="FFFFFF"/>
              </a:solidFill>
              <a:effectLst/>
              <a:uLnTx/>
              <a:uFillTx/>
              <a:latin typeface="Segoe Print" panose="02000600000000000000" charset="0"/>
              <a:ea typeface="+mn-ea"/>
              <a:cs typeface="Segoe Print" panose="02000600000000000000" charset="0"/>
            </a:endParaRPr>
          </a:p>
        </p:txBody>
      </p:sp>
      <p:sp>
        <p:nvSpPr>
          <p:cNvPr id="52" name="Freeform 138"/>
          <p:cNvSpPr>
            <a:spLocks noChangeArrowheads="1"/>
          </p:cNvSpPr>
          <p:nvPr/>
        </p:nvSpPr>
        <p:spPr bwMode="auto">
          <a:xfrm>
            <a:off x="5579276" y="3317466"/>
            <a:ext cx="215338" cy="191412"/>
          </a:xfrm>
          <a:custGeom>
            <a:avLst/>
            <a:gdLst>
              <a:gd name="T0" fmla="*/ 565 w 594"/>
              <a:gd name="T1" fmla="*/ 340 h 581"/>
              <a:gd name="T2" fmla="*/ 558 w 594"/>
              <a:gd name="T3" fmla="*/ 340 h 581"/>
              <a:gd name="T4" fmla="*/ 544 w 594"/>
              <a:gd name="T5" fmla="*/ 389 h 581"/>
              <a:gd name="T6" fmla="*/ 544 w 594"/>
              <a:gd name="T7" fmla="*/ 396 h 581"/>
              <a:gd name="T8" fmla="*/ 544 w 594"/>
              <a:gd name="T9" fmla="*/ 403 h 581"/>
              <a:gd name="T10" fmla="*/ 544 w 594"/>
              <a:gd name="T11" fmla="*/ 403 h 581"/>
              <a:gd name="T12" fmla="*/ 537 w 594"/>
              <a:gd name="T13" fmla="*/ 410 h 581"/>
              <a:gd name="T14" fmla="*/ 515 w 594"/>
              <a:gd name="T15" fmla="*/ 417 h 581"/>
              <a:gd name="T16" fmla="*/ 515 w 594"/>
              <a:gd name="T17" fmla="*/ 417 h 581"/>
              <a:gd name="T18" fmla="*/ 431 w 594"/>
              <a:gd name="T19" fmla="*/ 340 h 581"/>
              <a:gd name="T20" fmla="*/ 431 w 594"/>
              <a:gd name="T21" fmla="*/ 340 h 581"/>
              <a:gd name="T22" fmla="*/ 141 w 594"/>
              <a:gd name="T23" fmla="*/ 311 h 581"/>
              <a:gd name="T24" fmla="*/ 169 w 594"/>
              <a:gd name="T25" fmla="*/ 0 h 581"/>
              <a:gd name="T26" fmla="*/ 593 w 594"/>
              <a:gd name="T27" fmla="*/ 29 h 581"/>
              <a:gd name="T28" fmla="*/ 565 w 594"/>
              <a:gd name="T29" fmla="*/ 340 h 581"/>
              <a:gd name="T30" fmla="*/ 417 w 594"/>
              <a:gd name="T31" fmla="*/ 368 h 581"/>
              <a:gd name="T32" fmla="*/ 480 w 594"/>
              <a:gd name="T33" fmla="*/ 432 h 581"/>
              <a:gd name="T34" fmla="*/ 515 w 594"/>
              <a:gd name="T35" fmla="*/ 467 h 581"/>
              <a:gd name="T36" fmla="*/ 487 w 594"/>
              <a:gd name="T37" fmla="*/ 495 h 581"/>
              <a:gd name="T38" fmla="*/ 289 w 594"/>
              <a:gd name="T39" fmla="*/ 495 h 581"/>
              <a:gd name="T40" fmla="*/ 226 w 594"/>
              <a:gd name="T41" fmla="*/ 495 h 581"/>
              <a:gd name="T42" fmla="*/ 197 w 594"/>
              <a:gd name="T43" fmla="*/ 495 h 581"/>
              <a:gd name="T44" fmla="*/ 113 w 594"/>
              <a:gd name="T45" fmla="*/ 566 h 581"/>
              <a:gd name="T46" fmla="*/ 91 w 594"/>
              <a:gd name="T47" fmla="*/ 580 h 581"/>
              <a:gd name="T48" fmla="*/ 91 w 594"/>
              <a:gd name="T49" fmla="*/ 580 h 581"/>
              <a:gd name="T50" fmla="*/ 70 w 594"/>
              <a:gd name="T51" fmla="*/ 566 h 581"/>
              <a:gd name="T52" fmla="*/ 70 w 594"/>
              <a:gd name="T53" fmla="*/ 566 h 581"/>
              <a:gd name="T54" fmla="*/ 70 w 594"/>
              <a:gd name="T55" fmla="*/ 559 h 581"/>
              <a:gd name="T56" fmla="*/ 63 w 594"/>
              <a:gd name="T57" fmla="*/ 552 h 581"/>
              <a:gd name="T58" fmla="*/ 63 w 594"/>
              <a:gd name="T59" fmla="*/ 495 h 581"/>
              <a:gd name="T60" fmla="*/ 63 w 594"/>
              <a:gd name="T61" fmla="*/ 495 h 581"/>
              <a:gd name="T62" fmla="*/ 0 w 594"/>
              <a:gd name="T63" fmla="*/ 467 h 581"/>
              <a:gd name="T64" fmla="*/ 0 w 594"/>
              <a:gd name="T65" fmla="*/ 142 h 581"/>
              <a:gd name="T66" fmla="*/ 113 w 594"/>
              <a:gd name="T67" fmla="*/ 113 h 581"/>
              <a:gd name="T68" fmla="*/ 169 w 594"/>
              <a:gd name="T69" fmla="*/ 368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4" h="581">
                <a:moveTo>
                  <a:pt x="565" y="340"/>
                </a:moveTo>
                <a:lnTo>
                  <a:pt x="565" y="340"/>
                </a:lnTo>
                <a:cubicBezTo>
                  <a:pt x="558" y="340"/>
                  <a:pt x="558" y="340"/>
                  <a:pt x="558" y="340"/>
                </a:cubicBezTo>
                <a:lnTo>
                  <a:pt x="558" y="340"/>
                </a:lnTo>
                <a:cubicBezTo>
                  <a:pt x="544" y="340"/>
                  <a:pt x="544" y="340"/>
                  <a:pt x="544" y="340"/>
                </a:cubicBezTo>
                <a:cubicBezTo>
                  <a:pt x="544" y="389"/>
                  <a:pt x="544" y="389"/>
                  <a:pt x="544" y="389"/>
                </a:cubicBezTo>
                <a:lnTo>
                  <a:pt x="544" y="389"/>
                </a:lnTo>
                <a:lnTo>
                  <a:pt x="544" y="396"/>
                </a:lnTo>
                <a:lnTo>
                  <a:pt x="544" y="396"/>
                </a:lnTo>
                <a:cubicBezTo>
                  <a:pt x="544" y="396"/>
                  <a:pt x="544" y="396"/>
                  <a:pt x="544" y="403"/>
                </a:cubicBezTo>
                <a:lnTo>
                  <a:pt x="544" y="403"/>
                </a:lnTo>
                <a:lnTo>
                  <a:pt x="544" y="403"/>
                </a:lnTo>
                <a:lnTo>
                  <a:pt x="537" y="410"/>
                </a:lnTo>
                <a:lnTo>
                  <a:pt x="537" y="410"/>
                </a:lnTo>
                <a:cubicBezTo>
                  <a:pt x="530" y="417"/>
                  <a:pt x="523" y="417"/>
                  <a:pt x="515" y="417"/>
                </a:cubicBezTo>
                <a:lnTo>
                  <a:pt x="515" y="417"/>
                </a:lnTo>
                <a:lnTo>
                  <a:pt x="515" y="417"/>
                </a:lnTo>
                <a:lnTo>
                  <a:pt x="515" y="417"/>
                </a:lnTo>
                <a:cubicBezTo>
                  <a:pt x="508" y="417"/>
                  <a:pt x="501" y="417"/>
                  <a:pt x="501" y="410"/>
                </a:cubicBezTo>
                <a:cubicBezTo>
                  <a:pt x="431" y="340"/>
                  <a:pt x="431" y="340"/>
                  <a:pt x="431" y="340"/>
                </a:cubicBezTo>
                <a:lnTo>
                  <a:pt x="431" y="340"/>
                </a:lnTo>
                <a:lnTo>
                  <a:pt x="431" y="340"/>
                </a:lnTo>
                <a:cubicBezTo>
                  <a:pt x="169" y="340"/>
                  <a:pt x="169" y="340"/>
                  <a:pt x="169" y="340"/>
                </a:cubicBezTo>
                <a:cubicBezTo>
                  <a:pt x="155" y="340"/>
                  <a:pt x="141" y="332"/>
                  <a:pt x="141" y="311"/>
                </a:cubicBezTo>
                <a:cubicBezTo>
                  <a:pt x="141" y="29"/>
                  <a:pt x="141" y="29"/>
                  <a:pt x="141" y="29"/>
                </a:cubicBezTo>
                <a:cubicBezTo>
                  <a:pt x="141" y="14"/>
                  <a:pt x="155" y="0"/>
                  <a:pt x="169" y="0"/>
                </a:cubicBezTo>
                <a:cubicBezTo>
                  <a:pt x="565" y="0"/>
                  <a:pt x="565" y="0"/>
                  <a:pt x="565" y="0"/>
                </a:cubicBezTo>
                <a:cubicBezTo>
                  <a:pt x="579" y="0"/>
                  <a:pt x="593" y="14"/>
                  <a:pt x="593" y="29"/>
                </a:cubicBezTo>
                <a:cubicBezTo>
                  <a:pt x="593" y="311"/>
                  <a:pt x="593" y="311"/>
                  <a:pt x="593" y="311"/>
                </a:cubicBezTo>
                <a:cubicBezTo>
                  <a:pt x="593" y="332"/>
                  <a:pt x="579" y="340"/>
                  <a:pt x="565" y="340"/>
                </a:cubicBezTo>
                <a:close/>
                <a:moveTo>
                  <a:pt x="417" y="368"/>
                </a:moveTo>
                <a:lnTo>
                  <a:pt x="417" y="368"/>
                </a:lnTo>
                <a:cubicBezTo>
                  <a:pt x="480" y="432"/>
                  <a:pt x="480" y="432"/>
                  <a:pt x="480" y="432"/>
                </a:cubicBezTo>
                <a:lnTo>
                  <a:pt x="480" y="432"/>
                </a:lnTo>
                <a:cubicBezTo>
                  <a:pt x="487" y="439"/>
                  <a:pt x="501" y="446"/>
                  <a:pt x="515" y="446"/>
                </a:cubicBezTo>
                <a:cubicBezTo>
                  <a:pt x="515" y="467"/>
                  <a:pt x="515" y="467"/>
                  <a:pt x="515" y="467"/>
                </a:cubicBezTo>
                <a:cubicBezTo>
                  <a:pt x="515" y="481"/>
                  <a:pt x="508" y="495"/>
                  <a:pt x="487" y="495"/>
                </a:cubicBezTo>
                <a:lnTo>
                  <a:pt x="487" y="495"/>
                </a:lnTo>
                <a:cubicBezTo>
                  <a:pt x="289" y="495"/>
                  <a:pt x="289" y="495"/>
                  <a:pt x="289" y="495"/>
                </a:cubicBezTo>
                <a:lnTo>
                  <a:pt x="289" y="495"/>
                </a:lnTo>
                <a:cubicBezTo>
                  <a:pt x="226" y="495"/>
                  <a:pt x="226" y="495"/>
                  <a:pt x="226" y="495"/>
                </a:cubicBezTo>
                <a:lnTo>
                  <a:pt x="226" y="495"/>
                </a:lnTo>
                <a:cubicBezTo>
                  <a:pt x="197" y="495"/>
                  <a:pt x="197" y="495"/>
                  <a:pt x="197" y="495"/>
                </a:cubicBezTo>
                <a:lnTo>
                  <a:pt x="197" y="495"/>
                </a:lnTo>
                <a:cubicBezTo>
                  <a:pt x="190" y="495"/>
                  <a:pt x="190" y="495"/>
                  <a:pt x="190" y="495"/>
                </a:cubicBezTo>
                <a:cubicBezTo>
                  <a:pt x="113" y="566"/>
                  <a:pt x="113" y="566"/>
                  <a:pt x="113" y="566"/>
                </a:cubicBezTo>
                <a:cubicBezTo>
                  <a:pt x="106" y="573"/>
                  <a:pt x="99" y="580"/>
                  <a:pt x="91" y="580"/>
                </a:cubicBezTo>
                <a:lnTo>
                  <a:pt x="91" y="580"/>
                </a:lnTo>
                <a:lnTo>
                  <a:pt x="91" y="580"/>
                </a:lnTo>
                <a:lnTo>
                  <a:pt x="91" y="580"/>
                </a:lnTo>
                <a:cubicBezTo>
                  <a:pt x="84" y="580"/>
                  <a:pt x="77" y="573"/>
                  <a:pt x="77" y="566"/>
                </a:cubicBezTo>
                <a:cubicBezTo>
                  <a:pt x="70" y="566"/>
                  <a:pt x="70" y="566"/>
                  <a:pt x="70" y="566"/>
                </a:cubicBezTo>
                <a:lnTo>
                  <a:pt x="70" y="566"/>
                </a:lnTo>
                <a:lnTo>
                  <a:pt x="70" y="566"/>
                </a:lnTo>
                <a:lnTo>
                  <a:pt x="70" y="559"/>
                </a:lnTo>
                <a:lnTo>
                  <a:pt x="70" y="559"/>
                </a:lnTo>
                <a:cubicBezTo>
                  <a:pt x="70" y="559"/>
                  <a:pt x="63" y="559"/>
                  <a:pt x="63" y="552"/>
                </a:cubicBezTo>
                <a:lnTo>
                  <a:pt x="63" y="552"/>
                </a:lnTo>
                <a:lnTo>
                  <a:pt x="63" y="552"/>
                </a:lnTo>
                <a:cubicBezTo>
                  <a:pt x="63" y="495"/>
                  <a:pt x="63" y="495"/>
                  <a:pt x="63" y="495"/>
                </a:cubicBezTo>
                <a:lnTo>
                  <a:pt x="63" y="495"/>
                </a:lnTo>
                <a:lnTo>
                  <a:pt x="63" y="495"/>
                </a:lnTo>
                <a:cubicBezTo>
                  <a:pt x="28" y="495"/>
                  <a:pt x="28" y="495"/>
                  <a:pt x="28" y="495"/>
                </a:cubicBezTo>
                <a:cubicBezTo>
                  <a:pt x="14" y="495"/>
                  <a:pt x="0" y="481"/>
                  <a:pt x="0" y="467"/>
                </a:cubicBezTo>
                <a:cubicBezTo>
                  <a:pt x="0" y="142"/>
                  <a:pt x="0" y="142"/>
                  <a:pt x="0" y="142"/>
                </a:cubicBezTo>
                <a:lnTo>
                  <a:pt x="0" y="142"/>
                </a:lnTo>
                <a:cubicBezTo>
                  <a:pt x="0" y="128"/>
                  <a:pt x="14" y="113"/>
                  <a:pt x="28" y="113"/>
                </a:cubicBezTo>
                <a:cubicBezTo>
                  <a:pt x="113" y="113"/>
                  <a:pt x="113" y="113"/>
                  <a:pt x="113" y="113"/>
                </a:cubicBezTo>
                <a:cubicBezTo>
                  <a:pt x="113" y="311"/>
                  <a:pt x="113" y="311"/>
                  <a:pt x="113" y="311"/>
                </a:cubicBezTo>
                <a:cubicBezTo>
                  <a:pt x="113" y="347"/>
                  <a:pt x="141" y="368"/>
                  <a:pt x="169" y="368"/>
                </a:cubicBezTo>
                <a:lnTo>
                  <a:pt x="417" y="368"/>
                </a:lnTo>
                <a:close/>
              </a:path>
            </a:pathLst>
          </a:custGeom>
          <a:solidFill>
            <a:srgbClr val="FFFFFF"/>
          </a:solidFill>
          <a:ln>
            <a:noFill/>
          </a:ln>
          <a:effectLst/>
        </p:spPr>
        <p:txBody>
          <a:bodyPr wrap="none" anchor="ctr"/>
          <a:lstStyle/>
          <a:p>
            <a:pPr marL="0" marR="0" lvl="0" indent="0" defTabSz="1828165" eaLnBrk="1" fontAlgn="auto" latinLnBrk="0" hangingPunct="1">
              <a:lnSpc>
                <a:spcPct val="100000"/>
              </a:lnSpc>
              <a:spcBef>
                <a:spcPts val="0"/>
              </a:spcBef>
              <a:spcAft>
                <a:spcPts val="0"/>
              </a:spcAft>
              <a:buClrTx/>
              <a:buSzTx/>
              <a:buFontTx/>
              <a:buNone/>
              <a:defRPr/>
            </a:pPr>
            <a:endParaRPr kumimoji="0" lang="en-US" sz="9600" b="0" i="0" u="none" strike="noStrike" kern="0" cap="none" spc="0" normalizeH="0" baseline="0" noProof="0" dirty="0">
              <a:ln>
                <a:noFill/>
              </a:ln>
              <a:solidFill>
                <a:srgbClr val="737572"/>
              </a:solidFill>
              <a:effectLst/>
              <a:uLnTx/>
              <a:uFillTx/>
              <a:latin typeface="Segoe Print" panose="02000600000000000000" charset="0"/>
            </a:endParaRPr>
          </a:p>
        </p:txBody>
      </p:sp>
      <p:sp>
        <p:nvSpPr>
          <p:cNvPr id="54" name="Oval 47"/>
          <p:cNvSpPr/>
          <p:nvPr/>
        </p:nvSpPr>
        <p:spPr>
          <a:xfrm>
            <a:off x="5402443" y="4182580"/>
            <a:ext cx="569004" cy="568930"/>
          </a:xfrm>
          <a:prstGeom prst="ellipse">
            <a:avLst/>
          </a:prstGeom>
          <a:solidFill>
            <a:srgbClr val="4794B7"/>
          </a:solidFill>
          <a:ln w="12700" cap="flat" cmpd="sng" algn="ctr">
            <a:noFill/>
            <a:prstDash val="solid"/>
            <a:miter lim="800000"/>
          </a:ln>
          <a:effectLst/>
        </p:spPr>
        <p:txBody>
          <a:bodyPr lIns="182818" tIns="91409" rIns="182818" bIns="91409" rtlCol="0" anchor="ctr"/>
          <a:lstStyle/>
          <a:p>
            <a:pPr marL="0" marR="0" lvl="0" indent="0" algn="ctr" defTabSz="1828165" eaLnBrk="1" fontAlgn="auto" latinLnBrk="0" hangingPunct="1">
              <a:lnSpc>
                <a:spcPct val="100000"/>
              </a:lnSpc>
              <a:spcBef>
                <a:spcPts val="0"/>
              </a:spcBef>
              <a:spcAft>
                <a:spcPts val="0"/>
              </a:spcAft>
              <a:buClrTx/>
              <a:buSzTx/>
              <a:buFontTx/>
              <a:buNone/>
              <a:defRPr/>
            </a:pPr>
            <a:endParaRPr kumimoji="0" lang="id-ID" sz="3600" b="0" i="0" u="none" strike="noStrike" kern="0" cap="none" spc="0" normalizeH="0" baseline="0" noProof="0">
              <a:ln>
                <a:noFill/>
              </a:ln>
              <a:solidFill>
                <a:srgbClr val="FFFFFF"/>
              </a:solidFill>
              <a:effectLst/>
              <a:uLnTx/>
              <a:uFillTx/>
              <a:latin typeface="Segoe Print" panose="02000600000000000000" charset="0"/>
              <a:ea typeface="+mn-ea"/>
              <a:cs typeface="Segoe Print" panose="02000600000000000000" charset="0"/>
            </a:endParaRPr>
          </a:p>
        </p:txBody>
      </p:sp>
      <p:sp>
        <p:nvSpPr>
          <p:cNvPr id="55" name="AutoShape 63"/>
          <p:cNvSpPr/>
          <p:nvPr/>
        </p:nvSpPr>
        <p:spPr bwMode="auto">
          <a:xfrm>
            <a:off x="5574299" y="4374334"/>
            <a:ext cx="225292" cy="18542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rgbClr val="FFFFFF"/>
          </a:solidFill>
          <a:ln>
            <a:noFill/>
          </a:ln>
          <a:effectLst/>
        </p:spPr>
        <p:txBody>
          <a:bodyPr lIns="101578" tIns="101578" rIns="101578" bIns="101578" anchor="ctr"/>
          <a:lstStyle/>
          <a:p>
            <a:pPr marL="0" marR="0" lvl="0" indent="0" defTabSz="913765" eaLnBrk="1" fontAlgn="auto" latinLnBrk="0" hangingPunct="1">
              <a:lnSpc>
                <a:spcPct val="100000"/>
              </a:lnSpc>
              <a:spcBef>
                <a:spcPts val="0"/>
              </a:spcBef>
              <a:spcAft>
                <a:spcPts val="0"/>
              </a:spcAft>
              <a:buClrTx/>
              <a:buSzTx/>
              <a:buFontTx/>
              <a:buNone/>
              <a:defRPr/>
            </a:pPr>
            <a:endParaRPr kumimoji="0" lang="es-ES" sz="5800" b="0" i="0" u="none" strike="noStrike" kern="0" cap="none" spc="0" normalizeH="0" baseline="0" noProof="0" dirty="0">
              <a:ln>
                <a:noFill/>
              </a:ln>
              <a:solidFill>
                <a:srgbClr val="FFFFFF"/>
              </a:solidFill>
              <a:effectLst>
                <a:outerShdw blurRad="38100" dist="38100" dir="2700000" algn="tl">
                  <a:srgbClr val="000000"/>
                </a:outerShdw>
              </a:effectLst>
              <a:uLnTx/>
              <a:uFillTx/>
              <a:latin typeface="Segoe Print" panose="02000600000000000000" charset="0"/>
              <a:cs typeface="Segoe Print" panose="02000600000000000000" charset="0"/>
              <a:sym typeface="Gill Sans" panose="020B0502020104020203" charset="0"/>
            </a:endParaRPr>
          </a:p>
        </p:txBody>
      </p:sp>
      <p:sp>
        <p:nvSpPr>
          <p:cNvPr id="59" name="文本框 58"/>
          <p:cNvSpPr txBox="1"/>
          <p:nvPr/>
        </p:nvSpPr>
        <p:spPr>
          <a:xfrm>
            <a:off x="6234886" y="2477263"/>
            <a:ext cx="5014774" cy="575945"/>
          </a:xfrm>
          <a:prstGeom prst="rect">
            <a:avLst/>
          </a:prstGeom>
          <a:noFill/>
        </p:spPr>
        <p:txBody>
          <a:bodyPr wrap="square" rtlCol="0">
            <a:spAutoFit/>
          </a:bodyPr>
          <a:lstStyle/>
          <a:p>
            <a:pPr marL="171450" indent="-171450">
              <a:lnSpc>
                <a:spcPct val="150000"/>
              </a:lnSpc>
              <a:buFont typeface="Arial" panose="020B0604020202090204" pitchFamily="34" charset="0"/>
              <a:buChar char="•"/>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rPr>
              <a:t>依据致远软件实施方法论，完成产品调研、部署、数据构建、培训、调试、上线试运行等服务。</a:t>
            </a:r>
          </a:p>
        </p:txBody>
      </p:sp>
      <p:sp>
        <p:nvSpPr>
          <p:cNvPr id="60" name="文本框 59"/>
          <p:cNvSpPr txBox="1"/>
          <p:nvPr/>
        </p:nvSpPr>
        <p:spPr>
          <a:xfrm>
            <a:off x="6235065" y="2185035"/>
            <a:ext cx="2688590" cy="337185"/>
          </a:xfrm>
          <a:prstGeom prst="rect">
            <a:avLst/>
          </a:prstGeom>
          <a:noFill/>
        </p:spPr>
        <p:txBody>
          <a:bodyPr wrap="square" rtlCol="0">
            <a:spAutoFit/>
          </a:bodyPr>
          <a:lstStyle/>
          <a:p>
            <a:r>
              <a:rPr lang="zh-CN" altLang="en-US" sz="1600" b="1" dirty="0">
                <a:solidFill>
                  <a:srgbClr val="4794B7"/>
                </a:solidFill>
                <a:latin typeface="微软雅黑" panose="020B0503020204020204" pitchFamily="34" charset="-122"/>
                <a:ea typeface="微软雅黑" panose="020B0503020204020204" pitchFamily="34" charset="-122"/>
              </a:rPr>
              <a:t>本地化实施交付团队</a:t>
            </a:r>
          </a:p>
        </p:txBody>
      </p:sp>
      <p:sp>
        <p:nvSpPr>
          <p:cNvPr id="61" name="文本框 60"/>
          <p:cNvSpPr txBox="1"/>
          <p:nvPr/>
        </p:nvSpPr>
        <p:spPr>
          <a:xfrm>
            <a:off x="6234886" y="3498572"/>
            <a:ext cx="5014774" cy="575945"/>
          </a:xfrm>
          <a:prstGeom prst="rect">
            <a:avLst/>
          </a:prstGeom>
          <a:noFill/>
        </p:spPr>
        <p:txBody>
          <a:bodyPr wrap="square" rtlCol="0">
            <a:spAutoFit/>
          </a:bodyPr>
          <a:lstStyle/>
          <a:p>
            <a:pPr marL="171450" indent="-171450">
              <a:lnSpc>
                <a:spcPct val="150000"/>
              </a:lnSpc>
              <a:buFont typeface="Arial" panose="020B0604020202090204" pitchFamily="34" charset="0"/>
              <a:buChar char="•"/>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rPr>
              <a:t>根据合同内容，完成客户业务咨询、需求调研、应用设计、调试上线、培训、试运行等服务。</a:t>
            </a:r>
          </a:p>
        </p:txBody>
      </p:sp>
      <p:sp>
        <p:nvSpPr>
          <p:cNvPr id="62" name="文本框 61"/>
          <p:cNvSpPr txBox="1"/>
          <p:nvPr/>
        </p:nvSpPr>
        <p:spPr>
          <a:xfrm>
            <a:off x="6235065" y="3206115"/>
            <a:ext cx="3672840" cy="337185"/>
          </a:xfrm>
          <a:prstGeom prst="rect">
            <a:avLst/>
          </a:prstGeom>
          <a:noFill/>
        </p:spPr>
        <p:txBody>
          <a:bodyPr wrap="square" rtlCol="0">
            <a:spAutoFit/>
          </a:bodyPr>
          <a:lstStyle/>
          <a:p>
            <a:r>
              <a:rPr lang="zh-CN" altLang="en-US" sz="1600" b="1" dirty="0">
                <a:solidFill>
                  <a:srgbClr val="595959"/>
                </a:solidFill>
                <a:latin typeface="微软雅黑" panose="020B0503020204020204" pitchFamily="34" charset="-122"/>
                <a:ea typeface="微软雅黑" panose="020B0503020204020204" pitchFamily="34" charset="-122"/>
              </a:rPr>
              <a:t>本地化实施交付团队</a:t>
            </a:r>
            <a:r>
              <a:rPr lang="en-US" altLang="zh-CN" sz="1600" b="1" dirty="0">
                <a:solidFill>
                  <a:srgbClr val="595959"/>
                </a:solidFill>
                <a:latin typeface="微软雅黑" panose="020B0503020204020204" pitchFamily="34" charset="-122"/>
                <a:ea typeface="微软雅黑" panose="020B0503020204020204" pitchFamily="34" charset="-122"/>
              </a:rPr>
              <a:t>+</a:t>
            </a:r>
            <a:r>
              <a:rPr lang="zh-CN" altLang="en-US" sz="1600" b="1" dirty="0">
                <a:solidFill>
                  <a:srgbClr val="595959"/>
                </a:solidFill>
                <a:latin typeface="微软雅黑" panose="020B0503020204020204" pitchFamily="34" charset="-122"/>
                <a:ea typeface="微软雅黑" panose="020B0503020204020204" pitchFamily="34" charset="-122"/>
              </a:rPr>
              <a:t>总部业务工厂</a:t>
            </a:r>
          </a:p>
        </p:txBody>
      </p:sp>
      <p:sp>
        <p:nvSpPr>
          <p:cNvPr id="63" name="文本框 62"/>
          <p:cNvSpPr txBox="1"/>
          <p:nvPr/>
        </p:nvSpPr>
        <p:spPr>
          <a:xfrm>
            <a:off x="6234886" y="4552261"/>
            <a:ext cx="5014774" cy="575945"/>
          </a:xfrm>
          <a:prstGeom prst="rect">
            <a:avLst/>
          </a:prstGeom>
          <a:noFill/>
        </p:spPr>
        <p:txBody>
          <a:bodyPr wrap="square" rtlCol="0">
            <a:spAutoFit/>
          </a:bodyPr>
          <a:lstStyle/>
          <a:p>
            <a:pPr marL="171450" indent="-171450">
              <a:lnSpc>
                <a:spcPct val="150000"/>
              </a:lnSpc>
              <a:buFont typeface="Arial" panose="020B0604020202090204" pitchFamily="34" charset="0"/>
              <a:buChar char="•"/>
            </a:pPr>
            <a:r>
              <a:rPr lang="zh-CN" altLang="en-US" sz="1050" dirty="0">
                <a:solidFill>
                  <a:schemeClr val="tx1">
                    <a:lumMod val="50000"/>
                    <a:lumOff val="50000"/>
                  </a:schemeClr>
                </a:solidFill>
                <a:latin typeface="微软雅黑" panose="020B0503020204020204" pitchFamily="34" charset="-122"/>
                <a:ea typeface="微软雅黑" panose="020B0503020204020204" pitchFamily="34" charset="-122"/>
              </a:rPr>
              <a:t>根据异构系统接入的需要，完成开发咨询、代码构建、测试环境验证、客户环境部署、调试、培训、试运行等服务。</a:t>
            </a:r>
          </a:p>
        </p:txBody>
      </p:sp>
      <p:sp>
        <p:nvSpPr>
          <p:cNvPr id="64" name="文本框 63"/>
          <p:cNvSpPr txBox="1"/>
          <p:nvPr/>
        </p:nvSpPr>
        <p:spPr>
          <a:xfrm>
            <a:off x="6235065" y="4259580"/>
            <a:ext cx="3522980" cy="337185"/>
          </a:xfrm>
          <a:prstGeom prst="rect">
            <a:avLst/>
          </a:prstGeom>
          <a:noFill/>
        </p:spPr>
        <p:txBody>
          <a:bodyPr wrap="square" rtlCol="0">
            <a:spAutoFit/>
          </a:bodyPr>
          <a:lstStyle/>
          <a:p>
            <a:r>
              <a:rPr lang="zh-CN" altLang="en-US" sz="1600" b="1" dirty="0">
                <a:solidFill>
                  <a:srgbClr val="4794B7"/>
                </a:solidFill>
                <a:latin typeface="微软雅黑" panose="020B0503020204020204" pitchFamily="34" charset="-122"/>
                <a:ea typeface="微软雅黑" panose="020B0503020204020204" pitchFamily="34" charset="-122"/>
              </a:rPr>
              <a:t>本地化实施交付团队</a:t>
            </a:r>
            <a:r>
              <a:rPr lang="en-US" altLang="zh-CN" sz="1600" b="1" dirty="0">
                <a:solidFill>
                  <a:srgbClr val="4794B7"/>
                </a:solidFill>
                <a:latin typeface="微软雅黑" panose="020B0503020204020204" pitchFamily="34" charset="-122"/>
                <a:ea typeface="微软雅黑" panose="020B0503020204020204" pitchFamily="34" charset="-122"/>
              </a:rPr>
              <a:t>+</a:t>
            </a:r>
            <a:r>
              <a:rPr lang="zh-CN" altLang="en-US" sz="1600" b="1" dirty="0">
                <a:solidFill>
                  <a:srgbClr val="4794B7"/>
                </a:solidFill>
                <a:latin typeface="微软雅黑" panose="020B0503020204020204" pitchFamily="34" charset="-122"/>
                <a:ea typeface="微软雅黑" panose="020B0503020204020204" pitchFamily="34" charset="-122"/>
              </a:rPr>
              <a:t>总部客开团队</a:t>
            </a:r>
            <a:endParaRPr lang="en-US" altLang="zh-CN" sz="1600" b="1" dirty="0">
              <a:solidFill>
                <a:srgbClr val="4794B7"/>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724535" y="175260"/>
            <a:ext cx="6294755" cy="460375"/>
          </a:xfrm>
          <a:prstGeom prst="rect">
            <a:avLst/>
          </a:prstGeom>
          <a:noFill/>
        </p:spPr>
        <p:txBody>
          <a:bodyPr wrap="square" rtlCol="0">
            <a:spAutoFit/>
          </a:bodyPr>
          <a:lstStyle/>
          <a:p>
            <a:r>
              <a:rPr lang="zh-CN" sz="2400" dirty="0">
                <a:solidFill>
                  <a:schemeClr val="tx1">
                    <a:lumMod val="65000"/>
                    <a:lumOff val="35000"/>
                  </a:schemeClr>
                </a:solidFill>
                <a:latin typeface="微软雅黑" panose="020B0503020204020204" pitchFamily="34" charset="-122"/>
                <a:ea typeface="微软雅黑" panose="020B0503020204020204" pitchFamily="34" charset="-122"/>
              </a:rPr>
              <a:t>二开项目定制开发规范</a:t>
            </a:r>
          </a:p>
        </p:txBody>
      </p:sp>
      <p:graphicFrame>
        <p:nvGraphicFramePr>
          <p:cNvPr id="4" name="图示 3"/>
          <p:cNvGraphicFramePr/>
          <p:nvPr/>
        </p:nvGraphicFramePr>
        <p:xfrm>
          <a:off x="732257" y="1985593"/>
          <a:ext cx="10573000" cy="118582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10" name="直接连接符 9"/>
          <p:cNvCxnSpPr/>
          <p:nvPr/>
        </p:nvCxnSpPr>
        <p:spPr>
          <a:xfrm>
            <a:off x="2069234" y="1336348"/>
            <a:ext cx="0" cy="762000"/>
          </a:xfrm>
          <a:prstGeom prst="line">
            <a:avLst/>
          </a:prstGeom>
          <a:ln>
            <a:solidFill>
              <a:schemeClr val="bg2">
                <a:lumMod val="25000"/>
              </a:schemeClr>
            </a:solidFill>
          </a:ln>
        </p:spPr>
        <p:style>
          <a:lnRef idx="1">
            <a:schemeClr val="accent5"/>
          </a:lnRef>
          <a:fillRef idx="0">
            <a:schemeClr val="accent5"/>
          </a:fillRef>
          <a:effectRef idx="0">
            <a:schemeClr val="accent5"/>
          </a:effectRef>
          <a:fontRef idx="minor">
            <a:schemeClr val="tx1"/>
          </a:fontRef>
        </p:style>
      </p:cxnSp>
      <p:cxnSp>
        <p:nvCxnSpPr>
          <p:cNvPr id="2" name="直接连接符 1"/>
          <p:cNvCxnSpPr/>
          <p:nvPr/>
        </p:nvCxnSpPr>
        <p:spPr>
          <a:xfrm>
            <a:off x="5295306" y="1336348"/>
            <a:ext cx="0" cy="762000"/>
          </a:xfrm>
          <a:prstGeom prst="line">
            <a:avLst/>
          </a:prstGeom>
          <a:ln>
            <a:solidFill>
              <a:schemeClr val="bg2">
                <a:lumMod val="25000"/>
              </a:schemeClr>
            </a:solidFill>
          </a:ln>
        </p:spPr>
        <p:style>
          <a:lnRef idx="1">
            <a:schemeClr val="accent5"/>
          </a:lnRef>
          <a:fillRef idx="0">
            <a:schemeClr val="accent5"/>
          </a:fillRef>
          <a:effectRef idx="0">
            <a:schemeClr val="accent5"/>
          </a:effectRef>
          <a:fontRef idx="minor">
            <a:schemeClr val="tx1"/>
          </a:fontRef>
        </p:style>
      </p:cxnSp>
      <p:cxnSp>
        <p:nvCxnSpPr>
          <p:cNvPr id="5" name="直接连接符 4"/>
          <p:cNvCxnSpPr/>
          <p:nvPr/>
        </p:nvCxnSpPr>
        <p:spPr>
          <a:xfrm>
            <a:off x="11304674" y="1336348"/>
            <a:ext cx="0" cy="762000"/>
          </a:xfrm>
          <a:prstGeom prst="line">
            <a:avLst/>
          </a:prstGeom>
          <a:ln>
            <a:solidFill>
              <a:schemeClr val="bg2">
                <a:lumMod val="25000"/>
              </a:schemeClr>
            </a:solidFill>
          </a:ln>
        </p:spPr>
        <p:style>
          <a:lnRef idx="1">
            <a:schemeClr val="accent5"/>
          </a:lnRef>
          <a:fillRef idx="0">
            <a:schemeClr val="accent5"/>
          </a:fillRef>
          <a:effectRef idx="0">
            <a:schemeClr val="accent5"/>
          </a:effectRef>
          <a:fontRef idx="minor">
            <a:schemeClr val="tx1"/>
          </a:fontRef>
        </p:style>
      </p:cxnSp>
      <p:cxnSp>
        <p:nvCxnSpPr>
          <p:cNvPr id="13" name="直接连接符 12"/>
          <p:cNvCxnSpPr/>
          <p:nvPr/>
        </p:nvCxnSpPr>
        <p:spPr>
          <a:xfrm>
            <a:off x="698604" y="1336348"/>
            <a:ext cx="0" cy="762000"/>
          </a:xfrm>
          <a:prstGeom prst="line">
            <a:avLst/>
          </a:prstGeom>
          <a:ln>
            <a:solidFill>
              <a:schemeClr val="bg2">
                <a:lumMod val="25000"/>
              </a:schemeClr>
            </a:solidFill>
          </a:ln>
        </p:spPr>
        <p:style>
          <a:lnRef idx="1">
            <a:schemeClr val="accent5"/>
          </a:lnRef>
          <a:fillRef idx="0">
            <a:schemeClr val="accent5"/>
          </a:fillRef>
          <a:effectRef idx="0">
            <a:schemeClr val="accent5"/>
          </a:effectRef>
          <a:fontRef idx="minor">
            <a:schemeClr val="tx1"/>
          </a:fontRef>
        </p:style>
      </p:cxnSp>
      <p:sp>
        <p:nvSpPr>
          <p:cNvPr id="15" name="文本框 14"/>
          <p:cNvSpPr txBox="1"/>
          <p:nvPr/>
        </p:nvSpPr>
        <p:spPr>
          <a:xfrm>
            <a:off x="913476" y="1459208"/>
            <a:ext cx="1212206" cy="306705"/>
          </a:xfrm>
          <a:prstGeom prst="rect">
            <a:avLst/>
          </a:prstGeom>
          <a:noFill/>
        </p:spPr>
        <p:txBody>
          <a:bodyPr wrap="square" rtlCol="0">
            <a:spAutoFit/>
          </a:bodyPr>
          <a:lstStyle/>
          <a:p>
            <a:r>
              <a:rPr lang="zh-CN" altLang="en-US" sz="1400" b="1" dirty="0">
                <a:solidFill>
                  <a:srgbClr val="595959"/>
                </a:solidFill>
                <a:latin typeface="微软雅黑" panose="020B0503020204020204" pitchFamily="34" charset="-122"/>
                <a:ea typeface="微软雅黑" panose="020B0503020204020204" pitchFamily="34" charset="-122"/>
              </a:rPr>
              <a:t>本地机构</a:t>
            </a:r>
          </a:p>
        </p:txBody>
      </p:sp>
      <p:sp>
        <p:nvSpPr>
          <p:cNvPr id="6" name="文本框 5"/>
          <p:cNvSpPr txBox="1"/>
          <p:nvPr/>
        </p:nvSpPr>
        <p:spPr>
          <a:xfrm>
            <a:off x="2297153" y="1459208"/>
            <a:ext cx="3201559" cy="306705"/>
          </a:xfrm>
          <a:prstGeom prst="rect">
            <a:avLst/>
          </a:prstGeom>
          <a:noFill/>
        </p:spPr>
        <p:txBody>
          <a:bodyPr wrap="square" rtlCol="0">
            <a:spAutoFit/>
          </a:bodyPr>
          <a:lstStyle/>
          <a:p>
            <a:r>
              <a:rPr lang="zh-CN" altLang="en-US" sz="1400" b="1" dirty="0">
                <a:solidFill>
                  <a:srgbClr val="595959"/>
                </a:solidFill>
                <a:latin typeface="微软雅黑" panose="020B0503020204020204" pitchFamily="34" charset="-122"/>
                <a:ea typeface="微软雅黑" panose="020B0503020204020204" pitchFamily="34" charset="-122"/>
                <a:cs typeface="微软雅黑" panose="020B0503020204020204" pitchFamily="34" charset="-122"/>
              </a:rPr>
              <a:t>总部提供交互设计规范</a:t>
            </a:r>
            <a:r>
              <a:rPr lang="en-US" altLang="zh-CN" sz="1400" b="1" dirty="0">
                <a:solidFill>
                  <a:srgbClr val="595959"/>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rgbClr val="595959"/>
                </a:solidFill>
                <a:latin typeface="微软雅黑" panose="020B0503020204020204" pitchFamily="34" charset="-122"/>
                <a:ea typeface="微软雅黑" panose="020B0503020204020204" pitchFamily="34" charset="-122"/>
                <a:cs typeface="微软雅黑" panose="020B0503020204020204" pitchFamily="34" charset="-122"/>
              </a:rPr>
              <a:t>模板</a:t>
            </a:r>
          </a:p>
        </p:txBody>
      </p:sp>
      <p:sp>
        <p:nvSpPr>
          <p:cNvPr id="17" name="文本框 16"/>
          <p:cNvSpPr txBox="1"/>
          <p:nvPr/>
        </p:nvSpPr>
        <p:spPr>
          <a:xfrm>
            <a:off x="8761499" y="1459208"/>
            <a:ext cx="1356360" cy="306705"/>
          </a:xfrm>
          <a:prstGeom prst="rect">
            <a:avLst/>
          </a:prstGeom>
          <a:noFill/>
        </p:spPr>
        <p:txBody>
          <a:bodyPr wrap="square" rtlCol="0">
            <a:spAutoFit/>
          </a:bodyPr>
          <a:lstStyle/>
          <a:p>
            <a:r>
              <a:rPr lang="zh-CN" altLang="en-US" sz="1400" b="1" dirty="0">
                <a:solidFill>
                  <a:srgbClr val="595959"/>
                </a:solidFill>
                <a:latin typeface="微软雅黑" panose="020B0503020204020204" pitchFamily="34" charset="-122"/>
                <a:ea typeface="微软雅黑" panose="020B0503020204020204" pitchFamily="34" charset="-122"/>
              </a:rPr>
              <a:t>本地机构</a:t>
            </a:r>
          </a:p>
        </p:txBody>
      </p:sp>
      <p:cxnSp>
        <p:nvCxnSpPr>
          <p:cNvPr id="28" name="直接箭头连接符 27"/>
          <p:cNvCxnSpPr/>
          <p:nvPr/>
        </p:nvCxnSpPr>
        <p:spPr>
          <a:xfrm>
            <a:off x="5100034" y="1643874"/>
            <a:ext cx="195272" cy="83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p:nvPr/>
        </p:nvCxnSpPr>
        <p:spPr>
          <a:xfrm flipH="1">
            <a:off x="5295827" y="1648319"/>
            <a:ext cx="33056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a:off x="9646920" y="1612191"/>
            <a:ext cx="16577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直接箭头连接符 38"/>
          <p:cNvCxnSpPr/>
          <p:nvPr/>
        </p:nvCxnSpPr>
        <p:spPr>
          <a:xfrm>
            <a:off x="1716129" y="1643874"/>
            <a:ext cx="38982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直接箭头连接符 43"/>
          <p:cNvCxnSpPr/>
          <p:nvPr/>
        </p:nvCxnSpPr>
        <p:spPr>
          <a:xfrm flipH="1">
            <a:off x="682683" y="1643874"/>
            <a:ext cx="2139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a:stCxn id="6" idx="1"/>
          </p:cNvCxnSpPr>
          <p:nvPr/>
        </p:nvCxnSpPr>
        <p:spPr>
          <a:xfrm flipH="1">
            <a:off x="2113867" y="1612759"/>
            <a:ext cx="1832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矩形 50"/>
          <p:cNvSpPr/>
          <p:nvPr/>
        </p:nvSpPr>
        <p:spPr>
          <a:xfrm>
            <a:off x="4395420" y="3170889"/>
            <a:ext cx="3401060" cy="368300"/>
          </a:xfrm>
          <a:prstGeom prst="rect">
            <a:avLst/>
          </a:prstGeom>
        </p:spPr>
        <p:txBody>
          <a:bodyPr wrap="none">
            <a:spAutoFit/>
          </a:bodyPr>
          <a:lstStyle/>
          <a:p>
            <a:r>
              <a:rPr lang="zh-CN" altLang="en-US" b="1" dirty="0">
                <a:latin typeface="Arial" panose="020B0604020202090204" pitchFamily="34" charset="0"/>
              </a:rPr>
              <a:t>规范化、流程化，重视用户体验</a:t>
            </a:r>
          </a:p>
        </p:txBody>
      </p:sp>
      <p:sp>
        <p:nvSpPr>
          <p:cNvPr id="8" name="TextBox 159"/>
          <p:cNvSpPr txBox="1">
            <a:spLocks noChangeArrowheads="1"/>
          </p:cNvSpPr>
          <p:nvPr>
            <p:custDataLst>
              <p:tags r:id="rId1"/>
            </p:custDataLst>
          </p:nvPr>
        </p:nvSpPr>
        <p:spPr bwMode="auto">
          <a:xfrm>
            <a:off x="1074420" y="4873625"/>
            <a:ext cx="173672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90204" pitchFamily="34" charset="0"/>
                <a:ea typeface="宋体" panose="02010600030101010101" pitchFamily="2" charset="-122"/>
              </a:defRPr>
            </a:lvl1pPr>
            <a:lvl2pPr marL="742950" indent="-285750">
              <a:defRPr>
                <a:solidFill>
                  <a:schemeClr val="tx1"/>
                </a:solidFill>
                <a:latin typeface="Arial" panose="020B0604020202090204" pitchFamily="34" charset="0"/>
                <a:ea typeface="宋体" panose="02010600030101010101" pitchFamily="2" charset="-122"/>
              </a:defRPr>
            </a:lvl2pPr>
            <a:lvl3pPr marL="1143000" indent="-228600">
              <a:defRPr>
                <a:solidFill>
                  <a:schemeClr val="tx1"/>
                </a:solidFill>
                <a:latin typeface="Arial" panose="020B0604020202090204" pitchFamily="34" charset="0"/>
                <a:ea typeface="宋体" panose="02010600030101010101" pitchFamily="2" charset="-122"/>
              </a:defRPr>
            </a:lvl3pPr>
            <a:lvl4pPr marL="1600200" indent="-228600">
              <a:defRPr>
                <a:solidFill>
                  <a:schemeClr val="tx1"/>
                </a:solidFill>
                <a:latin typeface="Arial" panose="020B0604020202090204" pitchFamily="34" charset="0"/>
                <a:ea typeface="宋体" panose="02010600030101010101" pitchFamily="2" charset="-122"/>
              </a:defRPr>
            </a:lvl4pPr>
            <a:lvl5pPr marL="2057400" indent="-228600">
              <a:defRPr>
                <a:solidFill>
                  <a:schemeClr val="tx1"/>
                </a:solidFill>
                <a:latin typeface="Arial" panose="020B060402020209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9p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定制保障</a:t>
            </a:r>
          </a:p>
        </p:txBody>
      </p:sp>
      <p:grpSp>
        <p:nvGrpSpPr>
          <p:cNvPr id="9" name="组合 8"/>
          <p:cNvGrpSpPr/>
          <p:nvPr/>
        </p:nvGrpSpPr>
        <p:grpSpPr>
          <a:xfrm flipH="1">
            <a:off x="2814320" y="4142740"/>
            <a:ext cx="2739390" cy="490855"/>
            <a:chOff x="1683976" y="2132856"/>
            <a:chExt cx="3486148" cy="576064"/>
          </a:xfrm>
        </p:grpSpPr>
        <p:cxnSp>
          <p:nvCxnSpPr>
            <p:cNvPr id="18" name="直接连接符 17"/>
            <p:cNvCxnSpPr/>
            <p:nvPr/>
          </p:nvCxnSpPr>
          <p:spPr>
            <a:xfrm flipH="1" flipV="1">
              <a:off x="4511824" y="2132856"/>
              <a:ext cx="658300" cy="576064"/>
            </a:xfrm>
            <a:prstGeom prst="line">
              <a:avLst/>
            </a:prstGeom>
            <a:ln w="19050">
              <a:solidFill>
                <a:srgbClr val="00B050"/>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9" name="直接连接符 18"/>
            <p:cNvCxnSpPr/>
            <p:nvPr/>
          </p:nvCxnSpPr>
          <p:spPr>
            <a:xfrm flipH="1">
              <a:off x="1683976" y="2132856"/>
              <a:ext cx="2827848" cy="0"/>
            </a:xfrm>
            <a:prstGeom prst="line">
              <a:avLst/>
            </a:prstGeom>
            <a:ln w="19050">
              <a:solidFill>
                <a:srgbClr val="00B050"/>
              </a:solidFill>
              <a:prstDash val="dash"/>
            </a:ln>
            <a:effectLst/>
          </p:spPr>
          <p:style>
            <a:lnRef idx="2">
              <a:schemeClr val="accent1"/>
            </a:lnRef>
            <a:fillRef idx="0">
              <a:schemeClr val="accent1"/>
            </a:fillRef>
            <a:effectRef idx="1">
              <a:schemeClr val="accent1"/>
            </a:effectRef>
            <a:fontRef idx="minor">
              <a:schemeClr val="tx1"/>
            </a:fontRef>
          </p:style>
        </p:cxnSp>
      </p:grpSp>
      <p:sp>
        <p:nvSpPr>
          <p:cNvPr id="24" name="TextBox 159"/>
          <p:cNvSpPr txBox="1">
            <a:spLocks noChangeArrowheads="1"/>
          </p:cNvSpPr>
          <p:nvPr>
            <p:custDataLst>
              <p:tags r:id="rId2"/>
            </p:custDataLst>
          </p:nvPr>
        </p:nvSpPr>
        <p:spPr bwMode="auto">
          <a:xfrm>
            <a:off x="3331845" y="3768725"/>
            <a:ext cx="2724785"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90204" pitchFamily="34" charset="0"/>
                <a:ea typeface="宋体" panose="02010600030101010101" pitchFamily="2" charset="-122"/>
              </a:defRPr>
            </a:lvl1pPr>
            <a:lvl2pPr marL="742950" indent="-285750">
              <a:defRPr>
                <a:solidFill>
                  <a:schemeClr val="tx1"/>
                </a:solidFill>
                <a:latin typeface="Arial" panose="020B0604020202090204" pitchFamily="34" charset="0"/>
                <a:ea typeface="宋体" panose="02010600030101010101" pitchFamily="2" charset="-122"/>
              </a:defRPr>
            </a:lvl2pPr>
            <a:lvl3pPr marL="1143000" indent="-228600">
              <a:defRPr>
                <a:solidFill>
                  <a:schemeClr val="tx1"/>
                </a:solidFill>
                <a:latin typeface="Arial" panose="020B0604020202090204" pitchFamily="34" charset="0"/>
                <a:ea typeface="宋体" panose="02010600030101010101" pitchFamily="2" charset="-122"/>
              </a:defRPr>
            </a:lvl3pPr>
            <a:lvl4pPr marL="1600200" indent="-228600">
              <a:defRPr>
                <a:solidFill>
                  <a:schemeClr val="tx1"/>
                </a:solidFill>
                <a:latin typeface="Arial" panose="020B0604020202090204" pitchFamily="34" charset="0"/>
                <a:ea typeface="宋体" panose="02010600030101010101" pitchFamily="2" charset="-122"/>
              </a:defRPr>
            </a:lvl4pPr>
            <a:lvl5pPr marL="2057400" indent="-228600">
              <a:defRPr>
                <a:solidFill>
                  <a:schemeClr val="tx1"/>
                </a:solidFill>
                <a:latin typeface="Arial" panose="020B060402020209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9pPr>
          </a:lstStyle>
          <a:p>
            <a:r>
              <a:rPr lang="zh-CN" altLang="en-US" sz="1200" b="1" dirty="0">
                <a:latin typeface="微软雅黑" panose="020B0503020204020204" pitchFamily="34" charset="-122"/>
                <a:ea typeface="微软雅黑" panose="020B0503020204020204" pitchFamily="34" charset="-122"/>
              </a:rPr>
              <a:t>代码开发平台：数据交换引擎</a:t>
            </a:r>
            <a:r>
              <a:rPr lang="en-US" altLang="zh-CN" sz="1200" b="1" dirty="0">
                <a:latin typeface="微软雅黑" panose="020B0503020204020204" pitchFamily="34" charset="-122"/>
                <a:ea typeface="微软雅黑" panose="020B0503020204020204" pitchFamily="34" charset="-122"/>
              </a:rPr>
              <a:t>DEE</a:t>
            </a:r>
          </a:p>
        </p:txBody>
      </p:sp>
      <p:sp>
        <p:nvSpPr>
          <p:cNvPr id="25" name="TextBox 159"/>
          <p:cNvSpPr txBox="1">
            <a:spLocks noChangeArrowheads="1"/>
          </p:cNvSpPr>
          <p:nvPr>
            <p:custDataLst>
              <p:tags r:id="rId3"/>
            </p:custDataLst>
          </p:nvPr>
        </p:nvSpPr>
        <p:spPr bwMode="auto">
          <a:xfrm>
            <a:off x="3442970" y="5357495"/>
            <a:ext cx="2116455"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90204" pitchFamily="34" charset="0"/>
                <a:ea typeface="宋体" panose="02010600030101010101" pitchFamily="2" charset="-122"/>
              </a:defRPr>
            </a:lvl1pPr>
            <a:lvl2pPr marL="742950" indent="-285750">
              <a:defRPr>
                <a:solidFill>
                  <a:schemeClr val="tx1"/>
                </a:solidFill>
                <a:latin typeface="Arial" panose="020B0604020202090204" pitchFamily="34" charset="0"/>
                <a:ea typeface="宋体" panose="02010600030101010101" pitchFamily="2" charset="-122"/>
              </a:defRPr>
            </a:lvl2pPr>
            <a:lvl3pPr marL="1143000" indent="-228600">
              <a:defRPr>
                <a:solidFill>
                  <a:schemeClr val="tx1"/>
                </a:solidFill>
                <a:latin typeface="Arial" panose="020B0604020202090204" pitchFamily="34" charset="0"/>
                <a:ea typeface="宋体" panose="02010600030101010101" pitchFamily="2" charset="-122"/>
              </a:defRPr>
            </a:lvl3pPr>
            <a:lvl4pPr marL="1600200" indent="-228600">
              <a:defRPr>
                <a:solidFill>
                  <a:schemeClr val="tx1"/>
                </a:solidFill>
                <a:latin typeface="Arial" panose="020B0604020202090204" pitchFamily="34" charset="0"/>
                <a:ea typeface="宋体" panose="02010600030101010101" pitchFamily="2" charset="-122"/>
              </a:defRPr>
            </a:lvl4pPr>
            <a:lvl5pPr marL="2057400" indent="-228600">
              <a:defRPr>
                <a:solidFill>
                  <a:schemeClr val="tx1"/>
                </a:solidFill>
                <a:latin typeface="Arial" panose="020B060402020209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9pPr>
          </a:lstStyle>
          <a:p>
            <a:r>
              <a:rPr lang="zh-CN" altLang="en-US" sz="1200" b="1" dirty="0">
                <a:latin typeface="微软雅黑" panose="020B0503020204020204" pitchFamily="34" charset="-122"/>
                <a:ea typeface="微软雅黑" panose="020B0503020204020204" pitchFamily="34" charset="-122"/>
              </a:rPr>
              <a:t>无代码开发平台：</a:t>
            </a:r>
            <a:r>
              <a:rPr lang="en-US" altLang="zh-CN" sz="1200" b="1" dirty="0">
                <a:latin typeface="微软雅黑" panose="020B0503020204020204" pitchFamily="34" charset="-122"/>
                <a:ea typeface="微软雅黑" panose="020B0503020204020204" pitchFamily="34" charset="-122"/>
              </a:rPr>
              <a:t>CAP+</a:t>
            </a:r>
          </a:p>
        </p:txBody>
      </p:sp>
      <p:sp>
        <p:nvSpPr>
          <p:cNvPr id="32" name="TextBox 159"/>
          <p:cNvSpPr txBox="1">
            <a:spLocks noChangeArrowheads="1"/>
          </p:cNvSpPr>
          <p:nvPr>
            <p:custDataLst>
              <p:tags r:id="rId4"/>
            </p:custDataLst>
          </p:nvPr>
        </p:nvSpPr>
        <p:spPr bwMode="auto">
          <a:xfrm>
            <a:off x="6433820" y="3688080"/>
            <a:ext cx="4508500"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90204" pitchFamily="34" charset="0"/>
                <a:ea typeface="宋体" panose="02010600030101010101" pitchFamily="2" charset="-122"/>
              </a:defRPr>
            </a:lvl1pPr>
            <a:lvl2pPr marL="742950" indent="-285750">
              <a:defRPr>
                <a:solidFill>
                  <a:schemeClr val="tx1"/>
                </a:solidFill>
                <a:latin typeface="Arial" panose="020B0604020202090204" pitchFamily="34" charset="0"/>
                <a:ea typeface="宋体" panose="02010600030101010101" pitchFamily="2" charset="-122"/>
              </a:defRPr>
            </a:lvl2pPr>
            <a:lvl3pPr marL="1143000" indent="-228600">
              <a:defRPr>
                <a:solidFill>
                  <a:schemeClr val="tx1"/>
                </a:solidFill>
                <a:latin typeface="Arial" panose="020B0604020202090204" pitchFamily="34" charset="0"/>
                <a:ea typeface="宋体" panose="02010600030101010101" pitchFamily="2" charset="-122"/>
              </a:defRPr>
            </a:lvl3pPr>
            <a:lvl4pPr marL="1600200" indent="-228600">
              <a:defRPr>
                <a:solidFill>
                  <a:schemeClr val="tx1"/>
                </a:solidFill>
                <a:latin typeface="Arial" panose="020B0604020202090204" pitchFamily="34" charset="0"/>
                <a:ea typeface="宋体" panose="02010600030101010101" pitchFamily="2" charset="-122"/>
              </a:defRPr>
            </a:lvl4pPr>
            <a:lvl5pPr marL="2057400" indent="-228600">
              <a:defRPr>
                <a:solidFill>
                  <a:schemeClr val="tx1"/>
                </a:solidFill>
                <a:latin typeface="Arial" panose="020B060402020209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9pPr>
          </a:lstStyle>
          <a:p>
            <a:r>
              <a:rPr lang="zh-CN" altLang="en-US" sz="1200" b="1" dirty="0">
                <a:solidFill>
                  <a:srgbClr val="00B0F0"/>
                </a:solidFill>
                <a:latin typeface="微软雅黑" panose="020B0503020204020204" pitchFamily="34" charset="-122"/>
                <a:ea typeface="微软雅黑" panose="020B0503020204020204" pitchFamily="34" charset="-122"/>
              </a:rPr>
              <a:t>可视化代码开发工具，可复用的代码包，不影响后续产品升级</a:t>
            </a:r>
          </a:p>
        </p:txBody>
      </p:sp>
      <p:sp>
        <p:nvSpPr>
          <p:cNvPr id="33" name="TextBox 159"/>
          <p:cNvSpPr txBox="1">
            <a:spLocks noChangeArrowheads="1"/>
          </p:cNvSpPr>
          <p:nvPr>
            <p:custDataLst>
              <p:tags r:id="rId5"/>
            </p:custDataLst>
          </p:nvPr>
        </p:nvSpPr>
        <p:spPr bwMode="auto">
          <a:xfrm>
            <a:off x="6393180" y="5278120"/>
            <a:ext cx="4340225"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90204" pitchFamily="34" charset="0"/>
                <a:ea typeface="宋体" panose="02010600030101010101" pitchFamily="2" charset="-122"/>
              </a:defRPr>
            </a:lvl1pPr>
            <a:lvl2pPr marL="742950" indent="-285750">
              <a:defRPr>
                <a:solidFill>
                  <a:schemeClr val="tx1"/>
                </a:solidFill>
                <a:latin typeface="Arial" panose="020B0604020202090204" pitchFamily="34" charset="0"/>
                <a:ea typeface="宋体" panose="02010600030101010101" pitchFamily="2" charset="-122"/>
              </a:defRPr>
            </a:lvl2pPr>
            <a:lvl3pPr marL="1143000" indent="-228600">
              <a:defRPr>
                <a:solidFill>
                  <a:schemeClr val="tx1"/>
                </a:solidFill>
                <a:latin typeface="Arial" panose="020B0604020202090204" pitchFamily="34" charset="0"/>
                <a:ea typeface="宋体" panose="02010600030101010101" pitchFamily="2" charset="-122"/>
              </a:defRPr>
            </a:lvl3pPr>
            <a:lvl4pPr marL="1600200" indent="-228600">
              <a:defRPr>
                <a:solidFill>
                  <a:schemeClr val="tx1"/>
                </a:solidFill>
                <a:latin typeface="Arial" panose="020B0604020202090204" pitchFamily="34" charset="0"/>
                <a:ea typeface="宋体" panose="02010600030101010101" pitchFamily="2" charset="-122"/>
              </a:defRPr>
            </a:lvl4pPr>
            <a:lvl5pPr marL="2057400" indent="-228600">
              <a:defRPr>
                <a:solidFill>
                  <a:schemeClr val="tx1"/>
                </a:solidFill>
                <a:latin typeface="Arial" panose="020B060402020209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defRPr>
            </a:lvl9pPr>
          </a:lstStyle>
          <a:p>
            <a:r>
              <a:rPr lang="zh-CN" altLang="en-US" sz="1200" b="1" dirty="0">
                <a:solidFill>
                  <a:srgbClr val="00B0F0"/>
                </a:solidFill>
                <a:latin typeface="微软雅黑" panose="020B0503020204020204" pitchFamily="34" charset="-122"/>
                <a:ea typeface="微软雅黑" panose="020B0503020204020204" pitchFamily="34" charset="-122"/>
              </a:rPr>
              <a:t>可视化业务定制，流程定制，单据定制，规则定制，逻辑定制</a:t>
            </a:r>
          </a:p>
        </p:txBody>
      </p:sp>
      <p:cxnSp>
        <p:nvCxnSpPr>
          <p:cNvPr id="35" name="直接连接符 34"/>
          <p:cNvCxnSpPr/>
          <p:nvPr/>
        </p:nvCxnSpPr>
        <p:spPr>
          <a:xfrm flipH="1">
            <a:off x="6460490" y="4201795"/>
            <a:ext cx="4278630" cy="0"/>
          </a:xfrm>
          <a:prstGeom prst="line">
            <a:avLst/>
          </a:prstGeom>
          <a:ln w="19050">
            <a:solidFill>
              <a:srgbClr val="00B050"/>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6" name="直接连接符 35"/>
          <p:cNvCxnSpPr/>
          <p:nvPr/>
        </p:nvCxnSpPr>
        <p:spPr>
          <a:xfrm flipH="1">
            <a:off x="6433820" y="5828665"/>
            <a:ext cx="4278630" cy="0"/>
          </a:xfrm>
          <a:prstGeom prst="line">
            <a:avLst/>
          </a:prstGeom>
          <a:ln w="19050">
            <a:solidFill>
              <a:srgbClr val="00B050"/>
            </a:solidFill>
            <a:prstDash val="dash"/>
          </a:ln>
          <a:effectLst/>
        </p:spPr>
        <p:style>
          <a:lnRef idx="2">
            <a:schemeClr val="accent1"/>
          </a:lnRef>
          <a:fillRef idx="0">
            <a:schemeClr val="accent1"/>
          </a:fillRef>
          <a:effectRef idx="1">
            <a:schemeClr val="accent1"/>
          </a:effectRef>
          <a:fontRef idx="minor">
            <a:schemeClr val="tx1"/>
          </a:fontRef>
        </p:style>
      </p:cxnSp>
      <p:grpSp>
        <p:nvGrpSpPr>
          <p:cNvPr id="45" name="组合 44"/>
          <p:cNvGrpSpPr/>
          <p:nvPr/>
        </p:nvGrpSpPr>
        <p:grpSpPr>
          <a:xfrm flipH="1" flipV="1">
            <a:off x="2872740" y="5357495"/>
            <a:ext cx="2739390" cy="471170"/>
            <a:chOff x="1683976" y="2132856"/>
            <a:chExt cx="3486148" cy="576064"/>
          </a:xfrm>
        </p:grpSpPr>
        <p:cxnSp>
          <p:nvCxnSpPr>
            <p:cNvPr id="46" name="直接连接符 45"/>
            <p:cNvCxnSpPr/>
            <p:nvPr/>
          </p:nvCxnSpPr>
          <p:spPr>
            <a:xfrm flipH="1" flipV="1">
              <a:off x="4511824" y="2132856"/>
              <a:ext cx="658300" cy="576064"/>
            </a:xfrm>
            <a:prstGeom prst="line">
              <a:avLst/>
            </a:prstGeom>
            <a:ln w="19050">
              <a:solidFill>
                <a:srgbClr val="00B050"/>
              </a:solidFill>
              <a:prstDash val="dash"/>
            </a:ln>
            <a:effectLst/>
          </p:spPr>
          <p:style>
            <a:lnRef idx="2">
              <a:schemeClr val="accent1"/>
            </a:lnRef>
            <a:fillRef idx="0">
              <a:schemeClr val="accent1"/>
            </a:fillRef>
            <a:effectRef idx="1">
              <a:schemeClr val="accent1"/>
            </a:effectRef>
            <a:fontRef idx="minor">
              <a:schemeClr val="tx1"/>
            </a:fontRef>
          </p:style>
        </p:cxnSp>
        <p:cxnSp>
          <p:nvCxnSpPr>
            <p:cNvPr id="48" name="直接连接符 47"/>
            <p:cNvCxnSpPr/>
            <p:nvPr/>
          </p:nvCxnSpPr>
          <p:spPr>
            <a:xfrm flipH="1">
              <a:off x="1683976" y="2132856"/>
              <a:ext cx="2827848" cy="0"/>
            </a:xfrm>
            <a:prstGeom prst="line">
              <a:avLst/>
            </a:prstGeom>
            <a:ln w="19050">
              <a:solidFill>
                <a:srgbClr val="00B050"/>
              </a:solidFill>
              <a:prstDash val="dash"/>
            </a:ln>
            <a:effectLst/>
          </p:spPr>
          <p:style>
            <a:lnRef idx="2">
              <a:schemeClr val="accent1"/>
            </a:lnRef>
            <a:fillRef idx="0">
              <a:schemeClr val="accent1"/>
            </a:fillRef>
            <a:effectRef idx="1">
              <a:schemeClr val="accent1"/>
            </a:effectRef>
            <a:fontRef idx="minor">
              <a:schemeClr val="tx1"/>
            </a:fontRef>
          </p:style>
        </p:cxnSp>
      </p:grpSp>
      <p:sp>
        <p:nvSpPr>
          <p:cNvPr id="3" name="文本框 2"/>
          <p:cNvSpPr txBox="1"/>
          <p:nvPr/>
        </p:nvSpPr>
        <p:spPr>
          <a:xfrm>
            <a:off x="3956050" y="727075"/>
            <a:ext cx="3840480" cy="368300"/>
          </a:xfrm>
          <a:prstGeom prst="rect">
            <a:avLst/>
          </a:prstGeom>
          <a:noFill/>
        </p:spPr>
        <p:txBody>
          <a:bodyPr wrap="none" rtlCol="0">
            <a:spAutoFit/>
          </a:bodyPr>
          <a:lstStyle/>
          <a:p>
            <a:r>
              <a:rPr lang="zh-CN" altLang="en-US" b="1">
                <a:solidFill>
                  <a:srgbClr val="429894"/>
                </a:solidFill>
                <a:latin typeface="微软雅黑" panose="020B0503020204020204" pitchFamily="34" charset="-122"/>
                <a:ea typeface="微软雅黑" panose="020B0503020204020204" pitchFamily="34" charset="-122"/>
              </a:rPr>
              <a:t>小碎步，快上线，分段实现场景迭代</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p:nvPr/>
        </p:nvSpPr>
        <p:spPr>
          <a:xfrm>
            <a:off x="1436371" y="1549435"/>
            <a:ext cx="4572000" cy="2133600"/>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1080000" rIns="91440" bIns="45720" anchor="t" anchorCtr="1">
            <a:normAutofit/>
          </a:bodyPr>
          <a:lstStyle/>
          <a:p>
            <a:pPr algn="ctr">
              <a:lnSpc>
                <a:spcPct val="120000"/>
              </a:lnSpc>
            </a:pPr>
            <a:endParaRPr lang="zh-CN" altLang="en-US" sz="1600" dirty="0">
              <a:solidFill>
                <a:schemeClr val="tx1"/>
              </a:solidFill>
              <a:latin typeface="微软雅黑" panose="020B0503020204020204" pitchFamily="34" charset="-122"/>
              <a:ea typeface="微软雅黑" panose="020B0503020204020204" pitchFamily="34" charset="-122"/>
              <a:cs typeface="+mn-ea"/>
              <a:sym typeface="+mn-lt"/>
            </a:endParaRPr>
          </a:p>
        </p:txBody>
      </p:sp>
      <p:grpSp>
        <p:nvGrpSpPr>
          <p:cNvPr id="3" name="组合 5"/>
          <p:cNvGrpSpPr/>
          <p:nvPr/>
        </p:nvGrpSpPr>
        <p:grpSpPr>
          <a:xfrm>
            <a:off x="1436371" y="1549435"/>
            <a:ext cx="1041400" cy="1041400"/>
            <a:chOff x="2262" y="2326"/>
            <a:chExt cx="1640" cy="1640"/>
          </a:xfrm>
          <a:solidFill>
            <a:srgbClr val="173450"/>
          </a:solidFill>
        </p:grpSpPr>
        <p:sp>
          <p:nvSpPr>
            <p:cNvPr id="4" name="Right Triangle 5"/>
            <p:cNvSpPr/>
            <p:nvPr/>
          </p:nvSpPr>
          <p:spPr>
            <a:xfrm rot="5400000">
              <a:off x="2262" y="2326"/>
              <a:ext cx="1640" cy="1640"/>
            </a:xfrm>
            <a:prstGeom prst="rtTriangle">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sp>
          <p:nvSpPr>
            <p:cNvPr id="5" name="TextBox 7"/>
            <p:cNvSpPr txBox="1"/>
            <p:nvPr/>
          </p:nvSpPr>
          <p:spPr>
            <a:xfrm rot="18900000">
              <a:off x="2445" y="2590"/>
              <a:ext cx="695" cy="582"/>
            </a:xfrm>
            <a:prstGeom prst="rect">
              <a:avLst/>
            </a:prstGeom>
            <a:grpFill/>
          </p:spPr>
          <p:txBody>
            <a:bodyPr wrap="none">
              <a:normAutofit fontScale="85000" lnSpcReduction="20000"/>
            </a:bodyPr>
            <a:lstStyle/>
            <a:p>
              <a:pPr algn="ctr"/>
              <a:r>
                <a:rPr lang="en-US" sz="2490" b="1">
                  <a:solidFill>
                    <a:schemeClr val="bg1"/>
                  </a:solidFill>
                  <a:latin typeface="微软雅黑" panose="020B0503020204020204" pitchFamily="34" charset="-122"/>
                  <a:ea typeface="微软雅黑" panose="020B0503020204020204" pitchFamily="34" charset="-122"/>
                  <a:cs typeface="+mn-ea"/>
                  <a:sym typeface="+mn-lt"/>
                </a:rPr>
                <a:t>01</a:t>
              </a:r>
            </a:p>
          </p:txBody>
        </p:sp>
      </p:grpSp>
      <p:sp>
        <p:nvSpPr>
          <p:cNvPr id="6" name="Rectangle 12"/>
          <p:cNvSpPr/>
          <p:nvPr/>
        </p:nvSpPr>
        <p:spPr>
          <a:xfrm>
            <a:off x="6171565" y="1549435"/>
            <a:ext cx="4572000" cy="2133600"/>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1080000" rIns="91440" bIns="45720" anchor="t" anchorCtr="1">
            <a:normAutofit/>
          </a:bodyPr>
          <a:lstStyle/>
          <a:p>
            <a:pPr algn="ctr">
              <a:lnSpc>
                <a:spcPct val="120000"/>
              </a:lnSpc>
            </a:pPr>
            <a:endParaRPr lang="zh-CN" altLang="en-US" sz="1600" dirty="0">
              <a:solidFill>
                <a:schemeClr val="tx1"/>
              </a:solidFill>
              <a:latin typeface="微软雅黑" panose="020B0503020204020204" pitchFamily="34" charset="-122"/>
              <a:ea typeface="微软雅黑" panose="020B0503020204020204" pitchFamily="34" charset="-122"/>
              <a:cs typeface="+mn-ea"/>
              <a:sym typeface="+mn-lt"/>
            </a:endParaRPr>
          </a:p>
        </p:txBody>
      </p:sp>
      <p:grpSp>
        <p:nvGrpSpPr>
          <p:cNvPr id="7" name="组合 33"/>
          <p:cNvGrpSpPr/>
          <p:nvPr/>
        </p:nvGrpSpPr>
        <p:grpSpPr>
          <a:xfrm>
            <a:off x="9701529" y="1549435"/>
            <a:ext cx="1041400" cy="1041400"/>
            <a:chOff x="15278" y="2326"/>
            <a:chExt cx="1640" cy="1640"/>
          </a:xfrm>
          <a:solidFill>
            <a:srgbClr val="26D7F5"/>
          </a:solidFill>
        </p:grpSpPr>
        <p:sp>
          <p:nvSpPr>
            <p:cNvPr id="8" name="Right Triangle 13"/>
            <p:cNvSpPr/>
            <p:nvPr/>
          </p:nvSpPr>
          <p:spPr>
            <a:xfrm rot="10800000">
              <a:off x="15278" y="2326"/>
              <a:ext cx="1640" cy="1640"/>
            </a:xfrm>
            <a:prstGeom prst="rtTriangle">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sp>
          <p:nvSpPr>
            <p:cNvPr id="9" name="TextBox 15"/>
            <p:cNvSpPr txBox="1"/>
            <p:nvPr/>
          </p:nvSpPr>
          <p:spPr>
            <a:xfrm rot="2700000">
              <a:off x="16027" y="2590"/>
              <a:ext cx="695" cy="582"/>
            </a:xfrm>
            <a:prstGeom prst="rect">
              <a:avLst/>
            </a:prstGeom>
            <a:grpFill/>
          </p:spPr>
          <p:txBody>
            <a:bodyPr wrap="none">
              <a:normAutofit fontScale="85000" lnSpcReduction="20000"/>
            </a:bodyPr>
            <a:lstStyle/>
            <a:p>
              <a:pPr algn="ctr"/>
              <a:r>
                <a:rPr lang="en-US" sz="2490" b="1">
                  <a:solidFill>
                    <a:schemeClr val="bg1"/>
                  </a:solidFill>
                  <a:latin typeface="微软雅黑" panose="020B0503020204020204" pitchFamily="34" charset="-122"/>
                  <a:ea typeface="微软雅黑" panose="020B0503020204020204" pitchFamily="34" charset="-122"/>
                  <a:cs typeface="+mn-ea"/>
                  <a:sym typeface="+mn-lt"/>
                </a:rPr>
                <a:t>02</a:t>
              </a:r>
            </a:p>
          </p:txBody>
        </p:sp>
      </p:grpSp>
      <p:sp>
        <p:nvSpPr>
          <p:cNvPr id="10" name="Rectangle 20"/>
          <p:cNvSpPr/>
          <p:nvPr/>
        </p:nvSpPr>
        <p:spPr>
          <a:xfrm>
            <a:off x="1436371" y="3849404"/>
            <a:ext cx="4572000" cy="2133600"/>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1080000" rIns="91440" bIns="45720" anchor="t" anchorCtr="1">
            <a:normAutofit/>
          </a:bodyPr>
          <a:lstStyle/>
          <a:p>
            <a:pPr algn="ctr">
              <a:lnSpc>
                <a:spcPct val="120000"/>
              </a:lnSpc>
            </a:pPr>
            <a:endParaRPr lang="zh-CN" altLang="en-US" sz="1600" dirty="0">
              <a:solidFill>
                <a:schemeClr val="tx1"/>
              </a:solidFill>
              <a:latin typeface="微软雅黑" panose="020B0503020204020204" pitchFamily="34" charset="-122"/>
              <a:ea typeface="微软雅黑" panose="020B0503020204020204" pitchFamily="34" charset="-122"/>
              <a:cs typeface="+mn-ea"/>
              <a:sym typeface="+mn-lt"/>
            </a:endParaRPr>
          </a:p>
        </p:txBody>
      </p:sp>
      <p:grpSp>
        <p:nvGrpSpPr>
          <p:cNvPr id="11" name="组合 6"/>
          <p:cNvGrpSpPr/>
          <p:nvPr/>
        </p:nvGrpSpPr>
        <p:grpSpPr>
          <a:xfrm>
            <a:off x="1436371" y="4941604"/>
            <a:ext cx="1041400" cy="1041400"/>
            <a:chOff x="2262" y="7668"/>
            <a:chExt cx="1640" cy="1640"/>
          </a:xfrm>
          <a:solidFill>
            <a:srgbClr val="26D7F5"/>
          </a:solidFill>
        </p:grpSpPr>
        <p:sp>
          <p:nvSpPr>
            <p:cNvPr id="12" name="Right Triangle 21"/>
            <p:cNvSpPr/>
            <p:nvPr/>
          </p:nvSpPr>
          <p:spPr>
            <a:xfrm>
              <a:off x="2262" y="7668"/>
              <a:ext cx="1640" cy="1640"/>
            </a:xfrm>
            <a:prstGeom prst="rtTriangle">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sp>
          <p:nvSpPr>
            <p:cNvPr id="13" name="TextBox 23"/>
            <p:cNvSpPr txBox="1"/>
            <p:nvPr/>
          </p:nvSpPr>
          <p:spPr>
            <a:xfrm rot="2720180">
              <a:off x="2445" y="8417"/>
              <a:ext cx="695" cy="582"/>
            </a:xfrm>
            <a:prstGeom prst="rect">
              <a:avLst/>
            </a:prstGeom>
            <a:grpFill/>
          </p:spPr>
          <p:txBody>
            <a:bodyPr wrap="none">
              <a:normAutofit fontScale="90000" lnSpcReduction="20000"/>
            </a:bodyPr>
            <a:lstStyle/>
            <a:p>
              <a:pPr algn="ctr"/>
              <a:r>
                <a:rPr lang="en-US" sz="2490" b="1">
                  <a:solidFill>
                    <a:schemeClr val="bg1"/>
                  </a:solidFill>
                  <a:latin typeface="微软雅黑" panose="020B0503020204020204" pitchFamily="34" charset="-122"/>
                  <a:ea typeface="微软雅黑" panose="020B0503020204020204" pitchFamily="34" charset="-122"/>
                  <a:cs typeface="+mn-ea"/>
                  <a:sym typeface="+mn-lt"/>
                </a:rPr>
                <a:t>03</a:t>
              </a:r>
            </a:p>
          </p:txBody>
        </p:sp>
      </p:grpSp>
      <p:sp>
        <p:nvSpPr>
          <p:cNvPr id="14" name="Rectangle 28"/>
          <p:cNvSpPr/>
          <p:nvPr/>
        </p:nvSpPr>
        <p:spPr>
          <a:xfrm>
            <a:off x="6171565" y="3849404"/>
            <a:ext cx="4572000" cy="2133600"/>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1080000" rIns="91440" bIns="45720" anchor="t" anchorCtr="1">
            <a:normAutofit/>
          </a:bodyPr>
          <a:lstStyle/>
          <a:p>
            <a:pPr algn="ctr">
              <a:lnSpc>
                <a:spcPct val="120000"/>
              </a:lnSpc>
            </a:pPr>
            <a:endParaRPr lang="zh-CN" altLang="en-US" sz="1600" dirty="0">
              <a:solidFill>
                <a:schemeClr val="tx1"/>
              </a:solidFill>
              <a:latin typeface="微软雅黑" panose="020B0503020204020204" pitchFamily="34" charset="-122"/>
              <a:ea typeface="微软雅黑" panose="020B0503020204020204" pitchFamily="34" charset="-122"/>
              <a:cs typeface="+mn-ea"/>
              <a:sym typeface="+mn-lt"/>
            </a:endParaRPr>
          </a:p>
        </p:txBody>
      </p:sp>
      <p:grpSp>
        <p:nvGrpSpPr>
          <p:cNvPr id="15" name="组合 32"/>
          <p:cNvGrpSpPr/>
          <p:nvPr/>
        </p:nvGrpSpPr>
        <p:grpSpPr>
          <a:xfrm>
            <a:off x="9701529" y="4941604"/>
            <a:ext cx="1041400" cy="1041400"/>
            <a:chOff x="15278" y="7668"/>
            <a:chExt cx="1640" cy="1640"/>
          </a:xfrm>
          <a:solidFill>
            <a:srgbClr val="173450"/>
          </a:solidFill>
        </p:grpSpPr>
        <p:sp>
          <p:nvSpPr>
            <p:cNvPr id="16" name="Right Triangle 29"/>
            <p:cNvSpPr/>
            <p:nvPr/>
          </p:nvSpPr>
          <p:spPr>
            <a:xfrm rot="16200000">
              <a:off x="15278" y="7668"/>
              <a:ext cx="1640" cy="1640"/>
            </a:xfrm>
            <a:prstGeom prst="rtTriangle">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sp>
          <p:nvSpPr>
            <p:cNvPr id="17" name="TextBox 31"/>
            <p:cNvSpPr txBox="1"/>
            <p:nvPr/>
          </p:nvSpPr>
          <p:spPr>
            <a:xfrm rot="19095347">
              <a:off x="16036" y="8482"/>
              <a:ext cx="695" cy="582"/>
            </a:xfrm>
            <a:prstGeom prst="rect">
              <a:avLst/>
            </a:prstGeom>
            <a:grpFill/>
          </p:spPr>
          <p:txBody>
            <a:bodyPr wrap="none">
              <a:normAutofit fontScale="85000" lnSpcReduction="20000"/>
            </a:bodyPr>
            <a:lstStyle/>
            <a:p>
              <a:pPr algn="ctr"/>
              <a:r>
                <a:rPr lang="en-US" sz="2490" b="1">
                  <a:solidFill>
                    <a:schemeClr val="bg1"/>
                  </a:solidFill>
                  <a:latin typeface="微软雅黑" panose="020B0503020204020204" pitchFamily="34" charset="-122"/>
                  <a:ea typeface="微软雅黑" panose="020B0503020204020204" pitchFamily="34" charset="-122"/>
                  <a:cs typeface="+mn-ea"/>
                  <a:sym typeface="+mn-lt"/>
                </a:rPr>
                <a:t>04</a:t>
              </a:r>
            </a:p>
          </p:txBody>
        </p:sp>
      </p:grpSp>
      <p:grpSp>
        <p:nvGrpSpPr>
          <p:cNvPr id="18" name="组合 36"/>
          <p:cNvGrpSpPr/>
          <p:nvPr/>
        </p:nvGrpSpPr>
        <p:grpSpPr>
          <a:xfrm>
            <a:off x="6171565" y="3849404"/>
            <a:ext cx="1122680" cy="1122680"/>
            <a:chOff x="9719" y="5948"/>
            <a:chExt cx="1768" cy="1768"/>
          </a:xfrm>
          <a:solidFill>
            <a:schemeClr val="tx2"/>
          </a:solidFill>
        </p:grpSpPr>
        <p:sp>
          <p:nvSpPr>
            <p:cNvPr id="19" name="Right Triangle 30"/>
            <p:cNvSpPr/>
            <p:nvPr/>
          </p:nvSpPr>
          <p:spPr>
            <a:xfrm rot="5400000">
              <a:off x="9719" y="5948"/>
              <a:ext cx="1769" cy="1769"/>
            </a:xfrm>
            <a:prstGeom prst="rtTriangle">
              <a:avLst/>
            </a:prstGeom>
            <a:solidFill>
              <a:srgbClr val="1734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sp>
          <p:nvSpPr>
            <p:cNvPr id="20" name="Freeform: Shape 35"/>
            <p:cNvSpPr>
              <a:spLocks noChangeAspect="1"/>
            </p:cNvSpPr>
            <p:nvPr/>
          </p:nvSpPr>
          <p:spPr bwMode="auto">
            <a:xfrm>
              <a:off x="10048" y="6134"/>
              <a:ext cx="526" cy="547"/>
            </a:xfrm>
            <a:custGeom>
              <a:avLst/>
              <a:gdLst>
                <a:gd name="T0" fmla="*/ 818 w 1611"/>
                <a:gd name="T1" fmla="*/ 977 h 1676"/>
                <a:gd name="T2" fmla="*/ 692 w 1611"/>
                <a:gd name="T3" fmla="*/ 826 h 1676"/>
                <a:gd name="T4" fmla="*/ 411 w 1611"/>
                <a:gd name="T5" fmla="*/ 453 h 1676"/>
                <a:gd name="T6" fmla="*/ 906 w 1611"/>
                <a:gd name="T7" fmla="*/ 306 h 1676"/>
                <a:gd name="T8" fmla="*/ 1249 w 1611"/>
                <a:gd name="T9" fmla="*/ 897 h 1676"/>
                <a:gd name="T10" fmla="*/ 818 w 1611"/>
                <a:gd name="T11" fmla="*/ 950 h 1676"/>
                <a:gd name="T12" fmla="*/ 406 w 1611"/>
                <a:gd name="T13" fmla="*/ 900 h 1676"/>
                <a:gd name="T14" fmla="*/ 519 w 1611"/>
                <a:gd name="T15" fmla="*/ 880 h 1676"/>
                <a:gd name="T16" fmla="*/ 679 w 1611"/>
                <a:gd name="T17" fmla="*/ 678 h 1676"/>
                <a:gd name="T18" fmla="*/ 873 w 1611"/>
                <a:gd name="T19" fmla="*/ 314 h 1676"/>
                <a:gd name="T20" fmla="*/ 944 w 1611"/>
                <a:gd name="T21" fmla="*/ 826 h 1676"/>
                <a:gd name="T22" fmla="*/ 944 w 1611"/>
                <a:gd name="T23" fmla="*/ 826 h 1676"/>
                <a:gd name="T24" fmla="*/ 807 w 1611"/>
                <a:gd name="T25" fmla="*/ 0 h 1676"/>
                <a:gd name="T26" fmla="*/ 218 w 1611"/>
                <a:gd name="T27" fmla="*/ 726 h 1676"/>
                <a:gd name="T28" fmla="*/ 98 w 1611"/>
                <a:gd name="T29" fmla="*/ 1185 h 1676"/>
                <a:gd name="T30" fmla="*/ 57 w 1611"/>
                <a:gd name="T31" fmla="*/ 1233 h 1676"/>
                <a:gd name="T32" fmla="*/ 57 w 1611"/>
                <a:gd name="T33" fmla="*/ 1233 h 1676"/>
                <a:gd name="T34" fmla="*/ 130 w 1611"/>
                <a:gd name="T35" fmla="*/ 1230 h 1676"/>
                <a:gd name="T36" fmla="*/ 171 w 1611"/>
                <a:gd name="T37" fmla="*/ 1279 h 1676"/>
                <a:gd name="T38" fmla="*/ 159 w 1611"/>
                <a:gd name="T39" fmla="*/ 1280 h 1676"/>
                <a:gd name="T40" fmla="*/ 49 w 1611"/>
                <a:gd name="T41" fmla="*/ 1320 h 1676"/>
                <a:gd name="T42" fmla="*/ 178 w 1611"/>
                <a:gd name="T43" fmla="*/ 1320 h 1676"/>
                <a:gd name="T44" fmla="*/ 352 w 1611"/>
                <a:gd name="T45" fmla="*/ 1409 h 1676"/>
                <a:gd name="T46" fmla="*/ 310 w 1611"/>
                <a:gd name="T47" fmla="*/ 1457 h 1676"/>
                <a:gd name="T48" fmla="*/ 466 w 1611"/>
                <a:gd name="T49" fmla="*/ 1454 h 1676"/>
                <a:gd name="T50" fmla="*/ 466 w 1611"/>
                <a:gd name="T51" fmla="*/ 1454 h 1676"/>
                <a:gd name="T52" fmla="*/ 507 w 1611"/>
                <a:gd name="T53" fmla="*/ 1503 h 1676"/>
                <a:gd name="T54" fmla="*/ 409 w 1611"/>
                <a:gd name="T55" fmla="*/ 1480 h 1676"/>
                <a:gd name="T56" fmla="*/ 371 w 1611"/>
                <a:gd name="T57" fmla="*/ 1592 h 1676"/>
                <a:gd name="T58" fmla="*/ 453 w 1611"/>
                <a:gd name="T59" fmla="*/ 1533 h 1676"/>
                <a:gd name="T60" fmla="*/ 1554 w 1611"/>
                <a:gd name="T61" fmla="*/ 1164 h 1676"/>
                <a:gd name="T62" fmla="*/ 1561 w 1611"/>
                <a:gd name="T63" fmla="*/ 1279 h 1676"/>
                <a:gd name="T64" fmla="*/ 1441 w 1611"/>
                <a:gd name="T65" fmla="*/ 1209 h 1676"/>
                <a:gd name="T66" fmla="*/ 1446 w 1611"/>
                <a:gd name="T67" fmla="*/ 1233 h 1676"/>
                <a:gd name="T68" fmla="*/ 1446 w 1611"/>
                <a:gd name="T69" fmla="*/ 1233 h 1676"/>
                <a:gd name="T70" fmla="*/ 1452 w 1611"/>
                <a:gd name="T71" fmla="*/ 1280 h 1676"/>
                <a:gd name="T72" fmla="*/ 1498 w 1611"/>
                <a:gd name="T73" fmla="*/ 1337 h 1676"/>
                <a:gd name="T74" fmla="*/ 1265 w 1611"/>
                <a:gd name="T75" fmla="*/ 1454 h 1676"/>
                <a:gd name="T76" fmla="*/ 1265 w 1611"/>
                <a:gd name="T77" fmla="*/ 1454 h 1676"/>
                <a:gd name="T78" fmla="*/ 1307 w 1611"/>
                <a:gd name="T79" fmla="*/ 1503 h 1676"/>
                <a:gd name="T80" fmla="*/ 1152 w 1611"/>
                <a:gd name="T81" fmla="*/ 1409 h 1676"/>
                <a:gd name="T82" fmla="*/ 1110 w 1611"/>
                <a:gd name="T83" fmla="*/ 1457 h 1676"/>
                <a:gd name="T84" fmla="*/ 1247 w 1611"/>
                <a:gd name="T85" fmla="*/ 1533 h 1676"/>
                <a:gd name="T86" fmla="*/ 1158 w 1611"/>
                <a:gd name="T87" fmla="*/ 1533 h 1676"/>
                <a:gd name="T88" fmla="*/ 1240 w 1611"/>
                <a:gd name="T89" fmla="*/ 1592 h 1676"/>
                <a:gd name="T90" fmla="*/ 818 w 1611"/>
                <a:gd name="T91" fmla="*/ 1514 h 1676"/>
                <a:gd name="T92" fmla="*/ 776 w 1611"/>
                <a:gd name="T93" fmla="*/ 1562 h 1676"/>
                <a:gd name="T94" fmla="*/ 776 w 1611"/>
                <a:gd name="T95" fmla="*/ 1562 h 1676"/>
                <a:gd name="T96" fmla="*/ 849 w 1611"/>
                <a:gd name="T97" fmla="*/ 1559 h 1676"/>
                <a:gd name="T98" fmla="*/ 891 w 1611"/>
                <a:gd name="T99" fmla="*/ 1608 h 1676"/>
                <a:gd name="T100" fmla="*/ 879 w 1611"/>
                <a:gd name="T101" fmla="*/ 1609 h 1676"/>
                <a:gd name="T102" fmla="*/ 768 w 1611"/>
                <a:gd name="T103" fmla="*/ 1649 h 1676"/>
                <a:gd name="T104" fmla="*/ 897 w 1611"/>
                <a:gd name="T105" fmla="*/ 1649 h 1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11" h="1676">
                  <a:moveTo>
                    <a:pt x="926" y="1052"/>
                  </a:moveTo>
                  <a:cubicBezTo>
                    <a:pt x="926" y="1089"/>
                    <a:pt x="877" y="1120"/>
                    <a:pt x="818" y="1120"/>
                  </a:cubicBezTo>
                  <a:cubicBezTo>
                    <a:pt x="758" y="1120"/>
                    <a:pt x="710" y="1089"/>
                    <a:pt x="710" y="1052"/>
                  </a:cubicBezTo>
                  <a:cubicBezTo>
                    <a:pt x="710" y="1014"/>
                    <a:pt x="733" y="977"/>
                    <a:pt x="818" y="977"/>
                  </a:cubicBezTo>
                  <a:cubicBezTo>
                    <a:pt x="905" y="977"/>
                    <a:pt x="926" y="1014"/>
                    <a:pt x="926" y="1052"/>
                  </a:cubicBezTo>
                  <a:close/>
                  <a:moveTo>
                    <a:pt x="749" y="826"/>
                  </a:moveTo>
                  <a:cubicBezTo>
                    <a:pt x="749" y="804"/>
                    <a:pt x="736" y="786"/>
                    <a:pt x="721" y="786"/>
                  </a:cubicBezTo>
                  <a:cubicBezTo>
                    <a:pt x="705" y="786"/>
                    <a:pt x="692" y="804"/>
                    <a:pt x="692" y="826"/>
                  </a:cubicBezTo>
                  <a:cubicBezTo>
                    <a:pt x="692" y="848"/>
                    <a:pt x="705" y="866"/>
                    <a:pt x="721" y="866"/>
                  </a:cubicBezTo>
                  <a:cubicBezTo>
                    <a:pt x="736" y="866"/>
                    <a:pt x="749" y="848"/>
                    <a:pt x="749" y="826"/>
                  </a:cubicBezTo>
                  <a:close/>
                  <a:moveTo>
                    <a:pt x="708" y="306"/>
                  </a:moveTo>
                  <a:cubicBezTo>
                    <a:pt x="708" y="306"/>
                    <a:pt x="558" y="279"/>
                    <a:pt x="411" y="453"/>
                  </a:cubicBezTo>
                  <a:cubicBezTo>
                    <a:pt x="264" y="628"/>
                    <a:pt x="126" y="835"/>
                    <a:pt x="411" y="849"/>
                  </a:cubicBezTo>
                  <a:cubicBezTo>
                    <a:pt x="696" y="863"/>
                    <a:pt x="708" y="306"/>
                    <a:pt x="708" y="306"/>
                  </a:cubicBezTo>
                  <a:close/>
                  <a:moveTo>
                    <a:pt x="1203" y="453"/>
                  </a:moveTo>
                  <a:cubicBezTo>
                    <a:pt x="1055" y="279"/>
                    <a:pt x="906" y="306"/>
                    <a:pt x="906" y="306"/>
                  </a:cubicBezTo>
                  <a:cubicBezTo>
                    <a:pt x="906" y="306"/>
                    <a:pt x="917" y="863"/>
                    <a:pt x="1203" y="849"/>
                  </a:cubicBezTo>
                  <a:cubicBezTo>
                    <a:pt x="1488" y="835"/>
                    <a:pt x="1350" y="628"/>
                    <a:pt x="1203" y="453"/>
                  </a:cubicBezTo>
                  <a:close/>
                  <a:moveTo>
                    <a:pt x="1207" y="901"/>
                  </a:moveTo>
                  <a:cubicBezTo>
                    <a:pt x="1222" y="900"/>
                    <a:pt x="1236" y="899"/>
                    <a:pt x="1249" y="897"/>
                  </a:cubicBezTo>
                  <a:cubicBezTo>
                    <a:pt x="1237" y="1013"/>
                    <a:pt x="1138" y="1103"/>
                    <a:pt x="1019" y="1103"/>
                  </a:cubicBezTo>
                  <a:cubicBezTo>
                    <a:pt x="994" y="1103"/>
                    <a:pt x="970" y="1099"/>
                    <a:pt x="948" y="1092"/>
                  </a:cubicBezTo>
                  <a:cubicBezTo>
                    <a:pt x="954" y="1081"/>
                    <a:pt x="958" y="1069"/>
                    <a:pt x="958" y="1056"/>
                  </a:cubicBezTo>
                  <a:cubicBezTo>
                    <a:pt x="958" y="1017"/>
                    <a:pt x="939" y="950"/>
                    <a:pt x="818" y="950"/>
                  </a:cubicBezTo>
                  <a:cubicBezTo>
                    <a:pt x="693" y="950"/>
                    <a:pt x="679" y="1024"/>
                    <a:pt x="679" y="1056"/>
                  </a:cubicBezTo>
                  <a:cubicBezTo>
                    <a:pt x="679" y="1071"/>
                    <a:pt x="683" y="1084"/>
                    <a:pt x="691" y="1097"/>
                  </a:cubicBezTo>
                  <a:cubicBezTo>
                    <a:pt x="674" y="1101"/>
                    <a:pt x="655" y="1103"/>
                    <a:pt x="637" y="1103"/>
                  </a:cubicBezTo>
                  <a:cubicBezTo>
                    <a:pt x="518" y="1103"/>
                    <a:pt x="421" y="1015"/>
                    <a:pt x="406" y="900"/>
                  </a:cubicBezTo>
                  <a:cubicBezTo>
                    <a:pt x="408" y="900"/>
                    <a:pt x="410" y="901"/>
                    <a:pt x="412" y="901"/>
                  </a:cubicBezTo>
                  <a:cubicBezTo>
                    <a:pt x="416" y="901"/>
                    <a:pt x="420" y="901"/>
                    <a:pt x="424" y="901"/>
                  </a:cubicBezTo>
                  <a:cubicBezTo>
                    <a:pt x="424" y="901"/>
                    <a:pt x="424" y="901"/>
                    <a:pt x="424" y="901"/>
                  </a:cubicBezTo>
                  <a:cubicBezTo>
                    <a:pt x="459" y="901"/>
                    <a:pt x="491" y="893"/>
                    <a:pt x="519" y="880"/>
                  </a:cubicBezTo>
                  <a:cubicBezTo>
                    <a:pt x="524" y="914"/>
                    <a:pt x="540" y="943"/>
                    <a:pt x="568" y="959"/>
                  </a:cubicBezTo>
                  <a:cubicBezTo>
                    <a:pt x="625" y="995"/>
                    <a:pt x="708" y="964"/>
                    <a:pt x="754" y="890"/>
                  </a:cubicBezTo>
                  <a:cubicBezTo>
                    <a:pt x="800" y="817"/>
                    <a:pt x="790" y="728"/>
                    <a:pt x="733" y="693"/>
                  </a:cubicBezTo>
                  <a:cubicBezTo>
                    <a:pt x="717" y="683"/>
                    <a:pt x="698" y="678"/>
                    <a:pt x="679" y="678"/>
                  </a:cubicBezTo>
                  <a:cubicBezTo>
                    <a:pt x="740" y="521"/>
                    <a:pt x="744" y="337"/>
                    <a:pt x="745" y="324"/>
                  </a:cubicBezTo>
                  <a:cubicBezTo>
                    <a:pt x="745" y="312"/>
                    <a:pt x="745" y="312"/>
                    <a:pt x="745" y="312"/>
                  </a:cubicBezTo>
                  <a:cubicBezTo>
                    <a:pt x="765" y="307"/>
                    <a:pt x="786" y="305"/>
                    <a:pt x="807" y="305"/>
                  </a:cubicBezTo>
                  <a:cubicBezTo>
                    <a:pt x="829" y="305"/>
                    <a:pt x="851" y="308"/>
                    <a:pt x="873" y="314"/>
                  </a:cubicBezTo>
                  <a:cubicBezTo>
                    <a:pt x="874" y="324"/>
                    <a:pt x="874" y="324"/>
                    <a:pt x="874" y="324"/>
                  </a:cubicBezTo>
                  <a:cubicBezTo>
                    <a:pt x="874" y="348"/>
                    <a:pt x="889" y="901"/>
                    <a:pt x="1195" y="901"/>
                  </a:cubicBezTo>
                  <a:cubicBezTo>
                    <a:pt x="1199" y="901"/>
                    <a:pt x="1203" y="901"/>
                    <a:pt x="1207" y="901"/>
                  </a:cubicBezTo>
                  <a:close/>
                  <a:moveTo>
                    <a:pt x="944" y="826"/>
                  </a:moveTo>
                  <a:cubicBezTo>
                    <a:pt x="944" y="804"/>
                    <a:pt x="931" y="786"/>
                    <a:pt x="915" y="786"/>
                  </a:cubicBezTo>
                  <a:cubicBezTo>
                    <a:pt x="899" y="786"/>
                    <a:pt x="886" y="804"/>
                    <a:pt x="886" y="826"/>
                  </a:cubicBezTo>
                  <a:cubicBezTo>
                    <a:pt x="886" y="848"/>
                    <a:pt x="899" y="866"/>
                    <a:pt x="915" y="866"/>
                  </a:cubicBezTo>
                  <a:cubicBezTo>
                    <a:pt x="931" y="866"/>
                    <a:pt x="944" y="848"/>
                    <a:pt x="944" y="826"/>
                  </a:cubicBezTo>
                  <a:close/>
                  <a:moveTo>
                    <a:pt x="1532" y="726"/>
                  </a:moveTo>
                  <a:cubicBezTo>
                    <a:pt x="1532" y="1126"/>
                    <a:pt x="1207" y="1451"/>
                    <a:pt x="807" y="1451"/>
                  </a:cubicBezTo>
                  <a:cubicBezTo>
                    <a:pt x="407" y="1451"/>
                    <a:pt x="82" y="1126"/>
                    <a:pt x="82" y="726"/>
                  </a:cubicBezTo>
                  <a:cubicBezTo>
                    <a:pt x="82" y="326"/>
                    <a:pt x="407" y="0"/>
                    <a:pt x="807" y="0"/>
                  </a:cubicBezTo>
                  <a:cubicBezTo>
                    <a:pt x="1207" y="0"/>
                    <a:pt x="1532" y="326"/>
                    <a:pt x="1532" y="726"/>
                  </a:cubicBezTo>
                  <a:close/>
                  <a:moveTo>
                    <a:pt x="1395" y="726"/>
                  </a:moveTo>
                  <a:cubicBezTo>
                    <a:pt x="1395" y="401"/>
                    <a:pt x="1131" y="137"/>
                    <a:pt x="807" y="137"/>
                  </a:cubicBezTo>
                  <a:cubicBezTo>
                    <a:pt x="482" y="137"/>
                    <a:pt x="218" y="401"/>
                    <a:pt x="218" y="726"/>
                  </a:cubicBezTo>
                  <a:cubicBezTo>
                    <a:pt x="218" y="1050"/>
                    <a:pt x="482" y="1314"/>
                    <a:pt x="807" y="1314"/>
                  </a:cubicBezTo>
                  <a:cubicBezTo>
                    <a:pt x="1131" y="1314"/>
                    <a:pt x="1395" y="1050"/>
                    <a:pt x="1395" y="726"/>
                  </a:cubicBezTo>
                  <a:close/>
                  <a:moveTo>
                    <a:pt x="92" y="1230"/>
                  </a:moveTo>
                  <a:cubicBezTo>
                    <a:pt x="105" y="1223"/>
                    <a:pt x="108" y="1203"/>
                    <a:pt x="98" y="1185"/>
                  </a:cubicBezTo>
                  <a:cubicBezTo>
                    <a:pt x="89" y="1166"/>
                    <a:pt x="70" y="1157"/>
                    <a:pt x="57" y="1164"/>
                  </a:cubicBezTo>
                  <a:cubicBezTo>
                    <a:pt x="44" y="1170"/>
                    <a:pt x="41" y="1191"/>
                    <a:pt x="51" y="1209"/>
                  </a:cubicBezTo>
                  <a:cubicBezTo>
                    <a:pt x="61" y="1227"/>
                    <a:pt x="79" y="1237"/>
                    <a:pt x="92" y="1230"/>
                  </a:cubicBezTo>
                  <a:close/>
                  <a:moveTo>
                    <a:pt x="57" y="1233"/>
                  </a:moveTo>
                  <a:cubicBezTo>
                    <a:pt x="47" y="1215"/>
                    <a:pt x="29" y="1205"/>
                    <a:pt x="16" y="1212"/>
                  </a:cubicBezTo>
                  <a:cubicBezTo>
                    <a:pt x="3" y="1219"/>
                    <a:pt x="0" y="1239"/>
                    <a:pt x="10" y="1258"/>
                  </a:cubicBezTo>
                  <a:cubicBezTo>
                    <a:pt x="19" y="1276"/>
                    <a:pt x="38" y="1285"/>
                    <a:pt x="51" y="1279"/>
                  </a:cubicBezTo>
                  <a:cubicBezTo>
                    <a:pt x="64" y="1272"/>
                    <a:pt x="66" y="1251"/>
                    <a:pt x="57" y="1233"/>
                  </a:cubicBezTo>
                  <a:close/>
                  <a:moveTo>
                    <a:pt x="171" y="1209"/>
                  </a:moveTo>
                  <a:cubicBezTo>
                    <a:pt x="180" y="1191"/>
                    <a:pt x="178" y="1170"/>
                    <a:pt x="165" y="1163"/>
                  </a:cubicBezTo>
                  <a:cubicBezTo>
                    <a:pt x="152" y="1157"/>
                    <a:pt x="133" y="1166"/>
                    <a:pt x="124" y="1185"/>
                  </a:cubicBezTo>
                  <a:cubicBezTo>
                    <a:pt x="114" y="1203"/>
                    <a:pt x="117" y="1223"/>
                    <a:pt x="130" y="1230"/>
                  </a:cubicBezTo>
                  <a:cubicBezTo>
                    <a:pt x="143" y="1237"/>
                    <a:pt x="161" y="1227"/>
                    <a:pt x="171" y="1209"/>
                  </a:cubicBezTo>
                  <a:close/>
                  <a:moveTo>
                    <a:pt x="206" y="1212"/>
                  </a:moveTo>
                  <a:cubicBezTo>
                    <a:pt x="193" y="1205"/>
                    <a:pt x="175" y="1215"/>
                    <a:pt x="165" y="1233"/>
                  </a:cubicBezTo>
                  <a:cubicBezTo>
                    <a:pt x="156" y="1251"/>
                    <a:pt x="158" y="1272"/>
                    <a:pt x="171" y="1279"/>
                  </a:cubicBezTo>
                  <a:cubicBezTo>
                    <a:pt x="184" y="1285"/>
                    <a:pt x="203" y="1276"/>
                    <a:pt x="212" y="1258"/>
                  </a:cubicBezTo>
                  <a:cubicBezTo>
                    <a:pt x="222" y="1239"/>
                    <a:pt x="219" y="1219"/>
                    <a:pt x="206" y="1212"/>
                  </a:cubicBezTo>
                  <a:close/>
                  <a:moveTo>
                    <a:pt x="159" y="1288"/>
                  </a:moveTo>
                  <a:cubicBezTo>
                    <a:pt x="159" y="1285"/>
                    <a:pt x="159" y="1283"/>
                    <a:pt x="159" y="1280"/>
                  </a:cubicBezTo>
                  <a:cubicBezTo>
                    <a:pt x="159" y="1258"/>
                    <a:pt x="136" y="1235"/>
                    <a:pt x="114" y="1235"/>
                  </a:cubicBezTo>
                  <a:cubicBezTo>
                    <a:pt x="92" y="1235"/>
                    <a:pt x="69" y="1258"/>
                    <a:pt x="69" y="1280"/>
                  </a:cubicBezTo>
                  <a:cubicBezTo>
                    <a:pt x="69" y="1283"/>
                    <a:pt x="69" y="1285"/>
                    <a:pt x="69" y="1288"/>
                  </a:cubicBezTo>
                  <a:cubicBezTo>
                    <a:pt x="55" y="1288"/>
                    <a:pt x="49" y="1305"/>
                    <a:pt x="49" y="1320"/>
                  </a:cubicBezTo>
                  <a:cubicBezTo>
                    <a:pt x="49" y="1335"/>
                    <a:pt x="61" y="1347"/>
                    <a:pt x="76" y="1347"/>
                  </a:cubicBezTo>
                  <a:cubicBezTo>
                    <a:pt x="90" y="1347"/>
                    <a:pt x="110" y="1338"/>
                    <a:pt x="113" y="1337"/>
                  </a:cubicBezTo>
                  <a:cubicBezTo>
                    <a:pt x="129" y="1345"/>
                    <a:pt x="137" y="1347"/>
                    <a:pt x="151" y="1347"/>
                  </a:cubicBezTo>
                  <a:cubicBezTo>
                    <a:pt x="166" y="1347"/>
                    <a:pt x="178" y="1335"/>
                    <a:pt x="178" y="1320"/>
                  </a:cubicBezTo>
                  <a:cubicBezTo>
                    <a:pt x="178" y="1306"/>
                    <a:pt x="172" y="1289"/>
                    <a:pt x="159" y="1288"/>
                  </a:cubicBezTo>
                  <a:close/>
                  <a:moveTo>
                    <a:pt x="387" y="1475"/>
                  </a:moveTo>
                  <a:cubicBezTo>
                    <a:pt x="400" y="1469"/>
                    <a:pt x="402" y="1448"/>
                    <a:pt x="393" y="1430"/>
                  </a:cubicBezTo>
                  <a:cubicBezTo>
                    <a:pt x="383" y="1411"/>
                    <a:pt x="365" y="1402"/>
                    <a:pt x="352" y="1409"/>
                  </a:cubicBezTo>
                  <a:cubicBezTo>
                    <a:pt x="339" y="1416"/>
                    <a:pt x="336" y="1436"/>
                    <a:pt x="346" y="1454"/>
                  </a:cubicBezTo>
                  <a:cubicBezTo>
                    <a:pt x="355" y="1473"/>
                    <a:pt x="374" y="1482"/>
                    <a:pt x="387" y="1475"/>
                  </a:cubicBezTo>
                  <a:close/>
                  <a:moveTo>
                    <a:pt x="351" y="1478"/>
                  </a:moveTo>
                  <a:cubicBezTo>
                    <a:pt x="342" y="1460"/>
                    <a:pt x="323" y="1451"/>
                    <a:pt x="310" y="1457"/>
                  </a:cubicBezTo>
                  <a:cubicBezTo>
                    <a:pt x="297" y="1464"/>
                    <a:pt x="295" y="1485"/>
                    <a:pt x="304" y="1503"/>
                  </a:cubicBezTo>
                  <a:cubicBezTo>
                    <a:pt x="314" y="1521"/>
                    <a:pt x="332" y="1531"/>
                    <a:pt x="345" y="1524"/>
                  </a:cubicBezTo>
                  <a:cubicBezTo>
                    <a:pt x="358" y="1517"/>
                    <a:pt x="361" y="1497"/>
                    <a:pt x="351" y="1478"/>
                  </a:cubicBezTo>
                  <a:close/>
                  <a:moveTo>
                    <a:pt x="466" y="1454"/>
                  </a:moveTo>
                  <a:cubicBezTo>
                    <a:pt x="475" y="1436"/>
                    <a:pt x="472" y="1416"/>
                    <a:pt x="459" y="1409"/>
                  </a:cubicBezTo>
                  <a:cubicBezTo>
                    <a:pt x="446" y="1402"/>
                    <a:pt x="428" y="1411"/>
                    <a:pt x="418" y="1430"/>
                  </a:cubicBezTo>
                  <a:cubicBezTo>
                    <a:pt x="409" y="1448"/>
                    <a:pt x="412" y="1469"/>
                    <a:pt x="425" y="1475"/>
                  </a:cubicBezTo>
                  <a:cubicBezTo>
                    <a:pt x="438" y="1482"/>
                    <a:pt x="456" y="1473"/>
                    <a:pt x="466" y="1454"/>
                  </a:cubicBezTo>
                  <a:close/>
                  <a:moveTo>
                    <a:pt x="501" y="1457"/>
                  </a:moveTo>
                  <a:cubicBezTo>
                    <a:pt x="488" y="1451"/>
                    <a:pt x="469" y="1460"/>
                    <a:pt x="460" y="1478"/>
                  </a:cubicBezTo>
                  <a:cubicBezTo>
                    <a:pt x="450" y="1497"/>
                    <a:pt x="453" y="1517"/>
                    <a:pt x="466" y="1524"/>
                  </a:cubicBezTo>
                  <a:cubicBezTo>
                    <a:pt x="479" y="1531"/>
                    <a:pt x="497" y="1521"/>
                    <a:pt x="507" y="1503"/>
                  </a:cubicBezTo>
                  <a:cubicBezTo>
                    <a:pt x="516" y="1485"/>
                    <a:pt x="514" y="1464"/>
                    <a:pt x="501" y="1457"/>
                  </a:cubicBezTo>
                  <a:close/>
                  <a:moveTo>
                    <a:pt x="453" y="1533"/>
                  </a:moveTo>
                  <a:cubicBezTo>
                    <a:pt x="454" y="1531"/>
                    <a:pt x="454" y="1528"/>
                    <a:pt x="454" y="1526"/>
                  </a:cubicBezTo>
                  <a:cubicBezTo>
                    <a:pt x="454" y="1504"/>
                    <a:pt x="431" y="1480"/>
                    <a:pt x="409" y="1480"/>
                  </a:cubicBezTo>
                  <a:cubicBezTo>
                    <a:pt x="387" y="1480"/>
                    <a:pt x="363" y="1504"/>
                    <a:pt x="363" y="1526"/>
                  </a:cubicBezTo>
                  <a:cubicBezTo>
                    <a:pt x="363" y="1528"/>
                    <a:pt x="364" y="1531"/>
                    <a:pt x="364" y="1533"/>
                  </a:cubicBezTo>
                  <a:cubicBezTo>
                    <a:pt x="350" y="1534"/>
                    <a:pt x="343" y="1551"/>
                    <a:pt x="343" y="1565"/>
                  </a:cubicBezTo>
                  <a:cubicBezTo>
                    <a:pt x="343" y="1580"/>
                    <a:pt x="356" y="1592"/>
                    <a:pt x="371" y="1592"/>
                  </a:cubicBezTo>
                  <a:cubicBezTo>
                    <a:pt x="384" y="1592"/>
                    <a:pt x="405" y="1583"/>
                    <a:pt x="408" y="1582"/>
                  </a:cubicBezTo>
                  <a:cubicBezTo>
                    <a:pt x="424" y="1591"/>
                    <a:pt x="432" y="1592"/>
                    <a:pt x="445" y="1592"/>
                  </a:cubicBezTo>
                  <a:cubicBezTo>
                    <a:pt x="460" y="1592"/>
                    <a:pt x="472" y="1580"/>
                    <a:pt x="472" y="1565"/>
                  </a:cubicBezTo>
                  <a:cubicBezTo>
                    <a:pt x="472" y="1551"/>
                    <a:pt x="467" y="1535"/>
                    <a:pt x="453" y="1533"/>
                  </a:cubicBezTo>
                  <a:close/>
                  <a:moveTo>
                    <a:pt x="1513" y="1185"/>
                  </a:moveTo>
                  <a:cubicBezTo>
                    <a:pt x="1504" y="1203"/>
                    <a:pt x="1506" y="1223"/>
                    <a:pt x="1519" y="1230"/>
                  </a:cubicBezTo>
                  <a:cubicBezTo>
                    <a:pt x="1532" y="1237"/>
                    <a:pt x="1551" y="1228"/>
                    <a:pt x="1560" y="1209"/>
                  </a:cubicBezTo>
                  <a:cubicBezTo>
                    <a:pt x="1570" y="1191"/>
                    <a:pt x="1567" y="1170"/>
                    <a:pt x="1554" y="1164"/>
                  </a:cubicBezTo>
                  <a:cubicBezTo>
                    <a:pt x="1541" y="1157"/>
                    <a:pt x="1523" y="1166"/>
                    <a:pt x="1513" y="1185"/>
                  </a:cubicBezTo>
                  <a:close/>
                  <a:moveTo>
                    <a:pt x="1595" y="1212"/>
                  </a:moveTo>
                  <a:cubicBezTo>
                    <a:pt x="1582" y="1205"/>
                    <a:pt x="1564" y="1215"/>
                    <a:pt x="1555" y="1233"/>
                  </a:cubicBezTo>
                  <a:cubicBezTo>
                    <a:pt x="1545" y="1251"/>
                    <a:pt x="1548" y="1272"/>
                    <a:pt x="1561" y="1279"/>
                  </a:cubicBezTo>
                  <a:cubicBezTo>
                    <a:pt x="1574" y="1285"/>
                    <a:pt x="1592" y="1276"/>
                    <a:pt x="1602" y="1258"/>
                  </a:cubicBezTo>
                  <a:cubicBezTo>
                    <a:pt x="1611" y="1239"/>
                    <a:pt x="1608" y="1219"/>
                    <a:pt x="1595" y="1212"/>
                  </a:cubicBezTo>
                  <a:close/>
                  <a:moveTo>
                    <a:pt x="1447" y="1163"/>
                  </a:moveTo>
                  <a:cubicBezTo>
                    <a:pt x="1434" y="1170"/>
                    <a:pt x="1431" y="1191"/>
                    <a:pt x="1441" y="1209"/>
                  </a:cubicBezTo>
                  <a:cubicBezTo>
                    <a:pt x="1450" y="1227"/>
                    <a:pt x="1468" y="1237"/>
                    <a:pt x="1481" y="1230"/>
                  </a:cubicBezTo>
                  <a:cubicBezTo>
                    <a:pt x="1494" y="1223"/>
                    <a:pt x="1497" y="1203"/>
                    <a:pt x="1488" y="1184"/>
                  </a:cubicBezTo>
                  <a:cubicBezTo>
                    <a:pt x="1478" y="1166"/>
                    <a:pt x="1460" y="1157"/>
                    <a:pt x="1447" y="1163"/>
                  </a:cubicBezTo>
                  <a:close/>
                  <a:moveTo>
                    <a:pt x="1446" y="1233"/>
                  </a:moveTo>
                  <a:cubicBezTo>
                    <a:pt x="1437" y="1215"/>
                    <a:pt x="1418" y="1205"/>
                    <a:pt x="1405" y="1212"/>
                  </a:cubicBezTo>
                  <a:cubicBezTo>
                    <a:pt x="1392" y="1219"/>
                    <a:pt x="1390" y="1239"/>
                    <a:pt x="1399" y="1258"/>
                  </a:cubicBezTo>
                  <a:cubicBezTo>
                    <a:pt x="1409" y="1276"/>
                    <a:pt x="1427" y="1285"/>
                    <a:pt x="1440" y="1279"/>
                  </a:cubicBezTo>
                  <a:cubicBezTo>
                    <a:pt x="1453" y="1272"/>
                    <a:pt x="1456" y="1251"/>
                    <a:pt x="1446" y="1233"/>
                  </a:cubicBezTo>
                  <a:close/>
                  <a:moveTo>
                    <a:pt x="1542" y="1288"/>
                  </a:moveTo>
                  <a:cubicBezTo>
                    <a:pt x="1542" y="1285"/>
                    <a:pt x="1543" y="1283"/>
                    <a:pt x="1543" y="1280"/>
                  </a:cubicBezTo>
                  <a:cubicBezTo>
                    <a:pt x="1543" y="1258"/>
                    <a:pt x="1519" y="1235"/>
                    <a:pt x="1497" y="1235"/>
                  </a:cubicBezTo>
                  <a:cubicBezTo>
                    <a:pt x="1475" y="1235"/>
                    <a:pt x="1452" y="1258"/>
                    <a:pt x="1452" y="1280"/>
                  </a:cubicBezTo>
                  <a:cubicBezTo>
                    <a:pt x="1452" y="1283"/>
                    <a:pt x="1452" y="1285"/>
                    <a:pt x="1453" y="1288"/>
                  </a:cubicBezTo>
                  <a:cubicBezTo>
                    <a:pt x="1439" y="1289"/>
                    <a:pt x="1434" y="1306"/>
                    <a:pt x="1434" y="1320"/>
                  </a:cubicBezTo>
                  <a:cubicBezTo>
                    <a:pt x="1434" y="1335"/>
                    <a:pt x="1446" y="1347"/>
                    <a:pt x="1461" y="1347"/>
                  </a:cubicBezTo>
                  <a:cubicBezTo>
                    <a:pt x="1474" y="1347"/>
                    <a:pt x="1482" y="1345"/>
                    <a:pt x="1498" y="1337"/>
                  </a:cubicBezTo>
                  <a:cubicBezTo>
                    <a:pt x="1501" y="1338"/>
                    <a:pt x="1522" y="1347"/>
                    <a:pt x="1535" y="1347"/>
                  </a:cubicBezTo>
                  <a:cubicBezTo>
                    <a:pt x="1550" y="1347"/>
                    <a:pt x="1563" y="1335"/>
                    <a:pt x="1563" y="1320"/>
                  </a:cubicBezTo>
                  <a:cubicBezTo>
                    <a:pt x="1563" y="1305"/>
                    <a:pt x="1556" y="1288"/>
                    <a:pt x="1542" y="1288"/>
                  </a:cubicBezTo>
                  <a:close/>
                  <a:moveTo>
                    <a:pt x="1265" y="1454"/>
                  </a:moveTo>
                  <a:cubicBezTo>
                    <a:pt x="1275" y="1436"/>
                    <a:pt x="1272" y="1416"/>
                    <a:pt x="1259" y="1409"/>
                  </a:cubicBezTo>
                  <a:cubicBezTo>
                    <a:pt x="1246" y="1402"/>
                    <a:pt x="1228" y="1411"/>
                    <a:pt x="1218" y="1430"/>
                  </a:cubicBezTo>
                  <a:cubicBezTo>
                    <a:pt x="1209" y="1448"/>
                    <a:pt x="1211" y="1469"/>
                    <a:pt x="1224" y="1475"/>
                  </a:cubicBezTo>
                  <a:cubicBezTo>
                    <a:pt x="1237" y="1482"/>
                    <a:pt x="1256" y="1473"/>
                    <a:pt x="1265" y="1454"/>
                  </a:cubicBezTo>
                  <a:close/>
                  <a:moveTo>
                    <a:pt x="1301" y="1457"/>
                  </a:moveTo>
                  <a:cubicBezTo>
                    <a:pt x="1288" y="1451"/>
                    <a:pt x="1269" y="1460"/>
                    <a:pt x="1260" y="1478"/>
                  </a:cubicBezTo>
                  <a:cubicBezTo>
                    <a:pt x="1250" y="1497"/>
                    <a:pt x="1253" y="1517"/>
                    <a:pt x="1266" y="1524"/>
                  </a:cubicBezTo>
                  <a:cubicBezTo>
                    <a:pt x="1279" y="1531"/>
                    <a:pt x="1297" y="1521"/>
                    <a:pt x="1307" y="1503"/>
                  </a:cubicBezTo>
                  <a:cubicBezTo>
                    <a:pt x="1316" y="1485"/>
                    <a:pt x="1314" y="1464"/>
                    <a:pt x="1301" y="1457"/>
                  </a:cubicBezTo>
                  <a:close/>
                  <a:moveTo>
                    <a:pt x="1187" y="1475"/>
                  </a:moveTo>
                  <a:cubicBezTo>
                    <a:pt x="1200" y="1469"/>
                    <a:pt x="1202" y="1448"/>
                    <a:pt x="1193" y="1430"/>
                  </a:cubicBezTo>
                  <a:cubicBezTo>
                    <a:pt x="1183" y="1411"/>
                    <a:pt x="1165" y="1402"/>
                    <a:pt x="1152" y="1409"/>
                  </a:cubicBezTo>
                  <a:cubicBezTo>
                    <a:pt x="1139" y="1416"/>
                    <a:pt x="1136" y="1436"/>
                    <a:pt x="1146" y="1454"/>
                  </a:cubicBezTo>
                  <a:cubicBezTo>
                    <a:pt x="1155" y="1473"/>
                    <a:pt x="1174" y="1482"/>
                    <a:pt x="1187" y="1475"/>
                  </a:cubicBezTo>
                  <a:close/>
                  <a:moveTo>
                    <a:pt x="1151" y="1478"/>
                  </a:moveTo>
                  <a:cubicBezTo>
                    <a:pt x="1142" y="1460"/>
                    <a:pt x="1123" y="1451"/>
                    <a:pt x="1110" y="1457"/>
                  </a:cubicBezTo>
                  <a:cubicBezTo>
                    <a:pt x="1097" y="1464"/>
                    <a:pt x="1095" y="1485"/>
                    <a:pt x="1104" y="1503"/>
                  </a:cubicBezTo>
                  <a:cubicBezTo>
                    <a:pt x="1114" y="1521"/>
                    <a:pt x="1132" y="1531"/>
                    <a:pt x="1145" y="1524"/>
                  </a:cubicBezTo>
                  <a:cubicBezTo>
                    <a:pt x="1158" y="1517"/>
                    <a:pt x="1161" y="1497"/>
                    <a:pt x="1151" y="1478"/>
                  </a:cubicBezTo>
                  <a:close/>
                  <a:moveTo>
                    <a:pt x="1247" y="1533"/>
                  </a:moveTo>
                  <a:cubicBezTo>
                    <a:pt x="1248" y="1531"/>
                    <a:pt x="1248" y="1528"/>
                    <a:pt x="1248" y="1526"/>
                  </a:cubicBezTo>
                  <a:cubicBezTo>
                    <a:pt x="1248" y="1504"/>
                    <a:pt x="1225" y="1480"/>
                    <a:pt x="1202" y="1480"/>
                  </a:cubicBezTo>
                  <a:cubicBezTo>
                    <a:pt x="1180" y="1480"/>
                    <a:pt x="1157" y="1504"/>
                    <a:pt x="1157" y="1526"/>
                  </a:cubicBezTo>
                  <a:cubicBezTo>
                    <a:pt x="1157" y="1528"/>
                    <a:pt x="1157" y="1531"/>
                    <a:pt x="1158" y="1533"/>
                  </a:cubicBezTo>
                  <a:cubicBezTo>
                    <a:pt x="1144" y="1535"/>
                    <a:pt x="1139" y="1551"/>
                    <a:pt x="1139" y="1565"/>
                  </a:cubicBezTo>
                  <a:cubicBezTo>
                    <a:pt x="1139" y="1580"/>
                    <a:pt x="1151" y="1592"/>
                    <a:pt x="1166" y="1592"/>
                  </a:cubicBezTo>
                  <a:cubicBezTo>
                    <a:pt x="1179" y="1592"/>
                    <a:pt x="1187" y="1591"/>
                    <a:pt x="1203" y="1582"/>
                  </a:cubicBezTo>
                  <a:cubicBezTo>
                    <a:pt x="1206" y="1583"/>
                    <a:pt x="1227" y="1592"/>
                    <a:pt x="1240" y="1592"/>
                  </a:cubicBezTo>
                  <a:cubicBezTo>
                    <a:pt x="1255" y="1592"/>
                    <a:pt x="1268" y="1580"/>
                    <a:pt x="1268" y="1565"/>
                  </a:cubicBezTo>
                  <a:cubicBezTo>
                    <a:pt x="1268" y="1551"/>
                    <a:pt x="1261" y="1534"/>
                    <a:pt x="1247" y="1533"/>
                  </a:cubicBezTo>
                  <a:close/>
                  <a:moveTo>
                    <a:pt x="812" y="1559"/>
                  </a:moveTo>
                  <a:cubicBezTo>
                    <a:pt x="825" y="1552"/>
                    <a:pt x="827" y="1532"/>
                    <a:pt x="818" y="1514"/>
                  </a:cubicBezTo>
                  <a:cubicBezTo>
                    <a:pt x="808" y="1495"/>
                    <a:pt x="790" y="1486"/>
                    <a:pt x="777" y="1493"/>
                  </a:cubicBezTo>
                  <a:cubicBezTo>
                    <a:pt x="764" y="1499"/>
                    <a:pt x="761" y="1520"/>
                    <a:pt x="771" y="1538"/>
                  </a:cubicBezTo>
                  <a:cubicBezTo>
                    <a:pt x="780" y="1557"/>
                    <a:pt x="799" y="1566"/>
                    <a:pt x="812" y="1559"/>
                  </a:cubicBezTo>
                  <a:close/>
                  <a:moveTo>
                    <a:pt x="776" y="1562"/>
                  </a:moveTo>
                  <a:cubicBezTo>
                    <a:pt x="767" y="1544"/>
                    <a:pt x="748" y="1534"/>
                    <a:pt x="735" y="1541"/>
                  </a:cubicBezTo>
                  <a:cubicBezTo>
                    <a:pt x="722" y="1548"/>
                    <a:pt x="720" y="1568"/>
                    <a:pt x="729" y="1587"/>
                  </a:cubicBezTo>
                  <a:cubicBezTo>
                    <a:pt x="739" y="1605"/>
                    <a:pt x="757" y="1615"/>
                    <a:pt x="770" y="1608"/>
                  </a:cubicBezTo>
                  <a:cubicBezTo>
                    <a:pt x="783" y="1601"/>
                    <a:pt x="786" y="1581"/>
                    <a:pt x="776" y="1562"/>
                  </a:cubicBezTo>
                  <a:close/>
                  <a:moveTo>
                    <a:pt x="890" y="1538"/>
                  </a:moveTo>
                  <a:cubicBezTo>
                    <a:pt x="900" y="1520"/>
                    <a:pt x="897" y="1499"/>
                    <a:pt x="884" y="1493"/>
                  </a:cubicBezTo>
                  <a:cubicBezTo>
                    <a:pt x="871" y="1486"/>
                    <a:pt x="853" y="1495"/>
                    <a:pt x="843" y="1514"/>
                  </a:cubicBezTo>
                  <a:cubicBezTo>
                    <a:pt x="834" y="1532"/>
                    <a:pt x="836" y="1552"/>
                    <a:pt x="849" y="1559"/>
                  </a:cubicBezTo>
                  <a:cubicBezTo>
                    <a:pt x="862" y="1566"/>
                    <a:pt x="881" y="1557"/>
                    <a:pt x="890" y="1538"/>
                  </a:cubicBezTo>
                  <a:close/>
                  <a:moveTo>
                    <a:pt x="926" y="1541"/>
                  </a:moveTo>
                  <a:cubicBezTo>
                    <a:pt x="913" y="1534"/>
                    <a:pt x="894" y="1544"/>
                    <a:pt x="885" y="1562"/>
                  </a:cubicBezTo>
                  <a:cubicBezTo>
                    <a:pt x="875" y="1581"/>
                    <a:pt x="878" y="1601"/>
                    <a:pt x="891" y="1608"/>
                  </a:cubicBezTo>
                  <a:cubicBezTo>
                    <a:pt x="904" y="1615"/>
                    <a:pt x="922" y="1605"/>
                    <a:pt x="932" y="1587"/>
                  </a:cubicBezTo>
                  <a:cubicBezTo>
                    <a:pt x="941" y="1568"/>
                    <a:pt x="938" y="1548"/>
                    <a:pt x="926" y="1541"/>
                  </a:cubicBezTo>
                  <a:close/>
                  <a:moveTo>
                    <a:pt x="878" y="1617"/>
                  </a:moveTo>
                  <a:cubicBezTo>
                    <a:pt x="879" y="1615"/>
                    <a:pt x="879" y="1612"/>
                    <a:pt x="879" y="1609"/>
                  </a:cubicBezTo>
                  <a:cubicBezTo>
                    <a:pt x="879" y="1587"/>
                    <a:pt x="856" y="1564"/>
                    <a:pt x="834" y="1564"/>
                  </a:cubicBezTo>
                  <a:cubicBezTo>
                    <a:pt x="811" y="1564"/>
                    <a:pt x="788" y="1587"/>
                    <a:pt x="788" y="1609"/>
                  </a:cubicBezTo>
                  <a:cubicBezTo>
                    <a:pt x="788" y="1612"/>
                    <a:pt x="788" y="1614"/>
                    <a:pt x="789" y="1617"/>
                  </a:cubicBezTo>
                  <a:cubicBezTo>
                    <a:pt x="774" y="1618"/>
                    <a:pt x="768" y="1634"/>
                    <a:pt x="768" y="1649"/>
                  </a:cubicBezTo>
                  <a:cubicBezTo>
                    <a:pt x="768" y="1664"/>
                    <a:pt x="780" y="1676"/>
                    <a:pt x="795" y="1676"/>
                  </a:cubicBezTo>
                  <a:cubicBezTo>
                    <a:pt x="809" y="1676"/>
                    <a:pt x="830" y="1667"/>
                    <a:pt x="833" y="1666"/>
                  </a:cubicBezTo>
                  <a:cubicBezTo>
                    <a:pt x="849" y="1675"/>
                    <a:pt x="857" y="1676"/>
                    <a:pt x="870" y="1676"/>
                  </a:cubicBezTo>
                  <a:cubicBezTo>
                    <a:pt x="885" y="1676"/>
                    <a:pt x="897" y="1664"/>
                    <a:pt x="897" y="1649"/>
                  </a:cubicBezTo>
                  <a:cubicBezTo>
                    <a:pt x="897" y="1635"/>
                    <a:pt x="892" y="1618"/>
                    <a:pt x="878" y="1617"/>
                  </a:cubicBezTo>
                  <a:close/>
                  <a:moveTo>
                    <a:pt x="878" y="1617"/>
                  </a:moveTo>
                  <a:cubicBezTo>
                    <a:pt x="878" y="1617"/>
                    <a:pt x="878" y="1617"/>
                    <a:pt x="878" y="1617"/>
                  </a:cubicBezTo>
                </a:path>
              </a:pathLst>
            </a:custGeom>
            <a:solidFill>
              <a:schemeClr val="bg1"/>
            </a:solidFill>
            <a:ln>
              <a:noFill/>
            </a:ln>
          </p:spPr>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grpSp>
      <p:grpSp>
        <p:nvGrpSpPr>
          <p:cNvPr id="21" name="组合 37"/>
          <p:cNvGrpSpPr/>
          <p:nvPr/>
        </p:nvGrpSpPr>
        <p:grpSpPr>
          <a:xfrm>
            <a:off x="4885055" y="3849404"/>
            <a:ext cx="1122680" cy="1122680"/>
            <a:chOff x="7693" y="5948"/>
            <a:chExt cx="1768" cy="1768"/>
          </a:xfrm>
          <a:solidFill>
            <a:srgbClr val="26D7F5"/>
          </a:solidFill>
        </p:grpSpPr>
        <p:sp>
          <p:nvSpPr>
            <p:cNvPr id="22" name="Right Triangle 22"/>
            <p:cNvSpPr/>
            <p:nvPr/>
          </p:nvSpPr>
          <p:spPr>
            <a:xfrm rot="10800000">
              <a:off x="7693" y="5948"/>
              <a:ext cx="1769" cy="1769"/>
            </a:xfrm>
            <a:prstGeom prst="rtTriangle">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sp>
          <p:nvSpPr>
            <p:cNvPr id="23" name="Freeform: Shape 36"/>
            <p:cNvSpPr>
              <a:spLocks noChangeAspect="1"/>
            </p:cNvSpPr>
            <p:nvPr/>
          </p:nvSpPr>
          <p:spPr bwMode="auto">
            <a:xfrm>
              <a:off x="8655" y="6119"/>
              <a:ext cx="547" cy="547"/>
            </a:xfrm>
            <a:custGeom>
              <a:avLst/>
              <a:gdLst>
                <a:gd name="T0" fmla="*/ 303 w 1621"/>
                <a:gd name="T1" fmla="*/ 706 h 1621"/>
                <a:gd name="T2" fmla="*/ 304 w 1621"/>
                <a:gd name="T3" fmla="*/ 517 h 1621"/>
                <a:gd name="T4" fmla="*/ 491 w 1621"/>
                <a:gd name="T5" fmla="*/ 546 h 1621"/>
                <a:gd name="T6" fmla="*/ 490 w 1621"/>
                <a:gd name="T7" fmla="*/ 735 h 1621"/>
                <a:gd name="T8" fmla="*/ 303 w 1621"/>
                <a:gd name="T9" fmla="*/ 706 h 1621"/>
                <a:gd name="T10" fmla="*/ 672 w 1621"/>
                <a:gd name="T11" fmla="*/ 548 h 1621"/>
                <a:gd name="T12" fmla="*/ 760 w 1621"/>
                <a:gd name="T13" fmla="*/ 381 h 1621"/>
                <a:gd name="T14" fmla="*/ 607 w 1621"/>
                <a:gd name="T15" fmla="*/ 269 h 1621"/>
                <a:gd name="T16" fmla="*/ 519 w 1621"/>
                <a:gd name="T17" fmla="*/ 436 h 1621"/>
                <a:gd name="T18" fmla="*/ 672 w 1621"/>
                <a:gd name="T19" fmla="*/ 548 h 1621"/>
                <a:gd name="T20" fmla="*/ 1317 w 1621"/>
                <a:gd name="T21" fmla="*/ 517 h 1621"/>
                <a:gd name="T22" fmla="*/ 1130 w 1621"/>
                <a:gd name="T23" fmla="*/ 546 h 1621"/>
                <a:gd name="T24" fmla="*/ 1131 w 1621"/>
                <a:gd name="T25" fmla="*/ 735 h 1621"/>
                <a:gd name="T26" fmla="*/ 1318 w 1621"/>
                <a:gd name="T27" fmla="*/ 706 h 1621"/>
                <a:gd name="T28" fmla="*/ 1317 w 1621"/>
                <a:gd name="T29" fmla="*/ 517 h 1621"/>
                <a:gd name="T30" fmla="*/ 950 w 1621"/>
                <a:gd name="T31" fmla="*/ 548 h 1621"/>
                <a:gd name="T32" fmla="*/ 1102 w 1621"/>
                <a:gd name="T33" fmla="*/ 436 h 1621"/>
                <a:gd name="T34" fmla="*/ 1014 w 1621"/>
                <a:gd name="T35" fmla="*/ 269 h 1621"/>
                <a:gd name="T36" fmla="*/ 862 w 1621"/>
                <a:gd name="T37" fmla="*/ 381 h 1621"/>
                <a:gd name="T38" fmla="*/ 950 w 1621"/>
                <a:gd name="T39" fmla="*/ 548 h 1621"/>
                <a:gd name="T40" fmla="*/ 1086 w 1621"/>
                <a:gd name="T41" fmla="*/ 823 h 1621"/>
                <a:gd name="T42" fmla="*/ 811 w 1621"/>
                <a:gd name="T43" fmla="*/ 601 h 1621"/>
                <a:gd name="T44" fmla="*/ 536 w 1621"/>
                <a:gd name="T45" fmla="*/ 823 h 1621"/>
                <a:gd name="T46" fmla="*/ 397 w 1621"/>
                <a:gd name="T47" fmla="*/ 1065 h 1621"/>
                <a:gd name="T48" fmla="*/ 679 w 1621"/>
                <a:gd name="T49" fmla="*/ 1346 h 1621"/>
                <a:gd name="T50" fmla="*/ 811 w 1621"/>
                <a:gd name="T51" fmla="*/ 1313 h 1621"/>
                <a:gd name="T52" fmla="*/ 943 w 1621"/>
                <a:gd name="T53" fmla="*/ 1346 h 1621"/>
                <a:gd name="T54" fmla="*/ 1224 w 1621"/>
                <a:gd name="T55" fmla="*/ 1065 h 1621"/>
                <a:gd name="T56" fmla="*/ 1086 w 1621"/>
                <a:gd name="T57" fmla="*/ 823 h 1621"/>
                <a:gd name="T58" fmla="*/ 1621 w 1621"/>
                <a:gd name="T59" fmla="*/ 811 h 1621"/>
                <a:gd name="T60" fmla="*/ 811 w 1621"/>
                <a:gd name="T61" fmla="*/ 1621 h 1621"/>
                <a:gd name="T62" fmla="*/ 0 w 1621"/>
                <a:gd name="T63" fmla="*/ 811 h 1621"/>
                <a:gd name="T64" fmla="*/ 811 w 1621"/>
                <a:gd name="T65" fmla="*/ 0 h 1621"/>
                <a:gd name="T66" fmla="*/ 1621 w 1621"/>
                <a:gd name="T67" fmla="*/ 811 h 1621"/>
                <a:gd name="T68" fmla="*/ 1502 w 1621"/>
                <a:gd name="T69" fmla="*/ 811 h 1621"/>
                <a:gd name="T70" fmla="*/ 811 w 1621"/>
                <a:gd name="T71" fmla="*/ 119 h 1621"/>
                <a:gd name="T72" fmla="*/ 119 w 1621"/>
                <a:gd name="T73" fmla="*/ 811 h 1621"/>
                <a:gd name="T74" fmla="*/ 811 w 1621"/>
                <a:gd name="T75" fmla="*/ 1502 h 1621"/>
                <a:gd name="T76" fmla="*/ 1502 w 1621"/>
                <a:gd name="T77" fmla="*/ 811 h 1621"/>
                <a:gd name="T78" fmla="*/ 1502 w 1621"/>
                <a:gd name="T79" fmla="*/ 811 h 1621"/>
                <a:gd name="T80" fmla="*/ 1502 w 1621"/>
                <a:gd name="T81" fmla="*/ 811 h 1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21" h="1621">
                  <a:moveTo>
                    <a:pt x="303" y="706"/>
                  </a:moveTo>
                  <a:cubicBezTo>
                    <a:pt x="252" y="645"/>
                    <a:pt x="253" y="561"/>
                    <a:pt x="304" y="517"/>
                  </a:cubicBezTo>
                  <a:cubicBezTo>
                    <a:pt x="356" y="472"/>
                    <a:pt x="440" y="485"/>
                    <a:pt x="491" y="546"/>
                  </a:cubicBezTo>
                  <a:cubicBezTo>
                    <a:pt x="543" y="606"/>
                    <a:pt x="542" y="690"/>
                    <a:pt x="490" y="735"/>
                  </a:cubicBezTo>
                  <a:cubicBezTo>
                    <a:pt x="438" y="779"/>
                    <a:pt x="355" y="766"/>
                    <a:pt x="303" y="706"/>
                  </a:cubicBezTo>
                  <a:close/>
                  <a:moveTo>
                    <a:pt x="672" y="548"/>
                  </a:moveTo>
                  <a:cubicBezTo>
                    <a:pt x="738" y="532"/>
                    <a:pt x="777" y="458"/>
                    <a:pt x="760" y="381"/>
                  </a:cubicBezTo>
                  <a:cubicBezTo>
                    <a:pt x="742" y="304"/>
                    <a:pt x="673" y="254"/>
                    <a:pt x="607" y="269"/>
                  </a:cubicBezTo>
                  <a:cubicBezTo>
                    <a:pt x="541" y="284"/>
                    <a:pt x="501" y="359"/>
                    <a:pt x="519" y="436"/>
                  </a:cubicBezTo>
                  <a:cubicBezTo>
                    <a:pt x="537" y="513"/>
                    <a:pt x="605" y="563"/>
                    <a:pt x="672" y="548"/>
                  </a:cubicBezTo>
                  <a:close/>
                  <a:moveTo>
                    <a:pt x="1317" y="517"/>
                  </a:moveTo>
                  <a:cubicBezTo>
                    <a:pt x="1265" y="472"/>
                    <a:pt x="1181" y="485"/>
                    <a:pt x="1130" y="546"/>
                  </a:cubicBezTo>
                  <a:cubicBezTo>
                    <a:pt x="1079" y="606"/>
                    <a:pt x="1079" y="690"/>
                    <a:pt x="1131" y="735"/>
                  </a:cubicBezTo>
                  <a:cubicBezTo>
                    <a:pt x="1183" y="779"/>
                    <a:pt x="1267" y="766"/>
                    <a:pt x="1318" y="706"/>
                  </a:cubicBezTo>
                  <a:cubicBezTo>
                    <a:pt x="1369" y="645"/>
                    <a:pt x="1369" y="561"/>
                    <a:pt x="1317" y="517"/>
                  </a:cubicBezTo>
                  <a:close/>
                  <a:moveTo>
                    <a:pt x="950" y="548"/>
                  </a:moveTo>
                  <a:cubicBezTo>
                    <a:pt x="1016" y="563"/>
                    <a:pt x="1085" y="513"/>
                    <a:pt x="1102" y="436"/>
                  </a:cubicBezTo>
                  <a:cubicBezTo>
                    <a:pt x="1120" y="359"/>
                    <a:pt x="1081" y="284"/>
                    <a:pt x="1014" y="269"/>
                  </a:cubicBezTo>
                  <a:cubicBezTo>
                    <a:pt x="948" y="254"/>
                    <a:pt x="880" y="304"/>
                    <a:pt x="862" y="381"/>
                  </a:cubicBezTo>
                  <a:cubicBezTo>
                    <a:pt x="844" y="458"/>
                    <a:pt x="883" y="533"/>
                    <a:pt x="950" y="548"/>
                  </a:cubicBezTo>
                  <a:close/>
                  <a:moveTo>
                    <a:pt x="1086" y="823"/>
                  </a:moveTo>
                  <a:cubicBezTo>
                    <a:pt x="1059" y="696"/>
                    <a:pt x="946" y="601"/>
                    <a:pt x="811" y="601"/>
                  </a:cubicBezTo>
                  <a:cubicBezTo>
                    <a:pt x="676" y="601"/>
                    <a:pt x="563" y="696"/>
                    <a:pt x="536" y="823"/>
                  </a:cubicBezTo>
                  <a:cubicBezTo>
                    <a:pt x="453" y="872"/>
                    <a:pt x="397" y="962"/>
                    <a:pt x="397" y="1065"/>
                  </a:cubicBezTo>
                  <a:cubicBezTo>
                    <a:pt x="397" y="1220"/>
                    <a:pt x="523" y="1346"/>
                    <a:pt x="679" y="1346"/>
                  </a:cubicBezTo>
                  <a:cubicBezTo>
                    <a:pt x="726" y="1346"/>
                    <a:pt x="771" y="1334"/>
                    <a:pt x="811" y="1313"/>
                  </a:cubicBezTo>
                  <a:cubicBezTo>
                    <a:pt x="850" y="1334"/>
                    <a:pt x="895" y="1346"/>
                    <a:pt x="943" y="1346"/>
                  </a:cubicBezTo>
                  <a:cubicBezTo>
                    <a:pt x="1098" y="1346"/>
                    <a:pt x="1224" y="1220"/>
                    <a:pt x="1224" y="1065"/>
                  </a:cubicBezTo>
                  <a:cubicBezTo>
                    <a:pt x="1224" y="962"/>
                    <a:pt x="1169" y="872"/>
                    <a:pt x="1086" y="823"/>
                  </a:cubicBezTo>
                  <a:close/>
                  <a:moveTo>
                    <a:pt x="1621" y="811"/>
                  </a:moveTo>
                  <a:cubicBezTo>
                    <a:pt x="1621" y="1258"/>
                    <a:pt x="1258" y="1621"/>
                    <a:pt x="811" y="1621"/>
                  </a:cubicBezTo>
                  <a:cubicBezTo>
                    <a:pt x="364" y="1621"/>
                    <a:pt x="0" y="1258"/>
                    <a:pt x="0" y="811"/>
                  </a:cubicBezTo>
                  <a:cubicBezTo>
                    <a:pt x="0" y="364"/>
                    <a:pt x="364" y="0"/>
                    <a:pt x="811" y="0"/>
                  </a:cubicBezTo>
                  <a:cubicBezTo>
                    <a:pt x="1258" y="0"/>
                    <a:pt x="1621" y="364"/>
                    <a:pt x="1621" y="811"/>
                  </a:cubicBezTo>
                  <a:close/>
                  <a:moveTo>
                    <a:pt x="1502" y="811"/>
                  </a:moveTo>
                  <a:cubicBezTo>
                    <a:pt x="1502" y="429"/>
                    <a:pt x="1192" y="119"/>
                    <a:pt x="811" y="119"/>
                  </a:cubicBezTo>
                  <a:cubicBezTo>
                    <a:pt x="429" y="119"/>
                    <a:pt x="119" y="429"/>
                    <a:pt x="119" y="811"/>
                  </a:cubicBezTo>
                  <a:cubicBezTo>
                    <a:pt x="119" y="1192"/>
                    <a:pt x="429" y="1502"/>
                    <a:pt x="811" y="1502"/>
                  </a:cubicBezTo>
                  <a:cubicBezTo>
                    <a:pt x="1192" y="1502"/>
                    <a:pt x="1502" y="1192"/>
                    <a:pt x="1502" y="811"/>
                  </a:cubicBezTo>
                  <a:close/>
                  <a:moveTo>
                    <a:pt x="1502" y="811"/>
                  </a:moveTo>
                  <a:cubicBezTo>
                    <a:pt x="1502" y="811"/>
                    <a:pt x="1502" y="811"/>
                    <a:pt x="1502" y="811"/>
                  </a:cubicBezTo>
                </a:path>
              </a:pathLst>
            </a:custGeom>
            <a:grpFill/>
            <a:ln>
              <a:noFill/>
            </a:ln>
          </p:spPr>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grpSp>
      <p:grpSp>
        <p:nvGrpSpPr>
          <p:cNvPr id="24" name="组合 34"/>
          <p:cNvGrpSpPr/>
          <p:nvPr/>
        </p:nvGrpSpPr>
        <p:grpSpPr>
          <a:xfrm>
            <a:off x="4885055" y="2556544"/>
            <a:ext cx="1122680" cy="1122680"/>
            <a:chOff x="7693" y="3912"/>
            <a:chExt cx="1768" cy="1768"/>
          </a:xfrm>
          <a:solidFill>
            <a:schemeClr val="tx2"/>
          </a:solidFill>
        </p:grpSpPr>
        <p:sp>
          <p:nvSpPr>
            <p:cNvPr id="25" name="Right Triangle 6"/>
            <p:cNvSpPr/>
            <p:nvPr/>
          </p:nvSpPr>
          <p:spPr>
            <a:xfrm rot="16200000">
              <a:off x="7693" y="3912"/>
              <a:ext cx="1769" cy="1769"/>
            </a:xfrm>
            <a:prstGeom prst="rtTriangle">
              <a:avLst/>
            </a:prstGeom>
            <a:solidFill>
              <a:srgbClr val="1734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sp>
          <p:nvSpPr>
            <p:cNvPr id="26" name="Freeform: Shape 37"/>
            <p:cNvSpPr>
              <a:spLocks noChangeAspect="1"/>
            </p:cNvSpPr>
            <p:nvPr/>
          </p:nvSpPr>
          <p:spPr bwMode="auto">
            <a:xfrm>
              <a:off x="8655" y="4956"/>
              <a:ext cx="547" cy="502"/>
            </a:xfrm>
            <a:custGeom>
              <a:avLst/>
              <a:gdLst>
                <a:gd name="T0" fmla="*/ 19 w 189"/>
                <a:gd name="T1" fmla="*/ 0 h 174"/>
                <a:gd name="T2" fmla="*/ 0 w 189"/>
                <a:gd name="T3" fmla="*/ 174 h 174"/>
                <a:gd name="T4" fmla="*/ 189 w 189"/>
                <a:gd name="T5" fmla="*/ 174 h 174"/>
                <a:gd name="T6" fmla="*/ 166 w 189"/>
                <a:gd name="T7" fmla="*/ 0 h 174"/>
                <a:gd name="T8" fmla="*/ 19 w 189"/>
                <a:gd name="T9" fmla="*/ 0 h 174"/>
                <a:gd name="T10" fmla="*/ 78 w 189"/>
                <a:gd name="T11" fmla="*/ 101 h 174"/>
                <a:gd name="T12" fmla="*/ 78 w 189"/>
                <a:gd name="T13" fmla="*/ 55 h 174"/>
                <a:gd name="T14" fmla="*/ 89 w 189"/>
                <a:gd name="T15" fmla="*/ 44 h 174"/>
                <a:gd name="T16" fmla="*/ 100 w 189"/>
                <a:gd name="T17" fmla="*/ 55 h 174"/>
                <a:gd name="T18" fmla="*/ 100 w 189"/>
                <a:gd name="T19" fmla="*/ 62 h 174"/>
                <a:gd name="T20" fmla="*/ 122 w 189"/>
                <a:gd name="T21" fmla="*/ 62 h 174"/>
                <a:gd name="T22" fmla="*/ 127 w 189"/>
                <a:gd name="T23" fmla="*/ 67 h 174"/>
                <a:gd name="T24" fmla="*/ 122 w 189"/>
                <a:gd name="T25" fmla="*/ 72 h 174"/>
                <a:gd name="T26" fmla="*/ 111 w 189"/>
                <a:gd name="T27" fmla="*/ 72 h 174"/>
                <a:gd name="T28" fmla="*/ 100 w 189"/>
                <a:gd name="T29" fmla="*/ 72 h 174"/>
                <a:gd name="T30" fmla="*/ 100 w 189"/>
                <a:gd name="T31" fmla="*/ 88 h 174"/>
                <a:gd name="T32" fmla="*/ 135 w 189"/>
                <a:gd name="T33" fmla="*/ 88 h 174"/>
                <a:gd name="T34" fmla="*/ 135 w 189"/>
                <a:gd name="T35" fmla="*/ 88 h 174"/>
                <a:gd name="T36" fmla="*/ 136 w 189"/>
                <a:gd name="T37" fmla="*/ 88 h 174"/>
                <a:gd name="T38" fmla="*/ 136 w 189"/>
                <a:gd name="T39" fmla="*/ 88 h 174"/>
                <a:gd name="T40" fmla="*/ 136 w 189"/>
                <a:gd name="T41" fmla="*/ 88 h 174"/>
                <a:gd name="T42" fmla="*/ 140 w 189"/>
                <a:gd name="T43" fmla="*/ 91 h 174"/>
                <a:gd name="T44" fmla="*/ 154 w 189"/>
                <a:gd name="T45" fmla="*/ 132 h 174"/>
                <a:gd name="T46" fmla="*/ 150 w 189"/>
                <a:gd name="T47" fmla="*/ 139 h 174"/>
                <a:gd name="T48" fmla="*/ 148 w 189"/>
                <a:gd name="T49" fmla="*/ 139 h 174"/>
                <a:gd name="T50" fmla="*/ 143 w 189"/>
                <a:gd name="T51" fmla="*/ 136 h 174"/>
                <a:gd name="T52" fmla="*/ 132 w 189"/>
                <a:gd name="T53" fmla="*/ 102 h 174"/>
                <a:gd name="T54" fmla="*/ 78 w 189"/>
                <a:gd name="T55" fmla="*/ 102 h 174"/>
                <a:gd name="T56" fmla="*/ 78 w 189"/>
                <a:gd name="T57" fmla="*/ 101 h 174"/>
                <a:gd name="T58" fmla="*/ 103 w 189"/>
                <a:gd name="T59" fmla="*/ 78 h 174"/>
                <a:gd name="T60" fmla="*/ 103 w 189"/>
                <a:gd name="T61" fmla="*/ 78 h 174"/>
                <a:gd name="T62" fmla="*/ 103 w 189"/>
                <a:gd name="T63" fmla="*/ 75 h 174"/>
                <a:gd name="T64" fmla="*/ 103 w 189"/>
                <a:gd name="T65" fmla="*/ 75 h 174"/>
                <a:gd name="T66" fmla="*/ 103 w 189"/>
                <a:gd name="T67" fmla="*/ 78 h 174"/>
                <a:gd name="T68" fmla="*/ 91 w 189"/>
                <a:gd name="T69" fmla="*/ 17 h 174"/>
                <a:gd name="T70" fmla="*/ 103 w 189"/>
                <a:gd name="T71" fmla="*/ 28 h 174"/>
                <a:gd name="T72" fmla="*/ 91 w 189"/>
                <a:gd name="T73" fmla="*/ 40 h 174"/>
                <a:gd name="T74" fmla="*/ 80 w 189"/>
                <a:gd name="T75" fmla="*/ 28 h 174"/>
                <a:gd name="T76" fmla="*/ 91 w 189"/>
                <a:gd name="T77" fmla="*/ 17 h 174"/>
                <a:gd name="T78" fmla="*/ 80 w 189"/>
                <a:gd name="T79" fmla="*/ 144 h 174"/>
                <a:gd name="T80" fmla="*/ 38 w 189"/>
                <a:gd name="T81" fmla="*/ 102 h 174"/>
                <a:gd name="T82" fmla="*/ 75 w 189"/>
                <a:gd name="T83" fmla="*/ 60 h 174"/>
                <a:gd name="T84" fmla="*/ 75 w 189"/>
                <a:gd name="T85" fmla="*/ 69 h 174"/>
                <a:gd name="T86" fmla="*/ 47 w 189"/>
                <a:gd name="T87" fmla="*/ 102 h 174"/>
                <a:gd name="T88" fmla="*/ 80 w 189"/>
                <a:gd name="T89" fmla="*/ 135 h 174"/>
                <a:gd name="T90" fmla="*/ 113 w 189"/>
                <a:gd name="T91" fmla="*/ 105 h 174"/>
                <a:gd name="T92" fmla="*/ 123 w 189"/>
                <a:gd name="T93" fmla="*/ 105 h 174"/>
                <a:gd name="T94" fmla="*/ 80 w 189"/>
                <a:gd name="T95" fmla="*/ 144 h 174"/>
                <a:gd name="T96" fmla="*/ 80 w 189"/>
                <a:gd name="T97" fmla="*/ 144 h 174"/>
                <a:gd name="T98" fmla="*/ 80 w 189"/>
                <a:gd name="T99" fmla="*/ 14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9" h="174">
                  <a:moveTo>
                    <a:pt x="19" y="0"/>
                  </a:moveTo>
                  <a:cubicBezTo>
                    <a:pt x="0" y="174"/>
                    <a:pt x="0" y="174"/>
                    <a:pt x="0" y="174"/>
                  </a:cubicBezTo>
                  <a:cubicBezTo>
                    <a:pt x="189" y="174"/>
                    <a:pt x="189" y="174"/>
                    <a:pt x="189" y="174"/>
                  </a:cubicBezTo>
                  <a:cubicBezTo>
                    <a:pt x="166" y="0"/>
                    <a:pt x="166" y="0"/>
                    <a:pt x="166" y="0"/>
                  </a:cubicBezTo>
                  <a:lnTo>
                    <a:pt x="19" y="0"/>
                  </a:lnTo>
                  <a:close/>
                  <a:moveTo>
                    <a:pt x="78" y="101"/>
                  </a:moveTo>
                  <a:cubicBezTo>
                    <a:pt x="78" y="55"/>
                    <a:pt x="78" y="55"/>
                    <a:pt x="78" y="55"/>
                  </a:cubicBezTo>
                  <a:cubicBezTo>
                    <a:pt x="78" y="49"/>
                    <a:pt x="83" y="44"/>
                    <a:pt x="89" y="44"/>
                  </a:cubicBezTo>
                  <a:cubicBezTo>
                    <a:pt x="95" y="44"/>
                    <a:pt x="100" y="49"/>
                    <a:pt x="100" y="55"/>
                  </a:cubicBezTo>
                  <a:cubicBezTo>
                    <a:pt x="100" y="62"/>
                    <a:pt x="100" y="62"/>
                    <a:pt x="100" y="62"/>
                  </a:cubicBezTo>
                  <a:cubicBezTo>
                    <a:pt x="122" y="62"/>
                    <a:pt x="122" y="62"/>
                    <a:pt x="122" y="62"/>
                  </a:cubicBezTo>
                  <a:cubicBezTo>
                    <a:pt x="125" y="62"/>
                    <a:pt x="127" y="64"/>
                    <a:pt x="127" y="67"/>
                  </a:cubicBezTo>
                  <a:cubicBezTo>
                    <a:pt x="127" y="70"/>
                    <a:pt x="125" y="72"/>
                    <a:pt x="122" y="72"/>
                  </a:cubicBezTo>
                  <a:cubicBezTo>
                    <a:pt x="111" y="72"/>
                    <a:pt x="111" y="72"/>
                    <a:pt x="111" y="72"/>
                  </a:cubicBezTo>
                  <a:cubicBezTo>
                    <a:pt x="100" y="72"/>
                    <a:pt x="100" y="72"/>
                    <a:pt x="100" y="72"/>
                  </a:cubicBezTo>
                  <a:cubicBezTo>
                    <a:pt x="100" y="88"/>
                    <a:pt x="100" y="88"/>
                    <a:pt x="100" y="88"/>
                  </a:cubicBezTo>
                  <a:cubicBezTo>
                    <a:pt x="135" y="88"/>
                    <a:pt x="135" y="88"/>
                    <a:pt x="135" y="88"/>
                  </a:cubicBezTo>
                  <a:cubicBezTo>
                    <a:pt x="135" y="88"/>
                    <a:pt x="135" y="88"/>
                    <a:pt x="135" y="88"/>
                  </a:cubicBezTo>
                  <a:cubicBezTo>
                    <a:pt x="135" y="88"/>
                    <a:pt x="135" y="88"/>
                    <a:pt x="136" y="88"/>
                  </a:cubicBezTo>
                  <a:cubicBezTo>
                    <a:pt x="136" y="88"/>
                    <a:pt x="136" y="88"/>
                    <a:pt x="136" y="88"/>
                  </a:cubicBezTo>
                  <a:cubicBezTo>
                    <a:pt x="136" y="88"/>
                    <a:pt x="136" y="88"/>
                    <a:pt x="136" y="88"/>
                  </a:cubicBezTo>
                  <a:cubicBezTo>
                    <a:pt x="138" y="88"/>
                    <a:pt x="140" y="89"/>
                    <a:pt x="140" y="91"/>
                  </a:cubicBezTo>
                  <a:cubicBezTo>
                    <a:pt x="154" y="132"/>
                    <a:pt x="154" y="132"/>
                    <a:pt x="154" y="132"/>
                  </a:cubicBezTo>
                  <a:cubicBezTo>
                    <a:pt x="155" y="135"/>
                    <a:pt x="153" y="138"/>
                    <a:pt x="150" y="139"/>
                  </a:cubicBezTo>
                  <a:cubicBezTo>
                    <a:pt x="150" y="139"/>
                    <a:pt x="149" y="139"/>
                    <a:pt x="148" y="139"/>
                  </a:cubicBezTo>
                  <a:cubicBezTo>
                    <a:pt x="146" y="139"/>
                    <a:pt x="144" y="138"/>
                    <a:pt x="143" y="136"/>
                  </a:cubicBezTo>
                  <a:cubicBezTo>
                    <a:pt x="132" y="102"/>
                    <a:pt x="132" y="102"/>
                    <a:pt x="132" y="102"/>
                  </a:cubicBezTo>
                  <a:cubicBezTo>
                    <a:pt x="78" y="102"/>
                    <a:pt x="78" y="102"/>
                    <a:pt x="78" y="102"/>
                  </a:cubicBezTo>
                  <a:lnTo>
                    <a:pt x="78" y="101"/>
                  </a:lnTo>
                  <a:close/>
                  <a:moveTo>
                    <a:pt x="103" y="78"/>
                  </a:moveTo>
                  <a:cubicBezTo>
                    <a:pt x="103" y="78"/>
                    <a:pt x="103" y="78"/>
                    <a:pt x="103" y="78"/>
                  </a:cubicBezTo>
                  <a:cubicBezTo>
                    <a:pt x="103" y="75"/>
                    <a:pt x="103" y="75"/>
                    <a:pt x="103" y="75"/>
                  </a:cubicBezTo>
                  <a:cubicBezTo>
                    <a:pt x="103" y="75"/>
                    <a:pt x="103" y="75"/>
                    <a:pt x="103" y="75"/>
                  </a:cubicBezTo>
                  <a:lnTo>
                    <a:pt x="103" y="78"/>
                  </a:lnTo>
                  <a:close/>
                  <a:moveTo>
                    <a:pt x="91" y="17"/>
                  </a:moveTo>
                  <a:cubicBezTo>
                    <a:pt x="98" y="17"/>
                    <a:pt x="103" y="22"/>
                    <a:pt x="103" y="28"/>
                  </a:cubicBezTo>
                  <a:cubicBezTo>
                    <a:pt x="103" y="35"/>
                    <a:pt x="98" y="40"/>
                    <a:pt x="91" y="40"/>
                  </a:cubicBezTo>
                  <a:cubicBezTo>
                    <a:pt x="85" y="40"/>
                    <a:pt x="80" y="35"/>
                    <a:pt x="80" y="28"/>
                  </a:cubicBezTo>
                  <a:cubicBezTo>
                    <a:pt x="80" y="22"/>
                    <a:pt x="85" y="17"/>
                    <a:pt x="91" y="17"/>
                  </a:cubicBezTo>
                  <a:close/>
                  <a:moveTo>
                    <a:pt x="80" y="144"/>
                  </a:moveTo>
                  <a:cubicBezTo>
                    <a:pt x="57" y="144"/>
                    <a:pt x="38" y="125"/>
                    <a:pt x="38" y="102"/>
                  </a:cubicBezTo>
                  <a:cubicBezTo>
                    <a:pt x="38" y="80"/>
                    <a:pt x="54" y="62"/>
                    <a:pt x="75" y="60"/>
                  </a:cubicBezTo>
                  <a:cubicBezTo>
                    <a:pt x="75" y="69"/>
                    <a:pt x="75" y="69"/>
                    <a:pt x="75" y="69"/>
                  </a:cubicBezTo>
                  <a:cubicBezTo>
                    <a:pt x="59" y="72"/>
                    <a:pt x="47" y="85"/>
                    <a:pt x="47" y="102"/>
                  </a:cubicBezTo>
                  <a:cubicBezTo>
                    <a:pt x="47" y="120"/>
                    <a:pt x="62" y="135"/>
                    <a:pt x="80" y="135"/>
                  </a:cubicBezTo>
                  <a:cubicBezTo>
                    <a:pt x="97" y="135"/>
                    <a:pt x="111" y="122"/>
                    <a:pt x="113" y="105"/>
                  </a:cubicBezTo>
                  <a:cubicBezTo>
                    <a:pt x="123" y="105"/>
                    <a:pt x="123" y="105"/>
                    <a:pt x="123" y="105"/>
                  </a:cubicBezTo>
                  <a:cubicBezTo>
                    <a:pt x="121" y="127"/>
                    <a:pt x="103" y="144"/>
                    <a:pt x="80" y="144"/>
                  </a:cubicBezTo>
                  <a:close/>
                  <a:moveTo>
                    <a:pt x="80" y="144"/>
                  </a:moveTo>
                  <a:cubicBezTo>
                    <a:pt x="80" y="144"/>
                    <a:pt x="80" y="144"/>
                    <a:pt x="80" y="144"/>
                  </a:cubicBezTo>
                </a:path>
              </a:pathLst>
            </a:custGeom>
            <a:solidFill>
              <a:schemeClr val="bg1"/>
            </a:solidFill>
            <a:ln>
              <a:noFill/>
            </a:ln>
          </p:spPr>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grpSp>
      <p:grpSp>
        <p:nvGrpSpPr>
          <p:cNvPr id="27" name="组合 35"/>
          <p:cNvGrpSpPr/>
          <p:nvPr/>
        </p:nvGrpSpPr>
        <p:grpSpPr>
          <a:xfrm>
            <a:off x="6171565" y="2556544"/>
            <a:ext cx="1122680" cy="1122680"/>
            <a:chOff x="9719" y="3912"/>
            <a:chExt cx="1768" cy="1768"/>
          </a:xfrm>
        </p:grpSpPr>
        <p:sp>
          <p:nvSpPr>
            <p:cNvPr id="28" name="Right Triangle 14"/>
            <p:cNvSpPr/>
            <p:nvPr/>
          </p:nvSpPr>
          <p:spPr>
            <a:xfrm>
              <a:off x="9719" y="3912"/>
              <a:ext cx="1769" cy="1769"/>
            </a:xfrm>
            <a:prstGeom prst="rtTriangle">
              <a:avLst/>
            </a:prstGeom>
            <a:solidFill>
              <a:srgbClr val="26D7F5"/>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sp>
          <p:nvSpPr>
            <p:cNvPr id="29" name="Freeform: Shape 39"/>
            <p:cNvSpPr>
              <a:spLocks noChangeAspect="1"/>
            </p:cNvSpPr>
            <p:nvPr/>
          </p:nvSpPr>
          <p:spPr bwMode="auto">
            <a:xfrm>
              <a:off x="10037" y="4962"/>
              <a:ext cx="547" cy="491"/>
            </a:xfrm>
            <a:custGeom>
              <a:avLst/>
              <a:gdLst>
                <a:gd name="connsiteX0" fmla="*/ 243830 w 508000"/>
                <a:gd name="connsiteY0" fmla="*/ 161416 h 456163"/>
                <a:gd name="connsiteX1" fmla="*/ 275464 w 508000"/>
                <a:gd name="connsiteY1" fmla="*/ 161416 h 456163"/>
                <a:gd name="connsiteX2" fmla="*/ 290970 w 508000"/>
                <a:gd name="connsiteY2" fmla="*/ 161416 h 456163"/>
                <a:gd name="connsiteX3" fmla="*/ 303996 w 508000"/>
                <a:gd name="connsiteY3" fmla="*/ 164526 h 456163"/>
                <a:gd name="connsiteX4" fmla="*/ 312990 w 508000"/>
                <a:gd name="connsiteY4" fmla="*/ 173544 h 456163"/>
                <a:gd name="connsiteX5" fmla="*/ 316401 w 508000"/>
                <a:gd name="connsiteY5" fmla="*/ 189714 h 456163"/>
                <a:gd name="connsiteX6" fmla="*/ 312990 w 508000"/>
                <a:gd name="connsiteY6" fmla="*/ 205884 h 456163"/>
                <a:gd name="connsiteX7" fmla="*/ 304306 w 508000"/>
                <a:gd name="connsiteY7" fmla="*/ 214591 h 456163"/>
                <a:gd name="connsiteX8" fmla="*/ 291280 w 508000"/>
                <a:gd name="connsiteY8" fmla="*/ 218633 h 456163"/>
                <a:gd name="connsiteX9" fmla="*/ 275464 w 508000"/>
                <a:gd name="connsiteY9" fmla="*/ 218633 h 456163"/>
                <a:gd name="connsiteX10" fmla="*/ 243830 w 508000"/>
                <a:gd name="connsiteY10" fmla="*/ 218633 h 456163"/>
                <a:gd name="connsiteX11" fmla="*/ 243830 w 508000"/>
                <a:gd name="connsiteY11" fmla="*/ 161416 h 456163"/>
                <a:gd name="connsiteX12" fmla="*/ 196270 w 508000"/>
                <a:gd name="connsiteY12" fmla="*/ 123587 h 456163"/>
                <a:gd name="connsiteX13" fmla="*/ 196270 w 508000"/>
                <a:gd name="connsiteY13" fmla="*/ 332576 h 456163"/>
                <a:gd name="connsiteX14" fmla="*/ 243792 w 508000"/>
                <a:gd name="connsiteY14" fmla="*/ 332576 h 456163"/>
                <a:gd name="connsiteX15" fmla="*/ 243792 w 508000"/>
                <a:gd name="connsiteY15" fmla="*/ 256495 h 456163"/>
                <a:gd name="connsiteX16" fmla="*/ 288208 w 508000"/>
                <a:gd name="connsiteY16" fmla="*/ 256495 h 456163"/>
                <a:gd name="connsiteX17" fmla="*/ 322063 w 508000"/>
                <a:gd name="connsiteY17" fmla="*/ 251527 h 456163"/>
                <a:gd name="connsiteX18" fmla="*/ 344737 w 508000"/>
                <a:gd name="connsiteY18" fmla="*/ 236932 h 456163"/>
                <a:gd name="connsiteX19" fmla="*/ 357782 w 508000"/>
                <a:gd name="connsiteY19" fmla="*/ 215194 h 456163"/>
                <a:gd name="connsiteX20" fmla="*/ 361509 w 508000"/>
                <a:gd name="connsiteY20" fmla="*/ 190041 h 456163"/>
                <a:gd name="connsiteX21" fmla="*/ 357782 w 508000"/>
                <a:gd name="connsiteY21" fmla="*/ 164888 h 456163"/>
                <a:gd name="connsiteX22" fmla="*/ 344737 w 508000"/>
                <a:gd name="connsiteY22" fmla="*/ 143461 h 456163"/>
                <a:gd name="connsiteX23" fmla="*/ 322063 w 508000"/>
                <a:gd name="connsiteY23" fmla="*/ 128555 h 456163"/>
                <a:gd name="connsiteX24" fmla="*/ 288208 w 508000"/>
                <a:gd name="connsiteY24" fmla="*/ 123587 h 456163"/>
                <a:gd name="connsiteX25" fmla="*/ 196270 w 508000"/>
                <a:gd name="connsiteY25" fmla="*/ 123587 h 456163"/>
                <a:gd name="connsiteX26" fmla="*/ 151233 w 508000"/>
                <a:gd name="connsiteY26" fmla="*/ 47506 h 456163"/>
                <a:gd name="connsiteX27" fmla="*/ 356850 w 508000"/>
                <a:gd name="connsiteY27" fmla="*/ 47506 h 456163"/>
                <a:gd name="connsiteX28" fmla="*/ 459969 w 508000"/>
                <a:gd name="connsiteY28" fmla="*/ 227926 h 456163"/>
                <a:gd name="connsiteX29" fmla="*/ 356850 w 508000"/>
                <a:gd name="connsiteY29" fmla="*/ 408657 h 456163"/>
                <a:gd name="connsiteX30" fmla="*/ 151233 w 508000"/>
                <a:gd name="connsiteY30" fmla="*/ 408657 h 456163"/>
                <a:gd name="connsiteX31" fmla="*/ 48425 w 508000"/>
                <a:gd name="connsiteY31" fmla="*/ 227926 h 456163"/>
                <a:gd name="connsiteX32" fmla="*/ 151233 w 508000"/>
                <a:gd name="connsiteY32" fmla="*/ 47506 h 456163"/>
                <a:gd name="connsiteX33" fmla="*/ 137925 w 508000"/>
                <a:gd name="connsiteY33" fmla="*/ 18897 h 456163"/>
                <a:gd name="connsiteX34" fmla="*/ 21785 w 508000"/>
                <a:gd name="connsiteY34" fmla="*/ 227950 h 456163"/>
                <a:gd name="connsiteX35" fmla="*/ 137925 w 508000"/>
                <a:gd name="connsiteY35" fmla="*/ 437266 h 456163"/>
                <a:gd name="connsiteX36" fmla="*/ 370206 w 508000"/>
                <a:gd name="connsiteY36" fmla="*/ 437266 h 456163"/>
                <a:gd name="connsiteX37" fmla="*/ 485691 w 508000"/>
                <a:gd name="connsiteY37" fmla="*/ 227950 h 456163"/>
                <a:gd name="connsiteX38" fmla="*/ 368894 w 508000"/>
                <a:gd name="connsiteY38" fmla="*/ 18897 h 456163"/>
                <a:gd name="connsiteX39" fmla="*/ 126770 w 508000"/>
                <a:gd name="connsiteY39" fmla="*/ 0 h 456163"/>
                <a:gd name="connsiteX40" fmla="*/ 381361 w 508000"/>
                <a:gd name="connsiteY40" fmla="*/ 0 h 456163"/>
                <a:gd name="connsiteX41" fmla="*/ 387004 w 508000"/>
                <a:gd name="connsiteY41" fmla="*/ 9580 h 456163"/>
                <a:gd name="connsiteX42" fmla="*/ 503145 w 508000"/>
                <a:gd name="connsiteY42" fmla="*/ 218895 h 456163"/>
                <a:gd name="connsiteX43" fmla="*/ 508000 w 508000"/>
                <a:gd name="connsiteY43" fmla="*/ 227950 h 456163"/>
                <a:gd name="connsiteX44" fmla="*/ 503145 w 508000"/>
                <a:gd name="connsiteY44" fmla="*/ 237268 h 456163"/>
                <a:gd name="connsiteX45" fmla="*/ 387004 w 508000"/>
                <a:gd name="connsiteY45" fmla="*/ 446321 h 456163"/>
                <a:gd name="connsiteX46" fmla="*/ 381361 w 508000"/>
                <a:gd name="connsiteY46" fmla="*/ 456163 h 456163"/>
                <a:gd name="connsiteX47" fmla="*/ 126770 w 508000"/>
                <a:gd name="connsiteY47" fmla="*/ 456163 h 456163"/>
                <a:gd name="connsiteX48" fmla="*/ 121390 w 508000"/>
                <a:gd name="connsiteY48" fmla="*/ 446321 h 456163"/>
                <a:gd name="connsiteX49" fmla="*/ 5249 w 508000"/>
                <a:gd name="connsiteY49" fmla="*/ 237268 h 456163"/>
                <a:gd name="connsiteX50" fmla="*/ 0 w 508000"/>
                <a:gd name="connsiteY50" fmla="*/ 227950 h 456163"/>
                <a:gd name="connsiteX51" fmla="*/ 4987 w 508000"/>
                <a:gd name="connsiteY51" fmla="*/ 218895 h 456163"/>
                <a:gd name="connsiteX52" fmla="*/ 121390 w 508000"/>
                <a:gd name="connsiteY52" fmla="*/ 9580 h 45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08000" h="456163">
                  <a:moveTo>
                    <a:pt x="243830" y="161416"/>
                  </a:moveTo>
                  <a:cubicBezTo>
                    <a:pt x="243830" y="161416"/>
                    <a:pt x="243830" y="161416"/>
                    <a:pt x="275464" y="161416"/>
                  </a:cubicBezTo>
                  <a:cubicBezTo>
                    <a:pt x="281046" y="161416"/>
                    <a:pt x="290970" y="161416"/>
                    <a:pt x="290970" y="161416"/>
                  </a:cubicBezTo>
                  <a:cubicBezTo>
                    <a:pt x="290970" y="161416"/>
                    <a:pt x="299034" y="161416"/>
                    <a:pt x="303996" y="164526"/>
                  </a:cubicBezTo>
                  <a:cubicBezTo>
                    <a:pt x="307717" y="166702"/>
                    <a:pt x="310819" y="169501"/>
                    <a:pt x="312990" y="173544"/>
                  </a:cubicBezTo>
                  <a:cubicBezTo>
                    <a:pt x="315471" y="177897"/>
                    <a:pt x="316401" y="183183"/>
                    <a:pt x="316401" y="189714"/>
                  </a:cubicBezTo>
                  <a:cubicBezTo>
                    <a:pt x="316401" y="196555"/>
                    <a:pt x="315471" y="201841"/>
                    <a:pt x="312990" y="205884"/>
                  </a:cubicBezTo>
                  <a:cubicBezTo>
                    <a:pt x="310819" y="210237"/>
                    <a:pt x="308338" y="212414"/>
                    <a:pt x="304306" y="214591"/>
                  </a:cubicBezTo>
                  <a:cubicBezTo>
                    <a:pt x="299034" y="218011"/>
                    <a:pt x="291280" y="218633"/>
                    <a:pt x="291280" y="218633"/>
                  </a:cubicBezTo>
                  <a:cubicBezTo>
                    <a:pt x="291280" y="218633"/>
                    <a:pt x="281046" y="218633"/>
                    <a:pt x="275464" y="218633"/>
                  </a:cubicBezTo>
                  <a:cubicBezTo>
                    <a:pt x="275464" y="218633"/>
                    <a:pt x="275464" y="218633"/>
                    <a:pt x="243830" y="218633"/>
                  </a:cubicBezTo>
                  <a:cubicBezTo>
                    <a:pt x="243830" y="218633"/>
                    <a:pt x="243830" y="218633"/>
                    <a:pt x="243830" y="161416"/>
                  </a:cubicBezTo>
                  <a:close/>
                  <a:moveTo>
                    <a:pt x="196270" y="123587"/>
                  </a:moveTo>
                  <a:cubicBezTo>
                    <a:pt x="196270" y="123587"/>
                    <a:pt x="196270" y="123587"/>
                    <a:pt x="196270" y="332576"/>
                  </a:cubicBezTo>
                  <a:cubicBezTo>
                    <a:pt x="196270" y="332576"/>
                    <a:pt x="196270" y="332576"/>
                    <a:pt x="243792" y="332576"/>
                  </a:cubicBezTo>
                  <a:cubicBezTo>
                    <a:pt x="243792" y="332576"/>
                    <a:pt x="243792" y="332576"/>
                    <a:pt x="243792" y="256495"/>
                  </a:cubicBezTo>
                  <a:cubicBezTo>
                    <a:pt x="243792" y="256495"/>
                    <a:pt x="243792" y="256495"/>
                    <a:pt x="288208" y="256495"/>
                  </a:cubicBezTo>
                  <a:cubicBezTo>
                    <a:pt x="301564" y="256495"/>
                    <a:pt x="312745" y="255253"/>
                    <a:pt x="322063" y="251527"/>
                  </a:cubicBezTo>
                  <a:cubicBezTo>
                    <a:pt x="331381" y="247800"/>
                    <a:pt x="339146" y="243453"/>
                    <a:pt x="344737" y="236932"/>
                  </a:cubicBezTo>
                  <a:cubicBezTo>
                    <a:pt x="350638" y="230721"/>
                    <a:pt x="354987" y="223268"/>
                    <a:pt x="357782" y="215194"/>
                  </a:cubicBezTo>
                  <a:cubicBezTo>
                    <a:pt x="360267" y="207121"/>
                    <a:pt x="361509" y="198736"/>
                    <a:pt x="361509" y="190041"/>
                  </a:cubicBezTo>
                  <a:cubicBezTo>
                    <a:pt x="361509" y="181346"/>
                    <a:pt x="360267" y="173272"/>
                    <a:pt x="357782" y="164888"/>
                  </a:cubicBezTo>
                  <a:cubicBezTo>
                    <a:pt x="354987" y="156814"/>
                    <a:pt x="350638" y="149982"/>
                    <a:pt x="344737" y="143461"/>
                  </a:cubicBezTo>
                  <a:cubicBezTo>
                    <a:pt x="339146" y="137250"/>
                    <a:pt x="331381" y="132592"/>
                    <a:pt x="322063" y="128555"/>
                  </a:cubicBezTo>
                  <a:cubicBezTo>
                    <a:pt x="312745" y="124829"/>
                    <a:pt x="301564" y="123587"/>
                    <a:pt x="288208" y="123587"/>
                  </a:cubicBezTo>
                  <a:cubicBezTo>
                    <a:pt x="288208" y="123587"/>
                    <a:pt x="288208" y="123587"/>
                    <a:pt x="196270" y="123587"/>
                  </a:cubicBezTo>
                  <a:close/>
                  <a:moveTo>
                    <a:pt x="151233" y="47506"/>
                  </a:moveTo>
                  <a:cubicBezTo>
                    <a:pt x="151233" y="47506"/>
                    <a:pt x="151233" y="47506"/>
                    <a:pt x="356850" y="47506"/>
                  </a:cubicBezTo>
                  <a:cubicBezTo>
                    <a:pt x="356850" y="47506"/>
                    <a:pt x="356850" y="47506"/>
                    <a:pt x="459969" y="227926"/>
                  </a:cubicBezTo>
                  <a:cubicBezTo>
                    <a:pt x="459969" y="227926"/>
                    <a:pt x="459969" y="227926"/>
                    <a:pt x="356850" y="408657"/>
                  </a:cubicBezTo>
                  <a:lnTo>
                    <a:pt x="151233" y="408657"/>
                  </a:lnTo>
                  <a:cubicBezTo>
                    <a:pt x="151233" y="408657"/>
                    <a:pt x="151233" y="408657"/>
                    <a:pt x="48425" y="227926"/>
                  </a:cubicBezTo>
                  <a:cubicBezTo>
                    <a:pt x="48425" y="227926"/>
                    <a:pt x="48425" y="227926"/>
                    <a:pt x="151233" y="47506"/>
                  </a:cubicBezTo>
                  <a:close/>
                  <a:moveTo>
                    <a:pt x="137925" y="18897"/>
                  </a:moveTo>
                  <a:lnTo>
                    <a:pt x="21785" y="227950"/>
                  </a:lnTo>
                  <a:lnTo>
                    <a:pt x="137925" y="437266"/>
                  </a:lnTo>
                  <a:lnTo>
                    <a:pt x="370206" y="437266"/>
                  </a:lnTo>
                  <a:lnTo>
                    <a:pt x="485691" y="227950"/>
                  </a:lnTo>
                  <a:lnTo>
                    <a:pt x="368894" y="18897"/>
                  </a:lnTo>
                  <a:close/>
                  <a:moveTo>
                    <a:pt x="126770" y="0"/>
                  </a:moveTo>
                  <a:lnTo>
                    <a:pt x="381361" y="0"/>
                  </a:lnTo>
                  <a:lnTo>
                    <a:pt x="387004" y="9580"/>
                  </a:lnTo>
                  <a:lnTo>
                    <a:pt x="503145" y="218895"/>
                  </a:lnTo>
                  <a:lnTo>
                    <a:pt x="508000" y="227950"/>
                  </a:lnTo>
                  <a:lnTo>
                    <a:pt x="503145" y="237268"/>
                  </a:lnTo>
                  <a:lnTo>
                    <a:pt x="387004" y="446321"/>
                  </a:lnTo>
                  <a:lnTo>
                    <a:pt x="381361" y="456163"/>
                  </a:lnTo>
                  <a:lnTo>
                    <a:pt x="126770" y="456163"/>
                  </a:lnTo>
                  <a:lnTo>
                    <a:pt x="121390" y="446321"/>
                  </a:lnTo>
                  <a:lnTo>
                    <a:pt x="5249" y="237268"/>
                  </a:lnTo>
                  <a:lnTo>
                    <a:pt x="0" y="227950"/>
                  </a:lnTo>
                  <a:lnTo>
                    <a:pt x="4987" y="218895"/>
                  </a:lnTo>
                  <a:lnTo>
                    <a:pt x="121390" y="9580"/>
                  </a:lnTo>
                  <a:close/>
                </a:path>
              </a:pathLst>
            </a:custGeom>
            <a:solidFill>
              <a:schemeClr val="bg1"/>
            </a:solidFill>
            <a:ln>
              <a:noFill/>
            </a:ln>
          </p:spPr>
          <p:txBody>
            <a:bodyPr anchor="ctr"/>
            <a:lstStyle/>
            <a:p>
              <a:pPr algn="ctr"/>
              <a:endParaRPr sz="2490">
                <a:latin typeface="微软雅黑" panose="020B0503020204020204" pitchFamily="34" charset="-122"/>
                <a:ea typeface="微软雅黑" panose="020B0503020204020204" pitchFamily="34" charset="-122"/>
                <a:cs typeface="+mn-ea"/>
                <a:sym typeface="+mn-lt"/>
              </a:endParaRPr>
            </a:p>
          </p:txBody>
        </p:sp>
      </p:grpSp>
      <p:sp>
        <p:nvSpPr>
          <p:cNvPr id="30" name="TextBox 8"/>
          <p:cNvSpPr txBox="1"/>
          <p:nvPr/>
        </p:nvSpPr>
        <p:spPr>
          <a:xfrm>
            <a:off x="1781811" y="2343185"/>
            <a:ext cx="3881755" cy="1198880"/>
          </a:xfrm>
          <a:prstGeom prst="rect">
            <a:avLst/>
          </a:prstGeom>
          <a:noFill/>
        </p:spPr>
        <p:txBody>
          <a:bodyPr wrap="square" lIns="91440" tIns="45720" rIns="91440" bIns="45720" rtlCol="0">
            <a:spAutoFit/>
          </a:bodyPr>
          <a:lstStyle/>
          <a:p>
            <a:pPr algn="ctr">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cs typeface="+mn-ea"/>
                <a:sym typeface="+mn-lt"/>
              </a:rPr>
              <a:t>信息的统一入口，数据的集中处理中心，业务的统一管理载体，从服务到管理，从信息到数据，从业务到报表，一气呵成</a:t>
            </a:r>
          </a:p>
        </p:txBody>
      </p:sp>
      <p:sp>
        <p:nvSpPr>
          <p:cNvPr id="31" name="矩形 30"/>
          <p:cNvSpPr/>
          <p:nvPr/>
        </p:nvSpPr>
        <p:spPr>
          <a:xfrm>
            <a:off x="2776220" y="1797134"/>
            <a:ext cx="1893571" cy="398780"/>
          </a:xfrm>
          <a:prstGeom prst="rect">
            <a:avLst/>
          </a:prstGeom>
        </p:spPr>
        <p:txBody>
          <a:bodyPr wrap="square" lIns="91440" tIns="45720" rIns="91440" bIns="45720">
            <a:spAutoFit/>
          </a:bodyPr>
          <a:lstStyle/>
          <a:p>
            <a:pPr algn="ctr" defTabSz="1216025">
              <a:spcBef>
                <a:spcPct val="20000"/>
              </a:spcBef>
              <a:defRPr/>
            </a:pPr>
            <a:r>
              <a:rPr lang="zh-CN" altLang="en-US" sz="2000" b="1" dirty="0">
                <a:solidFill>
                  <a:srgbClr val="173450"/>
                </a:solidFill>
                <a:latin typeface="微软雅黑" panose="020B0503020204020204" pitchFamily="34" charset="-122"/>
                <a:ea typeface="微软雅黑" panose="020B0503020204020204" pitchFamily="34" charset="-122"/>
                <a:cs typeface="+mn-ea"/>
                <a:sym typeface="+mn-lt"/>
              </a:rPr>
              <a:t>统一平台</a:t>
            </a:r>
          </a:p>
        </p:txBody>
      </p:sp>
      <p:sp>
        <p:nvSpPr>
          <p:cNvPr id="32" name="TextBox 8"/>
          <p:cNvSpPr txBox="1"/>
          <p:nvPr/>
        </p:nvSpPr>
        <p:spPr>
          <a:xfrm>
            <a:off x="6516371" y="2404145"/>
            <a:ext cx="3881755" cy="1198880"/>
          </a:xfrm>
          <a:prstGeom prst="rect">
            <a:avLst/>
          </a:prstGeom>
          <a:noFill/>
        </p:spPr>
        <p:txBody>
          <a:bodyPr wrap="square" lIns="91440" tIns="45720" rIns="91440" bIns="45720" rtlCol="0">
            <a:spAutoFit/>
          </a:bodyPr>
          <a:lstStyle/>
          <a:p>
            <a:pPr algn="ctr">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cs typeface="+mn-ea"/>
                <a:sym typeface="+mn-lt"/>
              </a:rPr>
              <a:t>真正的全员参与，从师生到职工，从校内到校外，从核心管理人员到公众办事人员，支撑百万访问协同管理平台</a:t>
            </a:r>
          </a:p>
        </p:txBody>
      </p:sp>
      <p:sp>
        <p:nvSpPr>
          <p:cNvPr id="33" name="矩形 32"/>
          <p:cNvSpPr/>
          <p:nvPr/>
        </p:nvSpPr>
        <p:spPr>
          <a:xfrm>
            <a:off x="7510780" y="1858095"/>
            <a:ext cx="1893571" cy="398780"/>
          </a:xfrm>
          <a:prstGeom prst="rect">
            <a:avLst/>
          </a:prstGeom>
        </p:spPr>
        <p:txBody>
          <a:bodyPr wrap="square" lIns="91440" tIns="45720" rIns="91440" bIns="45720">
            <a:spAutoFit/>
          </a:bodyPr>
          <a:lstStyle/>
          <a:p>
            <a:pPr algn="ctr" defTabSz="1216025">
              <a:spcBef>
                <a:spcPct val="20000"/>
              </a:spcBef>
              <a:defRPr/>
            </a:pPr>
            <a:r>
              <a:rPr lang="zh-CN" altLang="en-US" sz="2000" b="1" dirty="0">
                <a:solidFill>
                  <a:srgbClr val="173450"/>
                </a:solidFill>
                <a:latin typeface="微软雅黑" panose="020B0503020204020204" pitchFamily="34" charset="-122"/>
                <a:ea typeface="微软雅黑" panose="020B0503020204020204" pitchFamily="34" charset="-122"/>
                <a:cs typeface="+mn-ea"/>
                <a:sym typeface="+mn-lt"/>
              </a:rPr>
              <a:t>百万访问</a:t>
            </a:r>
          </a:p>
        </p:txBody>
      </p:sp>
      <p:sp>
        <p:nvSpPr>
          <p:cNvPr id="34" name="TextBox 8"/>
          <p:cNvSpPr txBox="1"/>
          <p:nvPr/>
        </p:nvSpPr>
        <p:spPr>
          <a:xfrm>
            <a:off x="1781176" y="4710465"/>
            <a:ext cx="3881755" cy="1198880"/>
          </a:xfrm>
          <a:prstGeom prst="rect">
            <a:avLst/>
          </a:prstGeom>
          <a:noFill/>
        </p:spPr>
        <p:txBody>
          <a:bodyPr wrap="square" lIns="91440" tIns="45720" rIns="91440" bIns="45720" rtlCol="0">
            <a:spAutoFit/>
          </a:bodyPr>
          <a:lstStyle/>
          <a:p>
            <a:pPr algn="ctr">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零代码、可视化、高可用的业务定制平台让</a:t>
            </a:r>
            <a:r>
              <a:rPr lang="en-US" altLang="zh-CN" sz="16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0</a:t>
            </a:r>
            <a:r>
              <a:rPr lang="zh-CN" altLang="en-US" sz="16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开发基础的业务管理者都可以成为业务系统的定制人员，你的需求你说了算</a:t>
            </a:r>
          </a:p>
        </p:txBody>
      </p:sp>
      <p:sp>
        <p:nvSpPr>
          <p:cNvPr id="35" name="矩形 34"/>
          <p:cNvSpPr/>
          <p:nvPr/>
        </p:nvSpPr>
        <p:spPr>
          <a:xfrm>
            <a:off x="2775585" y="4164415"/>
            <a:ext cx="1893571" cy="398780"/>
          </a:xfrm>
          <a:prstGeom prst="rect">
            <a:avLst/>
          </a:prstGeom>
        </p:spPr>
        <p:txBody>
          <a:bodyPr wrap="square" lIns="91440" tIns="45720" rIns="91440" bIns="45720">
            <a:spAutoFit/>
          </a:bodyPr>
          <a:lstStyle/>
          <a:p>
            <a:pPr algn="ctr" defTabSz="1216025">
              <a:spcBef>
                <a:spcPct val="20000"/>
              </a:spcBef>
              <a:defRPr/>
            </a:pPr>
            <a:r>
              <a:rPr lang="zh-CN" altLang="en-US" sz="2000" b="1" dirty="0">
                <a:solidFill>
                  <a:srgbClr val="173450"/>
                </a:solidFill>
                <a:latin typeface="微软雅黑" panose="020B0503020204020204" pitchFamily="34" charset="-122"/>
                <a:ea typeface="微软雅黑" panose="020B0503020204020204" pitchFamily="34" charset="-122"/>
                <a:cs typeface="+mn-ea"/>
                <a:sym typeface="+mn-lt"/>
              </a:rPr>
              <a:t>业务定制</a:t>
            </a:r>
          </a:p>
        </p:txBody>
      </p:sp>
      <p:sp>
        <p:nvSpPr>
          <p:cNvPr id="36" name="TextBox 8"/>
          <p:cNvSpPr txBox="1"/>
          <p:nvPr/>
        </p:nvSpPr>
        <p:spPr>
          <a:xfrm>
            <a:off x="6515736" y="4771425"/>
            <a:ext cx="3881755" cy="1198880"/>
          </a:xfrm>
          <a:prstGeom prst="rect">
            <a:avLst/>
          </a:prstGeom>
          <a:noFill/>
        </p:spPr>
        <p:txBody>
          <a:bodyPr wrap="square" lIns="91440" tIns="45720" rIns="91440" bIns="45720" rtlCol="0">
            <a:spAutoFit/>
          </a:bodyPr>
          <a:lstStyle/>
          <a:p>
            <a:pPr algn="ctr">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cs typeface="+mn-ea"/>
                <a:sym typeface="+mn-lt"/>
              </a:rPr>
              <a:t>从叫不上名字的管理场景需求到充满创新的特征业务封装，致远拥有一个协同生态链为你打造全方位定制化服务</a:t>
            </a:r>
          </a:p>
        </p:txBody>
      </p:sp>
      <p:sp>
        <p:nvSpPr>
          <p:cNvPr id="37" name="矩形 36"/>
          <p:cNvSpPr/>
          <p:nvPr/>
        </p:nvSpPr>
        <p:spPr>
          <a:xfrm>
            <a:off x="7510145" y="4225375"/>
            <a:ext cx="1893571" cy="398780"/>
          </a:xfrm>
          <a:prstGeom prst="rect">
            <a:avLst/>
          </a:prstGeom>
        </p:spPr>
        <p:txBody>
          <a:bodyPr wrap="square" lIns="91440" tIns="45720" rIns="91440" bIns="45720">
            <a:spAutoFit/>
          </a:bodyPr>
          <a:lstStyle/>
          <a:p>
            <a:pPr algn="ctr" defTabSz="1216025">
              <a:spcBef>
                <a:spcPct val="20000"/>
              </a:spcBef>
              <a:defRPr/>
            </a:pPr>
            <a:r>
              <a:rPr lang="zh-CN" altLang="en-US" sz="2000" b="1" dirty="0">
                <a:solidFill>
                  <a:srgbClr val="173450"/>
                </a:solidFill>
                <a:latin typeface="微软雅黑" panose="020B0503020204020204" pitchFamily="34" charset="-122"/>
                <a:ea typeface="微软雅黑" panose="020B0503020204020204" pitchFamily="34" charset="-122"/>
                <a:cs typeface="+mn-ea"/>
                <a:sym typeface="+mn-lt"/>
              </a:rPr>
              <a:t>协同生态</a:t>
            </a:r>
          </a:p>
        </p:txBody>
      </p:sp>
      <p:grpSp>
        <p:nvGrpSpPr>
          <p:cNvPr id="42" name="组 41"/>
          <p:cNvGrpSpPr/>
          <p:nvPr/>
        </p:nvGrpSpPr>
        <p:grpSpPr>
          <a:xfrm>
            <a:off x="0" y="6637867"/>
            <a:ext cx="13241867" cy="277407"/>
            <a:chOff x="0" y="6790419"/>
            <a:chExt cx="13241867" cy="124855"/>
          </a:xfrm>
        </p:grpSpPr>
        <p:sp>
          <p:nvSpPr>
            <p:cNvPr id="43" name="矩形 42"/>
            <p:cNvSpPr/>
            <p:nvPr/>
          </p:nvSpPr>
          <p:spPr>
            <a:xfrm>
              <a:off x="4123864" y="6790419"/>
              <a:ext cx="9118003" cy="124855"/>
            </a:xfrm>
            <a:prstGeom prst="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4" name="矩形 43"/>
            <p:cNvSpPr/>
            <p:nvPr/>
          </p:nvSpPr>
          <p:spPr>
            <a:xfrm>
              <a:off x="0" y="6790419"/>
              <a:ext cx="4123864" cy="116482"/>
            </a:xfrm>
            <a:prstGeom prst="rect">
              <a:avLst/>
            </a:prstGeom>
            <a:solidFill>
              <a:srgbClr val="173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45" name="文本框 44"/>
          <p:cNvSpPr txBox="1"/>
          <p:nvPr/>
        </p:nvSpPr>
        <p:spPr>
          <a:xfrm>
            <a:off x="724535" y="175260"/>
            <a:ext cx="6294755" cy="460375"/>
          </a:xfrm>
          <a:prstGeom prst="rect">
            <a:avLst/>
          </a:prstGeom>
          <a:noFill/>
        </p:spPr>
        <p:txBody>
          <a:bodyPr wrap="square" rtlCol="0">
            <a:spAutoFit/>
          </a:bodyPr>
          <a:lstStyle/>
          <a:p>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致远软件优势</a:t>
            </a:r>
          </a:p>
        </p:txBody>
      </p:sp>
    </p:spTree>
  </p:cSld>
  <p:clrMapOvr>
    <a:masterClrMapping/>
  </p:clrMapOvr>
  <p:transition spd="med" advTm="3000"/>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012D86"/>
            </a:gs>
            <a:gs pos="100000">
              <a:srgbClr val="0E2557"/>
            </a:gs>
          </a:gsLst>
          <a:lin ang="5400000" scaled="0"/>
        </a:gradFill>
        <a:effectLst/>
      </p:bgPr>
    </p:bg>
    <p:spTree>
      <p:nvGrpSpPr>
        <p:cNvPr id="1" name=""/>
        <p:cNvGrpSpPr/>
        <p:nvPr/>
      </p:nvGrpSpPr>
      <p:grpSpPr>
        <a:xfrm>
          <a:off x="0" y="0"/>
          <a:ext cx="0" cy="0"/>
          <a:chOff x="0" y="0"/>
          <a:chExt cx="0" cy="0"/>
        </a:xfrm>
      </p:grpSpPr>
      <p:sp>
        <p:nvSpPr>
          <p:cNvPr id="21" name="任意多边形 20"/>
          <p:cNvSpPr>
            <a:spLocks noChangeAspect="1"/>
          </p:cNvSpPr>
          <p:nvPr/>
        </p:nvSpPr>
        <p:spPr bwMode="auto">
          <a:xfrm rot="5400000">
            <a:off x="2058035" y="1382395"/>
            <a:ext cx="6857365" cy="4094480"/>
          </a:xfrm>
          <a:custGeom>
            <a:avLst/>
            <a:gdLst>
              <a:gd name="connsiteX0" fmla="*/ 0 w 6857192"/>
              <a:gd name="connsiteY0" fmla="*/ 2726592 h 2875371"/>
              <a:gd name="connsiteX1" fmla="*/ 6520068 w 6857192"/>
              <a:gd name="connsiteY1" fmla="*/ 268318 h 2875371"/>
              <a:gd name="connsiteX2" fmla="*/ 6857192 w 6857192"/>
              <a:gd name="connsiteY2" fmla="*/ 0 h 2875371"/>
              <a:gd name="connsiteX3" fmla="*/ 6857192 w 6857192"/>
              <a:gd name="connsiteY3" fmla="*/ 742314 h 2875371"/>
              <a:gd name="connsiteX4" fmla="*/ 6653964 w 6857192"/>
              <a:gd name="connsiteY4" fmla="*/ 895538 h 2875371"/>
              <a:gd name="connsiteX5" fmla="*/ 1348995 w 6857192"/>
              <a:gd name="connsiteY5" fmla="*/ 2875340 h 2875371"/>
              <a:gd name="connsiteX6" fmla="*/ 0 w 6857192"/>
              <a:gd name="connsiteY6" fmla="*/ 2726592 h 287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7192" h="2875371">
                <a:moveTo>
                  <a:pt x="0" y="2726592"/>
                </a:moveTo>
                <a:cubicBezTo>
                  <a:pt x="2590814" y="3063658"/>
                  <a:pt x="4714815" y="1677850"/>
                  <a:pt x="6520068" y="268318"/>
                </a:cubicBezTo>
                <a:lnTo>
                  <a:pt x="6857192" y="0"/>
                </a:lnTo>
                <a:lnTo>
                  <a:pt x="6857192" y="742314"/>
                </a:lnTo>
                <a:lnTo>
                  <a:pt x="6653964" y="895538"/>
                </a:lnTo>
                <a:cubicBezTo>
                  <a:pt x="5159849" y="1986341"/>
                  <a:pt x="3293415" y="2881537"/>
                  <a:pt x="1348995" y="2875340"/>
                </a:cubicBezTo>
                <a:cubicBezTo>
                  <a:pt x="861223" y="2875340"/>
                  <a:pt x="422990" y="2818128"/>
                  <a:pt x="0" y="2726592"/>
                </a:cubicBezTo>
                <a:close/>
              </a:path>
            </a:pathLst>
          </a:custGeom>
          <a:solidFill>
            <a:srgbClr val="2EC2DB"/>
          </a:solidFill>
          <a:ln w="76200">
            <a:noFill/>
            <a:round/>
          </a:ln>
        </p:spPr>
        <p:txBody>
          <a:bodyPr vert="horz" wrap="square" lIns="91440" tIns="45720" rIns="91440" bIns="45720" numCol="1" anchor="t" anchorCtr="0" compatLnSpc="1">
            <a:noAutofit/>
          </a:bodyPr>
          <a:lstStyle/>
          <a:p>
            <a:endParaRPr lang="zh-CN" altLang="en-US">
              <a:cs typeface="+mn-ea"/>
              <a:sym typeface="+mn-lt"/>
            </a:endParaRPr>
          </a:p>
        </p:txBody>
      </p:sp>
      <p:sp>
        <p:nvSpPr>
          <p:cNvPr id="16" name="文本框 15"/>
          <p:cNvSpPr txBox="1"/>
          <p:nvPr/>
        </p:nvSpPr>
        <p:spPr>
          <a:xfrm>
            <a:off x="6143852" y="2854331"/>
            <a:ext cx="3471955" cy="829945"/>
          </a:xfrm>
          <a:prstGeom prst="rect">
            <a:avLst/>
          </a:prstGeom>
          <a:noFill/>
        </p:spPr>
        <p:txBody>
          <a:bodyPr wrap="square" lIns="0" rIns="0" rtlCol="0">
            <a:spAutoFit/>
          </a:bodyPr>
          <a:lstStyle/>
          <a:p>
            <a:pPr algn="dist"/>
            <a:r>
              <a:rPr lang="zh-CN" altLang="en-US" sz="4800" b="1" dirty="0">
                <a:solidFill>
                  <a:schemeClr val="bg1"/>
                </a:solidFill>
                <a:latin typeface="微软雅黑" panose="020B0503020204020204" pitchFamily="34" charset="-122"/>
                <a:ea typeface="微软雅黑" panose="020B0503020204020204" pitchFamily="34" charset="-122"/>
                <a:cs typeface="+mn-ea"/>
                <a:sym typeface="+mn-lt"/>
              </a:rPr>
              <a:t>致远案例</a:t>
            </a:r>
          </a:p>
        </p:txBody>
      </p:sp>
      <p:sp>
        <p:nvSpPr>
          <p:cNvPr id="15" name="文本框 14"/>
          <p:cNvSpPr txBox="1"/>
          <p:nvPr/>
        </p:nvSpPr>
        <p:spPr>
          <a:xfrm>
            <a:off x="6349365" y="3925571"/>
            <a:ext cx="3927475" cy="337185"/>
          </a:xfrm>
          <a:prstGeom prst="rect">
            <a:avLst/>
          </a:prstGeom>
          <a:noFill/>
        </p:spPr>
        <p:txBody>
          <a:bodyPr wrap="square" lIns="0" rIns="0" rtlCol="0">
            <a:spAutoFit/>
          </a:bodyPr>
          <a:lstStyle/>
          <a:p>
            <a:r>
              <a:rPr lang="en-US" altLang="zh-CN" sz="1600" dirty="0" err="1">
                <a:solidFill>
                  <a:schemeClr val="bg1"/>
                </a:solidFill>
                <a:cs typeface="+mn-ea"/>
                <a:sym typeface="+mn-lt"/>
              </a:rPr>
              <a:t>seeyon </a:t>
            </a:r>
            <a:r>
              <a:rPr lang="en-US" altLang="zh-CN" sz="1600" dirty="0">
                <a:solidFill>
                  <a:schemeClr val="bg1"/>
                </a:solidFill>
                <a:cs typeface="+mn-ea"/>
                <a:sym typeface="+mn-lt"/>
              </a:rPr>
              <a:t>Customer case</a:t>
            </a:r>
          </a:p>
        </p:txBody>
      </p:sp>
      <p:sp>
        <p:nvSpPr>
          <p:cNvPr id="22" name="Rectangle: Rounded Corners 15"/>
          <p:cNvSpPr>
            <a:spLocks noChangeAspect="1"/>
          </p:cNvSpPr>
          <p:nvPr/>
        </p:nvSpPr>
        <p:spPr>
          <a:xfrm rot="2700000">
            <a:off x="4555979" y="449532"/>
            <a:ext cx="352839" cy="352839"/>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sp>
        <p:nvSpPr>
          <p:cNvPr id="8" name="Rectangle: Rounded Corners 15"/>
          <p:cNvSpPr>
            <a:spLocks noChangeAspect="1"/>
          </p:cNvSpPr>
          <p:nvPr/>
        </p:nvSpPr>
        <p:spPr>
          <a:xfrm rot="2700000">
            <a:off x="5003019" y="454612"/>
            <a:ext cx="352839" cy="352839"/>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sp>
        <p:nvSpPr>
          <p:cNvPr id="9" name="Rectangle: Rounded Corners 15"/>
          <p:cNvSpPr>
            <a:spLocks noChangeAspect="1"/>
          </p:cNvSpPr>
          <p:nvPr/>
        </p:nvSpPr>
        <p:spPr>
          <a:xfrm rot="2700000">
            <a:off x="5460219" y="454612"/>
            <a:ext cx="352839" cy="352839"/>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2"/>
            <a:ext cx="5765800" cy="6858000"/>
          </a:xfrm>
          <a:prstGeom prst="rect">
            <a:avLst/>
          </a:prstGeom>
        </p:spPr>
      </p:pic>
    </p:spTree>
  </p:cSld>
  <p:clrMapOvr>
    <a:masterClrMapping/>
  </p:clrMapOvr>
  <p:transition spd="med"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20"/>
          <p:cNvSpPr>
            <a:spLocks noChangeAspect="1"/>
          </p:cNvSpPr>
          <p:nvPr/>
        </p:nvSpPr>
        <p:spPr bwMode="auto">
          <a:xfrm rot="5400000">
            <a:off x="2058035" y="1382395"/>
            <a:ext cx="6857365" cy="4094480"/>
          </a:xfrm>
          <a:custGeom>
            <a:avLst/>
            <a:gdLst>
              <a:gd name="connsiteX0" fmla="*/ 0 w 6857192"/>
              <a:gd name="connsiteY0" fmla="*/ 2726592 h 2875371"/>
              <a:gd name="connsiteX1" fmla="*/ 6520068 w 6857192"/>
              <a:gd name="connsiteY1" fmla="*/ 268318 h 2875371"/>
              <a:gd name="connsiteX2" fmla="*/ 6857192 w 6857192"/>
              <a:gd name="connsiteY2" fmla="*/ 0 h 2875371"/>
              <a:gd name="connsiteX3" fmla="*/ 6857192 w 6857192"/>
              <a:gd name="connsiteY3" fmla="*/ 742314 h 2875371"/>
              <a:gd name="connsiteX4" fmla="*/ 6653964 w 6857192"/>
              <a:gd name="connsiteY4" fmla="*/ 895538 h 2875371"/>
              <a:gd name="connsiteX5" fmla="*/ 1348995 w 6857192"/>
              <a:gd name="connsiteY5" fmla="*/ 2875340 h 2875371"/>
              <a:gd name="connsiteX6" fmla="*/ 0 w 6857192"/>
              <a:gd name="connsiteY6" fmla="*/ 2726592 h 287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7192" h="2875371">
                <a:moveTo>
                  <a:pt x="0" y="2726592"/>
                </a:moveTo>
                <a:cubicBezTo>
                  <a:pt x="2590814" y="3063658"/>
                  <a:pt x="4714815" y="1677850"/>
                  <a:pt x="6520068" y="268318"/>
                </a:cubicBezTo>
                <a:lnTo>
                  <a:pt x="6857192" y="0"/>
                </a:lnTo>
                <a:lnTo>
                  <a:pt x="6857192" y="742314"/>
                </a:lnTo>
                <a:lnTo>
                  <a:pt x="6653964" y="895538"/>
                </a:lnTo>
                <a:cubicBezTo>
                  <a:pt x="5159849" y="1986341"/>
                  <a:pt x="3293415" y="2881537"/>
                  <a:pt x="1348995" y="2875340"/>
                </a:cubicBezTo>
                <a:cubicBezTo>
                  <a:pt x="861223" y="2875340"/>
                  <a:pt x="422990" y="2818128"/>
                  <a:pt x="0" y="2726592"/>
                </a:cubicBezTo>
                <a:close/>
              </a:path>
            </a:pathLst>
          </a:custGeom>
          <a:solidFill>
            <a:srgbClr val="2EC2DB"/>
          </a:solidFill>
          <a:ln w="76200">
            <a:noFill/>
            <a:round/>
          </a:ln>
        </p:spPr>
        <p:txBody>
          <a:bodyPr vert="horz" wrap="square" lIns="91440" tIns="45720" rIns="91440" bIns="45720" numCol="1" anchor="t" anchorCtr="0" compatLnSpc="1">
            <a:noAutofit/>
          </a:bodyPr>
          <a:lstStyle/>
          <a:p>
            <a:endParaRPr lang="zh-CN" altLang="en-US">
              <a:cs typeface="+mn-ea"/>
              <a:sym typeface="+mn-lt"/>
            </a:endParaRPr>
          </a:p>
        </p:txBody>
      </p:sp>
      <p:sp>
        <p:nvSpPr>
          <p:cNvPr id="43" name="矩形 42"/>
          <p:cNvSpPr/>
          <p:nvPr/>
        </p:nvSpPr>
        <p:spPr>
          <a:xfrm>
            <a:off x="6349260" y="1532299"/>
            <a:ext cx="2724358" cy="1322070"/>
          </a:xfrm>
          <a:prstGeom prst="rect">
            <a:avLst/>
          </a:prstGeom>
        </p:spPr>
        <p:txBody>
          <a:bodyPr wrap="square">
            <a:spAutoFit/>
            <a:scene3d>
              <a:camera prst="orthographicFront"/>
              <a:lightRig rig="threePt" dir="t"/>
            </a:scene3d>
            <a:sp3d contourW="12700"/>
          </a:bodyPr>
          <a:lstStyle/>
          <a:p>
            <a:pPr algn="ctr" defTabSz="913765">
              <a:lnSpc>
                <a:spcPct val="100000"/>
              </a:lnSpc>
            </a:pPr>
            <a:r>
              <a:rPr lang="en-US" altLang="zh-CN" sz="8000" i="1" dirty="0">
                <a:solidFill>
                  <a:schemeClr val="bg1"/>
                </a:solidFill>
                <a:cs typeface="+mn-ea"/>
                <a:sym typeface="+mn-lt"/>
              </a:rPr>
              <a:t>ONE</a:t>
            </a:r>
            <a:endParaRPr lang="en-US" altLang="zh-CN" sz="2000" b="1" dirty="0">
              <a:solidFill>
                <a:srgbClr val="173450"/>
              </a:solidFill>
              <a:cs typeface="+mn-ea"/>
              <a:sym typeface="+mn-lt"/>
            </a:endParaRPr>
          </a:p>
        </p:txBody>
      </p:sp>
      <p:sp>
        <p:nvSpPr>
          <p:cNvPr id="16" name="文本框 15"/>
          <p:cNvSpPr txBox="1"/>
          <p:nvPr/>
        </p:nvSpPr>
        <p:spPr>
          <a:xfrm>
            <a:off x="6143852" y="2854331"/>
            <a:ext cx="3471954" cy="829945"/>
          </a:xfrm>
          <a:prstGeom prst="rect">
            <a:avLst/>
          </a:prstGeom>
          <a:noFill/>
        </p:spPr>
        <p:txBody>
          <a:bodyPr wrap="square" lIns="0" rIns="0" rtlCol="0">
            <a:spAutoFit/>
          </a:bodyPr>
          <a:lstStyle/>
          <a:p>
            <a:pPr algn="dist"/>
            <a:r>
              <a:rPr lang="zh-CN" altLang="en-US" sz="4800" b="1" dirty="0">
                <a:solidFill>
                  <a:schemeClr val="bg1"/>
                </a:solidFill>
                <a:latin typeface="微软雅黑" panose="020B0503020204020204" pitchFamily="34" charset="-122"/>
                <a:ea typeface="微软雅黑" panose="020B0503020204020204" pitchFamily="34" charset="-122"/>
                <a:cs typeface="+mn-ea"/>
                <a:sym typeface="+mn-lt"/>
              </a:rPr>
              <a:t>现状问题</a:t>
            </a:r>
          </a:p>
        </p:txBody>
      </p:sp>
      <p:sp>
        <p:nvSpPr>
          <p:cNvPr id="15" name="文本框 14"/>
          <p:cNvSpPr txBox="1"/>
          <p:nvPr/>
        </p:nvSpPr>
        <p:spPr>
          <a:xfrm>
            <a:off x="6349365" y="3925570"/>
            <a:ext cx="3927475" cy="337185"/>
          </a:xfrm>
          <a:prstGeom prst="rect">
            <a:avLst/>
          </a:prstGeom>
          <a:noFill/>
        </p:spPr>
        <p:txBody>
          <a:bodyPr wrap="square" lIns="0" rIns="0" rtlCol="0">
            <a:spAutoFit/>
          </a:bodyPr>
          <a:lstStyle/>
          <a:p>
            <a:pPr algn="dist">
              <a:buClrTx/>
              <a:buSzTx/>
              <a:buFontTx/>
            </a:pPr>
            <a:r>
              <a:rPr lang="zh-CN" altLang="en-US" sz="1600" dirty="0">
                <a:solidFill>
                  <a:schemeClr val="bg1">
                    <a:lumMod val="75000"/>
                  </a:schemeClr>
                </a:solidFill>
                <a:latin typeface="微软雅黑" panose="020B0503020204020204" pitchFamily="34" charset="-122"/>
                <a:ea typeface="微软雅黑" panose="020B0503020204020204" pitchFamily="34" charset="-122"/>
                <a:sym typeface="+mn-ea"/>
              </a:rPr>
              <a:t>Current situation problems</a:t>
            </a:r>
            <a:endParaRPr lang="zh-CN" altLang="en-US" sz="1600" dirty="0">
              <a:solidFill>
                <a:schemeClr val="bg1">
                  <a:lumMod val="75000"/>
                </a:schemeClr>
              </a:solidFill>
              <a:latin typeface="微软雅黑" panose="020B0503020204020204" pitchFamily="34" charset="-122"/>
              <a:ea typeface="微软雅黑" panose="020B0503020204020204" pitchFamily="34" charset="-122"/>
              <a:cs typeface="+mn-ea"/>
              <a:sym typeface="+mn-ea"/>
            </a:endParaRPr>
          </a:p>
        </p:txBody>
      </p:sp>
      <p:sp>
        <p:nvSpPr>
          <p:cNvPr id="22" name="Rectangle: Rounded Corners 15"/>
          <p:cNvSpPr>
            <a:spLocks noChangeAspect="1"/>
          </p:cNvSpPr>
          <p:nvPr/>
        </p:nvSpPr>
        <p:spPr>
          <a:xfrm rot="2700000">
            <a:off x="4555978" y="449532"/>
            <a:ext cx="352838" cy="352838"/>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sp>
        <p:nvSpPr>
          <p:cNvPr id="8" name="Rectangle: Rounded Corners 15"/>
          <p:cNvSpPr>
            <a:spLocks noChangeAspect="1"/>
          </p:cNvSpPr>
          <p:nvPr/>
        </p:nvSpPr>
        <p:spPr>
          <a:xfrm rot="2700000">
            <a:off x="5003018" y="454612"/>
            <a:ext cx="352838" cy="352838"/>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sp>
        <p:nvSpPr>
          <p:cNvPr id="9" name="Rectangle: Rounded Corners 15"/>
          <p:cNvSpPr>
            <a:spLocks noChangeAspect="1"/>
          </p:cNvSpPr>
          <p:nvPr/>
        </p:nvSpPr>
        <p:spPr>
          <a:xfrm rot="2700000">
            <a:off x="5460218" y="454612"/>
            <a:ext cx="352838" cy="352838"/>
          </a:xfrm>
          <a:prstGeom prst="round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cs typeface="+mn-ea"/>
              <a:sym typeface="+mn-lt"/>
            </a:endParaRPr>
          </a:p>
        </p:txBody>
      </p:sp>
      <p:pic>
        <p:nvPicPr>
          <p:cNvPr id="3" name="图片 2"/>
          <p:cNvPicPr>
            <a:picLocks noChangeAspect="1"/>
          </p:cNvPicPr>
          <p:nvPr/>
        </p:nvPicPr>
        <p:blipFill>
          <a:blip r:embed="rId3"/>
          <a:stretch>
            <a:fillRect/>
          </a:stretch>
        </p:blipFill>
        <p:spPr>
          <a:xfrm>
            <a:off x="0" y="0"/>
            <a:ext cx="5765800" cy="6858000"/>
          </a:xfrm>
          <a:prstGeom prst="rect">
            <a:avLst/>
          </a:prstGeom>
        </p:spPr>
      </p:pic>
    </p:spTree>
  </p:cSld>
  <p:clrMapOvr>
    <a:masterClrMapping/>
  </p:clrMapOvr>
  <p:transition spd="med"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ppt_x"/>
                                          </p:val>
                                        </p:tav>
                                        <p:tav tm="100000">
                                          <p:val>
                                            <p:strVal val="#ppt_x"/>
                                          </p:val>
                                        </p:tav>
                                      </p:tavLst>
                                    </p:anim>
                                    <p:anim calcmode="lin" valueType="num">
                                      <p:cBhvr additive="base">
                                        <p:cTn id="12" dur="500" fill="hold"/>
                                        <p:tgtEl>
                                          <p:spTgt spid="4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43" grpId="0"/>
      <p:bldP spid="16"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8"/>
          <p:cNvSpPr txBox="1"/>
          <p:nvPr/>
        </p:nvSpPr>
        <p:spPr>
          <a:xfrm>
            <a:off x="614172" y="396357"/>
            <a:ext cx="4385945" cy="666115"/>
          </a:xfrm>
          <a:prstGeom prst="rect">
            <a:avLst/>
          </a:prstGeom>
          <a:noFill/>
        </p:spPr>
        <p:txBody>
          <a:bodyPr wrap="none" rtlCol="0">
            <a:spAutoFit/>
          </a:bodyPr>
          <a:lstStyle/>
          <a:p>
            <a:r>
              <a:rPr lang="zh-CN" altLang="en-US" sz="3735" b="1" dirty="0">
                <a:solidFill>
                  <a:schemeClr val="tx2">
                    <a:lumMod val="50000"/>
                  </a:schemeClr>
                </a:solidFill>
                <a:latin typeface="微软雅黑" panose="020B0503020204020204" pitchFamily="34" charset="-122"/>
                <a:ea typeface="微软雅黑" panose="020B0503020204020204" pitchFamily="34" charset="-122"/>
              </a:rPr>
              <a:t>超过</a:t>
            </a:r>
            <a:r>
              <a:rPr lang="en-US" altLang="zh-CN" sz="3735" b="1" dirty="0">
                <a:solidFill>
                  <a:schemeClr val="tx2">
                    <a:lumMod val="50000"/>
                  </a:schemeClr>
                </a:solidFill>
                <a:latin typeface="微软雅黑" panose="020B0503020204020204" pitchFamily="34" charset="-122"/>
                <a:ea typeface="微软雅黑" panose="020B0503020204020204" pitchFamily="34" charset="-122"/>
              </a:rPr>
              <a:t>300</a:t>
            </a:r>
            <a:r>
              <a:rPr lang="zh-CN" altLang="en-US" sz="3735" b="1" dirty="0">
                <a:solidFill>
                  <a:schemeClr val="tx2">
                    <a:lumMod val="50000"/>
                  </a:schemeClr>
                </a:solidFill>
                <a:latin typeface="微软雅黑" panose="020B0503020204020204" pitchFamily="34" charset="-122"/>
                <a:ea typeface="微软雅黑" panose="020B0503020204020204" pitchFamily="34" charset="-122"/>
              </a:rPr>
              <a:t>所高校客户</a:t>
            </a:r>
          </a:p>
        </p:txBody>
      </p:sp>
      <p:pic>
        <p:nvPicPr>
          <p:cNvPr id="56327" name="Picture 3"/>
          <p:cNvPicPr>
            <a:picLocks noChangeAspect="1"/>
          </p:cNvPicPr>
          <p:nvPr/>
        </p:nvPicPr>
        <p:blipFill>
          <a:blip r:embed="rId3"/>
          <a:stretch>
            <a:fillRect/>
          </a:stretch>
        </p:blipFill>
        <p:spPr>
          <a:xfrm>
            <a:off x="9689465" y="1228725"/>
            <a:ext cx="628651" cy="627063"/>
          </a:xfrm>
          <a:prstGeom prst="rect">
            <a:avLst/>
          </a:prstGeom>
          <a:noFill/>
          <a:ln w="9525">
            <a:noFill/>
          </a:ln>
        </p:spPr>
      </p:pic>
      <p:pic>
        <p:nvPicPr>
          <p:cNvPr id="56328" name="Picture 4"/>
          <p:cNvPicPr>
            <a:picLocks noChangeAspect="1"/>
          </p:cNvPicPr>
          <p:nvPr/>
        </p:nvPicPr>
        <p:blipFill>
          <a:blip r:embed="rId4"/>
          <a:stretch>
            <a:fillRect/>
          </a:stretch>
        </p:blipFill>
        <p:spPr>
          <a:xfrm>
            <a:off x="10454957" y="1228725"/>
            <a:ext cx="657225" cy="627380"/>
          </a:xfrm>
          <a:prstGeom prst="rect">
            <a:avLst/>
          </a:prstGeom>
          <a:noFill/>
          <a:ln w="9525">
            <a:noFill/>
          </a:ln>
        </p:spPr>
      </p:pic>
      <p:pic>
        <p:nvPicPr>
          <p:cNvPr id="56329" name="Picture 6"/>
          <p:cNvPicPr>
            <a:picLocks noChangeAspect="1"/>
          </p:cNvPicPr>
          <p:nvPr/>
        </p:nvPicPr>
        <p:blipFill>
          <a:blip r:embed="rId5"/>
          <a:stretch>
            <a:fillRect/>
          </a:stretch>
        </p:blipFill>
        <p:spPr>
          <a:xfrm>
            <a:off x="11239817" y="1228725"/>
            <a:ext cx="627063" cy="627063"/>
          </a:xfrm>
          <a:prstGeom prst="rect">
            <a:avLst/>
          </a:prstGeom>
          <a:noFill/>
          <a:ln w="9525">
            <a:noFill/>
          </a:ln>
        </p:spPr>
      </p:pic>
      <p:pic>
        <p:nvPicPr>
          <p:cNvPr id="56330" name="Picture 7"/>
          <p:cNvPicPr>
            <a:picLocks noChangeAspect="1"/>
          </p:cNvPicPr>
          <p:nvPr/>
        </p:nvPicPr>
        <p:blipFill>
          <a:blip r:embed="rId6"/>
          <a:stretch>
            <a:fillRect/>
          </a:stretch>
        </p:blipFill>
        <p:spPr>
          <a:xfrm>
            <a:off x="10443528" y="5120640"/>
            <a:ext cx="598171" cy="599440"/>
          </a:xfrm>
          <a:prstGeom prst="rect">
            <a:avLst/>
          </a:prstGeom>
          <a:noFill/>
          <a:ln w="9525">
            <a:noFill/>
          </a:ln>
        </p:spPr>
      </p:pic>
      <p:pic>
        <p:nvPicPr>
          <p:cNvPr id="56331" name="Picture 11"/>
          <p:cNvPicPr>
            <a:picLocks noChangeAspect="1"/>
          </p:cNvPicPr>
          <p:nvPr/>
        </p:nvPicPr>
        <p:blipFill>
          <a:blip r:embed="rId7"/>
          <a:stretch>
            <a:fillRect/>
          </a:stretch>
        </p:blipFill>
        <p:spPr>
          <a:xfrm>
            <a:off x="9675177" y="4345305"/>
            <a:ext cx="625475" cy="627063"/>
          </a:xfrm>
          <a:prstGeom prst="rect">
            <a:avLst/>
          </a:prstGeom>
          <a:noFill/>
          <a:ln w="9525">
            <a:noFill/>
          </a:ln>
        </p:spPr>
      </p:pic>
      <p:pic>
        <p:nvPicPr>
          <p:cNvPr id="56332" name="Picture 12"/>
          <p:cNvPicPr>
            <a:picLocks noChangeAspect="1"/>
          </p:cNvPicPr>
          <p:nvPr/>
        </p:nvPicPr>
        <p:blipFill>
          <a:blip r:embed="rId8"/>
          <a:stretch>
            <a:fillRect/>
          </a:stretch>
        </p:blipFill>
        <p:spPr>
          <a:xfrm>
            <a:off x="9685020" y="2009775"/>
            <a:ext cx="633412" cy="627063"/>
          </a:xfrm>
          <a:prstGeom prst="rect">
            <a:avLst/>
          </a:prstGeom>
          <a:noFill/>
          <a:ln w="9525">
            <a:noFill/>
          </a:ln>
        </p:spPr>
      </p:pic>
      <p:pic>
        <p:nvPicPr>
          <p:cNvPr id="56333" name="Picture 13"/>
          <p:cNvPicPr>
            <a:picLocks noChangeAspect="1"/>
          </p:cNvPicPr>
          <p:nvPr/>
        </p:nvPicPr>
        <p:blipFill>
          <a:blip r:embed="rId9"/>
          <a:stretch>
            <a:fillRect/>
          </a:stretch>
        </p:blipFill>
        <p:spPr>
          <a:xfrm>
            <a:off x="10062845" y="5864225"/>
            <a:ext cx="519112" cy="625475"/>
          </a:xfrm>
          <a:prstGeom prst="rect">
            <a:avLst/>
          </a:prstGeom>
          <a:noFill/>
          <a:ln w="9525">
            <a:noFill/>
          </a:ln>
        </p:spPr>
      </p:pic>
      <p:pic>
        <p:nvPicPr>
          <p:cNvPr id="56334" name="Picture 14"/>
          <p:cNvPicPr>
            <a:picLocks noChangeAspect="1"/>
          </p:cNvPicPr>
          <p:nvPr/>
        </p:nvPicPr>
        <p:blipFill>
          <a:blip r:embed="rId10"/>
          <a:stretch>
            <a:fillRect/>
          </a:stretch>
        </p:blipFill>
        <p:spPr>
          <a:xfrm>
            <a:off x="10454640" y="2009775"/>
            <a:ext cx="633412" cy="627063"/>
          </a:xfrm>
          <a:prstGeom prst="rect">
            <a:avLst/>
          </a:prstGeom>
          <a:noFill/>
          <a:ln w="9525">
            <a:noFill/>
          </a:ln>
        </p:spPr>
      </p:pic>
      <p:pic>
        <p:nvPicPr>
          <p:cNvPr id="56335" name="Picture 15"/>
          <p:cNvPicPr>
            <a:picLocks noChangeAspect="1"/>
          </p:cNvPicPr>
          <p:nvPr/>
        </p:nvPicPr>
        <p:blipFill>
          <a:blip r:embed="rId11"/>
          <a:stretch>
            <a:fillRect/>
          </a:stretch>
        </p:blipFill>
        <p:spPr>
          <a:xfrm>
            <a:off x="11239817" y="2009775"/>
            <a:ext cx="652145" cy="626745"/>
          </a:xfrm>
          <a:prstGeom prst="rect">
            <a:avLst/>
          </a:prstGeom>
          <a:noFill/>
          <a:ln w="9525">
            <a:noFill/>
          </a:ln>
        </p:spPr>
      </p:pic>
      <p:pic>
        <p:nvPicPr>
          <p:cNvPr id="56336" name="Picture 3"/>
          <p:cNvPicPr>
            <a:picLocks noChangeAspect="1"/>
          </p:cNvPicPr>
          <p:nvPr/>
        </p:nvPicPr>
        <p:blipFill>
          <a:blip r:embed="rId12"/>
          <a:stretch>
            <a:fillRect/>
          </a:stretch>
        </p:blipFill>
        <p:spPr>
          <a:xfrm>
            <a:off x="10454957" y="4335780"/>
            <a:ext cx="625475" cy="636588"/>
          </a:xfrm>
          <a:prstGeom prst="rect">
            <a:avLst/>
          </a:prstGeom>
          <a:noFill/>
          <a:ln w="9525">
            <a:noFill/>
          </a:ln>
        </p:spPr>
      </p:pic>
      <p:pic>
        <p:nvPicPr>
          <p:cNvPr id="56337" name="Picture 4"/>
          <p:cNvPicPr>
            <a:picLocks noChangeAspect="1"/>
          </p:cNvPicPr>
          <p:nvPr/>
        </p:nvPicPr>
        <p:blipFill>
          <a:blip r:embed="rId13"/>
          <a:stretch>
            <a:fillRect/>
          </a:stretch>
        </p:blipFill>
        <p:spPr>
          <a:xfrm>
            <a:off x="11247437" y="5107940"/>
            <a:ext cx="619760" cy="613411"/>
          </a:xfrm>
          <a:prstGeom prst="rect">
            <a:avLst/>
          </a:prstGeom>
          <a:noFill/>
          <a:ln w="9525">
            <a:noFill/>
          </a:ln>
        </p:spPr>
      </p:pic>
      <p:pic>
        <p:nvPicPr>
          <p:cNvPr id="56338" name="Picture 6"/>
          <p:cNvPicPr>
            <a:picLocks noChangeAspect="1"/>
          </p:cNvPicPr>
          <p:nvPr/>
        </p:nvPicPr>
        <p:blipFill>
          <a:blip r:embed="rId14"/>
          <a:stretch>
            <a:fillRect/>
          </a:stretch>
        </p:blipFill>
        <p:spPr>
          <a:xfrm>
            <a:off x="10443528" y="2790825"/>
            <a:ext cx="636588" cy="625475"/>
          </a:xfrm>
          <a:prstGeom prst="rect">
            <a:avLst/>
          </a:prstGeom>
          <a:noFill/>
          <a:ln w="9525">
            <a:noFill/>
          </a:ln>
        </p:spPr>
      </p:pic>
      <p:pic>
        <p:nvPicPr>
          <p:cNvPr id="56339" name="Picture 7"/>
          <p:cNvPicPr>
            <a:picLocks noChangeAspect="1"/>
          </p:cNvPicPr>
          <p:nvPr/>
        </p:nvPicPr>
        <p:blipFill>
          <a:blip r:embed="rId15"/>
          <a:stretch>
            <a:fillRect/>
          </a:stretch>
        </p:blipFill>
        <p:spPr>
          <a:xfrm>
            <a:off x="9649777" y="5120640"/>
            <a:ext cx="650875" cy="598805"/>
          </a:xfrm>
          <a:prstGeom prst="rect">
            <a:avLst/>
          </a:prstGeom>
          <a:noFill/>
          <a:ln w="9525">
            <a:noFill/>
          </a:ln>
        </p:spPr>
      </p:pic>
      <p:pic>
        <p:nvPicPr>
          <p:cNvPr id="56340" name="Picture 10"/>
          <p:cNvPicPr>
            <a:picLocks noChangeAspect="1"/>
          </p:cNvPicPr>
          <p:nvPr/>
        </p:nvPicPr>
        <p:blipFill>
          <a:blip r:embed="rId16"/>
          <a:stretch>
            <a:fillRect/>
          </a:stretch>
        </p:blipFill>
        <p:spPr>
          <a:xfrm>
            <a:off x="9685020" y="2790825"/>
            <a:ext cx="631825" cy="625475"/>
          </a:xfrm>
          <a:prstGeom prst="rect">
            <a:avLst/>
          </a:prstGeom>
          <a:noFill/>
          <a:ln w="9525">
            <a:noFill/>
          </a:ln>
        </p:spPr>
      </p:pic>
      <p:pic>
        <p:nvPicPr>
          <p:cNvPr id="56341" name="Picture 8"/>
          <p:cNvPicPr>
            <a:picLocks noChangeAspect="1"/>
          </p:cNvPicPr>
          <p:nvPr/>
        </p:nvPicPr>
        <p:blipFill>
          <a:blip r:embed="rId17"/>
          <a:stretch>
            <a:fillRect/>
          </a:stretch>
        </p:blipFill>
        <p:spPr>
          <a:xfrm>
            <a:off x="10848976" y="5864225"/>
            <a:ext cx="520700" cy="625475"/>
          </a:xfrm>
          <a:prstGeom prst="rect">
            <a:avLst/>
          </a:prstGeom>
          <a:noFill/>
          <a:ln w="9525">
            <a:noFill/>
          </a:ln>
        </p:spPr>
      </p:pic>
      <p:pic>
        <p:nvPicPr>
          <p:cNvPr id="56342" name="Picture 9"/>
          <p:cNvPicPr>
            <a:picLocks noChangeAspect="1"/>
          </p:cNvPicPr>
          <p:nvPr/>
        </p:nvPicPr>
        <p:blipFill>
          <a:blip r:embed="rId18"/>
          <a:stretch>
            <a:fillRect/>
          </a:stretch>
        </p:blipFill>
        <p:spPr>
          <a:xfrm>
            <a:off x="11242992" y="2790825"/>
            <a:ext cx="648335" cy="625475"/>
          </a:xfrm>
          <a:prstGeom prst="rect">
            <a:avLst/>
          </a:prstGeom>
          <a:noFill/>
          <a:ln w="9525">
            <a:noFill/>
          </a:ln>
        </p:spPr>
      </p:pic>
      <p:pic>
        <p:nvPicPr>
          <p:cNvPr id="56343" name="Picture 2"/>
          <p:cNvPicPr>
            <a:picLocks noChangeAspect="1"/>
          </p:cNvPicPr>
          <p:nvPr/>
        </p:nvPicPr>
        <p:blipFill>
          <a:blip r:embed="rId19"/>
          <a:stretch>
            <a:fillRect/>
          </a:stretch>
        </p:blipFill>
        <p:spPr>
          <a:xfrm>
            <a:off x="11234103" y="4345305"/>
            <a:ext cx="633731" cy="627380"/>
          </a:xfrm>
          <a:prstGeom prst="rect">
            <a:avLst/>
          </a:prstGeom>
          <a:noFill/>
          <a:ln w="9525">
            <a:noFill/>
          </a:ln>
        </p:spPr>
      </p:pic>
      <p:pic>
        <p:nvPicPr>
          <p:cNvPr id="56344" name="Picture 5"/>
          <p:cNvPicPr>
            <a:picLocks noChangeAspect="1"/>
          </p:cNvPicPr>
          <p:nvPr/>
        </p:nvPicPr>
        <p:blipFill>
          <a:blip r:embed="rId20"/>
          <a:stretch>
            <a:fillRect/>
          </a:stretch>
        </p:blipFill>
        <p:spPr>
          <a:xfrm>
            <a:off x="9658351" y="3567748"/>
            <a:ext cx="658812" cy="627063"/>
          </a:xfrm>
          <a:prstGeom prst="rect">
            <a:avLst/>
          </a:prstGeom>
          <a:noFill/>
          <a:ln w="9525">
            <a:noFill/>
          </a:ln>
        </p:spPr>
      </p:pic>
      <p:pic>
        <p:nvPicPr>
          <p:cNvPr id="56345" name="Picture 8"/>
          <p:cNvPicPr>
            <a:picLocks noChangeAspect="1"/>
          </p:cNvPicPr>
          <p:nvPr/>
        </p:nvPicPr>
        <p:blipFill>
          <a:blip r:embed="rId21"/>
          <a:stretch>
            <a:fillRect/>
          </a:stretch>
        </p:blipFill>
        <p:spPr>
          <a:xfrm>
            <a:off x="10465752" y="3567748"/>
            <a:ext cx="635000" cy="627063"/>
          </a:xfrm>
          <a:prstGeom prst="rect">
            <a:avLst/>
          </a:prstGeom>
          <a:noFill/>
          <a:ln w="9525">
            <a:noFill/>
          </a:ln>
        </p:spPr>
      </p:pic>
      <p:pic>
        <p:nvPicPr>
          <p:cNvPr id="56346" name="Picture 9"/>
          <p:cNvPicPr>
            <a:picLocks noChangeAspect="1"/>
          </p:cNvPicPr>
          <p:nvPr/>
        </p:nvPicPr>
        <p:blipFill>
          <a:blip r:embed="rId22"/>
          <a:stretch>
            <a:fillRect/>
          </a:stretch>
        </p:blipFill>
        <p:spPr>
          <a:xfrm>
            <a:off x="11233785" y="3567748"/>
            <a:ext cx="633412" cy="627063"/>
          </a:xfrm>
          <a:prstGeom prst="rect">
            <a:avLst/>
          </a:prstGeom>
          <a:noFill/>
          <a:ln w="9525">
            <a:noFill/>
          </a:ln>
        </p:spPr>
      </p:pic>
      <p:sp>
        <p:nvSpPr>
          <p:cNvPr id="68635" name="TextBox 35"/>
          <p:cNvSpPr txBox="1"/>
          <p:nvPr/>
        </p:nvSpPr>
        <p:spPr>
          <a:xfrm>
            <a:off x="221445" y="1427953"/>
            <a:ext cx="2928937" cy="4291330"/>
          </a:xfrm>
          <a:prstGeom prst="rect">
            <a:avLst/>
          </a:prstGeom>
          <a:noFill/>
          <a:ln w="9525">
            <a:noFill/>
          </a:ln>
        </p:spPr>
        <p:txBody>
          <a:bodyPr lIns="91420" tIns="45710" rIns="91420" bIns="45710">
            <a:spAutoFit/>
          </a:bodyPr>
          <a:lstStyle/>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北京交通大学</a:t>
            </a: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中国政法大学 </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北京林业大学</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北京体育大学</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中国政法大学</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北京广播电视大学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北京航天航空大学 </a:t>
            </a: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中央音乐学院 </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中国地质大学</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首都师范大学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北京高等秘书职业学院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辽宁工业大学 </a:t>
            </a: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东北电力大学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东北林业大学经济管理学院 </a:t>
            </a:r>
          </a:p>
        </p:txBody>
      </p:sp>
      <p:sp>
        <p:nvSpPr>
          <p:cNvPr id="68637" name="TextBox 39"/>
          <p:cNvSpPr txBox="1"/>
          <p:nvPr/>
        </p:nvSpPr>
        <p:spPr>
          <a:xfrm>
            <a:off x="7536735" y="1427953"/>
            <a:ext cx="2928937" cy="3990975"/>
          </a:xfrm>
          <a:prstGeom prst="rect">
            <a:avLst/>
          </a:prstGeom>
          <a:noFill/>
          <a:ln w="9525">
            <a:noFill/>
          </a:ln>
        </p:spPr>
        <p:txBody>
          <a:bodyPr lIns="91420" tIns="45710" rIns="91420" bIns="45710">
            <a:spAutoFit/>
          </a:bodyPr>
          <a:lstStyle/>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广东药学院 </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广东职业技术学院</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广东省轻工业高级技工学院</a:t>
            </a:r>
          </a:p>
          <a:p>
            <a:pPr algn="l">
              <a:lnSpc>
                <a:spcPct val="150000"/>
              </a:lnSpc>
              <a:buNone/>
            </a:pPr>
            <a:r>
              <a:rPr lang="zh-CN" altLang="en-US" sz="1300" b="1" dirty="0">
                <a:solidFill>
                  <a:srgbClr val="C00000"/>
                </a:solidFill>
                <a:latin typeface="微软雅黑" panose="020B0503020204020204" pitchFamily="34" charset="-122"/>
                <a:ea typeface="微软雅黑" panose="020B0503020204020204" pitchFamily="34" charset="-122"/>
              </a:rPr>
              <a:t>云南民族大学</a:t>
            </a:r>
            <a:endParaRPr lang="en-US" altLang="zh-CN" sz="1300" b="1" dirty="0">
              <a:solidFill>
                <a:srgbClr val="C00000"/>
              </a:solidFill>
              <a:latin typeface="微软雅黑" panose="020B0503020204020204" pitchFamily="34" charset="-122"/>
              <a:ea typeface="微软雅黑" panose="020B0503020204020204" pitchFamily="34" charset="-122"/>
            </a:endParaRPr>
          </a:p>
          <a:p>
            <a:pPr algn="l">
              <a:lnSpc>
                <a:spcPct val="150000"/>
              </a:lnSpc>
              <a:buNone/>
            </a:pPr>
            <a:r>
              <a:rPr lang="zh-CN" altLang="en-US" sz="1300" b="1" dirty="0">
                <a:solidFill>
                  <a:srgbClr val="C00000"/>
                </a:solidFill>
                <a:latin typeface="微软雅黑" panose="020B0503020204020204" pitchFamily="34" charset="-122"/>
                <a:ea typeface="微软雅黑" panose="020B0503020204020204" pitchFamily="34" charset="-122"/>
              </a:rPr>
              <a:t>哈尔滨工业大学</a:t>
            </a:r>
            <a:endParaRPr lang="en-US" altLang="zh-CN" sz="1300" b="1" dirty="0">
              <a:solidFill>
                <a:srgbClr val="C00000"/>
              </a:solidFill>
              <a:latin typeface="微软雅黑" panose="020B0503020204020204" pitchFamily="34" charset="-122"/>
              <a:ea typeface="微软雅黑" panose="020B0503020204020204" pitchFamily="34" charset="-122"/>
            </a:endParaRPr>
          </a:p>
          <a:p>
            <a:pPr algn="l">
              <a:lnSpc>
                <a:spcPct val="150000"/>
              </a:lnSpc>
              <a:buNone/>
            </a:pPr>
            <a:r>
              <a:rPr lang="zh-CN" altLang="en-US" sz="1300" dirty="0">
                <a:solidFill>
                  <a:srgbClr val="404040"/>
                </a:solidFill>
                <a:latin typeface="微软雅黑" panose="020B0503020204020204" pitchFamily="34" charset="-122"/>
                <a:ea typeface="微软雅黑" panose="020B0503020204020204" pitchFamily="34" charset="-122"/>
              </a:rPr>
              <a:t>长安大学</a:t>
            </a:r>
            <a:endParaRPr lang="en-US" altLang="zh-CN" sz="1300" dirty="0">
              <a:solidFill>
                <a:srgbClr val="404040"/>
              </a:solidFill>
              <a:latin typeface="微软雅黑" panose="020B0503020204020204" pitchFamily="34" charset="-122"/>
              <a:ea typeface="微软雅黑" panose="020B0503020204020204" pitchFamily="34" charset="-122"/>
            </a:endParaRPr>
          </a:p>
          <a:p>
            <a:pPr algn="l">
              <a:lnSpc>
                <a:spcPct val="150000"/>
              </a:lnSpc>
              <a:buNone/>
            </a:pPr>
            <a:r>
              <a:rPr lang="zh-CN" altLang="en-US" sz="1300" b="1" dirty="0">
                <a:solidFill>
                  <a:srgbClr val="C00000"/>
                </a:solidFill>
                <a:latin typeface="微软雅黑" panose="020B0503020204020204" pitchFamily="34" charset="-122"/>
                <a:ea typeface="微软雅黑" panose="020B0503020204020204" pitchFamily="34" charset="-122"/>
              </a:rPr>
              <a:t>杭州电子科技大学</a:t>
            </a:r>
          </a:p>
          <a:p>
            <a:pPr algn="l">
              <a:lnSpc>
                <a:spcPct val="150000"/>
              </a:lnSpc>
              <a:buNone/>
            </a:pPr>
            <a:r>
              <a:rPr lang="zh-CN" altLang="en-US" sz="1300" dirty="0">
                <a:solidFill>
                  <a:srgbClr val="404040"/>
                </a:solidFill>
                <a:latin typeface="微软雅黑" panose="020B0503020204020204" pitchFamily="34" charset="-122"/>
                <a:ea typeface="微软雅黑" panose="020B0503020204020204" pitchFamily="34" charset="-122"/>
              </a:rPr>
              <a:t>盐城卫生职业技术学院</a:t>
            </a:r>
          </a:p>
          <a:p>
            <a:pPr algn="l">
              <a:lnSpc>
                <a:spcPct val="150000"/>
              </a:lnSpc>
              <a:buNone/>
            </a:pPr>
            <a:r>
              <a:rPr lang="zh-CN" altLang="en-US" sz="1300" dirty="0">
                <a:solidFill>
                  <a:srgbClr val="404040"/>
                </a:solidFill>
                <a:latin typeface="微软雅黑" panose="020B0503020204020204" pitchFamily="34" charset="-122"/>
                <a:ea typeface="微软雅黑" panose="020B0503020204020204" pitchFamily="34" charset="-122"/>
              </a:rPr>
              <a:t>柳州职业技术学院</a:t>
            </a:r>
          </a:p>
          <a:p>
            <a:pPr algn="l">
              <a:lnSpc>
                <a:spcPct val="150000"/>
              </a:lnSpc>
              <a:buNone/>
            </a:pPr>
            <a:r>
              <a:rPr lang="zh-CN" altLang="en-US" sz="1300" dirty="0">
                <a:solidFill>
                  <a:srgbClr val="404040"/>
                </a:solidFill>
                <a:latin typeface="微软雅黑" panose="020B0503020204020204" pitchFamily="34" charset="-122"/>
                <a:ea typeface="微软雅黑" panose="020B0503020204020204" pitchFamily="34" charset="-122"/>
              </a:rPr>
              <a:t>广西经济职业学院 </a:t>
            </a:r>
          </a:p>
          <a:p>
            <a:pPr algn="l">
              <a:lnSpc>
                <a:spcPct val="150000"/>
              </a:lnSpc>
              <a:buNone/>
            </a:pPr>
            <a:r>
              <a:rPr lang="zh-CN" altLang="en-US" sz="1300" dirty="0">
                <a:solidFill>
                  <a:srgbClr val="404040"/>
                </a:solidFill>
                <a:latin typeface="微软雅黑" panose="020B0503020204020204" pitchFamily="34" charset="-122"/>
                <a:ea typeface="微软雅黑" panose="020B0503020204020204" pitchFamily="34" charset="-122"/>
              </a:rPr>
              <a:t>交通干部管理学院</a:t>
            </a:r>
            <a:endParaRPr lang="en-US" altLang="zh-CN" sz="1300" dirty="0">
              <a:solidFill>
                <a:srgbClr val="404040"/>
              </a:solidFill>
              <a:latin typeface="微软雅黑" panose="020B0503020204020204" pitchFamily="34" charset="-122"/>
              <a:ea typeface="微软雅黑" panose="020B0503020204020204" pitchFamily="34" charset="-122"/>
            </a:endParaRPr>
          </a:p>
          <a:p>
            <a:pPr algn="l">
              <a:lnSpc>
                <a:spcPct val="150000"/>
              </a:lnSpc>
              <a:buNone/>
            </a:pPr>
            <a:r>
              <a:rPr lang="zh-CN" altLang="en-US" sz="1300" b="1" dirty="0">
                <a:solidFill>
                  <a:srgbClr val="C00000"/>
                </a:solidFill>
                <a:latin typeface="微软雅黑" panose="020B0503020204020204" pitchFamily="34" charset="-122"/>
                <a:ea typeface="微软雅黑" panose="020B0503020204020204" pitchFamily="34" charset="-122"/>
              </a:rPr>
              <a:t>海南大学 </a:t>
            </a:r>
          </a:p>
          <a:p>
            <a:pPr algn="l">
              <a:lnSpc>
                <a:spcPct val="150000"/>
              </a:lnSpc>
              <a:buNone/>
            </a:pPr>
            <a:r>
              <a:rPr lang="zh-CN" altLang="en-US" sz="1300" dirty="0">
                <a:solidFill>
                  <a:srgbClr val="404040"/>
                </a:solidFill>
                <a:latin typeface="微软雅黑" panose="020B0503020204020204" pitchFamily="34" charset="-122"/>
                <a:ea typeface="微软雅黑" panose="020B0503020204020204" pitchFamily="34" charset="-122"/>
              </a:rPr>
              <a:t>…… </a:t>
            </a:r>
          </a:p>
        </p:txBody>
      </p:sp>
      <p:sp>
        <p:nvSpPr>
          <p:cNvPr id="2" name="矩形 1"/>
          <p:cNvSpPr/>
          <p:nvPr/>
        </p:nvSpPr>
        <p:spPr>
          <a:xfrm>
            <a:off x="2644669" y="1469444"/>
            <a:ext cx="2698751" cy="5492750"/>
          </a:xfrm>
          <a:prstGeom prst="rect">
            <a:avLst/>
          </a:prstGeom>
        </p:spPr>
        <p:txBody>
          <a:bodyPr wrap="square">
            <a:spAutoFit/>
          </a:bodyPr>
          <a:lstStyle/>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廊坊市卫生学校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沈阳药科大学</a:t>
            </a:r>
            <a:r>
              <a:rPr lang="en-US" altLang="zh-CN" sz="1300" dirty="0">
                <a:solidFill>
                  <a:srgbClr val="404040"/>
                </a:solidFill>
                <a:latin typeface="微软雅黑" panose="020B0503020204020204" pitchFamily="34" charset="-122"/>
                <a:ea typeface="微软雅黑" panose="020B0503020204020204" pitchFamily="34" charset="-122"/>
              </a:rPr>
              <a:t>(</a:t>
            </a:r>
            <a:r>
              <a:rPr lang="zh-CN" altLang="en-US" sz="1300" dirty="0">
                <a:solidFill>
                  <a:srgbClr val="404040"/>
                </a:solidFill>
                <a:latin typeface="微软雅黑" panose="020B0503020204020204" pitchFamily="34" charset="-122"/>
                <a:ea typeface="微软雅黑" panose="020B0503020204020204" pitchFamily="34" charset="-122"/>
              </a:rPr>
              <a:t>实验室</a:t>
            </a:r>
            <a:r>
              <a:rPr lang="en-US" altLang="zh-CN" sz="1300" dirty="0">
                <a:solidFill>
                  <a:srgbClr val="404040"/>
                </a:solidFill>
                <a:latin typeface="微软雅黑" panose="020B0503020204020204" pitchFamily="34" charset="-122"/>
                <a:ea typeface="微软雅黑" panose="020B0503020204020204" pitchFamily="34" charset="-122"/>
              </a:rPr>
              <a:t>)</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内蒙古农业大学</a:t>
            </a:r>
            <a:r>
              <a:rPr lang="en-US" altLang="zh-CN" sz="1300" dirty="0">
                <a:solidFill>
                  <a:srgbClr val="404040"/>
                </a:solidFill>
                <a:latin typeface="微软雅黑" panose="020B0503020204020204" pitchFamily="34" charset="-122"/>
                <a:ea typeface="微软雅黑" panose="020B0503020204020204" pitchFamily="34" charset="-122"/>
              </a:rPr>
              <a:t>(</a:t>
            </a:r>
            <a:r>
              <a:rPr lang="zh-CN" altLang="en-US" sz="1300" dirty="0">
                <a:solidFill>
                  <a:srgbClr val="404040"/>
                </a:solidFill>
                <a:latin typeface="微软雅黑" panose="020B0503020204020204" pitchFamily="34" charset="-122"/>
                <a:ea typeface="微软雅黑" panose="020B0503020204020204" pitchFamily="34" charset="-122"/>
              </a:rPr>
              <a:t>人文学院</a:t>
            </a:r>
            <a:r>
              <a:rPr lang="en-US" altLang="zh-CN" sz="1300" dirty="0">
                <a:solidFill>
                  <a:srgbClr val="404040"/>
                </a:solidFill>
                <a:latin typeface="微软雅黑" panose="020B0503020204020204" pitchFamily="34" charset="-122"/>
                <a:ea typeface="微软雅黑" panose="020B0503020204020204" pitchFamily="34" charset="-122"/>
              </a:rPr>
              <a:t>)</a:t>
            </a:r>
            <a:endParaRPr lang="zh-CN" altLang="en-US"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蒙代尔国际企业家大学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武汉生物工程学院</a:t>
            </a:r>
            <a:endParaRPr lang="en-US" altLang="x-none"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贵州信息工程学院</a:t>
            </a:r>
            <a:endParaRPr lang="en-US" altLang="x-none"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甘肃政法学院 </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西南民族大学</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四川农业大学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泸州医学院 </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四川民族学院</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电子科技大学</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西华大学</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sym typeface="+mn-ea"/>
              </a:rPr>
              <a:t>四川大学锦江学院 </a:t>
            </a:r>
            <a:endParaRPr lang="zh-CN" altLang="en-US"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sym typeface="+mn-ea"/>
              </a:rPr>
              <a:t>成都大学 </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上海财经大学</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endParaRPr lang="zh-CN" altLang="en-US" sz="1300" dirty="0">
              <a:solidFill>
                <a:srgbClr val="404040"/>
              </a:solidFill>
              <a:latin typeface="微软雅黑" panose="020B0503020204020204" pitchFamily="34" charset="-122"/>
              <a:ea typeface="微软雅黑" panose="020B0503020204020204" pitchFamily="34" charset="-122"/>
            </a:endParaRPr>
          </a:p>
          <a:p>
            <a:pPr>
              <a:lnSpc>
                <a:spcPct val="150000"/>
              </a:lnSpc>
            </a:pPr>
            <a:endParaRPr lang="zh-CN" altLang="en-US" sz="1300" dirty="0">
              <a:solidFill>
                <a:srgbClr val="404040"/>
              </a:solidFill>
              <a:latin typeface="微软雅黑" panose="020B0503020204020204" pitchFamily="34" charset="-122"/>
              <a:ea typeface="微软雅黑" panose="020B0503020204020204" pitchFamily="34" charset="-122"/>
            </a:endParaRPr>
          </a:p>
        </p:txBody>
      </p:sp>
      <p:sp>
        <p:nvSpPr>
          <p:cNvPr id="3" name="矩形 2"/>
          <p:cNvSpPr/>
          <p:nvPr/>
        </p:nvSpPr>
        <p:spPr>
          <a:xfrm>
            <a:off x="5172283" y="1427953"/>
            <a:ext cx="2702877" cy="4892675"/>
          </a:xfrm>
          <a:prstGeom prst="rect">
            <a:avLst/>
          </a:prstGeom>
        </p:spPr>
        <p:txBody>
          <a:bodyPr wrap="square">
            <a:spAutoFit/>
          </a:bodyPr>
          <a:lstStyle/>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西昌学院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川北医学院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山东工业职业学院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泸州职业技术学院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四川工程职业技术学院</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四川交通运输学校</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四川外语学院成都学院 </a:t>
            </a: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四川职业技术学院 </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西南大学</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华中师范大学</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湖北科技学院</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b="1" dirty="0">
                <a:solidFill>
                  <a:srgbClr val="C00000"/>
                </a:solidFill>
                <a:latin typeface="微软雅黑" panose="020B0503020204020204" pitchFamily="34" charset="-122"/>
                <a:ea typeface="微软雅黑" panose="020B0503020204020204" pitchFamily="34" charset="-122"/>
              </a:rPr>
              <a:t>昆明理工大学</a:t>
            </a:r>
            <a:endParaRPr lang="en-US" altLang="zh-CN" sz="13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山西财经大学</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遵义医学院</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广州南方医科大学</a:t>
            </a:r>
            <a:endParaRPr lang="en-US" altLang="zh-CN" sz="1300" dirty="0">
              <a:solidFill>
                <a:srgbClr val="404040"/>
              </a:solidFill>
              <a:latin typeface="微软雅黑" panose="020B0503020204020204" pitchFamily="34" charset="-122"/>
              <a:ea typeface="微软雅黑" panose="020B0503020204020204" pitchFamily="34" charset="-122"/>
            </a:endParaRPr>
          </a:p>
          <a:p>
            <a:pPr>
              <a:lnSpc>
                <a:spcPct val="150000"/>
              </a:lnSpc>
            </a:pPr>
            <a:r>
              <a:rPr lang="zh-CN" altLang="en-US" sz="1300" dirty="0">
                <a:solidFill>
                  <a:srgbClr val="404040"/>
                </a:solidFill>
                <a:latin typeface="微软雅黑" panose="020B0503020204020204" pitchFamily="34" charset="-122"/>
                <a:ea typeface="微软雅黑" panose="020B0503020204020204" pitchFamily="34" charset="-122"/>
              </a:rPr>
              <a:t>广东华南农业大学</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descr="C:\Users\Administrator\Desktop\图片1.png图片1"/>
          <p:cNvPicPr/>
          <p:nvPr/>
        </p:nvPicPr>
        <p:blipFill rotWithShape="1">
          <a:blip r:embed="rId3"/>
          <a:srcRect/>
          <a:stretch>
            <a:fillRect/>
          </a:stretch>
        </p:blipFill>
        <p:spPr>
          <a:xfrm>
            <a:off x="15239" y="-80645"/>
            <a:ext cx="12192001" cy="7020052"/>
          </a:xfrm>
          <a:prstGeom prst="rect">
            <a:avLst/>
          </a:prstGeom>
        </p:spPr>
      </p:pic>
      <p:sp>
        <p:nvSpPr>
          <p:cNvPr id="28" name="矩形 27"/>
          <p:cNvSpPr/>
          <p:nvPr/>
        </p:nvSpPr>
        <p:spPr>
          <a:xfrm>
            <a:off x="0" y="-80645"/>
            <a:ext cx="12162155" cy="70231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0" name="矩形 19"/>
          <p:cNvSpPr/>
          <p:nvPr/>
        </p:nvSpPr>
        <p:spPr>
          <a:xfrm>
            <a:off x="118759" y="311575"/>
            <a:ext cx="222303" cy="7892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cs typeface="+mn-ea"/>
              <a:sym typeface="+mn-lt"/>
            </a:endParaRPr>
          </a:p>
        </p:txBody>
      </p:sp>
      <p:grpSp>
        <p:nvGrpSpPr>
          <p:cNvPr id="21" name="组合 50"/>
          <p:cNvGrpSpPr/>
          <p:nvPr/>
        </p:nvGrpSpPr>
        <p:grpSpPr>
          <a:xfrm>
            <a:off x="341063" y="311904"/>
            <a:ext cx="5968365" cy="781227"/>
            <a:chOff x="2204270" y="485972"/>
            <a:chExt cx="16163658" cy="781226"/>
          </a:xfrm>
        </p:grpSpPr>
        <p:sp>
          <p:nvSpPr>
            <p:cNvPr id="22" name="文本框 21"/>
            <p:cNvSpPr txBox="1"/>
            <p:nvPr/>
          </p:nvSpPr>
          <p:spPr>
            <a:xfrm>
              <a:off x="2204270" y="485972"/>
              <a:ext cx="16163658" cy="58356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bg1"/>
                  </a:solidFill>
                  <a:latin typeface="微软雅黑" panose="020B0503020204020204" pitchFamily="34" charset="-122"/>
                  <a:ea typeface="微软雅黑" panose="020B0503020204020204" pitchFamily="34" charset="-122"/>
                  <a:cs typeface="+mn-ea"/>
                  <a:sym typeface="+mn-lt"/>
                </a:rPr>
                <a:t>超过</a:t>
              </a:r>
              <a:r>
                <a:rPr lang="en-US" altLang="zh-CN" sz="3200" b="1" dirty="0">
                  <a:solidFill>
                    <a:schemeClr val="bg1"/>
                  </a:solidFill>
                  <a:latin typeface="微软雅黑" panose="020B0503020204020204" pitchFamily="34" charset="-122"/>
                  <a:ea typeface="微软雅黑" panose="020B0503020204020204" pitchFamily="34" charset="-122"/>
                  <a:cs typeface="+mn-ea"/>
                  <a:sym typeface="+mn-lt"/>
                </a:rPr>
                <a:t>30</a:t>
              </a:r>
              <a:r>
                <a:rPr lang="zh-CN" altLang="en-US" sz="3200" b="1" dirty="0">
                  <a:solidFill>
                    <a:schemeClr val="bg1"/>
                  </a:solidFill>
                  <a:latin typeface="微软雅黑" panose="020B0503020204020204" pitchFamily="34" charset="-122"/>
                  <a:ea typeface="微软雅黑" panose="020B0503020204020204" pitchFamily="34" charset="-122"/>
                  <a:cs typeface="+mn-ea"/>
                  <a:sym typeface="+mn-lt"/>
                </a:rPr>
                <a:t>所</a:t>
              </a:r>
              <a:r>
                <a:rPr lang="en-US" altLang="zh-CN" sz="3200" b="1" dirty="0">
                  <a:solidFill>
                    <a:schemeClr val="bg1"/>
                  </a:solidFill>
                  <a:latin typeface="微软雅黑" panose="020B0503020204020204" pitchFamily="34" charset="-122"/>
                  <a:ea typeface="微软雅黑" panose="020B0503020204020204" pitchFamily="34" charset="-122"/>
                  <a:cs typeface="+mn-ea"/>
                  <a:sym typeface="+mn-lt"/>
                </a:rPr>
                <a:t>985 211</a:t>
              </a:r>
              <a:r>
                <a:rPr lang="zh-CN" altLang="en-US" sz="3200" b="1" dirty="0">
                  <a:solidFill>
                    <a:schemeClr val="bg1"/>
                  </a:solidFill>
                  <a:latin typeface="微软雅黑" panose="020B0503020204020204" pitchFamily="34" charset="-122"/>
                  <a:ea typeface="微软雅黑" panose="020B0503020204020204" pitchFamily="34" charset="-122"/>
                  <a:cs typeface="+mn-ea"/>
                  <a:sym typeface="+mn-lt"/>
                </a:rPr>
                <a:t>重点高校客户</a:t>
              </a:r>
            </a:p>
          </p:txBody>
        </p:sp>
        <p:sp>
          <p:nvSpPr>
            <p:cNvPr id="23" name="文本框 22"/>
            <p:cNvSpPr txBox="1"/>
            <p:nvPr/>
          </p:nvSpPr>
          <p:spPr>
            <a:xfrm>
              <a:off x="2204270" y="965573"/>
              <a:ext cx="6623625" cy="301625"/>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1200" dirty="0">
                  <a:solidFill>
                    <a:schemeClr val="bg1"/>
                  </a:solidFill>
                  <a:cs typeface="+mn-ea"/>
                  <a:sym typeface="+mn-lt"/>
                </a:rPr>
                <a:t>Customer case</a:t>
              </a:r>
            </a:p>
          </p:txBody>
        </p:sp>
      </p:grpSp>
      <p:grpSp>
        <p:nvGrpSpPr>
          <p:cNvPr id="24" name="组 23"/>
          <p:cNvGrpSpPr/>
          <p:nvPr/>
        </p:nvGrpSpPr>
        <p:grpSpPr>
          <a:xfrm>
            <a:off x="0" y="6683587"/>
            <a:ext cx="12258040" cy="277707"/>
            <a:chOff x="0" y="6790419"/>
            <a:chExt cx="13346032" cy="124855"/>
          </a:xfrm>
        </p:grpSpPr>
        <p:sp>
          <p:nvSpPr>
            <p:cNvPr id="25" name="矩形 24"/>
            <p:cNvSpPr/>
            <p:nvPr/>
          </p:nvSpPr>
          <p:spPr>
            <a:xfrm>
              <a:off x="4228029" y="6790419"/>
              <a:ext cx="9118003" cy="124855"/>
            </a:xfrm>
            <a:prstGeom prst="rect">
              <a:avLst/>
            </a:prstGeom>
            <a:solidFill>
              <a:srgbClr val="26D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矩形 25"/>
            <p:cNvSpPr/>
            <p:nvPr/>
          </p:nvSpPr>
          <p:spPr>
            <a:xfrm>
              <a:off x="0" y="6790419"/>
              <a:ext cx="4123864" cy="116482"/>
            </a:xfrm>
            <a:prstGeom prst="rect">
              <a:avLst/>
            </a:prstGeom>
            <a:solidFill>
              <a:srgbClr val="173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96" name="组合 95"/>
          <p:cNvGrpSpPr/>
          <p:nvPr/>
        </p:nvGrpSpPr>
        <p:grpSpPr>
          <a:xfrm>
            <a:off x="1270637" y="1331279"/>
            <a:ext cx="9299877" cy="4754561"/>
            <a:chOff x="1270637" y="1331278"/>
            <a:chExt cx="9299877" cy="4754561"/>
          </a:xfrm>
        </p:grpSpPr>
        <p:sp>
          <p:nvSpPr>
            <p:cNvPr id="97" name="矩形 96"/>
            <p:cNvSpPr/>
            <p:nvPr/>
          </p:nvSpPr>
          <p:spPr>
            <a:xfrm>
              <a:off x="1270637" y="1331278"/>
              <a:ext cx="9299877" cy="47545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0" name="图片 99"/>
            <p:cNvPicPr>
              <a:picLocks noChangeAspect="1"/>
            </p:cNvPicPr>
            <p:nvPr/>
          </p:nvPicPr>
          <p:blipFill>
            <a:blip r:embed="rId4"/>
            <a:stretch>
              <a:fillRect/>
            </a:stretch>
          </p:blipFill>
          <p:spPr>
            <a:xfrm>
              <a:off x="2011022" y="1743214"/>
              <a:ext cx="1777084" cy="523432"/>
            </a:xfrm>
            <a:prstGeom prst="rect">
              <a:avLst/>
            </a:prstGeom>
            <a:solidFill>
              <a:schemeClr val="bg1"/>
            </a:solidFill>
          </p:spPr>
        </p:pic>
        <p:pic>
          <p:nvPicPr>
            <p:cNvPr id="101" name="图片 100"/>
            <p:cNvPicPr>
              <a:picLocks noChangeAspect="1"/>
            </p:cNvPicPr>
            <p:nvPr/>
          </p:nvPicPr>
          <p:blipFill rotWithShape="1">
            <a:blip r:embed="rId5"/>
            <a:srcRect/>
            <a:stretch>
              <a:fillRect/>
            </a:stretch>
          </p:blipFill>
          <p:spPr>
            <a:xfrm>
              <a:off x="1633165" y="2896584"/>
              <a:ext cx="1306585" cy="466641"/>
            </a:xfrm>
            <a:prstGeom prst="rect">
              <a:avLst/>
            </a:prstGeom>
            <a:solidFill>
              <a:schemeClr val="bg1"/>
            </a:solidFill>
          </p:spPr>
        </p:pic>
        <p:pic>
          <p:nvPicPr>
            <p:cNvPr id="102" name="图片 101"/>
            <p:cNvPicPr>
              <a:picLocks noChangeAspect="1"/>
            </p:cNvPicPr>
            <p:nvPr/>
          </p:nvPicPr>
          <p:blipFill rotWithShape="1">
            <a:blip r:embed="rId6"/>
            <a:srcRect/>
            <a:stretch>
              <a:fillRect/>
            </a:stretch>
          </p:blipFill>
          <p:spPr>
            <a:xfrm>
              <a:off x="2586805" y="2940108"/>
              <a:ext cx="1430398" cy="398084"/>
            </a:xfrm>
            <a:prstGeom prst="rect">
              <a:avLst/>
            </a:prstGeom>
            <a:solidFill>
              <a:schemeClr val="bg1"/>
            </a:solidFill>
          </p:spPr>
        </p:pic>
        <p:pic>
          <p:nvPicPr>
            <p:cNvPr id="103" name="图片 102"/>
            <p:cNvPicPr>
              <a:picLocks noChangeAspect="1"/>
            </p:cNvPicPr>
            <p:nvPr/>
          </p:nvPicPr>
          <p:blipFill>
            <a:blip r:embed="rId7"/>
            <a:stretch>
              <a:fillRect/>
            </a:stretch>
          </p:blipFill>
          <p:spPr>
            <a:xfrm>
              <a:off x="2062731" y="3472425"/>
              <a:ext cx="2192740" cy="471967"/>
            </a:xfrm>
            <a:prstGeom prst="rect">
              <a:avLst/>
            </a:prstGeom>
            <a:solidFill>
              <a:schemeClr val="bg1"/>
            </a:solidFill>
          </p:spPr>
        </p:pic>
        <p:pic>
          <p:nvPicPr>
            <p:cNvPr id="104" name="图片 103"/>
            <p:cNvPicPr>
              <a:picLocks noChangeAspect="1"/>
            </p:cNvPicPr>
            <p:nvPr/>
          </p:nvPicPr>
          <p:blipFill>
            <a:blip r:embed="rId8"/>
            <a:stretch>
              <a:fillRect/>
            </a:stretch>
          </p:blipFill>
          <p:spPr>
            <a:xfrm>
              <a:off x="4325130" y="3470111"/>
              <a:ext cx="1825716" cy="437187"/>
            </a:xfrm>
            <a:prstGeom prst="rect">
              <a:avLst/>
            </a:prstGeom>
            <a:solidFill>
              <a:schemeClr val="bg1"/>
            </a:solidFill>
          </p:spPr>
        </p:pic>
        <p:pic>
          <p:nvPicPr>
            <p:cNvPr id="105" name="图片 104"/>
            <p:cNvPicPr>
              <a:picLocks noChangeAspect="1"/>
            </p:cNvPicPr>
            <p:nvPr/>
          </p:nvPicPr>
          <p:blipFill>
            <a:blip r:embed="rId9"/>
            <a:stretch>
              <a:fillRect/>
            </a:stretch>
          </p:blipFill>
          <p:spPr>
            <a:xfrm>
              <a:off x="4052493" y="2839087"/>
              <a:ext cx="1650776" cy="500235"/>
            </a:xfrm>
            <a:prstGeom prst="rect">
              <a:avLst/>
            </a:prstGeom>
            <a:solidFill>
              <a:schemeClr val="bg1"/>
            </a:solidFill>
          </p:spPr>
        </p:pic>
        <p:pic>
          <p:nvPicPr>
            <p:cNvPr id="106" name="图片 105"/>
            <p:cNvPicPr>
              <a:picLocks noChangeAspect="1"/>
            </p:cNvPicPr>
            <p:nvPr/>
          </p:nvPicPr>
          <p:blipFill rotWithShape="1">
            <a:blip r:embed="rId10"/>
            <a:srcRect/>
            <a:stretch>
              <a:fillRect/>
            </a:stretch>
          </p:blipFill>
          <p:spPr>
            <a:xfrm>
              <a:off x="2010616" y="2358290"/>
              <a:ext cx="1572819" cy="472420"/>
            </a:xfrm>
            <a:prstGeom prst="rect">
              <a:avLst/>
            </a:prstGeom>
            <a:solidFill>
              <a:schemeClr val="bg1"/>
            </a:solidFill>
          </p:spPr>
        </p:pic>
        <p:pic>
          <p:nvPicPr>
            <p:cNvPr id="107" name="图片 106"/>
            <p:cNvPicPr>
              <a:picLocks noChangeAspect="1"/>
            </p:cNvPicPr>
            <p:nvPr/>
          </p:nvPicPr>
          <p:blipFill>
            <a:blip r:embed="rId11"/>
            <a:stretch>
              <a:fillRect/>
            </a:stretch>
          </p:blipFill>
          <p:spPr>
            <a:xfrm>
              <a:off x="6194615" y="3343443"/>
              <a:ext cx="1616952" cy="699223"/>
            </a:xfrm>
            <a:prstGeom prst="rect">
              <a:avLst/>
            </a:prstGeom>
            <a:solidFill>
              <a:schemeClr val="bg1"/>
            </a:solidFill>
          </p:spPr>
        </p:pic>
        <p:pic>
          <p:nvPicPr>
            <p:cNvPr id="108" name="图片 107"/>
            <p:cNvPicPr>
              <a:picLocks noChangeAspect="1"/>
            </p:cNvPicPr>
            <p:nvPr/>
          </p:nvPicPr>
          <p:blipFill rotWithShape="1">
            <a:blip r:embed="rId12"/>
            <a:srcRect/>
            <a:stretch>
              <a:fillRect/>
            </a:stretch>
          </p:blipFill>
          <p:spPr>
            <a:xfrm>
              <a:off x="4016615" y="1748293"/>
              <a:ext cx="2082275" cy="461155"/>
            </a:xfrm>
            <a:prstGeom prst="rect">
              <a:avLst/>
            </a:prstGeom>
            <a:solidFill>
              <a:schemeClr val="bg1"/>
            </a:solidFill>
          </p:spPr>
        </p:pic>
        <p:pic>
          <p:nvPicPr>
            <p:cNvPr id="109" name="图片 108"/>
            <p:cNvPicPr>
              <a:picLocks noChangeAspect="1"/>
            </p:cNvPicPr>
            <p:nvPr/>
          </p:nvPicPr>
          <p:blipFill rotWithShape="1">
            <a:blip r:embed="rId13"/>
            <a:srcRect t="-1" b="-12396"/>
            <a:stretch>
              <a:fillRect/>
            </a:stretch>
          </p:blipFill>
          <p:spPr>
            <a:xfrm>
              <a:off x="3666526" y="4021828"/>
              <a:ext cx="1381555" cy="535107"/>
            </a:xfrm>
            <a:prstGeom prst="rect">
              <a:avLst/>
            </a:prstGeom>
            <a:solidFill>
              <a:schemeClr val="bg1"/>
            </a:solidFill>
          </p:spPr>
        </p:pic>
        <p:pic>
          <p:nvPicPr>
            <p:cNvPr id="110" name="图片 109"/>
            <p:cNvPicPr>
              <a:picLocks noChangeAspect="1"/>
            </p:cNvPicPr>
            <p:nvPr/>
          </p:nvPicPr>
          <p:blipFill rotWithShape="1">
            <a:blip r:embed="rId14"/>
            <a:srcRect/>
            <a:stretch>
              <a:fillRect/>
            </a:stretch>
          </p:blipFill>
          <p:spPr>
            <a:xfrm>
              <a:off x="3575384" y="4573400"/>
              <a:ext cx="1878014" cy="432941"/>
            </a:xfrm>
            <a:prstGeom prst="rect">
              <a:avLst/>
            </a:prstGeom>
            <a:solidFill>
              <a:schemeClr val="bg1"/>
            </a:solidFill>
          </p:spPr>
        </p:pic>
        <p:pic>
          <p:nvPicPr>
            <p:cNvPr id="111" name="图片 110"/>
            <p:cNvPicPr>
              <a:picLocks noChangeAspect="1"/>
            </p:cNvPicPr>
            <p:nvPr/>
          </p:nvPicPr>
          <p:blipFill>
            <a:blip r:embed="rId15"/>
            <a:stretch>
              <a:fillRect/>
            </a:stretch>
          </p:blipFill>
          <p:spPr>
            <a:xfrm>
              <a:off x="3855281" y="2294195"/>
              <a:ext cx="1610015" cy="436614"/>
            </a:xfrm>
            <a:prstGeom prst="rect">
              <a:avLst/>
            </a:prstGeom>
            <a:solidFill>
              <a:schemeClr val="bg1"/>
            </a:solidFill>
          </p:spPr>
        </p:pic>
        <p:pic>
          <p:nvPicPr>
            <p:cNvPr id="112" name="图片 111"/>
            <p:cNvPicPr>
              <a:picLocks noChangeAspect="1"/>
            </p:cNvPicPr>
            <p:nvPr/>
          </p:nvPicPr>
          <p:blipFill rotWithShape="1">
            <a:blip r:embed="rId16"/>
            <a:srcRect/>
            <a:stretch>
              <a:fillRect/>
            </a:stretch>
          </p:blipFill>
          <p:spPr>
            <a:xfrm>
              <a:off x="6220801" y="1753665"/>
              <a:ext cx="1503647" cy="473323"/>
            </a:xfrm>
            <a:prstGeom prst="rect">
              <a:avLst/>
            </a:prstGeom>
            <a:solidFill>
              <a:schemeClr val="bg1"/>
            </a:solidFill>
          </p:spPr>
        </p:pic>
        <p:pic>
          <p:nvPicPr>
            <p:cNvPr id="113" name="图片 112"/>
            <p:cNvPicPr>
              <a:picLocks noChangeAspect="1"/>
            </p:cNvPicPr>
            <p:nvPr/>
          </p:nvPicPr>
          <p:blipFill rotWithShape="1">
            <a:blip r:embed="rId17"/>
            <a:srcRect/>
            <a:stretch>
              <a:fillRect/>
            </a:stretch>
          </p:blipFill>
          <p:spPr>
            <a:xfrm>
              <a:off x="5638191" y="2208849"/>
              <a:ext cx="565843" cy="497134"/>
            </a:xfrm>
            <a:prstGeom prst="rect">
              <a:avLst/>
            </a:prstGeom>
            <a:solidFill>
              <a:schemeClr val="bg1"/>
            </a:solidFill>
          </p:spPr>
        </p:pic>
        <p:pic>
          <p:nvPicPr>
            <p:cNvPr id="114" name="图片 113"/>
            <p:cNvPicPr>
              <a:picLocks noChangeAspect="1"/>
            </p:cNvPicPr>
            <p:nvPr/>
          </p:nvPicPr>
          <p:blipFill>
            <a:blip r:embed="rId18"/>
            <a:stretch>
              <a:fillRect/>
            </a:stretch>
          </p:blipFill>
          <p:spPr>
            <a:xfrm>
              <a:off x="6150846" y="2266200"/>
              <a:ext cx="1274836" cy="468690"/>
            </a:xfrm>
            <a:prstGeom prst="rect">
              <a:avLst/>
            </a:prstGeom>
            <a:solidFill>
              <a:schemeClr val="bg1"/>
            </a:solidFill>
          </p:spPr>
        </p:pic>
        <p:pic>
          <p:nvPicPr>
            <p:cNvPr id="115" name="图片 114"/>
            <p:cNvPicPr>
              <a:picLocks noChangeAspect="1"/>
            </p:cNvPicPr>
            <p:nvPr/>
          </p:nvPicPr>
          <p:blipFill>
            <a:blip r:embed="rId19"/>
            <a:stretch>
              <a:fillRect/>
            </a:stretch>
          </p:blipFill>
          <p:spPr>
            <a:xfrm>
              <a:off x="2069332" y="4547194"/>
              <a:ext cx="1403438" cy="481959"/>
            </a:xfrm>
            <a:prstGeom prst="rect">
              <a:avLst/>
            </a:prstGeom>
            <a:solidFill>
              <a:schemeClr val="bg1"/>
            </a:solidFill>
          </p:spPr>
        </p:pic>
        <p:pic>
          <p:nvPicPr>
            <p:cNvPr id="116" name="图片 115"/>
            <p:cNvPicPr>
              <a:picLocks noChangeAspect="1"/>
            </p:cNvPicPr>
            <p:nvPr/>
          </p:nvPicPr>
          <p:blipFill>
            <a:blip r:embed="rId20"/>
            <a:stretch>
              <a:fillRect/>
            </a:stretch>
          </p:blipFill>
          <p:spPr>
            <a:xfrm>
              <a:off x="5703269" y="2830606"/>
              <a:ext cx="1722011" cy="495303"/>
            </a:xfrm>
            <a:prstGeom prst="rect">
              <a:avLst/>
            </a:prstGeom>
            <a:solidFill>
              <a:schemeClr val="bg1"/>
            </a:solidFill>
          </p:spPr>
        </p:pic>
        <p:pic>
          <p:nvPicPr>
            <p:cNvPr id="117" name="图片 116"/>
            <p:cNvPicPr>
              <a:picLocks noChangeAspect="1"/>
            </p:cNvPicPr>
            <p:nvPr/>
          </p:nvPicPr>
          <p:blipFill>
            <a:blip r:embed="rId21"/>
            <a:stretch>
              <a:fillRect/>
            </a:stretch>
          </p:blipFill>
          <p:spPr>
            <a:xfrm>
              <a:off x="5060884" y="4055940"/>
              <a:ext cx="1423472" cy="405912"/>
            </a:xfrm>
            <a:prstGeom prst="rect">
              <a:avLst/>
            </a:prstGeom>
            <a:solidFill>
              <a:schemeClr val="bg1"/>
            </a:solidFill>
          </p:spPr>
        </p:pic>
        <p:pic>
          <p:nvPicPr>
            <p:cNvPr id="118" name="图片 117"/>
            <p:cNvPicPr>
              <a:picLocks noChangeAspect="1"/>
            </p:cNvPicPr>
            <p:nvPr/>
          </p:nvPicPr>
          <p:blipFill>
            <a:blip r:embed="rId22"/>
            <a:stretch>
              <a:fillRect/>
            </a:stretch>
          </p:blipFill>
          <p:spPr>
            <a:xfrm>
              <a:off x="5556011" y="4585782"/>
              <a:ext cx="1701606" cy="453943"/>
            </a:xfrm>
            <a:prstGeom prst="rect">
              <a:avLst/>
            </a:prstGeom>
            <a:solidFill>
              <a:schemeClr val="bg1"/>
            </a:solidFill>
          </p:spPr>
        </p:pic>
        <p:pic>
          <p:nvPicPr>
            <p:cNvPr id="119" name="图片 118"/>
            <p:cNvPicPr>
              <a:picLocks noChangeAspect="1"/>
            </p:cNvPicPr>
            <p:nvPr/>
          </p:nvPicPr>
          <p:blipFill>
            <a:blip r:embed="rId23"/>
            <a:stretch>
              <a:fillRect/>
            </a:stretch>
          </p:blipFill>
          <p:spPr>
            <a:xfrm>
              <a:off x="6591793" y="4016814"/>
              <a:ext cx="1331648" cy="489637"/>
            </a:xfrm>
            <a:prstGeom prst="rect">
              <a:avLst/>
            </a:prstGeom>
            <a:solidFill>
              <a:schemeClr val="bg1"/>
            </a:solidFill>
          </p:spPr>
        </p:pic>
        <p:pic>
          <p:nvPicPr>
            <p:cNvPr id="120" name="图片 119"/>
            <p:cNvPicPr>
              <a:picLocks noChangeAspect="1"/>
            </p:cNvPicPr>
            <p:nvPr/>
          </p:nvPicPr>
          <p:blipFill>
            <a:blip r:embed="rId21"/>
            <a:stretch>
              <a:fillRect/>
            </a:stretch>
          </p:blipFill>
          <p:spPr>
            <a:xfrm>
              <a:off x="7806058" y="3438639"/>
              <a:ext cx="1709716" cy="487536"/>
            </a:xfrm>
            <a:prstGeom prst="rect">
              <a:avLst/>
            </a:prstGeom>
            <a:solidFill>
              <a:schemeClr val="bg1"/>
            </a:solidFill>
          </p:spPr>
        </p:pic>
        <p:pic>
          <p:nvPicPr>
            <p:cNvPr id="121" name="图片 120"/>
            <p:cNvPicPr>
              <a:picLocks noChangeAspect="1"/>
            </p:cNvPicPr>
            <p:nvPr/>
          </p:nvPicPr>
          <p:blipFill>
            <a:blip r:embed="rId24"/>
            <a:stretch>
              <a:fillRect/>
            </a:stretch>
          </p:blipFill>
          <p:spPr>
            <a:xfrm>
              <a:off x="7425280" y="4533190"/>
              <a:ext cx="2090494" cy="541980"/>
            </a:xfrm>
            <a:prstGeom prst="rect">
              <a:avLst/>
            </a:prstGeom>
            <a:solidFill>
              <a:schemeClr val="bg1"/>
            </a:solidFill>
          </p:spPr>
        </p:pic>
        <p:pic>
          <p:nvPicPr>
            <p:cNvPr id="122" name="图片 121"/>
            <p:cNvPicPr>
              <a:picLocks noChangeAspect="1"/>
            </p:cNvPicPr>
            <p:nvPr/>
          </p:nvPicPr>
          <p:blipFill>
            <a:blip r:embed="rId25"/>
            <a:stretch>
              <a:fillRect/>
            </a:stretch>
          </p:blipFill>
          <p:spPr>
            <a:xfrm>
              <a:off x="7542095" y="2276516"/>
              <a:ext cx="1912062" cy="429467"/>
            </a:xfrm>
            <a:prstGeom prst="rect">
              <a:avLst/>
            </a:prstGeom>
            <a:solidFill>
              <a:schemeClr val="bg1"/>
            </a:solidFill>
          </p:spPr>
        </p:pic>
        <p:pic>
          <p:nvPicPr>
            <p:cNvPr id="123" name="图片 122"/>
            <p:cNvPicPr>
              <a:picLocks noChangeAspect="1"/>
            </p:cNvPicPr>
            <p:nvPr/>
          </p:nvPicPr>
          <p:blipFill>
            <a:blip r:embed="rId26"/>
            <a:stretch>
              <a:fillRect/>
            </a:stretch>
          </p:blipFill>
          <p:spPr>
            <a:xfrm>
              <a:off x="7582305" y="2777150"/>
              <a:ext cx="1776443" cy="511541"/>
            </a:xfrm>
            <a:prstGeom prst="rect">
              <a:avLst/>
            </a:prstGeom>
            <a:solidFill>
              <a:schemeClr val="bg1"/>
            </a:solidFill>
          </p:spPr>
        </p:pic>
        <p:pic>
          <p:nvPicPr>
            <p:cNvPr id="124" name="图片 123"/>
            <p:cNvPicPr>
              <a:picLocks noChangeAspect="1"/>
            </p:cNvPicPr>
            <p:nvPr/>
          </p:nvPicPr>
          <p:blipFill rotWithShape="1">
            <a:blip r:embed="rId27"/>
            <a:srcRect/>
            <a:stretch>
              <a:fillRect/>
            </a:stretch>
          </p:blipFill>
          <p:spPr>
            <a:xfrm>
              <a:off x="7753289" y="1692355"/>
              <a:ext cx="1960144" cy="517368"/>
            </a:xfrm>
            <a:prstGeom prst="rect">
              <a:avLst/>
            </a:prstGeom>
            <a:solidFill>
              <a:schemeClr val="bg1"/>
            </a:solidFill>
          </p:spPr>
        </p:pic>
        <p:pic>
          <p:nvPicPr>
            <p:cNvPr id="125" name="图片 124"/>
            <p:cNvPicPr>
              <a:picLocks noChangeAspect="1"/>
            </p:cNvPicPr>
            <p:nvPr/>
          </p:nvPicPr>
          <p:blipFill rotWithShape="1">
            <a:blip r:embed="rId28"/>
            <a:srcRect/>
            <a:stretch>
              <a:fillRect/>
            </a:stretch>
          </p:blipFill>
          <p:spPr>
            <a:xfrm>
              <a:off x="1977895" y="4033299"/>
              <a:ext cx="1579621" cy="451193"/>
            </a:xfrm>
            <a:prstGeom prst="rect">
              <a:avLst/>
            </a:prstGeom>
            <a:solidFill>
              <a:schemeClr val="bg1"/>
            </a:solidFill>
          </p:spPr>
        </p:pic>
        <p:pic>
          <p:nvPicPr>
            <p:cNvPr id="126" name="图片 125"/>
            <p:cNvPicPr>
              <a:picLocks noChangeAspect="1"/>
            </p:cNvPicPr>
            <p:nvPr/>
          </p:nvPicPr>
          <p:blipFill>
            <a:blip r:embed="rId29"/>
            <a:stretch>
              <a:fillRect/>
            </a:stretch>
          </p:blipFill>
          <p:spPr>
            <a:xfrm>
              <a:off x="8022830" y="3918770"/>
              <a:ext cx="1619224" cy="605508"/>
            </a:xfrm>
            <a:prstGeom prst="rect">
              <a:avLst/>
            </a:prstGeom>
            <a:solidFill>
              <a:schemeClr val="bg1"/>
            </a:solidFill>
          </p:spPr>
        </p:pic>
        <p:pic>
          <p:nvPicPr>
            <p:cNvPr id="127" name="图片 126"/>
            <p:cNvPicPr>
              <a:picLocks noChangeAspect="1"/>
            </p:cNvPicPr>
            <p:nvPr/>
          </p:nvPicPr>
          <p:blipFill>
            <a:blip r:embed="rId30"/>
            <a:stretch>
              <a:fillRect/>
            </a:stretch>
          </p:blipFill>
          <p:spPr>
            <a:xfrm>
              <a:off x="4116278" y="5095835"/>
              <a:ext cx="531704" cy="527550"/>
            </a:xfrm>
            <a:prstGeom prst="rect">
              <a:avLst/>
            </a:prstGeom>
            <a:solidFill>
              <a:schemeClr val="bg1"/>
            </a:solidFill>
          </p:spPr>
        </p:pic>
        <p:pic>
          <p:nvPicPr>
            <p:cNvPr id="128" name="图片 127"/>
            <p:cNvPicPr>
              <a:picLocks noChangeAspect="1"/>
            </p:cNvPicPr>
            <p:nvPr/>
          </p:nvPicPr>
          <p:blipFill>
            <a:blip r:embed="rId31"/>
            <a:stretch>
              <a:fillRect/>
            </a:stretch>
          </p:blipFill>
          <p:spPr>
            <a:xfrm>
              <a:off x="4660288" y="5072499"/>
              <a:ext cx="1239987" cy="574222"/>
            </a:xfrm>
            <a:prstGeom prst="rect">
              <a:avLst/>
            </a:prstGeom>
            <a:solidFill>
              <a:schemeClr val="bg1"/>
            </a:solidFill>
          </p:spPr>
        </p:pic>
        <p:pic>
          <p:nvPicPr>
            <p:cNvPr id="129" name="图片 128"/>
            <p:cNvPicPr>
              <a:picLocks noChangeAspect="1"/>
            </p:cNvPicPr>
            <p:nvPr/>
          </p:nvPicPr>
          <p:blipFill>
            <a:blip r:embed="rId32"/>
            <a:stretch>
              <a:fillRect/>
            </a:stretch>
          </p:blipFill>
          <p:spPr>
            <a:xfrm>
              <a:off x="5900274" y="5058337"/>
              <a:ext cx="2336523" cy="603884"/>
            </a:xfrm>
            <a:prstGeom prst="rect">
              <a:avLst/>
            </a:prstGeom>
            <a:solidFill>
              <a:schemeClr val="bg1"/>
            </a:solidFill>
          </p:spPr>
        </p:pic>
      </p:grpSp>
    </p:spTree>
  </p:cSld>
  <p:clrMapOvr>
    <a:masterClrMapping/>
  </p:clrMapOvr>
  <p:transition spd="med" advTm="3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269105" y="1151255"/>
            <a:ext cx="6466205" cy="460375"/>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北京交通大学是中华人民共和国教育部直属，由教育部、北京市、中国铁路总公司共建的高校，位列“211工程”、“985工程优势学科创新平台”、“世界一流学科建设高校”。</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TextBox 9"/>
          <p:cNvSpPr txBox="1"/>
          <p:nvPr/>
        </p:nvSpPr>
        <p:spPr>
          <a:xfrm>
            <a:off x="4269105" y="1819910"/>
            <a:ext cx="6465570" cy="460375"/>
          </a:xfrm>
          <a:prstGeom prst="rect">
            <a:avLst/>
          </a:prstGeom>
          <a:noFill/>
        </p:spPr>
        <p:txBody>
          <a:bodyPr wrap="square" rtlCol="0">
            <a:spAutoFit/>
          </a:bodyPr>
          <a:lstStyle/>
          <a:p>
            <a:pPr marL="0" lvl="1"/>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提升行政管理办公</a:t>
            </a:r>
            <a:r>
              <a:rPr lang="zh-CN"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规范，保障制度执行落地，建设面向学院师生服务，实现快速封装快速扩展；</a:t>
            </a:r>
          </a:p>
          <a:p>
            <a:pPr marL="0" lvl="1"/>
            <a:r>
              <a:rPr lang="zh-CN"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建设职能部门移动办公平台。</a:t>
            </a:r>
          </a:p>
        </p:txBody>
      </p:sp>
      <p:sp>
        <p:nvSpPr>
          <p:cNvPr id="13" name="TextBox 12"/>
          <p:cNvSpPr txBox="1"/>
          <p:nvPr/>
        </p:nvSpPr>
        <p:spPr>
          <a:xfrm>
            <a:off x="4269105" y="2473325"/>
            <a:ext cx="6465570" cy="275590"/>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电子公文、电子审批、人事管理、移动办公、资产管理、项目管理、双向选导、协同教师服务。</a:t>
            </a:r>
          </a:p>
        </p:txBody>
      </p:sp>
      <p:sp>
        <p:nvSpPr>
          <p:cNvPr id="16" name="TextBox 15"/>
          <p:cNvSpPr txBox="1"/>
          <p:nvPr/>
        </p:nvSpPr>
        <p:spPr>
          <a:xfrm>
            <a:off x="4269105" y="3132455"/>
            <a:ext cx="6435725" cy="460375"/>
          </a:xfrm>
          <a:prstGeom prst="rect">
            <a:avLst/>
          </a:prstGeom>
          <a:noFill/>
        </p:spPr>
        <p:txBody>
          <a:bodyPr wrap="square" rtlCol="0">
            <a:spAutoFit/>
          </a:bodyPr>
          <a:lstStyle/>
          <a:p>
            <a:pPr algn="just"/>
            <a:r>
              <a:rPr lang="zh-CN"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建设院校融合的双中心体系，通过社会化协同服务完成学校内外场景化的连接与共享，最终实现智能培养。</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26670" y="176530"/>
            <a:ext cx="5497195" cy="492125"/>
          </a:xfrm>
          <a:prstGeom prst="rect">
            <a:avLst/>
          </a:prstGeom>
          <a:solidFill>
            <a:srgbClr val="089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9" name="组合 18"/>
          <p:cNvGrpSpPr/>
          <p:nvPr/>
        </p:nvGrpSpPr>
        <p:grpSpPr>
          <a:xfrm>
            <a:off x="1340485" y="1157605"/>
            <a:ext cx="2644140" cy="2407285"/>
            <a:chOff x="2111" y="1823"/>
            <a:chExt cx="4164" cy="3791"/>
          </a:xfrm>
        </p:grpSpPr>
        <p:sp>
          <p:nvSpPr>
            <p:cNvPr id="3" name="Freeform 19"/>
            <p:cNvSpPr>
              <a:spLocks noChangeArrowheads="1"/>
            </p:cNvSpPr>
            <p:nvPr/>
          </p:nvSpPr>
          <p:spPr bwMode="auto">
            <a:xfrm>
              <a:off x="2111" y="3890"/>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9" name="Freeform 24"/>
            <p:cNvSpPr>
              <a:spLocks noChangeArrowheads="1"/>
            </p:cNvSpPr>
            <p:nvPr/>
          </p:nvSpPr>
          <p:spPr bwMode="auto">
            <a:xfrm>
              <a:off x="2111" y="4933"/>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3321" y="5025"/>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应用成果</a:t>
              </a:r>
            </a:p>
          </p:txBody>
        </p:sp>
        <p:sp>
          <p:nvSpPr>
            <p:cNvPr id="17" name="Freeform 19"/>
            <p:cNvSpPr>
              <a:spLocks noChangeArrowheads="1"/>
            </p:cNvSpPr>
            <p:nvPr/>
          </p:nvSpPr>
          <p:spPr bwMode="auto">
            <a:xfrm>
              <a:off x="2112" y="1823"/>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5" name="Freeform 20"/>
            <p:cNvSpPr>
              <a:spLocks noChangeArrowheads="1"/>
            </p:cNvSpPr>
            <p:nvPr/>
          </p:nvSpPr>
          <p:spPr bwMode="auto">
            <a:xfrm>
              <a:off x="2112" y="2852"/>
              <a:ext cx="4163" cy="1724"/>
            </a:xfrm>
            <a:custGeom>
              <a:avLst/>
              <a:gdLst>
                <a:gd name="T0" fmla="*/ 0 w 5260"/>
                <a:gd name="T1" fmla="*/ 3424 h 3425"/>
                <a:gd name="T2" fmla="*/ 5259 w 5260"/>
                <a:gd name="T3" fmla="*/ 1352 h 3425"/>
                <a:gd name="T4" fmla="*/ 5259 w 5260"/>
                <a:gd name="T5" fmla="*/ 0 h 3425"/>
                <a:gd name="T6" fmla="*/ 0 w 5260"/>
                <a:gd name="T7" fmla="*/ 2074 h 3425"/>
                <a:gd name="T8" fmla="*/ 0 w 5260"/>
                <a:gd name="T9" fmla="*/ 3424 h 3425"/>
              </a:gdLst>
              <a:ahLst/>
              <a:cxnLst>
                <a:cxn ang="0">
                  <a:pos x="T0" y="T1"/>
                </a:cxn>
                <a:cxn ang="0">
                  <a:pos x="T2" y="T3"/>
                </a:cxn>
                <a:cxn ang="0">
                  <a:pos x="T4" y="T5"/>
                </a:cxn>
                <a:cxn ang="0">
                  <a:pos x="T6" y="T7"/>
                </a:cxn>
                <a:cxn ang="0">
                  <a:pos x="T8" y="T9"/>
                </a:cxn>
              </a:cxnLst>
              <a:rect l="0" t="0" r="r" b="b"/>
              <a:pathLst>
                <a:path w="5260" h="3425">
                  <a:moveTo>
                    <a:pt x="0" y="3424"/>
                  </a:moveTo>
                  <a:lnTo>
                    <a:pt x="5259" y="1352"/>
                  </a:lnTo>
                  <a:lnTo>
                    <a:pt x="5259" y="0"/>
                  </a:lnTo>
                  <a:lnTo>
                    <a:pt x="0" y="2074"/>
                  </a:lnTo>
                  <a:lnTo>
                    <a:pt x="0" y="3424"/>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18" name="Freeform 24"/>
            <p:cNvSpPr>
              <a:spLocks noChangeArrowheads="1"/>
            </p:cNvSpPr>
            <p:nvPr/>
          </p:nvSpPr>
          <p:spPr bwMode="auto">
            <a:xfrm>
              <a:off x="2112" y="2866"/>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8" name="Freeform 25"/>
            <p:cNvSpPr>
              <a:spLocks noChangeArrowheads="1"/>
            </p:cNvSpPr>
            <p:nvPr/>
          </p:nvSpPr>
          <p:spPr bwMode="auto">
            <a:xfrm>
              <a:off x="2112" y="3895"/>
              <a:ext cx="4163" cy="681"/>
            </a:xfrm>
            <a:custGeom>
              <a:avLst/>
              <a:gdLst>
                <a:gd name="T0" fmla="*/ 5259 w 5260"/>
                <a:gd name="T1" fmla="*/ 1351 h 1352"/>
                <a:gd name="T2" fmla="*/ 0 w 5260"/>
                <a:gd name="T3" fmla="*/ 1351 h 1352"/>
                <a:gd name="T4" fmla="*/ 0 w 5260"/>
                <a:gd name="T5" fmla="*/ 0 h 1352"/>
                <a:gd name="T6" fmla="*/ 5259 w 5260"/>
                <a:gd name="T7" fmla="*/ 0 h 1352"/>
                <a:gd name="T8" fmla="*/ 5259 w 5260"/>
                <a:gd name="T9" fmla="*/ 1351 h 1352"/>
              </a:gdLst>
              <a:ahLst/>
              <a:cxnLst>
                <a:cxn ang="0">
                  <a:pos x="T0" y="T1"/>
                </a:cxn>
                <a:cxn ang="0">
                  <a:pos x="T2" y="T3"/>
                </a:cxn>
                <a:cxn ang="0">
                  <a:pos x="T4" y="T5"/>
                </a:cxn>
                <a:cxn ang="0">
                  <a:pos x="T6" y="T7"/>
                </a:cxn>
                <a:cxn ang="0">
                  <a:pos x="T8" y="T9"/>
                </a:cxn>
              </a:cxnLst>
              <a:rect l="0" t="0" r="r" b="b"/>
              <a:pathLst>
                <a:path w="5260" h="1352">
                  <a:moveTo>
                    <a:pt x="5259" y="1351"/>
                  </a:moveTo>
                  <a:lnTo>
                    <a:pt x="0" y="1351"/>
                  </a:lnTo>
                  <a:lnTo>
                    <a:pt x="0" y="0"/>
                  </a:lnTo>
                  <a:lnTo>
                    <a:pt x="5259" y="0"/>
                  </a:lnTo>
                  <a:lnTo>
                    <a:pt x="5259" y="1351"/>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0" name="Freeform 23"/>
            <p:cNvSpPr>
              <a:spLocks noChangeArrowheads="1"/>
            </p:cNvSpPr>
            <p:nvPr/>
          </p:nvSpPr>
          <p:spPr bwMode="auto">
            <a:xfrm>
              <a:off x="2112" y="1823"/>
              <a:ext cx="4163" cy="681"/>
            </a:xfrm>
            <a:custGeom>
              <a:avLst/>
              <a:gdLst>
                <a:gd name="T0" fmla="*/ 5259 w 5260"/>
                <a:gd name="T1" fmla="*/ 1353 h 1354"/>
                <a:gd name="T2" fmla="*/ 0 w 5260"/>
                <a:gd name="T3" fmla="*/ 1353 h 1354"/>
                <a:gd name="T4" fmla="*/ 603 w 5260"/>
                <a:gd name="T5" fmla="*/ 677 h 1354"/>
                <a:gd name="T6" fmla="*/ 0 w 5260"/>
                <a:gd name="T7" fmla="*/ 0 h 1354"/>
                <a:gd name="T8" fmla="*/ 5259 w 5260"/>
                <a:gd name="T9" fmla="*/ 0 h 1354"/>
                <a:gd name="T10" fmla="*/ 5259 w 5260"/>
                <a:gd name="T11" fmla="*/ 1353 h 1354"/>
              </a:gdLst>
              <a:ahLst/>
              <a:cxnLst>
                <a:cxn ang="0">
                  <a:pos x="T0" y="T1"/>
                </a:cxn>
                <a:cxn ang="0">
                  <a:pos x="T2" y="T3"/>
                </a:cxn>
                <a:cxn ang="0">
                  <a:pos x="T4" y="T5"/>
                </a:cxn>
                <a:cxn ang="0">
                  <a:pos x="T6" y="T7"/>
                </a:cxn>
                <a:cxn ang="0">
                  <a:pos x="T8" y="T9"/>
                </a:cxn>
                <a:cxn ang="0">
                  <a:pos x="T10" y="T11"/>
                </a:cxn>
              </a:cxnLst>
              <a:rect l="0" t="0" r="r" b="b"/>
              <a:pathLst>
                <a:path w="5260" h="1354">
                  <a:moveTo>
                    <a:pt x="5259" y="1353"/>
                  </a:moveTo>
                  <a:lnTo>
                    <a:pt x="0" y="1353"/>
                  </a:lnTo>
                  <a:lnTo>
                    <a:pt x="603" y="677"/>
                  </a:lnTo>
                  <a:lnTo>
                    <a:pt x="0" y="0"/>
                  </a:lnTo>
                  <a:lnTo>
                    <a:pt x="5259" y="0"/>
                  </a:lnTo>
                  <a:lnTo>
                    <a:pt x="5259" y="1353"/>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343" y="1916"/>
              <a:ext cx="1909" cy="580"/>
            </a:xfrm>
            <a:prstGeom prst="rect">
              <a:avLst/>
            </a:prstGeom>
            <a:noFill/>
          </p:spPr>
          <p:txBody>
            <a:bodyPr wrap="square" rtlCol="0">
              <a:spAutoFit/>
            </a:bodyPr>
            <a:lstStyle/>
            <a:p>
              <a:pPr lvl="0" algn="l">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学校背景</a:t>
              </a:r>
            </a:p>
          </p:txBody>
        </p:sp>
        <p:sp>
          <p:nvSpPr>
            <p:cNvPr id="32" name="文本框 31"/>
            <p:cNvSpPr txBox="1"/>
            <p:nvPr/>
          </p:nvSpPr>
          <p:spPr>
            <a:xfrm>
              <a:off x="3322" y="2958"/>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建设需求</a:t>
              </a:r>
            </a:p>
          </p:txBody>
        </p:sp>
        <p:sp>
          <p:nvSpPr>
            <p:cNvPr id="33" name="文本框 32"/>
            <p:cNvSpPr txBox="1"/>
            <p:nvPr/>
          </p:nvSpPr>
          <p:spPr>
            <a:xfrm>
              <a:off x="3288" y="3987"/>
              <a:ext cx="1811"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关键应用</a:t>
              </a:r>
            </a:p>
          </p:txBody>
        </p:sp>
      </p:grpSp>
      <p:pic>
        <p:nvPicPr>
          <p:cNvPr id="4" name="Picture 2"/>
          <p:cNvPicPr>
            <a:picLocks noChangeAspect="1" noChangeArrowheads="1"/>
          </p:cNvPicPr>
          <p:nvPr/>
        </p:nvPicPr>
        <p:blipFill>
          <a:blip r:embed="rId2" cstate="print"/>
          <a:srcRect/>
          <a:stretch>
            <a:fillRect/>
          </a:stretch>
        </p:blipFill>
        <p:spPr bwMode="auto">
          <a:xfrm>
            <a:off x="306705" y="176530"/>
            <a:ext cx="503555" cy="492125"/>
          </a:xfrm>
          <a:prstGeom prst="rect">
            <a:avLst/>
          </a:prstGeom>
          <a:noFill/>
          <a:ln w="9525">
            <a:noFill/>
            <a:miter lim="800000"/>
            <a:headEnd/>
            <a:tailEnd/>
          </a:ln>
        </p:spPr>
      </p:pic>
      <p:sp>
        <p:nvSpPr>
          <p:cNvPr id="27" name="TextBox 26"/>
          <p:cNvSpPr txBox="1"/>
          <p:nvPr/>
        </p:nvSpPr>
        <p:spPr>
          <a:xfrm>
            <a:off x="884555" y="192405"/>
            <a:ext cx="4586605" cy="460375"/>
          </a:xfrm>
          <a:prstGeom prst="rect">
            <a:avLst/>
          </a:prstGeom>
          <a:noFill/>
        </p:spPr>
        <p:txBody>
          <a:bodyPr wrap="square" lIns="91440" tIns="45720" rIns="91440" bIns="45720" rtlCol="0">
            <a:spAutoFit/>
          </a:bodyPr>
          <a:lstStyle/>
          <a:p>
            <a:pPr lvl="0" algn="l">
              <a:buClrTx/>
              <a:buSzTx/>
              <a:buFontTx/>
            </a:pPr>
            <a:r>
              <a:rPr lang="zh-CN" altLang="en-US" sz="2400" b="1" dirty="0">
                <a:solidFill>
                  <a:schemeClr val="bg1"/>
                </a:solidFill>
                <a:latin typeface="微软雅黑" panose="020B0503020204020204" pitchFamily="34" charset="-122"/>
                <a:ea typeface="微软雅黑" panose="020B0503020204020204" pitchFamily="34" charset="-122"/>
                <a:sym typeface="+mn-ea"/>
              </a:rPr>
              <a:t>北京交通大学（院校融合双中心）</a:t>
            </a:r>
          </a:p>
        </p:txBody>
      </p:sp>
      <p:grpSp>
        <p:nvGrpSpPr>
          <p:cNvPr id="5" name="组合 4"/>
          <p:cNvGrpSpPr/>
          <p:nvPr/>
        </p:nvGrpSpPr>
        <p:grpSpPr>
          <a:xfrm>
            <a:off x="6966585" y="3564890"/>
            <a:ext cx="3170555" cy="3133090"/>
            <a:chOff x="3441" y="1071"/>
            <a:chExt cx="7064" cy="6979"/>
          </a:xfrm>
        </p:grpSpPr>
        <p:grpSp>
          <p:nvGrpSpPr>
            <p:cNvPr id="6" name="组合 5"/>
            <p:cNvGrpSpPr/>
            <p:nvPr/>
          </p:nvGrpSpPr>
          <p:grpSpPr>
            <a:xfrm>
              <a:off x="4969" y="2577"/>
              <a:ext cx="4023" cy="3991"/>
              <a:chOff x="3131841" y="1537355"/>
              <a:chExt cx="2539017" cy="2539018"/>
            </a:xfrm>
          </p:grpSpPr>
          <p:grpSp>
            <p:nvGrpSpPr>
              <p:cNvPr id="52" name="그룹 15"/>
              <p:cNvGrpSpPr/>
              <p:nvPr/>
            </p:nvGrpSpPr>
            <p:grpSpPr>
              <a:xfrm rot="2700000">
                <a:off x="3131840" y="1537355"/>
                <a:ext cx="2539018" cy="2539017"/>
                <a:chOff x="3045126" y="2757788"/>
                <a:chExt cx="3053750" cy="3053750"/>
              </a:xfrm>
            </p:grpSpPr>
            <p:sp>
              <p:nvSpPr>
                <p:cNvPr id="57" name="Freeform 5"/>
                <p:cNvSpPr/>
                <p:nvPr/>
              </p:nvSpPr>
              <p:spPr bwMode="auto">
                <a:xfrm>
                  <a:off x="3045126" y="4282881"/>
                  <a:ext cx="1525093" cy="1528657"/>
                </a:xfrm>
                <a:custGeom>
                  <a:avLst/>
                  <a:gdLst>
                    <a:gd name="T0" fmla="*/ 856 w 856"/>
                    <a:gd name="T1" fmla="*/ 546 h 858"/>
                    <a:gd name="T2" fmla="*/ 800 w 856"/>
                    <a:gd name="T3" fmla="*/ 542 h 858"/>
                    <a:gd name="T4" fmla="*/ 746 w 856"/>
                    <a:gd name="T5" fmla="*/ 534 h 858"/>
                    <a:gd name="T6" fmla="*/ 694 w 856"/>
                    <a:gd name="T7" fmla="*/ 520 h 858"/>
                    <a:gd name="T8" fmla="*/ 644 w 856"/>
                    <a:gd name="T9" fmla="*/ 502 h 858"/>
                    <a:gd name="T10" fmla="*/ 596 w 856"/>
                    <a:gd name="T11" fmla="*/ 480 h 858"/>
                    <a:gd name="T12" fmla="*/ 552 w 856"/>
                    <a:gd name="T13" fmla="*/ 452 h 858"/>
                    <a:gd name="T14" fmla="*/ 510 w 856"/>
                    <a:gd name="T15" fmla="*/ 420 h 858"/>
                    <a:gd name="T16" fmla="*/ 472 w 856"/>
                    <a:gd name="T17" fmla="*/ 386 h 858"/>
                    <a:gd name="T18" fmla="*/ 436 w 856"/>
                    <a:gd name="T19" fmla="*/ 346 h 858"/>
                    <a:gd name="T20" fmla="*/ 404 w 856"/>
                    <a:gd name="T21" fmla="*/ 306 h 858"/>
                    <a:gd name="T22" fmla="*/ 378 w 856"/>
                    <a:gd name="T23" fmla="*/ 260 h 858"/>
                    <a:gd name="T24" fmla="*/ 354 w 856"/>
                    <a:gd name="T25" fmla="*/ 212 h 858"/>
                    <a:gd name="T26" fmla="*/ 336 w 856"/>
                    <a:gd name="T27" fmla="*/ 162 h 858"/>
                    <a:gd name="T28" fmla="*/ 322 w 856"/>
                    <a:gd name="T29" fmla="*/ 110 h 858"/>
                    <a:gd name="T30" fmla="*/ 314 w 856"/>
                    <a:gd name="T31" fmla="*/ 56 h 858"/>
                    <a:gd name="T32" fmla="*/ 312 w 856"/>
                    <a:gd name="T33" fmla="*/ 0 h 858"/>
                    <a:gd name="T34" fmla="*/ 0 w 856"/>
                    <a:gd name="T35" fmla="*/ 0 h 858"/>
                    <a:gd name="T36" fmla="*/ 2 w 856"/>
                    <a:gd name="T37" fmla="*/ 80 h 858"/>
                    <a:gd name="T38" fmla="*/ 14 w 856"/>
                    <a:gd name="T39" fmla="*/ 158 h 858"/>
                    <a:gd name="T40" fmla="*/ 30 w 856"/>
                    <a:gd name="T41" fmla="*/ 232 h 858"/>
                    <a:gd name="T42" fmla="*/ 54 w 856"/>
                    <a:gd name="T43" fmla="*/ 306 h 858"/>
                    <a:gd name="T44" fmla="*/ 84 w 856"/>
                    <a:gd name="T45" fmla="*/ 374 h 858"/>
                    <a:gd name="T46" fmla="*/ 120 w 856"/>
                    <a:gd name="T47" fmla="*/ 440 h 858"/>
                    <a:gd name="T48" fmla="*/ 162 w 856"/>
                    <a:gd name="T49" fmla="*/ 504 h 858"/>
                    <a:gd name="T50" fmla="*/ 208 w 856"/>
                    <a:gd name="T51" fmla="*/ 562 h 858"/>
                    <a:gd name="T52" fmla="*/ 174 w 856"/>
                    <a:gd name="T53" fmla="*/ 692 h 858"/>
                    <a:gd name="T54" fmla="*/ 304 w 856"/>
                    <a:gd name="T55" fmla="*/ 656 h 858"/>
                    <a:gd name="T56" fmla="*/ 332 w 856"/>
                    <a:gd name="T57" fmla="*/ 680 h 858"/>
                    <a:gd name="T58" fmla="*/ 392 w 856"/>
                    <a:gd name="T59" fmla="*/ 722 h 858"/>
                    <a:gd name="T60" fmla="*/ 456 w 856"/>
                    <a:gd name="T61" fmla="*/ 758 h 858"/>
                    <a:gd name="T62" fmla="*/ 522 w 856"/>
                    <a:gd name="T63" fmla="*/ 790 h 858"/>
                    <a:gd name="T64" fmla="*/ 592 w 856"/>
                    <a:gd name="T65" fmla="*/ 816 h 858"/>
                    <a:gd name="T66" fmla="*/ 666 w 856"/>
                    <a:gd name="T67" fmla="*/ 836 h 858"/>
                    <a:gd name="T68" fmla="*/ 740 w 856"/>
                    <a:gd name="T69" fmla="*/ 850 h 858"/>
                    <a:gd name="T70" fmla="*/ 818 w 856"/>
                    <a:gd name="T71" fmla="*/ 856 h 858"/>
                    <a:gd name="T72" fmla="*/ 856 w 856"/>
                    <a:gd name="T73" fmla="*/ 546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56" h="858">
                      <a:moveTo>
                        <a:pt x="856" y="546"/>
                      </a:moveTo>
                      <a:lnTo>
                        <a:pt x="856" y="546"/>
                      </a:lnTo>
                      <a:lnTo>
                        <a:pt x="828" y="544"/>
                      </a:lnTo>
                      <a:lnTo>
                        <a:pt x="800" y="542"/>
                      </a:lnTo>
                      <a:lnTo>
                        <a:pt x="774" y="538"/>
                      </a:lnTo>
                      <a:lnTo>
                        <a:pt x="746" y="534"/>
                      </a:lnTo>
                      <a:lnTo>
                        <a:pt x="720" y="528"/>
                      </a:lnTo>
                      <a:lnTo>
                        <a:pt x="694" y="520"/>
                      </a:lnTo>
                      <a:lnTo>
                        <a:pt x="670" y="512"/>
                      </a:lnTo>
                      <a:lnTo>
                        <a:pt x="644" y="502"/>
                      </a:lnTo>
                      <a:lnTo>
                        <a:pt x="620" y="492"/>
                      </a:lnTo>
                      <a:lnTo>
                        <a:pt x="596" y="480"/>
                      </a:lnTo>
                      <a:lnTo>
                        <a:pt x="574" y="466"/>
                      </a:lnTo>
                      <a:lnTo>
                        <a:pt x="552" y="452"/>
                      </a:lnTo>
                      <a:lnTo>
                        <a:pt x="530" y="436"/>
                      </a:lnTo>
                      <a:lnTo>
                        <a:pt x="510" y="420"/>
                      </a:lnTo>
                      <a:lnTo>
                        <a:pt x="490" y="404"/>
                      </a:lnTo>
                      <a:lnTo>
                        <a:pt x="472" y="386"/>
                      </a:lnTo>
                      <a:lnTo>
                        <a:pt x="454" y="366"/>
                      </a:lnTo>
                      <a:lnTo>
                        <a:pt x="436" y="346"/>
                      </a:lnTo>
                      <a:lnTo>
                        <a:pt x="420" y="326"/>
                      </a:lnTo>
                      <a:lnTo>
                        <a:pt x="404" y="306"/>
                      </a:lnTo>
                      <a:lnTo>
                        <a:pt x="390" y="282"/>
                      </a:lnTo>
                      <a:lnTo>
                        <a:pt x="378" y="260"/>
                      </a:lnTo>
                      <a:lnTo>
                        <a:pt x="366" y="236"/>
                      </a:lnTo>
                      <a:lnTo>
                        <a:pt x="354" y="212"/>
                      </a:lnTo>
                      <a:lnTo>
                        <a:pt x="344" y="188"/>
                      </a:lnTo>
                      <a:lnTo>
                        <a:pt x="336" y="162"/>
                      </a:lnTo>
                      <a:lnTo>
                        <a:pt x="328" y="136"/>
                      </a:lnTo>
                      <a:lnTo>
                        <a:pt x="322" y="110"/>
                      </a:lnTo>
                      <a:lnTo>
                        <a:pt x="318" y="84"/>
                      </a:lnTo>
                      <a:lnTo>
                        <a:pt x="314" y="56"/>
                      </a:lnTo>
                      <a:lnTo>
                        <a:pt x="312" y="28"/>
                      </a:lnTo>
                      <a:lnTo>
                        <a:pt x="312" y="0"/>
                      </a:lnTo>
                      <a:lnTo>
                        <a:pt x="0" y="0"/>
                      </a:lnTo>
                      <a:lnTo>
                        <a:pt x="0" y="0"/>
                      </a:lnTo>
                      <a:lnTo>
                        <a:pt x="0" y="40"/>
                      </a:lnTo>
                      <a:lnTo>
                        <a:pt x="2" y="80"/>
                      </a:lnTo>
                      <a:lnTo>
                        <a:pt x="8" y="120"/>
                      </a:lnTo>
                      <a:lnTo>
                        <a:pt x="14" y="158"/>
                      </a:lnTo>
                      <a:lnTo>
                        <a:pt x="22" y="196"/>
                      </a:lnTo>
                      <a:lnTo>
                        <a:pt x="30" y="232"/>
                      </a:lnTo>
                      <a:lnTo>
                        <a:pt x="42" y="270"/>
                      </a:lnTo>
                      <a:lnTo>
                        <a:pt x="54" y="306"/>
                      </a:lnTo>
                      <a:lnTo>
                        <a:pt x="70" y="340"/>
                      </a:lnTo>
                      <a:lnTo>
                        <a:pt x="84" y="374"/>
                      </a:lnTo>
                      <a:lnTo>
                        <a:pt x="102" y="408"/>
                      </a:lnTo>
                      <a:lnTo>
                        <a:pt x="120" y="440"/>
                      </a:lnTo>
                      <a:lnTo>
                        <a:pt x="140" y="472"/>
                      </a:lnTo>
                      <a:lnTo>
                        <a:pt x="162" y="504"/>
                      </a:lnTo>
                      <a:lnTo>
                        <a:pt x="184" y="534"/>
                      </a:lnTo>
                      <a:lnTo>
                        <a:pt x="208" y="562"/>
                      </a:lnTo>
                      <a:lnTo>
                        <a:pt x="192" y="622"/>
                      </a:lnTo>
                      <a:lnTo>
                        <a:pt x="174" y="692"/>
                      </a:lnTo>
                      <a:lnTo>
                        <a:pt x="244" y="672"/>
                      </a:lnTo>
                      <a:lnTo>
                        <a:pt x="304" y="656"/>
                      </a:lnTo>
                      <a:lnTo>
                        <a:pt x="304" y="656"/>
                      </a:lnTo>
                      <a:lnTo>
                        <a:pt x="332" y="680"/>
                      </a:lnTo>
                      <a:lnTo>
                        <a:pt x="362" y="700"/>
                      </a:lnTo>
                      <a:lnTo>
                        <a:pt x="392" y="722"/>
                      </a:lnTo>
                      <a:lnTo>
                        <a:pt x="424" y="740"/>
                      </a:lnTo>
                      <a:lnTo>
                        <a:pt x="456" y="758"/>
                      </a:lnTo>
                      <a:lnTo>
                        <a:pt x="488" y="776"/>
                      </a:lnTo>
                      <a:lnTo>
                        <a:pt x="522" y="790"/>
                      </a:lnTo>
                      <a:lnTo>
                        <a:pt x="558" y="804"/>
                      </a:lnTo>
                      <a:lnTo>
                        <a:pt x="592" y="816"/>
                      </a:lnTo>
                      <a:lnTo>
                        <a:pt x="628" y="828"/>
                      </a:lnTo>
                      <a:lnTo>
                        <a:pt x="666" y="836"/>
                      </a:lnTo>
                      <a:lnTo>
                        <a:pt x="702" y="844"/>
                      </a:lnTo>
                      <a:lnTo>
                        <a:pt x="740" y="850"/>
                      </a:lnTo>
                      <a:lnTo>
                        <a:pt x="778" y="854"/>
                      </a:lnTo>
                      <a:lnTo>
                        <a:pt x="818" y="856"/>
                      </a:lnTo>
                      <a:lnTo>
                        <a:pt x="856" y="858"/>
                      </a:lnTo>
                      <a:lnTo>
                        <a:pt x="856" y="546"/>
                      </a:lnTo>
                      <a:close/>
                    </a:path>
                  </a:pathLst>
                </a:custGeom>
                <a:solidFill>
                  <a:schemeClr val="bg1"/>
                </a:solidFill>
                <a:ln w="19050">
                  <a:solidFill>
                    <a:srgbClr val="222D47"/>
                  </a:solidFill>
                </a:ln>
              </p:spPr>
              <p:txBody>
                <a:bodyPr vert="horz" wrap="square" lIns="91440" tIns="45720" rIns="91440" bIns="45720" numCol="1" anchor="t" anchorCtr="0" compatLnSpc="1"/>
                <a:lstStyle/>
                <a:p>
                  <a:endParaRPr lang="ko-KR" altLang="en-US" sz="700" b="1">
                    <a:solidFill>
                      <a:srgbClr val="655232"/>
                    </a:solidFill>
                    <a:latin typeface="微软雅黑" panose="020B0503020204020204" pitchFamily="34" charset="-122"/>
                    <a:ea typeface="微软雅黑" panose="020B0503020204020204" pitchFamily="34" charset="-122"/>
                    <a:cs typeface="Tahoma" panose="020B0604030504040204" pitchFamily="34" charset="0"/>
                  </a:endParaRPr>
                </a:p>
              </p:txBody>
            </p:sp>
            <p:sp>
              <p:nvSpPr>
                <p:cNvPr id="58" name="Freeform 6"/>
                <p:cNvSpPr/>
                <p:nvPr/>
              </p:nvSpPr>
              <p:spPr bwMode="auto">
                <a:xfrm>
                  <a:off x="4570219" y="4282881"/>
                  <a:ext cx="1528657" cy="1528657"/>
                </a:xfrm>
                <a:custGeom>
                  <a:avLst/>
                  <a:gdLst>
                    <a:gd name="T0" fmla="*/ 0 w 858"/>
                    <a:gd name="T1" fmla="*/ 546 h 858"/>
                    <a:gd name="T2" fmla="*/ 56 w 858"/>
                    <a:gd name="T3" fmla="*/ 542 h 858"/>
                    <a:gd name="T4" fmla="*/ 110 w 858"/>
                    <a:gd name="T5" fmla="*/ 534 h 858"/>
                    <a:gd name="T6" fmla="*/ 162 w 858"/>
                    <a:gd name="T7" fmla="*/ 520 h 858"/>
                    <a:gd name="T8" fmla="*/ 212 w 858"/>
                    <a:gd name="T9" fmla="*/ 502 h 858"/>
                    <a:gd name="T10" fmla="*/ 260 w 858"/>
                    <a:gd name="T11" fmla="*/ 480 h 858"/>
                    <a:gd name="T12" fmla="*/ 306 w 858"/>
                    <a:gd name="T13" fmla="*/ 452 h 858"/>
                    <a:gd name="T14" fmla="*/ 348 w 858"/>
                    <a:gd name="T15" fmla="*/ 420 h 858"/>
                    <a:gd name="T16" fmla="*/ 386 w 858"/>
                    <a:gd name="T17" fmla="*/ 386 h 858"/>
                    <a:gd name="T18" fmla="*/ 420 w 858"/>
                    <a:gd name="T19" fmla="*/ 346 h 858"/>
                    <a:gd name="T20" fmla="*/ 452 w 858"/>
                    <a:gd name="T21" fmla="*/ 306 h 858"/>
                    <a:gd name="T22" fmla="*/ 480 w 858"/>
                    <a:gd name="T23" fmla="*/ 260 h 858"/>
                    <a:gd name="T24" fmla="*/ 502 w 858"/>
                    <a:gd name="T25" fmla="*/ 212 h 858"/>
                    <a:gd name="T26" fmla="*/ 520 w 858"/>
                    <a:gd name="T27" fmla="*/ 162 h 858"/>
                    <a:gd name="T28" fmla="*/ 534 w 858"/>
                    <a:gd name="T29" fmla="*/ 110 h 858"/>
                    <a:gd name="T30" fmla="*/ 542 w 858"/>
                    <a:gd name="T31" fmla="*/ 56 h 858"/>
                    <a:gd name="T32" fmla="*/ 546 w 858"/>
                    <a:gd name="T33" fmla="*/ 0 h 858"/>
                    <a:gd name="T34" fmla="*/ 858 w 858"/>
                    <a:gd name="T35" fmla="*/ 0 h 858"/>
                    <a:gd name="T36" fmla="*/ 854 w 858"/>
                    <a:gd name="T37" fmla="*/ 80 h 858"/>
                    <a:gd name="T38" fmla="*/ 844 w 858"/>
                    <a:gd name="T39" fmla="*/ 158 h 858"/>
                    <a:gd name="T40" fmla="*/ 826 w 858"/>
                    <a:gd name="T41" fmla="*/ 232 h 858"/>
                    <a:gd name="T42" fmla="*/ 802 w 858"/>
                    <a:gd name="T43" fmla="*/ 306 h 858"/>
                    <a:gd name="T44" fmla="*/ 772 w 858"/>
                    <a:gd name="T45" fmla="*/ 374 h 858"/>
                    <a:gd name="T46" fmla="*/ 736 w 858"/>
                    <a:gd name="T47" fmla="*/ 440 h 858"/>
                    <a:gd name="T48" fmla="*/ 694 w 858"/>
                    <a:gd name="T49" fmla="*/ 504 h 858"/>
                    <a:gd name="T50" fmla="*/ 648 w 858"/>
                    <a:gd name="T51" fmla="*/ 562 h 858"/>
                    <a:gd name="T52" fmla="*/ 684 w 858"/>
                    <a:gd name="T53" fmla="*/ 692 h 858"/>
                    <a:gd name="T54" fmla="*/ 552 w 858"/>
                    <a:gd name="T55" fmla="*/ 656 h 858"/>
                    <a:gd name="T56" fmla="*/ 524 w 858"/>
                    <a:gd name="T57" fmla="*/ 680 h 858"/>
                    <a:gd name="T58" fmla="*/ 464 w 858"/>
                    <a:gd name="T59" fmla="*/ 722 h 858"/>
                    <a:gd name="T60" fmla="*/ 400 w 858"/>
                    <a:gd name="T61" fmla="*/ 758 h 858"/>
                    <a:gd name="T62" fmla="*/ 334 w 858"/>
                    <a:gd name="T63" fmla="*/ 790 h 858"/>
                    <a:gd name="T64" fmla="*/ 264 w 858"/>
                    <a:gd name="T65" fmla="*/ 816 h 858"/>
                    <a:gd name="T66" fmla="*/ 192 w 858"/>
                    <a:gd name="T67" fmla="*/ 836 h 858"/>
                    <a:gd name="T68" fmla="*/ 116 w 858"/>
                    <a:gd name="T69" fmla="*/ 850 h 858"/>
                    <a:gd name="T70" fmla="*/ 40 w 858"/>
                    <a:gd name="T71" fmla="*/ 856 h 858"/>
                    <a:gd name="T72" fmla="*/ 0 w 858"/>
                    <a:gd name="T73" fmla="*/ 546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58" h="858">
                      <a:moveTo>
                        <a:pt x="0" y="546"/>
                      </a:moveTo>
                      <a:lnTo>
                        <a:pt x="0" y="546"/>
                      </a:lnTo>
                      <a:lnTo>
                        <a:pt x="28" y="544"/>
                      </a:lnTo>
                      <a:lnTo>
                        <a:pt x="56" y="542"/>
                      </a:lnTo>
                      <a:lnTo>
                        <a:pt x="84" y="538"/>
                      </a:lnTo>
                      <a:lnTo>
                        <a:pt x="110" y="534"/>
                      </a:lnTo>
                      <a:lnTo>
                        <a:pt x="136" y="528"/>
                      </a:lnTo>
                      <a:lnTo>
                        <a:pt x="162" y="520"/>
                      </a:lnTo>
                      <a:lnTo>
                        <a:pt x="188" y="512"/>
                      </a:lnTo>
                      <a:lnTo>
                        <a:pt x="212" y="502"/>
                      </a:lnTo>
                      <a:lnTo>
                        <a:pt x="236" y="492"/>
                      </a:lnTo>
                      <a:lnTo>
                        <a:pt x="260" y="480"/>
                      </a:lnTo>
                      <a:lnTo>
                        <a:pt x="282" y="466"/>
                      </a:lnTo>
                      <a:lnTo>
                        <a:pt x="306" y="452"/>
                      </a:lnTo>
                      <a:lnTo>
                        <a:pt x="326" y="436"/>
                      </a:lnTo>
                      <a:lnTo>
                        <a:pt x="348" y="420"/>
                      </a:lnTo>
                      <a:lnTo>
                        <a:pt x="366" y="404"/>
                      </a:lnTo>
                      <a:lnTo>
                        <a:pt x="386" y="386"/>
                      </a:lnTo>
                      <a:lnTo>
                        <a:pt x="404" y="366"/>
                      </a:lnTo>
                      <a:lnTo>
                        <a:pt x="420" y="346"/>
                      </a:lnTo>
                      <a:lnTo>
                        <a:pt x="438" y="326"/>
                      </a:lnTo>
                      <a:lnTo>
                        <a:pt x="452" y="306"/>
                      </a:lnTo>
                      <a:lnTo>
                        <a:pt x="466" y="282"/>
                      </a:lnTo>
                      <a:lnTo>
                        <a:pt x="480" y="260"/>
                      </a:lnTo>
                      <a:lnTo>
                        <a:pt x="492" y="236"/>
                      </a:lnTo>
                      <a:lnTo>
                        <a:pt x="502" y="212"/>
                      </a:lnTo>
                      <a:lnTo>
                        <a:pt x="512" y="188"/>
                      </a:lnTo>
                      <a:lnTo>
                        <a:pt x="520" y="162"/>
                      </a:lnTo>
                      <a:lnTo>
                        <a:pt x="528" y="136"/>
                      </a:lnTo>
                      <a:lnTo>
                        <a:pt x="534" y="110"/>
                      </a:lnTo>
                      <a:lnTo>
                        <a:pt x="538" y="84"/>
                      </a:lnTo>
                      <a:lnTo>
                        <a:pt x="542" y="56"/>
                      </a:lnTo>
                      <a:lnTo>
                        <a:pt x="544" y="28"/>
                      </a:lnTo>
                      <a:lnTo>
                        <a:pt x="546" y="0"/>
                      </a:lnTo>
                      <a:lnTo>
                        <a:pt x="858" y="0"/>
                      </a:lnTo>
                      <a:lnTo>
                        <a:pt x="858" y="0"/>
                      </a:lnTo>
                      <a:lnTo>
                        <a:pt x="856" y="40"/>
                      </a:lnTo>
                      <a:lnTo>
                        <a:pt x="854" y="80"/>
                      </a:lnTo>
                      <a:lnTo>
                        <a:pt x="850" y="120"/>
                      </a:lnTo>
                      <a:lnTo>
                        <a:pt x="844" y="158"/>
                      </a:lnTo>
                      <a:lnTo>
                        <a:pt x="836" y="196"/>
                      </a:lnTo>
                      <a:lnTo>
                        <a:pt x="826" y="232"/>
                      </a:lnTo>
                      <a:lnTo>
                        <a:pt x="814" y="270"/>
                      </a:lnTo>
                      <a:lnTo>
                        <a:pt x="802" y="306"/>
                      </a:lnTo>
                      <a:lnTo>
                        <a:pt x="788" y="340"/>
                      </a:lnTo>
                      <a:lnTo>
                        <a:pt x="772" y="374"/>
                      </a:lnTo>
                      <a:lnTo>
                        <a:pt x="754" y="408"/>
                      </a:lnTo>
                      <a:lnTo>
                        <a:pt x="736" y="440"/>
                      </a:lnTo>
                      <a:lnTo>
                        <a:pt x="716" y="472"/>
                      </a:lnTo>
                      <a:lnTo>
                        <a:pt x="694" y="504"/>
                      </a:lnTo>
                      <a:lnTo>
                        <a:pt x="672" y="534"/>
                      </a:lnTo>
                      <a:lnTo>
                        <a:pt x="648" y="562"/>
                      </a:lnTo>
                      <a:lnTo>
                        <a:pt x="664" y="622"/>
                      </a:lnTo>
                      <a:lnTo>
                        <a:pt x="684" y="692"/>
                      </a:lnTo>
                      <a:lnTo>
                        <a:pt x="614" y="672"/>
                      </a:lnTo>
                      <a:lnTo>
                        <a:pt x="552" y="656"/>
                      </a:lnTo>
                      <a:lnTo>
                        <a:pt x="552" y="656"/>
                      </a:lnTo>
                      <a:lnTo>
                        <a:pt x="524" y="680"/>
                      </a:lnTo>
                      <a:lnTo>
                        <a:pt x="494" y="700"/>
                      </a:lnTo>
                      <a:lnTo>
                        <a:pt x="464" y="722"/>
                      </a:lnTo>
                      <a:lnTo>
                        <a:pt x="434" y="740"/>
                      </a:lnTo>
                      <a:lnTo>
                        <a:pt x="400" y="758"/>
                      </a:lnTo>
                      <a:lnTo>
                        <a:pt x="368" y="776"/>
                      </a:lnTo>
                      <a:lnTo>
                        <a:pt x="334" y="790"/>
                      </a:lnTo>
                      <a:lnTo>
                        <a:pt x="300" y="804"/>
                      </a:lnTo>
                      <a:lnTo>
                        <a:pt x="264" y="816"/>
                      </a:lnTo>
                      <a:lnTo>
                        <a:pt x="228" y="828"/>
                      </a:lnTo>
                      <a:lnTo>
                        <a:pt x="192" y="836"/>
                      </a:lnTo>
                      <a:lnTo>
                        <a:pt x="154" y="844"/>
                      </a:lnTo>
                      <a:lnTo>
                        <a:pt x="116" y="850"/>
                      </a:lnTo>
                      <a:lnTo>
                        <a:pt x="78" y="854"/>
                      </a:lnTo>
                      <a:lnTo>
                        <a:pt x="40" y="856"/>
                      </a:lnTo>
                      <a:lnTo>
                        <a:pt x="0" y="858"/>
                      </a:lnTo>
                      <a:lnTo>
                        <a:pt x="0" y="546"/>
                      </a:lnTo>
                      <a:close/>
                    </a:path>
                  </a:pathLst>
                </a:custGeom>
                <a:solidFill>
                  <a:srgbClr val="222D47"/>
                </a:solidFill>
                <a:ln w="19050">
                  <a:solidFill>
                    <a:srgbClr val="222D47"/>
                  </a:solidFill>
                </a:ln>
              </p:spPr>
              <p:txBody>
                <a:bodyPr vert="horz" wrap="square" lIns="91440" tIns="45720" rIns="91440" bIns="45720" numCol="1" anchor="t" anchorCtr="0" compatLnSpc="1"/>
                <a:lstStyle/>
                <a:p>
                  <a:endParaRPr lang="ko-KR" altLang="en-US" sz="700" b="1">
                    <a:solidFill>
                      <a:srgbClr val="655232"/>
                    </a:solidFill>
                    <a:latin typeface="微软雅黑" panose="020B0503020204020204" pitchFamily="34" charset="-122"/>
                    <a:ea typeface="微软雅黑" panose="020B0503020204020204" pitchFamily="34" charset="-122"/>
                    <a:cs typeface="Tahoma" panose="020B0604030504040204" pitchFamily="34" charset="0"/>
                  </a:endParaRPr>
                </a:p>
              </p:txBody>
            </p:sp>
            <p:sp>
              <p:nvSpPr>
                <p:cNvPr id="59" name="Freeform 7"/>
                <p:cNvSpPr/>
                <p:nvPr/>
              </p:nvSpPr>
              <p:spPr bwMode="auto">
                <a:xfrm>
                  <a:off x="3045126" y="2757788"/>
                  <a:ext cx="1525093" cy="1525093"/>
                </a:xfrm>
                <a:custGeom>
                  <a:avLst/>
                  <a:gdLst>
                    <a:gd name="T0" fmla="*/ 856 w 856"/>
                    <a:gd name="T1" fmla="*/ 312 h 856"/>
                    <a:gd name="T2" fmla="*/ 800 w 856"/>
                    <a:gd name="T3" fmla="*/ 314 h 856"/>
                    <a:gd name="T4" fmla="*/ 746 w 856"/>
                    <a:gd name="T5" fmla="*/ 324 h 856"/>
                    <a:gd name="T6" fmla="*/ 694 w 856"/>
                    <a:gd name="T7" fmla="*/ 336 h 856"/>
                    <a:gd name="T8" fmla="*/ 644 w 856"/>
                    <a:gd name="T9" fmla="*/ 354 h 856"/>
                    <a:gd name="T10" fmla="*/ 596 w 856"/>
                    <a:gd name="T11" fmla="*/ 378 h 856"/>
                    <a:gd name="T12" fmla="*/ 552 w 856"/>
                    <a:gd name="T13" fmla="*/ 406 h 856"/>
                    <a:gd name="T14" fmla="*/ 510 w 856"/>
                    <a:gd name="T15" fmla="*/ 436 h 856"/>
                    <a:gd name="T16" fmla="*/ 472 w 856"/>
                    <a:gd name="T17" fmla="*/ 472 h 856"/>
                    <a:gd name="T18" fmla="*/ 436 w 856"/>
                    <a:gd name="T19" fmla="*/ 510 h 856"/>
                    <a:gd name="T20" fmla="*/ 404 w 856"/>
                    <a:gd name="T21" fmla="*/ 552 h 856"/>
                    <a:gd name="T22" fmla="*/ 378 w 856"/>
                    <a:gd name="T23" fmla="*/ 598 h 856"/>
                    <a:gd name="T24" fmla="*/ 354 w 856"/>
                    <a:gd name="T25" fmla="*/ 644 h 856"/>
                    <a:gd name="T26" fmla="*/ 336 w 856"/>
                    <a:gd name="T27" fmla="*/ 694 h 856"/>
                    <a:gd name="T28" fmla="*/ 322 w 856"/>
                    <a:gd name="T29" fmla="*/ 746 h 856"/>
                    <a:gd name="T30" fmla="*/ 314 w 856"/>
                    <a:gd name="T31" fmla="*/ 800 h 856"/>
                    <a:gd name="T32" fmla="*/ 312 w 856"/>
                    <a:gd name="T33" fmla="*/ 856 h 856"/>
                    <a:gd name="T34" fmla="*/ 0 w 856"/>
                    <a:gd name="T35" fmla="*/ 856 h 856"/>
                    <a:gd name="T36" fmla="*/ 2 w 856"/>
                    <a:gd name="T37" fmla="*/ 778 h 856"/>
                    <a:gd name="T38" fmla="*/ 14 w 856"/>
                    <a:gd name="T39" fmla="*/ 700 h 856"/>
                    <a:gd name="T40" fmla="*/ 30 w 856"/>
                    <a:gd name="T41" fmla="*/ 624 h 856"/>
                    <a:gd name="T42" fmla="*/ 54 w 856"/>
                    <a:gd name="T43" fmla="*/ 552 h 856"/>
                    <a:gd name="T44" fmla="*/ 84 w 856"/>
                    <a:gd name="T45" fmla="*/ 482 h 856"/>
                    <a:gd name="T46" fmla="*/ 120 w 856"/>
                    <a:gd name="T47" fmla="*/ 416 h 856"/>
                    <a:gd name="T48" fmla="*/ 162 w 856"/>
                    <a:gd name="T49" fmla="*/ 354 h 856"/>
                    <a:gd name="T50" fmla="*/ 208 w 856"/>
                    <a:gd name="T51" fmla="*/ 296 h 856"/>
                    <a:gd name="T52" fmla="*/ 174 w 856"/>
                    <a:gd name="T53" fmla="*/ 166 h 856"/>
                    <a:gd name="T54" fmla="*/ 304 w 856"/>
                    <a:gd name="T55" fmla="*/ 200 h 856"/>
                    <a:gd name="T56" fmla="*/ 332 w 856"/>
                    <a:gd name="T57" fmla="*/ 178 h 856"/>
                    <a:gd name="T58" fmla="*/ 392 w 856"/>
                    <a:gd name="T59" fmla="*/ 136 h 856"/>
                    <a:gd name="T60" fmla="*/ 456 w 856"/>
                    <a:gd name="T61" fmla="*/ 98 h 856"/>
                    <a:gd name="T62" fmla="*/ 522 w 856"/>
                    <a:gd name="T63" fmla="*/ 66 h 856"/>
                    <a:gd name="T64" fmla="*/ 592 w 856"/>
                    <a:gd name="T65" fmla="*/ 40 h 856"/>
                    <a:gd name="T66" fmla="*/ 666 w 856"/>
                    <a:gd name="T67" fmla="*/ 20 h 856"/>
                    <a:gd name="T68" fmla="*/ 740 w 856"/>
                    <a:gd name="T69" fmla="*/ 8 h 856"/>
                    <a:gd name="T70" fmla="*/ 818 w 856"/>
                    <a:gd name="T71" fmla="*/ 0 h 856"/>
                    <a:gd name="T72" fmla="*/ 856 w 856"/>
                    <a:gd name="T73" fmla="*/ 312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56" h="856">
                      <a:moveTo>
                        <a:pt x="856" y="312"/>
                      </a:moveTo>
                      <a:lnTo>
                        <a:pt x="856" y="312"/>
                      </a:lnTo>
                      <a:lnTo>
                        <a:pt x="828" y="312"/>
                      </a:lnTo>
                      <a:lnTo>
                        <a:pt x="800" y="314"/>
                      </a:lnTo>
                      <a:lnTo>
                        <a:pt x="774" y="318"/>
                      </a:lnTo>
                      <a:lnTo>
                        <a:pt x="746" y="324"/>
                      </a:lnTo>
                      <a:lnTo>
                        <a:pt x="720" y="330"/>
                      </a:lnTo>
                      <a:lnTo>
                        <a:pt x="694" y="336"/>
                      </a:lnTo>
                      <a:lnTo>
                        <a:pt x="670" y="346"/>
                      </a:lnTo>
                      <a:lnTo>
                        <a:pt x="644" y="354"/>
                      </a:lnTo>
                      <a:lnTo>
                        <a:pt x="620" y="366"/>
                      </a:lnTo>
                      <a:lnTo>
                        <a:pt x="596" y="378"/>
                      </a:lnTo>
                      <a:lnTo>
                        <a:pt x="574" y="390"/>
                      </a:lnTo>
                      <a:lnTo>
                        <a:pt x="552" y="406"/>
                      </a:lnTo>
                      <a:lnTo>
                        <a:pt x="530" y="420"/>
                      </a:lnTo>
                      <a:lnTo>
                        <a:pt x="510" y="436"/>
                      </a:lnTo>
                      <a:lnTo>
                        <a:pt x="490" y="454"/>
                      </a:lnTo>
                      <a:lnTo>
                        <a:pt x="472" y="472"/>
                      </a:lnTo>
                      <a:lnTo>
                        <a:pt x="454" y="490"/>
                      </a:lnTo>
                      <a:lnTo>
                        <a:pt x="436" y="510"/>
                      </a:lnTo>
                      <a:lnTo>
                        <a:pt x="420" y="530"/>
                      </a:lnTo>
                      <a:lnTo>
                        <a:pt x="404" y="552"/>
                      </a:lnTo>
                      <a:lnTo>
                        <a:pt x="390" y="574"/>
                      </a:lnTo>
                      <a:lnTo>
                        <a:pt x="378" y="598"/>
                      </a:lnTo>
                      <a:lnTo>
                        <a:pt x="366" y="620"/>
                      </a:lnTo>
                      <a:lnTo>
                        <a:pt x="354" y="644"/>
                      </a:lnTo>
                      <a:lnTo>
                        <a:pt x="344" y="670"/>
                      </a:lnTo>
                      <a:lnTo>
                        <a:pt x="336" y="694"/>
                      </a:lnTo>
                      <a:lnTo>
                        <a:pt x="328" y="720"/>
                      </a:lnTo>
                      <a:lnTo>
                        <a:pt x="322" y="746"/>
                      </a:lnTo>
                      <a:lnTo>
                        <a:pt x="318" y="774"/>
                      </a:lnTo>
                      <a:lnTo>
                        <a:pt x="314" y="800"/>
                      </a:lnTo>
                      <a:lnTo>
                        <a:pt x="312" y="828"/>
                      </a:lnTo>
                      <a:lnTo>
                        <a:pt x="312" y="856"/>
                      </a:lnTo>
                      <a:lnTo>
                        <a:pt x="0" y="856"/>
                      </a:lnTo>
                      <a:lnTo>
                        <a:pt x="0" y="856"/>
                      </a:lnTo>
                      <a:lnTo>
                        <a:pt x="0" y="816"/>
                      </a:lnTo>
                      <a:lnTo>
                        <a:pt x="2" y="778"/>
                      </a:lnTo>
                      <a:lnTo>
                        <a:pt x="8" y="738"/>
                      </a:lnTo>
                      <a:lnTo>
                        <a:pt x="14" y="700"/>
                      </a:lnTo>
                      <a:lnTo>
                        <a:pt x="22" y="662"/>
                      </a:lnTo>
                      <a:lnTo>
                        <a:pt x="30" y="624"/>
                      </a:lnTo>
                      <a:lnTo>
                        <a:pt x="42" y="588"/>
                      </a:lnTo>
                      <a:lnTo>
                        <a:pt x="54" y="552"/>
                      </a:lnTo>
                      <a:lnTo>
                        <a:pt x="70" y="516"/>
                      </a:lnTo>
                      <a:lnTo>
                        <a:pt x="84" y="482"/>
                      </a:lnTo>
                      <a:lnTo>
                        <a:pt x="102" y="448"/>
                      </a:lnTo>
                      <a:lnTo>
                        <a:pt x="120" y="416"/>
                      </a:lnTo>
                      <a:lnTo>
                        <a:pt x="140" y="384"/>
                      </a:lnTo>
                      <a:lnTo>
                        <a:pt x="162" y="354"/>
                      </a:lnTo>
                      <a:lnTo>
                        <a:pt x="184" y="324"/>
                      </a:lnTo>
                      <a:lnTo>
                        <a:pt x="208" y="296"/>
                      </a:lnTo>
                      <a:lnTo>
                        <a:pt x="192" y="236"/>
                      </a:lnTo>
                      <a:lnTo>
                        <a:pt x="174" y="166"/>
                      </a:lnTo>
                      <a:lnTo>
                        <a:pt x="244" y="184"/>
                      </a:lnTo>
                      <a:lnTo>
                        <a:pt x="304" y="200"/>
                      </a:lnTo>
                      <a:lnTo>
                        <a:pt x="304" y="200"/>
                      </a:lnTo>
                      <a:lnTo>
                        <a:pt x="332" y="178"/>
                      </a:lnTo>
                      <a:lnTo>
                        <a:pt x="362" y="156"/>
                      </a:lnTo>
                      <a:lnTo>
                        <a:pt x="392" y="136"/>
                      </a:lnTo>
                      <a:lnTo>
                        <a:pt x="424" y="116"/>
                      </a:lnTo>
                      <a:lnTo>
                        <a:pt x="456" y="98"/>
                      </a:lnTo>
                      <a:lnTo>
                        <a:pt x="488" y="82"/>
                      </a:lnTo>
                      <a:lnTo>
                        <a:pt x="522" y="66"/>
                      </a:lnTo>
                      <a:lnTo>
                        <a:pt x="558" y="54"/>
                      </a:lnTo>
                      <a:lnTo>
                        <a:pt x="592" y="40"/>
                      </a:lnTo>
                      <a:lnTo>
                        <a:pt x="628" y="30"/>
                      </a:lnTo>
                      <a:lnTo>
                        <a:pt x="666" y="20"/>
                      </a:lnTo>
                      <a:lnTo>
                        <a:pt x="702" y="14"/>
                      </a:lnTo>
                      <a:lnTo>
                        <a:pt x="740" y="8"/>
                      </a:lnTo>
                      <a:lnTo>
                        <a:pt x="778" y="2"/>
                      </a:lnTo>
                      <a:lnTo>
                        <a:pt x="818" y="0"/>
                      </a:lnTo>
                      <a:lnTo>
                        <a:pt x="856" y="0"/>
                      </a:lnTo>
                      <a:lnTo>
                        <a:pt x="856" y="312"/>
                      </a:lnTo>
                      <a:close/>
                    </a:path>
                  </a:pathLst>
                </a:custGeom>
                <a:solidFill>
                  <a:srgbClr val="222D47"/>
                </a:solidFill>
                <a:ln w="19050">
                  <a:solidFill>
                    <a:srgbClr val="222D47"/>
                  </a:solidFill>
                </a:ln>
              </p:spPr>
              <p:txBody>
                <a:bodyPr vert="horz" wrap="square" lIns="91440" tIns="45720" rIns="91440" bIns="45720" numCol="1" anchor="t" anchorCtr="0" compatLnSpc="1"/>
                <a:lstStyle/>
                <a:p>
                  <a:endParaRPr lang="ko-KR" altLang="en-US" sz="700" b="1">
                    <a:solidFill>
                      <a:srgbClr val="655232"/>
                    </a:solidFill>
                    <a:latin typeface="微软雅黑" panose="020B0503020204020204" pitchFamily="34" charset="-122"/>
                    <a:ea typeface="微软雅黑" panose="020B0503020204020204" pitchFamily="34" charset="-122"/>
                    <a:cs typeface="Tahoma" panose="020B0604030504040204" pitchFamily="34" charset="0"/>
                  </a:endParaRPr>
                </a:p>
              </p:txBody>
            </p:sp>
            <p:sp>
              <p:nvSpPr>
                <p:cNvPr id="60" name="Freeform 8"/>
                <p:cNvSpPr/>
                <p:nvPr/>
              </p:nvSpPr>
              <p:spPr bwMode="auto">
                <a:xfrm>
                  <a:off x="4570219" y="2757788"/>
                  <a:ext cx="1528657" cy="1525093"/>
                </a:xfrm>
                <a:custGeom>
                  <a:avLst/>
                  <a:gdLst>
                    <a:gd name="T0" fmla="*/ 0 w 858"/>
                    <a:gd name="T1" fmla="*/ 312 h 856"/>
                    <a:gd name="T2" fmla="*/ 56 w 858"/>
                    <a:gd name="T3" fmla="*/ 314 h 856"/>
                    <a:gd name="T4" fmla="*/ 110 w 858"/>
                    <a:gd name="T5" fmla="*/ 324 h 856"/>
                    <a:gd name="T6" fmla="*/ 162 w 858"/>
                    <a:gd name="T7" fmla="*/ 336 h 856"/>
                    <a:gd name="T8" fmla="*/ 212 w 858"/>
                    <a:gd name="T9" fmla="*/ 354 h 856"/>
                    <a:gd name="T10" fmla="*/ 260 w 858"/>
                    <a:gd name="T11" fmla="*/ 378 h 856"/>
                    <a:gd name="T12" fmla="*/ 306 w 858"/>
                    <a:gd name="T13" fmla="*/ 406 h 856"/>
                    <a:gd name="T14" fmla="*/ 348 w 858"/>
                    <a:gd name="T15" fmla="*/ 436 h 856"/>
                    <a:gd name="T16" fmla="*/ 386 w 858"/>
                    <a:gd name="T17" fmla="*/ 472 h 856"/>
                    <a:gd name="T18" fmla="*/ 420 w 858"/>
                    <a:gd name="T19" fmla="*/ 510 h 856"/>
                    <a:gd name="T20" fmla="*/ 452 w 858"/>
                    <a:gd name="T21" fmla="*/ 552 h 856"/>
                    <a:gd name="T22" fmla="*/ 480 w 858"/>
                    <a:gd name="T23" fmla="*/ 598 h 856"/>
                    <a:gd name="T24" fmla="*/ 502 w 858"/>
                    <a:gd name="T25" fmla="*/ 644 h 856"/>
                    <a:gd name="T26" fmla="*/ 520 w 858"/>
                    <a:gd name="T27" fmla="*/ 694 h 856"/>
                    <a:gd name="T28" fmla="*/ 534 w 858"/>
                    <a:gd name="T29" fmla="*/ 746 h 856"/>
                    <a:gd name="T30" fmla="*/ 542 w 858"/>
                    <a:gd name="T31" fmla="*/ 800 h 856"/>
                    <a:gd name="T32" fmla="*/ 546 w 858"/>
                    <a:gd name="T33" fmla="*/ 856 h 856"/>
                    <a:gd name="T34" fmla="*/ 858 w 858"/>
                    <a:gd name="T35" fmla="*/ 856 h 856"/>
                    <a:gd name="T36" fmla="*/ 854 w 858"/>
                    <a:gd name="T37" fmla="*/ 778 h 856"/>
                    <a:gd name="T38" fmla="*/ 844 w 858"/>
                    <a:gd name="T39" fmla="*/ 700 h 856"/>
                    <a:gd name="T40" fmla="*/ 826 w 858"/>
                    <a:gd name="T41" fmla="*/ 624 h 856"/>
                    <a:gd name="T42" fmla="*/ 802 w 858"/>
                    <a:gd name="T43" fmla="*/ 552 h 856"/>
                    <a:gd name="T44" fmla="*/ 772 w 858"/>
                    <a:gd name="T45" fmla="*/ 482 h 856"/>
                    <a:gd name="T46" fmla="*/ 736 w 858"/>
                    <a:gd name="T47" fmla="*/ 416 h 856"/>
                    <a:gd name="T48" fmla="*/ 694 w 858"/>
                    <a:gd name="T49" fmla="*/ 354 h 856"/>
                    <a:gd name="T50" fmla="*/ 648 w 858"/>
                    <a:gd name="T51" fmla="*/ 296 h 856"/>
                    <a:gd name="T52" fmla="*/ 684 w 858"/>
                    <a:gd name="T53" fmla="*/ 166 h 856"/>
                    <a:gd name="T54" fmla="*/ 552 w 858"/>
                    <a:gd name="T55" fmla="*/ 200 h 856"/>
                    <a:gd name="T56" fmla="*/ 524 w 858"/>
                    <a:gd name="T57" fmla="*/ 178 h 856"/>
                    <a:gd name="T58" fmla="*/ 464 w 858"/>
                    <a:gd name="T59" fmla="*/ 136 h 856"/>
                    <a:gd name="T60" fmla="*/ 400 w 858"/>
                    <a:gd name="T61" fmla="*/ 98 h 856"/>
                    <a:gd name="T62" fmla="*/ 334 w 858"/>
                    <a:gd name="T63" fmla="*/ 66 h 856"/>
                    <a:gd name="T64" fmla="*/ 264 w 858"/>
                    <a:gd name="T65" fmla="*/ 40 h 856"/>
                    <a:gd name="T66" fmla="*/ 192 w 858"/>
                    <a:gd name="T67" fmla="*/ 20 h 856"/>
                    <a:gd name="T68" fmla="*/ 116 w 858"/>
                    <a:gd name="T69" fmla="*/ 8 h 856"/>
                    <a:gd name="T70" fmla="*/ 40 w 858"/>
                    <a:gd name="T71" fmla="*/ 0 h 856"/>
                    <a:gd name="T72" fmla="*/ 0 w 858"/>
                    <a:gd name="T73" fmla="*/ 312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58" h="856">
                      <a:moveTo>
                        <a:pt x="0" y="312"/>
                      </a:moveTo>
                      <a:lnTo>
                        <a:pt x="0" y="312"/>
                      </a:lnTo>
                      <a:lnTo>
                        <a:pt x="28" y="312"/>
                      </a:lnTo>
                      <a:lnTo>
                        <a:pt x="56" y="314"/>
                      </a:lnTo>
                      <a:lnTo>
                        <a:pt x="84" y="318"/>
                      </a:lnTo>
                      <a:lnTo>
                        <a:pt x="110" y="324"/>
                      </a:lnTo>
                      <a:lnTo>
                        <a:pt x="136" y="330"/>
                      </a:lnTo>
                      <a:lnTo>
                        <a:pt x="162" y="336"/>
                      </a:lnTo>
                      <a:lnTo>
                        <a:pt x="188" y="346"/>
                      </a:lnTo>
                      <a:lnTo>
                        <a:pt x="212" y="354"/>
                      </a:lnTo>
                      <a:lnTo>
                        <a:pt x="236" y="366"/>
                      </a:lnTo>
                      <a:lnTo>
                        <a:pt x="260" y="378"/>
                      </a:lnTo>
                      <a:lnTo>
                        <a:pt x="282" y="390"/>
                      </a:lnTo>
                      <a:lnTo>
                        <a:pt x="306" y="406"/>
                      </a:lnTo>
                      <a:lnTo>
                        <a:pt x="326" y="420"/>
                      </a:lnTo>
                      <a:lnTo>
                        <a:pt x="348" y="436"/>
                      </a:lnTo>
                      <a:lnTo>
                        <a:pt x="366" y="454"/>
                      </a:lnTo>
                      <a:lnTo>
                        <a:pt x="386" y="472"/>
                      </a:lnTo>
                      <a:lnTo>
                        <a:pt x="404" y="490"/>
                      </a:lnTo>
                      <a:lnTo>
                        <a:pt x="420" y="510"/>
                      </a:lnTo>
                      <a:lnTo>
                        <a:pt x="438" y="530"/>
                      </a:lnTo>
                      <a:lnTo>
                        <a:pt x="452" y="552"/>
                      </a:lnTo>
                      <a:lnTo>
                        <a:pt x="466" y="574"/>
                      </a:lnTo>
                      <a:lnTo>
                        <a:pt x="480" y="598"/>
                      </a:lnTo>
                      <a:lnTo>
                        <a:pt x="492" y="620"/>
                      </a:lnTo>
                      <a:lnTo>
                        <a:pt x="502" y="644"/>
                      </a:lnTo>
                      <a:lnTo>
                        <a:pt x="512" y="670"/>
                      </a:lnTo>
                      <a:lnTo>
                        <a:pt x="520" y="694"/>
                      </a:lnTo>
                      <a:lnTo>
                        <a:pt x="528" y="720"/>
                      </a:lnTo>
                      <a:lnTo>
                        <a:pt x="534" y="746"/>
                      </a:lnTo>
                      <a:lnTo>
                        <a:pt x="538" y="774"/>
                      </a:lnTo>
                      <a:lnTo>
                        <a:pt x="542" y="800"/>
                      </a:lnTo>
                      <a:lnTo>
                        <a:pt x="544" y="828"/>
                      </a:lnTo>
                      <a:lnTo>
                        <a:pt x="546" y="856"/>
                      </a:lnTo>
                      <a:lnTo>
                        <a:pt x="858" y="856"/>
                      </a:lnTo>
                      <a:lnTo>
                        <a:pt x="858" y="856"/>
                      </a:lnTo>
                      <a:lnTo>
                        <a:pt x="856" y="816"/>
                      </a:lnTo>
                      <a:lnTo>
                        <a:pt x="854" y="778"/>
                      </a:lnTo>
                      <a:lnTo>
                        <a:pt x="850" y="738"/>
                      </a:lnTo>
                      <a:lnTo>
                        <a:pt x="844" y="700"/>
                      </a:lnTo>
                      <a:lnTo>
                        <a:pt x="836" y="662"/>
                      </a:lnTo>
                      <a:lnTo>
                        <a:pt x="826" y="624"/>
                      </a:lnTo>
                      <a:lnTo>
                        <a:pt x="814" y="588"/>
                      </a:lnTo>
                      <a:lnTo>
                        <a:pt x="802" y="552"/>
                      </a:lnTo>
                      <a:lnTo>
                        <a:pt x="788" y="516"/>
                      </a:lnTo>
                      <a:lnTo>
                        <a:pt x="772" y="482"/>
                      </a:lnTo>
                      <a:lnTo>
                        <a:pt x="754" y="448"/>
                      </a:lnTo>
                      <a:lnTo>
                        <a:pt x="736" y="416"/>
                      </a:lnTo>
                      <a:lnTo>
                        <a:pt x="716" y="384"/>
                      </a:lnTo>
                      <a:lnTo>
                        <a:pt x="694" y="354"/>
                      </a:lnTo>
                      <a:lnTo>
                        <a:pt x="672" y="324"/>
                      </a:lnTo>
                      <a:lnTo>
                        <a:pt x="648" y="296"/>
                      </a:lnTo>
                      <a:lnTo>
                        <a:pt x="664" y="236"/>
                      </a:lnTo>
                      <a:lnTo>
                        <a:pt x="684" y="166"/>
                      </a:lnTo>
                      <a:lnTo>
                        <a:pt x="614" y="184"/>
                      </a:lnTo>
                      <a:lnTo>
                        <a:pt x="552" y="200"/>
                      </a:lnTo>
                      <a:lnTo>
                        <a:pt x="552" y="200"/>
                      </a:lnTo>
                      <a:lnTo>
                        <a:pt x="524" y="178"/>
                      </a:lnTo>
                      <a:lnTo>
                        <a:pt x="494" y="156"/>
                      </a:lnTo>
                      <a:lnTo>
                        <a:pt x="464" y="136"/>
                      </a:lnTo>
                      <a:lnTo>
                        <a:pt x="434" y="116"/>
                      </a:lnTo>
                      <a:lnTo>
                        <a:pt x="400" y="98"/>
                      </a:lnTo>
                      <a:lnTo>
                        <a:pt x="368" y="82"/>
                      </a:lnTo>
                      <a:lnTo>
                        <a:pt x="334" y="66"/>
                      </a:lnTo>
                      <a:lnTo>
                        <a:pt x="300" y="54"/>
                      </a:lnTo>
                      <a:lnTo>
                        <a:pt x="264" y="40"/>
                      </a:lnTo>
                      <a:lnTo>
                        <a:pt x="228" y="30"/>
                      </a:lnTo>
                      <a:lnTo>
                        <a:pt x="192" y="20"/>
                      </a:lnTo>
                      <a:lnTo>
                        <a:pt x="154" y="14"/>
                      </a:lnTo>
                      <a:lnTo>
                        <a:pt x="116" y="8"/>
                      </a:lnTo>
                      <a:lnTo>
                        <a:pt x="78" y="2"/>
                      </a:lnTo>
                      <a:lnTo>
                        <a:pt x="40" y="0"/>
                      </a:lnTo>
                      <a:lnTo>
                        <a:pt x="0" y="0"/>
                      </a:lnTo>
                      <a:lnTo>
                        <a:pt x="0" y="312"/>
                      </a:lnTo>
                      <a:close/>
                    </a:path>
                  </a:pathLst>
                </a:custGeom>
                <a:solidFill>
                  <a:srgbClr val="FA4147"/>
                </a:solidFill>
                <a:ln w="19050">
                  <a:solidFill>
                    <a:srgbClr val="FA4147"/>
                  </a:solidFill>
                </a:ln>
              </p:spPr>
              <p:txBody>
                <a:bodyPr vert="horz" wrap="square" lIns="91440" tIns="45720" rIns="91440" bIns="45720" numCol="1" anchor="t" anchorCtr="0" compatLnSpc="1"/>
                <a:lstStyle/>
                <a:p>
                  <a:endParaRPr lang="ko-KR" altLang="en-US" sz="700" b="1">
                    <a:solidFill>
                      <a:srgbClr val="655232"/>
                    </a:solidFill>
                    <a:latin typeface="微软雅黑" panose="020B0503020204020204" pitchFamily="34" charset="-122"/>
                    <a:ea typeface="微软雅黑" panose="020B0503020204020204" pitchFamily="34" charset="-122"/>
                    <a:cs typeface="Tahoma" panose="020B0604030504040204" pitchFamily="34" charset="0"/>
                  </a:endParaRPr>
                </a:p>
              </p:txBody>
            </p:sp>
          </p:grpSp>
          <p:sp>
            <p:nvSpPr>
              <p:cNvPr id="53" name="TextBox 52"/>
              <p:cNvSpPr txBox="1"/>
              <p:nvPr/>
            </p:nvSpPr>
            <p:spPr>
              <a:xfrm>
                <a:off x="3162657" y="2185427"/>
                <a:ext cx="473239" cy="1224136"/>
              </a:xfrm>
              <a:prstGeom prst="rect">
                <a:avLst/>
              </a:prstGeom>
              <a:noFill/>
            </p:spPr>
            <p:txBody>
              <a:bodyPr vert="eaVert" wrap="square" rtlCol="0">
                <a:spAutoFit/>
              </a:bodyPr>
              <a:lstStyle/>
              <a:p>
                <a:r>
                  <a:rPr lang="zh-CN" altLang="en-US" sz="1000" b="1" dirty="0">
                    <a:solidFill>
                      <a:srgbClr val="212C46"/>
                    </a:solidFill>
                    <a:latin typeface="微软雅黑" panose="020B0503020204020204" pitchFamily="34" charset="-122"/>
                    <a:ea typeface="微软雅黑" panose="020B0503020204020204" pitchFamily="34" charset="-122"/>
                  </a:rPr>
                  <a:t>人事管理</a:t>
                </a:r>
              </a:p>
            </p:txBody>
          </p:sp>
          <p:sp>
            <p:nvSpPr>
              <p:cNvPr id="54" name="TextBox 53"/>
              <p:cNvSpPr txBox="1"/>
              <p:nvPr/>
            </p:nvSpPr>
            <p:spPr>
              <a:xfrm>
                <a:off x="5146236" y="2257435"/>
                <a:ext cx="473239" cy="1224136"/>
              </a:xfrm>
              <a:prstGeom prst="rect">
                <a:avLst/>
              </a:prstGeom>
              <a:noFill/>
            </p:spPr>
            <p:txBody>
              <a:bodyPr vert="eaVert" wrap="square" rtlCol="0">
                <a:spAutoFit/>
              </a:bodyPr>
              <a:lstStyle/>
              <a:p>
                <a:r>
                  <a:rPr lang="zh-CN" altLang="en-US" sz="1000" b="1" dirty="0">
                    <a:solidFill>
                      <a:srgbClr val="212C46"/>
                    </a:solidFill>
                    <a:latin typeface="微软雅黑" panose="020B0503020204020204" pitchFamily="34" charset="-122"/>
                    <a:ea typeface="微软雅黑" panose="020B0503020204020204" pitchFamily="34" charset="-122"/>
                  </a:rPr>
                  <a:t>资产管理</a:t>
                </a:r>
              </a:p>
            </p:txBody>
          </p:sp>
          <p:sp>
            <p:nvSpPr>
              <p:cNvPr id="55" name="TextBox 54"/>
              <p:cNvSpPr txBox="1"/>
              <p:nvPr/>
            </p:nvSpPr>
            <p:spPr>
              <a:xfrm>
                <a:off x="3898906" y="1577678"/>
                <a:ext cx="1028971" cy="347348"/>
              </a:xfrm>
              <a:prstGeom prst="rect">
                <a:avLst/>
              </a:prstGeom>
              <a:noFill/>
            </p:spPr>
            <p:txBody>
              <a:bodyPr wrap="square" rtlCol="0">
                <a:spAutoFit/>
              </a:bodyPr>
              <a:lstStyle/>
              <a:p>
                <a:r>
                  <a:rPr lang="zh-CN" altLang="en-US" sz="1000" b="1" dirty="0">
                    <a:solidFill>
                      <a:srgbClr val="FFFFFF"/>
                    </a:solidFill>
                    <a:latin typeface="微软雅黑" panose="020B0503020204020204" pitchFamily="34" charset="-122"/>
                    <a:ea typeface="微软雅黑" panose="020B0503020204020204" pitchFamily="34" charset="-122"/>
                  </a:rPr>
                  <a:t>财务管理</a:t>
                </a:r>
              </a:p>
            </p:txBody>
          </p:sp>
          <p:sp>
            <p:nvSpPr>
              <p:cNvPr id="56" name="TextBox 55"/>
              <p:cNvSpPr txBox="1"/>
              <p:nvPr/>
            </p:nvSpPr>
            <p:spPr>
              <a:xfrm>
                <a:off x="3903154" y="3704499"/>
                <a:ext cx="1028971" cy="347348"/>
              </a:xfrm>
              <a:prstGeom prst="rect">
                <a:avLst/>
              </a:prstGeom>
              <a:noFill/>
            </p:spPr>
            <p:txBody>
              <a:bodyPr wrap="square" rtlCol="0">
                <a:spAutoFit/>
              </a:bodyPr>
              <a:lstStyle/>
              <a:p>
                <a:r>
                  <a:rPr lang="zh-CN" altLang="en-US" sz="1000" b="1" dirty="0">
                    <a:solidFill>
                      <a:srgbClr val="FFFFFF"/>
                    </a:solidFill>
                    <a:latin typeface="微软雅黑" panose="020B0503020204020204" pitchFamily="34" charset="-122"/>
                    <a:ea typeface="微软雅黑" panose="020B0503020204020204" pitchFamily="34" charset="-122"/>
                  </a:rPr>
                  <a:t>项目管理</a:t>
                </a:r>
              </a:p>
            </p:txBody>
          </p:sp>
        </p:grpSp>
        <p:grpSp>
          <p:nvGrpSpPr>
            <p:cNvPr id="103" name="组合 102"/>
            <p:cNvGrpSpPr/>
            <p:nvPr/>
          </p:nvGrpSpPr>
          <p:grpSpPr>
            <a:xfrm>
              <a:off x="3441" y="1071"/>
              <a:ext cx="7064" cy="6979"/>
              <a:chOff x="2195736" y="679847"/>
              <a:chExt cx="4502820" cy="4431757"/>
            </a:xfrm>
          </p:grpSpPr>
          <p:sp>
            <p:nvSpPr>
              <p:cNvPr id="68" name="타원 20"/>
              <p:cNvSpPr/>
              <p:nvPr/>
            </p:nvSpPr>
            <p:spPr>
              <a:xfrm>
                <a:off x="2216998" y="3189920"/>
                <a:ext cx="775246" cy="775246"/>
              </a:xfrm>
              <a:prstGeom prst="ellipse">
                <a:avLst/>
              </a:prstGeom>
              <a:solidFill>
                <a:schemeClr val="bg1"/>
              </a:solidFill>
              <a:ln>
                <a:solidFill>
                  <a:srgbClr val="222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b="1">
                  <a:solidFill>
                    <a:srgbClr val="FFFFFF"/>
                  </a:solidFill>
                  <a:latin typeface="微软雅黑" panose="020B0503020204020204" pitchFamily="34" charset="-122"/>
                  <a:ea typeface="微软雅黑" panose="020B0503020204020204" pitchFamily="34" charset="-122"/>
                </a:endParaRPr>
              </a:p>
            </p:txBody>
          </p:sp>
          <p:grpSp>
            <p:nvGrpSpPr>
              <p:cNvPr id="102" name="组合 101"/>
              <p:cNvGrpSpPr/>
              <p:nvPr/>
            </p:nvGrpSpPr>
            <p:grpSpPr>
              <a:xfrm>
                <a:off x="2195736" y="679847"/>
                <a:ext cx="4502820" cy="4431757"/>
                <a:chOff x="2227634" y="647948"/>
                <a:chExt cx="4502820" cy="4431757"/>
              </a:xfrm>
            </p:grpSpPr>
            <p:grpSp>
              <p:nvGrpSpPr>
                <p:cNvPr id="100" name="组合 99"/>
                <p:cNvGrpSpPr/>
                <p:nvPr/>
              </p:nvGrpSpPr>
              <p:grpSpPr>
                <a:xfrm>
                  <a:off x="2227634" y="647948"/>
                  <a:ext cx="4502820" cy="4431757"/>
                  <a:chOff x="2238265" y="630800"/>
                  <a:chExt cx="4502820" cy="4431757"/>
                </a:xfrm>
              </p:grpSpPr>
              <p:grpSp>
                <p:nvGrpSpPr>
                  <p:cNvPr id="99" name="组合 98"/>
                  <p:cNvGrpSpPr/>
                  <p:nvPr/>
                </p:nvGrpSpPr>
                <p:grpSpPr>
                  <a:xfrm>
                    <a:off x="2238265" y="630800"/>
                    <a:ext cx="4502820" cy="4431757"/>
                    <a:chOff x="2216998" y="641430"/>
                    <a:chExt cx="4502820" cy="4431757"/>
                  </a:xfrm>
                </p:grpSpPr>
                <p:sp>
                  <p:nvSpPr>
                    <p:cNvPr id="62" name="모서리가 둥근 직사각형 10"/>
                    <p:cNvSpPr/>
                    <p:nvPr/>
                  </p:nvSpPr>
                  <p:spPr>
                    <a:xfrm>
                      <a:off x="2627784" y="968731"/>
                      <a:ext cx="3672408" cy="3744416"/>
                    </a:xfrm>
                    <a:prstGeom prst="roundRect">
                      <a:avLst/>
                    </a:prstGeom>
                    <a:ln w="31750">
                      <a:solidFill>
                        <a:srgbClr val="FD7874"/>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000" b="1">
                        <a:solidFill>
                          <a:srgbClr val="000000"/>
                        </a:solidFill>
                        <a:latin typeface="微软雅黑" panose="020B0503020204020204" pitchFamily="34" charset="-122"/>
                        <a:ea typeface="微软雅黑" panose="020B0503020204020204" pitchFamily="34" charset="-122"/>
                      </a:endParaRPr>
                    </a:p>
                  </p:txBody>
                </p:sp>
                <p:sp>
                  <p:nvSpPr>
                    <p:cNvPr id="63" name="타원 20"/>
                    <p:cNvSpPr/>
                    <p:nvPr/>
                  </p:nvSpPr>
                  <p:spPr>
                    <a:xfrm>
                      <a:off x="5944572" y="1756421"/>
                      <a:ext cx="775246" cy="775246"/>
                    </a:xfrm>
                    <a:prstGeom prst="ellipse">
                      <a:avLst/>
                    </a:prstGeom>
                    <a:solidFill>
                      <a:schemeClr val="bg1"/>
                    </a:solidFill>
                    <a:ln>
                      <a:solidFill>
                        <a:srgbClr val="222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b="1">
                        <a:solidFill>
                          <a:srgbClr val="FFFFFF"/>
                        </a:solidFill>
                        <a:latin typeface="微软雅黑" panose="020B0503020204020204" pitchFamily="34" charset="-122"/>
                        <a:ea typeface="微软雅黑" panose="020B0503020204020204" pitchFamily="34" charset="-122"/>
                      </a:endParaRPr>
                    </a:p>
                  </p:txBody>
                </p:sp>
                <p:sp>
                  <p:nvSpPr>
                    <p:cNvPr id="64" name="타원 25"/>
                    <p:cNvSpPr/>
                    <p:nvPr/>
                  </p:nvSpPr>
                  <p:spPr>
                    <a:xfrm>
                      <a:off x="4049301" y="4326824"/>
                      <a:ext cx="746364" cy="746363"/>
                    </a:xfrm>
                    <a:prstGeom prst="ellipse">
                      <a:avLst/>
                    </a:prstGeom>
                    <a:solidFill>
                      <a:schemeClr val="bg1"/>
                    </a:solidFill>
                    <a:ln>
                      <a:solidFill>
                        <a:srgbClr val="FA41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800" b="1">
                        <a:solidFill>
                          <a:srgbClr val="FFFFFF"/>
                        </a:solidFill>
                        <a:latin typeface="微软雅黑" panose="020B0503020204020204" pitchFamily="34" charset="-122"/>
                        <a:ea typeface="微软雅黑" panose="020B0503020204020204" pitchFamily="34" charset="-122"/>
                      </a:endParaRPr>
                    </a:p>
                  </p:txBody>
                </p:sp>
                <p:sp>
                  <p:nvSpPr>
                    <p:cNvPr id="65" name="타원 11"/>
                    <p:cNvSpPr/>
                    <p:nvPr/>
                  </p:nvSpPr>
                  <p:spPr>
                    <a:xfrm>
                      <a:off x="4054957" y="641430"/>
                      <a:ext cx="733067" cy="733066"/>
                    </a:xfrm>
                    <a:prstGeom prst="ellipse">
                      <a:avLst/>
                    </a:prstGeom>
                    <a:solidFill>
                      <a:schemeClr val="bg1"/>
                    </a:solidFill>
                    <a:ln>
                      <a:solidFill>
                        <a:srgbClr val="FA41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800" b="1">
                        <a:solidFill>
                          <a:srgbClr val="FFFFFF"/>
                        </a:solidFill>
                        <a:latin typeface="微软雅黑" panose="020B0503020204020204" pitchFamily="34" charset="-122"/>
                        <a:ea typeface="微软雅黑" panose="020B0503020204020204" pitchFamily="34" charset="-122"/>
                      </a:endParaRPr>
                    </a:p>
                  </p:txBody>
                </p:sp>
                <p:sp>
                  <p:nvSpPr>
                    <p:cNvPr id="66" name="타원 20"/>
                    <p:cNvSpPr/>
                    <p:nvPr/>
                  </p:nvSpPr>
                  <p:spPr>
                    <a:xfrm>
                      <a:off x="2216998" y="1773263"/>
                      <a:ext cx="775246" cy="775246"/>
                    </a:xfrm>
                    <a:prstGeom prst="ellipse">
                      <a:avLst/>
                    </a:prstGeom>
                    <a:solidFill>
                      <a:schemeClr val="bg1"/>
                    </a:solidFill>
                    <a:ln>
                      <a:solidFill>
                        <a:srgbClr val="222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b="1">
                        <a:solidFill>
                          <a:srgbClr val="FFFFFF"/>
                        </a:solidFill>
                        <a:latin typeface="微软雅黑" panose="020B0503020204020204" pitchFamily="34" charset="-122"/>
                        <a:ea typeface="微软雅黑" panose="020B0503020204020204" pitchFamily="34" charset="-122"/>
                      </a:endParaRPr>
                    </a:p>
                  </p:txBody>
                </p:sp>
                <p:sp>
                  <p:nvSpPr>
                    <p:cNvPr id="67" name="타원 20"/>
                    <p:cNvSpPr/>
                    <p:nvPr/>
                  </p:nvSpPr>
                  <p:spPr>
                    <a:xfrm>
                      <a:off x="5944572" y="3173078"/>
                      <a:ext cx="775246" cy="775246"/>
                    </a:xfrm>
                    <a:prstGeom prst="ellipse">
                      <a:avLst/>
                    </a:prstGeom>
                    <a:solidFill>
                      <a:schemeClr val="bg1"/>
                    </a:solidFill>
                    <a:ln>
                      <a:solidFill>
                        <a:srgbClr val="222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b="1">
                        <a:solidFill>
                          <a:srgbClr val="FFFFFF"/>
                        </a:solidFill>
                        <a:latin typeface="微软雅黑" panose="020B0503020204020204" pitchFamily="34" charset="-122"/>
                        <a:ea typeface="微软雅黑" panose="020B0503020204020204" pitchFamily="34" charset="-122"/>
                      </a:endParaRPr>
                    </a:p>
                  </p:txBody>
                </p:sp>
                <p:sp>
                  <p:nvSpPr>
                    <p:cNvPr id="73" name="TextBox 72"/>
                    <p:cNvSpPr txBox="1"/>
                    <p:nvPr/>
                  </p:nvSpPr>
                  <p:spPr>
                    <a:xfrm>
                      <a:off x="2289006" y="3245086"/>
                      <a:ext cx="648072" cy="564074"/>
                    </a:xfrm>
                    <a:prstGeom prst="rect">
                      <a:avLst/>
                    </a:prstGeom>
                    <a:noFill/>
                  </p:spPr>
                  <p:txBody>
                    <a:bodyPr wrap="square" rtlCol="0">
                      <a:spAutoFit/>
                    </a:bodyPr>
                    <a:lstStyle/>
                    <a:p>
                      <a:r>
                        <a:rPr lang="zh-CN" altLang="en-US" sz="1000" b="1" dirty="0">
                          <a:solidFill>
                            <a:srgbClr val="212C46"/>
                          </a:solidFill>
                          <a:latin typeface="微软雅黑" panose="020B0503020204020204" pitchFamily="34" charset="-122"/>
                          <a:ea typeface="微软雅黑" panose="020B0503020204020204" pitchFamily="34" charset="-122"/>
                        </a:rPr>
                        <a:t>社会资源</a:t>
                      </a:r>
                    </a:p>
                  </p:txBody>
                </p:sp>
              </p:grpSp>
              <p:sp>
                <p:nvSpPr>
                  <p:cNvPr id="69" name="TextBox 68"/>
                  <p:cNvSpPr txBox="1"/>
                  <p:nvPr/>
                </p:nvSpPr>
                <p:spPr>
                  <a:xfrm>
                    <a:off x="4139952" y="824715"/>
                    <a:ext cx="648072" cy="346708"/>
                  </a:xfrm>
                  <a:prstGeom prst="rect">
                    <a:avLst/>
                  </a:prstGeom>
                  <a:noFill/>
                </p:spPr>
                <p:txBody>
                  <a:bodyPr wrap="square" rtlCol="0">
                    <a:spAutoFit/>
                  </a:bodyPr>
                  <a:lstStyle/>
                  <a:p>
                    <a:r>
                      <a:rPr lang="zh-CN" altLang="en-US" sz="1000" b="1" dirty="0">
                        <a:solidFill>
                          <a:srgbClr val="FA4147"/>
                        </a:solidFill>
                        <a:latin typeface="微软雅黑" panose="020B0503020204020204" pitchFamily="34" charset="-122"/>
                        <a:ea typeface="微软雅黑" panose="020B0503020204020204" pitchFamily="34" charset="-122"/>
                      </a:rPr>
                      <a:t>校友</a:t>
                    </a:r>
                  </a:p>
                </p:txBody>
              </p:sp>
              <p:sp>
                <p:nvSpPr>
                  <p:cNvPr id="72" name="TextBox 71"/>
                  <p:cNvSpPr txBox="1"/>
                  <p:nvPr/>
                </p:nvSpPr>
                <p:spPr>
                  <a:xfrm>
                    <a:off x="4131982" y="4405590"/>
                    <a:ext cx="648072" cy="564074"/>
                  </a:xfrm>
                  <a:prstGeom prst="rect">
                    <a:avLst/>
                  </a:prstGeom>
                  <a:noFill/>
                </p:spPr>
                <p:txBody>
                  <a:bodyPr wrap="square" rtlCol="0">
                    <a:spAutoFit/>
                  </a:bodyPr>
                  <a:lstStyle/>
                  <a:p>
                    <a:r>
                      <a:rPr lang="zh-CN" altLang="en-US" sz="1000" b="1" dirty="0">
                        <a:solidFill>
                          <a:srgbClr val="FA4147"/>
                        </a:solidFill>
                        <a:latin typeface="微软雅黑" panose="020B0503020204020204" pitchFamily="34" charset="-122"/>
                        <a:ea typeface="微软雅黑" panose="020B0503020204020204" pitchFamily="34" charset="-122"/>
                      </a:rPr>
                      <a:t>社会团体</a:t>
                    </a:r>
                  </a:p>
                </p:txBody>
              </p:sp>
            </p:grpSp>
            <p:sp>
              <p:nvSpPr>
                <p:cNvPr id="70" name="TextBox 69"/>
                <p:cNvSpPr txBox="1"/>
                <p:nvPr/>
              </p:nvSpPr>
              <p:spPr>
                <a:xfrm>
                  <a:off x="6016581" y="1972445"/>
                  <a:ext cx="648072" cy="346708"/>
                </a:xfrm>
                <a:prstGeom prst="rect">
                  <a:avLst/>
                </a:prstGeom>
                <a:noFill/>
              </p:spPr>
              <p:txBody>
                <a:bodyPr wrap="square" rtlCol="0">
                  <a:spAutoFit/>
                </a:bodyPr>
                <a:lstStyle/>
                <a:p>
                  <a:r>
                    <a:rPr lang="zh-CN" altLang="en-US" sz="1000" b="1" dirty="0">
                      <a:solidFill>
                        <a:srgbClr val="212C46"/>
                      </a:solidFill>
                      <a:latin typeface="微软雅黑" panose="020B0503020204020204" pitchFamily="34" charset="-122"/>
                      <a:ea typeface="微软雅黑" panose="020B0503020204020204" pitchFamily="34" charset="-122"/>
                    </a:rPr>
                    <a:t>学生</a:t>
                  </a:r>
                </a:p>
              </p:txBody>
            </p:sp>
            <p:sp>
              <p:nvSpPr>
                <p:cNvPr id="71" name="TextBox 70"/>
                <p:cNvSpPr txBox="1"/>
                <p:nvPr/>
              </p:nvSpPr>
              <p:spPr>
                <a:xfrm>
                  <a:off x="2272165" y="1972445"/>
                  <a:ext cx="648072" cy="346708"/>
                </a:xfrm>
                <a:prstGeom prst="rect">
                  <a:avLst/>
                </a:prstGeom>
                <a:noFill/>
              </p:spPr>
              <p:txBody>
                <a:bodyPr wrap="square" rtlCol="0">
                  <a:spAutoFit/>
                </a:bodyPr>
                <a:lstStyle/>
                <a:p>
                  <a:r>
                    <a:rPr lang="zh-CN" altLang="en-US" sz="1000" b="1" dirty="0">
                      <a:solidFill>
                        <a:srgbClr val="212C46"/>
                      </a:solidFill>
                      <a:latin typeface="微软雅黑" panose="020B0503020204020204" pitchFamily="34" charset="-122"/>
                      <a:ea typeface="微软雅黑" panose="020B0503020204020204" pitchFamily="34" charset="-122"/>
                    </a:rPr>
                    <a:t>企业</a:t>
                  </a:r>
                </a:p>
              </p:txBody>
            </p:sp>
            <p:sp>
              <p:nvSpPr>
                <p:cNvPr id="74" name="TextBox 73"/>
                <p:cNvSpPr txBox="1"/>
                <p:nvPr/>
              </p:nvSpPr>
              <p:spPr>
                <a:xfrm>
                  <a:off x="6033422" y="3245086"/>
                  <a:ext cx="648072" cy="564074"/>
                </a:xfrm>
                <a:prstGeom prst="rect">
                  <a:avLst/>
                </a:prstGeom>
                <a:noFill/>
              </p:spPr>
              <p:txBody>
                <a:bodyPr wrap="square" rtlCol="0">
                  <a:spAutoFit/>
                </a:bodyPr>
                <a:lstStyle/>
                <a:p>
                  <a:r>
                    <a:rPr lang="zh-CN" altLang="en-US" sz="1000" b="1" dirty="0">
                      <a:solidFill>
                        <a:srgbClr val="212C46"/>
                      </a:solidFill>
                      <a:latin typeface="微软雅黑" panose="020B0503020204020204" pitchFamily="34" charset="-122"/>
                      <a:ea typeface="微软雅黑" panose="020B0503020204020204" pitchFamily="34" charset="-122"/>
                    </a:rPr>
                    <a:t>利益群体</a:t>
                  </a:r>
                </a:p>
              </p:txBody>
            </p:sp>
          </p:grpSp>
        </p:grpSp>
        <p:sp>
          <p:nvSpPr>
            <p:cNvPr id="75" name="TextBox 74"/>
            <p:cNvSpPr txBox="1"/>
            <p:nvPr/>
          </p:nvSpPr>
          <p:spPr>
            <a:xfrm>
              <a:off x="6422" y="4090"/>
              <a:ext cx="1134" cy="888"/>
            </a:xfrm>
            <a:prstGeom prst="rect">
              <a:avLst/>
            </a:prstGeom>
            <a:noFill/>
          </p:spPr>
          <p:txBody>
            <a:bodyPr wrap="square" rtlCol="0">
              <a:spAutoFit/>
            </a:bodyPr>
            <a:lstStyle/>
            <a:p>
              <a:pPr algn="ctr"/>
              <a:r>
                <a:rPr lang="zh-CN" altLang="en-US" sz="1000" b="1" dirty="0">
                  <a:solidFill>
                    <a:srgbClr val="FA4147"/>
                  </a:solidFill>
                  <a:latin typeface="微软雅黑" panose="020B0503020204020204" pitchFamily="34" charset="-122"/>
                  <a:ea typeface="微软雅黑" panose="020B0503020204020204" pitchFamily="34" charset="-122"/>
                </a:rPr>
                <a:t>融合连接</a:t>
              </a:r>
            </a:p>
          </p:txBody>
        </p:sp>
        <p:grpSp>
          <p:nvGrpSpPr>
            <p:cNvPr id="76" name="组合 75"/>
            <p:cNvGrpSpPr/>
            <p:nvPr/>
          </p:nvGrpSpPr>
          <p:grpSpPr>
            <a:xfrm>
              <a:off x="5705" y="4355"/>
              <a:ext cx="850" cy="383"/>
              <a:chOff x="3635896" y="2654391"/>
              <a:chExt cx="540000" cy="243165"/>
            </a:xfrm>
          </p:grpSpPr>
          <p:cxnSp>
            <p:nvCxnSpPr>
              <p:cNvPr id="77" name="직선 연결선 8"/>
              <p:cNvCxnSpPr/>
              <p:nvPr/>
            </p:nvCxnSpPr>
            <p:spPr>
              <a:xfrm>
                <a:off x="3635896" y="2787774"/>
                <a:ext cx="540000" cy="0"/>
              </a:xfrm>
              <a:prstGeom prst="line">
                <a:avLst/>
              </a:prstGeom>
              <a:solidFill>
                <a:schemeClr val="bg1"/>
              </a:solidFill>
              <a:ln w="25400" cap="rnd">
                <a:solidFill>
                  <a:srgbClr val="FA4147"/>
                </a:solidFill>
                <a:tailEnd type="arrow" w="lg" len="lg"/>
              </a:ln>
            </p:spPr>
            <p:style>
              <a:lnRef idx="2">
                <a:schemeClr val="accent1">
                  <a:shade val="50000"/>
                </a:schemeClr>
              </a:lnRef>
              <a:fillRef idx="1">
                <a:schemeClr val="accent1"/>
              </a:fillRef>
              <a:effectRef idx="0">
                <a:schemeClr val="accent1"/>
              </a:effectRef>
              <a:fontRef idx="minor">
                <a:schemeClr val="lt1"/>
              </a:fontRef>
            </p:style>
          </p:cxnSp>
          <p:sp>
            <p:nvSpPr>
              <p:cNvPr id="78" name="矩形 126"/>
              <p:cNvSpPr/>
              <p:nvPr/>
            </p:nvSpPr>
            <p:spPr>
              <a:xfrm>
                <a:off x="3702973" y="2654391"/>
                <a:ext cx="281274" cy="243165"/>
              </a:xfrm>
              <a:prstGeom prst="roundRect">
                <a:avLst/>
              </a:prstGeom>
              <a:solidFill>
                <a:schemeClr val="bg1"/>
              </a:solidFill>
              <a:ln w="38100">
                <a:noFill/>
              </a:ln>
            </p:spPr>
            <p:style>
              <a:lnRef idx="2">
                <a:schemeClr val="accent5"/>
              </a:lnRef>
              <a:fillRef idx="1">
                <a:schemeClr val="lt1"/>
              </a:fillRef>
              <a:effectRef idx="0">
                <a:schemeClr val="accent5"/>
              </a:effectRef>
              <a:fontRef idx="minor">
                <a:schemeClr val="dk1"/>
              </a:fontRef>
            </p:style>
            <p:txBody>
              <a:bodyPr lIns="68579" tIns="34289" rIns="68579" bIns="34289" anchor="ctr"/>
              <a:lstStyle>
                <a:lvl1pPr>
                  <a:defRPr>
                    <a:solidFill>
                      <a:schemeClr val="tx1"/>
                    </a:solidFill>
                    <a:latin typeface="Arial" panose="020B0604020202090204" pitchFamily="34" charset="0"/>
                    <a:ea typeface="宋体" panose="02010600030101010101" pitchFamily="2" charset="-122"/>
                    <a:cs typeface="宋体" panose="02010600030101010101" pitchFamily="2" charset="-122"/>
                  </a:defRPr>
                </a:lvl1pPr>
                <a:lvl2pPr marL="742950" indent="-285750">
                  <a:defRPr>
                    <a:solidFill>
                      <a:schemeClr val="tx1"/>
                    </a:solidFill>
                    <a:latin typeface="Arial" panose="020B0604020202090204" pitchFamily="34" charset="0"/>
                    <a:ea typeface="宋体" panose="02010600030101010101" pitchFamily="2" charset="-122"/>
                    <a:cs typeface="宋体" panose="02010600030101010101" pitchFamily="2" charset="-122"/>
                  </a:defRPr>
                </a:lvl2pPr>
                <a:lvl3pPr marL="11430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3pPr>
                <a:lvl4pPr marL="16002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4pPr>
                <a:lvl5pPr marL="20574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9pPr>
              </a:lstStyle>
              <a:p>
                <a:pPr algn="ctr"/>
                <a:r>
                  <a:rPr lang="zh-CN" altLang="en-US" sz="900" b="1" dirty="0">
                    <a:solidFill>
                      <a:srgbClr val="FA4147"/>
                    </a:solidFill>
                    <a:latin typeface="微软雅黑" panose="020B0503020204020204" pitchFamily="34" charset="-122"/>
                    <a:ea typeface="微软雅黑" panose="020B0503020204020204" pitchFamily="34" charset="-122"/>
                  </a:rPr>
                  <a:t>人</a:t>
                </a:r>
              </a:p>
            </p:txBody>
          </p:sp>
        </p:grpSp>
        <p:grpSp>
          <p:nvGrpSpPr>
            <p:cNvPr id="79" name="组合 78"/>
            <p:cNvGrpSpPr/>
            <p:nvPr/>
          </p:nvGrpSpPr>
          <p:grpSpPr>
            <a:xfrm>
              <a:off x="7370" y="4371"/>
              <a:ext cx="850" cy="383"/>
              <a:chOff x="4608024" y="2664540"/>
              <a:chExt cx="540000" cy="243165"/>
            </a:xfrm>
          </p:grpSpPr>
          <p:cxnSp>
            <p:nvCxnSpPr>
              <p:cNvPr id="80" name="직선 연결선 8"/>
              <p:cNvCxnSpPr/>
              <p:nvPr/>
            </p:nvCxnSpPr>
            <p:spPr>
              <a:xfrm rot="10800000">
                <a:off x="4608024" y="2787774"/>
                <a:ext cx="540000" cy="0"/>
              </a:xfrm>
              <a:prstGeom prst="line">
                <a:avLst/>
              </a:prstGeom>
              <a:solidFill>
                <a:schemeClr val="bg1"/>
              </a:solidFill>
              <a:ln w="25400" cap="rnd">
                <a:solidFill>
                  <a:srgbClr val="FA4147"/>
                </a:solidFill>
                <a:tailEnd type="arrow" w="lg" len="lg"/>
              </a:ln>
            </p:spPr>
            <p:style>
              <a:lnRef idx="2">
                <a:schemeClr val="accent1">
                  <a:shade val="50000"/>
                </a:schemeClr>
              </a:lnRef>
              <a:fillRef idx="1">
                <a:schemeClr val="accent1"/>
              </a:fillRef>
              <a:effectRef idx="0">
                <a:schemeClr val="accent1"/>
              </a:effectRef>
              <a:fontRef idx="minor">
                <a:schemeClr val="lt1"/>
              </a:fontRef>
            </p:style>
          </p:cxnSp>
          <p:sp>
            <p:nvSpPr>
              <p:cNvPr id="81" name="矩形 126"/>
              <p:cNvSpPr/>
              <p:nvPr/>
            </p:nvSpPr>
            <p:spPr>
              <a:xfrm>
                <a:off x="4791109" y="2664540"/>
                <a:ext cx="296137" cy="243165"/>
              </a:xfrm>
              <a:prstGeom prst="roundRect">
                <a:avLst/>
              </a:prstGeom>
              <a:solidFill>
                <a:schemeClr val="bg1"/>
              </a:solidFill>
              <a:ln w="38100">
                <a:noFill/>
              </a:ln>
            </p:spPr>
            <p:style>
              <a:lnRef idx="2">
                <a:schemeClr val="accent5"/>
              </a:lnRef>
              <a:fillRef idx="1">
                <a:schemeClr val="lt1"/>
              </a:fillRef>
              <a:effectRef idx="0">
                <a:schemeClr val="accent5"/>
              </a:effectRef>
              <a:fontRef idx="minor">
                <a:schemeClr val="dk1"/>
              </a:fontRef>
            </p:style>
            <p:txBody>
              <a:bodyPr lIns="68579" tIns="34289" rIns="68579" bIns="34289" anchor="ctr"/>
              <a:lstStyle>
                <a:lvl1pPr>
                  <a:defRPr>
                    <a:solidFill>
                      <a:schemeClr val="tx1"/>
                    </a:solidFill>
                    <a:latin typeface="Arial" panose="020B0604020202090204" pitchFamily="34" charset="0"/>
                    <a:ea typeface="宋体" panose="02010600030101010101" pitchFamily="2" charset="-122"/>
                    <a:cs typeface="宋体" panose="02010600030101010101" pitchFamily="2" charset="-122"/>
                  </a:defRPr>
                </a:lvl1pPr>
                <a:lvl2pPr marL="742950" indent="-285750">
                  <a:defRPr>
                    <a:solidFill>
                      <a:schemeClr val="tx1"/>
                    </a:solidFill>
                    <a:latin typeface="Arial" panose="020B0604020202090204" pitchFamily="34" charset="0"/>
                    <a:ea typeface="宋体" panose="02010600030101010101" pitchFamily="2" charset="-122"/>
                    <a:cs typeface="宋体" panose="02010600030101010101" pitchFamily="2" charset="-122"/>
                  </a:defRPr>
                </a:lvl2pPr>
                <a:lvl3pPr marL="11430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3pPr>
                <a:lvl4pPr marL="16002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4pPr>
                <a:lvl5pPr marL="20574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9pPr>
              </a:lstStyle>
              <a:p>
                <a:pPr algn="ctr"/>
                <a:r>
                  <a:rPr lang="zh-CN" altLang="en-US" sz="900" b="1" dirty="0">
                    <a:solidFill>
                      <a:srgbClr val="FA4147"/>
                    </a:solidFill>
                    <a:latin typeface="微软雅黑" panose="020B0503020204020204" pitchFamily="34" charset="-122"/>
                    <a:ea typeface="微软雅黑" panose="020B0503020204020204" pitchFamily="34" charset="-122"/>
                  </a:rPr>
                  <a:t>物</a:t>
                </a:r>
              </a:p>
            </p:txBody>
          </p:sp>
        </p:grpSp>
        <p:grpSp>
          <p:nvGrpSpPr>
            <p:cNvPr id="82" name="组合 81"/>
            <p:cNvGrpSpPr/>
            <p:nvPr/>
          </p:nvGrpSpPr>
          <p:grpSpPr>
            <a:xfrm>
              <a:off x="6759" y="3318"/>
              <a:ext cx="493" cy="850"/>
              <a:chOff x="4273196" y="1995686"/>
              <a:chExt cx="312923" cy="540000"/>
            </a:xfrm>
          </p:grpSpPr>
          <p:cxnSp>
            <p:nvCxnSpPr>
              <p:cNvPr id="83" name="직선 연결선 8"/>
              <p:cNvCxnSpPr/>
              <p:nvPr/>
            </p:nvCxnSpPr>
            <p:spPr>
              <a:xfrm rot="5400000">
                <a:off x="4157984" y="2265686"/>
                <a:ext cx="540000" cy="0"/>
              </a:xfrm>
              <a:prstGeom prst="line">
                <a:avLst/>
              </a:prstGeom>
              <a:solidFill>
                <a:schemeClr val="bg1"/>
              </a:solidFill>
              <a:ln w="25400" cap="rnd">
                <a:solidFill>
                  <a:srgbClr val="FA4147"/>
                </a:solidFill>
                <a:tailEnd type="arrow" w="lg" len="lg"/>
              </a:ln>
            </p:spPr>
            <p:style>
              <a:lnRef idx="2">
                <a:schemeClr val="accent1">
                  <a:shade val="50000"/>
                </a:schemeClr>
              </a:lnRef>
              <a:fillRef idx="1">
                <a:schemeClr val="accent1"/>
              </a:fillRef>
              <a:effectRef idx="0">
                <a:schemeClr val="accent1"/>
              </a:effectRef>
              <a:fontRef idx="minor">
                <a:schemeClr val="lt1"/>
              </a:fontRef>
            </p:style>
          </p:cxnSp>
          <p:sp>
            <p:nvSpPr>
              <p:cNvPr id="84" name="矩形 126"/>
              <p:cNvSpPr/>
              <p:nvPr/>
            </p:nvSpPr>
            <p:spPr>
              <a:xfrm>
                <a:off x="4273196" y="2099913"/>
                <a:ext cx="312923" cy="243165"/>
              </a:xfrm>
              <a:prstGeom prst="roundRect">
                <a:avLst/>
              </a:prstGeom>
              <a:solidFill>
                <a:schemeClr val="bg1"/>
              </a:solidFill>
              <a:ln w="38100">
                <a:noFill/>
              </a:ln>
            </p:spPr>
            <p:style>
              <a:lnRef idx="2">
                <a:schemeClr val="accent5"/>
              </a:lnRef>
              <a:fillRef idx="1">
                <a:schemeClr val="lt1"/>
              </a:fillRef>
              <a:effectRef idx="0">
                <a:schemeClr val="accent5"/>
              </a:effectRef>
              <a:fontRef idx="minor">
                <a:schemeClr val="dk1"/>
              </a:fontRef>
            </p:style>
            <p:txBody>
              <a:bodyPr lIns="68579" tIns="34289" rIns="68579" bIns="34289" anchor="ctr"/>
              <a:lstStyle>
                <a:lvl1pPr>
                  <a:defRPr>
                    <a:solidFill>
                      <a:schemeClr val="tx1"/>
                    </a:solidFill>
                    <a:latin typeface="Arial" panose="020B0604020202090204" pitchFamily="34" charset="0"/>
                    <a:ea typeface="宋体" panose="02010600030101010101" pitchFamily="2" charset="-122"/>
                    <a:cs typeface="宋体" panose="02010600030101010101" pitchFamily="2" charset="-122"/>
                  </a:defRPr>
                </a:lvl1pPr>
                <a:lvl2pPr marL="742950" indent="-285750">
                  <a:defRPr>
                    <a:solidFill>
                      <a:schemeClr val="tx1"/>
                    </a:solidFill>
                    <a:latin typeface="Arial" panose="020B0604020202090204" pitchFamily="34" charset="0"/>
                    <a:ea typeface="宋体" panose="02010600030101010101" pitchFamily="2" charset="-122"/>
                    <a:cs typeface="宋体" panose="02010600030101010101" pitchFamily="2" charset="-122"/>
                  </a:defRPr>
                </a:lvl2pPr>
                <a:lvl3pPr marL="11430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3pPr>
                <a:lvl4pPr marL="16002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4pPr>
                <a:lvl5pPr marL="20574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9pPr>
              </a:lstStyle>
              <a:p>
                <a:pPr algn="ctr"/>
                <a:r>
                  <a:rPr lang="zh-CN" altLang="en-US" sz="900" b="1" dirty="0">
                    <a:solidFill>
                      <a:srgbClr val="FA4147"/>
                    </a:solidFill>
                    <a:latin typeface="微软雅黑" panose="020B0503020204020204" pitchFamily="34" charset="-122"/>
                    <a:ea typeface="微软雅黑" panose="020B0503020204020204" pitchFamily="34" charset="-122"/>
                  </a:rPr>
                  <a:t>财</a:t>
                </a:r>
              </a:p>
            </p:txBody>
          </p:sp>
        </p:grpSp>
        <p:grpSp>
          <p:nvGrpSpPr>
            <p:cNvPr id="85" name="组合 84"/>
            <p:cNvGrpSpPr/>
            <p:nvPr/>
          </p:nvGrpSpPr>
          <p:grpSpPr>
            <a:xfrm>
              <a:off x="6754" y="4962"/>
              <a:ext cx="491" cy="850"/>
              <a:chOff x="4269804" y="3039822"/>
              <a:chExt cx="311866" cy="540000"/>
            </a:xfrm>
          </p:grpSpPr>
          <p:cxnSp>
            <p:nvCxnSpPr>
              <p:cNvPr id="86" name="직선 연결선 8"/>
              <p:cNvCxnSpPr/>
              <p:nvPr/>
            </p:nvCxnSpPr>
            <p:spPr>
              <a:xfrm rot="16200000">
                <a:off x="4157984" y="3309822"/>
                <a:ext cx="540000" cy="0"/>
              </a:xfrm>
              <a:prstGeom prst="line">
                <a:avLst/>
              </a:prstGeom>
              <a:solidFill>
                <a:schemeClr val="bg1"/>
              </a:solidFill>
              <a:ln w="25400" cap="rnd">
                <a:solidFill>
                  <a:srgbClr val="FA4147"/>
                </a:solidFill>
                <a:tailEnd type="arrow" w="lg" len="lg"/>
              </a:ln>
            </p:spPr>
            <p:style>
              <a:lnRef idx="2">
                <a:schemeClr val="accent1">
                  <a:shade val="50000"/>
                </a:schemeClr>
              </a:lnRef>
              <a:fillRef idx="1">
                <a:schemeClr val="accent1"/>
              </a:fillRef>
              <a:effectRef idx="0">
                <a:schemeClr val="accent1"/>
              </a:effectRef>
              <a:fontRef idx="minor">
                <a:schemeClr val="lt1"/>
              </a:fontRef>
            </p:style>
          </p:cxnSp>
          <p:sp>
            <p:nvSpPr>
              <p:cNvPr id="87" name="矩形 126"/>
              <p:cNvSpPr/>
              <p:nvPr/>
            </p:nvSpPr>
            <p:spPr>
              <a:xfrm>
                <a:off x="4269804" y="3264247"/>
                <a:ext cx="311866" cy="243165"/>
              </a:xfrm>
              <a:prstGeom prst="roundRect">
                <a:avLst/>
              </a:prstGeom>
              <a:solidFill>
                <a:schemeClr val="bg1"/>
              </a:solidFill>
              <a:ln w="38100">
                <a:noFill/>
              </a:ln>
            </p:spPr>
            <p:style>
              <a:lnRef idx="2">
                <a:schemeClr val="accent5"/>
              </a:lnRef>
              <a:fillRef idx="1">
                <a:schemeClr val="lt1"/>
              </a:fillRef>
              <a:effectRef idx="0">
                <a:schemeClr val="accent5"/>
              </a:effectRef>
              <a:fontRef idx="minor">
                <a:schemeClr val="dk1"/>
              </a:fontRef>
            </p:style>
            <p:txBody>
              <a:bodyPr lIns="68579" tIns="34289" rIns="68579" bIns="34289" anchor="ctr"/>
              <a:lstStyle>
                <a:lvl1pPr>
                  <a:defRPr>
                    <a:solidFill>
                      <a:schemeClr val="tx1"/>
                    </a:solidFill>
                    <a:latin typeface="Arial" panose="020B0604020202090204" pitchFamily="34" charset="0"/>
                    <a:ea typeface="宋体" panose="02010600030101010101" pitchFamily="2" charset="-122"/>
                    <a:cs typeface="宋体" panose="02010600030101010101" pitchFamily="2" charset="-122"/>
                  </a:defRPr>
                </a:lvl1pPr>
                <a:lvl2pPr marL="742950" indent="-285750">
                  <a:defRPr>
                    <a:solidFill>
                      <a:schemeClr val="tx1"/>
                    </a:solidFill>
                    <a:latin typeface="Arial" panose="020B0604020202090204" pitchFamily="34" charset="0"/>
                    <a:ea typeface="宋体" panose="02010600030101010101" pitchFamily="2" charset="-122"/>
                    <a:cs typeface="宋体" panose="02010600030101010101" pitchFamily="2" charset="-122"/>
                  </a:defRPr>
                </a:lvl2pPr>
                <a:lvl3pPr marL="11430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3pPr>
                <a:lvl4pPr marL="16002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4pPr>
                <a:lvl5pPr marL="2057400" indent="-228600">
                  <a:defRPr>
                    <a:solidFill>
                      <a:schemeClr val="tx1"/>
                    </a:solidFill>
                    <a:latin typeface="Arial" panose="020B0604020202090204" pitchFamily="34" charset="0"/>
                    <a:ea typeface="宋体" panose="02010600030101010101" pitchFamily="2" charset="-122"/>
                    <a:cs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anose="02010600030101010101" pitchFamily="2" charset="-122"/>
                    <a:cs typeface="宋体" panose="02010600030101010101" pitchFamily="2" charset="-122"/>
                  </a:defRPr>
                </a:lvl9pPr>
              </a:lstStyle>
              <a:p>
                <a:pPr algn="ctr"/>
                <a:r>
                  <a:rPr lang="zh-CN" altLang="en-US" sz="900" b="1" dirty="0">
                    <a:solidFill>
                      <a:srgbClr val="FA4147"/>
                    </a:solidFill>
                    <a:latin typeface="微软雅黑" panose="020B0503020204020204" pitchFamily="34" charset="-122"/>
                    <a:ea typeface="微软雅黑" panose="020B0503020204020204" pitchFamily="34" charset="-122"/>
                  </a:rPr>
                  <a:t>事</a:t>
                </a:r>
              </a:p>
            </p:txBody>
          </p:sp>
        </p:grpSp>
      </p:grpSp>
      <p:pic>
        <p:nvPicPr>
          <p:cNvPr id="9" name="图片 8"/>
          <p:cNvPicPr>
            <a:picLocks noChangeAspect="1"/>
          </p:cNvPicPr>
          <p:nvPr/>
        </p:nvPicPr>
        <p:blipFill>
          <a:blip r:embed="rId3"/>
          <a:stretch>
            <a:fillRect/>
          </a:stretch>
        </p:blipFill>
        <p:spPr>
          <a:xfrm>
            <a:off x="1340485" y="3998595"/>
            <a:ext cx="4610100" cy="24860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26670" y="176530"/>
            <a:ext cx="5598160" cy="492125"/>
          </a:xfrm>
          <a:prstGeom prst="rect">
            <a:avLst/>
          </a:prstGeom>
          <a:solidFill>
            <a:srgbClr val="089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endParaRPr>
          </a:p>
        </p:txBody>
      </p:sp>
      <p:sp>
        <p:nvSpPr>
          <p:cNvPr id="45" name="文本框 44"/>
          <p:cNvSpPr txBox="1"/>
          <p:nvPr/>
        </p:nvSpPr>
        <p:spPr>
          <a:xfrm>
            <a:off x="897255" y="192405"/>
            <a:ext cx="4841875" cy="460375"/>
          </a:xfrm>
          <a:prstGeom prst="rect">
            <a:avLst/>
          </a:prstGeom>
          <a:noFill/>
        </p:spPr>
        <p:txBody>
          <a:bodyPr wrap="squar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华中师范大学（一站式服务门户）</a:t>
            </a:r>
          </a:p>
        </p:txBody>
      </p:sp>
      <p:grpSp>
        <p:nvGrpSpPr>
          <p:cNvPr id="19" name="组合 18"/>
          <p:cNvGrpSpPr/>
          <p:nvPr/>
        </p:nvGrpSpPr>
        <p:grpSpPr>
          <a:xfrm>
            <a:off x="1340485" y="1157605"/>
            <a:ext cx="2644140" cy="2407285"/>
            <a:chOff x="2111" y="1823"/>
            <a:chExt cx="4164" cy="3791"/>
          </a:xfrm>
        </p:grpSpPr>
        <p:sp>
          <p:nvSpPr>
            <p:cNvPr id="26" name="Freeform 19"/>
            <p:cNvSpPr>
              <a:spLocks noChangeArrowheads="1"/>
            </p:cNvSpPr>
            <p:nvPr/>
          </p:nvSpPr>
          <p:spPr bwMode="auto">
            <a:xfrm>
              <a:off x="2111" y="3890"/>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9" name="Freeform 24"/>
            <p:cNvSpPr>
              <a:spLocks noChangeArrowheads="1"/>
            </p:cNvSpPr>
            <p:nvPr/>
          </p:nvSpPr>
          <p:spPr bwMode="auto">
            <a:xfrm>
              <a:off x="2111" y="4933"/>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3321" y="5025"/>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应用成果</a:t>
              </a:r>
            </a:p>
          </p:txBody>
        </p:sp>
        <p:sp>
          <p:nvSpPr>
            <p:cNvPr id="24" name="Freeform 19"/>
            <p:cNvSpPr>
              <a:spLocks noChangeArrowheads="1"/>
            </p:cNvSpPr>
            <p:nvPr/>
          </p:nvSpPr>
          <p:spPr bwMode="auto">
            <a:xfrm>
              <a:off x="2112" y="1823"/>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5" name="Freeform 20"/>
            <p:cNvSpPr>
              <a:spLocks noChangeArrowheads="1"/>
            </p:cNvSpPr>
            <p:nvPr/>
          </p:nvSpPr>
          <p:spPr bwMode="auto">
            <a:xfrm>
              <a:off x="2112" y="2852"/>
              <a:ext cx="4163" cy="1724"/>
            </a:xfrm>
            <a:custGeom>
              <a:avLst/>
              <a:gdLst>
                <a:gd name="T0" fmla="*/ 0 w 5260"/>
                <a:gd name="T1" fmla="*/ 3424 h 3425"/>
                <a:gd name="T2" fmla="*/ 5259 w 5260"/>
                <a:gd name="T3" fmla="*/ 1352 h 3425"/>
                <a:gd name="T4" fmla="*/ 5259 w 5260"/>
                <a:gd name="T5" fmla="*/ 0 h 3425"/>
                <a:gd name="T6" fmla="*/ 0 w 5260"/>
                <a:gd name="T7" fmla="*/ 2074 h 3425"/>
                <a:gd name="T8" fmla="*/ 0 w 5260"/>
                <a:gd name="T9" fmla="*/ 3424 h 3425"/>
              </a:gdLst>
              <a:ahLst/>
              <a:cxnLst>
                <a:cxn ang="0">
                  <a:pos x="T0" y="T1"/>
                </a:cxn>
                <a:cxn ang="0">
                  <a:pos x="T2" y="T3"/>
                </a:cxn>
                <a:cxn ang="0">
                  <a:pos x="T4" y="T5"/>
                </a:cxn>
                <a:cxn ang="0">
                  <a:pos x="T6" y="T7"/>
                </a:cxn>
                <a:cxn ang="0">
                  <a:pos x="T8" y="T9"/>
                </a:cxn>
              </a:cxnLst>
              <a:rect l="0" t="0" r="r" b="b"/>
              <a:pathLst>
                <a:path w="5260" h="3425">
                  <a:moveTo>
                    <a:pt x="0" y="3424"/>
                  </a:moveTo>
                  <a:lnTo>
                    <a:pt x="5259" y="1352"/>
                  </a:lnTo>
                  <a:lnTo>
                    <a:pt x="5259" y="0"/>
                  </a:lnTo>
                  <a:lnTo>
                    <a:pt x="0" y="2074"/>
                  </a:lnTo>
                  <a:lnTo>
                    <a:pt x="0" y="3424"/>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7" name="Freeform 24"/>
            <p:cNvSpPr>
              <a:spLocks noChangeArrowheads="1"/>
            </p:cNvSpPr>
            <p:nvPr/>
          </p:nvSpPr>
          <p:spPr bwMode="auto">
            <a:xfrm>
              <a:off x="2112" y="2866"/>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8" name="Freeform 25"/>
            <p:cNvSpPr>
              <a:spLocks noChangeArrowheads="1"/>
            </p:cNvSpPr>
            <p:nvPr/>
          </p:nvSpPr>
          <p:spPr bwMode="auto">
            <a:xfrm>
              <a:off x="2112" y="3895"/>
              <a:ext cx="4163" cy="681"/>
            </a:xfrm>
            <a:custGeom>
              <a:avLst/>
              <a:gdLst>
                <a:gd name="T0" fmla="*/ 5259 w 5260"/>
                <a:gd name="T1" fmla="*/ 1351 h 1352"/>
                <a:gd name="T2" fmla="*/ 0 w 5260"/>
                <a:gd name="T3" fmla="*/ 1351 h 1352"/>
                <a:gd name="T4" fmla="*/ 0 w 5260"/>
                <a:gd name="T5" fmla="*/ 0 h 1352"/>
                <a:gd name="T6" fmla="*/ 5259 w 5260"/>
                <a:gd name="T7" fmla="*/ 0 h 1352"/>
                <a:gd name="T8" fmla="*/ 5259 w 5260"/>
                <a:gd name="T9" fmla="*/ 1351 h 1352"/>
              </a:gdLst>
              <a:ahLst/>
              <a:cxnLst>
                <a:cxn ang="0">
                  <a:pos x="T0" y="T1"/>
                </a:cxn>
                <a:cxn ang="0">
                  <a:pos x="T2" y="T3"/>
                </a:cxn>
                <a:cxn ang="0">
                  <a:pos x="T4" y="T5"/>
                </a:cxn>
                <a:cxn ang="0">
                  <a:pos x="T6" y="T7"/>
                </a:cxn>
                <a:cxn ang="0">
                  <a:pos x="T8" y="T9"/>
                </a:cxn>
              </a:cxnLst>
              <a:rect l="0" t="0" r="r" b="b"/>
              <a:pathLst>
                <a:path w="5260" h="1352">
                  <a:moveTo>
                    <a:pt x="5259" y="1351"/>
                  </a:moveTo>
                  <a:lnTo>
                    <a:pt x="0" y="1351"/>
                  </a:lnTo>
                  <a:lnTo>
                    <a:pt x="0" y="0"/>
                  </a:lnTo>
                  <a:lnTo>
                    <a:pt x="5259" y="0"/>
                  </a:lnTo>
                  <a:lnTo>
                    <a:pt x="5259" y="1351"/>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0" name="Freeform 23"/>
            <p:cNvSpPr>
              <a:spLocks noChangeArrowheads="1"/>
            </p:cNvSpPr>
            <p:nvPr/>
          </p:nvSpPr>
          <p:spPr bwMode="auto">
            <a:xfrm>
              <a:off x="2112" y="1823"/>
              <a:ext cx="4163" cy="681"/>
            </a:xfrm>
            <a:custGeom>
              <a:avLst/>
              <a:gdLst>
                <a:gd name="T0" fmla="*/ 5259 w 5260"/>
                <a:gd name="T1" fmla="*/ 1353 h 1354"/>
                <a:gd name="T2" fmla="*/ 0 w 5260"/>
                <a:gd name="T3" fmla="*/ 1353 h 1354"/>
                <a:gd name="T4" fmla="*/ 603 w 5260"/>
                <a:gd name="T5" fmla="*/ 677 h 1354"/>
                <a:gd name="T6" fmla="*/ 0 w 5260"/>
                <a:gd name="T7" fmla="*/ 0 h 1354"/>
                <a:gd name="T8" fmla="*/ 5259 w 5260"/>
                <a:gd name="T9" fmla="*/ 0 h 1354"/>
                <a:gd name="T10" fmla="*/ 5259 w 5260"/>
                <a:gd name="T11" fmla="*/ 1353 h 1354"/>
              </a:gdLst>
              <a:ahLst/>
              <a:cxnLst>
                <a:cxn ang="0">
                  <a:pos x="T0" y="T1"/>
                </a:cxn>
                <a:cxn ang="0">
                  <a:pos x="T2" y="T3"/>
                </a:cxn>
                <a:cxn ang="0">
                  <a:pos x="T4" y="T5"/>
                </a:cxn>
                <a:cxn ang="0">
                  <a:pos x="T6" y="T7"/>
                </a:cxn>
                <a:cxn ang="0">
                  <a:pos x="T8" y="T9"/>
                </a:cxn>
                <a:cxn ang="0">
                  <a:pos x="T10" y="T11"/>
                </a:cxn>
              </a:cxnLst>
              <a:rect l="0" t="0" r="r" b="b"/>
              <a:pathLst>
                <a:path w="5260" h="1354">
                  <a:moveTo>
                    <a:pt x="5259" y="1353"/>
                  </a:moveTo>
                  <a:lnTo>
                    <a:pt x="0" y="1353"/>
                  </a:lnTo>
                  <a:lnTo>
                    <a:pt x="603" y="677"/>
                  </a:lnTo>
                  <a:lnTo>
                    <a:pt x="0" y="0"/>
                  </a:lnTo>
                  <a:lnTo>
                    <a:pt x="5259" y="0"/>
                  </a:lnTo>
                  <a:lnTo>
                    <a:pt x="5259" y="1353"/>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343" y="1916"/>
              <a:ext cx="1909" cy="580"/>
            </a:xfrm>
            <a:prstGeom prst="rect">
              <a:avLst/>
            </a:prstGeom>
            <a:noFill/>
          </p:spPr>
          <p:txBody>
            <a:bodyPr wrap="square" rtlCol="0">
              <a:spAutoFit/>
            </a:bodyPr>
            <a:lstStyle/>
            <a:p>
              <a:pPr lvl="0" algn="l">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学校背景</a:t>
              </a:r>
            </a:p>
          </p:txBody>
        </p:sp>
        <p:sp>
          <p:nvSpPr>
            <p:cNvPr id="32" name="文本框 31"/>
            <p:cNvSpPr txBox="1"/>
            <p:nvPr/>
          </p:nvSpPr>
          <p:spPr>
            <a:xfrm>
              <a:off x="3322" y="2958"/>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建设需求</a:t>
              </a:r>
            </a:p>
          </p:txBody>
        </p:sp>
        <p:sp>
          <p:nvSpPr>
            <p:cNvPr id="33" name="文本框 32"/>
            <p:cNvSpPr txBox="1"/>
            <p:nvPr/>
          </p:nvSpPr>
          <p:spPr>
            <a:xfrm>
              <a:off x="3288" y="3987"/>
              <a:ext cx="1811"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关键应用</a:t>
              </a:r>
            </a:p>
          </p:txBody>
        </p:sp>
      </p:grpSp>
      <p:pic>
        <p:nvPicPr>
          <p:cNvPr id="46082" name="图片 1"/>
          <p:cNvPicPr>
            <a:picLocks noChangeAspect="1"/>
          </p:cNvPicPr>
          <p:nvPr/>
        </p:nvPicPr>
        <p:blipFill>
          <a:blip r:embed="rId2"/>
          <a:stretch>
            <a:fillRect/>
          </a:stretch>
        </p:blipFill>
        <p:spPr>
          <a:xfrm>
            <a:off x="1358900" y="3843655"/>
            <a:ext cx="4380865" cy="2644140"/>
          </a:xfrm>
          <a:prstGeom prst="rect">
            <a:avLst/>
          </a:prstGeom>
          <a:noFill/>
          <a:ln w="9525">
            <a:noFill/>
          </a:ln>
        </p:spPr>
      </p:pic>
      <p:pic>
        <p:nvPicPr>
          <p:cNvPr id="3" name="图片 2"/>
          <p:cNvPicPr>
            <a:picLocks noChangeAspect="1"/>
          </p:cNvPicPr>
          <p:nvPr/>
        </p:nvPicPr>
        <p:blipFill>
          <a:blip r:embed="rId3"/>
          <a:stretch>
            <a:fillRect/>
          </a:stretch>
        </p:blipFill>
        <p:spPr>
          <a:xfrm>
            <a:off x="306705" y="176530"/>
            <a:ext cx="502285" cy="502285"/>
          </a:xfrm>
          <a:prstGeom prst="rect">
            <a:avLst/>
          </a:prstGeom>
        </p:spPr>
      </p:pic>
      <p:sp>
        <p:nvSpPr>
          <p:cNvPr id="4" name="文本框 3"/>
          <p:cNvSpPr txBox="1"/>
          <p:nvPr/>
        </p:nvSpPr>
        <p:spPr>
          <a:xfrm>
            <a:off x="4184650" y="1143635"/>
            <a:ext cx="6221730" cy="460375"/>
          </a:xfrm>
          <a:prstGeom prst="rect">
            <a:avLst/>
          </a:prstGeom>
          <a:noFill/>
        </p:spPr>
        <p:txBody>
          <a:bodyPr wrap="square" rtlCol="0" anchor="t">
            <a:spAutoFit/>
          </a:body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华中师范大学位于湖北省武汉市，是中国教育部直属重点综合性师范大学，国家“</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211</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工程”重点建设的大学，国家教师教育“</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985”</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优势学科创新平台建设高校。</a:t>
            </a:r>
          </a:p>
        </p:txBody>
      </p:sp>
      <p:sp>
        <p:nvSpPr>
          <p:cNvPr id="5" name="文本框 4"/>
          <p:cNvSpPr txBox="1"/>
          <p:nvPr/>
        </p:nvSpPr>
        <p:spPr>
          <a:xfrm>
            <a:off x="4184650" y="1811020"/>
            <a:ext cx="6222365" cy="460375"/>
          </a:xfrm>
          <a:prstGeom prst="rect">
            <a:avLst/>
          </a:prstGeom>
          <a:noFill/>
        </p:spPr>
        <p:txBody>
          <a:bodyPr wrap="square" rtlCol="0" anchor="t">
            <a:spAutoFit/>
          </a:bodyPr>
          <a:lstStyle/>
          <a:p>
            <a:r>
              <a:rPr 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建设</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1+N+1</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模式</a:t>
            </a:r>
            <a:r>
              <a:rPr 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学校统一的管理服务平台，一个校级内部数字化办公平台，一个师生服务平台，及建设多个贯穿服务到管理场景化业务应用</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a:t>
            </a:r>
          </a:p>
        </p:txBody>
      </p:sp>
      <p:sp>
        <p:nvSpPr>
          <p:cNvPr id="12" name="TextBox 11"/>
          <p:cNvSpPr txBox="1"/>
          <p:nvPr/>
        </p:nvSpPr>
        <p:spPr>
          <a:xfrm>
            <a:off x="4184650" y="2473325"/>
            <a:ext cx="6436360" cy="275590"/>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一站式服务门户、内部公文流转、档案系统集成、会议议题管理。</a:t>
            </a:r>
          </a:p>
        </p:txBody>
      </p:sp>
      <p:pic>
        <p:nvPicPr>
          <p:cNvPr id="23564" name="图片 1"/>
          <p:cNvPicPr>
            <a:picLocks noChangeAspect="1"/>
          </p:cNvPicPr>
          <p:nvPr/>
        </p:nvPicPr>
        <p:blipFill>
          <a:blip r:embed="rId4"/>
          <a:srcRect/>
          <a:stretch>
            <a:fillRect/>
          </a:stretch>
        </p:blipFill>
        <p:spPr>
          <a:xfrm>
            <a:off x="6174105" y="3843655"/>
            <a:ext cx="4652010" cy="2644140"/>
          </a:xfrm>
          <a:prstGeom prst="rect">
            <a:avLst/>
          </a:prstGeom>
          <a:noFill/>
          <a:ln w="9525">
            <a:noFill/>
          </a:ln>
        </p:spPr>
      </p:pic>
      <p:sp>
        <p:nvSpPr>
          <p:cNvPr id="6" name="TextBox 11"/>
          <p:cNvSpPr txBox="1"/>
          <p:nvPr/>
        </p:nvSpPr>
        <p:spPr>
          <a:xfrm>
            <a:off x="4184650" y="3132455"/>
            <a:ext cx="6223000" cy="460375"/>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华中师范大学总校园平台项目以一体设计，分期实施的方式，从小到大，从管理到服务，从信息传达到数据分析，逐渐实现全校一网通办的智慧校园建设目标。</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26670" y="176530"/>
            <a:ext cx="4722495" cy="492125"/>
          </a:xfrm>
          <a:prstGeom prst="rect">
            <a:avLst/>
          </a:prstGeom>
          <a:solidFill>
            <a:srgbClr val="089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5" name="文本框 44"/>
          <p:cNvSpPr txBox="1"/>
          <p:nvPr/>
        </p:nvSpPr>
        <p:spPr>
          <a:xfrm>
            <a:off x="897255" y="176530"/>
            <a:ext cx="3798570" cy="460375"/>
          </a:xfrm>
          <a:prstGeom prst="rect">
            <a:avLst/>
          </a:prstGeom>
          <a:noFill/>
        </p:spPr>
        <p:txBody>
          <a:bodyPr wrap="squar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电子科技大学（合同管理）</a:t>
            </a:r>
          </a:p>
        </p:txBody>
      </p:sp>
      <p:grpSp>
        <p:nvGrpSpPr>
          <p:cNvPr id="19" name="组合 18"/>
          <p:cNvGrpSpPr/>
          <p:nvPr/>
        </p:nvGrpSpPr>
        <p:grpSpPr>
          <a:xfrm>
            <a:off x="1340485" y="1157605"/>
            <a:ext cx="2644140" cy="2407285"/>
            <a:chOff x="2111" y="1823"/>
            <a:chExt cx="4164" cy="3791"/>
          </a:xfrm>
        </p:grpSpPr>
        <p:sp>
          <p:nvSpPr>
            <p:cNvPr id="26" name="Freeform 19"/>
            <p:cNvSpPr>
              <a:spLocks noChangeArrowheads="1"/>
            </p:cNvSpPr>
            <p:nvPr/>
          </p:nvSpPr>
          <p:spPr bwMode="auto">
            <a:xfrm>
              <a:off x="2111" y="3890"/>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9" name="Freeform 24"/>
            <p:cNvSpPr>
              <a:spLocks noChangeArrowheads="1"/>
            </p:cNvSpPr>
            <p:nvPr/>
          </p:nvSpPr>
          <p:spPr bwMode="auto">
            <a:xfrm>
              <a:off x="2111" y="4933"/>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3321" y="5025"/>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应用成果</a:t>
              </a:r>
            </a:p>
          </p:txBody>
        </p:sp>
        <p:sp>
          <p:nvSpPr>
            <p:cNvPr id="24" name="Freeform 19"/>
            <p:cNvSpPr>
              <a:spLocks noChangeArrowheads="1"/>
            </p:cNvSpPr>
            <p:nvPr/>
          </p:nvSpPr>
          <p:spPr bwMode="auto">
            <a:xfrm>
              <a:off x="2112" y="1823"/>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5" name="Freeform 20"/>
            <p:cNvSpPr>
              <a:spLocks noChangeArrowheads="1"/>
            </p:cNvSpPr>
            <p:nvPr/>
          </p:nvSpPr>
          <p:spPr bwMode="auto">
            <a:xfrm>
              <a:off x="2112" y="2852"/>
              <a:ext cx="4163" cy="1724"/>
            </a:xfrm>
            <a:custGeom>
              <a:avLst/>
              <a:gdLst>
                <a:gd name="T0" fmla="*/ 0 w 5260"/>
                <a:gd name="T1" fmla="*/ 3424 h 3425"/>
                <a:gd name="T2" fmla="*/ 5259 w 5260"/>
                <a:gd name="T3" fmla="*/ 1352 h 3425"/>
                <a:gd name="T4" fmla="*/ 5259 w 5260"/>
                <a:gd name="T5" fmla="*/ 0 h 3425"/>
                <a:gd name="T6" fmla="*/ 0 w 5260"/>
                <a:gd name="T7" fmla="*/ 2074 h 3425"/>
                <a:gd name="T8" fmla="*/ 0 w 5260"/>
                <a:gd name="T9" fmla="*/ 3424 h 3425"/>
              </a:gdLst>
              <a:ahLst/>
              <a:cxnLst>
                <a:cxn ang="0">
                  <a:pos x="T0" y="T1"/>
                </a:cxn>
                <a:cxn ang="0">
                  <a:pos x="T2" y="T3"/>
                </a:cxn>
                <a:cxn ang="0">
                  <a:pos x="T4" y="T5"/>
                </a:cxn>
                <a:cxn ang="0">
                  <a:pos x="T6" y="T7"/>
                </a:cxn>
                <a:cxn ang="0">
                  <a:pos x="T8" y="T9"/>
                </a:cxn>
              </a:cxnLst>
              <a:rect l="0" t="0" r="r" b="b"/>
              <a:pathLst>
                <a:path w="5260" h="3425">
                  <a:moveTo>
                    <a:pt x="0" y="3424"/>
                  </a:moveTo>
                  <a:lnTo>
                    <a:pt x="5259" y="1352"/>
                  </a:lnTo>
                  <a:lnTo>
                    <a:pt x="5259" y="0"/>
                  </a:lnTo>
                  <a:lnTo>
                    <a:pt x="0" y="2074"/>
                  </a:lnTo>
                  <a:lnTo>
                    <a:pt x="0" y="3424"/>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7" name="Freeform 24"/>
            <p:cNvSpPr>
              <a:spLocks noChangeArrowheads="1"/>
            </p:cNvSpPr>
            <p:nvPr/>
          </p:nvSpPr>
          <p:spPr bwMode="auto">
            <a:xfrm>
              <a:off x="2112" y="2866"/>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8" name="Freeform 25"/>
            <p:cNvSpPr>
              <a:spLocks noChangeArrowheads="1"/>
            </p:cNvSpPr>
            <p:nvPr/>
          </p:nvSpPr>
          <p:spPr bwMode="auto">
            <a:xfrm>
              <a:off x="2112" y="3895"/>
              <a:ext cx="4163" cy="681"/>
            </a:xfrm>
            <a:custGeom>
              <a:avLst/>
              <a:gdLst>
                <a:gd name="T0" fmla="*/ 5259 w 5260"/>
                <a:gd name="T1" fmla="*/ 1351 h 1352"/>
                <a:gd name="T2" fmla="*/ 0 w 5260"/>
                <a:gd name="T3" fmla="*/ 1351 h 1352"/>
                <a:gd name="T4" fmla="*/ 0 w 5260"/>
                <a:gd name="T5" fmla="*/ 0 h 1352"/>
                <a:gd name="T6" fmla="*/ 5259 w 5260"/>
                <a:gd name="T7" fmla="*/ 0 h 1352"/>
                <a:gd name="T8" fmla="*/ 5259 w 5260"/>
                <a:gd name="T9" fmla="*/ 1351 h 1352"/>
              </a:gdLst>
              <a:ahLst/>
              <a:cxnLst>
                <a:cxn ang="0">
                  <a:pos x="T0" y="T1"/>
                </a:cxn>
                <a:cxn ang="0">
                  <a:pos x="T2" y="T3"/>
                </a:cxn>
                <a:cxn ang="0">
                  <a:pos x="T4" y="T5"/>
                </a:cxn>
                <a:cxn ang="0">
                  <a:pos x="T6" y="T7"/>
                </a:cxn>
                <a:cxn ang="0">
                  <a:pos x="T8" y="T9"/>
                </a:cxn>
              </a:cxnLst>
              <a:rect l="0" t="0" r="r" b="b"/>
              <a:pathLst>
                <a:path w="5260" h="1352">
                  <a:moveTo>
                    <a:pt x="5259" y="1351"/>
                  </a:moveTo>
                  <a:lnTo>
                    <a:pt x="0" y="1351"/>
                  </a:lnTo>
                  <a:lnTo>
                    <a:pt x="0" y="0"/>
                  </a:lnTo>
                  <a:lnTo>
                    <a:pt x="5259" y="0"/>
                  </a:lnTo>
                  <a:lnTo>
                    <a:pt x="5259" y="1351"/>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0" name="Freeform 23"/>
            <p:cNvSpPr>
              <a:spLocks noChangeArrowheads="1"/>
            </p:cNvSpPr>
            <p:nvPr/>
          </p:nvSpPr>
          <p:spPr bwMode="auto">
            <a:xfrm>
              <a:off x="2112" y="1823"/>
              <a:ext cx="4163" cy="681"/>
            </a:xfrm>
            <a:custGeom>
              <a:avLst/>
              <a:gdLst>
                <a:gd name="T0" fmla="*/ 5259 w 5260"/>
                <a:gd name="T1" fmla="*/ 1353 h 1354"/>
                <a:gd name="T2" fmla="*/ 0 w 5260"/>
                <a:gd name="T3" fmla="*/ 1353 h 1354"/>
                <a:gd name="T4" fmla="*/ 603 w 5260"/>
                <a:gd name="T5" fmla="*/ 677 h 1354"/>
                <a:gd name="T6" fmla="*/ 0 w 5260"/>
                <a:gd name="T7" fmla="*/ 0 h 1354"/>
                <a:gd name="T8" fmla="*/ 5259 w 5260"/>
                <a:gd name="T9" fmla="*/ 0 h 1354"/>
                <a:gd name="T10" fmla="*/ 5259 w 5260"/>
                <a:gd name="T11" fmla="*/ 1353 h 1354"/>
              </a:gdLst>
              <a:ahLst/>
              <a:cxnLst>
                <a:cxn ang="0">
                  <a:pos x="T0" y="T1"/>
                </a:cxn>
                <a:cxn ang="0">
                  <a:pos x="T2" y="T3"/>
                </a:cxn>
                <a:cxn ang="0">
                  <a:pos x="T4" y="T5"/>
                </a:cxn>
                <a:cxn ang="0">
                  <a:pos x="T6" y="T7"/>
                </a:cxn>
                <a:cxn ang="0">
                  <a:pos x="T8" y="T9"/>
                </a:cxn>
                <a:cxn ang="0">
                  <a:pos x="T10" y="T11"/>
                </a:cxn>
              </a:cxnLst>
              <a:rect l="0" t="0" r="r" b="b"/>
              <a:pathLst>
                <a:path w="5260" h="1354">
                  <a:moveTo>
                    <a:pt x="5259" y="1353"/>
                  </a:moveTo>
                  <a:lnTo>
                    <a:pt x="0" y="1353"/>
                  </a:lnTo>
                  <a:lnTo>
                    <a:pt x="603" y="677"/>
                  </a:lnTo>
                  <a:lnTo>
                    <a:pt x="0" y="0"/>
                  </a:lnTo>
                  <a:lnTo>
                    <a:pt x="5259" y="0"/>
                  </a:lnTo>
                  <a:lnTo>
                    <a:pt x="5259" y="1353"/>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343" y="1916"/>
              <a:ext cx="1909" cy="580"/>
            </a:xfrm>
            <a:prstGeom prst="rect">
              <a:avLst/>
            </a:prstGeom>
            <a:noFill/>
          </p:spPr>
          <p:txBody>
            <a:bodyPr wrap="square" rtlCol="0">
              <a:spAutoFit/>
            </a:bodyPr>
            <a:lstStyle/>
            <a:p>
              <a:pPr lvl="0" algn="l">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学校背景</a:t>
              </a:r>
            </a:p>
          </p:txBody>
        </p:sp>
        <p:sp>
          <p:nvSpPr>
            <p:cNvPr id="32" name="文本框 31"/>
            <p:cNvSpPr txBox="1"/>
            <p:nvPr/>
          </p:nvSpPr>
          <p:spPr>
            <a:xfrm>
              <a:off x="3322" y="2958"/>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建设需求</a:t>
              </a:r>
            </a:p>
          </p:txBody>
        </p:sp>
        <p:sp>
          <p:nvSpPr>
            <p:cNvPr id="33" name="文本框 32"/>
            <p:cNvSpPr txBox="1"/>
            <p:nvPr/>
          </p:nvSpPr>
          <p:spPr>
            <a:xfrm>
              <a:off x="3288" y="3987"/>
              <a:ext cx="1811"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关键应用</a:t>
              </a:r>
            </a:p>
          </p:txBody>
        </p:sp>
      </p:grpSp>
      <p:pic>
        <p:nvPicPr>
          <p:cNvPr id="2" name="图片 1"/>
          <p:cNvPicPr>
            <a:picLocks noChangeAspect="1"/>
          </p:cNvPicPr>
          <p:nvPr/>
        </p:nvPicPr>
        <p:blipFill>
          <a:blip r:embed="rId2"/>
          <a:stretch>
            <a:fillRect/>
          </a:stretch>
        </p:blipFill>
        <p:spPr>
          <a:xfrm>
            <a:off x="1341120" y="3843655"/>
            <a:ext cx="4654550" cy="2459355"/>
          </a:xfrm>
          <a:prstGeom prst="rect">
            <a:avLst/>
          </a:prstGeom>
          <a:effectLst>
            <a:outerShdw blurRad="50800" dist="38100" dir="2700000" algn="tl" rotWithShape="0">
              <a:prstClr val="black">
                <a:alpha val="40000"/>
              </a:prstClr>
            </a:outerShdw>
          </a:effectLst>
        </p:spPr>
      </p:pic>
      <p:grpSp>
        <p:nvGrpSpPr>
          <p:cNvPr id="5" name="组合 4"/>
          <p:cNvGrpSpPr/>
          <p:nvPr/>
        </p:nvGrpSpPr>
        <p:grpSpPr>
          <a:xfrm>
            <a:off x="6377940" y="3910965"/>
            <a:ext cx="5334000" cy="2319020"/>
            <a:chOff x="10044" y="6159"/>
            <a:chExt cx="8400" cy="3652"/>
          </a:xfrm>
          <a:effectLst>
            <a:outerShdw blurRad="50800" dist="38100" dir="2700000" algn="tl" rotWithShape="0">
              <a:prstClr val="black">
                <a:alpha val="40000"/>
              </a:prstClr>
            </a:outerShdw>
          </a:effectLst>
        </p:grpSpPr>
        <p:sp>
          <p:nvSpPr>
            <p:cNvPr id="8" name="矩形 7"/>
            <p:cNvSpPr/>
            <p:nvPr/>
          </p:nvSpPr>
          <p:spPr>
            <a:xfrm>
              <a:off x="10044" y="6159"/>
              <a:ext cx="8400" cy="3652"/>
            </a:xfrm>
            <a:prstGeom prst="rect">
              <a:avLst/>
            </a:prstGeom>
            <a:solidFill>
              <a:schemeClr val="accent2"/>
            </a:solidFill>
            <a:ln w="12700" cap="flat" cmpd="sng" algn="ctr">
              <a:noFill/>
              <a:prstDash val="solid"/>
              <a:miter lim="800000"/>
            </a:ln>
            <a:effectLst/>
          </p:spPr>
          <p:txBody>
            <a:bodyPr vert="eaVert" lIns="91436" tIns="45719" rIns="91436" bIns="45719" rtlCol="0" anchor="b"/>
            <a:lstStyle/>
            <a:p>
              <a:pPr algn="ctr" defTabSz="914400">
                <a:defRPr/>
              </a:pPr>
              <a:endParaRPr lang="zh-CN" altLang="en-US" sz="1000" b="1" kern="0" spc="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7" name="矩形 66"/>
            <p:cNvSpPr/>
            <p:nvPr/>
          </p:nvSpPr>
          <p:spPr>
            <a:xfrm>
              <a:off x="12163" y="6187"/>
              <a:ext cx="2007" cy="2423"/>
            </a:xfrm>
            <a:prstGeom prst="rect">
              <a:avLst/>
            </a:prstGeom>
            <a:noFill/>
            <a:ln w="6350" cap="flat" cmpd="sng" algn="ctr">
              <a:noFill/>
              <a:prstDash val="solid"/>
              <a:miter lim="800000"/>
            </a:ln>
            <a:effectLst/>
          </p:spPr>
          <p:txBody>
            <a:bodyPr vert="horz" lIns="91436" tIns="45719" rIns="91436" bIns="45719" anchor="t"/>
            <a:lstStyle/>
            <a:p>
              <a:pPr algn="ctr" defTabSz="914400"/>
              <a:r>
                <a:rPr lang="zh-CN" altLang="en-US" sz="1000" b="1" kern="0" dirty="0">
                  <a:solidFill>
                    <a:schemeClr val="tx1">
                      <a:lumMod val="75000"/>
                      <a:lumOff val="25000"/>
                    </a:schemeClr>
                  </a:solidFill>
                  <a:latin typeface="微软雅黑" panose="020B0503020204020204" pitchFamily="34" charset="-122"/>
                  <a:ea typeface="微软雅黑" panose="020B0503020204020204" pitchFamily="34" charset="-122"/>
                </a:rPr>
                <a:t>合同签订</a:t>
              </a:r>
            </a:p>
          </p:txBody>
        </p:sp>
        <p:sp>
          <p:nvSpPr>
            <p:cNvPr id="68" name="矩形 67"/>
            <p:cNvSpPr/>
            <p:nvPr/>
          </p:nvSpPr>
          <p:spPr>
            <a:xfrm>
              <a:off x="10124" y="6193"/>
              <a:ext cx="2007" cy="2423"/>
            </a:xfrm>
            <a:prstGeom prst="rect">
              <a:avLst/>
            </a:prstGeom>
            <a:noFill/>
            <a:ln w="6350" cap="flat" cmpd="sng" algn="ctr">
              <a:noFill/>
              <a:prstDash val="solid"/>
              <a:miter lim="800000"/>
            </a:ln>
            <a:effectLst/>
          </p:spPr>
          <p:txBody>
            <a:bodyPr vert="horz" lIns="91436" tIns="45719" rIns="91436" bIns="45719" anchor="t"/>
            <a:lstStyle/>
            <a:p>
              <a:pPr algn="ctr" defTabSz="914400"/>
              <a:r>
                <a:rPr lang="zh-CN" altLang="en-US" sz="1000" b="1" kern="0" dirty="0">
                  <a:solidFill>
                    <a:schemeClr val="tx1">
                      <a:lumMod val="75000"/>
                      <a:lumOff val="25000"/>
                    </a:schemeClr>
                  </a:solidFill>
                  <a:latin typeface="微软雅黑" panose="020B0503020204020204" pitchFamily="34" charset="-122"/>
                  <a:ea typeface="微软雅黑" panose="020B0503020204020204" pitchFamily="34" charset="-122"/>
                </a:rPr>
                <a:t>合同前期</a:t>
              </a:r>
            </a:p>
          </p:txBody>
        </p:sp>
        <p:sp>
          <p:nvSpPr>
            <p:cNvPr id="69" name="矩形 68"/>
            <p:cNvSpPr/>
            <p:nvPr/>
          </p:nvSpPr>
          <p:spPr>
            <a:xfrm>
              <a:off x="14282" y="6187"/>
              <a:ext cx="2007" cy="2464"/>
            </a:xfrm>
            <a:prstGeom prst="rect">
              <a:avLst/>
            </a:prstGeom>
            <a:noFill/>
            <a:ln w="6350" cap="flat" cmpd="sng" algn="ctr">
              <a:noFill/>
              <a:prstDash val="solid"/>
              <a:miter lim="800000"/>
            </a:ln>
            <a:effectLst/>
          </p:spPr>
          <p:txBody>
            <a:bodyPr vert="horz" lIns="91436" tIns="45719" rIns="91436" bIns="45719" anchor="t"/>
            <a:lstStyle/>
            <a:p>
              <a:pPr algn="ctr" defTabSz="914400"/>
              <a:r>
                <a:rPr lang="zh-CN" altLang="en-US" sz="1000" b="1" kern="0" dirty="0">
                  <a:solidFill>
                    <a:schemeClr val="tx1">
                      <a:lumMod val="75000"/>
                      <a:lumOff val="25000"/>
                    </a:schemeClr>
                  </a:solidFill>
                  <a:latin typeface="微软雅黑" panose="020B0503020204020204" pitchFamily="34" charset="-122"/>
                  <a:ea typeface="微软雅黑" panose="020B0503020204020204" pitchFamily="34" charset="-122"/>
                </a:rPr>
                <a:t>合同履约</a:t>
              </a:r>
            </a:p>
          </p:txBody>
        </p:sp>
        <p:sp>
          <p:nvSpPr>
            <p:cNvPr id="73" name="矩形 72"/>
            <p:cNvSpPr/>
            <p:nvPr/>
          </p:nvSpPr>
          <p:spPr>
            <a:xfrm>
              <a:off x="16689" y="6187"/>
              <a:ext cx="1728" cy="3445"/>
            </a:xfrm>
            <a:prstGeom prst="rect">
              <a:avLst/>
            </a:prstGeom>
            <a:noFill/>
            <a:ln w="6350" cap="flat" cmpd="sng" algn="ctr">
              <a:noFill/>
              <a:prstDash val="solid"/>
              <a:miter lim="800000"/>
            </a:ln>
            <a:effectLst/>
          </p:spPr>
          <p:txBody>
            <a:bodyPr vert="horz" lIns="91436" tIns="45719" rIns="91436" bIns="45719" anchor="t"/>
            <a:lstStyle/>
            <a:p>
              <a:pPr algn="ctr" defTabSz="914400"/>
              <a:r>
                <a:rPr lang="zh-CN" altLang="en-US" sz="1000" b="1" kern="0" dirty="0">
                  <a:solidFill>
                    <a:schemeClr val="tx1">
                      <a:lumMod val="75000"/>
                      <a:lumOff val="25000"/>
                    </a:schemeClr>
                  </a:solidFill>
                  <a:latin typeface="微软雅黑" panose="020B0503020204020204" pitchFamily="34" charset="-122"/>
                  <a:ea typeface="微软雅黑" panose="020B0503020204020204" pitchFamily="34" charset="-122"/>
                </a:rPr>
                <a:t>合同台账</a:t>
              </a:r>
            </a:p>
          </p:txBody>
        </p:sp>
        <p:sp>
          <p:nvSpPr>
            <p:cNvPr id="74" name="Rectangle 15"/>
            <p:cNvSpPr>
              <a:spLocks noChangeArrowheads="1"/>
            </p:cNvSpPr>
            <p:nvPr/>
          </p:nvSpPr>
          <p:spPr bwMode="auto">
            <a:xfrm>
              <a:off x="16851" y="6747"/>
              <a:ext cx="1404" cy="292"/>
            </a:xfrm>
            <a:prstGeom prst="roundRect">
              <a:avLst/>
            </a:prstGeom>
            <a:solidFill>
              <a:srgbClr val="D6DCE5"/>
            </a:solidFill>
            <a:ln w="6350" cap="flat" cmpd="sng" algn="ctr">
              <a:noFill/>
              <a:prstDash val="solid"/>
              <a:miter lim="800000"/>
            </a:ln>
            <a:effectLst/>
          </p:spPr>
          <p:txBody>
            <a:bodyPr vert="horz" wrap="none" lIns="91436" tIns="45719" rIns="91436" bIns="45719" anchor="ctr"/>
            <a:lstStyle/>
            <a:p>
              <a:pPr algn="ctr" defTabSz="914400"/>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合同台账</a:t>
              </a:r>
            </a:p>
          </p:txBody>
        </p:sp>
        <p:sp>
          <p:nvSpPr>
            <p:cNvPr id="75" name="Rectangle 15"/>
            <p:cNvSpPr>
              <a:spLocks noChangeArrowheads="1"/>
            </p:cNvSpPr>
            <p:nvPr/>
          </p:nvSpPr>
          <p:spPr bwMode="auto">
            <a:xfrm>
              <a:off x="16851" y="8931"/>
              <a:ext cx="1404" cy="291"/>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服务合同台账</a:t>
              </a:r>
            </a:p>
          </p:txBody>
        </p:sp>
        <p:sp>
          <p:nvSpPr>
            <p:cNvPr id="76" name="Rectangle 15"/>
            <p:cNvSpPr>
              <a:spLocks noChangeArrowheads="1"/>
            </p:cNvSpPr>
            <p:nvPr/>
          </p:nvSpPr>
          <p:spPr bwMode="auto">
            <a:xfrm>
              <a:off x="16851" y="7476"/>
              <a:ext cx="1404" cy="291"/>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应付台账</a:t>
              </a:r>
            </a:p>
          </p:txBody>
        </p:sp>
        <p:sp>
          <p:nvSpPr>
            <p:cNvPr id="77" name="Rectangle 15"/>
            <p:cNvSpPr>
              <a:spLocks noChangeArrowheads="1"/>
            </p:cNvSpPr>
            <p:nvPr/>
          </p:nvSpPr>
          <p:spPr bwMode="auto">
            <a:xfrm>
              <a:off x="16851" y="7840"/>
              <a:ext cx="1404" cy="291"/>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经办人台账</a:t>
              </a:r>
            </a:p>
          </p:txBody>
        </p:sp>
        <p:sp>
          <p:nvSpPr>
            <p:cNvPr id="78" name="Rectangle 15"/>
            <p:cNvSpPr>
              <a:spLocks noChangeArrowheads="1"/>
            </p:cNvSpPr>
            <p:nvPr/>
          </p:nvSpPr>
          <p:spPr bwMode="auto">
            <a:xfrm>
              <a:off x="16851" y="8567"/>
              <a:ext cx="1404" cy="291"/>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采购合同台账</a:t>
              </a:r>
            </a:p>
          </p:txBody>
        </p:sp>
        <p:sp>
          <p:nvSpPr>
            <p:cNvPr id="79" name="Rectangle 15"/>
            <p:cNvSpPr>
              <a:spLocks noChangeArrowheads="1"/>
            </p:cNvSpPr>
            <p:nvPr/>
          </p:nvSpPr>
          <p:spPr bwMode="auto">
            <a:xfrm>
              <a:off x="16851" y="7111"/>
              <a:ext cx="1404" cy="291"/>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应收台账</a:t>
              </a:r>
            </a:p>
          </p:txBody>
        </p:sp>
        <p:sp>
          <p:nvSpPr>
            <p:cNvPr id="80" name="Rectangle 15"/>
            <p:cNvSpPr>
              <a:spLocks noChangeArrowheads="1"/>
            </p:cNvSpPr>
            <p:nvPr/>
          </p:nvSpPr>
          <p:spPr bwMode="auto">
            <a:xfrm>
              <a:off x="16851" y="8203"/>
              <a:ext cx="1404" cy="291"/>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销售合同台账</a:t>
              </a:r>
            </a:p>
          </p:txBody>
        </p:sp>
        <p:sp>
          <p:nvSpPr>
            <p:cNvPr id="81" name="Rectangle 15"/>
            <p:cNvSpPr>
              <a:spLocks noChangeArrowheads="1"/>
            </p:cNvSpPr>
            <p:nvPr/>
          </p:nvSpPr>
          <p:spPr bwMode="auto">
            <a:xfrm>
              <a:off x="16851" y="9296"/>
              <a:ext cx="1404" cy="291"/>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经办部门台账</a:t>
              </a:r>
            </a:p>
          </p:txBody>
        </p:sp>
        <p:sp>
          <p:nvSpPr>
            <p:cNvPr id="82" name="矩形 81"/>
            <p:cNvSpPr/>
            <p:nvPr/>
          </p:nvSpPr>
          <p:spPr>
            <a:xfrm>
              <a:off x="10044" y="8697"/>
              <a:ext cx="6245" cy="1072"/>
            </a:xfrm>
            <a:prstGeom prst="rect">
              <a:avLst/>
            </a:prstGeom>
            <a:noFill/>
            <a:ln w="6350" cap="flat" cmpd="sng" algn="ctr">
              <a:noFill/>
              <a:prstDash val="solid"/>
              <a:miter lim="800000"/>
            </a:ln>
            <a:effectLst/>
          </p:spPr>
          <p:txBody>
            <a:bodyPr vert="horz" lIns="91436" tIns="45719" rIns="91436" bIns="45719" anchor="t"/>
            <a:lstStyle/>
            <a:p>
              <a:pPr algn="ctr" defTabSz="914400"/>
              <a:r>
                <a:rPr lang="zh-CN" altLang="en-US" sz="1000" b="1" kern="0" dirty="0">
                  <a:solidFill>
                    <a:schemeClr val="tx1">
                      <a:lumMod val="75000"/>
                      <a:lumOff val="25000"/>
                    </a:schemeClr>
                  </a:solidFill>
                  <a:latin typeface="微软雅黑" panose="020B0503020204020204" pitchFamily="34" charset="-122"/>
                  <a:ea typeface="微软雅黑" panose="020B0503020204020204" pitchFamily="34" charset="-122"/>
                </a:rPr>
                <a:t>合同归档</a:t>
              </a:r>
            </a:p>
          </p:txBody>
        </p:sp>
        <p:sp>
          <p:nvSpPr>
            <p:cNvPr id="83" name="Rectangle 15"/>
            <p:cNvSpPr>
              <a:spLocks noChangeArrowheads="1"/>
            </p:cNvSpPr>
            <p:nvPr/>
          </p:nvSpPr>
          <p:spPr bwMode="auto">
            <a:xfrm>
              <a:off x="10199" y="9120"/>
              <a:ext cx="1404" cy="254"/>
            </a:xfrm>
            <a:prstGeom prst="roundRect">
              <a:avLst/>
            </a:prstGeom>
            <a:solidFill>
              <a:srgbClr val="D6DCE5"/>
            </a:solidFill>
            <a:ln w="6350" cap="flat" cmpd="sng" algn="ctr">
              <a:noFill/>
              <a:prstDash val="solid"/>
              <a:miter lim="800000"/>
            </a:ln>
            <a:effectLst/>
          </p:spPr>
          <p:txBody>
            <a:bodyPr vert="horz" wrap="none" lIns="91436" tIns="45719" rIns="91436" bIns="45719" anchor="ctr"/>
            <a:lstStyle/>
            <a:p>
              <a:pPr algn="ctr" defTabSz="914400"/>
              <a:r>
                <a:rPr lang="zh-CN" altLang="en-US" sz="800" kern="0" dirty="0">
                  <a:solidFill>
                    <a:schemeClr val="tx1">
                      <a:lumMod val="75000"/>
                      <a:lumOff val="25000"/>
                    </a:schemeClr>
                  </a:solidFill>
                  <a:latin typeface="微软雅黑" panose="020B0503020204020204" pitchFamily="34" charset="-122"/>
                  <a:ea typeface="微软雅黑" panose="020B0503020204020204" pitchFamily="34" charset="-122"/>
                </a:rPr>
                <a:t>合同归档</a:t>
              </a:r>
            </a:p>
          </p:txBody>
        </p:sp>
        <p:sp>
          <p:nvSpPr>
            <p:cNvPr id="84" name="Rectangle 15"/>
            <p:cNvSpPr>
              <a:spLocks noChangeArrowheads="1"/>
            </p:cNvSpPr>
            <p:nvPr/>
          </p:nvSpPr>
          <p:spPr bwMode="auto">
            <a:xfrm>
              <a:off x="13267" y="9149"/>
              <a:ext cx="1404" cy="254"/>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800" kern="0" dirty="0">
                  <a:solidFill>
                    <a:schemeClr val="tx1">
                      <a:lumMod val="75000"/>
                      <a:lumOff val="25000"/>
                    </a:schemeClr>
                  </a:solidFill>
                  <a:latin typeface="微软雅黑" panose="020B0503020204020204" pitchFamily="34" charset="-122"/>
                  <a:ea typeface="微软雅黑" panose="020B0503020204020204" pitchFamily="34" charset="-122"/>
                </a:rPr>
                <a:t>原件借用</a:t>
              </a:r>
            </a:p>
          </p:txBody>
        </p:sp>
        <p:sp>
          <p:nvSpPr>
            <p:cNvPr id="85" name="Rectangle 15"/>
            <p:cNvSpPr>
              <a:spLocks noChangeArrowheads="1"/>
            </p:cNvSpPr>
            <p:nvPr/>
          </p:nvSpPr>
          <p:spPr bwMode="auto">
            <a:xfrm>
              <a:off x="14785" y="9147"/>
              <a:ext cx="1404" cy="254"/>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800" kern="0" dirty="0">
                  <a:solidFill>
                    <a:schemeClr val="tx1">
                      <a:lumMod val="75000"/>
                      <a:lumOff val="25000"/>
                    </a:schemeClr>
                  </a:solidFill>
                  <a:latin typeface="微软雅黑" panose="020B0503020204020204" pitchFamily="34" charset="-122"/>
                  <a:ea typeface="微软雅黑" panose="020B0503020204020204" pitchFamily="34" charset="-122"/>
                </a:rPr>
                <a:t>原件归还</a:t>
              </a:r>
            </a:p>
          </p:txBody>
        </p:sp>
        <p:sp>
          <p:nvSpPr>
            <p:cNvPr id="86" name="Rectangle 15"/>
            <p:cNvSpPr>
              <a:spLocks noChangeArrowheads="1"/>
            </p:cNvSpPr>
            <p:nvPr/>
          </p:nvSpPr>
          <p:spPr bwMode="auto">
            <a:xfrm>
              <a:off x="11733" y="9141"/>
              <a:ext cx="1404" cy="254"/>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800" kern="0" dirty="0">
                  <a:solidFill>
                    <a:schemeClr val="tx1">
                      <a:lumMod val="75000"/>
                      <a:lumOff val="25000"/>
                    </a:schemeClr>
                  </a:solidFill>
                  <a:latin typeface="微软雅黑" panose="020B0503020204020204" pitchFamily="34" charset="-122"/>
                  <a:ea typeface="微软雅黑" panose="020B0503020204020204" pitchFamily="34" charset="-122"/>
                </a:rPr>
                <a:t>合同借阅</a:t>
              </a:r>
            </a:p>
          </p:txBody>
        </p:sp>
        <p:sp>
          <p:nvSpPr>
            <p:cNvPr id="87" name="Rectangle 15"/>
            <p:cNvSpPr>
              <a:spLocks noChangeArrowheads="1"/>
            </p:cNvSpPr>
            <p:nvPr/>
          </p:nvSpPr>
          <p:spPr bwMode="auto">
            <a:xfrm>
              <a:off x="10203" y="9489"/>
              <a:ext cx="1404" cy="254"/>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800" kern="0" dirty="0">
                  <a:solidFill>
                    <a:schemeClr val="tx1">
                      <a:lumMod val="75000"/>
                      <a:lumOff val="25000"/>
                    </a:schemeClr>
                  </a:solidFill>
                  <a:latin typeface="微软雅黑" panose="020B0503020204020204" pitchFamily="34" charset="-122"/>
                  <a:ea typeface="微软雅黑" panose="020B0503020204020204" pitchFamily="34" charset="-122"/>
                </a:rPr>
                <a:t>合同机器人</a:t>
              </a:r>
            </a:p>
          </p:txBody>
        </p:sp>
        <p:sp>
          <p:nvSpPr>
            <p:cNvPr id="88" name="Rectangle 15"/>
            <p:cNvSpPr>
              <a:spLocks noChangeArrowheads="1"/>
            </p:cNvSpPr>
            <p:nvPr/>
          </p:nvSpPr>
          <p:spPr bwMode="auto">
            <a:xfrm>
              <a:off x="11715" y="9470"/>
              <a:ext cx="1404" cy="254"/>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800" kern="0" dirty="0">
                  <a:solidFill>
                    <a:schemeClr val="tx1">
                      <a:lumMod val="75000"/>
                      <a:lumOff val="25000"/>
                    </a:schemeClr>
                  </a:solidFill>
                  <a:latin typeface="微软雅黑" panose="020B0503020204020204" pitchFamily="34" charset="-122"/>
                  <a:ea typeface="微软雅黑" panose="020B0503020204020204" pitchFamily="34" charset="-122"/>
                </a:rPr>
                <a:t>合同搜索</a:t>
              </a:r>
            </a:p>
          </p:txBody>
        </p:sp>
        <p:sp>
          <p:nvSpPr>
            <p:cNvPr id="89" name="Rectangle 15"/>
            <p:cNvSpPr>
              <a:spLocks noChangeArrowheads="1"/>
            </p:cNvSpPr>
            <p:nvPr/>
          </p:nvSpPr>
          <p:spPr bwMode="auto">
            <a:xfrm>
              <a:off x="13267" y="9503"/>
              <a:ext cx="1404" cy="254"/>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800" kern="0" dirty="0">
                  <a:solidFill>
                    <a:schemeClr val="tx1">
                      <a:lumMod val="75000"/>
                      <a:lumOff val="25000"/>
                    </a:schemeClr>
                  </a:solidFill>
                  <a:latin typeface="微软雅黑" panose="020B0503020204020204" pitchFamily="34" charset="-122"/>
                  <a:ea typeface="微软雅黑" panose="020B0503020204020204" pitchFamily="34" charset="-122"/>
                </a:rPr>
                <a:t>复印件申请</a:t>
              </a:r>
            </a:p>
          </p:txBody>
        </p:sp>
        <p:sp>
          <p:nvSpPr>
            <p:cNvPr id="90" name="Rectangle 15"/>
            <p:cNvSpPr>
              <a:spLocks noChangeArrowheads="1"/>
            </p:cNvSpPr>
            <p:nvPr/>
          </p:nvSpPr>
          <p:spPr bwMode="auto">
            <a:xfrm>
              <a:off x="14800" y="9477"/>
              <a:ext cx="1404" cy="254"/>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800" kern="0" dirty="0">
                  <a:solidFill>
                    <a:schemeClr val="tx1">
                      <a:lumMod val="75000"/>
                      <a:lumOff val="25000"/>
                    </a:schemeClr>
                  </a:solidFill>
                  <a:latin typeface="微软雅黑" panose="020B0503020204020204" pitchFamily="34" charset="-122"/>
                  <a:ea typeface="微软雅黑" panose="020B0503020204020204" pitchFamily="34" charset="-122"/>
                </a:rPr>
                <a:t>合同审计</a:t>
              </a:r>
            </a:p>
          </p:txBody>
        </p:sp>
        <p:grpSp>
          <p:nvGrpSpPr>
            <p:cNvPr id="91" name="组合 90"/>
            <p:cNvGrpSpPr/>
            <p:nvPr/>
          </p:nvGrpSpPr>
          <p:grpSpPr>
            <a:xfrm>
              <a:off x="10407" y="6578"/>
              <a:ext cx="1441" cy="2036"/>
              <a:chOff x="1200250" y="2753190"/>
              <a:chExt cx="1384840" cy="2227588"/>
            </a:xfrm>
          </p:grpSpPr>
          <p:sp>
            <p:nvSpPr>
              <p:cNvPr id="92" name="Rectangle 15"/>
              <p:cNvSpPr>
                <a:spLocks noChangeArrowheads="1"/>
              </p:cNvSpPr>
              <p:nvPr/>
            </p:nvSpPr>
            <p:spPr bwMode="auto">
              <a:xfrm>
                <a:off x="1200250" y="2753190"/>
                <a:ext cx="1384840" cy="228600"/>
              </a:xfrm>
              <a:prstGeom prst="roundRect">
                <a:avLst/>
              </a:prstGeom>
              <a:solidFill>
                <a:srgbClr val="D6DCE5"/>
              </a:solidFill>
              <a:ln w="6350" cap="flat" cmpd="sng" algn="ctr">
                <a:noFill/>
                <a:prstDash val="solid"/>
                <a:miter lim="800000"/>
              </a:ln>
              <a:effectLst/>
            </p:spPr>
            <p:txBody>
              <a:bodyPr vert="horz" wrap="none" lIns="91436" tIns="45719" rIns="91436" bIns="45719" anchor="ctr"/>
              <a:lstStyle/>
              <a:p>
                <a:pPr algn="ctr" defTabSz="914400"/>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合同类型管理</a:t>
                </a:r>
              </a:p>
            </p:txBody>
          </p:sp>
          <p:sp>
            <p:nvSpPr>
              <p:cNvPr id="93" name="Rectangle 15"/>
              <p:cNvSpPr>
                <a:spLocks noChangeArrowheads="1"/>
              </p:cNvSpPr>
              <p:nvPr/>
            </p:nvSpPr>
            <p:spPr bwMode="auto">
              <a:xfrm>
                <a:off x="1200250" y="4467628"/>
                <a:ext cx="1384840" cy="22758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相对方建档</a:t>
                </a:r>
              </a:p>
            </p:txBody>
          </p:sp>
          <p:sp>
            <p:nvSpPr>
              <p:cNvPr id="94" name="Rectangle 15"/>
              <p:cNvSpPr>
                <a:spLocks noChangeArrowheads="1"/>
              </p:cNvSpPr>
              <p:nvPr/>
            </p:nvSpPr>
            <p:spPr bwMode="auto">
              <a:xfrm>
                <a:off x="1200250" y="3325349"/>
                <a:ext cx="1384840" cy="22758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合同表单定义</a:t>
                </a:r>
              </a:p>
            </p:txBody>
          </p:sp>
          <p:sp>
            <p:nvSpPr>
              <p:cNvPr id="95" name="Rectangle 15"/>
              <p:cNvSpPr>
                <a:spLocks noChangeArrowheads="1"/>
              </p:cNvSpPr>
              <p:nvPr/>
            </p:nvSpPr>
            <p:spPr bwMode="auto">
              <a:xfrm>
                <a:off x="1200250" y="3610919"/>
                <a:ext cx="1384840" cy="22758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合同流程定义</a:t>
                </a:r>
              </a:p>
            </p:txBody>
          </p:sp>
          <p:sp>
            <p:nvSpPr>
              <p:cNvPr id="96" name="Rectangle 15"/>
              <p:cNvSpPr>
                <a:spLocks noChangeArrowheads="1"/>
              </p:cNvSpPr>
              <p:nvPr/>
            </p:nvSpPr>
            <p:spPr bwMode="auto">
              <a:xfrm>
                <a:off x="1200250" y="4182058"/>
                <a:ext cx="1384840" cy="22758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相对方考核</a:t>
                </a:r>
              </a:p>
            </p:txBody>
          </p:sp>
          <p:sp>
            <p:nvSpPr>
              <p:cNvPr id="97" name="Rectangle 15"/>
              <p:cNvSpPr>
                <a:spLocks noChangeArrowheads="1"/>
              </p:cNvSpPr>
              <p:nvPr/>
            </p:nvSpPr>
            <p:spPr bwMode="auto">
              <a:xfrm>
                <a:off x="1200250" y="3039779"/>
                <a:ext cx="1384840" cy="22758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合同范本管理</a:t>
                </a:r>
              </a:p>
            </p:txBody>
          </p:sp>
          <p:sp>
            <p:nvSpPr>
              <p:cNvPr id="98" name="Rectangle 15"/>
              <p:cNvSpPr>
                <a:spLocks noChangeArrowheads="1"/>
              </p:cNvSpPr>
              <p:nvPr/>
            </p:nvSpPr>
            <p:spPr bwMode="auto">
              <a:xfrm>
                <a:off x="1200250" y="3896488"/>
                <a:ext cx="1384840" cy="22758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相对方准入</a:t>
                </a:r>
              </a:p>
            </p:txBody>
          </p:sp>
          <p:sp>
            <p:nvSpPr>
              <p:cNvPr id="99" name="Rectangle 15"/>
              <p:cNvSpPr>
                <a:spLocks noChangeArrowheads="1"/>
              </p:cNvSpPr>
              <p:nvPr/>
            </p:nvSpPr>
            <p:spPr bwMode="auto">
              <a:xfrm>
                <a:off x="1200250" y="4753198"/>
                <a:ext cx="1384840" cy="22758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合同数据接口</a:t>
                </a:r>
              </a:p>
            </p:txBody>
          </p:sp>
        </p:grpSp>
        <p:grpSp>
          <p:nvGrpSpPr>
            <p:cNvPr id="100" name="组合 99"/>
            <p:cNvGrpSpPr/>
            <p:nvPr/>
          </p:nvGrpSpPr>
          <p:grpSpPr>
            <a:xfrm>
              <a:off x="12496" y="6580"/>
              <a:ext cx="1404" cy="2036"/>
              <a:chOff x="3402885" y="2684060"/>
              <a:chExt cx="1384840" cy="2228283"/>
            </a:xfrm>
          </p:grpSpPr>
          <p:sp>
            <p:nvSpPr>
              <p:cNvPr id="102" name="Rectangle 15"/>
              <p:cNvSpPr>
                <a:spLocks noChangeArrowheads="1"/>
              </p:cNvSpPr>
              <p:nvPr/>
            </p:nvSpPr>
            <p:spPr bwMode="auto">
              <a:xfrm>
                <a:off x="3402885" y="2684060"/>
                <a:ext cx="1384840" cy="228600"/>
              </a:xfrm>
              <a:prstGeom prst="roundRect">
                <a:avLst/>
              </a:prstGeom>
              <a:solidFill>
                <a:srgbClr val="D6DCE5"/>
              </a:solidFill>
              <a:ln w="6350" cap="flat" cmpd="sng" algn="ctr">
                <a:noFill/>
                <a:prstDash val="solid"/>
                <a:miter lim="800000"/>
              </a:ln>
              <a:effectLst/>
            </p:spPr>
            <p:txBody>
              <a:bodyPr vert="horz" wrap="none" lIns="91436" tIns="45719" rIns="91436" bIns="45719" anchor="ctr"/>
              <a:lstStyle/>
              <a:p>
                <a:pPr algn="ctr" defTabSz="914400"/>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合同在线起草</a:t>
                </a:r>
              </a:p>
            </p:txBody>
          </p:sp>
          <p:sp>
            <p:nvSpPr>
              <p:cNvPr id="103" name="Rectangle 15"/>
              <p:cNvSpPr>
                <a:spLocks noChangeArrowheads="1"/>
              </p:cNvSpPr>
              <p:nvPr/>
            </p:nvSpPr>
            <p:spPr bwMode="auto">
              <a:xfrm>
                <a:off x="3402885" y="4399014"/>
                <a:ext cx="1384840" cy="22766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电子合同用章</a:t>
                </a:r>
              </a:p>
            </p:txBody>
          </p:sp>
          <p:sp>
            <p:nvSpPr>
              <p:cNvPr id="104" name="Rectangle 15"/>
              <p:cNvSpPr>
                <a:spLocks noChangeArrowheads="1"/>
              </p:cNvSpPr>
              <p:nvPr/>
            </p:nvSpPr>
            <p:spPr bwMode="auto">
              <a:xfrm>
                <a:off x="3402885" y="3256338"/>
                <a:ext cx="1384840" cy="22766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合同循环讨论</a:t>
                </a:r>
              </a:p>
            </p:txBody>
          </p:sp>
          <p:sp>
            <p:nvSpPr>
              <p:cNvPr id="105" name="Rectangle 15"/>
              <p:cNvSpPr>
                <a:spLocks noChangeArrowheads="1"/>
              </p:cNvSpPr>
              <p:nvPr/>
            </p:nvSpPr>
            <p:spPr bwMode="auto">
              <a:xfrm>
                <a:off x="3402885" y="3542007"/>
                <a:ext cx="1384840" cy="22766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修订痕迹管理</a:t>
                </a:r>
              </a:p>
            </p:txBody>
          </p:sp>
          <p:sp>
            <p:nvSpPr>
              <p:cNvPr id="106" name="Rectangle 15"/>
              <p:cNvSpPr>
                <a:spLocks noChangeArrowheads="1"/>
              </p:cNvSpPr>
              <p:nvPr/>
            </p:nvSpPr>
            <p:spPr bwMode="auto">
              <a:xfrm>
                <a:off x="3402885" y="4113345"/>
                <a:ext cx="1384840" cy="22766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合同套打</a:t>
                </a:r>
                <a:r>
                  <a:rPr lang="en-US" altLang="zh-CN" sz="700" b="1" kern="0" dirty="0">
                    <a:solidFill>
                      <a:schemeClr val="accent1">
                        <a:lumMod val="50000"/>
                      </a:schemeClr>
                    </a:solidFill>
                    <a:latin typeface="微软雅黑" panose="020B0503020204020204" pitchFamily="34" charset="-122"/>
                    <a:ea typeface="微软雅黑" panose="020B0503020204020204" pitchFamily="34" charset="-122"/>
                  </a:rPr>
                  <a:t>/</a:t>
                </a: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用章</a:t>
                </a:r>
              </a:p>
            </p:txBody>
          </p:sp>
          <p:sp>
            <p:nvSpPr>
              <p:cNvPr id="107" name="Rectangle 15"/>
              <p:cNvSpPr>
                <a:spLocks noChangeArrowheads="1"/>
              </p:cNvSpPr>
              <p:nvPr/>
            </p:nvSpPr>
            <p:spPr bwMode="auto">
              <a:xfrm>
                <a:off x="3402885" y="2970669"/>
                <a:ext cx="1384840" cy="22766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相对方征信查询</a:t>
                </a:r>
              </a:p>
            </p:txBody>
          </p:sp>
          <p:sp>
            <p:nvSpPr>
              <p:cNvPr id="108" name="Rectangle 15"/>
              <p:cNvSpPr>
                <a:spLocks noChangeArrowheads="1"/>
              </p:cNvSpPr>
              <p:nvPr/>
            </p:nvSpPr>
            <p:spPr bwMode="auto">
              <a:xfrm>
                <a:off x="3402885" y="3827676"/>
                <a:ext cx="1384840" cy="22766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合同立体决策</a:t>
                </a:r>
              </a:p>
            </p:txBody>
          </p:sp>
          <p:sp>
            <p:nvSpPr>
              <p:cNvPr id="109" name="Rectangle 15"/>
              <p:cNvSpPr>
                <a:spLocks noChangeArrowheads="1"/>
              </p:cNvSpPr>
              <p:nvPr/>
            </p:nvSpPr>
            <p:spPr bwMode="auto">
              <a:xfrm>
                <a:off x="3402885" y="4684683"/>
                <a:ext cx="1384840" cy="227660"/>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在线电子签约</a:t>
                </a:r>
              </a:p>
            </p:txBody>
          </p:sp>
        </p:grpSp>
        <p:grpSp>
          <p:nvGrpSpPr>
            <p:cNvPr id="110" name="组合 109"/>
            <p:cNvGrpSpPr/>
            <p:nvPr/>
          </p:nvGrpSpPr>
          <p:grpSpPr>
            <a:xfrm>
              <a:off x="14689" y="6588"/>
              <a:ext cx="1404" cy="2028"/>
              <a:chOff x="5729774" y="2529310"/>
              <a:chExt cx="1384840" cy="2228261"/>
            </a:xfrm>
          </p:grpSpPr>
          <p:sp>
            <p:nvSpPr>
              <p:cNvPr id="111" name="Rectangle 15"/>
              <p:cNvSpPr>
                <a:spLocks noChangeArrowheads="1"/>
              </p:cNvSpPr>
              <p:nvPr/>
            </p:nvSpPr>
            <p:spPr bwMode="auto">
              <a:xfrm>
                <a:off x="5729774" y="2529310"/>
                <a:ext cx="1384840" cy="228600"/>
              </a:xfrm>
              <a:prstGeom prst="roundRect">
                <a:avLst/>
              </a:prstGeom>
              <a:solidFill>
                <a:srgbClr val="D6DCE5"/>
              </a:solidFill>
              <a:ln w="6350" cap="flat" cmpd="sng" algn="ctr">
                <a:noFill/>
                <a:prstDash val="solid"/>
                <a:miter lim="800000"/>
              </a:ln>
              <a:effectLst/>
            </p:spPr>
            <p:txBody>
              <a:bodyPr vert="horz" wrap="none" lIns="91436" tIns="45719" rIns="91436" bIns="45719" anchor="ctr"/>
              <a:lstStyle/>
              <a:p>
                <a:pPr algn="ctr" defTabSz="914400"/>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合同变更管理</a:t>
                </a:r>
              </a:p>
            </p:txBody>
          </p:sp>
          <p:sp>
            <p:nvSpPr>
              <p:cNvPr id="112" name="Rectangle 15"/>
              <p:cNvSpPr>
                <a:spLocks noChangeArrowheads="1"/>
              </p:cNvSpPr>
              <p:nvPr/>
            </p:nvSpPr>
            <p:spPr bwMode="auto">
              <a:xfrm>
                <a:off x="5729774" y="4243372"/>
                <a:ext cx="1384840" cy="228533"/>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合同纠纷管理</a:t>
                </a:r>
              </a:p>
            </p:txBody>
          </p:sp>
          <p:sp>
            <p:nvSpPr>
              <p:cNvPr id="113" name="Rectangle 15"/>
              <p:cNvSpPr>
                <a:spLocks noChangeArrowheads="1"/>
              </p:cNvSpPr>
              <p:nvPr/>
            </p:nvSpPr>
            <p:spPr bwMode="auto">
              <a:xfrm>
                <a:off x="5729774" y="3100709"/>
                <a:ext cx="1384840" cy="228533"/>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合同开票管理</a:t>
                </a:r>
              </a:p>
            </p:txBody>
          </p:sp>
          <p:sp>
            <p:nvSpPr>
              <p:cNvPr id="114" name="Rectangle 15"/>
              <p:cNvSpPr>
                <a:spLocks noChangeArrowheads="1"/>
              </p:cNvSpPr>
              <p:nvPr/>
            </p:nvSpPr>
            <p:spPr bwMode="auto">
              <a:xfrm>
                <a:off x="5729774" y="3386375"/>
                <a:ext cx="1384840" cy="228533"/>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合同收</a:t>
                </a:r>
                <a:r>
                  <a:rPr lang="en-US" altLang="zh-CN" sz="700" b="1" kern="0" dirty="0">
                    <a:solidFill>
                      <a:schemeClr val="accent1">
                        <a:lumMod val="50000"/>
                      </a:schemeClr>
                    </a:solidFill>
                    <a:latin typeface="微软雅黑" panose="020B0503020204020204" pitchFamily="34" charset="-122"/>
                    <a:ea typeface="微软雅黑" panose="020B0503020204020204" pitchFamily="34" charset="-122"/>
                  </a:rPr>
                  <a:t>/</a:t>
                </a: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付款</a:t>
                </a:r>
              </a:p>
            </p:txBody>
          </p:sp>
          <p:sp>
            <p:nvSpPr>
              <p:cNvPr id="115" name="Rectangle 15"/>
              <p:cNvSpPr>
                <a:spLocks noChangeArrowheads="1"/>
              </p:cNvSpPr>
              <p:nvPr/>
            </p:nvSpPr>
            <p:spPr bwMode="auto">
              <a:xfrm>
                <a:off x="5729774" y="3957707"/>
                <a:ext cx="1384840" cy="228533"/>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财务到款同步</a:t>
                </a:r>
              </a:p>
            </p:txBody>
          </p:sp>
          <p:sp>
            <p:nvSpPr>
              <p:cNvPr id="116" name="Rectangle 15"/>
              <p:cNvSpPr>
                <a:spLocks noChangeArrowheads="1"/>
              </p:cNvSpPr>
              <p:nvPr/>
            </p:nvSpPr>
            <p:spPr bwMode="auto">
              <a:xfrm>
                <a:off x="5729774" y="2815043"/>
                <a:ext cx="1384840" cy="228533"/>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电子收票管理</a:t>
                </a:r>
              </a:p>
            </p:txBody>
          </p:sp>
          <p:sp>
            <p:nvSpPr>
              <p:cNvPr id="117" name="Rectangle 15"/>
              <p:cNvSpPr>
                <a:spLocks noChangeArrowheads="1"/>
              </p:cNvSpPr>
              <p:nvPr/>
            </p:nvSpPr>
            <p:spPr bwMode="auto">
              <a:xfrm>
                <a:off x="5729774" y="3672041"/>
                <a:ext cx="1384840" cy="228533"/>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履约保证金</a:t>
                </a:r>
              </a:p>
            </p:txBody>
          </p:sp>
          <p:sp>
            <p:nvSpPr>
              <p:cNvPr id="118" name="Rectangle 15"/>
              <p:cNvSpPr>
                <a:spLocks noChangeArrowheads="1"/>
              </p:cNvSpPr>
              <p:nvPr/>
            </p:nvSpPr>
            <p:spPr bwMode="auto">
              <a:xfrm>
                <a:off x="5729774" y="4529038"/>
                <a:ext cx="1384840" cy="228533"/>
              </a:xfrm>
              <a:prstGeom prst="roundRect">
                <a:avLst/>
              </a:prstGeom>
              <a:solidFill>
                <a:srgbClr val="D6DCE5"/>
              </a:solidFill>
              <a:ln w="6350" cap="flat" cmpd="sng" algn="ctr">
                <a:noFill/>
                <a:prstDash val="solid"/>
                <a:miter lim="800000"/>
              </a:ln>
              <a:effectLst/>
            </p:spPr>
            <p:txBody>
              <a:bodyPr lIns="71997" tIns="71997" rIns="71997" bIns="71997" anchor="ctr"/>
              <a:lstStyle/>
              <a:p>
                <a:pPr algn="ctr" defTabSz="914400" eaLnBrk="0" hangingPunct="0">
                  <a:spcBef>
                    <a:spcPct val="20000"/>
                  </a:spcBef>
                  <a:defRPr/>
                </a:pPr>
                <a:r>
                  <a:rPr lang="zh-CN" altLang="en-US" sz="700" b="1" kern="0" dirty="0">
                    <a:solidFill>
                      <a:schemeClr val="accent1">
                        <a:lumMod val="50000"/>
                      </a:schemeClr>
                    </a:solidFill>
                    <a:latin typeface="微软雅黑" panose="020B0503020204020204" pitchFamily="34" charset="-122"/>
                    <a:ea typeface="微软雅黑" panose="020B0503020204020204" pitchFamily="34" charset="-122"/>
                  </a:rPr>
                  <a:t>履约评价管理</a:t>
                </a:r>
              </a:p>
            </p:txBody>
          </p:sp>
        </p:grpSp>
        <p:sp>
          <p:nvSpPr>
            <p:cNvPr id="119" name="燕尾形 118"/>
            <p:cNvSpPr/>
            <p:nvPr/>
          </p:nvSpPr>
          <p:spPr>
            <a:xfrm>
              <a:off x="11955" y="6801"/>
              <a:ext cx="403" cy="224"/>
            </a:xfrm>
            <a:prstGeom prst="chevron">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75000"/>
                    <a:lumOff val="25000"/>
                  </a:schemeClr>
                </a:solidFill>
              </a:endParaRPr>
            </a:p>
          </p:txBody>
        </p:sp>
        <p:sp>
          <p:nvSpPr>
            <p:cNvPr id="120" name="燕尾形 119"/>
            <p:cNvSpPr/>
            <p:nvPr/>
          </p:nvSpPr>
          <p:spPr>
            <a:xfrm>
              <a:off x="11955" y="7967"/>
              <a:ext cx="403" cy="224"/>
            </a:xfrm>
            <a:prstGeom prst="chevron">
              <a:avLst/>
            </a:prstGeom>
            <a:noFill/>
            <a:ln>
              <a:solidFill>
                <a:srgbClr val="D6DC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75000"/>
                    <a:lumOff val="25000"/>
                  </a:schemeClr>
                </a:solidFill>
              </a:endParaRPr>
            </a:p>
          </p:txBody>
        </p:sp>
        <p:sp>
          <p:nvSpPr>
            <p:cNvPr id="121" name="燕尾形 120"/>
            <p:cNvSpPr/>
            <p:nvPr/>
          </p:nvSpPr>
          <p:spPr>
            <a:xfrm>
              <a:off x="14081" y="6860"/>
              <a:ext cx="403" cy="224"/>
            </a:xfrm>
            <a:prstGeom prst="chevron">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75000"/>
                    <a:lumOff val="25000"/>
                  </a:schemeClr>
                </a:solidFill>
              </a:endParaRPr>
            </a:p>
          </p:txBody>
        </p:sp>
        <p:sp>
          <p:nvSpPr>
            <p:cNvPr id="122" name="燕尾形 121"/>
            <p:cNvSpPr/>
            <p:nvPr/>
          </p:nvSpPr>
          <p:spPr>
            <a:xfrm>
              <a:off x="14081" y="8025"/>
              <a:ext cx="403" cy="224"/>
            </a:xfrm>
            <a:prstGeom prst="chevron">
              <a:avLst/>
            </a:prstGeom>
            <a:noFill/>
            <a:ln>
              <a:solidFill>
                <a:srgbClr val="D6DC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75000"/>
                    <a:lumOff val="25000"/>
                  </a:schemeClr>
                </a:solidFill>
              </a:endParaRPr>
            </a:p>
          </p:txBody>
        </p:sp>
        <p:sp>
          <p:nvSpPr>
            <p:cNvPr id="123" name="燕尾形 122"/>
            <p:cNvSpPr/>
            <p:nvPr/>
          </p:nvSpPr>
          <p:spPr>
            <a:xfrm>
              <a:off x="16335" y="6860"/>
              <a:ext cx="403" cy="224"/>
            </a:xfrm>
            <a:prstGeom prst="chevron">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75000"/>
                    <a:lumOff val="25000"/>
                  </a:schemeClr>
                </a:solidFill>
              </a:endParaRPr>
            </a:p>
          </p:txBody>
        </p:sp>
        <p:sp>
          <p:nvSpPr>
            <p:cNvPr id="124" name="燕尾形 123"/>
            <p:cNvSpPr/>
            <p:nvPr/>
          </p:nvSpPr>
          <p:spPr>
            <a:xfrm>
              <a:off x="16335" y="8026"/>
              <a:ext cx="403" cy="224"/>
            </a:xfrm>
            <a:prstGeom prst="chevron">
              <a:avLst/>
            </a:prstGeom>
            <a:noFill/>
            <a:ln>
              <a:solidFill>
                <a:srgbClr val="D6DC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75000"/>
                    <a:lumOff val="25000"/>
                  </a:schemeClr>
                </a:solidFill>
              </a:endParaRPr>
            </a:p>
          </p:txBody>
        </p:sp>
        <p:sp>
          <p:nvSpPr>
            <p:cNvPr id="125" name="燕尾形 124"/>
            <p:cNvSpPr/>
            <p:nvPr/>
          </p:nvSpPr>
          <p:spPr>
            <a:xfrm rot="10800000">
              <a:off x="16313" y="9327"/>
              <a:ext cx="403" cy="224"/>
            </a:xfrm>
            <a:prstGeom prst="chevron">
              <a:avLst/>
            </a:prstGeom>
            <a:noFill/>
            <a:ln>
              <a:solidFill>
                <a:srgbClr val="D6DC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75000"/>
                    <a:lumOff val="25000"/>
                  </a:schemeClr>
                </a:solidFill>
              </a:endParaRPr>
            </a:p>
          </p:txBody>
        </p:sp>
      </p:grpSp>
      <p:sp>
        <p:nvSpPr>
          <p:cNvPr id="11" name="TextBox 10"/>
          <p:cNvSpPr txBox="1"/>
          <p:nvPr/>
        </p:nvSpPr>
        <p:spPr>
          <a:xfrm>
            <a:off x="4269105" y="1179195"/>
            <a:ext cx="6463030" cy="460375"/>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电子科技大学是国家“985工程”、“211工程”、“世界一流大学和一流学科”重点建设高校，并入选“2011计划”、“111计划”等，被誉为“中国电子类院校的排头兵”。</a:t>
            </a:r>
          </a:p>
        </p:txBody>
      </p:sp>
      <p:sp>
        <p:nvSpPr>
          <p:cNvPr id="12" name="TextBox 11"/>
          <p:cNvSpPr txBox="1"/>
          <p:nvPr/>
        </p:nvSpPr>
        <p:spPr>
          <a:xfrm>
            <a:off x="4269105" y="1805940"/>
            <a:ext cx="6463030" cy="460375"/>
          </a:xfrm>
          <a:prstGeom prst="rect">
            <a:avLst/>
          </a:prstGeom>
          <a:noFill/>
        </p:spPr>
        <p:txBody>
          <a:bodyPr wrap="square" rtlCol="0">
            <a:spAutoFit/>
          </a:bodyPr>
          <a:lstStyle/>
          <a:p>
            <a:pPr indent="0" eaLnBrk="0" fontAlgn="auto" hangingPunct="0">
              <a:lnSpc>
                <a:spcPct val="100000"/>
              </a:lnSpc>
              <a:tabLst>
                <a:tab pos="445770" algn="l"/>
              </a:tabLst>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借助信息化平台，实现合同管理制度的电子化、流程化、规范管理，加强合同管控，降低合同风险。</a:t>
            </a:r>
            <a:endParaRPr 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4269105" y="2473325"/>
            <a:ext cx="6462395" cy="275590"/>
          </a:xfrm>
          <a:prstGeom prst="rect">
            <a:avLst/>
          </a:prstGeom>
          <a:noFill/>
        </p:spPr>
        <p:txBody>
          <a:bodyPr wrap="square" rtlCol="0">
            <a:spAutoFit/>
          </a:bodyPr>
          <a:lstStyle/>
          <a:p>
            <a:pPr algn="just"/>
            <a:r>
              <a:rPr lang="zh-CN" sz="1200" dirty="0">
                <a:solidFill>
                  <a:schemeClr val="tx1">
                    <a:lumMod val="75000"/>
                    <a:lumOff val="25000"/>
                  </a:schemeClr>
                </a:solidFill>
                <a:latin typeface="微软雅黑" panose="020B0503020204020204" pitchFamily="34" charset="-122"/>
                <a:ea typeface="微软雅黑" panose="020B0503020204020204" pitchFamily="34" charset="-122"/>
              </a:rPr>
              <a:t>公文管理、档案管理、合同管理。</a:t>
            </a:r>
          </a:p>
        </p:txBody>
      </p:sp>
      <p:sp>
        <p:nvSpPr>
          <p:cNvPr id="14" name="TextBox 13"/>
          <p:cNvSpPr txBox="1"/>
          <p:nvPr/>
        </p:nvSpPr>
        <p:spPr>
          <a:xfrm>
            <a:off x="4269105" y="3132455"/>
            <a:ext cx="6462395" cy="460375"/>
          </a:xfrm>
          <a:prstGeom prst="rect">
            <a:avLst/>
          </a:prstGeom>
          <a:noFill/>
        </p:spPr>
        <p:txBody>
          <a:bodyPr wrap="square" rtlCol="0">
            <a:spAutoFit/>
          </a:bodyPr>
          <a:lstStyle/>
          <a:p>
            <a:pPr lvl="0" algn="just"/>
            <a:r>
              <a:rPr 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协同管理项目二期，从最初的学校部门间协作、业务审核、到业务场景封装，电子科技大学逐渐实现需求自主，应用自建，管理自研的智慧管理信息化路线。</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3"/>
          <a:stretch>
            <a:fillRect/>
          </a:stretch>
        </p:blipFill>
        <p:spPr>
          <a:xfrm>
            <a:off x="295275" y="176530"/>
            <a:ext cx="506095" cy="50736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26670" y="176530"/>
            <a:ext cx="5314315" cy="492125"/>
            <a:chOff x="240" y="1504"/>
            <a:chExt cx="8369" cy="775"/>
          </a:xfrm>
        </p:grpSpPr>
        <p:sp>
          <p:nvSpPr>
            <p:cNvPr id="21" name="矩形 20"/>
            <p:cNvSpPr/>
            <p:nvPr/>
          </p:nvSpPr>
          <p:spPr>
            <a:xfrm>
              <a:off x="240" y="1504"/>
              <a:ext cx="8369" cy="775"/>
            </a:xfrm>
            <a:prstGeom prst="rect">
              <a:avLst/>
            </a:prstGeom>
            <a:solidFill>
              <a:srgbClr val="089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16" name="图片 15"/>
            <p:cNvPicPr>
              <a:picLocks noChangeAspect="1"/>
            </p:cNvPicPr>
            <p:nvPr/>
          </p:nvPicPr>
          <p:blipFill>
            <a:blip r:embed="rId2">
              <a:clrChange>
                <a:clrFrom>
                  <a:srgbClr val="000405">
                    <a:alpha val="100000"/>
                  </a:srgbClr>
                </a:clrFrom>
                <a:clrTo>
                  <a:srgbClr val="000405">
                    <a:alpha val="100000"/>
                    <a:alpha val="0"/>
                  </a:srgbClr>
                </a:clrTo>
              </a:clrChange>
            </a:blip>
            <a:srcRect/>
            <a:stretch>
              <a:fillRect/>
            </a:stretch>
          </p:blipFill>
          <p:spPr>
            <a:xfrm>
              <a:off x="762" y="1504"/>
              <a:ext cx="805" cy="775"/>
            </a:xfrm>
            <a:prstGeom prst="rect">
              <a:avLst/>
            </a:prstGeom>
          </p:spPr>
        </p:pic>
      </p:grpSp>
      <p:sp>
        <p:nvSpPr>
          <p:cNvPr id="12" name="TextBox 11"/>
          <p:cNvSpPr txBox="1"/>
          <p:nvPr/>
        </p:nvSpPr>
        <p:spPr>
          <a:xfrm>
            <a:off x="4241800" y="1171575"/>
            <a:ext cx="6158865" cy="645160"/>
          </a:xfrm>
          <a:prstGeom prst="rect">
            <a:avLst/>
          </a:prstGeom>
          <a:noFill/>
        </p:spPr>
        <p:txBody>
          <a:bodyPr wrap="square" rtlCol="0">
            <a:spAutoFit/>
          </a:bodyPr>
          <a:lstStyle/>
          <a:p>
            <a:pPr algn="l">
              <a:lnSpc>
                <a:spcPct val="150000"/>
              </a:lnSpc>
            </a:pPr>
            <a:r>
              <a:rPr sz="1200" dirty="0">
                <a:solidFill>
                  <a:schemeClr val="tx1">
                    <a:lumMod val="75000"/>
                    <a:lumOff val="25000"/>
                  </a:schemeClr>
                </a:solidFill>
                <a:latin typeface="微软雅黑" panose="020B0503020204020204" pitchFamily="34" charset="-122"/>
                <a:ea typeface="微软雅黑" panose="020B0503020204020204" pitchFamily="34" charset="-122"/>
              </a:rPr>
              <a:t>西南民族大学</a:t>
            </a:r>
            <a:r>
              <a:rPr lang="zh-CN" sz="1200" dirty="0">
                <a:solidFill>
                  <a:schemeClr val="tx1">
                    <a:lumMod val="75000"/>
                    <a:lumOff val="25000"/>
                  </a:schemeClr>
                </a:solidFill>
                <a:latin typeface="微软雅黑" panose="020B0503020204020204" pitchFamily="34" charset="-122"/>
                <a:ea typeface="微软雅黑" panose="020B0503020204020204" pitchFamily="34" charset="-122"/>
              </a:rPr>
              <a:t>民委直属院校</a:t>
            </a:r>
            <a:r>
              <a:rPr sz="1200" dirty="0">
                <a:solidFill>
                  <a:schemeClr val="tx1">
                    <a:lumMod val="75000"/>
                    <a:lumOff val="25000"/>
                  </a:schemeClr>
                </a:solidFill>
                <a:latin typeface="微软雅黑" panose="020B0503020204020204" pitchFamily="34" charset="-122"/>
                <a:ea typeface="微软雅黑" panose="020B0503020204020204" pitchFamily="34" charset="-122"/>
              </a:rPr>
              <a:t>，是</a:t>
            </a:r>
            <a:r>
              <a:rPr lang="en-US" sz="1200" dirty="0">
                <a:solidFill>
                  <a:schemeClr val="tx1">
                    <a:lumMod val="75000"/>
                    <a:lumOff val="25000"/>
                  </a:schemeClr>
                </a:solidFill>
                <a:latin typeface="微软雅黑" panose="020B0503020204020204" pitchFamily="34" charset="-122"/>
                <a:ea typeface="微软雅黑" panose="020B0503020204020204" pitchFamily="34" charset="-122"/>
              </a:rPr>
              <a:t>“</a:t>
            </a:r>
            <a:r>
              <a:rPr sz="1200" dirty="0">
                <a:solidFill>
                  <a:schemeClr val="tx1">
                    <a:lumMod val="75000"/>
                    <a:lumOff val="25000"/>
                  </a:schemeClr>
                </a:solidFill>
                <a:latin typeface="微软雅黑" panose="020B0503020204020204" pitchFamily="34" charset="-122"/>
                <a:ea typeface="微软雅黑" panose="020B0503020204020204" pitchFamily="34" charset="-122"/>
              </a:rPr>
              <a:t>全国毕业生就业典型经验高校”和“全国高校创新创业典型经验50强高校”。</a:t>
            </a:r>
          </a:p>
        </p:txBody>
      </p:sp>
      <p:sp>
        <p:nvSpPr>
          <p:cNvPr id="13" name="TextBox 12"/>
          <p:cNvSpPr txBox="1"/>
          <p:nvPr/>
        </p:nvSpPr>
        <p:spPr>
          <a:xfrm>
            <a:off x="4241800" y="1811020"/>
            <a:ext cx="6158230" cy="645160"/>
          </a:xfrm>
          <a:prstGeom prst="rect">
            <a:avLst/>
          </a:prstGeom>
          <a:noFill/>
        </p:spPr>
        <p:txBody>
          <a:bodyPr wrap="square" rtlCol="0">
            <a:spAutoFit/>
          </a:bodyPr>
          <a:lstStyle/>
          <a:p>
            <a:pPr algn="just">
              <a:lnSpc>
                <a:spcPct val="15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对日常管理过程及文件进行控制；建立知识、信息共享平台；实现多院部系的有效沟通及审批流程；降低管理成本。 </a:t>
            </a:r>
          </a:p>
        </p:txBody>
      </p:sp>
      <p:sp>
        <p:nvSpPr>
          <p:cNvPr id="14" name="TextBox 13"/>
          <p:cNvSpPr txBox="1"/>
          <p:nvPr/>
        </p:nvSpPr>
        <p:spPr>
          <a:xfrm>
            <a:off x="4241165" y="2487295"/>
            <a:ext cx="6160135" cy="645160"/>
          </a:xfrm>
          <a:prstGeom prst="rect">
            <a:avLst/>
          </a:prstGeom>
          <a:noFill/>
        </p:spPr>
        <p:txBody>
          <a:bodyPr wrap="square" rtlCol="0">
            <a:spAutoFit/>
          </a:bodyPr>
          <a:lstStyle/>
          <a:p>
            <a:pPr algn="just">
              <a:lnSpc>
                <a:spcPct val="15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“工作流</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表单”实现</a:t>
            </a:r>
            <a:r>
              <a:rPr lang="zh-CN" altLang="en-US" sz="1200" dirty="0">
                <a:solidFill>
                  <a:srgbClr val="C00000"/>
                </a:solidFill>
                <a:latin typeface="微软雅黑" panose="020B0503020204020204" pitchFamily="34" charset="-122"/>
                <a:ea typeface="微软雅黑" panose="020B0503020204020204" pitchFamily="34" charset="-122"/>
              </a:rPr>
              <a:t>用款管理</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；协同工作进行</a:t>
            </a:r>
            <a:r>
              <a:rPr lang="zh-CN" altLang="en-US" sz="1200" dirty="0">
                <a:solidFill>
                  <a:srgbClr val="C00000"/>
                </a:solidFill>
                <a:latin typeface="微软雅黑" panose="020B0503020204020204" pitchFamily="34" charset="-122"/>
                <a:ea typeface="微软雅黑" panose="020B0503020204020204" pitchFamily="34" charset="-122"/>
              </a:rPr>
              <a:t>教务管理</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；公文应用规范管理流程；</a:t>
            </a:r>
            <a:r>
              <a:rPr lang="zh-CN" altLang="en-US" sz="1200" dirty="0">
                <a:solidFill>
                  <a:srgbClr val="C00000"/>
                </a:solidFill>
                <a:latin typeface="微软雅黑" panose="020B0503020204020204" pitchFamily="34" charset="-122"/>
                <a:ea typeface="微软雅黑" panose="020B0503020204020204" pitchFamily="34" charset="-122"/>
              </a:rPr>
              <a:t>日程、计划、会议、公告新闻，信息共享</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a:t>
            </a:r>
          </a:p>
        </p:txBody>
      </p:sp>
      <p:sp>
        <p:nvSpPr>
          <p:cNvPr id="15" name="TextBox 14"/>
          <p:cNvSpPr txBox="1"/>
          <p:nvPr/>
        </p:nvSpPr>
        <p:spPr>
          <a:xfrm>
            <a:off x="4241800" y="3146425"/>
            <a:ext cx="6157595" cy="645160"/>
          </a:xfrm>
          <a:prstGeom prst="rect">
            <a:avLst/>
          </a:prstGeom>
          <a:noFill/>
        </p:spPr>
        <p:txBody>
          <a:bodyPr wrap="square" rtlCol="0">
            <a:spAutoFit/>
          </a:bodyPr>
          <a:lstStyle/>
          <a:p>
            <a:pPr algn="just">
              <a:lnSpc>
                <a:spcPct val="15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协同工作平台在不到一年的时间里成为日常办公的重要手段。提高了工作效率，责权划分更清晰。</a:t>
            </a:r>
          </a:p>
        </p:txBody>
      </p:sp>
      <p:pic>
        <p:nvPicPr>
          <p:cNvPr id="17" name="图片 16" descr="2008092316285728288.jpg"/>
          <p:cNvPicPr/>
          <p:nvPr/>
        </p:nvPicPr>
        <p:blipFill>
          <a:blip r:embed="rId3" cstate="print"/>
          <a:stretch>
            <a:fillRect/>
          </a:stretch>
        </p:blipFill>
        <p:spPr>
          <a:xfrm>
            <a:off x="1358900" y="3844925"/>
            <a:ext cx="4376420" cy="2576195"/>
          </a:xfrm>
          <a:prstGeom prst="rect">
            <a:avLst/>
          </a:prstGeom>
          <a:effectLst>
            <a:outerShdw blurRad="50800" dist="38100" dir="2700000" algn="tl" rotWithShape="0">
              <a:prstClr val="black">
                <a:alpha val="40000"/>
              </a:prstClr>
            </a:outerShdw>
          </a:effectLst>
        </p:spPr>
      </p:pic>
      <p:pic>
        <p:nvPicPr>
          <p:cNvPr id="18" name="图片 17" descr="图片11.png"/>
          <p:cNvPicPr/>
          <p:nvPr/>
        </p:nvPicPr>
        <p:blipFill>
          <a:blip r:embed="rId4" cstate="screen"/>
          <a:srcRect/>
          <a:stretch>
            <a:fillRect/>
          </a:stretch>
        </p:blipFill>
        <p:spPr>
          <a:xfrm>
            <a:off x="6140450" y="3844925"/>
            <a:ext cx="4313555" cy="2576195"/>
          </a:xfrm>
          <a:prstGeom prst="rect">
            <a:avLst/>
          </a:prstGeom>
          <a:effectLst>
            <a:outerShdw blurRad="50800" dist="38100" dir="2700000" algn="tl" rotWithShape="0">
              <a:prstClr val="black">
                <a:alpha val="40000"/>
              </a:prstClr>
            </a:outerShdw>
          </a:effectLst>
        </p:spPr>
      </p:pic>
      <p:sp>
        <p:nvSpPr>
          <p:cNvPr id="23" name="TextBox 3"/>
          <p:cNvSpPr txBox="1"/>
          <p:nvPr/>
        </p:nvSpPr>
        <p:spPr>
          <a:xfrm>
            <a:off x="982980" y="192405"/>
            <a:ext cx="4304665" cy="460375"/>
          </a:xfrm>
          <a:prstGeom prst="rect">
            <a:avLst/>
          </a:prstGeom>
          <a:noFill/>
        </p:spPr>
        <p:txBody>
          <a:bodyPr wrap="square" lIns="91440" tIns="45720" rIns="91440" bIns="45720" rtlCol="0">
            <a:spAutoFit/>
          </a:bodyPr>
          <a:lstStyle/>
          <a:p>
            <a:pPr lvl="0" algn="l">
              <a:buClrTx/>
              <a:buSzTx/>
              <a:buFontTx/>
            </a:pPr>
            <a:r>
              <a:rPr lang="zh-CN" altLang="en-US" sz="2400" b="1" dirty="0">
                <a:solidFill>
                  <a:schemeClr val="bg1"/>
                </a:solidFill>
                <a:latin typeface="微软雅黑" panose="020B0503020204020204" pitchFamily="34" charset="-122"/>
                <a:ea typeface="微软雅黑" panose="020B0503020204020204" pitchFamily="34" charset="-122"/>
                <a:sym typeface="+mn-ea"/>
              </a:rPr>
              <a:t>西南民族大学（协同选型之路）</a:t>
            </a:r>
          </a:p>
        </p:txBody>
      </p:sp>
      <p:grpSp>
        <p:nvGrpSpPr>
          <p:cNvPr id="2" name="组合 1"/>
          <p:cNvGrpSpPr/>
          <p:nvPr/>
        </p:nvGrpSpPr>
        <p:grpSpPr>
          <a:xfrm>
            <a:off x="1340485" y="1157605"/>
            <a:ext cx="2644140" cy="2407285"/>
            <a:chOff x="2111" y="1823"/>
            <a:chExt cx="4164" cy="3791"/>
          </a:xfrm>
        </p:grpSpPr>
        <p:sp>
          <p:nvSpPr>
            <p:cNvPr id="26" name="Freeform 19"/>
            <p:cNvSpPr>
              <a:spLocks noChangeArrowheads="1"/>
            </p:cNvSpPr>
            <p:nvPr/>
          </p:nvSpPr>
          <p:spPr bwMode="auto">
            <a:xfrm>
              <a:off x="2111" y="3890"/>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9" name="Freeform 24"/>
            <p:cNvSpPr>
              <a:spLocks noChangeArrowheads="1"/>
            </p:cNvSpPr>
            <p:nvPr/>
          </p:nvSpPr>
          <p:spPr bwMode="auto">
            <a:xfrm>
              <a:off x="2111" y="4933"/>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3321" y="5025"/>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应用成果</a:t>
              </a:r>
            </a:p>
          </p:txBody>
        </p:sp>
        <p:sp>
          <p:nvSpPr>
            <p:cNvPr id="24" name="Freeform 19"/>
            <p:cNvSpPr>
              <a:spLocks noChangeArrowheads="1"/>
            </p:cNvSpPr>
            <p:nvPr/>
          </p:nvSpPr>
          <p:spPr bwMode="auto">
            <a:xfrm>
              <a:off x="2112" y="1823"/>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5" name="Freeform 20"/>
            <p:cNvSpPr>
              <a:spLocks noChangeArrowheads="1"/>
            </p:cNvSpPr>
            <p:nvPr/>
          </p:nvSpPr>
          <p:spPr bwMode="auto">
            <a:xfrm>
              <a:off x="2112" y="2852"/>
              <a:ext cx="4163" cy="1724"/>
            </a:xfrm>
            <a:custGeom>
              <a:avLst/>
              <a:gdLst>
                <a:gd name="T0" fmla="*/ 0 w 5260"/>
                <a:gd name="T1" fmla="*/ 3424 h 3425"/>
                <a:gd name="T2" fmla="*/ 5259 w 5260"/>
                <a:gd name="T3" fmla="*/ 1352 h 3425"/>
                <a:gd name="T4" fmla="*/ 5259 w 5260"/>
                <a:gd name="T5" fmla="*/ 0 h 3425"/>
                <a:gd name="T6" fmla="*/ 0 w 5260"/>
                <a:gd name="T7" fmla="*/ 2074 h 3425"/>
                <a:gd name="T8" fmla="*/ 0 w 5260"/>
                <a:gd name="T9" fmla="*/ 3424 h 3425"/>
              </a:gdLst>
              <a:ahLst/>
              <a:cxnLst>
                <a:cxn ang="0">
                  <a:pos x="T0" y="T1"/>
                </a:cxn>
                <a:cxn ang="0">
                  <a:pos x="T2" y="T3"/>
                </a:cxn>
                <a:cxn ang="0">
                  <a:pos x="T4" y="T5"/>
                </a:cxn>
                <a:cxn ang="0">
                  <a:pos x="T6" y="T7"/>
                </a:cxn>
                <a:cxn ang="0">
                  <a:pos x="T8" y="T9"/>
                </a:cxn>
              </a:cxnLst>
              <a:rect l="0" t="0" r="r" b="b"/>
              <a:pathLst>
                <a:path w="5260" h="3425">
                  <a:moveTo>
                    <a:pt x="0" y="3424"/>
                  </a:moveTo>
                  <a:lnTo>
                    <a:pt x="5259" y="1352"/>
                  </a:lnTo>
                  <a:lnTo>
                    <a:pt x="5259" y="0"/>
                  </a:lnTo>
                  <a:lnTo>
                    <a:pt x="0" y="2074"/>
                  </a:lnTo>
                  <a:lnTo>
                    <a:pt x="0" y="3424"/>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7" name="Freeform 24"/>
            <p:cNvSpPr>
              <a:spLocks noChangeArrowheads="1"/>
            </p:cNvSpPr>
            <p:nvPr/>
          </p:nvSpPr>
          <p:spPr bwMode="auto">
            <a:xfrm>
              <a:off x="2112" y="2866"/>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8" name="Freeform 25"/>
            <p:cNvSpPr>
              <a:spLocks noChangeArrowheads="1"/>
            </p:cNvSpPr>
            <p:nvPr/>
          </p:nvSpPr>
          <p:spPr bwMode="auto">
            <a:xfrm>
              <a:off x="2112" y="3895"/>
              <a:ext cx="4163" cy="681"/>
            </a:xfrm>
            <a:custGeom>
              <a:avLst/>
              <a:gdLst>
                <a:gd name="T0" fmla="*/ 5259 w 5260"/>
                <a:gd name="T1" fmla="*/ 1351 h 1352"/>
                <a:gd name="T2" fmla="*/ 0 w 5260"/>
                <a:gd name="T3" fmla="*/ 1351 h 1352"/>
                <a:gd name="T4" fmla="*/ 0 w 5260"/>
                <a:gd name="T5" fmla="*/ 0 h 1352"/>
                <a:gd name="T6" fmla="*/ 5259 w 5260"/>
                <a:gd name="T7" fmla="*/ 0 h 1352"/>
                <a:gd name="T8" fmla="*/ 5259 w 5260"/>
                <a:gd name="T9" fmla="*/ 1351 h 1352"/>
              </a:gdLst>
              <a:ahLst/>
              <a:cxnLst>
                <a:cxn ang="0">
                  <a:pos x="T0" y="T1"/>
                </a:cxn>
                <a:cxn ang="0">
                  <a:pos x="T2" y="T3"/>
                </a:cxn>
                <a:cxn ang="0">
                  <a:pos x="T4" y="T5"/>
                </a:cxn>
                <a:cxn ang="0">
                  <a:pos x="T6" y="T7"/>
                </a:cxn>
                <a:cxn ang="0">
                  <a:pos x="T8" y="T9"/>
                </a:cxn>
              </a:cxnLst>
              <a:rect l="0" t="0" r="r" b="b"/>
              <a:pathLst>
                <a:path w="5260" h="1352">
                  <a:moveTo>
                    <a:pt x="5259" y="1351"/>
                  </a:moveTo>
                  <a:lnTo>
                    <a:pt x="0" y="1351"/>
                  </a:lnTo>
                  <a:lnTo>
                    <a:pt x="0" y="0"/>
                  </a:lnTo>
                  <a:lnTo>
                    <a:pt x="5259" y="0"/>
                  </a:lnTo>
                  <a:lnTo>
                    <a:pt x="5259" y="1351"/>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0" name="Freeform 23"/>
            <p:cNvSpPr>
              <a:spLocks noChangeArrowheads="1"/>
            </p:cNvSpPr>
            <p:nvPr/>
          </p:nvSpPr>
          <p:spPr bwMode="auto">
            <a:xfrm>
              <a:off x="2112" y="1823"/>
              <a:ext cx="4163" cy="681"/>
            </a:xfrm>
            <a:custGeom>
              <a:avLst/>
              <a:gdLst>
                <a:gd name="T0" fmla="*/ 5259 w 5260"/>
                <a:gd name="T1" fmla="*/ 1353 h 1354"/>
                <a:gd name="T2" fmla="*/ 0 w 5260"/>
                <a:gd name="T3" fmla="*/ 1353 h 1354"/>
                <a:gd name="T4" fmla="*/ 603 w 5260"/>
                <a:gd name="T5" fmla="*/ 677 h 1354"/>
                <a:gd name="T6" fmla="*/ 0 w 5260"/>
                <a:gd name="T7" fmla="*/ 0 h 1354"/>
                <a:gd name="T8" fmla="*/ 5259 w 5260"/>
                <a:gd name="T9" fmla="*/ 0 h 1354"/>
                <a:gd name="T10" fmla="*/ 5259 w 5260"/>
                <a:gd name="T11" fmla="*/ 1353 h 1354"/>
              </a:gdLst>
              <a:ahLst/>
              <a:cxnLst>
                <a:cxn ang="0">
                  <a:pos x="T0" y="T1"/>
                </a:cxn>
                <a:cxn ang="0">
                  <a:pos x="T2" y="T3"/>
                </a:cxn>
                <a:cxn ang="0">
                  <a:pos x="T4" y="T5"/>
                </a:cxn>
                <a:cxn ang="0">
                  <a:pos x="T6" y="T7"/>
                </a:cxn>
                <a:cxn ang="0">
                  <a:pos x="T8" y="T9"/>
                </a:cxn>
                <a:cxn ang="0">
                  <a:pos x="T10" y="T11"/>
                </a:cxn>
              </a:cxnLst>
              <a:rect l="0" t="0" r="r" b="b"/>
              <a:pathLst>
                <a:path w="5260" h="1354">
                  <a:moveTo>
                    <a:pt x="5259" y="1353"/>
                  </a:moveTo>
                  <a:lnTo>
                    <a:pt x="0" y="1353"/>
                  </a:lnTo>
                  <a:lnTo>
                    <a:pt x="603" y="677"/>
                  </a:lnTo>
                  <a:lnTo>
                    <a:pt x="0" y="0"/>
                  </a:lnTo>
                  <a:lnTo>
                    <a:pt x="5259" y="0"/>
                  </a:lnTo>
                  <a:lnTo>
                    <a:pt x="5259" y="1353"/>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343" y="1916"/>
              <a:ext cx="1909" cy="580"/>
            </a:xfrm>
            <a:prstGeom prst="rect">
              <a:avLst/>
            </a:prstGeom>
            <a:noFill/>
          </p:spPr>
          <p:txBody>
            <a:bodyPr wrap="square" rtlCol="0">
              <a:spAutoFit/>
            </a:bodyPr>
            <a:lstStyle/>
            <a:p>
              <a:pPr lvl="0" algn="l">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学校背景</a:t>
              </a:r>
            </a:p>
          </p:txBody>
        </p:sp>
        <p:sp>
          <p:nvSpPr>
            <p:cNvPr id="32" name="文本框 31"/>
            <p:cNvSpPr txBox="1"/>
            <p:nvPr/>
          </p:nvSpPr>
          <p:spPr>
            <a:xfrm>
              <a:off x="3322" y="2958"/>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建设需求</a:t>
              </a:r>
            </a:p>
          </p:txBody>
        </p:sp>
        <p:sp>
          <p:nvSpPr>
            <p:cNvPr id="33" name="文本框 32"/>
            <p:cNvSpPr txBox="1"/>
            <p:nvPr/>
          </p:nvSpPr>
          <p:spPr>
            <a:xfrm>
              <a:off x="3288" y="3987"/>
              <a:ext cx="1811"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关键应用</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strVal val="#ppt_w*0.70"/>
                                          </p:val>
                                        </p:tav>
                                        <p:tav tm="100000">
                                          <p:val>
                                            <p:strVal val="#ppt_w"/>
                                          </p:val>
                                        </p:tav>
                                      </p:tavLst>
                                    </p:anim>
                                    <p:anim calcmode="lin" valueType="num">
                                      <p:cBhvr>
                                        <p:cTn id="8" dur="1000" fill="hold"/>
                                        <p:tgtEl>
                                          <p:spTgt spid="17"/>
                                        </p:tgtEl>
                                        <p:attrNameLst>
                                          <p:attrName>ppt_h</p:attrName>
                                        </p:attrNameLst>
                                      </p:cBhvr>
                                      <p:tavLst>
                                        <p:tav tm="0">
                                          <p:val>
                                            <p:strVal val="#ppt_h"/>
                                          </p:val>
                                        </p:tav>
                                        <p:tav tm="100000">
                                          <p:val>
                                            <p:strVal val="#ppt_h"/>
                                          </p:val>
                                        </p:tav>
                                      </p:tavLst>
                                    </p:anim>
                                    <p:animEffect transition="in" filter="fade">
                                      <p:cBhvr>
                                        <p:cTn id="9" dur="1000"/>
                                        <p:tgtEl>
                                          <p:spTgt spid="17"/>
                                        </p:tgtEl>
                                      </p:cBhvr>
                                    </p:animEffect>
                                  </p:childTnLst>
                                </p:cTn>
                              </p:par>
                              <p:par>
                                <p:cTn id="10" presetID="55"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1000" fill="hold"/>
                                        <p:tgtEl>
                                          <p:spTgt spid="18"/>
                                        </p:tgtEl>
                                        <p:attrNameLst>
                                          <p:attrName>ppt_w</p:attrName>
                                        </p:attrNameLst>
                                      </p:cBhvr>
                                      <p:tavLst>
                                        <p:tav tm="0">
                                          <p:val>
                                            <p:strVal val="#ppt_w*0.70"/>
                                          </p:val>
                                        </p:tav>
                                        <p:tav tm="100000">
                                          <p:val>
                                            <p:strVal val="#ppt_w"/>
                                          </p:val>
                                        </p:tav>
                                      </p:tavLst>
                                    </p:anim>
                                    <p:anim calcmode="lin" valueType="num">
                                      <p:cBhvr>
                                        <p:cTn id="13" dur="1000" fill="hold"/>
                                        <p:tgtEl>
                                          <p:spTgt spid="18"/>
                                        </p:tgtEl>
                                        <p:attrNameLst>
                                          <p:attrName>ppt_h</p:attrName>
                                        </p:attrNameLst>
                                      </p:cBhvr>
                                      <p:tavLst>
                                        <p:tav tm="0">
                                          <p:val>
                                            <p:strVal val="#ppt_h"/>
                                          </p:val>
                                        </p:tav>
                                        <p:tav tm="100000">
                                          <p:val>
                                            <p:strVal val="#ppt_h"/>
                                          </p:val>
                                        </p:tav>
                                      </p:tavLst>
                                    </p:anim>
                                    <p:animEffect transition="in" filter="fade">
                                      <p:cBhvr>
                                        <p:cTn id="14" dur="1000"/>
                                        <p:tgtEl>
                                          <p:spTgt spid="18"/>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26670" y="176530"/>
            <a:ext cx="5314315" cy="492125"/>
          </a:xfrm>
          <a:prstGeom prst="rect">
            <a:avLst/>
          </a:prstGeom>
          <a:solidFill>
            <a:srgbClr val="089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5" name="文本框 44"/>
          <p:cNvSpPr txBox="1"/>
          <p:nvPr/>
        </p:nvSpPr>
        <p:spPr>
          <a:xfrm>
            <a:off x="912495" y="175260"/>
            <a:ext cx="4375150" cy="460375"/>
          </a:xfrm>
          <a:prstGeom prst="rect">
            <a:avLst/>
          </a:prstGeom>
          <a:noFill/>
        </p:spPr>
        <p:txBody>
          <a:bodyPr wrap="squar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大连理工大学（审计管理）</a:t>
            </a:r>
          </a:p>
        </p:txBody>
      </p:sp>
      <p:grpSp>
        <p:nvGrpSpPr>
          <p:cNvPr id="19" name="组合 18"/>
          <p:cNvGrpSpPr/>
          <p:nvPr/>
        </p:nvGrpSpPr>
        <p:grpSpPr>
          <a:xfrm>
            <a:off x="1340485" y="1157605"/>
            <a:ext cx="2644140" cy="2407285"/>
            <a:chOff x="2111" y="1823"/>
            <a:chExt cx="4164" cy="3791"/>
          </a:xfrm>
        </p:grpSpPr>
        <p:sp>
          <p:nvSpPr>
            <p:cNvPr id="26" name="Freeform 19"/>
            <p:cNvSpPr>
              <a:spLocks noChangeArrowheads="1"/>
            </p:cNvSpPr>
            <p:nvPr/>
          </p:nvSpPr>
          <p:spPr bwMode="auto">
            <a:xfrm>
              <a:off x="2111" y="3890"/>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9" name="Freeform 24"/>
            <p:cNvSpPr>
              <a:spLocks noChangeArrowheads="1"/>
            </p:cNvSpPr>
            <p:nvPr/>
          </p:nvSpPr>
          <p:spPr bwMode="auto">
            <a:xfrm>
              <a:off x="2111" y="4933"/>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3321" y="5025"/>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应用成果</a:t>
              </a:r>
            </a:p>
          </p:txBody>
        </p:sp>
        <p:sp>
          <p:nvSpPr>
            <p:cNvPr id="24" name="Freeform 19"/>
            <p:cNvSpPr>
              <a:spLocks noChangeArrowheads="1"/>
            </p:cNvSpPr>
            <p:nvPr/>
          </p:nvSpPr>
          <p:spPr bwMode="auto">
            <a:xfrm>
              <a:off x="2112" y="1823"/>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5" name="Freeform 20"/>
            <p:cNvSpPr>
              <a:spLocks noChangeArrowheads="1"/>
            </p:cNvSpPr>
            <p:nvPr/>
          </p:nvSpPr>
          <p:spPr bwMode="auto">
            <a:xfrm>
              <a:off x="2112" y="2852"/>
              <a:ext cx="4163" cy="1724"/>
            </a:xfrm>
            <a:custGeom>
              <a:avLst/>
              <a:gdLst>
                <a:gd name="T0" fmla="*/ 0 w 5260"/>
                <a:gd name="T1" fmla="*/ 3424 h 3425"/>
                <a:gd name="T2" fmla="*/ 5259 w 5260"/>
                <a:gd name="T3" fmla="*/ 1352 h 3425"/>
                <a:gd name="T4" fmla="*/ 5259 w 5260"/>
                <a:gd name="T5" fmla="*/ 0 h 3425"/>
                <a:gd name="T6" fmla="*/ 0 w 5260"/>
                <a:gd name="T7" fmla="*/ 2074 h 3425"/>
                <a:gd name="T8" fmla="*/ 0 w 5260"/>
                <a:gd name="T9" fmla="*/ 3424 h 3425"/>
              </a:gdLst>
              <a:ahLst/>
              <a:cxnLst>
                <a:cxn ang="0">
                  <a:pos x="T0" y="T1"/>
                </a:cxn>
                <a:cxn ang="0">
                  <a:pos x="T2" y="T3"/>
                </a:cxn>
                <a:cxn ang="0">
                  <a:pos x="T4" y="T5"/>
                </a:cxn>
                <a:cxn ang="0">
                  <a:pos x="T6" y="T7"/>
                </a:cxn>
                <a:cxn ang="0">
                  <a:pos x="T8" y="T9"/>
                </a:cxn>
              </a:cxnLst>
              <a:rect l="0" t="0" r="r" b="b"/>
              <a:pathLst>
                <a:path w="5260" h="3425">
                  <a:moveTo>
                    <a:pt x="0" y="3424"/>
                  </a:moveTo>
                  <a:lnTo>
                    <a:pt x="5259" y="1352"/>
                  </a:lnTo>
                  <a:lnTo>
                    <a:pt x="5259" y="0"/>
                  </a:lnTo>
                  <a:lnTo>
                    <a:pt x="0" y="2074"/>
                  </a:lnTo>
                  <a:lnTo>
                    <a:pt x="0" y="3424"/>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7" name="Freeform 24"/>
            <p:cNvSpPr>
              <a:spLocks noChangeArrowheads="1"/>
            </p:cNvSpPr>
            <p:nvPr/>
          </p:nvSpPr>
          <p:spPr bwMode="auto">
            <a:xfrm>
              <a:off x="2112" y="2866"/>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8" name="Freeform 25"/>
            <p:cNvSpPr>
              <a:spLocks noChangeArrowheads="1"/>
            </p:cNvSpPr>
            <p:nvPr/>
          </p:nvSpPr>
          <p:spPr bwMode="auto">
            <a:xfrm>
              <a:off x="2112" y="3895"/>
              <a:ext cx="4163" cy="681"/>
            </a:xfrm>
            <a:custGeom>
              <a:avLst/>
              <a:gdLst>
                <a:gd name="T0" fmla="*/ 5259 w 5260"/>
                <a:gd name="T1" fmla="*/ 1351 h 1352"/>
                <a:gd name="T2" fmla="*/ 0 w 5260"/>
                <a:gd name="T3" fmla="*/ 1351 h 1352"/>
                <a:gd name="T4" fmla="*/ 0 w 5260"/>
                <a:gd name="T5" fmla="*/ 0 h 1352"/>
                <a:gd name="T6" fmla="*/ 5259 w 5260"/>
                <a:gd name="T7" fmla="*/ 0 h 1352"/>
                <a:gd name="T8" fmla="*/ 5259 w 5260"/>
                <a:gd name="T9" fmla="*/ 1351 h 1352"/>
              </a:gdLst>
              <a:ahLst/>
              <a:cxnLst>
                <a:cxn ang="0">
                  <a:pos x="T0" y="T1"/>
                </a:cxn>
                <a:cxn ang="0">
                  <a:pos x="T2" y="T3"/>
                </a:cxn>
                <a:cxn ang="0">
                  <a:pos x="T4" y="T5"/>
                </a:cxn>
                <a:cxn ang="0">
                  <a:pos x="T6" y="T7"/>
                </a:cxn>
                <a:cxn ang="0">
                  <a:pos x="T8" y="T9"/>
                </a:cxn>
              </a:cxnLst>
              <a:rect l="0" t="0" r="r" b="b"/>
              <a:pathLst>
                <a:path w="5260" h="1352">
                  <a:moveTo>
                    <a:pt x="5259" y="1351"/>
                  </a:moveTo>
                  <a:lnTo>
                    <a:pt x="0" y="1351"/>
                  </a:lnTo>
                  <a:lnTo>
                    <a:pt x="0" y="0"/>
                  </a:lnTo>
                  <a:lnTo>
                    <a:pt x="5259" y="0"/>
                  </a:lnTo>
                  <a:lnTo>
                    <a:pt x="5259" y="1351"/>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0" name="Freeform 23"/>
            <p:cNvSpPr>
              <a:spLocks noChangeArrowheads="1"/>
            </p:cNvSpPr>
            <p:nvPr/>
          </p:nvSpPr>
          <p:spPr bwMode="auto">
            <a:xfrm>
              <a:off x="2112" y="1823"/>
              <a:ext cx="4163" cy="681"/>
            </a:xfrm>
            <a:custGeom>
              <a:avLst/>
              <a:gdLst>
                <a:gd name="T0" fmla="*/ 5259 w 5260"/>
                <a:gd name="T1" fmla="*/ 1353 h 1354"/>
                <a:gd name="T2" fmla="*/ 0 w 5260"/>
                <a:gd name="T3" fmla="*/ 1353 h 1354"/>
                <a:gd name="T4" fmla="*/ 603 w 5260"/>
                <a:gd name="T5" fmla="*/ 677 h 1354"/>
                <a:gd name="T6" fmla="*/ 0 w 5260"/>
                <a:gd name="T7" fmla="*/ 0 h 1354"/>
                <a:gd name="T8" fmla="*/ 5259 w 5260"/>
                <a:gd name="T9" fmla="*/ 0 h 1354"/>
                <a:gd name="T10" fmla="*/ 5259 w 5260"/>
                <a:gd name="T11" fmla="*/ 1353 h 1354"/>
              </a:gdLst>
              <a:ahLst/>
              <a:cxnLst>
                <a:cxn ang="0">
                  <a:pos x="T0" y="T1"/>
                </a:cxn>
                <a:cxn ang="0">
                  <a:pos x="T2" y="T3"/>
                </a:cxn>
                <a:cxn ang="0">
                  <a:pos x="T4" y="T5"/>
                </a:cxn>
                <a:cxn ang="0">
                  <a:pos x="T6" y="T7"/>
                </a:cxn>
                <a:cxn ang="0">
                  <a:pos x="T8" y="T9"/>
                </a:cxn>
                <a:cxn ang="0">
                  <a:pos x="T10" y="T11"/>
                </a:cxn>
              </a:cxnLst>
              <a:rect l="0" t="0" r="r" b="b"/>
              <a:pathLst>
                <a:path w="5260" h="1354">
                  <a:moveTo>
                    <a:pt x="5259" y="1353"/>
                  </a:moveTo>
                  <a:lnTo>
                    <a:pt x="0" y="1353"/>
                  </a:lnTo>
                  <a:lnTo>
                    <a:pt x="603" y="677"/>
                  </a:lnTo>
                  <a:lnTo>
                    <a:pt x="0" y="0"/>
                  </a:lnTo>
                  <a:lnTo>
                    <a:pt x="5259" y="0"/>
                  </a:lnTo>
                  <a:lnTo>
                    <a:pt x="5259" y="1353"/>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343" y="1916"/>
              <a:ext cx="1909" cy="580"/>
            </a:xfrm>
            <a:prstGeom prst="rect">
              <a:avLst/>
            </a:prstGeom>
            <a:noFill/>
          </p:spPr>
          <p:txBody>
            <a:bodyPr wrap="square" rtlCol="0">
              <a:spAutoFit/>
            </a:bodyPr>
            <a:lstStyle/>
            <a:p>
              <a:pPr lvl="0" algn="l">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学校背景</a:t>
              </a:r>
            </a:p>
          </p:txBody>
        </p:sp>
        <p:sp>
          <p:nvSpPr>
            <p:cNvPr id="32" name="文本框 31"/>
            <p:cNvSpPr txBox="1"/>
            <p:nvPr/>
          </p:nvSpPr>
          <p:spPr>
            <a:xfrm>
              <a:off x="3322" y="2958"/>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建设需求</a:t>
              </a:r>
            </a:p>
          </p:txBody>
        </p:sp>
        <p:sp>
          <p:nvSpPr>
            <p:cNvPr id="33" name="文本框 32"/>
            <p:cNvSpPr txBox="1"/>
            <p:nvPr/>
          </p:nvSpPr>
          <p:spPr>
            <a:xfrm>
              <a:off x="3288" y="3987"/>
              <a:ext cx="1811"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关键应用</a:t>
              </a:r>
            </a:p>
          </p:txBody>
        </p:sp>
      </p:grpSp>
      <p:pic>
        <p:nvPicPr>
          <p:cNvPr id="118" name="图片 117"/>
          <p:cNvPicPr/>
          <p:nvPr/>
        </p:nvPicPr>
        <p:blipFill>
          <a:blip r:embed="rId2"/>
          <a:stretch>
            <a:fillRect/>
          </a:stretch>
        </p:blipFill>
        <p:spPr>
          <a:xfrm>
            <a:off x="6328410" y="4209415"/>
            <a:ext cx="4866640" cy="2346325"/>
          </a:xfrm>
          <a:prstGeom prst="rect">
            <a:avLst/>
          </a:prstGeom>
          <a:effectLst>
            <a:outerShdw blurRad="50800" dist="38100" dir="2700000" algn="tl" rotWithShape="0">
              <a:prstClr val="black">
                <a:alpha val="40000"/>
              </a:prstClr>
            </a:outerShdw>
          </a:effectLst>
        </p:spPr>
      </p:pic>
      <p:pic>
        <p:nvPicPr>
          <p:cNvPr id="2" name="图片 1"/>
          <p:cNvPicPr>
            <a:picLocks noChangeAspect="1"/>
          </p:cNvPicPr>
          <p:nvPr/>
        </p:nvPicPr>
        <p:blipFill>
          <a:blip r:embed="rId3"/>
          <a:stretch>
            <a:fillRect/>
          </a:stretch>
        </p:blipFill>
        <p:spPr>
          <a:xfrm>
            <a:off x="306705" y="175260"/>
            <a:ext cx="493395" cy="493395"/>
          </a:xfrm>
          <a:prstGeom prst="rect">
            <a:avLst/>
          </a:prstGeom>
        </p:spPr>
      </p:pic>
      <p:grpSp>
        <p:nvGrpSpPr>
          <p:cNvPr id="14" name="组合 13"/>
          <p:cNvGrpSpPr/>
          <p:nvPr/>
        </p:nvGrpSpPr>
        <p:grpSpPr>
          <a:xfrm>
            <a:off x="6296660" y="3843655"/>
            <a:ext cx="4898390" cy="262890"/>
            <a:chOff x="9916" y="6053"/>
            <a:chExt cx="9084" cy="414"/>
          </a:xfrm>
        </p:grpSpPr>
        <p:sp>
          <p:nvSpPr>
            <p:cNvPr id="8" name="Chevron 6"/>
            <p:cNvSpPr>
              <a:spLocks noChangeArrowheads="1"/>
            </p:cNvSpPr>
            <p:nvPr/>
          </p:nvSpPr>
          <p:spPr bwMode="auto">
            <a:xfrm>
              <a:off x="10904" y="6053"/>
              <a:ext cx="1181" cy="414"/>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方案审核</a:t>
              </a:r>
            </a:p>
          </p:txBody>
        </p:sp>
        <p:sp>
          <p:nvSpPr>
            <p:cNvPr id="9" name="Chevron 6"/>
            <p:cNvSpPr>
              <a:spLocks noChangeArrowheads="1"/>
            </p:cNvSpPr>
            <p:nvPr/>
          </p:nvSpPr>
          <p:spPr bwMode="auto">
            <a:xfrm>
              <a:off x="11892" y="6053"/>
              <a:ext cx="1181" cy="414"/>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标的审核</a:t>
              </a:r>
            </a:p>
          </p:txBody>
        </p:sp>
        <p:sp>
          <p:nvSpPr>
            <p:cNvPr id="10" name="Chevron 6"/>
            <p:cNvSpPr>
              <a:spLocks noChangeArrowheads="1"/>
            </p:cNvSpPr>
            <p:nvPr/>
          </p:nvSpPr>
          <p:spPr bwMode="auto">
            <a:xfrm>
              <a:off x="12880" y="6053"/>
              <a:ext cx="1181" cy="414"/>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招标审核</a:t>
              </a:r>
            </a:p>
          </p:txBody>
        </p:sp>
        <p:sp>
          <p:nvSpPr>
            <p:cNvPr id="11" name="Chevron 6"/>
            <p:cNvSpPr>
              <a:spLocks noChangeArrowheads="1"/>
            </p:cNvSpPr>
            <p:nvPr/>
          </p:nvSpPr>
          <p:spPr bwMode="auto">
            <a:xfrm>
              <a:off x="13868" y="6053"/>
              <a:ext cx="1181" cy="414"/>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中标审核</a:t>
              </a:r>
            </a:p>
          </p:txBody>
        </p:sp>
        <p:sp>
          <p:nvSpPr>
            <p:cNvPr id="12" name="Chevron 6"/>
            <p:cNvSpPr>
              <a:spLocks noChangeArrowheads="1"/>
            </p:cNvSpPr>
            <p:nvPr/>
          </p:nvSpPr>
          <p:spPr bwMode="auto">
            <a:xfrm>
              <a:off x="14856" y="6053"/>
              <a:ext cx="1181" cy="414"/>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rPr>
                <a:t>合同审核</a:t>
              </a:r>
            </a:p>
          </p:txBody>
        </p:sp>
        <p:sp>
          <p:nvSpPr>
            <p:cNvPr id="3" name="Chevron 6"/>
            <p:cNvSpPr>
              <a:spLocks noChangeArrowheads="1"/>
            </p:cNvSpPr>
            <p:nvPr/>
          </p:nvSpPr>
          <p:spPr bwMode="auto">
            <a:xfrm>
              <a:off x="15844" y="6053"/>
              <a:ext cx="1181" cy="414"/>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付款审核</a:t>
              </a:r>
            </a:p>
          </p:txBody>
        </p:sp>
        <p:sp>
          <p:nvSpPr>
            <p:cNvPr id="4" name="Chevron 6"/>
            <p:cNvSpPr>
              <a:spLocks noChangeArrowheads="1"/>
            </p:cNvSpPr>
            <p:nvPr/>
          </p:nvSpPr>
          <p:spPr bwMode="auto">
            <a:xfrm>
              <a:off x="16832" y="6053"/>
              <a:ext cx="1181" cy="414"/>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结算审核</a:t>
              </a:r>
            </a:p>
          </p:txBody>
        </p:sp>
        <p:sp>
          <p:nvSpPr>
            <p:cNvPr id="5" name="Chevron 6"/>
            <p:cNvSpPr>
              <a:spLocks noChangeArrowheads="1"/>
            </p:cNvSpPr>
            <p:nvPr/>
          </p:nvSpPr>
          <p:spPr bwMode="auto">
            <a:xfrm>
              <a:off x="17820" y="6053"/>
              <a:ext cx="1181" cy="414"/>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rPr>
                <a:t>履约评估</a:t>
              </a:r>
            </a:p>
          </p:txBody>
        </p:sp>
        <p:sp>
          <p:nvSpPr>
            <p:cNvPr id="13" name="Chevron 6"/>
            <p:cNvSpPr>
              <a:spLocks noChangeArrowheads="1"/>
            </p:cNvSpPr>
            <p:nvPr/>
          </p:nvSpPr>
          <p:spPr bwMode="auto">
            <a:xfrm>
              <a:off x="9916" y="6053"/>
              <a:ext cx="1181" cy="414"/>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立项审核</a:t>
              </a:r>
            </a:p>
          </p:txBody>
        </p:sp>
      </p:grpSp>
      <p:pic>
        <p:nvPicPr>
          <p:cNvPr id="16" name="图片 15"/>
          <p:cNvPicPr>
            <a:picLocks noChangeAspect="1"/>
          </p:cNvPicPr>
          <p:nvPr/>
        </p:nvPicPr>
        <p:blipFill>
          <a:blip r:embed="rId4"/>
          <a:stretch>
            <a:fillRect/>
          </a:stretch>
        </p:blipFill>
        <p:spPr>
          <a:xfrm>
            <a:off x="1340485" y="4006850"/>
            <a:ext cx="4739640" cy="2548890"/>
          </a:xfrm>
          <a:prstGeom prst="rect">
            <a:avLst/>
          </a:prstGeom>
          <a:effectLst>
            <a:outerShdw blurRad="50800" dist="38100" dir="2700000" algn="tl" rotWithShape="0">
              <a:prstClr val="black">
                <a:alpha val="40000"/>
              </a:prstClr>
            </a:outerShdw>
          </a:effectLst>
        </p:spPr>
      </p:pic>
      <p:sp>
        <p:nvSpPr>
          <p:cNvPr id="17" name="TextBox 10"/>
          <p:cNvSpPr txBox="1"/>
          <p:nvPr/>
        </p:nvSpPr>
        <p:spPr>
          <a:xfrm>
            <a:off x="4269105" y="1179195"/>
            <a:ext cx="6117590" cy="460375"/>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大连理工大学坐落于滨城大连，是国家“双一流”世界一流大学A类建设高校，国家“985工程”、“211工程”重点建设高校。</a:t>
            </a:r>
          </a:p>
        </p:txBody>
      </p:sp>
      <p:sp>
        <p:nvSpPr>
          <p:cNvPr id="18" name="TextBox 11"/>
          <p:cNvSpPr txBox="1"/>
          <p:nvPr/>
        </p:nvSpPr>
        <p:spPr>
          <a:xfrm>
            <a:off x="4269105" y="1805940"/>
            <a:ext cx="6159500" cy="460375"/>
          </a:xfrm>
          <a:prstGeom prst="rect">
            <a:avLst/>
          </a:prstGeom>
          <a:noFill/>
        </p:spPr>
        <p:txBody>
          <a:bodyPr wrap="square" rtlCol="0">
            <a:spAutoFit/>
          </a:bodyPr>
          <a:lstStyle/>
          <a:p>
            <a:pPr lvl="0" algn="just"/>
            <a:r>
              <a:rPr lang="zh-CN" sz="1200" dirty="0">
                <a:solidFill>
                  <a:schemeClr val="tx1">
                    <a:lumMod val="75000"/>
                    <a:lumOff val="25000"/>
                  </a:schemeClr>
                </a:solidFill>
                <a:latin typeface="微软雅黑" panose="020B0503020204020204" pitchFamily="34" charset="-122"/>
                <a:ea typeface="微软雅黑" panose="020B0503020204020204" pitchFamily="34" charset="-122"/>
              </a:rPr>
              <a:t>通过数字化办公实现学校办文、办事、办会的事务性文件流转审核，借助平台定制特性构建项目审计场景的全生命周期应用。</a:t>
            </a:r>
          </a:p>
        </p:txBody>
      </p:sp>
      <p:sp>
        <p:nvSpPr>
          <p:cNvPr id="20" name="TextBox 12"/>
          <p:cNvSpPr txBox="1"/>
          <p:nvPr/>
        </p:nvSpPr>
        <p:spPr>
          <a:xfrm>
            <a:off x="4269105" y="2470150"/>
            <a:ext cx="6151880" cy="275590"/>
          </a:xfrm>
          <a:prstGeom prst="rect">
            <a:avLst/>
          </a:prstGeom>
          <a:noFill/>
        </p:spPr>
        <p:txBody>
          <a:bodyPr wrap="square" rtlCol="0">
            <a:spAutoFit/>
          </a:bodyPr>
          <a:lstStyle/>
          <a:p>
            <a:pPr algn="just"/>
            <a:r>
              <a:rPr lang="zh-CN" sz="1200" dirty="0">
                <a:solidFill>
                  <a:schemeClr val="tx1">
                    <a:lumMod val="75000"/>
                    <a:lumOff val="25000"/>
                  </a:schemeClr>
                </a:solidFill>
                <a:latin typeface="微软雅黑" panose="020B0503020204020204" pitchFamily="34" charset="-122"/>
                <a:ea typeface="微软雅黑" panose="020B0503020204020204" pitchFamily="34" charset="-122"/>
              </a:rPr>
              <a:t>项目审计管理、合同管理、公文管理、移动办公。</a:t>
            </a:r>
          </a:p>
        </p:txBody>
      </p:sp>
      <p:sp>
        <p:nvSpPr>
          <p:cNvPr id="21" name="TextBox 13"/>
          <p:cNvSpPr txBox="1"/>
          <p:nvPr/>
        </p:nvSpPr>
        <p:spPr>
          <a:xfrm>
            <a:off x="4269105" y="3132455"/>
            <a:ext cx="6141720" cy="460375"/>
          </a:xfrm>
          <a:prstGeom prst="rect">
            <a:avLst/>
          </a:prstGeom>
          <a:noFill/>
        </p:spPr>
        <p:txBody>
          <a:bodyPr wrap="square" rtlCol="0">
            <a:spAutoFit/>
          </a:bodyPr>
          <a:lstStyle/>
          <a:p>
            <a:pPr indent="0" eaLnBrk="0" fontAlgn="auto" hangingPunct="0">
              <a:lnSpc>
                <a:spcPct val="100000"/>
              </a:lnSpc>
              <a:tabLst>
                <a:tab pos="445770" algn="l"/>
              </a:tabLst>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借助信息化平台，实现项目审计管理的电子化、流程化、规范管理，加强进度管控，实现分析数据可视化。</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anim calcmode="lin" valueType="num">
                                      <p:cBhvr>
                                        <p:cTn id="8" dur="1000" fill="hold"/>
                                        <p:tgtEl>
                                          <p:spTgt spid="118"/>
                                        </p:tgtEl>
                                        <p:attrNameLst>
                                          <p:attrName>ppt_x</p:attrName>
                                        </p:attrNameLst>
                                      </p:cBhvr>
                                      <p:tavLst>
                                        <p:tav tm="0">
                                          <p:val>
                                            <p:strVal val="#ppt_x"/>
                                          </p:val>
                                        </p:tav>
                                        <p:tav tm="100000">
                                          <p:val>
                                            <p:strVal val="#ppt_x"/>
                                          </p:val>
                                        </p:tav>
                                      </p:tavLst>
                                    </p:anim>
                                    <p:anim calcmode="lin" valueType="num">
                                      <p:cBhvr>
                                        <p:cTn id="9" dur="1000" fill="hold"/>
                                        <p:tgtEl>
                                          <p:spTgt spid="1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26670" y="176530"/>
            <a:ext cx="5314315" cy="492125"/>
          </a:xfrm>
          <a:prstGeom prst="rect">
            <a:avLst/>
          </a:prstGeom>
          <a:solidFill>
            <a:srgbClr val="089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TextBox 9"/>
          <p:cNvSpPr txBox="1"/>
          <p:nvPr/>
        </p:nvSpPr>
        <p:spPr>
          <a:xfrm>
            <a:off x="4262120" y="1151255"/>
            <a:ext cx="6134735" cy="460375"/>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西西南财经大学，直属中华人民共和国教育部，国家首批“双一流”世界一流学科建设高校，国家”211工程“、”985工程优势学科创新平台“重点建设高校。</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262120" y="1819910"/>
            <a:ext cx="6144895" cy="275590"/>
          </a:xfrm>
          <a:prstGeom prst="rect">
            <a:avLst/>
          </a:prstGeom>
          <a:noFill/>
        </p:spPr>
        <p:txBody>
          <a:bodyPr wrap="square" rtlCol="0">
            <a:spAutoFit/>
          </a:bodyPr>
          <a:lstStyle/>
          <a:p>
            <a:pPr lvl="0" algn="just">
              <a:buClrTx/>
              <a:buSzTx/>
              <a:buFontTx/>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通过高度集成的门户系统，将散落的各个业务系统整合一处，实现全校管理服务一网呈现。</a:t>
            </a:r>
          </a:p>
        </p:txBody>
      </p:sp>
      <p:sp>
        <p:nvSpPr>
          <p:cNvPr id="12" name="TextBox 11"/>
          <p:cNvSpPr txBox="1"/>
          <p:nvPr/>
        </p:nvSpPr>
        <p:spPr>
          <a:xfrm>
            <a:off x="4262120" y="2473325"/>
            <a:ext cx="6144895" cy="275590"/>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信息门户集成公文流转；业务审核；文档管理；人员及机构管理；教务管理。</a:t>
            </a:r>
          </a:p>
        </p:txBody>
      </p:sp>
      <p:sp>
        <p:nvSpPr>
          <p:cNvPr id="13" name="TextBox 12"/>
          <p:cNvSpPr txBox="1"/>
          <p:nvPr/>
        </p:nvSpPr>
        <p:spPr>
          <a:xfrm>
            <a:off x="4262120" y="3137535"/>
            <a:ext cx="6135370" cy="460375"/>
          </a:xfrm>
          <a:prstGeom prst="rect">
            <a:avLst/>
          </a:prstGeom>
          <a:noFill/>
        </p:spPr>
        <p:txBody>
          <a:bodyPr wrap="square" rtlCol="0">
            <a:spAutoFit/>
          </a:bodyPr>
          <a:lstStyle/>
          <a:p>
            <a:pPr lvl="0" algn="just">
              <a:buClrTx/>
              <a:buSzTx/>
              <a:buFontTx/>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集成信息门户——集成办公、业务、教务、办公服务等系统，将接近10余个异构系统进行统一整合集成，为全校教职工提供统一的办公信息门户和高效工作入口。</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TextBox 3"/>
          <p:cNvSpPr txBox="1"/>
          <p:nvPr/>
        </p:nvSpPr>
        <p:spPr>
          <a:xfrm>
            <a:off x="907415" y="192405"/>
            <a:ext cx="4284345" cy="460375"/>
          </a:xfrm>
          <a:prstGeom prst="rect">
            <a:avLst/>
          </a:prstGeom>
          <a:noFill/>
        </p:spPr>
        <p:txBody>
          <a:bodyPr wrap="square" lIns="91440" tIns="45720" rIns="91440" bIns="45720" rtlCol="0">
            <a:spAutoFit/>
          </a:bodyPr>
          <a:lstStyle/>
          <a:p>
            <a:pPr lvl="0" algn="l">
              <a:buClrTx/>
              <a:buSzTx/>
              <a:buFontTx/>
            </a:pPr>
            <a:r>
              <a:rPr lang="zh-CN" altLang="en-US" sz="2400" b="1" dirty="0">
                <a:solidFill>
                  <a:schemeClr val="bg1"/>
                </a:solidFill>
                <a:latin typeface="微软雅黑" panose="020B0503020204020204" pitchFamily="34" charset="-122"/>
                <a:ea typeface="微软雅黑" panose="020B0503020204020204" pitchFamily="34" charset="-122"/>
                <a:sym typeface="+mn-ea"/>
              </a:rPr>
              <a:t>西南财经大学（统一门户）</a:t>
            </a:r>
          </a:p>
        </p:txBody>
      </p:sp>
      <p:grpSp>
        <p:nvGrpSpPr>
          <p:cNvPr id="19" name="组合 18"/>
          <p:cNvGrpSpPr/>
          <p:nvPr/>
        </p:nvGrpSpPr>
        <p:grpSpPr>
          <a:xfrm>
            <a:off x="1340485" y="1157605"/>
            <a:ext cx="2644140" cy="2407285"/>
            <a:chOff x="2111" y="1823"/>
            <a:chExt cx="4164" cy="3791"/>
          </a:xfrm>
        </p:grpSpPr>
        <p:sp>
          <p:nvSpPr>
            <p:cNvPr id="26" name="Freeform 19"/>
            <p:cNvSpPr>
              <a:spLocks noChangeArrowheads="1"/>
            </p:cNvSpPr>
            <p:nvPr/>
          </p:nvSpPr>
          <p:spPr bwMode="auto">
            <a:xfrm>
              <a:off x="2111" y="3890"/>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9" name="Freeform 24"/>
            <p:cNvSpPr>
              <a:spLocks noChangeArrowheads="1"/>
            </p:cNvSpPr>
            <p:nvPr/>
          </p:nvSpPr>
          <p:spPr bwMode="auto">
            <a:xfrm>
              <a:off x="2111" y="4933"/>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3321" y="5025"/>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应用成果</a:t>
              </a:r>
            </a:p>
          </p:txBody>
        </p:sp>
        <p:sp>
          <p:nvSpPr>
            <p:cNvPr id="24" name="Freeform 19"/>
            <p:cNvSpPr>
              <a:spLocks noChangeArrowheads="1"/>
            </p:cNvSpPr>
            <p:nvPr/>
          </p:nvSpPr>
          <p:spPr bwMode="auto">
            <a:xfrm>
              <a:off x="2112" y="1823"/>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5" name="Freeform 20"/>
            <p:cNvSpPr>
              <a:spLocks noChangeArrowheads="1"/>
            </p:cNvSpPr>
            <p:nvPr/>
          </p:nvSpPr>
          <p:spPr bwMode="auto">
            <a:xfrm>
              <a:off x="2112" y="2852"/>
              <a:ext cx="4163" cy="1724"/>
            </a:xfrm>
            <a:custGeom>
              <a:avLst/>
              <a:gdLst>
                <a:gd name="T0" fmla="*/ 0 w 5260"/>
                <a:gd name="T1" fmla="*/ 3424 h 3425"/>
                <a:gd name="T2" fmla="*/ 5259 w 5260"/>
                <a:gd name="T3" fmla="*/ 1352 h 3425"/>
                <a:gd name="T4" fmla="*/ 5259 w 5260"/>
                <a:gd name="T5" fmla="*/ 0 h 3425"/>
                <a:gd name="T6" fmla="*/ 0 w 5260"/>
                <a:gd name="T7" fmla="*/ 2074 h 3425"/>
                <a:gd name="T8" fmla="*/ 0 w 5260"/>
                <a:gd name="T9" fmla="*/ 3424 h 3425"/>
              </a:gdLst>
              <a:ahLst/>
              <a:cxnLst>
                <a:cxn ang="0">
                  <a:pos x="T0" y="T1"/>
                </a:cxn>
                <a:cxn ang="0">
                  <a:pos x="T2" y="T3"/>
                </a:cxn>
                <a:cxn ang="0">
                  <a:pos x="T4" y="T5"/>
                </a:cxn>
                <a:cxn ang="0">
                  <a:pos x="T6" y="T7"/>
                </a:cxn>
                <a:cxn ang="0">
                  <a:pos x="T8" y="T9"/>
                </a:cxn>
              </a:cxnLst>
              <a:rect l="0" t="0" r="r" b="b"/>
              <a:pathLst>
                <a:path w="5260" h="3425">
                  <a:moveTo>
                    <a:pt x="0" y="3424"/>
                  </a:moveTo>
                  <a:lnTo>
                    <a:pt x="5259" y="1352"/>
                  </a:lnTo>
                  <a:lnTo>
                    <a:pt x="5259" y="0"/>
                  </a:lnTo>
                  <a:lnTo>
                    <a:pt x="0" y="2074"/>
                  </a:lnTo>
                  <a:lnTo>
                    <a:pt x="0" y="3424"/>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7" name="Freeform 24"/>
            <p:cNvSpPr>
              <a:spLocks noChangeArrowheads="1"/>
            </p:cNvSpPr>
            <p:nvPr/>
          </p:nvSpPr>
          <p:spPr bwMode="auto">
            <a:xfrm>
              <a:off x="2112" y="2866"/>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8" name="Freeform 25"/>
            <p:cNvSpPr>
              <a:spLocks noChangeArrowheads="1"/>
            </p:cNvSpPr>
            <p:nvPr/>
          </p:nvSpPr>
          <p:spPr bwMode="auto">
            <a:xfrm>
              <a:off x="2112" y="3895"/>
              <a:ext cx="4163" cy="681"/>
            </a:xfrm>
            <a:custGeom>
              <a:avLst/>
              <a:gdLst>
                <a:gd name="T0" fmla="*/ 5259 w 5260"/>
                <a:gd name="T1" fmla="*/ 1351 h 1352"/>
                <a:gd name="T2" fmla="*/ 0 w 5260"/>
                <a:gd name="T3" fmla="*/ 1351 h 1352"/>
                <a:gd name="T4" fmla="*/ 0 w 5260"/>
                <a:gd name="T5" fmla="*/ 0 h 1352"/>
                <a:gd name="T6" fmla="*/ 5259 w 5260"/>
                <a:gd name="T7" fmla="*/ 0 h 1352"/>
                <a:gd name="T8" fmla="*/ 5259 w 5260"/>
                <a:gd name="T9" fmla="*/ 1351 h 1352"/>
              </a:gdLst>
              <a:ahLst/>
              <a:cxnLst>
                <a:cxn ang="0">
                  <a:pos x="T0" y="T1"/>
                </a:cxn>
                <a:cxn ang="0">
                  <a:pos x="T2" y="T3"/>
                </a:cxn>
                <a:cxn ang="0">
                  <a:pos x="T4" y="T5"/>
                </a:cxn>
                <a:cxn ang="0">
                  <a:pos x="T6" y="T7"/>
                </a:cxn>
                <a:cxn ang="0">
                  <a:pos x="T8" y="T9"/>
                </a:cxn>
              </a:cxnLst>
              <a:rect l="0" t="0" r="r" b="b"/>
              <a:pathLst>
                <a:path w="5260" h="1352">
                  <a:moveTo>
                    <a:pt x="5259" y="1351"/>
                  </a:moveTo>
                  <a:lnTo>
                    <a:pt x="0" y="1351"/>
                  </a:lnTo>
                  <a:lnTo>
                    <a:pt x="0" y="0"/>
                  </a:lnTo>
                  <a:lnTo>
                    <a:pt x="5259" y="0"/>
                  </a:lnTo>
                  <a:lnTo>
                    <a:pt x="5259" y="1351"/>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0" name="Freeform 23"/>
            <p:cNvSpPr>
              <a:spLocks noChangeArrowheads="1"/>
            </p:cNvSpPr>
            <p:nvPr/>
          </p:nvSpPr>
          <p:spPr bwMode="auto">
            <a:xfrm>
              <a:off x="2112" y="1823"/>
              <a:ext cx="4163" cy="681"/>
            </a:xfrm>
            <a:custGeom>
              <a:avLst/>
              <a:gdLst>
                <a:gd name="T0" fmla="*/ 5259 w 5260"/>
                <a:gd name="T1" fmla="*/ 1353 h 1354"/>
                <a:gd name="T2" fmla="*/ 0 w 5260"/>
                <a:gd name="T3" fmla="*/ 1353 h 1354"/>
                <a:gd name="T4" fmla="*/ 603 w 5260"/>
                <a:gd name="T5" fmla="*/ 677 h 1354"/>
                <a:gd name="T6" fmla="*/ 0 w 5260"/>
                <a:gd name="T7" fmla="*/ 0 h 1354"/>
                <a:gd name="T8" fmla="*/ 5259 w 5260"/>
                <a:gd name="T9" fmla="*/ 0 h 1354"/>
                <a:gd name="T10" fmla="*/ 5259 w 5260"/>
                <a:gd name="T11" fmla="*/ 1353 h 1354"/>
              </a:gdLst>
              <a:ahLst/>
              <a:cxnLst>
                <a:cxn ang="0">
                  <a:pos x="T0" y="T1"/>
                </a:cxn>
                <a:cxn ang="0">
                  <a:pos x="T2" y="T3"/>
                </a:cxn>
                <a:cxn ang="0">
                  <a:pos x="T4" y="T5"/>
                </a:cxn>
                <a:cxn ang="0">
                  <a:pos x="T6" y="T7"/>
                </a:cxn>
                <a:cxn ang="0">
                  <a:pos x="T8" y="T9"/>
                </a:cxn>
                <a:cxn ang="0">
                  <a:pos x="T10" y="T11"/>
                </a:cxn>
              </a:cxnLst>
              <a:rect l="0" t="0" r="r" b="b"/>
              <a:pathLst>
                <a:path w="5260" h="1354">
                  <a:moveTo>
                    <a:pt x="5259" y="1353"/>
                  </a:moveTo>
                  <a:lnTo>
                    <a:pt x="0" y="1353"/>
                  </a:lnTo>
                  <a:lnTo>
                    <a:pt x="603" y="677"/>
                  </a:lnTo>
                  <a:lnTo>
                    <a:pt x="0" y="0"/>
                  </a:lnTo>
                  <a:lnTo>
                    <a:pt x="5259" y="0"/>
                  </a:lnTo>
                  <a:lnTo>
                    <a:pt x="5259" y="1353"/>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343" y="1916"/>
              <a:ext cx="1909" cy="580"/>
            </a:xfrm>
            <a:prstGeom prst="rect">
              <a:avLst/>
            </a:prstGeom>
            <a:noFill/>
          </p:spPr>
          <p:txBody>
            <a:bodyPr wrap="square" rtlCol="0">
              <a:spAutoFit/>
            </a:bodyPr>
            <a:lstStyle/>
            <a:p>
              <a:pPr lvl="0" algn="l">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学校背景</a:t>
              </a:r>
            </a:p>
          </p:txBody>
        </p:sp>
        <p:sp>
          <p:nvSpPr>
            <p:cNvPr id="32" name="文本框 31"/>
            <p:cNvSpPr txBox="1"/>
            <p:nvPr/>
          </p:nvSpPr>
          <p:spPr>
            <a:xfrm>
              <a:off x="3322" y="2958"/>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建设需求</a:t>
              </a:r>
            </a:p>
          </p:txBody>
        </p:sp>
        <p:sp>
          <p:nvSpPr>
            <p:cNvPr id="33" name="文本框 32"/>
            <p:cNvSpPr txBox="1"/>
            <p:nvPr/>
          </p:nvSpPr>
          <p:spPr>
            <a:xfrm>
              <a:off x="3288" y="3987"/>
              <a:ext cx="1811"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关键应用</a:t>
              </a:r>
            </a:p>
          </p:txBody>
        </p:sp>
      </p:grpSp>
      <p:pic>
        <p:nvPicPr>
          <p:cNvPr id="19458" name="Picture 2" descr="http://www.swufe.edu.cn/custom/images/logo.jpg"/>
          <p:cNvPicPr>
            <a:picLocks noChangeAspect="1" noChangeArrowheads="1"/>
          </p:cNvPicPr>
          <p:nvPr/>
        </p:nvPicPr>
        <p:blipFill>
          <a:blip r:embed="rId2"/>
          <a:srcRect r="72882"/>
          <a:stretch>
            <a:fillRect/>
          </a:stretch>
        </p:blipFill>
        <p:spPr bwMode="auto">
          <a:xfrm>
            <a:off x="306705" y="176530"/>
            <a:ext cx="466090" cy="493395"/>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3"/>
          <p:cNvPicPr>
            <a:picLocks noChangeAspect="1"/>
          </p:cNvPicPr>
          <p:nvPr/>
        </p:nvPicPr>
        <p:blipFill>
          <a:blip r:embed="rId3"/>
          <a:srcRect/>
          <a:stretch>
            <a:fillRect/>
          </a:stretch>
        </p:blipFill>
        <p:spPr bwMode="auto">
          <a:xfrm>
            <a:off x="6609080" y="3843020"/>
            <a:ext cx="439547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p:nvPicPr>
        <p:blipFill>
          <a:blip r:embed="rId4"/>
          <a:stretch>
            <a:fillRect/>
          </a:stretch>
        </p:blipFill>
        <p:spPr>
          <a:xfrm>
            <a:off x="1341120" y="3843020"/>
            <a:ext cx="4107180" cy="239839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2"/>
          <a:stretch>
            <a:fillRect/>
          </a:stretch>
        </p:blipFill>
        <p:spPr>
          <a:xfrm>
            <a:off x="9058910" y="4347845"/>
            <a:ext cx="2929890" cy="2046605"/>
          </a:xfrm>
          <a:prstGeom prst="rect">
            <a:avLst/>
          </a:prstGeom>
        </p:spPr>
      </p:pic>
      <p:sp>
        <p:nvSpPr>
          <p:cNvPr id="15" name="矩形 14"/>
          <p:cNvSpPr/>
          <p:nvPr/>
        </p:nvSpPr>
        <p:spPr>
          <a:xfrm>
            <a:off x="-26670" y="176530"/>
            <a:ext cx="5314315" cy="492125"/>
          </a:xfrm>
          <a:prstGeom prst="rect">
            <a:avLst/>
          </a:prstGeom>
          <a:solidFill>
            <a:srgbClr val="089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5" name="文本框 44"/>
          <p:cNvSpPr txBox="1"/>
          <p:nvPr/>
        </p:nvSpPr>
        <p:spPr>
          <a:xfrm>
            <a:off x="925830" y="187960"/>
            <a:ext cx="4361815" cy="460375"/>
          </a:xfrm>
          <a:prstGeom prst="rect">
            <a:avLst/>
          </a:prstGeom>
          <a:noFill/>
        </p:spPr>
        <p:txBody>
          <a:bodyPr wrap="squar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昆明理工大学（议题管理）</a:t>
            </a:r>
          </a:p>
        </p:txBody>
      </p:sp>
      <p:grpSp>
        <p:nvGrpSpPr>
          <p:cNvPr id="19" name="组合 18"/>
          <p:cNvGrpSpPr/>
          <p:nvPr/>
        </p:nvGrpSpPr>
        <p:grpSpPr>
          <a:xfrm>
            <a:off x="1340485" y="1157605"/>
            <a:ext cx="2644140" cy="2407285"/>
            <a:chOff x="2111" y="1823"/>
            <a:chExt cx="4164" cy="3791"/>
          </a:xfrm>
        </p:grpSpPr>
        <p:sp>
          <p:nvSpPr>
            <p:cNvPr id="26" name="Freeform 19"/>
            <p:cNvSpPr>
              <a:spLocks noChangeArrowheads="1"/>
            </p:cNvSpPr>
            <p:nvPr/>
          </p:nvSpPr>
          <p:spPr bwMode="auto">
            <a:xfrm>
              <a:off x="2111" y="3890"/>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9" name="Freeform 24"/>
            <p:cNvSpPr>
              <a:spLocks noChangeArrowheads="1"/>
            </p:cNvSpPr>
            <p:nvPr/>
          </p:nvSpPr>
          <p:spPr bwMode="auto">
            <a:xfrm>
              <a:off x="2111" y="4933"/>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3321" y="5025"/>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应用成果</a:t>
              </a:r>
            </a:p>
          </p:txBody>
        </p:sp>
        <p:sp>
          <p:nvSpPr>
            <p:cNvPr id="24" name="Freeform 19"/>
            <p:cNvSpPr>
              <a:spLocks noChangeArrowheads="1"/>
            </p:cNvSpPr>
            <p:nvPr/>
          </p:nvSpPr>
          <p:spPr bwMode="auto">
            <a:xfrm>
              <a:off x="2112" y="1823"/>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5" name="Freeform 20"/>
            <p:cNvSpPr>
              <a:spLocks noChangeArrowheads="1"/>
            </p:cNvSpPr>
            <p:nvPr/>
          </p:nvSpPr>
          <p:spPr bwMode="auto">
            <a:xfrm>
              <a:off x="2112" y="2852"/>
              <a:ext cx="4163" cy="1724"/>
            </a:xfrm>
            <a:custGeom>
              <a:avLst/>
              <a:gdLst>
                <a:gd name="T0" fmla="*/ 0 w 5260"/>
                <a:gd name="T1" fmla="*/ 3424 h 3425"/>
                <a:gd name="T2" fmla="*/ 5259 w 5260"/>
                <a:gd name="T3" fmla="*/ 1352 h 3425"/>
                <a:gd name="T4" fmla="*/ 5259 w 5260"/>
                <a:gd name="T5" fmla="*/ 0 h 3425"/>
                <a:gd name="T6" fmla="*/ 0 w 5260"/>
                <a:gd name="T7" fmla="*/ 2074 h 3425"/>
                <a:gd name="T8" fmla="*/ 0 w 5260"/>
                <a:gd name="T9" fmla="*/ 3424 h 3425"/>
              </a:gdLst>
              <a:ahLst/>
              <a:cxnLst>
                <a:cxn ang="0">
                  <a:pos x="T0" y="T1"/>
                </a:cxn>
                <a:cxn ang="0">
                  <a:pos x="T2" y="T3"/>
                </a:cxn>
                <a:cxn ang="0">
                  <a:pos x="T4" y="T5"/>
                </a:cxn>
                <a:cxn ang="0">
                  <a:pos x="T6" y="T7"/>
                </a:cxn>
                <a:cxn ang="0">
                  <a:pos x="T8" y="T9"/>
                </a:cxn>
              </a:cxnLst>
              <a:rect l="0" t="0" r="r" b="b"/>
              <a:pathLst>
                <a:path w="5260" h="3425">
                  <a:moveTo>
                    <a:pt x="0" y="3424"/>
                  </a:moveTo>
                  <a:lnTo>
                    <a:pt x="5259" y="1352"/>
                  </a:lnTo>
                  <a:lnTo>
                    <a:pt x="5259" y="0"/>
                  </a:lnTo>
                  <a:lnTo>
                    <a:pt x="0" y="2074"/>
                  </a:lnTo>
                  <a:lnTo>
                    <a:pt x="0" y="3424"/>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7" name="Freeform 24"/>
            <p:cNvSpPr>
              <a:spLocks noChangeArrowheads="1"/>
            </p:cNvSpPr>
            <p:nvPr/>
          </p:nvSpPr>
          <p:spPr bwMode="auto">
            <a:xfrm>
              <a:off x="2112" y="2866"/>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8" name="Freeform 25"/>
            <p:cNvSpPr>
              <a:spLocks noChangeArrowheads="1"/>
            </p:cNvSpPr>
            <p:nvPr/>
          </p:nvSpPr>
          <p:spPr bwMode="auto">
            <a:xfrm>
              <a:off x="2112" y="3895"/>
              <a:ext cx="4163" cy="681"/>
            </a:xfrm>
            <a:custGeom>
              <a:avLst/>
              <a:gdLst>
                <a:gd name="T0" fmla="*/ 5259 w 5260"/>
                <a:gd name="T1" fmla="*/ 1351 h 1352"/>
                <a:gd name="T2" fmla="*/ 0 w 5260"/>
                <a:gd name="T3" fmla="*/ 1351 h 1352"/>
                <a:gd name="T4" fmla="*/ 0 w 5260"/>
                <a:gd name="T5" fmla="*/ 0 h 1352"/>
                <a:gd name="T6" fmla="*/ 5259 w 5260"/>
                <a:gd name="T7" fmla="*/ 0 h 1352"/>
                <a:gd name="T8" fmla="*/ 5259 w 5260"/>
                <a:gd name="T9" fmla="*/ 1351 h 1352"/>
              </a:gdLst>
              <a:ahLst/>
              <a:cxnLst>
                <a:cxn ang="0">
                  <a:pos x="T0" y="T1"/>
                </a:cxn>
                <a:cxn ang="0">
                  <a:pos x="T2" y="T3"/>
                </a:cxn>
                <a:cxn ang="0">
                  <a:pos x="T4" y="T5"/>
                </a:cxn>
                <a:cxn ang="0">
                  <a:pos x="T6" y="T7"/>
                </a:cxn>
                <a:cxn ang="0">
                  <a:pos x="T8" y="T9"/>
                </a:cxn>
              </a:cxnLst>
              <a:rect l="0" t="0" r="r" b="b"/>
              <a:pathLst>
                <a:path w="5260" h="1352">
                  <a:moveTo>
                    <a:pt x="5259" y="1351"/>
                  </a:moveTo>
                  <a:lnTo>
                    <a:pt x="0" y="1351"/>
                  </a:lnTo>
                  <a:lnTo>
                    <a:pt x="0" y="0"/>
                  </a:lnTo>
                  <a:lnTo>
                    <a:pt x="5259" y="0"/>
                  </a:lnTo>
                  <a:lnTo>
                    <a:pt x="5259" y="1351"/>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0" name="Freeform 23"/>
            <p:cNvSpPr>
              <a:spLocks noChangeArrowheads="1"/>
            </p:cNvSpPr>
            <p:nvPr/>
          </p:nvSpPr>
          <p:spPr bwMode="auto">
            <a:xfrm>
              <a:off x="2112" y="1823"/>
              <a:ext cx="4163" cy="681"/>
            </a:xfrm>
            <a:custGeom>
              <a:avLst/>
              <a:gdLst>
                <a:gd name="T0" fmla="*/ 5259 w 5260"/>
                <a:gd name="T1" fmla="*/ 1353 h 1354"/>
                <a:gd name="T2" fmla="*/ 0 w 5260"/>
                <a:gd name="T3" fmla="*/ 1353 h 1354"/>
                <a:gd name="T4" fmla="*/ 603 w 5260"/>
                <a:gd name="T5" fmla="*/ 677 h 1354"/>
                <a:gd name="T6" fmla="*/ 0 w 5260"/>
                <a:gd name="T7" fmla="*/ 0 h 1354"/>
                <a:gd name="T8" fmla="*/ 5259 w 5260"/>
                <a:gd name="T9" fmla="*/ 0 h 1354"/>
                <a:gd name="T10" fmla="*/ 5259 w 5260"/>
                <a:gd name="T11" fmla="*/ 1353 h 1354"/>
              </a:gdLst>
              <a:ahLst/>
              <a:cxnLst>
                <a:cxn ang="0">
                  <a:pos x="T0" y="T1"/>
                </a:cxn>
                <a:cxn ang="0">
                  <a:pos x="T2" y="T3"/>
                </a:cxn>
                <a:cxn ang="0">
                  <a:pos x="T4" y="T5"/>
                </a:cxn>
                <a:cxn ang="0">
                  <a:pos x="T6" y="T7"/>
                </a:cxn>
                <a:cxn ang="0">
                  <a:pos x="T8" y="T9"/>
                </a:cxn>
                <a:cxn ang="0">
                  <a:pos x="T10" y="T11"/>
                </a:cxn>
              </a:cxnLst>
              <a:rect l="0" t="0" r="r" b="b"/>
              <a:pathLst>
                <a:path w="5260" h="1354">
                  <a:moveTo>
                    <a:pt x="5259" y="1353"/>
                  </a:moveTo>
                  <a:lnTo>
                    <a:pt x="0" y="1353"/>
                  </a:lnTo>
                  <a:lnTo>
                    <a:pt x="603" y="677"/>
                  </a:lnTo>
                  <a:lnTo>
                    <a:pt x="0" y="0"/>
                  </a:lnTo>
                  <a:lnTo>
                    <a:pt x="5259" y="0"/>
                  </a:lnTo>
                  <a:lnTo>
                    <a:pt x="5259" y="1353"/>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343" y="1916"/>
              <a:ext cx="1909" cy="580"/>
            </a:xfrm>
            <a:prstGeom prst="rect">
              <a:avLst/>
            </a:prstGeom>
            <a:noFill/>
          </p:spPr>
          <p:txBody>
            <a:bodyPr wrap="square" rtlCol="0">
              <a:spAutoFit/>
            </a:bodyPr>
            <a:lstStyle/>
            <a:p>
              <a:pPr lvl="0" algn="l">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学校背景</a:t>
              </a:r>
            </a:p>
          </p:txBody>
        </p:sp>
        <p:sp>
          <p:nvSpPr>
            <p:cNvPr id="32" name="文本框 31"/>
            <p:cNvSpPr txBox="1"/>
            <p:nvPr/>
          </p:nvSpPr>
          <p:spPr>
            <a:xfrm>
              <a:off x="3322" y="2958"/>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建设需求</a:t>
              </a:r>
            </a:p>
          </p:txBody>
        </p:sp>
        <p:sp>
          <p:nvSpPr>
            <p:cNvPr id="33" name="文本框 32"/>
            <p:cNvSpPr txBox="1"/>
            <p:nvPr/>
          </p:nvSpPr>
          <p:spPr>
            <a:xfrm>
              <a:off x="3288" y="3987"/>
              <a:ext cx="1811"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关键应用</a:t>
              </a:r>
            </a:p>
          </p:txBody>
        </p:sp>
      </p:gr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8900" y="3843655"/>
            <a:ext cx="4514215" cy="1855470"/>
          </a:xfrm>
          <a:prstGeom prst="rect">
            <a:avLst/>
          </a:prstGeom>
        </p:spPr>
      </p:pic>
      <p:sp>
        <p:nvSpPr>
          <p:cNvPr id="2" name="文本框 1"/>
          <p:cNvSpPr txBox="1"/>
          <p:nvPr/>
        </p:nvSpPr>
        <p:spPr>
          <a:xfrm>
            <a:off x="4205605" y="1157605"/>
            <a:ext cx="6543675" cy="460375"/>
          </a:xfrm>
          <a:prstGeom prst="rect">
            <a:avLst/>
          </a:prstGeom>
          <a:noFill/>
        </p:spPr>
        <p:txBody>
          <a:bodyPr wrap="square" rtlCol="0" anchor="t">
            <a:spAutoFit/>
          </a:bodyPr>
          <a:lstStyle/>
          <a:p>
            <a:pPr marL="0" indent="0" fontAlgn="auto">
              <a:lnSpc>
                <a:spcPct val="100000"/>
              </a:lnSpc>
              <a:buNone/>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昆明理工大学是国家</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特色重点学科项目</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高校；中西部高校基础能力建设工程（称小</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211</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工程）高校；首批国家创新人才培养示范基地的六所高校之一。</a:t>
            </a:r>
          </a:p>
        </p:txBody>
      </p:sp>
      <p:sp>
        <p:nvSpPr>
          <p:cNvPr id="3" name="文本框 2"/>
          <p:cNvSpPr txBox="1"/>
          <p:nvPr/>
        </p:nvSpPr>
        <p:spPr>
          <a:xfrm>
            <a:off x="4205605" y="1811020"/>
            <a:ext cx="6508115" cy="460375"/>
          </a:xfrm>
          <a:prstGeom prst="rect">
            <a:avLst/>
          </a:prstGeom>
          <a:noFill/>
        </p:spPr>
        <p:txBody>
          <a:bodyPr wrap="square" rtlCol="0" anchor="t">
            <a:spAutoFit/>
          </a:body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实现学校</a:t>
            </a:r>
            <a:r>
              <a:rPr lang="zh-CN"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日常协作、公文传送等在各办公室、群组、个人之间进行及时高效、有序可控、全程共享的沟通处理；全面提高办</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会效率，实现一体化会议议题管理</a:t>
            </a:r>
            <a:r>
              <a:rPr lang="zh-CN"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a:t>
            </a:r>
          </a:p>
        </p:txBody>
      </p:sp>
      <p:sp>
        <p:nvSpPr>
          <p:cNvPr id="7" name="Pentagon 4"/>
          <p:cNvSpPr>
            <a:spLocks noChangeArrowheads="1"/>
          </p:cNvSpPr>
          <p:nvPr/>
        </p:nvSpPr>
        <p:spPr bwMode="auto">
          <a:xfrm>
            <a:off x="6336665" y="3843655"/>
            <a:ext cx="875665" cy="266700"/>
          </a:xfrm>
          <a:prstGeom prst="homePlate">
            <a:avLst>
              <a:gd name="adj" fmla="val 50003"/>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议题申报</a:t>
            </a:r>
          </a:p>
        </p:txBody>
      </p:sp>
      <p:sp>
        <p:nvSpPr>
          <p:cNvPr id="8" name="Chevron 6"/>
          <p:cNvSpPr>
            <a:spLocks noChangeArrowheads="1"/>
          </p:cNvSpPr>
          <p:nvPr/>
        </p:nvSpPr>
        <p:spPr bwMode="auto">
          <a:xfrm>
            <a:off x="7057390" y="3843655"/>
            <a:ext cx="908050" cy="266700"/>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议题呈送</a:t>
            </a:r>
          </a:p>
        </p:txBody>
      </p:sp>
      <p:sp>
        <p:nvSpPr>
          <p:cNvPr id="9" name="Chevron 6"/>
          <p:cNvSpPr>
            <a:spLocks noChangeArrowheads="1"/>
          </p:cNvSpPr>
          <p:nvPr/>
        </p:nvSpPr>
        <p:spPr bwMode="auto">
          <a:xfrm>
            <a:off x="7810500" y="3843655"/>
            <a:ext cx="908050" cy="266700"/>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议题通知</a:t>
            </a:r>
          </a:p>
        </p:txBody>
      </p:sp>
      <p:sp>
        <p:nvSpPr>
          <p:cNvPr id="10" name="Chevron 6"/>
          <p:cNvSpPr>
            <a:spLocks noChangeArrowheads="1"/>
          </p:cNvSpPr>
          <p:nvPr/>
        </p:nvSpPr>
        <p:spPr bwMode="auto">
          <a:xfrm>
            <a:off x="8563610" y="3843655"/>
            <a:ext cx="908050" cy="266700"/>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开会</a:t>
            </a:r>
          </a:p>
        </p:txBody>
      </p:sp>
      <p:sp>
        <p:nvSpPr>
          <p:cNvPr id="11" name="Chevron 6"/>
          <p:cNvSpPr>
            <a:spLocks noChangeArrowheads="1"/>
          </p:cNvSpPr>
          <p:nvPr/>
        </p:nvSpPr>
        <p:spPr bwMode="auto">
          <a:xfrm>
            <a:off x="9316720" y="3843655"/>
            <a:ext cx="908050" cy="266700"/>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会议纪要</a:t>
            </a:r>
          </a:p>
        </p:txBody>
      </p:sp>
      <p:sp>
        <p:nvSpPr>
          <p:cNvPr id="12" name="Chevron 6"/>
          <p:cNvSpPr>
            <a:spLocks noChangeArrowheads="1"/>
          </p:cNvSpPr>
          <p:nvPr/>
        </p:nvSpPr>
        <p:spPr bwMode="auto">
          <a:xfrm>
            <a:off x="10069830" y="3843655"/>
            <a:ext cx="908050" cy="266700"/>
          </a:xfrm>
          <a:prstGeom prst="chevron">
            <a:avLst>
              <a:gd name="adj" fmla="val 49989"/>
            </a:avLst>
          </a:prstGeom>
        </p:spPr>
        <p:style>
          <a:lnRef idx="2">
            <a:schemeClr val="accent4"/>
          </a:lnRef>
          <a:fillRef idx="1">
            <a:schemeClr val="lt1"/>
          </a:fillRef>
          <a:effectRef idx="0">
            <a:schemeClr val="accent4"/>
          </a:effectRef>
          <a:fontRef idx="minor">
            <a:schemeClr val="dk1"/>
          </a:fontRef>
        </p:style>
        <p:txBody>
          <a:bodyPr anchor="ctr"/>
          <a:lstStyle/>
          <a:p>
            <a:pPr algn="ctr"/>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决议通知</a:t>
            </a:r>
          </a:p>
        </p:txBody>
      </p:sp>
      <p:sp>
        <p:nvSpPr>
          <p:cNvPr id="23" name="Rectangle 47"/>
          <p:cNvSpPr>
            <a:spLocks noChangeArrowheads="1"/>
          </p:cNvSpPr>
          <p:nvPr/>
        </p:nvSpPr>
        <p:spPr bwMode="auto">
          <a:xfrm>
            <a:off x="13054965" y="4302432"/>
            <a:ext cx="123507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buFont typeface="Arial" panose="020B0604020202090204" pitchFamily="34" charset="0"/>
              <a:buChar char="•"/>
            </a:pP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校长办公会决议事项通知（公文）</a:t>
            </a:r>
          </a:p>
          <a:p>
            <a:pPr>
              <a:spcBef>
                <a:spcPct val="20000"/>
              </a:spcBef>
            </a:pPr>
            <a:endPar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6505" y="4182110"/>
            <a:ext cx="1336040" cy="2377440"/>
          </a:xfrm>
          <a:prstGeom prst="rect">
            <a:avLst/>
          </a:prstGeom>
        </p:spPr>
      </p:pic>
      <p:pic>
        <p:nvPicPr>
          <p:cNvPr id="16" name="图片 15"/>
          <p:cNvPicPr>
            <a:picLocks noChangeAspect="1"/>
          </p:cNvPicPr>
          <p:nvPr/>
        </p:nvPicPr>
        <p:blipFill>
          <a:blip r:embed="rId5"/>
          <a:stretch>
            <a:fillRect/>
          </a:stretch>
        </p:blipFill>
        <p:spPr>
          <a:xfrm>
            <a:off x="6329045" y="4182110"/>
            <a:ext cx="1214120" cy="2359660"/>
          </a:xfrm>
          <a:prstGeom prst="rect">
            <a:avLst/>
          </a:prstGeom>
        </p:spPr>
      </p:pic>
      <p:sp>
        <p:nvSpPr>
          <p:cNvPr id="35" name="文本框 34"/>
          <p:cNvSpPr txBox="1"/>
          <p:nvPr/>
        </p:nvSpPr>
        <p:spPr>
          <a:xfrm>
            <a:off x="4205605" y="2470150"/>
            <a:ext cx="6508115" cy="275590"/>
          </a:xfrm>
          <a:prstGeom prst="rect">
            <a:avLst/>
          </a:prstGeom>
          <a:noFill/>
        </p:spPr>
        <p:txBody>
          <a:bodyPr wrap="square" rtlCol="0" anchor="t">
            <a:spAutoFit/>
          </a:body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移动办公平台、公文管理、会议议题管理。</a:t>
            </a:r>
            <a:endParaRPr lang="zh-CN"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36" name="文本框 35"/>
          <p:cNvSpPr txBox="1"/>
          <p:nvPr/>
        </p:nvSpPr>
        <p:spPr>
          <a:xfrm>
            <a:off x="4205605" y="3132455"/>
            <a:ext cx="6508115" cy="460375"/>
          </a:xfrm>
          <a:prstGeom prst="rect">
            <a:avLst/>
          </a:prstGeom>
          <a:noFill/>
        </p:spPr>
        <p:txBody>
          <a:bodyPr wrap="square" rtlCol="0" anchor="t">
            <a:spAutoFit/>
          </a:bodyPr>
          <a:lstStyle/>
          <a:p>
            <a:r>
              <a:rPr lang="zh-CN" altLang="zh-CN" sz="1200" dirty="0">
                <a:solidFill>
                  <a:schemeClr val="tx1">
                    <a:lumMod val="75000"/>
                    <a:lumOff val="25000"/>
                  </a:schemeClr>
                </a:solidFill>
                <a:latin typeface="微软雅黑" panose="020B0503020204020204" pitchFamily="34" charset="-122"/>
                <a:ea typeface="微软雅黑" panose="020B0503020204020204" pitchFamily="34" charset="-122"/>
                <a:sym typeface="+mn-ea"/>
              </a:rPr>
              <a:t>完全实现校长办公会的一体化、无纸化、集约化管理，解决议题收集、呈报、选题、上会、纪要、通知等多个会议场景的贯通。</a:t>
            </a:r>
          </a:p>
        </p:txBody>
      </p:sp>
      <p:pic>
        <p:nvPicPr>
          <p:cNvPr id="37" name="图片 36"/>
          <p:cNvPicPr>
            <a:picLocks noChangeAspect="1"/>
          </p:cNvPicPr>
          <p:nvPr/>
        </p:nvPicPr>
        <p:blipFill>
          <a:blip r:embed="rId6"/>
          <a:stretch>
            <a:fillRect/>
          </a:stretch>
        </p:blipFill>
        <p:spPr>
          <a:xfrm>
            <a:off x="306705" y="176530"/>
            <a:ext cx="501015" cy="495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269105" y="1179195"/>
            <a:ext cx="6447790" cy="460375"/>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广东工贸职业技术学院是广东省人民政府直属的全日制普通高等职业院校，是广东省示范性高等职业院校、广东省18所全国一流高职院校建设单位之一。</a:t>
            </a:r>
          </a:p>
        </p:txBody>
      </p:sp>
      <p:sp>
        <p:nvSpPr>
          <p:cNvPr id="12" name="TextBox 11"/>
          <p:cNvSpPr txBox="1"/>
          <p:nvPr/>
        </p:nvSpPr>
        <p:spPr>
          <a:xfrm>
            <a:off x="4269105" y="1805940"/>
            <a:ext cx="6463030" cy="460375"/>
          </a:xfrm>
          <a:prstGeom prst="rect">
            <a:avLst/>
          </a:prstGeom>
          <a:noFill/>
        </p:spPr>
        <p:txBody>
          <a:bodyPr wrap="square" rtlCol="0">
            <a:spAutoFit/>
          </a:bodyPr>
          <a:lstStyle/>
          <a:p>
            <a:pPr lvl="0"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高效的、全面化的、安全的办公平台；拥有开放的数据接口，能和校园的其它信息系统进行数据交换和整合；能与</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ISO9000</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结合</a:t>
            </a:r>
          </a:p>
        </p:txBody>
      </p:sp>
      <p:sp>
        <p:nvSpPr>
          <p:cNvPr id="13" name="TextBox 12"/>
          <p:cNvSpPr txBox="1"/>
          <p:nvPr/>
        </p:nvSpPr>
        <p:spPr>
          <a:xfrm>
            <a:off x="4269105" y="2473325"/>
            <a:ext cx="6462395" cy="275590"/>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文档的交换和管理；以协同工作平台为载体，落实</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ISO9000</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的体制落地；表单流程、公文管理。</a:t>
            </a:r>
          </a:p>
        </p:txBody>
      </p:sp>
      <p:sp>
        <p:nvSpPr>
          <p:cNvPr id="14" name="TextBox 13"/>
          <p:cNvSpPr txBox="1"/>
          <p:nvPr/>
        </p:nvSpPr>
        <p:spPr>
          <a:xfrm>
            <a:off x="4269105" y="3132455"/>
            <a:ext cx="6462395" cy="275590"/>
          </a:xfrm>
          <a:prstGeom prst="rect">
            <a:avLst/>
          </a:prstGeom>
          <a:noFill/>
        </p:spPr>
        <p:txBody>
          <a:bodyPr wrap="square" rtlCol="0">
            <a:spAutoFit/>
          </a:bodyPr>
          <a:lstStyle/>
          <a:p>
            <a:pPr algn="just"/>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通过协同工作平台的应用，广东工贸职业技术学院创造了一个集成的办公环境。</a:t>
            </a:r>
          </a:p>
        </p:txBody>
      </p:sp>
      <p:pic>
        <p:nvPicPr>
          <p:cNvPr id="17" name="图片 16" descr="PICT0088.jpg"/>
          <p:cNvPicPr/>
          <p:nvPr/>
        </p:nvPicPr>
        <p:blipFill>
          <a:blip r:embed="rId2" cstate="screen"/>
          <a:srcRect/>
          <a:stretch>
            <a:fillRect/>
          </a:stretch>
        </p:blipFill>
        <p:spPr>
          <a:xfrm>
            <a:off x="1358900" y="3843020"/>
            <a:ext cx="4486910" cy="2409190"/>
          </a:xfrm>
          <a:prstGeom prst="rect">
            <a:avLst/>
          </a:prstGeom>
          <a:effectLst>
            <a:outerShdw blurRad="50800" dist="38100" dir="2700000" algn="tl" rotWithShape="0">
              <a:prstClr val="black">
                <a:alpha val="40000"/>
              </a:prstClr>
            </a:outerShdw>
          </a:effectLst>
        </p:spPr>
      </p:pic>
      <p:pic>
        <p:nvPicPr>
          <p:cNvPr id="18" name="图片 17"/>
          <p:cNvPicPr/>
          <p:nvPr/>
        </p:nvPicPr>
        <p:blipFill>
          <a:blip r:embed="rId3" cstate="screen"/>
          <a:srcRect/>
          <a:stretch>
            <a:fillRect/>
          </a:stretch>
        </p:blipFill>
        <p:spPr bwMode="auto">
          <a:xfrm>
            <a:off x="6174105" y="3843020"/>
            <a:ext cx="4255135" cy="2409190"/>
          </a:xfrm>
          <a:prstGeom prst="rect">
            <a:avLst/>
          </a:prstGeom>
          <a:effectLst>
            <a:outerShdw blurRad="50800" dist="38100" dir="2700000" algn="tl" rotWithShape="0">
              <a:prstClr val="black">
                <a:alpha val="40000"/>
              </a:prstClr>
            </a:outerShdw>
          </a:effectLst>
        </p:spPr>
      </p:pic>
      <p:sp>
        <p:nvSpPr>
          <p:cNvPr id="16" name="矩形 15"/>
          <p:cNvSpPr/>
          <p:nvPr/>
        </p:nvSpPr>
        <p:spPr>
          <a:xfrm>
            <a:off x="-26670" y="176530"/>
            <a:ext cx="7256780" cy="492125"/>
          </a:xfrm>
          <a:prstGeom prst="rect">
            <a:avLst/>
          </a:prstGeom>
          <a:solidFill>
            <a:srgbClr val="089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5" name="图片 4" descr="hander.png"/>
          <p:cNvPicPr/>
          <p:nvPr/>
        </p:nvPicPr>
        <p:blipFill>
          <a:blip r:embed="rId4" cstate="print"/>
          <a:srcRect/>
          <a:stretch>
            <a:fillRect/>
          </a:stretch>
        </p:blipFill>
        <p:spPr>
          <a:xfrm>
            <a:off x="306705" y="176530"/>
            <a:ext cx="498475" cy="498475"/>
          </a:xfrm>
          <a:prstGeom prst="rect">
            <a:avLst/>
          </a:prstGeom>
        </p:spPr>
      </p:pic>
      <p:sp>
        <p:nvSpPr>
          <p:cNvPr id="4" name="TextBox 3"/>
          <p:cNvSpPr txBox="1"/>
          <p:nvPr/>
        </p:nvSpPr>
        <p:spPr>
          <a:xfrm>
            <a:off x="805180" y="176530"/>
            <a:ext cx="6377940" cy="460375"/>
          </a:xfrm>
          <a:prstGeom prst="rect">
            <a:avLst/>
          </a:prstGeom>
          <a:noFill/>
        </p:spPr>
        <p:txBody>
          <a:bodyPr wrap="square" lIns="91440" tIns="45720" rIns="91440" bIns="45720" rtlCol="0">
            <a:spAutoFit/>
          </a:bodyPr>
          <a:lstStyle/>
          <a:p>
            <a:pPr lvl="0" algn="l">
              <a:buClrTx/>
              <a:buSzTx/>
              <a:buFontTx/>
            </a:pPr>
            <a:r>
              <a:rPr lang="zh-CN" altLang="en-US" sz="2400" b="1" dirty="0">
                <a:solidFill>
                  <a:schemeClr val="bg1"/>
                </a:solidFill>
                <a:latin typeface="微软雅黑" panose="020B0503020204020204" pitchFamily="34" charset="-122"/>
                <a:ea typeface="微软雅黑" panose="020B0503020204020204" pitchFamily="34" charset="-122"/>
                <a:sym typeface="+mn-ea"/>
              </a:rPr>
              <a:t>广东工贸职业技术学院（IS09000与协同结合）</a:t>
            </a:r>
          </a:p>
        </p:txBody>
      </p:sp>
      <p:grpSp>
        <p:nvGrpSpPr>
          <p:cNvPr id="19" name="组合 18"/>
          <p:cNvGrpSpPr/>
          <p:nvPr/>
        </p:nvGrpSpPr>
        <p:grpSpPr>
          <a:xfrm>
            <a:off x="1340485" y="1157605"/>
            <a:ext cx="2644140" cy="2407285"/>
            <a:chOff x="2111" y="1823"/>
            <a:chExt cx="4164" cy="3791"/>
          </a:xfrm>
        </p:grpSpPr>
        <p:sp>
          <p:nvSpPr>
            <p:cNvPr id="26" name="Freeform 19"/>
            <p:cNvSpPr>
              <a:spLocks noChangeArrowheads="1"/>
            </p:cNvSpPr>
            <p:nvPr/>
          </p:nvSpPr>
          <p:spPr bwMode="auto">
            <a:xfrm>
              <a:off x="2111" y="3890"/>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9" name="Freeform 24"/>
            <p:cNvSpPr>
              <a:spLocks noChangeArrowheads="1"/>
            </p:cNvSpPr>
            <p:nvPr/>
          </p:nvSpPr>
          <p:spPr bwMode="auto">
            <a:xfrm>
              <a:off x="2111" y="4933"/>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3321" y="5025"/>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应用成果</a:t>
              </a:r>
            </a:p>
          </p:txBody>
        </p:sp>
        <p:sp>
          <p:nvSpPr>
            <p:cNvPr id="24" name="Freeform 19"/>
            <p:cNvSpPr>
              <a:spLocks noChangeArrowheads="1"/>
            </p:cNvSpPr>
            <p:nvPr/>
          </p:nvSpPr>
          <p:spPr bwMode="auto">
            <a:xfrm>
              <a:off x="2112" y="1823"/>
              <a:ext cx="4163" cy="1724"/>
            </a:xfrm>
            <a:custGeom>
              <a:avLst/>
              <a:gdLst>
                <a:gd name="T0" fmla="*/ 0 w 5260"/>
                <a:gd name="T1" fmla="*/ 3425 h 3426"/>
                <a:gd name="T2" fmla="*/ 5259 w 5260"/>
                <a:gd name="T3" fmla="*/ 1353 h 3426"/>
                <a:gd name="T4" fmla="*/ 5259 w 5260"/>
                <a:gd name="T5" fmla="*/ 0 h 3426"/>
                <a:gd name="T6" fmla="*/ 0 w 5260"/>
                <a:gd name="T7" fmla="*/ 2074 h 3426"/>
                <a:gd name="T8" fmla="*/ 0 w 5260"/>
                <a:gd name="T9" fmla="*/ 3425 h 3426"/>
              </a:gdLst>
              <a:ahLst/>
              <a:cxnLst>
                <a:cxn ang="0">
                  <a:pos x="T0" y="T1"/>
                </a:cxn>
                <a:cxn ang="0">
                  <a:pos x="T2" y="T3"/>
                </a:cxn>
                <a:cxn ang="0">
                  <a:pos x="T4" y="T5"/>
                </a:cxn>
                <a:cxn ang="0">
                  <a:pos x="T6" y="T7"/>
                </a:cxn>
                <a:cxn ang="0">
                  <a:pos x="T8" y="T9"/>
                </a:cxn>
              </a:cxnLst>
              <a:rect l="0" t="0" r="r" b="b"/>
              <a:pathLst>
                <a:path w="5260" h="3426">
                  <a:moveTo>
                    <a:pt x="0" y="3425"/>
                  </a:moveTo>
                  <a:lnTo>
                    <a:pt x="5259" y="1353"/>
                  </a:lnTo>
                  <a:lnTo>
                    <a:pt x="5259" y="0"/>
                  </a:lnTo>
                  <a:lnTo>
                    <a:pt x="0" y="2074"/>
                  </a:lnTo>
                  <a:lnTo>
                    <a:pt x="0" y="3425"/>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5" name="Freeform 20"/>
            <p:cNvSpPr>
              <a:spLocks noChangeArrowheads="1"/>
            </p:cNvSpPr>
            <p:nvPr/>
          </p:nvSpPr>
          <p:spPr bwMode="auto">
            <a:xfrm>
              <a:off x="2112" y="2852"/>
              <a:ext cx="4163" cy="1724"/>
            </a:xfrm>
            <a:custGeom>
              <a:avLst/>
              <a:gdLst>
                <a:gd name="T0" fmla="*/ 0 w 5260"/>
                <a:gd name="T1" fmla="*/ 3424 h 3425"/>
                <a:gd name="T2" fmla="*/ 5259 w 5260"/>
                <a:gd name="T3" fmla="*/ 1352 h 3425"/>
                <a:gd name="T4" fmla="*/ 5259 w 5260"/>
                <a:gd name="T5" fmla="*/ 0 h 3425"/>
                <a:gd name="T6" fmla="*/ 0 w 5260"/>
                <a:gd name="T7" fmla="*/ 2074 h 3425"/>
                <a:gd name="T8" fmla="*/ 0 w 5260"/>
                <a:gd name="T9" fmla="*/ 3424 h 3425"/>
              </a:gdLst>
              <a:ahLst/>
              <a:cxnLst>
                <a:cxn ang="0">
                  <a:pos x="T0" y="T1"/>
                </a:cxn>
                <a:cxn ang="0">
                  <a:pos x="T2" y="T3"/>
                </a:cxn>
                <a:cxn ang="0">
                  <a:pos x="T4" y="T5"/>
                </a:cxn>
                <a:cxn ang="0">
                  <a:pos x="T6" y="T7"/>
                </a:cxn>
                <a:cxn ang="0">
                  <a:pos x="T8" y="T9"/>
                </a:cxn>
              </a:cxnLst>
              <a:rect l="0" t="0" r="r" b="b"/>
              <a:pathLst>
                <a:path w="5260" h="3425">
                  <a:moveTo>
                    <a:pt x="0" y="3424"/>
                  </a:moveTo>
                  <a:lnTo>
                    <a:pt x="5259" y="1352"/>
                  </a:lnTo>
                  <a:lnTo>
                    <a:pt x="5259" y="0"/>
                  </a:lnTo>
                  <a:lnTo>
                    <a:pt x="0" y="2074"/>
                  </a:lnTo>
                  <a:lnTo>
                    <a:pt x="0" y="3424"/>
                  </a:lnTo>
                </a:path>
              </a:pathLst>
            </a:custGeom>
            <a:solidFill>
              <a:schemeClr val="bg1">
                <a:lumMod val="85000"/>
              </a:schemeClr>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7" name="Freeform 24"/>
            <p:cNvSpPr>
              <a:spLocks noChangeArrowheads="1"/>
            </p:cNvSpPr>
            <p:nvPr/>
          </p:nvSpPr>
          <p:spPr bwMode="auto">
            <a:xfrm>
              <a:off x="2112" y="2866"/>
              <a:ext cx="4163" cy="681"/>
            </a:xfrm>
            <a:custGeom>
              <a:avLst/>
              <a:gdLst>
                <a:gd name="T0" fmla="*/ 5259 w 5260"/>
                <a:gd name="T1" fmla="*/ 1352 h 1353"/>
                <a:gd name="T2" fmla="*/ 0 w 5260"/>
                <a:gd name="T3" fmla="*/ 1352 h 1353"/>
                <a:gd name="T4" fmla="*/ 0 w 5260"/>
                <a:gd name="T5" fmla="*/ 0 h 1353"/>
                <a:gd name="T6" fmla="*/ 5259 w 5260"/>
                <a:gd name="T7" fmla="*/ 0 h 1353"/>
                <a:gd name="T8" fmla="*/ 5259 w 5260"/>
                <a:gd name="T9" fmla="*/ 1352 h 1353"/>
              </a:gdLst>
              <a:ahLst/>
              <a:cxnLst>
                <a:cxn ang="0">
                  <a:pos x="T0" y="T1"/>
                </a:cxn>
                <a:cxn ang="0">
                  <a:pos x="T2" y="T3"/>
                </a:cxn>
                <a:cxn ang="0">
                  <a:pos x="T4" y="T5"/>
                </a:cxn>
                <a:cxn ang="0">
                  <a:pos x="T6" y="T7"/>
                </a:cxn>
                <a:cxn ang="0">
                  <a:pos x="T8" y="T9"/>
                </a:cxn>
              </a:cxnLst>
              <a:rect l="0" t="0" r="r" b="b"/>
              <a:pathLst>
                <a:path w="5260" h="1353">
                  <a:moveTo>
                    <a:pt x="5259" y="1352"/>
                  </a:moveTo>
                  <a:lnTo>
                    <a:pt x="0" y="1352"/>
                  </a:lnTo>
                  <a:lnTo>
                    <a:pt x="0" y="0"/>
                  </a:lnTo>
                  <a:lnTo>
                    <a:pt x="5259" y="0"/>
                  </a:lnTo>
                  <a:lnTo>
                    <a:pt x="5259" y="1352"/>
                  </a:lnTo>
                </a:path>
              </a:pathLst>
            </a:custGeom>
            <a:solidFill>
              <a:srgbClr val="595959"/>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28" name="Freeform 25"/>
            <p:cNvSpPr>
              <a:spLocks noChangeArrowheads="1"/>
            </p:cNvSpPr>
            <p:nvPr/>
          </p:nvSpPr>
          <p:spPr bwMode="auto">
            <a:xfrm>
              <a:off x="2112" y="3895"/>
              <a:ext cx="4163" cy="681"/>
            </a:xfrm>
            <a:custGeom>
              <a:avLst/>
              <a:gdLst>
                <a:gd name="T0" fmla="*/ 5259 w 5260"/>
                <a:gd name="T1" fmla="*/ 1351 h 1352"/>
                <a:gd name="T2" fmla="*/ 0 w 5260"/>
                <a:gd name="T3" fmla="*/ 1351 h 1352"/>
                <a:gd name="T4" fmla="*/ 0 w 5260"/>
                <a:gd name="T5" fmla="*/ 0 h 1352"/>
                <a:gd name="T6" fmla="*/ 5259 w 5260"/>
                <a:gd name="T7" fmla="*/ 0 h 1352"/>
                <a:gd name="T8" fmla="*/ 5259 w 5260"/>
                <a:gd name="T9" fmla="*/ 1351 h 1352"/>
              </a:gdLst>
              <a:ahLst/>
              <a:cxnLst>
                <a:cxn ang="0">
                  <a:pos x="T0" y="T1"/>
                </a:cxn>
                <a:cxn ang="0">
                  <a:pos x="T2" y="T3"/>
                </a:cxn>
                <a:cxn ang="0">
                  <a:pos x="T4" y="T5"/>
                </a:cxn>
                <a:cxn ang="0">
                  <a:pos x="T6" y="T7"/>
                </a:cxn>
                <a:cxn ang="0">
                  <a:pos x="T8" y="T9"/>
                </a:cxn>
              </a:cxnLst>
              <a:rect l="0" t="0" r="r" b="b"/>
              <a:pathLst>
                <a:path w="5260" h="1352">
                  <a:moveTo>
                    <a:pt x="5259" y="1351"/>
                  </a:moveTo>
                  <a:lnTo>
                    <a:pt x="0" y="1351"/>
                  </a:lnTo>
                  <a:lnTo>
                    <a:pt x="0" y="0"/>
                  </a:lnTo>
                  <a:lnTo>
                    <a:pt x="5259" y="0"/>
                  </a:lnTo>
                  <a:lnTo>
                    <a:pt x="5259" y="1351"/>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0" name="Freeform 23"/>
            <p:cNvSpPr>
              <a:spLocks noChangeArrowheads="1"/>
            </p:cNvSpPr>
            <p:nvPr/>
          </p:nvSpPr>
          <p:spPr bwMode="auto">
            <a:xfrm>
              <a:off x="2112" y="1823"/>
              <a:ext cx="4163" cy="681"/>
            </a:xfrm>
            <a:custGeom>
              <a:avLst/>
              <a:gdLst>
                <a:gd name="T0" fmla="*/ 5259 w 5260"/>
                <a:gd name="T1" fmla="*/ 1353 h 1354"/>
                <a:gd name="T2" fmla="*/ 0 w 5260"/>
                <a:gd name="T3" fmla="*/ 1353 h 1354"/>
                <a:gd name="T4" fmla="*/ 603 w 5260"/>
                <a:gd name="T5" fmla="*/ 677 h 1354"/>
                <a:gd name="T6" fmla="*/ 0 w 5260"/>
                <a:gd name="T7" fmla="*/ 0 h 1354"/>
                <a:gd name="T8" fmla="*/ 5259 w 5260"/>
                <a:gd name="T9" fmla="*/ 0 h 1354"/>
                <a:gd name="T10" fmla="*/ 5259 w 5260"/>
                <a:gd name="T11" fmla="*/ 1353 h 1354"/>
              </a:gdLst>
              <a:ahLst/>
              <a:cxnLst>
                <a:cxn ang="0">
                  <a:pos x="T0" y="T1"/>
                </a:cxn>
                <a:cxn ang="0">
                  <a:pos x="T2" y="T3"/>
                </a:cxn>
                <a:cxn ang="0">
                  <a:pos x="T4" y="T5"/>
                </a:cxn>
                <a:cxn ang="0">
                  <a:pos x="T6" y="T7"/>
                </a:cxn>
                <a:cxn ang="0">
                  <a:pos x="T8" y="T9"/>
                </a:cxn>
                <a:cxn ang="0">
                  <a:pos x="T10" y="T11"/>
                </a:cxn>
              </a:cxnLst>
              <a:rect l="0" t="0" r="r" b="b"/>
              <a:pathLst>
                <a:path w="5260" h="1354">
                  <a:moveTo>
                    <a:pt x="5259" y="1353"/>
                  </a:moveTo>
                  <a:lnTo>
                    <a:pt x="0" y="1353"/>
                  </a:lnTo>
                  <a:lnTo>
                    <a:pt x="603" y="677"/>
                  </a:lnTo>
                  <a:lnTo>
                    <a:pt x="0" y="0"/>
                  </a:lnTo>
                  <a:lnTo>
                    <a:pt x="5259" y="0"/>
                  </a:lnTo>
                  <a:lnTo>
                    <a:pt x="5259" y="1353"/>
                  </a:lnTo>
                </a:path>
              </a:pathLst>
            </a:custGeom>
            <a:solidFill>
              <a:srgbClr val="4794B7"/>
            </a:solidFill>
            <a:ln>
              <a:noFill/>
            </a:ln>
            <a:effectLst/>
          </p:spPr>
          <p:txBody>
            <a:bodyPr wrap="none" anchor="ctr"/>
            <a:lstStyle/>
            <a:p>
              <a:pPr defTabSz="913765"/>
              <a:endParaRPr lang="en-US">
                <a:solidFill>
                  <a:srgbClr val="21212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343" y="1916"/>
              <a:ext cx="1909" cy="580"/>
            </a:xfrm>
            <a:prstGeom prst="rect">
              <a:avLst/>
            </a:prstGeom>
            <a:noFill/>
          </p:spPr>
          <p:txBody>
            <a:bodyPr wrap="square" rtlCol="0">
              <a:spAutoFit/>
            </a:bodyPr>
            <a:lstStyle/>
            <a:p>
              <a:pPr lvl="0" algn="l">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学校背景</a:t>
              </a:r>
            </a:p>
          </p:txBody>
        </p:sp>
        <p:sp>
          <p:nvSpPr>
            <p:cNvPr id="32" name="文本框 31"/>
            <p:cNvSpPr txBox="1"/>
            <p:nvPr/>
          </p:nvSpPr>
          <p:spPr>
            <a:xfrm>
              <a:off x="3322" y="2958"/>
              <a:ext cx="1743"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建设需求</a:t>
              </a:r>
            </a:p>
          </p:txBody>
        </p:sp>
        <p:sp>
          <p:nvSpPr>
            <p:cNvPr id="33" name="文本框 32"/>
            <p:cNvSpPr txBox="1"/>
            <p:nvPr/>
          </p:nvSpPr>
          <p:spPr>
            <a:xfrm>
              <a:off x="3288" y="3987"/>
              <a:ext cx="1811" cy="580"/>
            </a:xfrm>
            <a:prstGeom prst="rect">
              <a:avLst/>
            </a:prstGeom>
            <a:noFill/>
          </p:spPr>
          <p:txBody>
            <a:bodyPr wrap="square" rtlCol="0">
              <a:spAutoFit/>
            </a:bodyPr>
            <a:lstStyle/>
            <a:p>
              <a:pPr algn="dist"/>
              <a:r>
                <a:rPr lang="zh-CN" altLang="en-US" b="1" dirty="0">
                  <a:solidFill>
                    <a:schemeClr val="bg1"/>
                  </a:solidFill>
                  <a:latin typeface="微软雅黑" panose="020B0503020204020204" pitchFamily="34" charset="-122"/>
                  <a:ea typeface="微软雅黑" panose="020B0503020204020204" pitchFamily="34" charset="-122"/>
                </a:rPr>
                <a:t>关键应用</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strVal val="#ppt_w+.3"/>
                                          </p:val>
                                        </p:tav>
                                        <p:tav tm="100000">
                                          <p:val>
                                            <p:strVal val="#ppt_w"/>
                                          </p:val>
                                        </p:tav>
                                      </p:tavLst>
                                    </p:anim>
                                    <p:anim calcmode="lin" valueType="num">
                                      <p:cBhvr>
                                        <p:cTn id="20" dur="1000" fill="hold"/>
                                        <p:tgtEl>
                                          <p:spTgt spid="17"/>
                                        </p:tgtEl>
                                        <p:attrNameLst>
                                          <p:attrName>ppt_h</p:attrName>
                                        </p:attrNameLst>
                                      </p:cBhvr>
                                      <p:tavLst>
                                        <p:tav tm="0">
                                          <p:val>
                                            <p:strVal val="#ppt_h"/>
                                          </p:val>
                                        </p:tav>
                                        <p:tav tm="100000">
                                          <p:val>
                                            <p:strVal val="#ppt_h"/>
                                          </p:val>
                                        </p:tav>
                                      </p:tavLst>
                                    </p:anim>
                                    <p:animEffect transition="in" filter="fade">
                                      <p:cBhvr>
                                        <p:cTn id="21" dur="1000"/>
                                        <p:tgtEl>
                                          <p:spTgt spid="17"/>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1000" fill="hold"/>
                                        <p:tgtEl>
                                          <p:spTgt spid="18"/>
                                        </p:tgtEl>
                                        <p:attrNameLst>
                                          <p:attrName>ppt_w</p:attrName>
                                        </p:attrNameLst>
                                      </p:cBhvr>
                                      <p:tavLst>
                                        <p:tav tm="0">
                                          <p:val>
                                            <p:strVal val="#ppt_w+.3"/>
                                          </p:val>
                                        </p:tav>
                                        <p:tav tm="100000">
                                          <p:val>
                                            <p:strVal val="#ppt_w"/>
                                          </p:val>
                                        </p:tav>
                                      </p:tavLst>
                                    </p:anim>
                                    <p:anim calcmode="lin" valueType="num">
                                      <p:cBhvr>
                                        <p:cTn id="25" dur="1000" fill="hold"/>
                                        <p:tgtEl>
                                          <p:spTgt spid="18"/>
                                        </p:tgtEl>
                                        <p:attrNameLst>
                                          <p:attrName>ppt_h</p:attrName>
                                        </p:attrNameLst>
                                      </p:cBhvr>
                                      <p:tavLst>
                                        <p:tav tm="0">
                                          <p:val>
                                            <p:strVal val="#ppt_h"/>
                                          </p:val>
                                        </p:tav>
                                        <p:tav tm="100000">
                                          <p:val>
                                            <p:strVal val="#ppt_h"/>
                                          </p:val>
                                        </p:tav>
                                      </p:tavLst>
                                    </p:anim>
                                    <p:animEffect transition="in" filter="fade">
                                      <p:cBhvr>
                                        <p:cTn id="2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rot="16200000">
            <a:off x="-47624" y="-441325"/>
            <a:ext cx="882650" cy="882650"/>
            <a:chOff x="8660048" y="-600639"/>
            <a:chExt cx="7643329" cy="7643329"/>
          </a:xfrm>
        </p:grpSpPr>
        <p:sp>
          <p:nvSpPr>
            <p:cNvPr id="12" name="菱形 11"/>
            <p:cNvSpPr/>
            <p:nvPr/>
          </p:nvSpPr>
          <p:spPr>
            <a:xfrm rot="20869669">
              <a:off x="8759373" y="-3625"/>
              <a:ext cx="6865253" cy="6865253"/>
            </a:xfrm>
            <a:prstGeom prst="diamond">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菱形 13"/>
            <p:cNvSpPr/>
            <p:nvPr/>
          </p:nvSpPr>
          <p:spPr>
            <a:xfrm rot="372907">
              <a:off x="8660048" y="-600639"/>
              <a:ext cx="7643329" cy="7643329"/>
            </a:xfrm>
            <a:prstGeom prst="diamond">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6" name="文本框 15"/>
          <p:cNvSpPr txBox="1"/>
          <p:nvPr/>
        </p:nvSpPr>
        <p:spPr>
          <a:xfrm>
            <a:off x="724336" y="175533"/>
            <a:ext cx="5371664" cy="460375"/>
          </a:xfrm>
          <a:prstGeom prst="rect">
            <a:avLst/>
          </a:prstGeom>
          <a:noFill/>
        </p:spPr>
        <p:txBody>
          <a:bodyPr wrap="square" rtlCol="0">
            <a:spAutoFit/>
          </a:bodyPr>
          <a:lstStyle/>
          <a:p>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校园人群对服务与管理的</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IT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需求</a:t>
            </a:r>
          </a:p>
        </p:txBody>
      </p:sp>
      <p:sp>
        <p:nvSpPr>
          <p:cNvPr id="51" name="矩形 50"/>
          <p:cNvSpPr/>
          <p:nvPr/>
        </p:nvSpPr>
        <p:spPr>
          <a:xfrm>
            <a:off x="5825210" y="1282032"/>
            <a:ext cx="540946" cy="36000"/>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endParaRPr>
          </a:p>
        </p:txBody>
      </p:sp>
      <p:sp>
        <p:nvSpPr>
          <p:cNvPr id="52" name="矩形 51"/>
          <p:cNvSpPr/>
          <p:nvPr/>
        </p:nvSpPr>
        <p:spPr>
          <a:xfrm>
            <a:off x="3835832" y="635701"/>
            <a:ext cx="4519702" cy="583565"/>
          </a:xfrm>
          <a:prstGeom prst="rect">
            <a:avLst/>
          </a:prstGeom>
        </p:spPr>
        <p:txBody>
          <a:bodyPr wrap="square">
            <a:spAutoFit/>
          </a:bodyPr>
          <a:lstStyle/>
          <a:p>
            <a:pPr algn="ctr"/>
            <a:r>
              <a:rPr lang="zh-CN" altLang="en-US" sz="3200" dirty="0">
                <a:solidFill>
                  <a:schemeClr val="tx1">
                    <a:lumMod val="65000"/>
                    <a:lumOff val="35000"/>
                  </a:schemeClr>
                </a:solidFill>
                <a:latin typeface="微软雅黑" panose="020B0503020204020204" pitchFamily="34" charset="-122"/>
                <a:ea typeface="微软雅黑" panose="020B0503020204020204" pitchFamily="34" charset="-122"/>
              </a:rPr>
              <a:t>不同人群的痛点</a:t>
            </a:r>
          </a:p>
        </p:txBody>
      </p:sp>
      <p:grpSp>
        <p:nvGrpSpPr>
          <p:cNvPr id="2" name="组合 1"/>
          <p:cNvGrpSpPr/>
          <p:nvPr/>
        </p:nvGrpSpPr>
        <p:grpSpPr>
          <a:xfrm>
            <a:off x="4502150" y="2153409"/>
            <a:ext cx="3187700" cy="3187700"/>
            <a:chOff x="3905250" y="495448"/>
            <a:chExt cx="3187700" cy="3187700"/>
          </a:xfrm>
        </p:grpSpPr>
        <p:sp>
          <p:nvSpPr>
            <p:cNvPr id="4" name="Freeform 277"/>
            <p:cNvSpPr>
              <a:spLocks noEditPoints="1"/>
            </p:cNvSpPr>
            <p:nvPr/>
          </p:nvSpPr>
          <p:spPr bwMode="auto">
            <a:xfrm>
              <a:off x="3905250" y="495448"/>
              <a:ext cx="3187700" cy="3187700"/>
            </a:xfrm>
            <a:custGeom>
              <a:avLst/>
              <a:gdLst>
                <a:gd name="T0" fmla="*/ 502 w 1004"/>
                <a:gd name="T1" fmla="*/ 964 h 1004"/>
                <a:gd name="T2" fmla="*/ 40 w 1004"/>
                <a:gd name="T3" fmla="*/ 502 h 1004"/>
                <a:gd name="T4" fmla="*/ 502 w 1004"/>
                <a:gd name="T5" fmla="*/ 40 h 1004"/>
                <a:gd name="T6" fmla="*/ 964 w 1004"/>
                <a:gd name="T7" fmla="*/ 502 h 1004"/>
                <a:gd name="T8" fmla="*/ 502 w 1004"/>
                <a:gd name="T9" fmla="*/ 964 h 1004"/>
                <a:gd name="T10" fmla="*/ 502 w 1004"/>
                <a:gd name="T11" fmla="*/ 0 h 1004"/>
                <a:gd name="T12" fmla="*/ 0 w 1004"/>
                <a:gd name="T13" fmla="*/ 502 h 1004"/>
                <a:gd name="T14" fmla="*/ 502 w 1004"/>
                <a:gd name="T15" fmla="*/ 1004 h 1004"/>
                <a:gd name="T16" fmla="*/ 1004 w 1004"/>
                <a:gd name="T17" fmla="*/ 502 h 1004"/>
                <a:gd name="T18" fmla="*/ 502 w 1004"/>
                <a:gd name="T19" fmla="*/ 0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4" h="1004">
                  <a:moveTo>
                    <a:pt x="502" y="964"/>
                  </a:moveTo>
                  <a:cubicBezTo>
                    <a:pt x="247" y="964"/>
                    <a:pt x="40" y="757"/>
                    <a:pt x="40" y="502"/>
                  </a:cubicBezTo>
                  <a:cubicBezTo>
                    <a:pt x="40" y="247"/>
                    <a:pt x="247" y="40"/>
                    <a:pt x="502" y="40"/>
                  </a:cubicBezTo>
                  <a:cubicBezTo>
                    <a:pt x="757" y="40"/>
                    <a:pt x="964" y="247"/>
                    <a:pt x="964" y="502"/>
                  </a:cubicBezTo>
                  <a:cubicBezTo>
                    <a:pt x="964" y="757"/>
                    <a:pt x="757" y="964"/>
                    <a:pt x="502" y="964"/>
                  </a:cubicBezTo>
                  <a:moveTo>
                    <a:pt x="502" y="0"/>
                  </a:moveTo>
                  <a:cubicBezTo>
                    <a:pt x="225" y="0"/>
                    <a:pt x="0" y="225"/>
                    <a:pt x="0" y="502"/>
                  </a:cubicBezTo>
                  <a:cubicBezTo>
                    <a:pt x="0" y="779"/>
                    <a:pt x="225" y="1004"/>
                    <a:pt x="502" y="1004"/>
                  </a:cubicBezTo>
                  <a:cubicBezTo>
                    <a:pt x="779" y="1004"/>
                    <a:pt x="1004" y="779"/>
                    <a:pt x="1004" y="502"/>
                  </a:cubicBezTo>
                  <a:cubicBezTo>
                    <a:pt x="1004" y="225"/>
                    <a:pt x="779" y="0"/>
                    <a:pt x="502" y="0"/>
                  </a:cubicBezTo>
                </a:path>
              </a:pathLst>
            </a:custGeom>
            <a:solidFill>
              <a:schemeClr val="bg1">
                <a:lumMod val="65000"/>
                <a:alpha val="10000"/>
              </a:schemeClr>
            </a:solidFill>
            <a:ln>
              <a:noFill/>
            </a:ln>
          </p:spPr>
          <p:txBody>
            <a:bodyPr vert="horz" wrap="square" lIns="91440" tIns="45720" rIns="91440" bIns="45720" numCol="1" anchor="t" anchorCtr="0" compatLnSpc="1"/>
            <a:lstStyle/>
            <a:p>
              <a:endParaRPr lang="en-US"/>
            </a:p>
          </p:txBody>
        </p:sp>
        <p:sp>
          <p:nvSpPr>
            <p:cNvPr id="5" name="Freeform 278"/>
            <p:cNvSpPr>
              <a:spLocks noEditPoints="1"/>
            </p:cNvSpPr>
            <p:nvPr/>
          </p:nvSpPr>
          <p:spPr bwMode="auto">
            <a:xfrm>
              <a:off x="4518025" y="1108223"/>
              <a:ext cx="1962150" cy="1962150"/>
            </a:xfrm>
            <a:custGeom>
              <a:avLst/>
              <a:gdLst>
                <a:gd name="T0" fmla="*/ 309 w 618"/>
                <a:gd name="T1" fmla="*/ 578 h 618"/>
                <a:gd name="T2" fmla="*/ 40 w 618"/>
                <a:gd name="T3" fmla="*/ 309 h 618"/>
                <a:gd name="T4" fmla="*/ 309 w 618"/>
                <a:gd name="T5" fmla="*/ 40 h 618"/>
                <a:gd name="T6" fmla="*/ 578 w 618"/>
                <a:gd name="T7" fmla="*/ 309 h 618"/>
                <a:gd name="T8" fmla="*/ 309 w 618"/>
                <a:gd name="T9" fmla="*/ 578 h 618"/>
                <a:gd name="T10" fmla="*/ 309 w 618"/>
                <a:gd name="T11" fmla="*/ 0 h 618"/>
                <a:gd name="T12" fmla="*/ 0 w 618"/>
                <a:gd name="T13" fmla="*/ 309 h 618"/>
                <a:gd name="T14" fmla="*/ 309 w 618"/>
                <a:gd name="T15" fmla="*/ 618 h 618"/>
                <a:gd name="T16" fmla="*/ 618 w 618"/>
                <a:gd name="T17" fmla="*/ 309 h 618"/>
                <a:gd name="T18" fmla="*/ 309 w 618"/>
                <a:gd name="T19" fmla="*/ 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578"/>
                  </a:moveTo>
                  <a:cubicBezTo>
                    <a:pt x="161" y="578"/>
                    <a:pt x="40" y="457"/>
                    <a:pt x="40" y="309"/>
                  </a:cubicBezTo>
                  <a:cubicBezTo>
                    <a:pt x="40" y="160"/>
                    <a:pt x="161" y="40"/>
                    <a:pt x="309" y="40"/>
                  </a:cubicBezTo>
                  <a:cubicBezTo>
                    <a:pt x="457" y="40"/>
                    <a:pt x="578" y="160"/>
                    <a:pt x="578" y="309"/>
                  </a:cubicBezTo>
                  <a:cubicBezTo>
                    <a:pt x="578" y="457"/>
                    <a:pt x="457" y="578"/>
                    <a:pt x="309" y="578"/>
                  </a:cubicBezTo>
                  <a:moveTo>
                    <a:pt x="309" y="0"/>
                  </a:moveTo>
                  <a:cubicBezTo>
                    <a:pt x="139" y="0"/>
                    <a:pt x="0" y="138"/>
                    <a:pt x="0" y="309"/>
                  </a:cubicBezTo>
                  <a:cubicBezTo>
                    <a:pt x="0" y="479"/>
                    <a:pt x="139" y="618"/>
                    <a:pt x="309" y="618"/>
                  </a:cubicBezTo>
                  <a:cubicBezTo>
                    <a:pt x="479" y="618"/>
                    <a:pt x="618" y="479"/>
                    <a:pt x="618" y="309"/>
                  </a:cubicBezTo>
                  <a:cubicBezTo>
                    <a:pt x="618" y="138"/>
                    <a:pt x="479" y="0"/>
                    <a:pt x="309" y="0"/>
                  </a:cubicBezTo>
                </a:path>
              </a:pathLst>
            </a:custGeom>
            <a:solidFill>
              <a:schemeClr val="bg1">
                <a:lumMod val="85000"/>
                <a:alpha val="49000"/>
              </a:schemeClr>
            </a:solidFill>
            <a:ln>
              <a:noFill/>
            </a:ln>
          </p:spPr>
          <p:txBody>
            <a:bodyPr vert="horz" wrap="square" lIns="91440" tIns="45720" rIns="91440" bIns="45720" numCol="1" anchor="t" anchorCtr="0" compatLnSpc="1"/>
            <a:lstStyle/>
            <a:p>
              <a:endParaRPr lang="en-US"/>
            </a:p>
          </p:txBody>
        </p:sp>
        <p:sp>
          <p:nvSpPr>
            <p:cNvPr id="7" name="Freeform 279"/>
            <p:cNvSpPr>
              <a:spLocks noEditPoints="1"/>
            </p:cNvSpPr>
            <p:nvPr/>
          </p:nvSpPr>
          <p:spPr bwMode="auto">
            <a:xfrm>
              <a:off x="4210050" y="800248"/>
              <a:ext cx="2578100" cy="2574925"/>
            </a:xfrm>
            <a:custGeom>
              <a:avLst/>
              <a:gdLst>
                <a:gd name="T0" fmla="*/ 406 w 812"/>
                <a:gd name="T1" fmla="*/ 771 h 811"/>
                <a:gd name="T2" fmla="*/ 40 w 812"/>
                <a:gd name="T3" fmla="*/ 406 h 811"/>
                <a:gd name="T4" fmla="*/ 406 w 812"/>
                <a:gd name="T5" fmla="*/ 40 h 811"/>
                <a:gd name="T6" fmla="*/ 772 w 812"/>
                <a:gd name="T7" fmla="*/ 406 h 811"/>
                <a:gd name="T8" fmla="*/ 406 w 812"/>
                <a:gd name="T9" fmla="*/ 771 h 811"/>
                <a:gd name="T10" fmla="*/ 406 w 812"/>
                <a:gd name="T11" fmla="*/ 0 h 811"/>
                <a:gd name="T12" fmla="*/ 0 w 812"/>
                <a:gd name="T13" fmla="*/ 406 h 811"/>
                <a:gd name="T14" fmla="*/ 406 w 812"/>
                <a:gd name="T15" fmla="*/ 811 h 811"/>
                <a:gd name="T16" fmla="*/ 812 w 812"/>
                <a:gd name="T17" fmla="*/ 406 h 811"/>
                <a:gd name="T18" fmla="*/ 406 w 812"/>
                <a:gd name="T19" fmla="*/ 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2" h="811">
                  <a:moveTo>
                    <a:pt x="406" y="771"/>
                  </a:moveTo>
                  <a:cubicBezTo>
                    <a:pt x="204" y="771"/>
                    <a:pt x="40" y="607"/>
                    <a:pt x="40" y="406"/>
                  </a:cubicBezTo>
                  <a:cubicBezTo>
                    <a:pt x="40" y="204"/>
                    <a:pt x="204" y="40"/>
                    <a:pt x="406" y="40"/>
                  </a:cubicBezTo>
                  <a:cubicBezTo>
                    <a:pt x="608" y="40"/>
                    <a:pt x="772" y="204"/>
                    <a:pt x="772" y="406"/>
                  </a:cubicBezTo>
                  <a:cubicBezTo>
                    <a:pt x="772" y="607"/>
                    <a:pt x="608" y="771"/>
                    <a:pt x="406" y="771"/>
                  </a:cubicBezTo>
                  <a:moveTo>
                    <a:pt x="406" y="0"/>
                  </a:moveTo>
                  <a:cubicBezTo>
                    <a:pt x="182" y="0"/>
                    <a:pt x="0" y="182"/>
                    <a:pt x="0" y="406"/>
                  </a:cubicBezTo>
                  <a:cubicBezTo>
                    <a:pt x="0" y="630"/>
                    <a:pt x="182" y="811"/>
                    <a:pt x="406" y="811"/>
                  </a:cubicBezTo>
                  <a:cubicBezTo>
                    <a:pt x="630" y="811"/>
                    <a:pt x="812" y="630"/>
                    <a:pt x="812" y="406"/>
                  </a:cubicBezTo>
                  <a:cubicBezTo>
                    <a:pt x="812" y="182"/>
                    <a:pt x="630" y="0"/>
                    <a:pt x="406" y="0"/>
                  </a:cubicBezTo>
                </a:path>
              </a:pathLst>
            </a:custGeom>
            <a:solidFill>
              <a:schemeClr val="bg1">
                <a:lumMod val="65000"/>
                <a:alpha val="34000"/>
              </a:schemeClr>
            </a:solidFill>
            <a:ln>
              <a:noFill/>
            </a:ln>
          </p:spPr>
          <p:txBody>
            <a:bodyPr vert="horz" wrap="square" lIns="91440" tIns="45720" rIns="91440" bIns="45720" numCol="1" anchor="t" anchorCtr="0" compatLnSpc="1"/>
            <a:lstStyle/>
            <a:p>
              <a:endParaRPr lang="en-US"/>
            </a:p>
          </p:txBody>
        </p:sp>
      </p:grpSp>
      <p:sp>
        <p:nvSpPr>
          <p:cNvPr id="8" name="Freeform 277"/>
          <p:cNvSpPr>
            <a:spLocks noEditPoints="1"/>
          </p:cNvSpPr>
          <p:nvPr/>
        </p:nvSpPr>
        <p:spPr bwMode="auto">
          <a:xfrm>
            <a:off x="4502150" y="2359173"/>
            <a:ext cx="3187700" cy="3187700"/>
          </a:xfrm>
          <a:custGeom>
            <a:avLst/>
            <a:gdLst>
              <a:gd name="T0" fmla="*/ 502 w 1004"/>
              <a:gd name="T1" fmla="*/ 964 h 1004"/>
              <a:gd name="T2" fmla="*/ 40 w 1004"/>
              <a:gd name="T3" fmla="*/ 502 h 1004"/>
              <a:gd name="T4" fmla="*/ 502 w 1004"/>
              <a:gd name="T5" fmla="*/ 40 h 1004"/>
              <a:gd name="T6" fmla="*/ 964 w 1004"/>
              <a:gd name="T7" fmla="*/ 502 h 1004"/>
              <a:gd name="T8" fmla="*/ 502 w 1004"/>
              <a:gd name="T9" fmla="*/ 964 h 1004"/>
              <a:gd name="T10" fmla="*/ 502 w 1004"/>
              <a:gd name="T11" fmla="*/ 0 h 1004"/>
              <a:gd name="T12" fmla="*/ 0 w 1004"/>
              <a:gd name="T13" fmla="*/ 502 h 1004"/>
              <a:gd name="T14" fmla="*/ 502 w 1004"/>
              <a:gd name="T15" fmla="*/ 1004 h 1004"/>
              <a:gd name="T16" fmla="*/ 1004 w 1004"/>
              <a:gd name="T17" fmla="*/ 502 h 1004"/>
              <a:gd name="T18" fmla="*/ 502 w 1004"/>
              <a:gd name="T19" fmla="*/ 0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4" h="1004">
                <a:moveTo>
                  <a:pt x="502" y="964"/>
                </a:moveTo>
                <a:cubicBezTo>
                  <a:pt x="247" y="964"/>
                  <a:pt x="40" y="757"/>
                  <a:pt x="40" y="502"/>
                </a:cubicBezTo>
                <a:cubicBezTo>
                  <a:pt x="40" y="247"/>
                  <a:pt x="247" y="40"/>
                  <a:pt x="502" y="40"/>
                </a:cubicBezTo>
                <a:cubicBezTo>
                  <a:pt x="757" y="40"/>
                  <a:pt x="964" y="247"/>
                  <a:pt x="964" y="502"/>
                </a:cubicBezTo>
                <a:cubicBezTo>
                  <a:pt x="964" y="757"/>
                  <a:pt x="757" y="964"/>
                  <a:pt x="502" y="964"/>
                </a:cubicBezTo>
                <a:moveTo>
                  <a:pt x="502" y="0"/>
                </a:moveTo>
                <a:cubicBezTo>
                  <a:pt x="225" y="0"/>
                  <a:pt x="0" y="225"/>
                  <a:pt x="0" y="502"/>
                </a:cubicBezTo>
                <a:cubicBezTo>
                  <a:pt x="0" y="779"/>
                  <a:pt x="225" y="1004"/>
                  <a:pt x="502" y="1004"/>
                </a:cubicBezTo>
                <a:cubicBezTo>
                  <a:pt x="779" y="1004"/>
                  <a:pt x="1004" y="779"/>
                  <a:pt x="1004" y="502"/>
                </a:cubicBezTo>
                <a:cubicBezTo>
                  <a:pt x="1004" y="225"/>
                  <a:pt x="779" y="0"/>
                  <a:pt x="502" y="0"/>
                </a:cubicBezTo>
              </a:path>
            </a:pathLst>
          </a:custGeom>
          <a:solidFill>
            <a:schemeClr val="bg1">
              <a:alpha val="10000"/>
            </a:schemeClr>
          </a:solidFill>
          <a:ln>
            <a:noFill/>
          </a:ln>
        </p:spPr>
        <p:txBody>
          <a:bodyPr vert="horz" wrap="square" lIns="91440" tIns="45720" rIns="91440" bIns="45720" numCol="1" anchor="t" anchorCtr="0" compatLnSpc="1"/>
          <a:lstStyle/>
          <a:p>
            <a:endParaRPr lang="en-US"/>
          </a:p>
        </p:txBody>
      </p:sp>
      <p:sp>
        <p:nvSpPr>
          <p:cNvPr id="9" name="Freeform 278"/>
          <p:cNvSpPr>
            <a:spLocks noEditPoints="1"/>
          </p:cNvSpPr>
          <p:nvPr/>
        </p:nvSpPr>
        <p:spPr bwMode="auto">
          <a:xfrm>
            <a:off x="5114925" y="2971948"/>
            <a:ext cx="1962150" cy="1962150"/>
          </a:xfrm>
          <a:custGeom>
            <a:avLst/>
            <a:gdLst>
              <a:gd name="T0" fmla="*/ 309 w 618"/>
              <a:gd name="T1" fmla="*/ 578 h 618"/>
              <a:gd name="T2" fmla="*/ 40 w 618"/>
              <a:gd name="T3" fmla="*/ 309 h 618"/>
              <a:gd name="T4" fmla="*/ 309 w 618"/>
              <a:gd name="T5" fmla="*/ 40 h 618"/>
              <a:gd name="T6" fmla="*/ 578 w 618"/>
              <a:gd name="T7" fmla="*/ 309 h 618"/>
              <a:gd name="T8" fmla="*/ 309 w 618"/>
              <a:gd name="T9" fmla="*/ 578 h 618"/>
              <a:gd name="T10" fmla="*/ 309 w 618"/>
              <a:gd name="T11" fmla="*/ 0 h 618"/>
              <a:gd name="T12" fmla="*/ 0 w 618"/>
              <a:gd name="T13" fmla="*/ 309 h 618"/>
              <a:gd name="T14" fmla="*/ 309 w 618"/>
              <a:gd name="T15" fmla="*/ 618 h 618"/>
              <a:gd name="T16" fmla="*/ 618 w 618"/>
              <a:gd name="T17" fmla="*/ 309 h 618"/>
              <a:gd name="T18" fmla="*/ 309 w 618"/>
              <a:gd name="T19" fmla="*/ 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578"/>
                </a:moveTo>
                <a:cubicBezTo>
                  <a:pt x="161" y="578"/>
                  <a:pt x="40" y="457"/>
                  <a:pt x="40" y="309"/>
                </a:cubicBezTo>
                <a:cubicBezTo>
                  <a:pt x="40" y="160"/>
                  <a:pt x="161" y="40"/>
                  <a:pt x="309" y="40"/>
                </a:cubicBezTo>
                <a:cubicBezTo>
                  <a:pt x="457" y="40"/>
                  <a:pt x="578" y="160"/>
                  <a:pt x="578" y="309"/>
                </a:cubicBezTo>
                <a:cubicBezTo>
                  <a:pt x="578" y="457"/>
                  <a:pt x="457" y="578"/>
                  <a:pt x="309" y="578"/>
                </a:cubicBezTo>
                <a:moveTo>
                  <a:pt x="309" y="0"/>
                </a:moveTo>
                <a:cubicBezTo>
                  <a:pt x="139" y="0"/>
                  <a:pt x="0" y="138"/>
                  <a:pt x="0" y="309"/>
                </a:cubicBezTo>
                <a:cubicBezTo>
                  <a:pt x="0" y="479"/>
                  <a:pt x="139" y="618"/>
                  <a:pt x="309" y="618"/>
                </a:cubicBezTo>
                <a:cubicBezTo>
                  <a:pt x="479" y="618"/>
                  <a:pt x="618" y="479"/>
                  <a:pt x="618" y="309"/>
                </a:cubicBezTo>
                <a:cubicBezTo>
                  <a:pt x="618" y="138"/>
                  <a:pt x="479" y="0"/>
                  <a:pt x="309" y="0"/>
                </a:cubicBezTo>
              </a:path>
            </a:pathLst>
          </a:custGeom>
          <a:solidFill>
            <a:schemeClr val="bg1">
              <a:alpha val="10000"/>
            </a:schemeClr>
          </a:solidFill>
          <a:ln>
            <a:noFill/>
          </a:ln>
        </p:spPr>
        <p:txBody>
          <a:bodyPr vert="horz" wrap="square" lIns="91440" tIns="45720" rIns="91440" bIns="45720" numCol="1" anchor="t" anchorCtr="0" compatLnSpc="1"/>
          <a:lstStyle/>
          <a:p>
            <a:endParaRPr lang="en-US"/>
          </a:p>
        </p:txBody>
      </p:sp>
      <p:sp>
        <p:nvSpPr>
          <p:cNvPr id="10" name="Freeform 279"/>
          <p:cNvSpPr>
            <a:spLocks noEditPoints="1"/>
          </p:cNvSpPr>
          <p:nvPr/>
        </p:nvSpPr>
        <p:spPr bwMode="auto">
          <a:xfrm>
            <a:off x="4806950" y="2663973"/>
            <a:ext cx="2578100" cy="2574925"/>
          </a:xfrm>
          <a:custGeom>
            <a:avLst/>
            <a:gdLst>
              <a:gd name="T0" fmla="*/ 406 w 812"/>
              <a:gd name="T1" fmla="*/ 771 h 811"/>
              <a:gd name="T2" fmla="*/ 40 w 812"/>
              <a:gd name="T3" fmla="*/ 406 h 811"/>
              <a:gd name="T4" fmla="*/ 406 w 812"/>
              <a:gd name="T5" fmla="*/ 40 h 811"/>
              <a:gd name="T6" fmla="*/ 772 w 812"/>
              <a:gd name="T7" fmla="*/ 406 h 811"/>
              <a:gd name="T8" fmla="*/ 406 w 812"/>
              <a:gd name="T9" fmla="*/ 771 h 811"/>
              <a:gd name="T10" fmla="*/ 406 w 812"/>
              <a:gd name="T11" fmla="*/ 0 h 811"/>
              <a:gd name="T12" fmla="*/ 0 w 812"/>
              <a:gd name="T13" fmla="*/ 406 h 811"/>
              <a:gd name="T14" fmla="*/ 406 w 812"/>
              <a:gd name="T15" fmla="*/ 811 h 811"/>
              <a:gd name="T16" fmla="*/ 812 w 812"/>
              <a:gd name="T17" fmla="*/ 406 h 811"/>
              <a:gd name="T18" fmla="*/ 406 w 812"/>
              <a:gd name="T19" fmla="*/ 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2" h="811">
                <a:moveTo>
                  <a:pt x="406" y="771"/>
                </a:moveTo>
                <a:cubicBezTo>
                  <a:pt x="204" y="771"/>
                  <a:pt x="40" y="607"/>
                  <a:pt x="40" y="406"/>
                </a:cubicBezTo>
                <a:cubicBezTo>
                  <a:pt x="40" y="204"/>
                  <a:pt x="204" y="40"/>
                  <a:pt x="406" y="40"/>
                </a:cubicBezTo>
                <a:cubicBezTo>
                  <a:pt x="608" y="40"/>
                  <a:pt x="772" y="204"/>
                  <a:pt x="772" y="406"/>
                </a:cubicBezTo>
                <a:cubicBezTo>
                  <a:pt x="772" y="607"/>
                  <a:pt x="608" y="771"/>
                  <a:pt x="406" y="771"/>
                </a:cubicBezTo>
                <a:moveTo>
                  <a:pt x="406" y="0"/>
                </a:moveTo>
                <a:cubicBezTo>
                  <a:pt x="182" y="0"/>
                  <a:pt x="0" y="182"/>
                  <a:pt x="0" y="406"/>
                </a:cubicBezTo>
                <a:cubicBezTo>
                  <a:pt x="0" y="630"/>
                  <a:pt x="182" y="811"/>
                  <a:pt x="406" y="811"/>
                </a:cubicBezTo>
                <a:cubicBezTo>
                  <a:pt x="630" y="811"/>
                  <a:pt x="812" y="630"/>
                  <a:pt x="812" y="406"/>
                </a:cubicBezTo>
                <a:cubicBezTo>
                  <a:pt x="812" y="182"/>
                  <a:pt x="630" y="0"/>
                  <a:pt x="406" y="0"/>
                </a:cubicBezTo>
              </a:path>
            </a:pathLst>
          </a:custGeom>
          <a:solidFill>
            <a:schemeClr val="bg1">
              <a:alpha val="30000"/>
            </a:schemeClr>
          </a:solidFill>
          <a:ln>
            <a:noFill/>
          </a:ln>
        </p:spPr>
        <p:txBody>
          <a:bodyPr vert="horz" wrap="square" lIns="91440" tIns="45720" rIns="91440" bIns="45720" numCol="1" anchor="t" anchorCtr="0" compatLnSpc="1"/>
          <a:lstStyle/>
          <a:p>
            <a:endParaRPr lang="en-US"/>
          </a:p>
        </p:txBody>
      </p:sp>
      <p:sp>
        <p:nvSpPr>
          <p:cNvPr id="17" name="Freeform 279"/>
          <p:cNvSpPr>
            <a:spLocks noEditPoints="1"/>
          </p:cNvSpPr>
          <p:nvPr/>
        </p:nvSpPr>
        <p:spPr bwMode="auto">
          <a:xfrm>
            <a:off x="3950747" y="1604647"/>
            <a:ext cx="4290506" cy="4285224"/>
          </a:xfrm>
          <a:custGeom>
            <a:avLst/>
            <a:gdLst>
              <a:gd name="T0" fmla="*/ 406 w 812"/>
              <a:gd name="T1" fmla="*/ 771 h 811"/>
              <a:gd name="T2" fmla="*/ 40 w 812"/>
              <a:gd name="T3" fmla="*/ 406 h 811"/>
              <a:gd name="T4" fmla="*/ 406 w 812"/>
              <a:gd name="T5" fmla="*/ 40 h 811"/>
              <a:gd name="T6" fmla="*/ 772 w 812"/>
              <a:gd name="T7" fmla="*/ 406 h 811"/>
              <a:gd name="T8" fmla="*/ 406 w 812"/>
              <a:gd name="T9" fmla="*/ 771 h 811"/>
              <a:gd name="T10" fmla="*/ 406 w 812"/>
              <a:gd name="T11" fmla="*/ 0 h 811"/>
              <a:gd name="T12" fmla="*/ 0 w 812"/>
              <a:gd name="T13" fmla="*/ 406 h 811"/>
              <a:gd name="T14" fmla="*/ 406 w 812"/>
              <a:gd name="T15" fmla="*/ 811 h 811"/>
              <a:gd name="T16" fmla="*/ 812 w 812"/>
              <a:gd name="T17" fmla="*/ 406 h 811"/>
              <a:gd name="T18" fmla="*/ 406 w 812"/>
              <a:gd name="T19" fmla="*/ 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2" h="811">
                <a:moveTo>
                  <a:pt x="406" y="771"/>
                </a:moveTo>
                <a:cubicBezTo>
                  <a:pt x="204" y="771"/>
                  <a:pt x="40" y="607"/>
                  <a:pt x="40" y="406"/>
                </a:cubicBezTo>
                <a:cubicBezTo>
                  <a:pt x="40" y="204"/>
                  <a:pt x="204" y="40"/>
                  <a:pt x="406" y="40"/>
                </a:cubicBezTo>
                <a:cubicBezTo>
                  <a:pt x="608" y="40"/>
                  <a:pt x="772" y="204"/>
                  <a:pt x="772" y="406"/>
                </a:cubicBezTo>
                <a:cubicBezTo>
                  <a:pt x="772" y="607"/>
                  <a:pt x="608" y="771"/>
                  <a:pt x="406" y="771"/>
                </a:cubicBezTo>
                <a:moveTo>
                  <a:pt x="406" y="0"/>
                </a:moveTo>
                <a:cubicBezTo>
                  <a:pt x="182" y="0"/>
                  <a:pt x="0" y="182"/>
                  <a:pt x="0" y="406"/>
                </a:cubicBezTo>
                <a:cubicBezTo>
                  <a:pt x="0" y="630"/>
                  <a:pt x="182" y="811"/>
                  <a:pt x="406" y="811"/>
                </a:cubicBezTo>
                <a:cubicBezTo>
                  <a:pt x="630" y="811"/>
                  <a:pt x="812" y="630"/>
                  <a:pt x="812" y="406"/>
                </a:cubicBezTo>
                <a:cubicBezTo>
                  <a:pt x="812" y="182"/>
                  <a:pt x="630" y="0"/>
                  <a:pt x="406" y="0"/>
                </a:cubicBezTo>
              </a:path>
            </a:pathLst>
          </a:custGeom>
          <a:solidFill>
            <a:schemeClr val="bg1">
              <a:lumMod val="75000"/>
              <a:alpha val="16000"/>
            </a:schemeClr>
          </a:solidFill>
          <a:ln>
            <a:noFill/>
          </a:ln>
        </p:spPr>
        <p:txBody>
          <a:bodyPr vert="horz" wrap="square" lIns="91440" tIns="45720" rIns="91440" bIns="45720" numCol="1" anchor="t" anchorCtr="0" compatLnSpc="1"/>
          <a:lstStyle/>
          <a:p>
            <a:endParaRPr lang="en-US"/>
          </a:p>
        </p:txBody>
      </p:sp>
      <p:grpSp>
        <p:nvGrpSpPr>
          <p:cNvPr id="18" name="组合 17"/>
          <p:cNvGrpSpPr/>
          <p:nvPr/>
        </p:nvGrpSpPr>
        <p:grpSpPr>
          <a:xfrm>
            <a:off x="4398781" y="1928670"/>
            <a:ext cx="1321527" cy="1321527"/>
            <a:chOff x="5435236" y="1714352"/>
            <a:chExt cx="1321527" cy="1321527"/>
          </a:xfrm>
        </p:grpSpPr>
        <p:sp>
          <p:nvSpPr>
            <p:cNvPr id="29" name="Oval 280"/>
            <p:cNvSpPr>
              <a:spLocks noChangeArrowheads="1"/>
            </p:cNvSpPr>
            <p:nvPr/>
          </p:nvSpPr>
          <p:spPr bwMode="auto">
            <a:xfrm>
              <a:off x="5435236" y="1714352"/>
              <a:ext cx="1321527" cy="1321527"/>
            </a:xfrm>
            <a:prstGeom prst="ellipse">
              <a:avLst/>
            </a:prstGeom>
            <a:solidFill>
              <a:srgbClr val="4794B7"/>
            </a:solidFill>
            <a:ln>
              <a:noFill/>
            </a:ln>
          </p:spPr>
          <p:txBody>
            <a:bodyPr vert="horz" wrap="square" lIns="91440" tIns="45720" rIns="91440" bIns="45720" numCol="1" anchor="t" anchorCtr="0" compatLnSpc="1"/>
            <a:lstStyle/>
            <a:p>
              <a:pPr algn="ctr"/>
              <a:endParaRPr lang="en-US" sz="1200">
                <a:solidFill>
                  <a:schemeClr val="bg1"/>
                </a:solidFill>
              </a:endParaRPr>
            </a:p>
          </p:txBody>
        </p:sp>
        <p:sp>
          <p:nvSpPr>
            <p:cNvPr id="31" name="TextBox 149"/>
            <p:cNvSpPr txBox="1"/>
            <p:nvPr/>
          </p:nvSpPr>
          <p:spPr>
            <a:xfrm>
              <a:off x="5468417" y="2084038"/>
              <a:ext cx="1279713" cy="307340"/>
            </a:xfrm>
            <a:prstGeom prst="rect">
              <a:avLst/>
            </a:prstGeom>
            <a:noFill/>
          </p:spPr>
          <p:txBody>
            <a:bodyPr wrap="square" lIns="0" tIns="0" rIns="0" bIns="0" rtlCol="0" anchor="ctr">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无感知</a:t>
              </a:r>
            </a:p>
          </p:txBody>
        </p:sp>
      </p:grpSp>
      <p:grpSp>
        <p:nvGrpSpPr>
          <p:cNvPr id="56" name="组合 55"/>
          <p:cNvGrpSpPr/>
          <p:nvPr/>
        </p:nvGrpSpPr>
        <p:grpSpPr>
          <a:xfrm>
            <a:off x="4398645" y="4019550"/>
            <a:ext cx="1325245" cy="1321435"/>
            <a:chOff x="4071307" y="3292259"/>
            <a:chExt cx="1325061" cy="1321527"/>
          </a:xfrm>
        </p:grpSpPr>
        <p:sp>
          <p:nvSpPr>
            <p:cNvPr id="57" name="Oval 282"/>
            <p:cNvSpPr>
              <a:spLocks noChangeArrowheads="1"/>
            </p:cNvSpPr>
            <p:nvPr/>
          </p:nvSpPr>
          <p:spPr bwMode="auto">
            <a:xfrm>
              <a:off x="4071307" y="3292259"/>
              <a:ext cx="1325061" cy="1321527"/>
            </a:xfrm>
            <a:prstGeom prst="ellipse">
              <a:avLst/>
            </a:prstGeom>
            <a:solidFill>
              <a:srgbClr val="595959"/>
            </a:solidFill>
            <a:ln>
              <a:noFill/>
            </a:ln>
          </p:spPr>
          <p:txBody>
            <a:bodyPr vert="horz" wrap="square" lIns="91440" tIns="45720" rIns="91440" bIns="45720" numCol="1" anchor="t" anchorCtr="0" compatLnSpc="1"/>
            <a:lstStyle/>
            <a:p>
              <a:pPr algn="ctr"/>
              <a:endParaRPr lang="en-US" sz="1200">
                <a:solidFill>
                  <a:schemeClr val="bg1"/>
                </a:solidFill>
              </a:endParaRPr>
            </a:p>
          </p:txBody>
        </p:sp>
        <p:sp>
          <p:nvSpPr>
            <p:cNvPr id="58" name="TextBox 149"/>
            <p:cNvSpPr txBox="1"/>
            <p:nvPr/>
          </p:nvSpPr>
          <p:spPr>
            <a:xfrm>
              <a:off x="4093981" y="3728221"/>
              <a:ext cx="1279713" cy="307361"/>
            </a:xfrm>
            <a:prstGeom prst="rect">
              <a:avLst/>
            </a:prstGeom>
            <a:noFill/>
          </p:spPr>
          <p:txBody>
            <a:bodyPr wrap="square" lIns="0" tIns="0" rIns="0" bIns="0" rtlCol="0" anchor="ctr">
              <a:spAutoFit/>
            </a:bodyPr>
            <a:lstStyle/>
            <a:p>
              <a:pPr algn="ctr"/>
              <a:r>
                <a:rPr lang="zh-CN" sz="2000" b="1" dirty="0">
                  <a:solidFill>
                    <a:schemeClr val="bg1"/>
                  </a:solidFill>
                  <a:latin typeface="微软雅黑" panose="020B0503020204020204" pitchFamily="34" charset="-122"/>
                  <a:ea typeface="微软雅黑" panose="020B0503020204020204" pitchFamily="34" charset="-122"/>
                </a:rPr>
                <a:t>运维难</a:t>
              </a:r>
            </a:p>
          </p:txBody>
        </p:sp>
      </p:grpSp>
      <p:grpSp>
        <p:nvGrpSpPr>
          <p:cNvPr id="60" name="组合 59"/>
          <p:cNvGrpSpPr/>
          <p:nvPr/>
        </p:nvGrpSpPr>
        <p:grpSpPr>
          <a:xfrm>
            <a:off x="6379660" y="4031405"/>
            <a:ext cx="1321527" cy="1325061"/>
            <a:chOff x="5408315" y="4716586"/>
            <a:chExt cx="1321527" cy="1325061"/>
          </a:xfrm>
        </p:grpSpPr>
        <p:sp>
          <p:nvSpPr>
            <p:cNvPr id="61" name="Freeform 286"/>
            <p:cNvSpPr/>
            <p:nvPr/>
          </p:nvSpPr>
          <p:spPr bwMode="auto">
            <a:xfrm>
              <a:off x="5408315" y="4716586"/>
              <a:ext cx="1321527" cy="1325061"/>
            </a:xfrm>
            <a:custGeom>
              <a:avLst/>
              <a:gdLst>
                <a:gd name="T0" fmla="*/ 374 w 374"/>
                <a:gd name="T1" fmla="*/ 187 h 375"/>
                <a:gd name="T2" fmla="*/ 187 w 374"/>
                <a:gd name="T3" fmla="*/ 0 h 375"/>
                <a:gd name="T4" fmla="*/ 0 w 374"/>
                <a:gd name="T5" fmla="*/ 187 h 375"/>
                <a:gd name="T6" fmla="*/ 187 w 374"/>
                <a:gd name="T7" fmla="*/ 374 h 375"/>
                <a:gd name="T8" fmla="*/ 374 w 374"/>
                <a:gd name="T9" fmla="*/ 187 h 375"/>
              </a:gdLst>
              <a:ahLst/>
              <a:cxnLst>
                <a:cxn ang="0">
                  <a:pos x="T0" y="T1"/>
                </a:cxn>
                <a:cxn ang="0">
                  <a:pos x="T2" y="T3"/>
                </a:cxn>
                <a:cxn ang="0">
                  <a:pos x="T4" y="T5"/>
                </a:cxn>
                <a:cxn ang="0">
                  <a:pos x="T6" y="T7"/>
                </a:cxn>
                <a:cxn ang="0">
                  <a:pos x="T8" y="T9"/>
                </a:cxn>
              </a:cxnLst>
              <a:rect l="0" t="0" r="r" b="b"/>
              <a:pathLst>
                <a:path w="374" h="375">
                  <a:moveTo>
                    <a:pt x="374" y="187"/>
                  </a:moveTo>
                  <a:cubicBezTo>
                    <a:pt x="374" y="84"/>
                    <a:pt x="290" y="0"/>
                    <a:pt x="187" y="0"/>
                  </a:cubicBezTo>
                  <a:cubicBezTo>
                    <a:pt x="84" y="0"/>
                    <a:pt x="0" y="84"/>
                    <a:pt x="0" y="187"/>
                  </a:cubicBezTo>
                  <a:cubicBezTo>
                    <a:pt x="0" y="291"/>
                    <a:pt x="84" y="375"/>
                    <a:pt x="187" y="374"/>
                  </a:cubicBezTo>
                  <a:cubicBezTo>
                    <a:pt x="290" y="374"/>
                    <a:pt x="374" y="291"/>
                    <a:pt x="374" y="187"/>
                  </a:cubicBezTo>
                  <a:close/>
                </a:path>
              </a:pathLst>
            </a:custGeom>
            <a:solidFill>
              <a:srgbClr val="4794B7"/>
            </a:solidFill>
            <a:ln>
              <a:noFill/>
            </a:ln>
          </p:spPr>
          <p:txBody>
            <a:bodyPr vert="horz" wrap="square" lIns="91440" tIns="45720" rIns="91440" bIns="45720" numCol="1" anchor="t" anchorCtr="0" compatLnSpc="1"/>
            <a:lstStyle/>
            <a:p>
              <a:pPr algn="ctr"/>
              <a:endParaRPr lang="en-US" sz="1200">
                <a:solidFill>
                  <a:schemeClr val="bg1"/>
                </a:solidFill>
              </a:endParaRPr>
            </a:p>
          </p:txBody>
        </p:sp>
        <p:sp>
          <p:nvSpPr>
            <p:cNvPr id="62" name="TextBox 149"/>
            <p:cNvSpPr txBox="1"/>
            <p:nvPr/>
          </p:nvSpPr>
          <p:spPr>
            <a:xfrm>
              <a:off x="5432679" y="5102513"/>
              <a:ext cx="1279713" cy="307340"/>
            </a:xfrm>
            <a:prstGeom prst="rect">
              <a:avLst/>
            </a:prstGeom>
            <a:noFill/>
          </p:spPr>
          <p:txBody>
            <a:bodyPr wrap="square" lIns="0" tIns="0" rIns="0" bIns="0" rtlCol="0" anchor="ctr">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推广难</a:t>
              </a:r>
            </a:p>
          </p:txBody>
        </p:sp>
      </p:grpSp>
      <p:grpSp>
        <p:nvGrpSpPr>
          <p:cNvPr id="64" name="组合 63"/>
          <p:cNvGrpSpPr/>
          <p:nvPr/>
        </p:nvGrpSpPr>
        <p:grpSpPr>
          <a:xfrm>
            <a:off x="6371708" y="1915947"/>
            <a:ext cx="1325061" cy="1321527"/>
            <a:chOff x="6795632" y="3292259"/>
            <a:chExt cx="1325061" cy="1321527"/>
          </a:xfrm>
        </p:grpSpPr>
        <p:sp>
          <p:nvSpPr>
            <p:cNvPr id="65" name="Oval 284"/>
            <p:cNvSpPr>
              <a:spLocks noChangeArrowheads="1"/>
            </p:cNvSpPr>
            <p:nvPr/>
          </p:nvSpPr>
          <p:spPr bwMode="auto">
            <a:xfrm>
              <a:off x="6795632" y="3292259"/>
              <a:ext cx="1325061" cy="1321527"/>
            </a:xfrm>
            <a:prstGeom prst="ellipse">
              <a:avLst/>
            </a:prstGeom>
            <a:solidFill>
              <a:srgbClr val="595959"/>
            </a:solidFill>
            <a:ln>
              <a:noFill/>
            </a:ln>
          </p:spPr>
          <p:txBody>
            <a:bodyPr vert="horz" wrap="square" lIns="91440" tIns="45720" rIns="91440" bIns="45720" numCol="1" anchor="t" anchorCtr="0" compatLnSpc="1"/>
            <a:lstStyle/>
            <a:p>
              <a:pPr algn="ctr"/>
              <a:endParaRPr lang="en-US" sz="1200">
                <a:solidFill>
                  <a:schemeClr val="bg1"/>
                </a:solidFill>
              </a:endParaRPr>
            </a:p>
          </p:txBody>
        </p:sp>
        <p:sp>
          <p:nvSpPr>
            <p:cNvPr id="66" name="TextBox 149"/>
            <p:cNvSpPr txBox="1"/>
            <p:nvPr/>
          </p:nvSpPr>
          <p:spPr>
            <a:xfrm>
              <a:off x="6818306" y="3667421"/>
              <a:ext cx="1279713" cy="307340"/>
            </a:xfrm>
            <a:prstGeom prst="rect">
              <a:avLst/>
            </a:prstGeom>
            <a:noFill/>
          </p:spPr>
          <p:txBody>
            <a:bodyPr wrap="square" lIns="0" tIns="0" rIns="0" bIns="0" rtlCol="0" anchor="ctr">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响应慢</a:t>
              </a:r>
            </a:p>
          </p:txBody>
        </p:sp>
      </p:grpSp>
      <p:sp>
        <p:nvSpPr>
          <p:cNvPr id="68" name="文本框 67"/>
          <p:cNvSpPr txBox="1"/>
          <p:nvPr/>
        </p:nvSpPr>
        <p:spPr>
          <a:xfrm>
            <a:off x="8034020" y="2272030"/>
            <a:ext cx="3132455" cy="1060450"/>
          </a:xfrm>
          <a:prstGeom prst="rect">
            <a:avLst/>
          </a:prstGeom>
          <a:noFill/>
        </p:spPr>
        <p:txBody>
          <a:bodyPr wrap="square" rtlCol="0">
            <a:spAutoFit/>
          </a:bodyPr>
          <a:lstStyle/>
          <a:p>
            <a:pPr marL="171450" indent="-171450">
              <a:lnSpc>
                <a:spcPct val="150000"/>
              </a:lnSpc>
              <a:buFont typeface="Arial" panose="020B0604020202090204" pitchFamily="34" charset="0"/>
              <a:buChar char="•"/>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业务需求多变，系统响应不及时</a:t>
            </a:r>
          </a:p>
          <a:p>
            <a:pPr marL="171450" indent="-171450">
              <a:lnSpc>
                <a:spcPct val="150000"/>
              </a:lnSpc>
              <a:buFont typeface="Arial" panose="020B0604020202090204" pitchFamily="34" charset="0"/>
              <a:buChar char="•"/>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庞大的业务系统功能繁杂，很多模块并不实用</a:t>
            </a:r>
          </a:p>
        </p:txBody>
      </p:sp>
      <p:sp>
        <p:nvSpPr>
          <p:cNvPr id="69" name="文本框 68"/>
          <p:cNvSpPr txBox="1"/>
          <p:nvPr/>
        </p:nvSpPr>
        <p:spPr>
          <a:xfrm>
            <a:off x="8033949" y="1754598"/>
            <a:ext cx="1833433" cy="398780"/>
          </a:xfrm>
          <a:prstGeom prst="rect">
            <a:avLst/>
          </a:prstGeom>
          <a:noFill/>
        </p:spPr>
        <p:txBody>
          <a:bodyPr wrap="square" rtlCol="0">
            <a:spAutoFit/>
          </a:bodyPr>
          <a:lstStyle/>
          <a:p>
            <a:r>
              <a:rPr lang="zh-CN" altLang="en-US" sz="2000" b="1" dirty="0">
                <a:solidFill>
                  <a:srgbClr val="4794B7"/>
                </a:solidFill>
                <a:latin typeface="微软雅黑" panose="020B0503020204020204" pitchFamily="34" charset="-122"/>
                <a:ea typeface="微软雅黑" panose="020B0503020204020204" pitchFamily="34" charset="-122"/>
              </a:rPr>
              <a:t>业务部门</a:t>
            </a:r>
          </a:p>
        </p:txBody>
      </p:sp>
      <p:sp>
        <p:nvSpPr>
          <p:cNvPr id="71" name="文本框 70"/>
          <p:cNvSpPr txBox="1"/>
          <p:nvPr/>
        </p:nvSpPr>
        <p:spPr>
          <a:xfrm>
            <a:off x="8034020" y="5175885"/>
            <a:ext cx="3132455" cy="1383665"/>
          </a:xfrm>
          <a:prstGeom prst="rect">
            <a:avLst/>
          </a:prstGeom>
          <a:noFill/>
        </p:spPr>
        <p:txBody>
          <a:bodyPr wrap="square" rtlCol="0">
            <a:spAutoFit/>
          </a:bodyPr>
          <a:lstStyle/>
          <a:p>
            <a:pPr marL="171450" indent="-171450">
              <a:lnSpc>
                <a:spcPct val="150000"/>
              </a:lnSpc>
              <a:buFont typeface="Arial" panose="020B0604020202090204" pitchFamily="34" charset="0"/>
              <a:buChar char="•"/>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面对多个业务系统，终端太多，业务描述模糊，办事效率低</a:t>
            </a:r>
          </a:p>
          <a:p>
            <a:pPr marL="171450" indent="-171450">
              <a:lnSpc>
                <a:spcPct val="150000"/>
              </a:lnSpc>
              <a:buFont typeface="Arial" panose="020B0604020202090204" pitchFamily="34" charset="0"/>
              <a:buChar char="•"/>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业务系统服务于管理部门，师生有</a:t>
            </a: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IT</a:t>
            </a: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诉求却没有实现通道</a:t>
            </a:r>
          </a:p>
        </p:txBody>
      </p:sp>
      <p:sp>
        <p:nvSpPr>
          <p:cNvPr id="72" name="文本框 71"/>
          <p:cNvSpPr txBox="1"/>
          <p:nvPr/>
        </p:nvSpPr>
        <p:spPr>
          <a:xfrm>
            <a:off x="8033949" y="4658398"/>
            <a:ext cx="1833433" cy="398780"/>
          </a:xfrm>
          <a:prstGeom prst="rect">
            <a:avLst/>
          </a:prstGeom>
          <a:noFill/>
        </p:spPr>
        <p:txBody>
          <a:bodyPr wrap="square" rtlCol="0">
            <a:spAutoFit/>
          </a:bodyPr>
          <a:lstStyle/>
          <a:p>
            <a:r>
              <a:rPr lang="zh-CN" altLang="en-US" sz="2000" b="1" dirty="0">
                <a:solidFill>
                  <a:srgbClr val="4794B7"/>
                </a:solidFill>
                <a:latin typeface="微软雅黑" panose="020B0503020204020204" pitchFamily="34" charset="-122"/>
                <a:ea typeface="微软雅黑" panose="020B0503020204020204" pitchFamily="34" charset="-122"/>
              </a:rPr>
              <a:t>教师学生</a:t>
            </a:r>
          </a:p>
        </p:txBody>
      </p:sp>
      <p:sp>
        <p:nvSpPr>
          <p:cNvPr id="74" name="文本框 73"/>
          <p:cNvSpPr txBox="1"/>
          <p:nvPr/>
        </p:nvSpPr>
        <p:spPr>
          <a:xfrm>
            <a:off x="1154430" y="2298065"/>
            <a:ext cx="2929255" cy="1060450"/>
          </a:xfrm>
          <a:prstGeom prst="rect">
            <a:avLst/>
          </a:prstGeom>
          <a:noFill/>
        </p:spPr>
        <p:txBody>
          <a:bodyPr wrap="square" rtlCol="0">
            <a:spAutoFit/>
          </a:bodyPr>
          <a:lstStyle/>
          <a:p>
            <a:pPr marL="171450" indent="-171450" algn="l">
              <a:lnSpc>
                <a:spcPct val="150000"/>
              </a:lnSpc>
              <a:buFont typeface="Arial" panose="020B0604020202090204" pitchFamily="34" charset="0"/>
              <a:buChar char="•"/>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学生工作开展情况缺乏信息支撑</a:t>
            </a:r>
          </a:p>
          <a:p>
            <a:pPr marL="171450" indent="-171450" algn="l">
              <a:lnSpc>
                <a:spcPct val="150000"/>
              </a:lnSpc>
              <a:buFont typeface="Arial" panose="020B0604020202090204" pitchFamily="34" charset="0"/>
              <a:buChar char="•"/>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学生工作预警通道太长导致无法敏捷决策</a:t>
            </a:r>
          </a:p>
        </p:txBody>
      </p:sp>
      <p:sp>
        <p:nvSpPr>
          <p:cNvPr id="75" name="文本框 74"/>
          <p:cNvSpPr txBox="1"/>
          <p:nvPr/>
        </p:nvSpPr>
        <p:spPr>
          <a:xfrm>
            <a:off x="2250813" y="1780633"/>
            <a:ext cx="1833433" cy="398780"/>
          </a:xfrm>
          <a:prstGeom prst="rect">
            <a:avLst/>
          </a:prstGeom>
          <a:noFill/>
        </p:spPr>
        <p:txBody>
          <a:bodyPr wrap="square" rtlCol="0">
            <a:spAutoFit/>
          </a:bodyPr>
          <a:lstStyle/>
          <a:p>
            <a:pPr algn="r"/>
            <a:r>
              <a:rPr lang="zh-CN" altLang="en-US" sz="2000" b="1" dirty="0">
                <a:solidFill>
                  <a:srgbClr val="4794B7"/>
                </a:solidFill>
                <a:latin typeface="微软雅黑" panose="020B0503020204020204" pitchFamily="34" charset="-122"/>
                <a:ea typeface="微软雅黑" panose="020B0503020204020204" pitchFamily="34" charset="-122"/>
              </a:rPr>
              <a:t>学校领导</a:t>
            </a:r>
          </a:p>
        </p:txBody>
      </p:sp>
      <p:sp>
        <p:nvSpPr>
          <p:cNvPr id="77" name="文本框 76"/>
          <p:cNvSpPr txBox="1"/>
          <p:nvPr/>
        </p:nvSpPr>
        <p:spPr>
          <a:xfrm>
            <a:off x="1154430" y="5201920"/>
            <a:ext cx="2929255" cy="1383665"/>
          </a:xfrm>
          <a:prstGeom prst="rect">
            <a:avLst/>
          </a:prstGeom>
          <a:noFill/>
        </p:spPr>
        <p:txBody>
          <a:bodyPr wrap="square" rtlCol="0">
            <a:spAutoFit/>
          </a:bodyPr>
          <a:lstStyle/>
          <a:p>
            <a:pPr marL="171450" indent="-171450" algn="l">
              <a:lnSpc>
                <a:spcPct val="150000"/>
              </a:lnSpc>
              <a:buFont typeface="Arial" panose="020B0604020202090204" pitchFamily="34" charset="0"/>
              <a:buChar char="•"/>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跨业务整合随着业务系统建设越来越多</a:t>
            </a:r>
          </a:p>
          <a:p>
            <a:pPr marL="171450" indent="-171450" algn="l">
              <a:lnSpc>
                <a:spcPct val="150000"/>
              </a:lnSpc>
              <a:buFont typeface="Arial" panose="020B0604020202090204" pitchFamily="34" charset="0"/>
              <a:buChar char="•"/>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核心业务外的边缘应用无暇顾及，响应师生需求服务成为困扰</a:t>
            </a:r>
          </a:p>
        </p:txBody>
      </p:sp>
      <p:sp>
        <p:nvSpPr>
          <p:cNvPr id="78" name="文本框 77"/>
          <p:cNvSpPr txBox="1"/>
          <p:nvPr/>
        </p:nvSpPr>
        <p:spPr>
          <a:xfrm>
            <a:off x="2250813" y="4684433"/>
            <a:ext cx="1833433" cy="398780"/>
          </a:xfrm>
          <a:prstGeom prst="rect">
            <a:avLst/>
          </a:prstGeom>
          <a:noFill/>
        </p:spPr>
        <p:txBody>
          <a:bodyPr wrap="square" rtlCol="0">
            <a:spAutoFit/>
          </a:bodyPr>
          <a:lstStyle/>
          <a:p>
            <a:pPr algn="r"/>
            <a:r>
              <a:rPr lang="en-US" altLang="zh-CN" sz="2000" b="1" dirty="0">
                <a:solidFill>
                  <a:srgbClr val="4794B7"/>
                </a:solidFill>
                <a:latin typeface="微软雅黑" panose="020B0503020204020204" pitchFamily="34" charset="-122"/>
                <a:ea typeface="微软雅黑" panose="020B0503020204020204" pitchFamily="34" charset="-122"/>
              </a:rPr>
              <a:t> </a:t>
            </a:r>
            <a:r>
              <a:rPr lang="zh-CN" sz="2000" b="1" dirty="0">
                <a:solidFill>
                  <a:srgbClr val="4794B7"/>
                </a:solidFill>
                <a:latin typeface="微软雅黑" panose="020B0503020204020204" pitchFamily="34" charset="-122"/>
                <a:ea typeface="微软雅黑" panose="020B0503020204020204" pitchFamily="34" charset="-122"/>
              </a:rPr>
              <a:t>信息中心</a:t>
            </a:r>
          </a:p>
        </p:txBody>
      </p:sp>
      <p:pic>
        <p:nvPicPr>
          <p:cNvPr id="80" name="图片 79" descr="名人堂"/>
          <p:cNvPicPr>
            <a:picLocks noChangeAspect="1"/>
          </p:cNvPicPr>
          <p:nvPr/>
        </p:nvPicPr>
        <p:blipFill>
          <a:blip r:embed="rId2"/>
          <a:stretch>
            <a:fillRect/>
          </a:stretch>
        </p:blipFill>
        <p:spPr>
          <a:xfrm>
            <a:off x="4863465" y="2703830"/>
            <a:ext cx="396875" cy="396875"/>
          </a:xfrm>
          <a:prstGeom prst="rect">
            <a:avLst/>
          </a:prstGeom>
        </p:spPr>
      </p:pic>
      <p:pic>
        <p:nvPicPr>
          <p:cNvPr id="13" name="图片 12" descr="业务"/>
          <p:cNvPicPr>
            <a:picLocks noChangeAspect="1"/>
          </p:cNvPicPr>
          <p:nvPr/>
        </p:nvPicPr>
        <p:blipFill>
          <a:blip r:embed="rId3"/>
          <a:stretch>
            <a:fillRect/>
          </a:stretch>
        </p:blipFill>
        <p:spPr>
          <a:xfrm>
            <a:off x="6845300" y="2703195"/>
            <a:ext cx="397510" cy="397510"/>
          </a:xfrm>
          <a:prstGeom prst="rect">
            <a:avLst/>
          </a:prstGeom>
        </p:spPr>
      </p:pic>
      <p:pic>
        <p:nvPicPr>
          <p:cNvPr id="20" name="图片 19" descr="IT监控 (1)"/>
          <p:cNvPicPr>
            <a:picLocks noChangeAspect="1"/>
          </p:cNvPicPr>
          <p:nvPr/>
        </p:nvPicPr>
        <p:blipFill>
          <a:blip r:embed="rId4"/>
          <a:stretch>
            <a:fillRect/>
          </a:stretch>
        </p:blipFill>
        <p:spPr>
          <a:xfrm>
            <a:off x="4839335" y="4857750"/>
            <a:ext cx="399415" cy="399415"/>
          </a:xfrm>
          <a:prstGeom prst="rect">
            <a:avLst/>
          </a:prstGeom>
        </p:spPr>
      </p:pic>
      <p:pic>
        <p:nvPicPr>
          <p:cNvPr id="22" name="图片 21" descr="教学评价 (1)"/>
          <p:cNvPicPr>
            <a:picLocks noChangeAspect="1"/>
          </p:cNvPicPr>
          <p:nvPr/>
        </p:nvPicPr>
        <p:blipFill>
          <a:blip r:embed="rId5"/>
          <a:stretch>
            <a:fillRect/>
          </a:stretch>
        </p:blipFill>
        <p:spPr>
          <a:xfrm>
            <a:off x="6830695" y="4831715"/>
            <a:ext cx="407035" cy="407035"/>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768593" y="3067482"/>
            <a:ext cx="7411350" cy="922020"/>
          </a:xfrm>
          <a:prstGeom prst="rect">
            <a:avLst/>
          </a:prstGeom>
          <a:noFill/>
        </p:spPr>
        <p:txBody>
          <a:bodyPr wrap="square" rtlCol="0">
            <a:spAutoFit/>
          </a:bodyPr>
          <a:lstStyle/>
          <a:p>
            <a:pPr algn="dist"/>
            <a:r>
              <a:rPr lang="zh-CN" altLang="en-US" sz="5400" dirty="0">
                <a:solidFill>
                  <a:schemeClr val="accent4"/>
                </a:solidFill>
                <a:latin typeface="微软雅黑" panose="020B0503020204020204" pitchFamily="34" charset="-122"/>
                <a:ea typeface="微软雅黑" panose="020B0503020204020204" pitchFamily="34" charset="-122"/>
              </a:rPr>
              <a:t>感谢您的信任与支持</a:t>
            </a:r>
          </a:p>
        </p:txBody>
      </p:sp>
      <p:sp>
        <p:nvSpPr>
          <p:cNvPr id="3" name="文本框 2"/>
          <p:cNvSpPr txBox="1"/>
          <p:nvPr/>
        </p:nvSpPr>
        <p:spPr>
          <a:xfrm>
            <a:off x="768593" y="1502092"/>
            <a:ext cx="3941445" cy="1568450"/>
          </a:xfrm>
          <a:prstGeom prst="rect">
            <a:avLst/>
          </a:prstGeom>
          <a:noFill/>
        </p:spPr>
        <p:txBody>
          <a:bodyPr wrap="none" rtlCol="0">
            <a:spAutoFit/>
          </a:bodyPr>
          <a:lstStyle/>
          <a:p>
            <a:r>
              <a:rPr lang="en-US" altLang="zh-CN" sz="9600" dirty="0">
                <a:solidFill>
                  <a:schemeClr val="bg1">
                    <a:lumMod val="95000"/>
                  </a:schemeClr>
                </a:solidFill>
                <a:latin typeface="张海山草泥马体" panose="02000000000000000000" pitchFamily="2" charset="-122"/>
                <a:ea typeface="张海山草泥马体" panose="02000000000000000000" pitchFamily="2" charset="-122"/>
              </a:rPr>
              <a:t>2019</a:t>
            </a:r>
            <a:endParaRPr lang="zh-CN" altLang="en-US" sz="9600" dirty="0">
              <a:solidFill>
                <a:schemeClr val="bg1">
                  <a:lumMod val="95000"/>
                </a:schemeClr>
              </a:solidFill>
              <a:latin typeface="张海山草泥马体" panose="02000000000000000000" pitchFamily="2" charset="-122"/>
              <a:ea typeface="张海山草泥马体" panose="02000000000000000000" pitchFamily="2" charset="-122"/>
            </a:endParaRPr>
          </a:p>
        </p:txBody>
      </p:sp>
      <p:grpSp>
        <p:nvGrpSpPr>
          <p:cNvPr id="10" name="组合 9"/>
          <p:cNvGrpSpPr/>
          <p:nvPr/>
        </p:nvGrpSpPr>
        <p:grpSpPr>
          <a:xfrm>
            <a:off x="8660048" y="-600639"/>
            <a:ext cx="7643329" cy="7643329"/>
            <a:chOff x="8660048" y="-600639"/>
            <a:chExt cx="7643329" cy="7643329"/>
          </a:xfrm>
        </p:grpSpPr>
        <p:sp>
          <p:nvSpPr>
            <p:cNvPr id="5" name="菱形 4"/>
            <p:cNvSpPr/>
            <p:nvPr/>
          </p:nvSpPr>
          <p:spPr>
            <a:xfrm>
              <a:off x="8759370" y="-3628"/>
              <a:ext cx="6865257" cy="6865257"/>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菱形 35"/>
            <p:cNvSpPr/>
            <p:nvPr/>
          </p:nvSpPr>
          <p:spPr>
            <a:xfrm rot="372907">
              <a:off x="8660048" y="-600639"/>
              <a:ext cx="7643329" cy="7643329"/>
            </a:xfrm>
            <a:prstGeom prst="diamond">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7" name="等腰三角形 16"/>
          <p:cNvSpPr/>
          <p:nvPr/>
        </p:nvSpPr>
        <p:spPr>
          <a:xfrm rot="10800000">
            <a:off x="1014986" y="1"/>
            <a:ext cx="385180" cy="260853"/>
          </a:xfrm>
          <a:prstGeom prst="triangle">
            <a:avLst/>
          </a:prstGeom>
          <a:solidFill>
            <a:srgbClr val="4794B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3040" y="2192020"/>
            <a:ext cx="3344545" cy="132905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p:cNvSpPr/>
          <p:nvPr>
            <p:custDataLst>
              <p:tags r:id="rId2"/>
            </p:custDataLst>
          </p:nvPr>
        </p:nvSpPr>
        <p:spPr>
          <a:xfrm>
            <a:off x="5372100" y="1835474"/>
            <a:ext cx="5743575" cy="1796178"/>
          </a:xfrm>
          <a:prstGeom prst="rect">
            <a:avLst/>
          </a:prstGeom>
          <a:noFill/>
          <a:ln w="25400" cap="flat" cmpd="sng" algn="ctr">
            <a:solidFill>
              <a:srgbClr val="000000"/>
            </a:solidFill>
            <a:prstDash val="solid"/>
          </a:ln>
          <a:effectLst/>
        </p:spPr>
        <p:txBody>
          <a:bodyPr anchor="ctr"/>
          <a:lstStyle/>
          <a:p>
            <a:pPr algn="ctr" defTabSz="1217295"/>
            <a:endParaRPr lang="zh-CN" altLang="en-US" sz="1800" kern="0">
              <a:solidFill>
                <a:srgbClr val="000000"/>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3"/>
            </p:custDataLst>
          </p:nvPr>
        </p:nvSpPr>
        <p:spPr>
          <a:xfrm>
            <a:off x="6631730" y="1602275"/>
            <a:ext cx="3263202" cy="475794"/>
          </a:xfrm>
          <a:prstGeom prst="rect">
            <a:avLst/>
          </a:prstGeom>
          <a:solidFill>
            <a:srgbClr val="4794B7"/>
          </a:solidFill>
          <a:ln>
            <a:noFill/>
          </a:ln>
        </p:spPr>
        <p:style>
          <a:lnRef idx="2">
            <a:srgbClr val="00B0F0">
              <a:shade val="50000"/>
            </a:srgbClr>
          </a:lnRef>
          <a:fillRef idx="1">
            <a:srgbClr val="00B0F0"/>
          </a:fillRef>
          <a:effectRef idx="0">
            <a:srgbClr val="00B0F0"/>
          </a:effectRef>
          <a:fontRef idx="minor">
            <a:srgbClr val="000000"/>
          </a:fontRef>
        </p:style>
        <p:txBody>
          <a:bodyPr wrap="square" lIns="46800" tIns="46800" rIns="46800" bIns="46800" anchor="ctr">
            <a:normAutofit/>
          </a:bodyPr>
          <a:lstStyle>
            <a:defPPr>
              <a:defRPr lang="zh-CN"/>
            </a:defPPr>
            <a:lvl1pPr algn="ctr" defTabSz="1216660">
              <a:spcBef>
                <a:spcPct val="20000"/>
              </a:spcBef>
              <a:defRPr b="1">
                <a:solidFill>
                  <a:srgbClr val="FFFFFF"/>
                </a:solidFill>
                <a:latin typeface="Arial" panose="020B0604020202090204" pitchFamily="34" charset="0"/>
                <a:ea typeface="微软雅黑" panose="020B0503020204020204" pitchFamily="34" charset="-122"/>
                <a:cs typeface="+mn-ea"/>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vl6pPr>
              <a:defRPr>
                <a:solidFill>
                  <a:srgbClr val="000000"/>
                </a:solidFill>
              </a:defRPr>
            </a:lvl6pPr>
            <a:lvl7pPr>
              <a:defRPr>
                <a:solidFill>
                  <a:srgbClr val="000000"/>
                </a:solidFill>
              </a:defRPr>
            </a:lvl7pPr>
            <a:lvl8pPr>
              <a:defRPr>
                <a:solidFill>
                  <a:srgbClr val="000000"/>
                </a:solidFill>
              </a:defRPr>
            </a:lvl8pPr>
            <a:lvl9pPr>
              <a:defRPr>
                <a:solidFill>
                  <a:srgbClr val="000000"/>
                </a:solidFill>
              </a:defRPr>
            </a:lvl9pPr>
          </a:lstStyle>
          <a:p>
            <a:pPr marL="0" indent="0" algn="ctr">
              <a:lnSpc>
                <a:spcPct val="100000"/>
              </a:lnSpc>
              <a:spcBef>
                <a:spcPts val="100"/>
              </a:spcBef>
              <a:spcAft>
                <a:spcPts val="0"/>
              </a:spcAft>
              <a:buSzPct val="100000"/>
            </a:pPr>
            <a:r>
              <a:rPr lang="zh-CN" altLang="en-US" dirty="0">
                <a:solidFill>
                  <a:schemeClr val="bg1">
                    <a:lumMod val="95000"/>
                  </a:schemeClr>
                </a:solidFill>
                <a:latin typeface="微软雅黑" panose="020B0503020204020204" pitchFamily="34" charset="-122"/>
                <a:cs typeface="+mn-ea"/>
              </a:rPr>
              <a:t>体验问题</a:t>
            </a:r>
          </a:p>
        </p:txBody>
      </p:sp>
      <p:sp>
        <p:nvSpPr>
          <p:cNvPr id="8" name="文本框 7"/>
          <p:cNvSpPr txBox="1"/>
          <p:nvPr>
            <p:custDataLst>
              <p:tags r:id="rId4"/>
            </p:custDataLst>
          </p:nvPr>
        </p:nvSpPr>
        <p:spPr>
          <a:xfrm>
            <a:off x="5746606" y="2169999"/>
            <a:ext cx="5024149" cy="1338869"/>
          </a:xfrm>
          <a:prstGeom prst="rect">
            <a:avLst/>
          </a:prstGeom>
          <a:noFill/>
        </p:spPr>
        <p:txBody>
          <a:bodyPr wrap="square" lIns="46800" tIns="46800" rIns="46800" bIns="46800">
            <a:normAutofit/>
          </a:bodyPr>
          <a:lstStyle>
            <a:defPPr>
              <a:defRPr lang="zh-CN"/>
            </a:defPPr>
            <a:lvl1pPr algn="ctr" defTabSz="1216660">
              <a:lnSpc>
                <a:spcPct val="120000"/>
              </a:lnSpc>
              <a:spcBef>
                <a:spcPct val="20000"/>
              </a:spcBef>
              <a:spcAft>
                <a:spcPts val="0"/>
              </a:spcAft>
              <a:defRPr sz="1800">
                <a:latin typeface="Arial" panose="020B0604020202090204" pitchFamily="34" charset="0"/>
                <a:ea typeface="微软雅黑" panose="020B0503020204020204" pitchFamily="34" charset="-122"/>
                <a:cs typeface="+mn-ea"/>
              </a:defRPr>
            </a:lvl1pPr>
          </a:lstStyle>
          <a:p>
            <a:pPr marL="571500" lvl="1" indent="-285750" algn="l" fontAlgn="ctr">
              <a:lnSpc>
                <a:spcPct val="150000"/>
              </a:lnSpc>
              <a:spcBef>
                <a:spcPts val="0"/>
              </a:spcBef>
              <a:spcAft>
                <a:spcPts val="0"/>
              </a:spcAft>
              <a:buSzPct val="100000"/>
              <a:buFont typeface="Wingdings" panose="05000000000000000000" charset="0"/>
              <a:buChar char="l"/>
            </a:pPr>
            <a:r>
              <a:rPr lang="zh-CN" altLang="en-US" sz="1400">
                <a:solidFill>
                  <a:srgbClr val="595959"/>
                </a:solidFill>
                <a:latin typeface="微软雅黑" panose="020B0503020204020204" pitchFamily="34" charset="-122"/>
                <a:ea typeface="微软雅黑" panose="020B0503020204020204" pitchFamily="34" charset="-122"/>
                <a:cs typeface="+mn-ea"/>
              </a:rPr>
              <a:t>需求不停的变化，系统却无法及时响应。</a:t>
            </a:r>
          </a:p>
          <a:p>
            <a:pPr marL="571500" lvl="1" indent="-285750" algn="l" fontAlgn="ctr">
              <a:lnSpc>
                <a:spcPct val="150000"/>
              </a:lnSpc>
              <a:spcBef>
                <a:spcPts val="0"/>
              </a:spcBef>
              <a:spcAft>
                <a:spcPts val="0"/>
              </a:spcAft>
              <a:buSzPct val="100000"/>
              <a:buFont typeface="Wingdings" panose="05000000000000000000" charset="0"/>
              <a:buChar char="l"/>
            </a:pPr>
            <a:r>
              <a:rPr lang="zh-CN" altLang="en-US" sz="1400">
                <a:solidFill>
                  <a:srgbClr val="595959"/>
                </a:solidFill>
                <a:latin typeface="微软雅黑" panose="020B0503020204020204" pitchFamily="34" charset="-122"/>
                <a:ea typeface="微软雅黑" panose="020B0503020204020204" pitchFamily="34" charset="-122"/>
                <a:cs typeface="+mn-ea"/>
              </a:rPr>
              <a:t>业务系统功能繁杂，但我们去却用不了那么多</a:t>
            </a:r>
          </a:p>
          <a:p>
            <a:pPr marL="571500" lvl="1" indent="-285750" algn="l" fontAlgn="ctr">
              <a:lnSpc>
                <a:spcPct val="150000"/>
              </a:lnSpc>
              <a:spcBef>
                <a:spcPts val="0"/>
              </a:spcBef>
              <a:spcAft>
                <a:spcPts val="0"/>
              </a:spcAft>
              <a:buSzPct val="100000"/>
              <a:buFont typeface="Wingdings" panose="05000000000000000000" charset="0"/>
              <a:buChar char="l"/>
            </a:pPr>
            <a:r>
              <a:rPr lang="zh-CN" altLang="en-US" sz="1400">
                <a:solidFill>
                  <a:srgbClr val="595959"/>
                </a:solidFill>
                <a:latin typeface="微软雅黑" panose="020B0503020204020204" pitchFamily="34" charset="-122"/>
                <a:ea typeface="微软雅黑" panose="020B0503020204020204" pitchFamily="34" charset="-122"/>
                <a:cs typeface="+mn-ea"/>
              </a:rPr>
              <a:t>业务系统缺乏评价通道，如何迭代没有依据</a:t>
            </a:r>
          </a:p>
        </p:txBody>
      </p:sp>
      <p:sp>
        <p:nvSpPr>
          <p:cNvPr id="4" name="TextBox 75"/>
          <p:cNvSpPr/>
          <p:nvPr>
            <p:custDataLst>
              <p:tags r:id="rId5"/>
            </p:custDataLst>
          </p:nvPr>
        </p:nvSpPr>
        <p:spPr>
          <a:xfrm>
            <a:off x="5372099" y="4174963"/>
            <a:ext cx="5743574" cy="1796178"/>
          </a:xfrm>
          <a:prstGeom prst="rect">
            <a:avLst/>
          </a:prstGeom>
          <a:noFill/>
          <a:ln w="25400" cap="flat" cmpd="sng" algn="ctr">
            <a:solidFill>
              <a:srgbClr val="000000"/>
            </a:solidFill>
            <a:prstDash val="solid"/>
          </a:ln>
          <a:effectLst/>
        </p:spPr>
        <p:txBody>
          <a:bodyPr anchor="ctr"/>
          <a:lstStyle/>
          <a:p>
            <a:pPr algn="ctr" defTabSz="1217295"/>
            <a:endParaRPr lang="zh-CN" altLang="en-US" sz="1800" kern="0">
              <a:solidFill>
                <a:srgbClr val="000000"/>
              </a:solidFill>
              <a:latin typeface="微软雅黑" panose="020B0503020204020204" pitchFamily="34" charset="-122"/>
              <a:ea typeface="微软雅黑" panose="020B0503020204020204" pitchFamily="34" charset="-122"/>
            </a:endParaRPr>
          </a:p>
        </p:txBody>
      </p:sp>
      <p:sp>
        <p:nvSpPr>
          <p:cNvPr id="88" name="文本框 87"/>
          <p:cNvSpPr txBox="1"/>
          <p:nvPr>
            <p:custDataLst>
              <p:tags r:id="rId6"/>
            </p:custDataLst>
          </p:nvPr>
        </p:nvSpPr>
        <p:spPr>
          <a:xfrm>
            <a:off x="6631729" y="3941764"/>
            <a:ext cx="3263202" cy="475794"/>
          </a:xfrm>
          <a:prstGeom prst="rect">
            <a:avLst/>
          </a:prstGeom>
          <a:solidFill>
            <a:srgbClr val="4794B7"/>
          </a:solidFill>
          <a:ln>
            <a:noFill/>
          </a:ln>
        </p:spPr>
        <p:style>
          <a:lnRef idx="2">
            <a:srgbClr val="00B0F0">
              <a:shade val="50000"/>
            </a:srgbClr>
          </a:lnRef>
          <a:fillRef idx="1">
            <a:srgbClr val="00B0F0"/>
          </a:fillRef>
          <a:effectRef idx="0">
            <a:srgbClr val="00B0F0"/>
          </a:effectRef>
          <a:fontRef idx="minor">
            <a:srgbClr val="000000"/>
          </a:fontRef>
        </p:style>
        <p:txBody>
          <a:bodyPr wrap="square" lIns="46800" tIns="46800" rIns="46800" bIns="46800" anchor="ctr">
            <a:normAutofit/>
          </a:bodyPr>
          <a:lstStyle>
            <a:defPPr>
              <a:defRPr lang="zh-CN"/>
            </a:defPPr>
            <a:lvl1pPr algn="ctr" defTabSz="1216660">
              <a:spcBef>
                <a:spcPct val="20000"/>
              </a:spcBef>
              <a:defRPr b="1">
                <a:solidFill>
                  <a:srgbClr val="FFFFFF"/>
                </a:solidFill>
                <a:latin typeface="Arial" panose="020B0604020202090204" pitchFamily="34" charset="0"/>
                <a:ea typeface="微软雅黑" panose="020B0503020204020204" pitchFamily="34" charset="-122"/>
                <a:cs typeface="+mn-ea"/>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vl6pPr>
              <a:defRPr>
                <a:solidFill>
                  <a:srgbClr val="000000"/>
                </a:solidFill>
              </a:defRPr>
            </a:lvl6pPr>
            <a:lvl7pPr>
              <a:defRPr>
                <a:solidFill>
                  <a:srgbClr val="000000"/>
                </a:solidFill>
              </a:defRPr>
            </a:lvl7pPr>
            <a:lvl8pPr>
              <a:defRPr>
                <a:solidFill>
                  <a:srgbClr val="000000"/>
                </a:solidFill>
              </a:defRPr>
            </a:lvl8pPr>
            <a:lvl9pPr>
              <a:defRPr>
                <a:solidFill>
                  <a:srgbClr val="000000"/>
                </a:solidFill>
              </a:defRPr>
            </a:lvl9pPr>
          </a:lstStyle>
          <a:p>
            <a:pPr marL="0" indent="0" algn="ctr">
              <a:lnSpc>
                <a:spcPct val="100000"/>
              </a:lnSpc>
              <a:spcBef>
                <a:spcPts val="100"/>
              </a:spcBef>
              <a:spcAft>
                <a:spcPts val="0"/>
              </a:spcAft>
              <a:buSzPct val="100000"/>
            </a:pPr>
            <a:r>
              <a:rPr lang="zh-CN" altLang="en-US">
                <a:solidFill>
                  <a:schemeClr val="bg1">
                    <a:lumMod val="95000"/>
                  </a:schemeClr>
                </a:solidFill>
                <a:latin typeface="微软雅黑" panose="020B0503020204020204" pitchFamily="34" charset="-122"/>
                <a:cs typeface="+mn-ea"/>
              </a:rPr>
              <a:t>运维问题</a:t>
            </a:r>
          </a:p>
        </p:txBody>
      </p:sp>
      <p:sp>
        <p:nvSpPr>
          <p:cNvPr id="89" name="文本框 88"/>
          <p:cNvSpPr txBox="1"/>
          <p:nvPr>
            <p:custDataLst>
              <p:tags r:id="rId7"/>
            </p:custDataLst>
          </p:nvPr>
        </p:nvSpPr>
        <p:spPr>
          <a:xfrm>
            <a:off x="6095855" y="4529173"/>
            <a:ext cx="5024149" cy="1338869"/>
          </a:xfrm>
          <a:prstGeom prst="rect">
            <a:avLst/>
          </a:prstGeom>
          <a:noFill/>
        </p:spPr>
        <p:txBody>
          <a:bodyPr wrap="square" lIns="46800" tIns="46800" rIns="46800" bIns="46800">
            <a:normAutofit/>
          </a:bodyPr>
          <a:lstStyle>
            <a:defPPr>
              <a:defRPr lang="zh-CN"/>
            </a:defPPr>
            <a:lvl1pPr algn="ctr" defTabSz="1216660">
              <a:lnSpc>
                <a:spcPct val="120000"/>
              </a:lnSpc>
              <a:spcBef>
                <a:spcPct val="20000"/>
              </a:spcBef>
              <a:spcAft>
                <a:spcPts val="0"/>
              </a:spcAft>
              <a:defRPr sz="1800">
                <a:latin typeface="Arial" panose="020B0604020202090204" pitchFamily="34" charset="0"/>
                <a:ea typeface="微软雅黑" panose="020B0503020204020204" pitchFamily="34" charset="-122"/>
                <a:cs typeface="+mn-ea"/>
              </a:defRPr>
            </a:lvl1pPr>
          </a:lstStyle>
          <a:p>
            <a:pPr marL="285750" lvl="0" indent="-285750" algn="l">
              <a:lnSpc>
                <a:spcPct val="150000"/>
              </a:lnSpc>
              <a:buFont typeface="Wingdings" panose="05000000000000000000" charset="0"/>
              <a:buChar char="l"/>
            </a:pPr>
            <a:r>
              <a:rPr sz="1400">
                <a:solidFill>
                  <a:srgbClr val="595959"/>
                </a:solidFill>
                <a:latin typeface="微软雅黑" panose="020B0503020204020204" pitchFamily="34" charset="-122"/>
                <a:sym typeface="+mn-ea"/>
              </a:rPr>
              <a:t>业务系统开放性不够，集成对接困难</a:t>
            </a:r>
          </a:p>
          <a:p>
            <a:pPr marL="285750" lvl="0" indent="-285750" algn="l">
              <a:lnSpc>
                <a:spcPct val="150000"/>
              </a:lnSpc>
              <a:buFont typeface="Wingdings" panose="05000000000000000000" charset="0"/>
              <a:buChar char="l"/>
            </a:pPr>
            <a:r>
              <a:rPr sz="1400">
                <a:solidFill>
                  <a:srgbClr val="595959"/>
                </a:solidFill>
                <a:latin typeface="微软雅黑" panose="020B0503020204020204" pitchFamily="34" charset="-122"/>
                <a:sym typeface="+mn-ea"/>
              </a:rPr>
              <a:t>以部门业务为核心的系统建设方式导致流程割裂</a:t>
            </a:r>
          </a:p>
          <a:p>
            <a:pPr marL="285750" lvl="0" indent="-285750" algn="l">
              <a:lnSpc>
                <a:spcPct val="150000"/>
              </a:lnSpc>
              <a:buFont typeface="Wingdings" panose="05000000000000000000" charset="0"/>
              <a:buChar char="l"/>
            </a:pPr>
            <a:r>
              <a:rPr lang="zh-CN" altLang="en-US" sz="1400">
                <a:solidFill>
                  <a:srgbClr val="595959"/>
                </a:solidFill>
                <a:latin typeface="微软雅黑" panose="020B0503020204020204" pitchFamily="34" charset="-122"/>
                <a:cs typeface="+mn-ea"/>
                <a:sym typeface="+mn-ea"/>
              </a:rPr>
              <a:t>非管理的刚性需求出现，信息化如何保障服务于每一个人</a:t>
            </a:r>
          </a:p>
        </p:txBody>
      </p:sp>
      <p:grpSp>
        <p:nvGrpSpPr>
          <p:cNvPr id="14" name="组合 13"/>
          <p:cNvGrpSpPr/>
          <p:nvPr/>
        </p:nvGrpSpPr>
        <p:grpSpPr>
          <a:xfrm>
            <a:off x="751205" y="1837055"/>
            <a:ext cx="3724275" cy="3721735"/>
            <a:chOff x="1183" y="2893"/>
            <a:chExt cx="5865" cy="5861"/>
          </a:xfrm>
        </p:grpSpPr>
        <p:sp>
          <p:nvSpPr>
            <p:cNvPr id="59" name="Freeform 5"/>
            <p:cNvSpPr/>
            <p:nvPr>
              <p:custDataLst>
                <p:tags r:id="rId8"/>
              </p:custDataLst>
            </p:nvPr>
          </p:nvSpPr>
          <p:spPr bwMode="auto">
            <a:xfrm>
              <a:off x="2090" y="2893"/>
              <a:ext cx="1925" cy="1647"/>
            </a:xfrm>
            <a:custGeom>
              <a:avLst/>
              <a:gdLst>
                <a:gd name="T0" fmla="*/ 337 w 774"/>
                <a:gd name="T1" fmla="*/ 663 h 663"/>
                <a:gd name="T2" fmla="*/ 480 w 774"/>
                <a:gd name="T3" fmla="*/ 561 h 663"/>
                <a:gd name="T4" fmla="*/ 573 w 774"/>
                <a:gd name="T5" fmla="*/ 624 h 663"/>
                <a:gd name="T6" fmla="*/ 601 w 774"/>
                <a:gd name="T7" fmla="*/ 509 h 663"/>
                <a:gd name="T8" fmla="*/ 774 w 774"/>
                <a:gd name="T9" fmla="*/ 477 h 663"/>
                <a:gd name="T10" fmla="*/ 772 w 774"/>
                <a:gd name="T11" fmla="*/ 0 h 663"/>
                <a:gd name="T12" fmla="*/ 0 w 774"/>
                <a:gd name="T13" fmla="*/ 325 h 663"/>
                <a:gd name="T14" fmla="*/ 337 w 774"/>
                <a:gd name="T15" fmla="*/ 663 h 6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4" h="663">
                  <a:moveTo>
                    <a:pt x="337" y="663"/>
                  </a:moveTo>
                  <a:cubicBezTo>
                    <a:pt x="380" y="623"/>
                    <a:pt x="428" y="589"/>
                    <a:pt x="480" y="561"/>
                  </a:cubicBezTo>
                  <a:cubicBezTo>
                    <a:pt x="573" y="624"/>
                    <a:pt x="573" y="624"/>
                    <a:pt x="573" y="624"/>
                  </a:cubicBezTo>
                  <a:cubicBezTo>
                    <a:pt x="601" y="509"/>
                    <a:pt x="601" y="509"/>
                    <a:pt x="601" y="509"/>
                  </a:cubicBezTo>
                  <a:cubicBezTo>
                    <a:pt x="656" y="492"/>
                    <a:pt x="714" y="481"/>
                    <a:pt x="774" y="477"/>
                  </a:cubicBezTo>
                  <a:cubicBezTo>
                    <a:pt x="772" y="0"/>
                    <a:pt x="772" y="0"/>
                    <a:pt x="772" y="0"/>
                  </a:cubicBezTo>
                  <a:cubicBezTo>
                    <a:pt x="473" y="10"/>
                    <a:pt x="202" y="132"/>
                    <a:pt x="0" y="325"/>
                  </a:cubicBezTo>
                  <a:lnTo>
                    <a:pt x="337" y="663"/>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60" name="Freeform 6"/>
            <p:cNvSpPr/>
            <p:nvPr>
              <p:custDataLst>
                <p:tags r:id="rId9"/>
              </p:custDataLst>
            </p:nvPr>
          </p:nvSpPr>
          <p:spPr bwMode="auto">
            <a:xfrm>
              <a:off x="4213" y="2893"/>
              <a:ext cx="1932" cy="1655"/>
            </a:xfrm>
            <a:custGeom>
              <a:avLst/>
              <a:gdLst>
                <a:gd name="T0" fmla="*/ 2 w 777"/>
                <a:gd name="T1" fmla="*/ 477 h 665"/>
                <a:gd name="T2" fmla="*/ 167 w 777"/>
                <a:gd name="T3" fmla="*/ 507 h 665"/>
                <a:gd name="T4" fmla="*/ 193 w 777"/>
                <a:gd name="T5" fmla="*/ 620 h 665"/>
                <a:gd name="T6" fmla="*/ 290 w 777"/>
                <a:gd name="T7" fmla="*/ 558 h 665"/>
                <a:gd name="T8" fmla="*/ 440 w 777"/>
                <a:gd name="T9" fmla="*/ 665 h 665"/>
                <a:gd name="T10" fmla="*/ 777 w 777"/>
                <a:gd name="T11" fmla="*/ 327 h 665"/>
                <a:gd name="T12" fmla="*/ 0 w 777"/>
                <a:gd name="T13" fmla="*/ 0 h 665"/>
                <a:gd name="T14" fmla="*/ 2 w 777"/>
                <a:gd name="T15" fmla="*/ 477 h 6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665">
                  <a:moveTo>
                    <a:pt x="2" y="477"/>
                  </a:moveTo>
                  <a:cubicBezTo>
                    <a:pt x="59" y="481"/>
                    <a:pt x="115" y="491"/>
                    <a:pt x="167" y="507"/>
                  </a:cubicBezTo>
                  <a:cubicBezTo>
                    <a:pt x="193" y="620"/>
                    <a:pt x="193" y="620"/>
                    <a:pt x="193" y="620"/>
                  </a:cubicBezTo>
                  <a:cubicBezTo>
                    <a:pt x="290" y="558"/>
                    <a:pt x="290" y="558"/>
                    <a:pt x="290" y="558"/>
                  </a:cubicBezTo>
                  <a:cubicBezTo>
                    <a:pt x="345" y="587"/>
                    <a:pt x="395" y="623"/>
                    <a:pt x="440" y="665"/>
                  </a:cubicBezTo>
                  <a:cubicBezTo>
                    <a:pt x="777" y="327"/>
                    <a:pt x="777" y="327"/>
                    <a:pt x="777" y="327"/>
                  </a:cubicBezTo>
                  <a:cubicBezTo>
                    <a:pt x="574" y="132"/>
                    <a:pt x="301" y="9"/>
                    <a:pt x="0" y="0"/>
                  </a:cubicBezTo>
                  <a:lnTo>
                    <a:pt x="2" y="477"/>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61" name="Freeform 7"/>
            <p:cNvSpPr/>
            <p:nvPr>
              <p:custDataLst>
                <p:tags r:id="rId10"/>
              </p:custDataLst>
            </p:nvPr>
          </p:nvSpPr>
          <p:spPr bwMode="auto">
            <a:xfrm>
              <a:off x="1183" y="3845"/>
              <a:ext cx="1607" cy="1930"/>
            </a:xfrm>
            <a:custGeom>
              <a:avLst/>
              <a:gdLst>
                <a:gd name="T0" fmla="*/ 477 w 646"/>
                <a:gd name="T1" fmla="*/ 775 h 777"/>
                <a:gd name="T2" fmla="*/ 504 w 646"/>
                <a:gd name="T3" fmla="*/ 603 h 777"/>
                <a:gd name="T4" fmla="*/ 605 w 646"/>
                <a:gd name="T5" fmla="*/ 575 h 777"/>
                <a:gd name="T6" fmla="*/ 552 w 646"/>
                <a:gd name="T7" fmla="*/ 480 h 777"/>
                <a:gd name="T8" fmla="*/ 646 w 646"/>
                <a:gd name="T9" fmla="*/ 339 h 777"/>
                <a:gd name="T10" fmla="*/ 308 w 646"/>
                <a:gd name="T11" fmla="*/ 0 h 777"/>
                <a:gd name="T12" fmla="*/ 0 w 646"/>
                <a:gd name="T13" fmla="*/ 777 h 777"/>
                <a:gd name="T14" fmla="*/ 477 w 646"/>
                <a:gd name="T15" fmla="*/ 775 h 7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6" h="777">
                  <a:moveTo>
                    <a:pt x="477" y="775"/>
                  </a:moveTo>
                  <a:cubicBezTo>
                    <a:pt x="479" y="716"/>
                    <a:pt x="488" y="658"/>
                    <a:pt x="504" y="603"/>
                  </a:cubicBezTo>
                  <a:cubicBezTo>
                    <a:pt x="605" y="575"/>
                    <a:pt x="605" y="575"/>
                    <a:pt x="605" y="575"/>
                  </a:cubicBezTo>
                  <a:cubicBezTo>
                    <a:pt x="552" y="480"/>
                    <a:pt x="552" y="480"/>
                    <a:pt x="552" y="480"/>
                  </a:cubicBezTo>
                  <a:cubicBezTo>
                    <a:pt x="577" y="429"/>
                    <a:pt x="609" y="382"/>
                    <a:pt x="646" y="339"/>
                  </a:cubicBezTo>
                  <a:cubicBezTo>
                    <a:pt x="308" y="0"/>
                    <a:pt x="308" y="0"/>
                    <a:pt x="308" y="0"/>
                  </a:cubicBezTo>
                  <a:cubicBezTo>
                    <a:pt x="120" y="205"/>
                    <a:pt x="4" y="477"/>
                    <a:pt x="0" y="777"/>
                  </a:cubicBezTo>
                  <a:lnTo>
                    <a:pt x="477" y="775"/>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62" name="Freeform 8"/>
            <p:cNvSpPr/>
            <p:nvPr>
              <p:custDataLst>
                <p:tags r:id="rId11"/>
              </p:custDataLst>
            </p:nvPr>
          </p:nvSpPr>
          <p:spPr bwMode="auto">
            <a:xfrm>
              <a:off x="5448" y="3850"/>
              <a:ext cx="1600" cy="1923"/>
            </a:xfrm>
            <a:custGeom>
              <a:avLst/>
              <a:gdLst>
                <a:gd name="T0" fmla="*/ 337 w 644"/>
                <a:gd name="T1" fmla="*/ 0 h 773"/>
                <a:gd name="T2" fmla="*/ 0 w 644"/>
                <a:gd name="T3" fmla="*/ 339 h 773"/>
                <a:gd name="T4" fmla="*/ 81 w 644"/>
                <a:gd name="T5" fmla="*/ 457 h 773"/>
                <a:gd name="T6" fmla="*/ 21 w 644"/>
                <a:gd name="T7" fmla="*/ 569 h 773"/>
                <a:gd name="T8" fmla="*/ 137 w 644"/>
                <a:gd name="T9" fmla="*/ 590 h 773"/>
                <a:gd name="T10" fmla="*/ 166 w 644"/>
                <a:gd name="T11" fmla="*/ 773 h 773"/>
                <a:gd name="T12" fmla="*/ 644 w 644"/>
                <a:gd name="T13" fmla="*/ 771 h 773"/>
                <a:gd name="T14" fmla="*/ 337 w 644"/>
                <a:gd name="T15" fmla="*/ 0 h 7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4" h="773">
                  <a:moveTo>
                    <a:pt x="337" y="0"/>
                  </a:moveTo>
                  <a:cubicBezTo>
                    <a:pt x="0" y="339"/>
                    <a:pt x="0" y="339"/>
                    <a:pt x="0" y="339"/>
                  </a:cubicBezTo>
                  <a:cubicBezTo>
                    <a:pt x="31" y="375"/>
                    <a:pt x="58" y="415"/>
                    <a:pt x="81" y="457"/>
                  </a:cubicBezTo>
                  <a:cubicBezTo>
                    <a:pt x="21" y="569"/>
                    <a:pt x="21" y="569"/>
                    <a:pt x="21" y="569"/>
                  </a:cubicBezTo>
                  <a:cubicBezTo>
                    <a:pt x="137" y="590"/>
                    <a:pt x="137" y="590"/>
                    <a:pt x="137" y="590"/>
                  </a:cubicBezTo>
                  <a:cubicBezTo>
                    <a:pt x="154" y="648"/>
                    <a:pt x="164" y="710"/>
                    <a:pt x="166" y="773"/>
                  </a:cubicBezTo>
                  <a:cubicBezTo>
                    <a:pt x="644" y="771"/>
                    <a:pt x="644" y="771"/>
                    <a:pt x="644" y="771"/>
                  </a:cubicBezTo>
                  <a:cubicBezTo>
                    <a:pt x="638" y="475"/>
                    <a:pt x="523" y="204"/>
                    <a:pt x="337" y="0"/>
                  </a:cubicBez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63" name="Freeform 9"/>
            <p:cNvSpPr/>
            <p:nvPr>
              <p:custDataLst>
                <p:tags r:id="rId12"/>
              </p:custDataLst>
            </p:nvPr>
          </p:nvSpPr>
          <p:spPr bwMode="auto">
            <a:xfrm>
              <a:off x="4225" y="7133"/>
              <a:ext cx="1865" cy="1617"/>
            </a:xfrm>
            <a:custGeom>
              <a:avLst/>
              <a:gdLst>
                <a:gd name="T0" fmla="*/ 413 w 750"/>
                <a:gd name="T1" fmla="*/ 5 h 651"/>
                <a:gd name="T2" fmla="*/ 299 w 750"/>
                <a:gd name="T3" fmla="*/ 85 h 651"/>
                <a:gd name="T4" fmla="*/ 154 w 750"/>
                <a:gd name="T5" fmla="*/ 0 h 651"/>
                <a:gd name="T6" fmla="*/ 159 w 750"/>
                <a:gd name="T7" fmla="*/ 145 h 651"/>
                <a:gd name="T8" fmla="*/ 0 w 750"/>
                <a:gd name="T9" fmla="*/ 173 h 651"/>
                <a:gd name="T10" fmla="*/ 2 w 750"/>
                <a:gd name="T11" fmla="*/ 651 h 651"/>
                <a:gd name="T12" fmla="*/ 750 w 750"/>
                <a:gd name="T13" fmla="*/ 344 h 651"/>
                <a:gd name="T14" fmla="*/ 413 w 750"/>
                <a:gd name="T15" fmla="*/ 5 h 6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0" h="651">
                  <a:moveTo>
                    <a:pt x="413" y="5"/>
                  </a:moveTo>
                  <a:cubicBezTo>
                    <a:pt x="378" y="35"/>
                    <a:pt x="340" y="62"/>
                    <a:pt x="299" y="85"/>
                  </a:cubicBezTo>
                  <a:cubicBezTo>
                    <a:pt x="154" y="0"/>
                    <a:pt x="154" y="0"/>
                    <a:pt x="154" y="0"/>
                  </a:cubicBezTo>
                  <a:cubicBezTo>
                    <a:pt x="159" y="145"/>
                    <a:pt x="159" y="145"/>
                    <a:pt x="159" y="145"/>
                  </a:cubicBezTo>
                  <a:cubicBezTo>
                    <a:pt x="108" y="160"/>
                    <a:pt x="55" y="170"/>
                    <a:pt x="0" y="173"/>
                  </a:cubicBezTo>
                  <a:cubicBezTo>
                    <a:pt x="2" y="651"/>
                    <a:pt x="2" y="651"/>
                    <a:pt x="2" y="651"/>
                  </a:cubicBezTo>
                  <a:cubicBezTo>
                    <a:pt x="290" y="640"/>
                    <a:pt x="551" y="526"/>
                    <a:pt x="750" y="344"/>
                  </a:cubicBezTo>
                  <a:lnTo>
                    <a:pt x="413" y="5"/>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5" name="TextBox 63"/>
            <p:cNvSpPr/>
            <p:nvPr>
              <p:custDataLst>
                <p:tags r:id="rId13"/>
              </p:custDataLst>
            </p:nvPr>
          </p:nvSpPr>
          <p:spPr>
            <a:xfrm>
              <a:off x="3950" y="5415"/>
              <a:ext cx="320" cy="260"/>
            </a:xfrm>
            <a:prstGeom prst="rect">
              <a:avLst/>
            </a:prstGeom>
            <a:solidFill>
              <a:srgbClr val="D1A886"/>
            </a:solidFill>
            <a:ln>
              <a:noFill/>
            </a:ln>
          </p:spPr>
          <p:txBody>
            <a:bodyPr/>
            <a:lstStyle/>
            <a:p>
              <a:endParaRPr lang="zh-CN" altLang="en-US" sz="1800" kern="0">
                <a:solidFill>
                  <a:srgbClr val="000000"/>
                </a:solidFill>
              </a:endParaRPr>
            </a:p>
          </p:txBody>
        </p:sp>
        <p:sp>
          <p:nvSpPr>
            <p:cNvPr id="65" name="Freeform 10"/>
            <p:cNvSpPr/>
            <p:nvPr>
              <p:custDataLst>
                <p:tags r:id="rId14"/>
              </p:custDataLst>
            </p:nvPr>
          </p:nvSpPr>
          <p:spPr bwMode="auto">
            <a:xfrm>
              <a:off x="1185" y="5975"/>
              <a:ext cx="1653" cy="1880"/>
            </a:xfrm>
            <a:custGeom>
              <a:avLst/>
              <a:gdLst>
                <a:gd name="T0" fmla="*/ 664 w 664"/>
                <a:gd name="T1" fmla="*/ 416 h 755"/>
                <a:gd name="T2" fmla="*/ 567 w 664"/>
                <a:gd name="T3" fmla="*/ 284 h 755"/>
                <a:gd name="T4" fmla="*/ 628 w 664"/>
                <a:gd name="T5" fmla="*/ 187 h 755"/>
                <a:gd name="T6" fmla="*/ 510 w 664"/>
                <a:gd name="T7" fmla="*/ 155 h 755"/>
                <a:gd name="T8" fmla="*/ 479 w 664"/>
                <a:gd name="T9" fmla="*/ 0 h 755"/>
                <a:gd name="T10" fmla="*/ 0 w 664"/>
                <a:gd name="T11" fmla="*/ 1 h 755"/>
                <a:gd name="T12" fmla="*/ 327 w 664"/>
                <a:gd name="T13" fmla="*/ 755 h 755"/>
                <a:gd name="T14" fmla="*/ 664 w 664"/>
                <a:gd name="T15" fmla="*/ 416 h 7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4" h="755">
                  <a:moveTo>
                    <a:pt x="664" y="416"/>
                  </a:moveTo>
                  <a:cubicBezTo>
                    <a:pt x="627" y="376"/>
                    <a:pt x="594" y="332"/>
                    <a:pt x="567" y="284"/>
                  </a:cubicBezTo>
                  <a:cubicBezTo>
                    <a:pt x="628" y="187"/>
                    <a:pt x="628" y="187"/>
                    <a:pt x="628" y="187"/>
                  </a:cubicBezTo>
                  <a:cubicBezTo>
                    <a:pt x="510" y="155"/>
                    <a:pt x="510" y="155"/>
                    <a:pt x="510" y="155"/>
                  </a:cubicBezTo>
                  <a:cubicBezTo>
                    <a:pt x="494" y="105"/>
                    <a:pt x="483" y="53"/>
                    <a:pt x="479" y="0"/>
                  </a:cubicBezTo>
                  <a:cubicBezTo>
                    <a:pt x="0" y="1"/>
                    <a:pt x="0" y="1"/>
                    <a:pt x="0" y="1"/>
                  </a:cubicBezTo>
                  <a:cubicBezTo>
                    <a:pt x="16" y="293"/>
                    <a:pt x="137" y="557"/>
                    <a:pt x="327" y="755"/>
                  </a:cubicBezTo>
                  <a:lnTo>
                    <a:pt x="664" y="416"/>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66" name="Freeform 11"/>
            <p:cNvSpPr/>
            <p:nvPr>
              <p:custDataLst>
                <p:tags r:id="rId15"/>
              </p:custDataLst>
            </p:nvPr>
          </p:nvSpPr>
          <p:spPr bwMode="auto">
            <a:xfrm>
              <a:off x="5398" y="5970"/>
              <a:ext cx="1645" cy="1878"/>
            </a:xfrm>
            <a:custGeom>
              <a:avLst/>
              <a:gdLst>
                <a:gd name="T0" fmla="*/ 184 w 662"/>
                <a:gd name="T1" fmla="*/ 1 h 754"/>
                <a:gd name="T2" fmla="*/ 164 w 662"/>
                <a:gd name="T3" fmla="*/ 116 h 754"/>
                <a:gd name="T4" fmla="*/ 37 w 662"/>
                <a:gd name="T5" fmla="*/ 147 h 754"/>
                <a:gd name="T6" fmla="*/ 110 w 662"/>
                <a:gd name="T7" fmla="*/ 259 h 754"/>
                <a:gd name="T8" fmla="*/ 0 w 662"/>
                <a:gd name="T9" fmla="*/ 416 h 754"/>
                <a:gd name="T10" fmla="*/ 337 w 662"/>
                <a:gd name="T11" fmla="*/ 754 h 754"/>
                <a:gd name="T12" fmla="*/ 662 w 662"/>
                <a:gd name="T13" fmla="*/ 0 h 754"/>
                <a:gd name="T14" fmla="*/ 184 w 662"/>
                <a:gd name="T15" fmla="*/ 1 h 7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754">
                  <a:moveTo>
                    <a:pt x="184" y="1"/>
                  </a:moveTo>
                  <a:cubicBezTo>
                    <a:pt x="180" y="41"/>
                    <a:pt x="174" y="79"/>
                    <a:pt x="164" y="116"/>
                  </a:cubicBezTo>
                  <a:cubicBezTo>
                    <a:pt x="37" y="147"/>
                    <a:pt x="37" y="147"/>
                    <a:pt x="37" y="147"/>
                  </a:cubicBezTo>
                  <a:cubicBezTo>
                    <a:pt x="110" y="259"/>
                    <a:pt x="110" y="259"/>
                    <a:pt x="110" y="259"/>
                  </a:cubicBezTo>
                  <a:cubicBezTo>
                    <a:pt x="81" y="316"/>
                    <a:pt x="44" y="369"/>
                    <a:pt x="0" y="416"/>
                  </a:cubicBezTo>
                  <a:cubicBezTo>
                    <a:pt x="337" y="754"/>
                    <a:pt x="337" y="754"/>
                    <a:pt x="337" y="754"/>
                  </a:cubicBezTo>
                  <a:cubicBezTo>
                    <a:pt x="527" y="556"/>
                    <a:pt x="648" y="292"/>
                    <a:pt x="662" y="0"/>
                  </a:cubicBezTo>
                  <a:lnTo>
                    <a:pt x="184" y="1"/>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67" name="Freeform 12"/>
            <p:cNvSpPr/>
            <p:nvPr>
              <p:custDataLst>
                <p:tags r:id="rId16"/>
              </p:custDataLst>
            </p:nvPr>
          </p:nvSpPr>
          <p:spPr bwMode="auto">
            <a:xfrm>
              <a:off x="2143" y="7150"/>
              <a:ext cx="1887" cy="1605"/>
            </a:xfrm>
            <a:custGeom>
              <a:avLst/>
              <a:gdLst>
                <a:gd name="T0" fmla="*/ 756 w 758"/>
                <a:gd name="T1" fmla="*/ 167 h 645"/>
                <a:gd name="T2" fmla="*/ 589 w 758"/>
                <a:gd name="T3" fmla="*/ 138 h 645"/>
                <a:gd name="T4" fmla="*/ 584 w 758"/>
                <a:gd name="T5" fmla="*/ 7 h 645"/>
                <a:gd name="T6" fmla="*/ 470 w 758"/>
                <a:gd name="T7" fmla="*/ 89 h 645"/>
                <a:gd name="T8" fmla="*/ 338 w 758"/>
                <a:gd name="T9" fmla="*/ 0 h 645"/>
                <a:gd name="T10" fmla="*/ 0 w 758"/>
                <a:gd name="T11" fmla="*/ 339 h 645"/>
                <a:gd name="T12" fmla="*/ 758 w 758"/>
                <a:gd name="T13" fmla="*/ 645 h 645"/>
                <a:gd name="T14" fmla="*/ 756 w 758"/>
                <a:gd name="T15" fmla="*/ 167 h 6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8" h="645">
                  <a:moveTo>
                    <a:pt x="756" y="167"/>
                  </a:moveTo>
                  <a:cubicBezTo>
                    <a:pt x="698" y="164"/>
                    <a:pt x="642" y="154"/>
                    <a:pt x="589" y="138"/>
                  </a:cubicBezTo>
                  <a:cubicBezTo>
                    <a:pt x="584" y="7"/>
                    <a:pt x="584" y="7"/>
                    <a:pt x="584" y="7"/>
                  </a:cubicBezTo>
                  <a:cubicBezTo>
                    <a:pt x="470" y="89"/>
                    <a:pt x="470" y="89"/>
                    <a:pt x="470" y="89"/>
                  </a:cubicBezTo>
                  <a:cubicBezTo>
                    <a:pt x="423" y="65"/>
                    <a:pt x="378" y="35"/>
                    <a:pt x="338" y="0"/>
                  </a:cubicBezTo>
                  <a:cubicBezTo>
                    <a:pt x="0" y="339"/>
                    <a:pt x="0" y="339"/>
                    <a:pt x="0" y="339"/>
                  </a:cubicBezTo>
                  <a:cubicBezTo>
                    <a:pt x="202" y="522"/>
                    <a:pt x="467" y="636"/>
                    <a:pt x="758" y="645"/>
                  </a:cubicBezTo>
                  <a:lnTo>
                    <a:pt x="756" y="167"/>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68" name="Freeform 36"/>
            <p:cNvSpPr/>
            <p:nvPr>
              <p:custDataLst>
                <p:tags r:id="rId17"/>
              </p:custDataLst>
            </p:nvPr>
          </p:nvSpPr>
          <p:spPr bwMode="auto">
            <a:xfrm>
              <a:off x="4345" y="5650"/>
              <a:ext cx="525" cy="1145"/>
            </a:xfrm>
            <a:custGeom>
              <a:avLst/>
              <a:gdLst>
                <a:gd name="T0" fmla="*/ 0 w 416"/>
                <a:gd name="T1" fmla="*/ 99 h 908"/>
                <a:gd name="T2" fmla="*/ 315 w 416"/>
                <a:gd name="T3" fmla="*/ 99 h 908"/>
                <a:gd name="T4" fmla="*/ 409 w 416"/>
                <a:gd name="T5" fmla="*/ 768 h 908"/>
                <a:gd name="T6" fmla="*/ 323 w 416"/>
                <a:gd name="T7" fmla="*/ 863 h 908"/>
                <a:gd name="T8" fmla="*/ 75 w 416"/>
                <a:gd name="T9" fmla="*/ 908 h 908"/>
                <a:gd name="T10" fmla="*/ 0 w 416"/>
                <a:gd name="T11" fmla="*/ 99 h 908"/>
                <a:gd name="T12" fmla="*/ 0 w 416"/>
                <a:gd name="T13" fmla="*/ 99 h 908"/>
              </a:gdLst>
              <a:ahLst/>
              <a:cxnLst>
                <a:cxn ang="0">
                  <a:pos x="T0" y="T1"/>
                </a:cxn>
                <a:cxn ang="0">
                  <a:pos x="T2" y="T3"/>
                </a:cxn>
                <a:cxn ang="0">
                  <a:pos x="T4" y="T5"/>
                </a:cxn>
                <a:cxn ang="0">
                  <a:pos x="T6" y="T7"/>
                </a:cxn>
                <a:cxn ang="0">
                  <a:pos x="T8" y="T9"/>
                </a:cxn>
                <a:cxn ang="0">
                  <a:pos x="T10" y="T11"/>
                </a:cxn>
                <a:cxn ang="0">
                  <a:pos x="T12" y="T13"/>
                </a:cxn>
              </a:cxnLst>
              <a:rect l="0" t="0" r="r" b="b"/>
              <a:pathLst>
                <a:path w="416" h="908">
                  <a:moveTo>
                    <a:pt x="0" y="99"/>
                  </a:moveTo>
                  <a:cubicBezTo>
                    <a:pt x="122" y="70"/>
                    <a:pt x="293" y="0"/>
                    <a:pt x="315" y="99"/>
                  </a:cubicBezTo>
                  <a:cubicBezTo>
                    <a:pt x="342" y="217"/>
                    <a:pt x="375" y="497"/>
                    <a:pt x="409" y="768"/>
                  </a:cubicBezTo>
                  <a:cubicBezTo>
                    <a:pt x="416" y="827"/>
                    <a:pt x="341" y="857"/>
                    <a:pt x="323" y="863"/>
                  </a:cubicBezTo>
                  <a:cubicBezTo>
                    <a:pt x="239" y="888"/>
                    <a:pt x="167" y="896"/>
                    <a:pt x="75" y="908"/>
                  </a:cubicBezTo>
                  <a:cubicBezTo>
                    <a:pt x="0" y="99"/>
                    <a:pt x="0" y="99"/>
                    <a:pt x="0" y="99"/>
                  </a:cubicBezTo>
                  <a:cubicBezTo>
                    <a:pt x="0" y="99"/>
                    <a:pt x="0" y="99"/>
                    <a:pt x="0" y="99"/>
                  </a:cubicBezTo>
                  <a:close/>
                </a:path>
              </a:pathLst>
            </a:custGeom>
            <a:solidFill>
              <a:srgbClr val="7F7F7F">
                <a:lumMod val="60000"/>
                <a:lumOff val="40000"/>
              </a:srgbClr>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69" name="Freeform 37"/>
            <p:cNvSpPr/>
            <p:nvPr>
              <p:custDataLst>
                <p:tags r:id="rId18"/>
              </p:custDataLst>
            </p:nvPr>
          </p:nvSpPr>
          <p:spPr bwMode="auto">
            <a:xfrm>
              <a:off x="3365" y="5620"/>
              <a:ext cx="510" cy="1175"/>
            </a:xfrm>
            <a:custGeom>
              <a:avLst/>
              <a:gdLst>
                <a:gd name="T0" fmla="*/ 405 w 405"/>
                <a:gd name="T1" fmla="*/ 123 h 932"/>
                <a:gd name="T2" fmla="*/ 100 w 405"/>
                <a:gd name="T3" fmla="*/ 121 h 932"/>
                <a:gd name="T4" fmla="*/ 8 w 405"/>
                <a:gd name="T5" fmla="*/ 788 h 932"/>
                <a:gd name="T6" fmla="*/ 92 w 405"/>
                <a:gd name="T7" fmla="*/ 889 h 932"/>
                <a:gd name="T8" fmla="*/ 330 w 405"/>
                <a:gd name="T9" fmla="*/ 932 h 932"/>
                <a:gd name="T10" fmla="*/ 405 w 405"/>
                <a:gd name="T11" fmla="*/ 123 h 932"/>
                <a:gd name="T12" fmla="*/ 405 w 405"/>
                <a:gd name="T13" fmla="*/ 123 h 932"/>
              </a:gdLst>
              <a:ahLst/>
              <a:cxnLst>
                <a:cxn ang="0">
                  <a:pos x="T0" y="T1"/>
                </a:cxn>
                <a:cxn ang="0">
                  <a:pos x="T2" y="T3"/>
                </a:cxn>
                <a:cxn ang="0">
                  <a:pos x="T4" y="T5"/>
                </a:cxn>
                <a:cxn ang="0">
                  <a:pos x="T6" y="T7"/>
                </a:cxn>
                <a:cxn ang="0">
                  <a:pos x="T8" y="T9"/>
                </a:cxn>
                <a:cxn ang="0">
                  <a:pos x="T10" y="T11"/>
                </a:cxn>
                <a:cxn ang="0">
                  <a:pos x="T12" y="T13"/>
                </a:cxn>
              </a:cxnLst>
              <a:rect l="0" t="0" r="r" b="b"/>
              <a:pathLst>
                <a:path w="405" h="932">
                  <a:moveTo>
                    <a:pt x="405" y="123"/>
                  </a:moveTo>
                  <a:cubicBezTo>
                    <a:pt x="250" y="86"/>
                    <a:pt x="127" y="0"/>
                    <a:pt x="100" y="121"/>
                  </a:cubicBezTo>
                  <a:cubicBezTo>
                    <a:pt x="72" y="249"/>
                    <a:pt x="41" y="528"/>
                    <a:pt x="8" y="788"/>
                  </a:cubicBezTo>
                  <a:cubicBezTo>
                    <a:pt x="0" y="855"/>
                    <a:pt x="69" y="883"/>
                    <a:pt x="92" y="889"/>
                  </a:cubicBezTo>
                  <a:cubicBezTo>
                    <a:pt x="172" y="910"/>
                    <a:pt x="241" y="920"/>
                    <a:pt x="330" y="932"/>
                  </a:cubicBezTo>
                  <a:cubicBezTo>
                    <a:pt x="405" y="123"/>
                    <a:pt x="405" y="123"/>
                    <a:pt x="405" y="123"/>
                  </a:cubicBezTo>
                  <a:cubicBezTo>
                    <a:pt x="405" y="123"/>
                    <a:pt x="405" y="123"/>
                    <a:pt x="405" y="123"/>
                  </a:cubicBezTo>
                  <a:close/>
                </a:path>
              </a:pathLst>
            </a:custGeom>
            <a:solidFill>
              <a:srgbClr val="7F7F7F">
                <a:lumMod val="60000"/>
                <a:lumOff val="40000"/>
              </a:srgbClr>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70" name="Freeform 38"/>
            <p:cNvSpPr/>
            <p:nvPr>
              <p:custDataLst>
                <p:tags r:id="rId19"/>
              </p:custDataLst>
            </p:nvPr>
          </p:nvSpPr>
          <p:spPr bwMode="auto">
            <a:xfrm>
              <a:off x="3490" y="5523"/>
              <a:ext cx="1248" cy="1300"/>
            </a:xfrm>
            <a:custGeom>
              <a:avLst/>
              <a:gdLst>
                <a:gd name="T0" fmla="*/ 108 w 989"/>
                <a:gd name="T1" fmla="*/ 991 h 1031"/>
                <a:gd name="T2" fmla="*/ 0 w 989"/>
                <a:gd name="T3" fmla="*/ 194 h 1031"/>
                <a:gd name="T4" fmla="*/ 388 w 989"/>
                <a:gd name="T5" fmla="*/ 1 h 1031"/>
                <a:gd name="T6" fmla="*/ 489 w 989"/>
                <a:gd name="T7" fmla="*/ 39 h 1031"/>
                <a:gd name="T8" fmla="*/ 592 w 989"/>
                <a:gd name="T9" fmla="*/ 0 h 1031"/>
                <a:gd name="T10" fmla="*/ 989 w 989"/>
                <a:gd name="T11" fmla="*/ 188 h 1031"/>
                <a:gd name="T12" fmla="*/ 873 w 989"/>
                <a:gd name="T13" fmla="*/ 991 h 1031"/>
                <a:gd name="T14" fmla="*/ 108 w 989"/>
                <a:gd name="T15" fmla="*/ 991 h 10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9" h="1031">
                  <a:moveTo>
                    <a:pt x="108" y="991"/>
                  </a:moveTo>
                  <a:cubicBezTo>
                    <a:pt x="150" y="869"/>
                    <a:pt x="53" y="299"/>
                    <a:pt x="0" y="194"/>
                  </a:cubicBezTo>
                  <a:cubicBezTo>
                    <a:pt x="30" y="86"/>
                    <a:pt x="313" y="62"/>
                    <a:pt x="388" y="1"/>
                  </a:cubicBezTo>
                  <a:cubicBezTo>
                    <a:pt x="423" y="32"/>
                    <a:pt x="449" y="39"/>
                    <a:pt x="489" y="39"/>
                  </a:cubicBezTo>
                  <a:cubicBezTo>
                    <a:pt x="530" y="39"/>
                    <a:pt x="556" y="31"/>
                    <a:pt x="592" y="0"/>
                  </a:cubicBezTo>
                  <a:cubicBezTo>
                    <a:pt x="648" y="45"/>
                    <a:pt x="939" y="80"/>
                    <a:pt x="989" y="188"/>
                  </a:cubicBezTo>
                  <a:cubicBezTo>
                    <a:pt x="932" y="308"/>
                    <a:pt x="828" y="881"/>
                    <a:pt x="873" y="991"/>
                  </a:cubicBezTo>
                  <a:cubicBezTo>
                    <a:pt x="683" y="1028"/>
                    <a:pt x="303" y="1031"/>
                    <a:pt x="108" y="991"/>
                  </a:cubicBezTo>
                  <a:close/>
                </a:path>
              </a:pathLst>
            </a:custGeom>
            <a:solidFill>
              <a:srgbClr val="7F7F7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71" name="Freeform 39"/>
            <p:cNvSpPr/>
            <p:nvPr>
              <p:custDataLst>
                <p:tags r:id="rId20"/>
              </p:custDataLst>
            </p:nvPr>
          </p:nvSpPr>
          <p:spPr bwMode="auto">
            <a:xfrm>
              <a:off x="3830" y="5518"/>
              <a:ext cx="563" cy="1007"/>
            </a:xfrm>
            <a:custGeom>
              <a:avLst/>
              <a:gdLst>
                <a:gd name="T0" fmla="*/ 0 w 1059"/>
                <a:gd name="T1" fmla="*/ 147 h 1891"/>
                <a:gd name="T2" fmla="*/ 59 w 1059"/>
                <a:gd name="T3" fmla="*/ 691 h 1891"/>
                <a:gd name="T4" fmla="*/ 533 w 1059"/>
                <a:gd name="T5" fmla="*/ 1891 h 1891"/>
                <a:gd name="T6" fmla="*/ 1000 w 1059"/>
                <a:gd name="T7" fmla="*/ 691 h 1891"/>
                <a:gd name="T8" fmla="*/ 1059 w 1059"/>
                <a:gd name="T9" fmla="*/ 147 h 1891"/>
                <a:gd name="T10" fmla="*/ 834 w 1059"/>
                <a:gd name="T11" fmla="*/ 0 h 1891"/>
                <a:gd name="T12" fmla="*/ 228 w 1059"/>
                <a:gd name="T13" fmla="*/ 0 h 1891"/>
                <a:gd name="T14" fmla="*/ 0 w 1059"/>
                <a:gd name="T15" fmla="*/ 147 h 18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9" h="1891">
                  <a:moveTo>
                    <a:pt x="0" y="147"/>
                  </a:moveTo>
                  <a:lnTo>
                    <a:pt x="59" y="691"/>
                  </a:lnTo>
                  <a:lnTo>
                    <a:pt x="533" y="1891"/>
                  </a:lnTo>
                  <a:lnTo>
                    <a:pt x="1000" y="691"/>
                  </a:lnTo>
                  <a:lnTo>
                    <a:pt x="1059" y="147"/>
                  </a:lnTo>
                  <a:lnTo>
                    <a:pt x="834" y="0"/>
                  </a:lnTo>
                  <a:lnTo>
                    <a:pt x="228" y="0"/>
                  </a:lnTo>
                  <a:lnTo>
                    <a:pt x="0" y="147"/>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72" name="Freeform 41"/>
            <p:cNvSpPr/>
            <p:nvPr>
              <p:custDataLst>
                <p:tags r:id="rId21"/>
              </p:custDataLst>
            </p:nvPr>
          </p:nvSpPr>
          <p:spPr bwMode="auto">
            <a:xfrm>
              <a:off x="3718" y="4608"/>
              <a:ext cx="785" cy="962"/>
            </a:xfrm>
            <a:custGeom>
              <a:avLst/>
              <a:gdLst>
                <a:gd name="T0" fmla="*/ 313 w 623"/>
                <a:gd name="T1" fmla="*/ 763 h 763"/>
                <a:gd name="T2" fmla="*/ 554 w 623"/>
                <a:gd name="T3" fmla="*/ 508 h 763"/>
                <a:gd name="T4" fmla="*/ 564 w 623"/>
                <a:gd name="T5" fmla="*/ 514 h 763"/>
                <a:gd name="T6" fmla="*/ 615 w 623"/>
                <a:gd name="T7" fmla="*/ 430 h 763"/>
                <a:gd name="T8" fmla="*/ 594 w 623"/>
                <a:gd name="T9" fmla="*/ 335 h 763"/>
                <a:gd name="T10" fmla="*/ 589 w 623"/>
                <a:gd name="T11" fmla="*/ 335 h 763"/>
                <a:gd name="T12" fmla="*/ 313 w 623"/>
                <a:gd name="T13" fmla="*/ 0 h 763"/>
                <a:gd name="T14" fmla="*/ 36 w 623"/>
                <a:gd name="T15" fmla="*/ 335 h 763"/>
                <a:gd name="T16" fmla="*/ 30 w 623"/>
                <a:gd name="T17" fmla="*/ 335 h 763"/>
                <a:gd name="T18" fmla="*/ 9 w 623"/>
                <a:gd name="T19" fmla="*/ 430 h 763"/>
                <a:gd name="T20" fmla="*/ 59 w 623"/>
                <a:gd name="T21" fmla="*/ 514 h 763"/>
                <a:gd name="T22" fmla="*/ 71 w 623"/>
                <a:gd name="T23" fmla="*/ 506 h 763"/>
                <a:gd name="T24" fmla="*/ 313 w 623"/>
                <a:gd name="T25"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3" h="763">
                  <a:moveTo>
                    <a:pt x="313" y="763"/>
                  </a:moveTo>
                  <a:cubicBezTo>
                    <a:pt x="413" y="763"/>
                    <a:pt x="505" y="648"/>
                    <a:pt x="554" y="508"/>
                  </a:cubicBezTo>
                  <a:cubicBezTo>
                    <a:pt x="557" y="511"/>
                    <a:pt x="560" y="513"/>
                    <a:pt x="564" y="514"/>
                  </a:cubicBezTo>
                  <a:cubicBezTo>
                    <a:pt x="584" y="517"/>
                    <a:pt x="607" y="480"/>
                    <a:pt x="615" y="430"/>
                  </a:cubicBezTo>
                  <a:cubicBezTo>
                    <a:pt x="623" y="381"/>
                    <a:pt x="614" y="338"/>
                    <a:pt x="594" y="335"/>
                  </a:cubicBezTo>
                  <a:cubicBezTo>
                    <a:pt x="592" y="334"/>
                    <a:pt x="591" y="334"/>
                    <a:pt x="589" y="335"/>
                  </a:cubicBezTo>
                  <a:cubicBezTo>
                    <a:pt x="599" y="161"/>
                    <a:pt x="527" y="0"/>
                    <a:pt x="313" y="0"/>
                  </a:cubicBezTo>
                  <a:cubicBezTo>
                    <a:pt x="98" y="0"/>
                    <a:pt x="26" y="161"/>
                    <a:pt x="36" y="335"/>
                  </a:cubicBezTo>
                  <a:cubicBezTo>
                    <a:pt x="34" y="334"/>
                    <a:pt x="32" y="334"/>
                    <a:pt x="30" y="335"/>
                  </a:cubicBezTo>
                  <a:cubicBezTo>
                    <a:pt x="10" y="338"/>
                    <a:pt x="0" y="381"/>
                    <a:pt x="9" y="430"/>
                  </a:cubicBezTo>
                  <a:cubicBezTo>
                    <a:pt x="17" y="480"/>
                    <a:pt x="40" y="517"/>
                    <a:pt x="59" y="514"/>
                  </a:cubicBezTo>
                  <a:cubicBezTo>
                    <a:pt x="64" y="513"/>
                    <a:pt x="67" y="510"/>
                    <a:pt x="71" y="506"/>
                  </a:cubicBezTo>
                  <a:cubicBezTo>
                    <a:pt x="119" y="647"/>
                    <a:pt x="212" y="763"/>
                    <a:pt x="313" y="763"/>
                  </a:cubicBezTo>
                  <a:close/>
                </a:path>
              </a:pathLst>
            </a:custGeom>
            <a:solidFill>
              <a:srgbClr val="F2CAA9"/>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73" name="Freeform 42"/>
            <p:cNvSpPr/>
            <p:nvPr>
              <p:custDataLst>
                <p:tags r:id="rId22"/>
              </p:custDataLst>
            </p:nvPr>
          </p:nvSpPr>
          <p:spPr bwMode="auto">
            <a:xfrm>
              <a:off x="3875" y="5518"/>
              <a:ext cx="238" cy="380"/>
            </a:xfrm>
            <a:custGeom>
              <a:avLst/>
              <a:gdLst>
                <a:gd name="T0" fmla="*/ 142 w 445"/>
                <a:gd name="T1" fmla="*/ 0 h 713"/>
                <a:gd name="T2" fmla="*/ 445 w 445"/>
                <a:gd name="T3" fmla="*/ 258 h 713"/>
                <a:gd name="T4" fmla="*/ 274 w 445"/>
                <a:gd name="T5" fmla="*/ 713 h 713"/>
                <a:gd name="T6" fmla="*/ 0 w 445"/>
                <a:gd name="T7" fmla="*/ 95 h 713"/>
                <a:gd name="T8" fmla="*/ 142 w 445"/>
                <a:gd name="T9" fmla="*/ 0 h 713"/>
              </a:gdLst>
              <a:ahLst/>
              <a:cxnLst>
                <a:cxn ang="0">
                  <a:pos x="T0" y="T1"/>
                </a:cxn>
                <a:cxn ang="0">
                  <a:pos x="T2" y="T3"/>
                </a:cxn>
                <a:cxn ang="0">
                  <a:pos x="T4" y="T5"/>
                </a:cxn>
                <a:cxn ang="0">
                  <a:pos x="T6" y="T7"/>
                </a:cxn>
                <a:cxn ang="0">
                  <a:pos x="T8" y="T9"/>
                </a:cxn>
              </a:cxnLst>
              <a:rect l="0" t="0" r="r" b="b"/>
              <a:pathLst>
                <a:path w="445" h="713">
                  <a:moveTo>
                    <a:pt x="142" y="0"/>
                  </a:moveTo>
                  <a:lnTo>
                    <a:pt x="445" y="258"/>
                  </a:lnTo>
                  <a:lnTo>
                    <a:pt x="274" y="713"/>
                  </a:lnTo>
                  <a:lnTo>
                    <a:pt x="0" y="95"/>
                  </a:lnTo>
                  <a:lnTo>
                    <a:pt x="142" y="0"/>
                  </a:lnTo>
                  <a:close/>
                </a:path>
              </a:pathLst>
            </a:custGeom>
            <a:solidFill>
              <a:srgbClr val="CCCCCC"/>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74" name="Freeform 43"/>
            <p:cNvSpPr/>
            <p:nvPr>
              <p:custDataLst>
                <p:tags r:id="rId23"/>
              </p:custDataLst>
            </p:nvPr>
          </p:nvSpPr>
          <p:spPr bwMode="auto">
            <a:xfrm>
              <a:off x="4113" y="5518"/>
              <a:ext cx="235" cy="380"/>
            </a:xfrm>
            <a:custGeom>
              <a:avLst/>
              <a:gdLst>
                <a:gd name="T0" fmla="*/ 303 w 445"/>
                <a:gd name="T1" fmla="*/ 0 h 713"/>
                <a:gd name="T2" fmla="*/ 0 w 445"/>
                <a:gd name="T3" fmla="*/ 258 h 713"/>
                <a:gd name="T4" fmla="*/ 170 w 445"/>
                <a:gd name="T5" fmla="*/ 713 h 713"/>
                <a:gd name="T6" fmla="*/ 445 w 445"/>
                <a:gd name="T7" fmla="*/ 95 h 713"/>
                <a:gd name="T8" fmla="*/ 303 w 445"/>
                <a:gd name="T9" fmla="*/ 0 h 713"/>
              </a:gdLst>
              <a:ahLst/>
              <a:cxnLst>
                <a:cxn ang="0">
                  <a:pos x="T0" y="T1"/>
                </a:cxn>
                <a:cxn ang="0">
                  <a:pos x="T2" y="T3"/>
                </a:cxn>
                <a:cxn ang="0">
                  <a:pos x="T4" y="T5"/>
                </a:cxn>
                <a:cxn ang="0">
                  <a:pos x="T6" y="T7"/>
                </a:cxn>
                <a:cxn ang="0">
                  <a:pos x="T8" y="T9"/>
                </a:cxn>
              </a:cxnLst>
              <a:rect l="0" t="0" r="r" b="b"/>
              <a:pathLst>
                <a:path w="445" h="713">
                  <a:moveTo>
                    <a:pt x="303" y="0"/>
                  </a:moveTo>
                  <a:lnTo>
                    <a:pt x="0" y="258"/>
                  </a:lnTo>
                  <a:lnTo>
                    <a:pt x="170" y="713"/>
                  </a:lnTo>
                  <a:lnTo>
                    <a:pt x="445" y="95"/>
                  </a:lnTo>
                  <a:lnTo>
                    <a:pt x="303" y="0"/>
                  </a:lnTo>
                  <a:close/>
                </a:path>
              </a:pathLst>
            </a:custGeom>
            <a:solidFill>
              <a:srgbClr val="CCCCCC"/>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75" name="Freeform 44"/>
            <p:cNvSpPr/>
            <p:nvPr>
              <p:custDataLst>
                <p:tags r:id="rId24"/>
              </p:custDataLst>
            </p:nvPr>
          </p:nvSpPr>
          <p:spPr bwMode="auto">
            <a:xfrm>
              <a:off x="3750" y="4608"/>
              <a:ext cx="723" cy="532"/>
            </a:xfrm>
            <a:custGeom>
              <a:avLst/>
              <a:gdLst>
                <a:gd name="T0" fmla="*/ 287 w 573"/>
                <a:gd name="T1" fmla="*/ 0 h 422"/>
                <a:gd name="T2" fmla="*/ 10 w 573"/>
                <a:gd name="T3" fmla="*/ 335 h 422"/>
                <a:gd name="T4" fmla="*/ 54 w 573"/>
                <a:gd name="T5" fmla="*/ 412 h 422"/>
                <a:gd name="T6" fmla="*/ 78 w 573"/>
                <a:gd name="T7" fmla="*/ 381 h 422"/>
                <a:gd name="T8" fmla="*/ 79 w 573"/>
                <a:gd name="T9" fmla="*/ 335 h 422"/>
                <a:gd name="T10" fmla="*/ 81 w 573"/>
                <a:gd name="T11" fmla="*/ 335 h 422"/>
                <a:gd name="T12" fmla="*/ 387 w 573"/>
                <a:gd name="T13" fmla="*/ 192 h 422"/>
                <a:gd name="T14" fmla="*/ 493 w 573"/>
                <a:gd name="T15" fmla="*/ 319 h 422"/>
                <a:gd name="T16" fmla="*/ 495 w 573"/>
                <a:gd name="T17" fmla="*/ 381 h 422"/>
                <a:gd name="T18" fmla="*/ 518 w 573"/>
                <a:gd name="T19" fmla="*/ 413 h 422"/>
                <a:gd name="T20" fmla="*/ 563 w 573"/>
                <a:gd name="T21" fmla="*/ 335 h 422"/>
                <a:gd name="T22" fmla="*/ 287 w 573"/>
                <a:gd name="T23"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3" h="422">
                  <a:moveTo>
                    <a:pt x="287" y="0"/>
                  </a:moveTo>
                  <a:cubicBezTo>
                    <a:pt x="72" y="0"/>
                    <a:pt x="0" y="161"/>
                    <a:pt x="10" y="335"/>
                  </a:cubicBezTo>
                  <a:cubicBezTo>
                    <a:pt x="28" y="339"/>
                    <a:pt x="46" y="371"/>
                    <a:pt x="54" y="412"/>
                  </a:cubicBezTo>
                  <a:cubicBezTo>
                    <a:pt x="68" y="422"/>
                    <a:pt x="78" y="416"/>
                    <a:pt x="78" y="381"/>
                  </a:cubicBezTo>
                  <a:cubicBezTo>
                    <a:pt x="78" y="365"/>
                    <a:pt x="78" y="350"/>
                    <a:pt x="79" y="335"/>
                  </a:cubicBezTo>
                  <a:cubicBezTo>
                    <a:pt x="80" y="335"/>
                    <a:pt x="80" y="335"/>
                    <a:pt x="81" y="335"/>
                  </a:cubicBezTo>
                  <a:cubicBezTo>
                    <a:pt x="143" y="330"/>
                    <a:pt x="289" y="257"/>
                    <a:pt x="387" y="192"/>
                  </a:cubicBezTo>
                  <a:cubicBezTo>
                    <a:pt x="419" y="240"/>
                    <a:pt x="462" y="294"/>
                    <a:pt x="493" y="319"/>
                  </a:cubicBezTo>
                  <a:cubicBezTo>
                    <a:pt x="494" y="339"/>
                    <a:pt x="495" y="360"/>
                    <a:pt x="495" y="381"/>
                  </a:cubicBezTo>
                  <a:cubicBezTo>
                    <a:pt x="495" y="415"/>
                    <a:pt x="504" y="421"/>
                    <a:pt x="518" y="413"/>
                  </a:cubicBezTo>
                  <a:cubicBezTo>
                    <a:pt x="526" y="370"/>
                    <a:pt x="545" y="337"/>
                    <a:pt x="563" y="335"/>
                  </a:cubicBezTo>
                  <a:cubicBezTo>
                    <a:pt x="573" y="161"/>
                    <a:pt x="501" y="0"/>
                    <a:pt x="287" y="0"/>
                  </a:cubicBezTo>
                  <a:close/>
                </a:path>
              </a:pathLst>
            </a:custGeom>
            <a:solidFill>
              <a:srgbClr val="292F33"/>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77" name="Freeform 45"/>
            <p:cNvSpPr/>
            <p:nvPr>
              <p:custDataLst>
                <p:tags r:id="rId25"/>
              </p:custDataLst>
            </p:nvPr>
          </p:nvSpPr>
          <p:spPr bwMode="auto">
            <a:xfrm>
              <a:off x="3875" y="5518"/>
              <a:ext cx="238" cy="322"/>
            </a:xfrm>
            <a:custGeom>
              <a:avLst/>
              <a:gdLst>
                <a:gd name="T0" fmla="*/ 142 w 445"/>
                <a:gd name="T1" fmla="*/ 0 h 602"/>
                <a:gd name="T2" fmla="*/ 445 w 445"/>
                <a:gd name="T3" fmla="*/ 258 h 602"/>
                <a:gd name="T4" fmla="*/ 269 w 445"/>
                <a:gd name="T5" fmla="*/ 602 h 602"/>
                <a:gd name="T6" fmla="*/ 0 w 445"/>
                <a:gd name="T7" fmla="*/ 95 h 602"/>
                <a:gd name="T8" fmla="*/ 142 w 445"/>
                <a:gd name="T9" fmla="*/ 0 h 602"/>
              </a:gdLst>
              <a:ahLst/>
              <a:cxnLst>
                <a:cxn ang="0">
                  <a:pos x="T0" y="T1"/>
                </a:cxn>
                <a:cxn ang="0">
                  <a:pos x="T2" y="T3"/>
                </a:cxn>
                <a:cxn ang="0">
                  <a:pos x="T4" y="T5"/>
                </a:cxn>
                <a:cxn ang="0">
                  <a:pos x="T6" y="T7"/>
                </a:cxn>
                <a:cxn ang="0">
                  <a:pos x="T8" y="T9"/>
                </a:cxn>
              </a:cxnLst>
              <a:rect l="0" t="0" r="r" b="b"/>
              <a:pathLst>
                <a:path w="445" h="602">
                  <a:moveTo>
                    <a:pt x="142" y="0"/>
                  </a:moveTo>
                  <a:lnTo>
                    <a:pt x="445" y="258"/>
                  </a:lnTo>
                  <a:lnTo>
                    <a:pt x="269" y="602"/>
                  </a:lnTo>
                  <a:lnTo>
                    <a:pt x="0" y="95"/>
                  </a:lnTo>
                  <a:lnTo>
                    <a:pt x="142" y="0"/>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78" name="Freeform 46"/>
            <p:cNvSpPr/>
            <p:nvPr>
              <p:custDataLst>
                <p:tags r:id="rId26"/>
              </p:custDataLst>
            </p:nvPr>
          </p:nvSpPr>
          <p:spPr bwMode="auto">
            <a:xfrm>
              <a:off x="4113" y="5518"/>
              <a:ext cx="235" cy="322"/>
            </a:xfrm>
            <a:custGeom>
              <a:avLst/>
              <a:gdLst>
                <a:gd name="T0" fmla="*/ 303 w 445"/>
                <a:gd name="T1" fmla="*/ 0 h 602"/>
                <a:gd name="T2" fmla="*/ 0 w 445"/>
                <a:gd name="T3" fmla="*/ 258 h 602"/>
                <a:gd name="T4" fmla="*/ 173 w 445"/>
                <a:gd name="T5" fmla="*/ 602 h 602"/>
                <a:gd name="T6" fmla="*/ 445 w 445"/>
                <a:gd name="T7" fmla="*/ 95 h 602"/>
                <a:gd name="T8" fmla="*/ 303 w 445"/>
                <a:gd name="T9" fmla="*/ 0 h 602"/>
              </a:gdLst>
              <a:ahLst/>
              <a:cxnLst>
                <a:cxn ang="0">
                  <a:pos x="T0" y="T1"/>
                </a:cxn>
                <a:cxn ang="0">
                  <a:pos x="T2" y="T3"/>
                </a:cxn>
                <a:cxn ang="0">
                  <a:pos x="T4" y="T5"/>
                </a:cxn>
                <a:cxn ang="0">
                  <a:pos x="T6" y="T7"/>
                </a:cxn>
                <a:cxn ang="0">
                  <a:pos x="T8" y="T9"/>
                </a:cxn>
              </a:cxnLst>
              <a:rect l="0" t="0" r="r" b="b"/>
              <a:pathLst>
                <a:path w="445" h="602">
                  <a:moveTo>
                    <a:pt x="303" y="0"/>
                  </a:moveTo>
                  <a:lnTo>
                    <a:pt x="0" y="258"/>
                  </a:lnTo>
                  <a:lnTo>
                    <a:pt x="173" y="602"/>
                  </a:lnTo>
                  <a:lnTo>
                    <a:pt x="445" y="95"/>
                  </a:lnTo>
                  <a:lnTo>
                    <a:pt x="303" y="0"/>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79" name="Freeform 47"/>
            <p:cNvSpPr/>
            <p:nvPr>
              <p:custDataLst>
                <p:tags r:id="rId27"/>
              </p:custDataLst>
            </p:nvPr>
          </p:nvSpPr>
          <p:spPr bwMode="auto">
            <a:xfrm>
              <a:off x="4030" y="5655"/>
              <a:ext cx="165" cy="875"/>
            </a:xfrm>
            <a:custGeom>
              <a:avLst/>
              <a:gdLst>
                <a:gd name="T0" fmla="*/ 97 w 131"/>
                <a:gd name="T1" fmla="*/ 219 h 693"/>
                <a:gd name="T2" fmla="*/ 98 w 131"/>
                <a:gd name="T3" fmla="*/ 141 h 693"/>
                <a:gd name="T4" fmla="*/ 111 w 131"/>
                <a:gd name="T5" fmla="*/ 114 h 693"/>
                <a:gd name="T6" fmla="*/ 64 w 131"/>
                <a:gd name="T7" fmla="*/ 0 h 693"/>
                <a:gd name="T8" fmla="*/ 18 w 131"/>
                <a:gd name="T9" fmla="*/ 112 h 693"/>
                <a:gd name="T10" fmla="*/ 31 w 131"/>
                <a:gd name="T11" fmla="*/ 141 h 693"/>
                <a:gd name="T12" fmla="*/ 32 w 131"/>
                <a:gd name="T13" fmla="*/ 219 h 693"/>
                <a:gd name="T14" fmla="*/ 0 w 131"/>
                <a:gd name="T15" fmla="*/ 539 h 693"/>
                <a:gd name="T16" fmla="*/ 64 w 131"/>
                <a:gd name="T17" fmla="*/ 693 h 693"/>
                <a:gd name="T18" fmla="*/ 131 w 131"/>
                <a:gd name="T19" fmla="*/ 539 h 693"/>
                <a:gd name="T20" fmla="*/ 97 w 131"/>
                <a:gd name="T21" fmla="*/ 219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693">
                  <a:moveTo>
                    <a:pt x="97" y="219"/>
                  </a:moveTo>
                  <a:cubicBezTo>
                    <a:pt x="110" y="195"/>
                    <a:pt x="111" y="169"/>
                    <a:pt x="98" y="141"/>
                  </a:cubicBezTo>
                  <a:cubicBezTo>
                    <a:pt x="111" y="114"/>
                    <a:pt x="111" y="114"/>
                    <a:pt x="111" y="114"/>
                  </a:cubicBezTo>
                  <a:cubicBezTo>
                    <a:pt x="64" y="0"/>
                    <a:pt x="64" y="0"/>
                    <a:pt x="64" y="0"/>
                  </a:cubicBezTo>
                  <a:cubicBezTo>
                    <a:pt x="18" y="112"/>
                    <a:pt x="18" y="112"/>
                    <a:pt x="18" y="112"/>
                  </a:cubicBezTo>
                  <a:cubicBezTo>
                    <a:pt x="31" y="141"/>
                    <a:pt x="31" y="141"/>
                    <a:pt x="31" y="141"/>
                  </a:cubicBezTo>
                  <a:cubicBezTo>
                    <a:pt x="18" y="169"/>
                    <a:pt x="19" y="195"/>
                    <a:pt x="32" y="219"/>
                  </a:cubicBezTo>
                  <a:cubicBezTo>
                    <a:pt x="0" y="539"/>
                    <a:pt x="0" y="539"/>
                    <a:pt x="0" y="539"/>
                  </a:cubicBezTo>
                  <a:cubicBezTo>
                    <a:pt x="64" y="693"/>
                    <a:pt x="64" y="693"/>
                    <a:pt x="64" y="693"/>
                  </a:cubicBezTo>
                  <a:cubicBezTo>
                    <a:pt x="131" y="539"/>
                    <a:pt x="131" y="539"/>
                    <a:pt x="131" y="539"/>
                  </a:cubicBezTo>
                  <a:lnTo>
                    <a:pt x="97" y="219"/>
                  </a:lnTo>
                  <a:close/>
                </a:path>
              </a:pathLst>
            </a:custGeom>
            <a:solidFill>
              <a:srgbClr val="EC5724"/>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80" name="Freeform 48"/>
            <p:cNvSpPr/>
            <p:nvPr>
              <p:custDataLst>
                <p:tags r:id="rId28"/>
              </p:custDataLst>
            </p:nvPr>
          </p:nvSpPr>
          <p:spPr bwMode="auto">
            <a:xfrm>
              <a:off x="3728" y="5570"/>
              <a:ext cx="385" cy="960"/>
            </a:xfrm>
            <a:custGeom>
              <a:avLst/>
              <a:gdLst>
                <a:gd name="T0" fmla="*/ 275 w 720"/>
                <a:gd name="T1" fmla="*/ 0 h 1803"/>
                <a:gd name="T2" fmla="*/ 720 w 720"/>
                <a:gd name="T3" fmla="*/ 1803 h 1803"/>
                <a:gd name="T4" fmla="*/ 95 w 720"/>
                <a:gd name="T5" fmla="*/ 809 h 1803"/>
                <a:gd name="T6" fmla="*/ 177 w 720"/>
                <a:gd name="T7" fmla="*/ 634 h 1803"/>
                <a:gd name="T8" fmla="*/ 0 w 720"/>
                <a:gd name="T9" fmla="*/ 492 h 1803"/>
                <a:gd name="T10" fmla="*/ 189 w 720"/>
                <a:gd name="T11" fmla="*/ 52 h 1803"/>
                <a:gd name="T12" fmla="*/ 275 w 720"/>
                <a:gd name="T13" fmla="*/ 0 h 1803"/>
              </a:gdLst>
              <a:ahLst/>
              <a:cxnLst>
                <a:cxn ang="0">
                  <a:pos x="T0" y="T1"/>
                </a:cxn>
                <a:cxn ang="0">
                  <a:pos x="T2" y="T3"/>
                </a:cxn>
                <a:cxn ang="0">
                  <a:pos x="T4" y="T5"/>
                </a:cxn>
                <a:cxn ang="0">
                  <a:pos x="T6" y="T7"/>
                </a:cxn>
                <a:cxn ang="0">
                  <a:pos x="T8" y="T9"/>
                </a:cxn>
                <a:cxn ang="0">
                  <a:pos x="T10" y="T11"/>
                </a:cxn>
                <a:cxn ang="0">
                  <a:pos x="T12" y="T13"/>
                </a:cxn>
              </a:cxnLst>
              <a:rect l="0" t="0" r="r" b="b"/>
              <a:pathLst>
                <a:path w="720" h="1803">
                  <a:moveTo>
                    <a:pt x="275" y="0"/>
                  </a:moveTo>
                  <a:lnTo>
                    <a:pt x="720" y="1803"/>
                  </a:lnTo>
                  <a:lnTo>
                    <a:pt x="95" y="809"/>
                  </a:lnTo>
                  <a:lnTo>
                    <a:pt x="177" y="634"/>
                  </a:lnTo>
                  <a:lnTo>
                    <a:pt x="0" y="492"/>
                  </a:lnTo>
                  <a:lnTo>
                    <a:pt x="189" y="52"/>
                  </a:lnTo>
                  <a:lnTo>
                    <a:pt x="275" y="0"/>
                  </a:lnTo>
                  <a:close/>
                </a:path>
              </a:pathLst>
            </a:custGeom>
            <a:solidFill>
              <a:srgbClr val="7F7F7F">
                <a:lumMod val="75000"/>
              </a:srgbClr>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81" name="Freeform 49"/>
            <p:cNvSpPr/>
            <p:nvPr>
              <p:custDataLst>
                <p:tags r:id="rId29"/>
              </p:custDataLst>
            </p:nvPr>
          </p:nvSpPr>
          <p:spPr bwMode="auto">
            <a:xfrm>
              <a:off x="3765" y="5570"/>
              <a:ext cx="348" cy="960"/>
            </a:xfrm>
            <a:custGeom>
              <a:avLst/>
              <a:gdLst>
                <a:gd name="T0" fmla="*/ 207 w 652"/>
                <a:gd name="T1" fmla="*/ 0 h 1803"/>
                <a:gd name="T2" fmla="*/ 652 w 652"/>
                <a:gd name="T3" fmla="*/ 1803 h 1803"/>
                <a:gd name="T4" fmla="*/ 88 w 652"/>
                <a:gd name="T5" fmla="*/ 729 h 1803"/>
                <a:gd name="T6" fmla="*/ 180 w 652"/>
                <a:gd name="T7" fmla="*/ 596 h 1803"/>
                <a:gd name="T8" fmla="*/ 0 w 652"/>
                <a:gd name="T9" fmla="*/ 454 h 1803"/>
                <a:gd name="T10" fmla="*/ 121 w 652"/>
                <a:gd name="T11" fmla="*/ 52 h 1803"/>
                <a:gd name="T12" fmla="*/ 207 w 652"/>
                <a:gd name="T13" fmla="*/ 0 h 1803"/>
              </a:gdLst>
              <a:ahLst/>
              <a:cxnLst>
                <a:cxn ang="0">
                  <a:pos x="T0" y="T1"/>
                </a:cxn>
                <a:cxn ang="0">
                  <a:pos x="T2" y="T3"/>
                </a:cxn>
                <a:cxn ang="0">
                  <a:pos x="T4" y="T5"/>
                </a:cxn>
                <a:cxn ang="0">
                  <a:pos x="T6" y="T7"/>
                </a:cxn>
                <a:cxn ang="0">
                  <a:pos x="T8" y="T9"/>
                </a:cxn>
                <a:cxn ang="0">
                  <a:pos x="T10" y="T11"/>
                </a:cxn>
                <a:cxn ang="0">
                  <a:pos x="T12" y="T13"/>
                </a:cxn>
              </a:cxnLst>
              <a:rect l="0" t="0" r="r" b="b"/>
              <a:pathLst>
                <a:path w="652" h="1803">
                  <a:moveTo>
                    <a:pt x="207" y="0"/>
                  </a:moveTo>
                  <a:lnTo>
                    <a:pt x="652" y="1803"/>
                  </a:lnTo>
                  <a:lnTo>
                    <a:pt x="88" y="729"/>
                  </a:lnTo>
                  <a:lnTo>
                    <a:pt x="180" y="596"/>
                  </a:lnTo>
                  <a:lnTo>
                    <a:pt x="0" y="454"/>
                  </a:lnTo>
                  <a:lnTo>
                    <a:pt x="121" y="52"/>
                  </a:lnTo>
                  <a:lnTo>
                    <a:pt x="207" y="0"/>
                  </a:lnTo>
                  <a:close/>
                </a:path>
              </a:pathLst>
            </a:custGeom>
            <a:solidFill>
              <a:srgbClr val="7F7F7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82" name="Freeform 50"/>
            <p:cNvSpPr/>
            <p:nvPr>
              <p:custDataLst>
                <p:tags r:id="rId30"/>
              </p:custDataLst>
            </p:nvPr>
          </p:nvSpPr>
          <p:spPr bwMode="auto">
            <a:xfrm>
              <a:off x="4113" y="5570"/>
              <a:ext cx="382" cy="960"/>
            </a:xfrm>
            <a:custGeom>
              <a:avLst/>
              <a:gdLst>
                <a:gd name="T0" fmla="*/ 445 w 720"/>
                <a:gd name="T1" fmla="*/ 0 h 1803"/>
                <a:gd name="T2" fmla="*/ 0 w 720"/>
                <a:gd name="T3" fmla="*/ 1803 h 1803"/>
                <a:gd name="T4" fmla="*/ 623 w 720"/>
                <a:gd name="T5" fmla="*/ 809 h 1803"/>
                <a:gd name="T6" fmla="*/ 542 w 720"/>
                <a:gd name="T7" fmla="*/ 634 h 1803"/>
                <a:gd name="T8" fmla="*/ 720 w 720"/>
                <a:gd name="T9" fmla="*/ 492 h 1803"/>
                <a:gd name="T10" fmla="*/ 528 w 720"/>
                <a:gd name="T11" fmla="*/ 52 h 1803"/>
                <a:gd name="T12" fmla="*/ 445 w 720"/>
                <a:gd name="T13" fmla="*/ 0 h 1803"/>
              </a:gdLst>
              <a:ahLst/>
              <a:cxnLst>
                <a:cxn ang="0">
                  <a:pos x="T0" y="T1"/>
                </a:cxn>
                <a:cxn ang="0">
                  <a:pos x="T2" y="T3"/>
                </a:cxn>
                <a:cxn ang="0">
                  <a:pos x="T4" y="T5"/>
                </a:cxn>
                <a:cxn ang="0">
                  <a:pos x="T6" y="T7"/>
                </a:cxn>
                <a:cxn ang="0">
                  <a:pos x="T8" y="T9"/>
                </a:cxn>
                <a:cxn ang="0">
                  <a:pos x="T10" y="T11"/>
                </a:cxn>
                <a:cxn ang="0">
                  <a:pos x="T12" y="T13"/>
                </a:cxn>
              </a:cxnLst>
              <a:rect l="0" t="0" r="r" b="b"/>
              <a:pathLst>
                <a:path w="720" h="1803">
                  <a:moveTo>
                    <a:pt x="445" y="0"/>
                  </a:moveTo>
                  <a:lnTo>
                    <a:pt x="0" y="1803"/>
                  </a:lnTo>
                  <a:lnTo>
                    <a:pt x="623" y="809"/>
                  </a:lnTo>
                  <a:lnTo>
                    <a:pt x="542" y="634"/>
                  </a:lnTo>
                  <a:lnTo>
                    <a:pt x="720" y="492"/>
                  </a:lnTo>
                  <a:lnTo>
                    <a:pt x="528" y="52"/>
                  </a:lnTo>
                  <a:lnTo>
                    <a:pt x="445" y="0"/>
                  </a:lnTo>
                  <a:close/>
                </a:path>
              </a:pathLst>
            </a:custGeom>
            <a:solidFill>
              <a:srgbClr val="7F7F7F">
                <a:lumMod val="75000"/>
              </a:srgbClr>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83" name="Freeform 51"/>
            <p:cNvSpPr/>
            <p:nvPr>
              <p:custDataLst>
                <p:tags r:id="rId31"/>
              </p:custDataLst>
            </p:nvPr>
          </p:nvSpPr>
          <p:spPr bwMode="auto">
            <a:xfrm>
              <a:off x="4113" y="5570"/>
              <a:ext cx="345" cy="960"/>
            </a:xfrm>
            <a:custGeom>
              <a:avLst/>
              <a:gdLst>
                <a:gd name="T0" fmla="*/ 445 w 649"/>
                <a:gd name="T1" fmla="*/ 0 h 1803"/>
                <a:gd name="T2" fmla="*/ 0 w 649"/>
                <a:gd name="T3" fmla="*/ 1803 h 1803"/>
                <a:gd name="T4" fmla="*/ 563 w 649"/>
                <a:gd name="T5" fmla="*/ 729 h 1803"/>
                <a:gd name="T6" fmla="*/ 469 w 649"/>
                <a:gd name="T7" fmla="*/ 596 h 1803"/>
                <a:gd name="T8" fmla="*/ 649 w 649"/>
                <a:gd name="T9" fmla="*/ 454 h 1803"/>
                <a:gd name="T10" fmla="*/ 528 w 649"/>
                <a:gd name="T11" fmla="*/ 52 h 1803"/>
                <a:gd name="T12" fmla="*/ 445 w 649"/>
                <a:gd name="T13" fmla="*/ 0 h 1803"/>
              </a:gdLst>
              <a:ahLst/>
              <a:cxnLst>
                <a:cxn ang="0">
                  <a:pos x="T0" y="T1"/>
                </a:cxn>
                <a:cxn ang="0">
                  <a:pos x="T2" y="T3"/>
                </a:cxn>
                <a:cxn ang="0">
                  <a:pos x="T4" y="T5"/>
                </a:cxn>
                <a:cxn ang="0">
                  <a:pos x="T6" y="T7"/>
                </a:cxn>
                <a:cxn ang="0">
                  <a:pos x="T8" y="T9"/>
                </a:cxn>
                <a:cxn ang="0">
                  <a:pos x="T10" y="T11"/>
                </a:cxn>
                <a:cxn ang="0">
                  <a:pos x="T12" y="T13"/>
                </a:cxn>
              </a:cxnLst>
              <a:rect l="0" t="0" r="r" b="b"/>
              <a:pathLst>
                <a:path w="649" h="1803">
                  <a:moveTo>
                    <a:pt x="445" y="0"/>
                  </a:moveTo>
                  <a:lnTo>
                    <a:pt x="0" y="1803"/>
                  </a:lnTo>
                  <a:lnTo>
                    <a:pt x="563" y="729"/>
                  </a:lnTo>
                  <a:lnTo>
                    <a:pt x="469" y="596"/>
                  </a:lnTo>
                  <a:lnTo>
                    <a:pt x="649" y="454"/>
                  </a:lnTo>
                  <a:lnTo>
                    <a:pt x="528" y="52"/>
                  </a:lnTo>
                  <a:lnTo>
                    <a:pt x="445" y="0"/>
                  </a:lnTo>
                  <a:close/>
                </a:path>
              </a:pathLst>
            </a:custGeom>
            <a:solidFill>
              <a:srgbClr val="7F7F7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84" name="Freeform 103"/>
            <p:cNvSpPr>
              <a:spLocks noEditPoints="1"/>
            </p:cNvSpPr>
            <p:nvPr>
              <p:custDataLst>
                <p:tags r:id="rId32"/>
              </p:custDataLst>
            </p:nvPr>
          </p:nvSpPr>
          <p:spPr bwMode="auto">
            <a:xfrm>
              <a:off x="6068" y="5068"/>
              <a:ext cx="635" cy="240"/>
            </a:xfrm>
            <a:custGeom>
              <a:avLst/>
              <a:gdLst>
                <a:gd name="T0" fmla="*/ 294 w 306"/>
                <a:gd name="T1" fmla="*/ 30 h 116"/>
                <a:gd name="T2" fmla="*/ 190 w 306"/>
                <a:gd name="T3" fmla="*/ 0 h 116"/>
                <a:gd name="T4" fmla="*/ 171 w 306"/>
                <a:gd name="T5" fmla="*/ 90 h 116"/>
                <a:gd name="T6" fmla="*/ 159 w 306"/>
                <a:gd name="T7" fmla="*/ 16 h 116"/>
                <a:gd name="T8" fmla="*/ 164 w 306"/>
                <a:gd name="T9" fmla="*/ 11 h 116"/>
                <a:gd name="T10" fmla="*/ 173 w 306"/>
                <a:gd name="T11" fmla="*/ 0 h 116"/>
                <a:gd name="T12" fmla="*/ 133 w 306"/>
                <a:gd name="T13" fmla="*/ 0 h 116"/>
                <a:gd name="T14" fmla="*/ 142 w 306"/>
                <a:gd name="T15" fmla="*/ 11 h 116"/>
                <a:gd name="T16" fmla="*/ 147 w 306"/>
                <a:gd name="T17" fmla="*/ 16 h 116"/>
                <a:gd name="T18" fmla="*/ 135 w 306"/>
                <a:gd name="T19" fmla="*/ 90 h 116"/>
                <a:gd name="T20" fmla="*/ 116 w 306"/>
                <a:gd name="T21" fmla="*/ 0 h 116"/>
                <a:gd name="T22" fmla="*/ 12 w 306"/>
                <a:gd name="T23" fmla="*/ 30 h 116"/>
                <a:gd name="T24" fmla="*/ 0 w 306"/>
                <a:gd name="T25" fmla="*/ 116 h 116"/>
                <a:gd name="T26" fmla="*/ 306 w 306"/>
                <a:gd name="T27" fmla="*/ 116 h 116"/>
                <a:gd name="T28" fmla="*/ 294 w 306"/>
                <a:gd name="T29" fmla="*/ 30 h 116"/>
                <a:gd name="T30" fmla="*/ 261 w 306"/>
                <a:gd name="T31" fmla="*/ 87 h 116"/>
                <a:gd name="T32" fmla="*/ 209 w 306"/>
                <a:gd name="T33" fmla="*/ 87 h 116"/>
                <a:gd name="T34" fmla="*/ 209 w 306"/>
                <a:gd name="T35" fmla="*/ 71 h 116"/>
                <a:gd name="T36" fmla="*/ 235 w 306"/>
                <a:gd name="T37" fmla="*/ 66 h 116"/>
                <a:gd name="T38" fmla="*/ 261 w 306"/>
                <a:gd name="T39" fmla="*/ 71 h 116"/>
                <a:gd name="T40" fmla="*/ 261 w 306"/>
                <a:gd name="T41" fmla="*/ 8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6" h="116">
                  <a:moveTo>
                    <a:pt x="294" y="30"/>
                  </a:moveTo>
                  <a:lnTo>
                    <a:pt x="190" y="0"/>
                  </a:lnTo>
                  <a:lnTo>
                    <a:pt x="171" y="90"/>
                  </a:lnTo>
                  <a:lnTo>
                    <a:pt x="159" y="16"/>
                  </a:lnTo>
                  <a:lnTo>
                    <a:pt x="164" y="11"/>
                  </a:lnTo>
                  <a:lnTo>
                    <a:pt x="173" y="0"/>
                  </a:lnTo>
                  <a:lnTo>
                    <a:pt x="133" y="0"/>
                  </a:lnTo>
                  <a:lnTo>
                    <a:pt x="142" y="11"/>
                  </a:lnTo>
                  <a:lnTo>
                    <a:pt x="147" y="16"/>
                  </a:lnTo>
                  <a:lnTo>
                    <a:pt x="135" y="90"/>
                  </a:lnTo>
                  <a:lnTo>
                    <a:pt x="116" y="0"/>
                  </a:lnTo>
                  <a:lnTo>
                    <a:pt x="12" y="30"/>
                  </a:lnTo>
                  <a:lnTo>
                    <a:pt x="0" y="116"/>
                  </a:lnTo>
                  <a:lnTo>
                    <a:pt x="306" y="116"/>
                  </a:lnTo>
                  <a:lnTo>
                    <a:pt x="294" y="30"/>
                  </a:lnTo>
                  <a:close/>
                  <a:moveTo>
                    <a:pt x="261" y="87"/>
                  </a:moveTo>
                  <a:lnTo>
                    <a:pt x="209" y="87"/>
                  </a:lnTo>
                  <a:lnTo>
                    <a:pt x="209" y="71"/>
                  </a:lnTo>
                  <a:lnTo>
                    <a:pt x="235" y="66"/>
                  </a:lnTo>
                  <a:lnTo>
                    <a:pt x="261" y="71"/>
                  </a:lnTo>
                  <a:lnTo>
                    <a:pt x="261" y="87"/>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85" name="Oval 104"/>
            <p:cNvSpPr>
              <a:spLocks noChangeArrowheads="1"/>
            </p:cNvSpPr>
            <p:nvPr>
              <p:custDataLst>
                <p:tags r:id="rId33"/>
              </p:custDataLst>
            </p:nvPr>
          </p:nvSpPr>
          <p:spPr bwMode="auto">
            <a:xfrm>
              <a:off x="6245" y="4718"/>
              <a:ext cx="280" cy="315"/>
            </a:xfrm>
            <a:prstGeom prst="ellipse">
              <a:avLst/>
            </a:pr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86" name="Freeform 174"/>
            <p:cNvSpPr>
              <a:spLocks noEditPoints="1"/>
            </p:cNvSpPr>
            <p:nvPr>
              <p:custDataLst>
                <p:tags r:id="rId34"/>
              </p:custDataLst>
            </p:nvPr>
          </p:nvSpPr>
          <p:spPr bwMode="auto">
            <a:xfrm>
              <a:off x="4705" y="7713"/>
              <a:ext cx="620" cy="562"/>
            </a:xfrm>
            <a:custGeom>
              <a:avLst/>
              <a:gdLst>
                <a:gd name="T0" fmla="*/ 119 w 126"/>
                <a:gd name="T1" fmla="*/ 51 h 114"/>
                <a:gd name="T2" fmla="*/ 118 w 126"/>
                <a:gd name="T3" fmla="*/ 51 h 114"/>
                <a:gd name="T4" fmla="*/ 114 w 126"/>
                <a:gd name="T5" fmla="*/ 40 h 114"/>
                <a:gd name="T6" fmla="*/ 88 w 126"/>
                <a:gd name="T7" fmla="*/ 49 h 114"/>
                <a:gd name="T8" fmla="*/ 48 w 126"/>
                <a:gd name="T9" fmla="*/ 13 h 114"/>
                <a:gd name="T10" fmla="*/ 29 w 126"/>
                <a:gd name="T11" fmla="*/ 2 h 114"/>
                <a:gd name="T12" fmla="*/ 23 w 126"/>
                <a:gd name="T13" fmla="*/ 5 h 114"/>
                <a:gd name="T14" fmla="*/ 23 w 126"/>
                <a:gd name="T15" fmla="*/ 27 h 114"/>
                <a:gd name="T16" fmla="*/ 11 w 126"/>
                <a:gd name="T17" fmla="*/ 46 h 114"/>
                <a:gd name="T18" fmla="*/ 6 w 126"/>
                <a:gd name="T19" fmla="*/ 46 h 114"/>
                <a:gd name="T20" fmla="*/ 0 w 126"/>
                <a:gd name="T21" fmla="*/ 52 h 114"/>
                <a:gd name="T22" fmla="*/ 0 w 126"/>
                <a:gd name="T23" fmla="*/ 64 h 114"/>
                <a:gd name="T24" fmla="*/ 6 w 126"/>
                <a:gd name="T25" fmla="*/ 70 h 114"/>
                <a:gd name="T26" fmla="*/ 11 w 126"/>
                <a:gd name="T27" fmla="*/ 70 h 114"/>
                <a:gd name="T28" fmla="*/ 37 w 126"/>
                <a:gd name="T29" fmla="*/ 98 h 114"/>
                <a:gd name="T30" fmla="*/ 37 w 126"/>
                <a:gd name="T31" fmla="*/ 99 h 114"/>
                <a:gd name="T32" fmla="*/ 37 w 126"/>
                <a:gd name="T33" fmla="*/ 107 h 114"/>
                <a:gd name="T34" fmla="*/ 43 w 126"/>
                <a:gd name="T35" fmla="*/ 114 h 114"/>
                <a:gd name="T36" fmla="*/ 50 w 126"/>
                <a:gd name="T37" fmla="*/ 114 h 114"/>
                <a:gd name="T38" fmla="*/ 56 w 126"/>
                <a:gd name="T39" fmla="*/ 107 h 114"/>
                <a:gd name="T40" fmla="*/ 56 w 126"/>
                <a:gd name="T41" fmla="*/ 104 h 114"/>
                <a:gd name="T42" fmla="*/ 64 w 126"/>
                <a:gd name="T43" fmla="*/ 104 h 114"/>
                <a:gd name="T44" fmla="*/ 70 w 126"/>
                <a:gd name="T45" fmla="*/ 104 h 114"/>
                <a:gd name="T46" fmla="*/ 70 w 126"/>
                <a:gd name="T47" fmla="*/ 107 h 114"/>
                <a:gd name="T48" fmla="*/ 76 w 126"/>
                <a:gd name="T49" fmla="*/ 114 h 114"/>
                <a:gd name="T50" fmla="*/ 83 w 126"/>
                <a:gd name="T51" fmla="*/ 114 h 114"/>
                <a:gd name="T52" fmla="*/ 90 w 126"/>
                <a:gd name="T53" fmla="*/ 107 h 114"/>
                <a:gd name="T54" fmla="*/ 90 w 126"/>
                <a:gd name="T55" fmla="*/ 99 h 114"/>
                <a:gd name="T56" fmla="*/ 90 w 126"/>
                <a:gd name="T57" fmla="*/ 99 h 114"/>
                <a:gd name="T58" fmla="*/ 118 w 126"/>
                <a:gd name="T59" fmla="*/ 64 h 114"/>
                <a:gd name="T60" fmla="*/ 119 w 126"/>
                <a:gd name="T61" fmla="*/ 65 h 114"/>
                <a:gd name="T62" fmla="*/ 126 w 126"/>
                <a:gd name="T63" fmla="*/ 58 h 114"/>
                <a:gd name="T64" fmla="*/ 119 w 126"/>
                <a:gd name="T65" fmla="*/ 51 h 114"/>
                <a:gd name="T66" fmla="*/ 29 w 126"/>
                <a:gd name="T67" fmla="*/ 48 h 114"/>
                <a:gd name="T68" fmla="*/ 23 w 126"/>
                <a:gd name="T69" fmla="*/ 42 h 114"/>
                <a:gd name="T70" fmla="*/ 29 w 126"/>
                <a:gd name="T71" fmla="*/ 36 h 114"/>
                <a:gd name="T72" fmla="*/ 35 w 126"/>
                <a:gd name="T73" fmla="*/ 42 h 114"/>
                <a:gd name="T74" fmla="*/ 29 w 126"/>
                <a:gd name="T75" fmla="*/ 48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6" h="114">
                  <a:moveTo>
                    <a:pt x="119" y="51"/>
                  </a:moveTo>
                  <a:cubicBezTo>
                    <a:pt x="119" y="51"/>
                    <a:pt x="118" y="51"/>
                    <a:pt x="118" y="51"/>
                  </a:cubicBezTo>
                  <a:cubicBezTo>
                    <a:pt x="117" y="47"/>
                    <a:pt x="116" y="43"/>
                    <a:pt x="114" y="40"/>
                  </a:cubicBezTo>
                  <a:cubicBezTo>
                    <a:pt x="107" y="45"/>
                    <a:pt x="98" y="49"/>
                    <a:pt x="88" y="49"/>
                  </a:cubicBezTo>
                  <a:cubicBezTo>
                    <a:pt x="67" y="49"/>
                    <a:pt x="50" y="33"/>
                    <a:pt x="48" y="13"/>
                  </a:cubicBezTo>
                  <a:cubicBezTo>
                    <a:pt x="29" y="2"/>
                    <a:pt x="29" y="2"/>
                    <a:pt x="29" y="2"/>
                  </a:cubicBezTo>
                  <a:cubicBezTo>
                    <a:pt x="26" y="0"/>
                    <a:pt x="23" y="1"/>
                    <a:pt x="23" y="5"/>
                  </a:cubicBezTo>
                  <a:cubicBezTo>
                    <a:pt x="23" y="27"/>
                    <a:pt x="23" y="27"/>
                    <a:pt x="23" y="27"/>
                  </a:cubicBezTo>
                  <a:cubicBezTo>
                    <a:pt x="17" y="32"/>
                    <a:pt x="13" y="39"/>
                    <a:pt x="11" y="46"/>
                  </a:cubicBezTo>
                  <a:cubicBezTo>
                    <a:pt x="6" y="46"/>
                    <a:pt x="6" y="46"/>
                    <a:pt x="6" y="46"/>
                  </a:cubicBezTo>
                  <a:cubicBezTo>
                    <a:pt x="3" y="46"/>
                    <a:pt x="0" y="49"/>
                    <a:pt x="0" y="52"/>
                  </a:cubicBezTo>
                  <a:cubicBezTo>
                    <a:pt x="0" y="64"/>
                    <a:pt x="0" y="64"/>
                    <a:pt x="0" y="64"/>
                  </a:cubicBezTo>
                  <a:cubicBezTo>
                    <a:pt x="0" y="67"/>
                    <a:pt x="3" y="70"/>
                    <a:pt x="6" y="70"/>
                  </a:cubicBezTo>
                  <a:cubicBezTo>
                    <a:pt x="11" y="70"/>
                    <a:pt x="11" y="70"/>
                    <a:pt x="11" y="70"/>
                  </a:cubicBezTo>
                  <a:cubicBezTo>
                    <a:pt x="15" y="82"/>
                    <a:pt x="24" y="92"/>
                    <a:pt x="37" y="98"/>
                  </a:cubicBezTo>
                  <a:cubicBezTo>
                    <a:pt x="37" y="99"/>
                    <a:pt x="37" y="99"/>
                    <a:pt x="37" y="99"/>
                  </a:cubicBezTo>
                  <a:cubicBezTo>
                    <a:pt x="37" y="107"/>
                    <a:pt x="37" y="107"/>
                    <a:pt x="37" y="107"/>
                  </a:cubicBezTo>
                  <a:cubicBezTo>
                    <a:pt x="37" y="111"/>
                    <a:pt x="40" y="114"/>
                    <a:pt x="43" y="114"/>
                  </a:cubicBezTo>
                  <a:cubicBezTo>
                    <a:pt x="50" y="114"/>
                    <a:pt x="50" y="114"/>
                    <a:pt x="50" y="114"/>
                  </a:cubicBezTo>
                  <a:cubicBezTo>
                    <a:pt x="54" y="114"/>
                    <a:pt x="56" y="111"/>
                    <a:pt x="56" y="107"/>
                  </a:cubicBezTo>
                  <a:cubicBezTo>
                    <a:pt x="56" y="104"/>
                    <a:pt x="56" y="104"/>
                    <a:pt x="56" y="104"/>
                  </a:cubicBezTo>
                  <a:cubicBezTo>
                    <a:pt x="59" y="104"/>
                    <a:pt x="61" y="104"/>
                    <a:pt x="64" y="104"/>
                  </a:cubicBezTo>
                  <a:cubicBezTo>
                    <a:pt x="66" y="104"/>
                    <a:pt x="68" y="104"/>
                    <a:pt x="70" y="104"/>
                  </a:cubicBezTo>
                  <a:cubicBezTo>
                    <a:pt x="70" y="107"/>
                    <a:pt x="70" y="107"/>
                    <a:pt x="70" y="107"/>
                  </a:cubicBezTo>
                  <a:cubicBezTo>
                    <a:pt x="70" y="111"/>
                    <a:pt x="73" y="114"/>
                    <a:pt x="76" y="114"/>
                  </a:cubicBezTo>
                  <a:cubicBezTo>
                    <a:pt x="83" y="114"/>
                    <a:pt x="83" y="114"/>
                    <a:pt x="83" y="114"/>
                  </a:cubicBezTo>
                  <a:cubicBezTo>
                    <a:pt x="87" y="114"/>
                    <a:pt x="90" y="111"/>
                    <a:pt x="90" y="107"/>
                  </a:cubicBezTo>
                  <a:cubicBezTo>
                    <a:pt x="90" y="99"/>
                    <a:pt x="90" y="99"/>
                    <a:pt x="90" y="99"/>
                  </a:cubicBezTo>
                  <a:cubicBezTo>
                    <a:pt x="90" y="99"/>
                    <a:pt x="90" y="99"/>
                    <a:pt x="90" y="99"/>
                  </a:cubicBezTo>
                  <a:cubicBezTo>
                    <a:pt x="105" y="92"/>
                    <a:pt x="115" y="79"/>
                    <a:pt x="118" y="64"/>
                  </a:cubicBezTo>
                  <a:cubicBezTo>
                    <a:pt x="118" y="65"/>
                    <a:pt x="119" y="65"/>
                    <a:pt x="119" y="65"/>
                  </a:cubicBezTo>
                  <a:cubicBezTo>
                    <a:pt x="123" y="65"/>
                    <a:pt x="126" y="62"/>
                    <a:pt x="126" y="58"/>
                  </a:cubicBezTo>
                  <a:cubicBezTo>
                    <a:pt x="126" y="54"/>
                    <a:pt x="123" y="51"/>
                    <a:pt x="119" y="51"/>
                  </a:cubicBezTo>
                  <a:close/>
                  <a:moveTo>
                    <a:pt x="29" y="48"/>
                  </a:moveTo>
                  <a:cubicBezTo>
                    <a:pt x="25" y="48"/>
                    <a:pt x="23" y="45"/>
                    <a:pt x="23" y="42"/>
                  </a:cubicBezTo>
                  <a:cubicBezTo>
                    <a:pt x="23" y="38"/>
                    <a:pt x="25" y="36"/>
                    <a:pt x="29" y="36"/>
                  </a:cubicBezTo>
                  <a:cubicBezTo>
                    <a:pt x="32" y="36"/>
                    <a:pt x="35" y="38"/>
                    <a:pt x="35" y="42"/>
                  </a:cubicBezTo>
                  <a:cubicBezTo>
                    <a:pt x="35" y="45"/>
                    <a:pt x="32" y="48"/>
                    <a:pt x="29" y="48"/>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87" name="Freeform 175"/>
            <p:cNvSpPr>
              <a:spLocks noEditPoints="1"/>
            </p:cNvSpPr>
            <p:nvPr>
              <p:custDataLst>
                <p:tags r:id="rId35"/>
              </p:custDataLst>
            </p:nvPr>
          </p:nvSpPr>
          <p:spPr bwMode="auto">
            <a:xfrm>
              <a:off x="4960" y="7578"/>
              <a:ext cx="353" cy="357"/>
            </a:xfrm>
            <a:custGeom>
              <a:avLst/>
              <a:gdLst>
                <a:gd name="T0" fmla="*/ 36 w 72"/>
                <a:gd name="T1" fmla="*/ 73 h 73"/>
                <a:gd name="T2" fmla="*/ 72 w 72"/>
                <a:gd name="T3" fmla="*/ 37 h 73"/>
                <a:gd name="T4" fmla="*/ 36 w 72"/>
                <a:gd name="T5" fmla="*/ 0 h 73"/>
                <a:gd name="T6" fmla="*/ 0 w 72"/>
                <a:gd name="T7" fmla="*/ 37 h 73"/>
                <a:gd name="T8" fmla="*/ 36 w 72"/>
                <a:gd name="T9" fmla="*/ 73 h 73"/>
                <a:gd name="T10" fmla="*/ 34 w 72"/>
                <a:gd name="T11" fmla="*/ 38 h 73"/>
                <a:gd name="T12" fmla="*/ 25 w 72"/>
                <a:gd name="T13" fmla="*/ 28 h 73"/>
                <a:gd name="T14" fmla="*/ 34 w 72"/>
                <a:gd name="T15" fmla="*/ 19 h 73"/>
                <a:gd name="T16" fmla="*/ 34 w 72"/>
                <a:gd name="T17" fmla="*/ 14 h 73"/>
                <a:gd name="T18" fmla="*/ 39 w 72"/>
                <a:gd name="T19" fmla="*/ 14 h 73"/>
                <a:gd name="T20" fmla="*/ 39 w 72"/>
                <a:gd name="T21" fmla="*/ 19 h 73"/>
                <a:gd name="T22" fmla="*/ 47 w 72"/>
                <a:gd name="T23" fmla="*/ 20 h 73"/>
                <a:gd name="T24" fmla="*/ 45 w 72"/>
                <a:gd name="T25" fmla="*/ 26 h 73"/>
                <a:gd name="T26" fmla="*/ 37 w 72"/>
                <a:gd name="T27" fmla="*/ 24 h 73"/>
                <a:gd name="T28" fmla="*/ 33 w 72"/>
                <a:gd name="T29" fmla="*/ 27 h 73"/>
                <a:gd name="T30" fmla="*/ 39 w 72"/>
                <a:gd name="T31" fmla="*/ 32 h 73"/>
                <a:gd name="T32" fmla="*/ 48 w 72"/>
                <a:gd name="T33" fmla="*/ 42 h 73"/>
                <a:gd name="T34" fmla="*/ 39 w 72"/>
                <a:gd name="T35" fmla="*/ 52 h 73"/>
                <a:gd name="T36" fmla="*/ 39 w 72"/>
                <a:gd name="T37" fmla="*/ 57 h 73"/>
                <a:gd name="T38" fmla="*/ 33 w 72"/>
                <a:gd name="T39" fmla="*/ 57 h 73"/>
                <a:gd name="T40" fmla="*/ 33 w 72"/>
                <a:gd name="T41" fmla="*/ 52 h 73"/>
                <a:gd name="T42" fmla="*/ 24 w 72"/>
                <a:gd name="T43" fmla="*/ 50 h 73"/>
                <a:gd name="T44" fmla="*/ 26 w 72"/>
                <a:gd name="T45" fmla="*/ 44 h 73"/>
                <a:gd name="T46" fmla="*/ 35 w 72"/>
                <a:gd name="T47" fmla="*/ 46 h 73"/>
                <a:gd name="T48" fmla="*/ 40 w 72"/>
                <a:gd name="T49" fmla="*/ 43 h 73"/>
                <a:gd name="T50" fmla="*/ 34 w 72"/>
                <a:gd name="T51" fmla="*/ 38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2" h="73">
                  <a:moveTo>
                    <a:pt x="36" y="73"/>
                  </a:moveTo>
                  <a:cubicBezTo>
                    <a:pt x="56" y="73"/>
                    <a:pt x="72" y="57"/>
                    <a:pt x="72" y="37"/>
                  </a:cubicBezTo>
                  <a:cubicBezTo>
                    <a:pt x="72" y="17"/>
                    <a:pt x="56" y="0"/>
                    <a:pt x="36" y="0"/>
                  </a:cubicBezTo>
                  <a:cubicBezTo>
                    <a:pt x="16" y="0"/>
                    <a:pt x="0" y="17"/>
                    <a:pt x="0" y="37"/>
                  </a:cubicBezTo>
                  <a:cubicBezTo>
                    <a:pt x="0" y="57"/>
                    <a:pt x="16" y="73"/>
                    <a:pt x="36" y="73"/>
                  </a:cubicBezTo>
                  <a:close/>
                  <a:moveTo>
                    <a:pt x="34" y="38"/>
                  </a:moveTo>
                  <a:cubicBezTo>
                    <a:pt x="28" y="36"/>
                    <a:pt x="25" y="34"/>
                    <a:pt x="25" y="28"/>
                  </a:cubicBezTo>
                  <a:cubicBezTo>
                    <a:pt x="25" y="24"/>
                    <a:pt x="28" y="20"/>
                    <a:pt x="34" y="19"/>
                  </a:cubicBezTo>
                  <a:cubicBezTo>
                    <a:pt x="34" y="14"/>
                    <a:pt x="34" y="14"/>
                    <a:pt x="34" y="14"/>
                  </a:cubicBezTo>
                  <a:cubicBezTo>
                    <a:pt x="39" y="14"/>
                    <a:pt x="39" y="14"/>
                    <a:pt x="39" y="14"/>
                  </a:cubicBezTo>
                  <a:cubicBezTo>
                    <a:pt x="39" y="19"/>
                    <a:pt x="39" y="19"/>
                    <a:pt x="39" y="19"/>
                  </a:cubicBezTo>
                  <a:cubicBezTo>
                    <a:pt x="42" y="19"/>
                    <a:pt x="45" y="19"/>
                    <a:pt x="47" y="20"/>
                  </a:cubicBezTo>
                  <a:cubicBezTo>
                    <a:pt x="45" y="26"/>
                    <a:pt x="45" y="26"/>
                    <a:pt x="45" y="26"/>
                  </a:cubicBezTo>
                  <a:cubicBezTo>
                    <a:pt x="44" y="26"/>
                    <a:pt x="41" y="24"/>
                    <a:pt x="37" y="24"/>
                  </a:cubicBezTo>
                  <a:cubicBezTo>
                    <a:pt x="34" y="24"/>
                    <a:pt x="33" y="26"/>
                    <a:pt x="33" y="27"/>
                  </a:cubicBezTo>
                  <a:cubicBezTo>
                    <a:pt x="33" y="29"/>
                    <a:pt x="35" y="30"/>
                    <a:pt x="39" y="32"/>
                  </a:cubicBezTo>
                  <a:cubicBezTo>
                    <a:pt x="46" y="34"/>
                    <a:pt x="48" y="37"/>
                    <a:pt x="48" y="42"/>
                  </a:cubicBezTo>
                  <a:cubicBezTo>
                    <a:pt x="48" y="47"/>
                    <a:pt x="45" y="51"/>
                    <a:pt x="39" y="52"/>
                  </a:cubicBezTo>
                  <a:cubicBezTo>
                    <a:pt x="39" y="57"/>
                    <a:pt x="39" y="57"/>
                    <a:pt x="39" y="57"/>
                  </a:cubicBezTo>
                  <a:cubicBezTo>
                    <a:pt x="33" y="57"/>
                    <a:pt x="33" y="57"/>
                    <a:pt x="33" y="57"/>
                  </a:cubicBezTo>
                  <a:cubicBezTo>
                    <a:pt x="33" y="52"/>
                    <a:pt x="33" y="52"/>
                    <a:pt x="33" y="52"/>
                  </a:cubicBezTo>
                  <a:cubicBezTo>
                    <a:pt x="30" y="52"/>
                    <a:pt x="26" y="51"/>
                    <a:pt x="24" y="50"/>
                  </a:cubicBezTo>
                  <a:cubicBezTo>
                    <a:pt x="26" y="44"/>
                    <a:pt x="26" y="44"/>
                    <a:pt x="26" y="44"/>
                  </a:cubicBezTo>
                  <a:cubicBezTo>
                    <a:pt x="28" y="45"/>
                    <a:pt x="31" y="46"/>
                    <a:pt x="35" y="46"/>
                  </a:cubicBezTo>
                  <a:cubicBezTo>
                    <a:pt x="38" y="46"/>
                    <a:pt x="40" y="45"/>
                    <a:pt x="40" y="43"/>
                  </a:cubicBezTo>
                  <a:cubicBezTo>
                    <a:pt x="40" y="41"/>
                    <a:pt x="38" y="39"/>
                    <a:pt x="34" y="38"/>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6" name="Freeform 148"/>
            <p:cNvSpPr>
              <a:spLocks noEditPoints="1"/>
            </p:cNvSpPr>
            <p:nvPr>
              <p:custDataLst>
                <p:tags r:id="rId36"/>
              </p:custDataLst>
            </p:nvPr>
          </p:nvSpPr>
          <p:spPr bwMode="auto">
            <a:xfrm>
              <a:off x="6035" y="6433"/>
              <a:ext cx="475" cy="607"/>
            </a:xfrm>
            <a:custGeom>
              <a:avLst/>
              <a:gdLst>
                <a:gd name="T0" fmla="*/ 83 w 97"/>
                <a:gd name="T1" fmla="*/ 44 h 123"/>
                <a:gd name="T2" fmla="*/ 83 w 97"/>
                <a:gd name="T3" fmla="*/ 35 h 123"/>
                <a:gd name="T4" fmla="*/ 48 w 97"/>
                <a:gd name="T5" fmla="*/ 0 h 123"/>
                <a:gd name="T6" fmla="*/ 14 w 97"/>
                <a:gd name="T7" fmla="*/ 35 h 123"/>
                <a:gd name="T8" fmla="*/ 14 w 97"/>
                <a:gd name="T9" fmla="*/ 44 h 123"/>
                <a:gd name="T10" fmla="*/ 0 w 97"/>
                <a:gd name="T11" fmla="*/ 64 h 123"/>
                <a:gd name="T12" fmla="*/ 0 w 97"/>
                <a:gd name="T13" fmla="*/ 103 h 123"/>
                <a:gd name="T14" fmla="*/ 21 w 97"/>
                <a:gd name="T15" fmla="*/ 123 h 123"/>
                <a:gd name="T16" fmla="*/ 76 w 97"/>
                <a:gd name="T17" fmla="*/ 123 h 123"/>
                <a:gd name="T18" fmla="*/ 97 w 97"/>
                <a:gd name="T19" fmla="*/ 103 h 123"/>
                <a:gd name="T20" fmla="*/ 97 w 97"/>
                <a:gd name="T21" fmla="*/ 64 h 123"/>
                <a:gd name="T22" fmla="*/ 83 w 97"/>
                <a:gd name="T23" fmla="*/ 44 h 123"/>
                <a:gd name="T24" fmla="*/ 48 w 97"/>
                <a:gd name="T25" fmla="*/ 14 h 123"/>
                <a:gd name="T26" fmla="*/ 69 w 97"/>
                <a:gd name="T27" fmla="*/ 35 h 123"/>
                <a:gd name="T28" fmla="*/ 69 w 97"/>
                <a:gd name="T29" fmla="*/ 43 h 123"/>
                <a:gd name="T30" fmla="*/ 28 w 97"/>
                <a:gd name="T31" fmla="*/ 43 h 123"/>
                <a:gd name="T32" fmla="*/ 28 w 97"/>
                <a:gd name="T33" fmla="*/ 35 h 123"/>
                <a:gd name="T34" fmla="*/ 48 w 97"/>
                <a:gd name="T35" fmla="*/ 14 h 123"/>
                <a:gd name="T36" fmla="*/ 55 w 97"/>
                <a:gd name="T37" fmla="*/ 87 h 123"/>
                <a:gd name="T38" fmla="*/ 55 w 97"/>
                <a:gd name="T39" fmla="*/ 95 h 123"/>
                <a:gd name="T40" fmla="*/ 48 w 97"/>
                <a:gd name="T41" fmla="*/ 102 h 123"/>
                <a:gd name="T42" fmla="*/ 42 w 97"/>
                <a:gd name="T43" fmla="*/ 95 h 123"/>
                <a:gd name="T44" fmla="*/ 42 w 97"/>
                <a:gd name="T45" fmla="*/ 87 h 123"/>
                <a:gd name="T46" fmla="*/ 36 w 97"/>
                <a:gd name="T47" fmla="*/ 77 h 123"/>
                <a:gd name="T48" fmla="*/ 48 w 97"/>
                <a:gd name="T49" fmla="*/ 65 h 123"/>
                <a:gd name="T50" fmla="*/ 61 w 97"/>
                <a:gd name="T51" fmla="*/ 77 h 123"/>
                <a:gd name="T52" fmla="*/ 55 w 97"/>
                <a:gd name="T53" fmla="*/ 8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7" h="123">
                  <a:moveTo>
                    <a:pt x="83" y="44"/>
                  </a:moveTo>
                  <a:cubicBezTo>
                    <a:pt x="83" y="35"/>
                    <a:pt x="83" y="35"/>
                    <a:pt x="83" y="35"/>
                  </a:cubicBezTo>
                  <a:cubicBezTo>
                    <a:pt x="83" y="16"/>
                    <a:pt x="67" y="0"/>
                    <a:pt x="48" y="0"/>
                  </a:cubicBezTo>
                  <a:cubicBezTo>
                    <a:pt x="29" y="0"/>
                    <a:pt x="14" y="16"/>
                    <a:pt x="14" y="35"/>
                  </a:cubicBezTo>
                  <a:cubicBezTo>
                    <a:pt x="14" y="44"/>
                    <a:pt x="14" y="44"/>
                    <a:pt x="14" y="44"/>
                  </a:cubicBezTo>
                  <a:cubicBezTo>
                    <a:pt x="6" y="47"/>
                    <a:pt x="0" y="55"/>
                    <a:pt x="0" y="64"/>
                  </a:cubicBezTo>
                  <a:cubicBezTo>
                    <a:pt x="0" y="103"/>
                    <a:pt x="0" y="103"/>
                    <a:pt x="0" y="103"/>
                  </a:cubicBezTo>
                  <a:cubicBezTo>
                    <a:pt x="0" y="114"/>
                    <a:pt x="9" y="123"/>
                    <a:pt x="21" y="123"/>
                  </a:cubicBezTo>
                  <a:cubicBezTo>
                    <a:pt x="76" y="123"/>
                    <a:pt x="76" y="123"/>
                    <a:pt x="76" y="123"/>
                  </a:cubicBezTo>
                  <a:cubicBezTo>
                    <a:pt x="88" y="123"/>
                    <a:pt x="97" y="114"/>
                    <a:pt x="97" y="103"/>
                  </a:cubicBezTo>
                  <a:cubicBezTo>
                    <a:pt x="97" y="64"/>
                    <a:pt x="97" y="64"/>
                    <a:pt x="97" y="64"/>
                  </a:cubicBezTo>
                  <a:cubicBezTo>
                    <a:pt x="97" y="55"/>
                    <a:pt x="91" y="47"/>
                    <a:pt x="83" y="44"/>
                  </a:cubicBezTo>
                  <a:close/>
                  <a:moveTo>
                    <a:pt x="48" y="14"/>
                  </a:moveTo>
                  <a:cubicBezTo>
                    <a:pt x="60" y="14"/>
                    <a:pt x="69" y="23"/>
                    <a:pt x="69" y="35"/>
                  </a:cubicBezTo>
                  <a:cubicBezTo>
                    <a:pt x="69" y="43"/>
                    <a:pt x="69" y="43"/>
                    <a:pt x="69" y="43"/>
                  </a:cubicBezTo>
                  <a:cubicBezTo>
                    <a:pt x="28" y="43"/>
                    <a:pt x="28" y="43"/>
                    <a:pt x="28" y="43"/>
                  </a:cubicBezTo>
                  <a:cubicBezTo>
                    <a:pt x="28" y="35"/>
                    <a:pt x="28" y="35"/>
                    <a:pt x="28" y="35"/>
                  </a:cubicBezTo>
                  <a:cubicBezTo>
                    <a:pt x="28" y="23"/>
                    <a:pt x="37" y="14"/>
                    <a:pt x="48" y="14"/>
                  </a:cubicBezTo>
                  <a:close/>
                  <a:moveTo>
                    <a:pt x="55" y="87"/>
                  </a:moveTo>
                  <a:cubicBezTo>
                    <a:pt x="55" y="95"/>
                    <a:pt x="55" y="95"/>
                    <a:pt x="55" y="95"/>
                  </a:cubicBezTo>
                  <a:cubicBezTo>
                    <a:pt x="55" y="99"/>
                    <a:pt x="52" y="102"/>
                    <a:pt x="48" y="102"/>
                  </a:cubicBezTo>
                  <a:cubicBezTo>
                    <a:pt x="45" y="102"/>
                    <a:pt x="42" y="99"/>
                    <a:pt x="42" y="95"/>
                  </a:cubicBezTo>
                  <a:cubicBezTo>
                    <a:pt x="42" y="87"/>
                    <a:pt x="42" y="87"/>
                    <a:pt x="42" y="87"/>
                  </a:cubicBezTo>
                  <a:cubicBezTo>
                    <a:pt x="38" y="85"/>
                    <a:pt x="36" y="81"/>
                    <a:pt x="36" y="77"/>
                  </a:cubicBezTo>
                  <a:cubicBezTo>
                    <a:pt x="36" y="70"/>
                    <a:pt x="42" y="65"/>
                    <a:pt x="48" y="65"/>
                  </a:cubicBezTo>
                  <a:cubicBezTo>
                    <a:pt x="55" y="65"/>
                    <a:pt x="61" y="70"/>
                    <a:pt x="61" y="77"/>
                  </a:cubicBezTo>
                  <a:cubicBezTo>
                    <a:pt x="61" y="81"/>
                    <a:pt x="58" y="85"/>
                    <a:pt x="55" y="87"/>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9" name="Freeform 172"/>
            <p:cNvSpPr/>
            <p:nvPr>
              <p:custDataLst>
                <p:tags r:id="rId37"/>
              </p:custDataLst>
            </p:nvPr>
          </p:nvSpPr>
          <p:spPr bwMode="auto">
            <a:xfrm>
              <a:off x="2848" y="3358"/>
              <a:ext cx="667" cy="667"/>
            </a:xfrm>
            <a:custGeom>
              <a:avLst/>
              <a:gdLst>
                <a:gd name="T0" fmla="*/ 110 w 136"/>
                <a:gd name="T1" fmla="*/ 18 h 136"/>
                <a:gd name="T2" fmla="*/ 79 w 136"/>
                <a:gd name="T3" fmla="*/ 0 h 136"/>
                <a:gd name="T4" fmla="*/ 64 w 136"/>
                <a:gd name="T5" fmla="*/ 64 h 136"/>
                <a:gd name="T6" fmla="*/ 0 w 136"/>
                <a:gd name="T7" fmla="*/ 79 h 136"/>
                <a:gd name="T8" fmla="*/ 17 w 136"/>
                <a:gd name="T9" fmla="*/ 111 h 136"/>
                <a:gd name="T10" fmla="*/ 110 w 136"/>
                <a:gd name="T11" fmla="*/ 111 h 136"/>
                <a:gd name="T12" fmla="*/ 110 w 136"/>
                <a:gd name="T13" fmla="*/ 18 h 136"/>
              </a:gdLst>
              <a:ahLst/>
              <a:cxnLst>
                <a:cxn ang="0">
                  <a:pos x="T0" y="T1"/>
                </a:cxn>
                <a:cxn ang="0">
                  <a:pos x="T2" y="T3"/>
                </a:cxn>
                <a:cxn ang="0">
                  <a:pos x="T4" y="T5"/>
                </a:cxn>
                <a:cxn ang="0">
                  <a:pos x="T6" y="T7"/>
                </a:cxn>
                <a:cxn ang="0">
                  <a:pos x="T8" y="T9"/>
                </a:cxn>
                <a:cxn ang="0">
                  <a:pos x="T10" y="T11"/>
                </a:cxn>
                <a:cxn ang="0">
                  <a:pos x="T12" y="T13"/>
                </a:cxn>
              </a:cxnLst>
              <a:rect l="0" t="0" r="r" b="b"/>
              <a:pathLst>
                <a:path w="136" h="136">
                  <a:moveTo>
                    <a:pt x="110" y="18"/>
                  </a:moveTo>
                  <a:cubicBezTo>
                    <a:pt x="101" y="9"/>
                    <a:pt x="91" y="3"/>
                    <a:pt x="79" y="0"/>
                  </a:cubicBezTo>
                  <a:cubicBezTo>
                    <a:pt x="64" y="64"/>
                    <a:pt x="64" y="64"/>
                    <a:pt x="64" y="64"/>
                  </a:cubicBezTo>
                  <a:cubicBezTo>
                    <a:pt x="0" y="79"/>
                    <a:pt x="0" y="79"/>
                    <a:pt x="0" y="79"/>
                  </a:cubicBezTo>
                  <a:cubicBezTo>
                    <a:pt x="3" y="91"/>
                    <a:pt x="8" y="102"/>
                    <a:pt x="17" y="111"/>
                  </a:cubicBezTo>
                  <a:cubicBezTo>
                    <a:pt x="43" y="136"/>
                    <a:pt x="85" y="136"/>
                    <a:pt x="110" y="111"/>
                  </a:cubicBezTo>
                  <a:cubicBezTo>
                    <a:pt x="136" y="85"/>
                    <a:pt x="136" y="43"/>
                    <a:pt x="110" y="18"/>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 name="Freeform 173"/>
            <p:cNvSpPr>
              <a:spLocks noEditPoints="1"/>
            </p:cNvSpPr>
            <p:nvPr>
              <p:custDataLst>
                <p:tags r:id="rId38"/>
              </p:custDataLst>
            </p:nvPr>
          </p:nvSpPr>
          <p:spPr bwMode="auto">
            <a:xfrm>
              <a:off x="2838" y="3350"/>
              <a:ext cx="355" cy="355"/>
            </a:xfrm>
            <a:custGeom>
              <a:avLst/>
              <a:gdLst>
                <a:gd name="T0" fmla="*/ 59 w 72"/>
                <a:gd name="T1" fmla="*/ 59 h 72"/>
                <a:gd name="T2" fmla="*/ 72 w 72"/>
                <a:gd name="T3" fmla="*/ 4 h 72"/>
                <a:gd name="T4" fmla="*/ 20 w 72"/>
                <a:gd name="T5" fmla="*/ 19 h 72"/>
                <a:gd name="T6" fmla="*/ 5 w 72"/>
                <a:gd name="T7" fmla="*/ 72 h 72"/>
                <a:gd name="T8" fmla="*/ 59 w 72"/>
                <a:gd name="T9" fmla="*/ 59 h 72"/>
                <a:gd name="T10" fmla="*/ 61 w 72"/>
                <a:gd name="T11" fmla="*/ 7 h 72"/>
                <a:gd name="T12" fmla="*/ 64 w 72"/>
                <a:gd name="T13" fmla="*/ 10 h 72"/>
                <a:gd name="T14" fmla="*/ 61 w 72"/>
                <a:gd name="T15" fmla="*/ 12 h 72"/>
                <a:gd name="T16" fmla="*/ 13 w 72"/>
                <a:gd name="T17" fmla="*/ 61 h 72"/>
                <a:gd name="T18" fmla="*/ 10 w 72"/>
                <a:gd name="T19" fmla="*/ 63 h 72"/>
                <a:gd name="T20" fmla="*/ 8 w 72"/>
                <a:gd name="T21" fmla="*/ 61 h 72"/>
                <a:gd name="T22" fmla="*/ 61 w 72"/>
                <a:gd name="T23" fmla="*/ 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72">
                  <a:moveTo>
                    <a:pt x="59" y="59"/>
                  </a:moveTo>
                  <a:cubicBezTo>
                    <a:pt x="72" y="4"/>
                    <a:pt x="72" y="4"/>
                    <a:pt x="72" y="4"/>
                  </a:cubicBezTo>
                  <a:cubicBezTo>
                    <a:pt x="54" y="0"/>
                    <a:pt x="34" y="5"/>
                    <a:pt x="20" y="19"/>
                  </a:cubicBezTo>
                  <a:cubicBezTo>
                    <a:pt x="5" y="33"/>
                    <a:pt x="0" y="53"/>
                    <a:pt x="5" y="72"/>
                  </a:cubicBezTo>
                  <a:lnTo>
                    <a:pt x="59" y="59"/>
                  </a:lnTo>
                  <a:close/>
                  <a:moveTo>
                    <a:pt x="61" y="7"/>
                  </a:moveTo>
                  <a:cubicBezTo>
                    <a:pt x="63" y="7"/>
                    <a:pt x="64" y="8"/>
                    <a:pt x="64" y="10"/>
                  </a:cubicBezTo>
                  <a:cubicBezTo>
                    <a:pt x="64" y="11"/>
                    <a:pt x="63" y="12"/>
                    <a:pt x="61" y="12"/>
                  </a:cubicBezTo>
                  <a:cubicBezTo>
                    <a:pt x="34" y="12"/>
                    <a:pt x="13" y="34"/>
                    <a:pt x="13" y="61"/>
                  </a:cubicBezTo>
                  <a:cubicBezTo>
                    <a:pt x="13" y="62"/>
                    <a:pt x="11" y="63"/>
                    <a:pt x="10" y="63"/>
                  </a:cubicBezTo>
                  <a:cubicBezTo>
                    <a:pt x="9" y="63"/>
                    <a:pt x="8" y="62"/>
                    <a:pt x="8" y="61"/>
                  </a:cubicBezTo>
                  <a:cubicBezTo>
                    <a:pt x="8" y="31"/>
                    <a:pt x="32" y="7"/>
                    <a:pt x="61" y="7"/>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3" name="Freeform 12"/>
            <p:cNvSpPr/>
            <p:nvPr>
              <p:custDataLst>
                <p:tags r:id="rId39"/>
              </p:custDataLst>
            </p:nvPr>
          </p:nvSpPr>
          <p:spPr bwMode="auto">
            <a:xfrm>
              <a:off x="3140" y="7585"/>
              <a:ext cx="185" cy="198"/>
            </a:xfrm>
            <a:custGeom>
              <a:avLst/>
              <a:gdLst>
                <a:gd name="T0" fmla="*/ 44 w 48"/>
                <a:gd name="T1" fmla="*/ 18 h 51"/>
                <a:gd name="T2" fmla="*/ 24 w 48"/>
                <a:gd name="T3" fmla="*/ 0 h 51"/>
                <a:gd name="T4" fmla="*/ 4 w 48"/>
                <a:gd name="T5" fmla="*/ 18 h 51"/>
                <a:gd name="T6" fmla="*/ 0 w 48"/>
                <a:gd name="T7" fmla="*/ 25 h 51"/>
                <a:gd name="T8" fmla="*/ 6 w 48"/>
                <a:gd name="T9" fmla="*/ 33 h 51"/>
                <a:gd name="T10" fmla="*/ 6 w 48"/>
                <a:gd name="T11" fmla="*/ 33 h 51"/>
                <a:gd name="T12" fmla="*/ 24 w 48"/>
                <a:gd name="T13" fmla="*/ 51 h 51"/>
                <a:gd name="T14" fmla="*/ 42 w 48"/>
                <a:gd name="T15" fmla="*/ 33 h 51"/>
                <a:gd name="T16" fmla="*/ 43 w 48"/>
                <a:gd name="T17" fmla="*/ 33 h 51"/>
                <a:gd name="T18" fmla="*/ 48 w 48"/>
                <a:gd name="T19" fmla="*/ 25 h 51"/>
                <a:gd name="T20" fmla="*/ 44 w 48"/>
                <a:gd name="T21"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51">
                  <a:moveTo>
                    <a:pt x="44" y="18"/>
                  </a:moveTo>
                  <a:cubicBezTo>
                    <a:pt x="43" y="6"/>
                    <a:pt x="35" y="0"/>
                    <a:pt x="24" y="0"/>
                  </a:cubicBezTo>
                  <a:cubicBezTo>
                    <a:pt x="14" y="0"/>
                    <a:pt x="5" y="6"/>
                    <a:pt x="4" y="18"/>
                  </a:cubicBezTo>
                  <a:cubicBezTo>
                    <a:pt x="2" y="19"/>
                    <a:pt x="0" y="22"/>
                    <a:pt x="0" y="25"/>
                  </a:cubicBezTo>
                  <a:cubicBezTo>
                    <a:pt x="0" y="29"/>
                    <a:pt x="3" y="33"/>
                    <a:pt x="6" y="33"/>
                  </a:cubicBezTo>
                  <a:cubicBezTo>
                    <a:pt x="6" y="33"/>
                    <a:pt x="6" y="33"/>
                    <a:pt x="6" y="33"/>
                  </a:cubicBezTo>
                  <a:cubicBezTo>
                    <a:pt x="10" y="42"/>
                    <a:pt x="16" y="51"/>
                    <a:pt x="24" y="51"/>
                  </a:cubicBezTo>
                  <a:cubicBezTo>
                    <a:pt x="32" y="51"/>
                    <a:pt x="39" y="42"/>
                    <a:pt x="42" y="33"/>
                  </a:cubicBezTo>
                  <a:cubicBezTo>
                    <a:pt x="42" y="33"/>
                    <a:pt x="43" y="33"/>
                    <a:pt x="43" y="33"/>
                  </a:cubicBezTo>
                  <a:cubicBezTo>
                    <a:pt x="46" y="33"/>
                    <a:pt x="48" y="29"/>
                    <a:pt x="48" y="25"/>
                  </a:cubicBezTo>
                  <a:cubicBezTo>
                    <a:pt x="48" y="22"/>
                    <a:pt x="46" y="19"/>
                    <a:pt x="44" y="18"/>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4" name="Freeform 13"/>
            <p:cNvSpPr/>
            <p:nvPr>
              <p:custDataLst>
                <p:tags r:id="rId40"/>
              </p:custDataLst>
            </p:nvPr>
          </p:nvSpPr>
          <p:spPr bwMode="auto">
            <a:xfrm>
              <a:off x="3083" y="7783"/>
              <a:ext cx="305" cy="157"/>
            </a:xfrm>
            <a:custGeom>
              <a:avLst/>
              <a:gdLst>
                <a:gd name="T0" fmla="*/ 60 w 79"/>
                <a:gd name="T1" fmla="*/ 0 h 41"/>
                <a:gd name="T2" fmla="*/ 52 w 79"/>
                <a:gd name="T3" fmla="*/ 0 h 41"/>
                <a:gd name="T4" fmla="*/ 45 w 79"/>
                <a:gd name="T5" fmla="*/ 21 h 41"/>
                <a:gd name="T6" fmla="*/ 40 w 79"/>
                <a:gd name="T7" fmla="*/ 10 h 41"/>
                <a:gd name="T8" fmla="*/ 45 w 79"/>
                <a:gd name="T9" fmla="*/ 4 h 41"/>
                <a:gd name="T10" fmla="*/ 45 w 79"/>
                <a:gd name="T11" fmla="*/ 3 h 41"/>
                <a:gd name="T12" fmla="*/ 39 w 79"/>
                <a:gd name="T13" fmla="*/ 4 h 41"/>
                <a:gd name="T14" fmla="*/ 33 w 79"/>
                <a:gd name="T15" fmla="*/ 3 h 41"/>
                <a:gd name="T16" fmla="*/ 33 w 79"/>
                <a:gd name="T17" fmla="*/ 3 h 41"/>
                <a:gd name="T18" fmla="*/ 38 w 79"/>
                <a:gd name="T19" fmla="*/ 10 h 41"/>
                <a:gd name="T20" fmla="*/ 33 w 79"/>
                <a:gd name="T21" fmla="*/ 22 h 41"/>
                <a:gd name="T22" fmla="*/ 27 w 79"/>
                <a:gd name="T23" fmla="*/ 0 h 41"/>
                <a:gd name="T24" fmla="*/ 19 w 79"/>
                <a:gd name="T25" fmla="*/ 0 h 41"/>
                <a:gd name="T26" fmla="*/ 0 w 79"/>
                <a:gd name="T27" fmla="*/ 19 h 41"/>
                <a:gd name="T28" fmla="*/ 0 w 79"/>
                <a:gd name="T29" fmla="*/ 41 h 41"/>
                <a:gd name="T30" fmla="*/ 79 w 79"/>
                <a:gd name="T31" fmla="*/ 41 h 41"/>
                <a:gd name="T32" fmla="*/ 79 w 79"/>
                <a:gd name="T33" fmla="*/ 19 h 41"/>
                <a:gd name="T34" fmla="*/ 60 w 79"/>
                <a:gd name="T3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41">
                  <a:moveTo>
                    <a:pt x="60" y="0"/>
                  </a:moveTo>
                  <a:cubicBezTo>
                    <a:pt x="52" y="0"/>
                    <a:pt x="52" y="0"/>
                    <a:pt x="52" y="0"/>
                  </a:cubicBezTo>
                  <a:cubicBezTo>
                    <a:pt x="45" y="21"/>
                    <a:pt x="45" y="21"/>
                    <a:pt x="45" y="21"/>
                  </a:cubicBezTo>
                  <a:cubicBezTo>
                    <a:pt x="40" y="10"/>
                    <a:pt x="40" y="10"/>
                    <a:pt x="40" y="10"/>
                  </a:cubicBezTo>
                  <a:cubicBezTo>
                    <a:pt x="45" y="4"/>
                    <a:pt x="45" y="4"/>
                    <a:pt x="45" y="4"/>
                  </a:cubicBezTo>
                  <a:cubicBezTo>
                    <a:pt x="45" y="3"/>
                    <a:pt x="45" y="3"/>
                    <a:pt x="45" y="3"/>
                  </a:cubicBezTo>
                  <a:cubicBezTo>
                    <a:pt x="43" y="3"/>
                    <a:pt x="41" y="4"/>
                    <a:pt x="39" y="4"/>
                  </a:cubicBezTo>
                  <a:cubicBezTo>
                    <a:pt x="37" y="4"/>
                    <a:pt x="35" y="3"/>
                    <a:pt x="33" y="3"/>
                  </a:cubicBezTo>
                  <a:cubicBezTo>
                    <a:pt x="33" y="3"/>
                    <a:pt x="33" y="3"/>
                    <a:pt x="33" y="3"/>
                  </a:cubicBezTo>
                  <a:cubicBezTo>
                    <a:pt x="38" y="10"/>
                    <a:pt x="38" y="10"/>
                    <a:pt x="38" y="10"/>
                  </a:cubicBezTo>
                  <a:cubicBezTo>
                    <a:pt x="33" y="22"/>
                    <a:pt x="33" y="22"/>
                    <a:pt x="33" y="22"/>
                  </a:cubicBezTo>
                  <a:cubicBezTo>
                    <a:pt x="27" y="0"/>
                    <a:pt x="27" y="0"/>
                    <a:pt x="27" y="0"/>
                  </a:cubicBezTo>
                  <a:cubicBezTo>
                    <a:pt x="19" y="0"/>
                    <a:pt x="19" y="0"/>
                    <a:pt x="19" y="0"/>
                  </a:cubicBezTo>
                  <a:cubicBezTo>
                    <a:pt x="8" y="0"/>
                    <a:pt x="0" y="9"/>
                    <a:pt x="0" y="19"/>
                  </a:cubicBezTo>
                  <a:cubicBezTo>
                    <a:pt x="0" y="41"/>
                    <a:pt x="0" y="41"/>
                    <a:pt x="0" y="41"/>
                  </a:cubicBezTo>
                  <a:cubicBezTo>
                    <a:pt x="79" y="41"/>
                    <a:pt x="79" y="41"/>
                    <a:pt x="79" y="41"/>
                  </a:cubicBezTo>
                  <a:cubicBezTo>
                    <a:pt x="79" y="19"/>
                    <a:pt x="79" y="19"/>
                    <a:pt x="79" y="19"/>
                  </a:cubicBezTo>
                  <a:cubicBezTo>
                    <a:pt x="79" y="9"/>
                    <a:pt x="70" y="0"/>
                    <a:pt x="60" y="0"/>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5" name="Freeform 14"/>
            <p:cNvSpPr/>
            <p:nvPr>
              <p:custDataLst>
                <p:tags r:id="rId41"/>
              </p:custDataLst>
            </p:nvPr>
          </p:nvSpPr>
          <p:spPr bwMode="auto">
            <a:xfrm>
              <a:off x="2915" y="7948"/>
              <a:ext cx="155" cy="162"/>
            </a:xfrm>
            <a:custGeom>
              <a:avLst/>
              <a:gdLst>
                <a:gd name="T0" fmla="*/ 36 w 40"/>
                <a:gd name="T1" fmla="*/ 15 h 42"/>
                <a:gd name="T2" fmla="*/ 20 w 40"/>
                <a:gd name="T3" fmla="*/ 0 h 42"/>
                <a:gd name="T4" fmla="*/ 3 w 40"/>
                <a:gd name="T5" fmla="*/ 15 h 42"/>
                <a:gd name="T6" fmla="*/ 0 w 40"/>
                <a:gd name="T7" fmla="*/ 21 h 42"/>
                <a:gd name="T8" fmla="*/ 4 w 40"/>
                <a:gd name="T9" fmla="*/ 27 h 42"/>
                <a:gd name="T10" fmla="*/ 5 w 40"/>
                <a:gd name="T11" fmla="*/ 27 h 42"/>
                <a:gd name="T12" fmla="*/ 20 w 40"/>
                <a:gd name="T13" fmla="*/ 42 h 42"/>
                <a:gd name="T14" fmla="*/ 35 w 40"/>
                <a:gd name="T15" fmla="*/ 27 h 42"/>
                <a:gd name="T16" fmla="*/ 35 w 40"/>
                <a:gd name="T17" fmla="*/ 27 h 42"/>
                <a:gd name="T18" fmla="*/ 40 w 40"/>
                <a:gd name="T19" fmla="*/ 21 h 42"/>
                <a:gd name="T20" fmla="*/ 36 w 40"/>
                <a:gd name="T21" fmla="*/ 1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2">
                  <a:moveTo>
                    <a:pt x="36" y="15"/>
                  </a:moveTo>
                  <a:cubicBezTo>
                    <a:pt x="36" y="4"/>
                    <a:pt x="28" y="0"/>
                    <a:pt x="20" y="0"/>
                  </a:cubicBezTo>
                  <a:cubicBezTo>
                    <a:pt x="11" y="0"/>
                    <a:pt x="4" y="4"/>
                    <a:pt x="3" y="15"/>
                  </a:cubicBezTo>
                  <a:cubicBezTo>
                    <a:pt x="1" y="16"/>
                    <a:pt x="0" y="18"/>
                    <a:pt x="0" y="21"/>
                  </a:cubicBezTo>
                  <a:cubicBezTo>
                    <a:pt x="0" y="24"/>
                    <a:pt x="2" y="27"/>
                    <a:pt x="4" y="27"/>
                  </a:cubicBezTo>
                  <a:cubicBezTo>
                    <a:pt x="5" y="27"/>
                    <a:pt x="5" y="27"/>
                    <a:pt x="5" y="27"/>
                  </a:cubicBezTo>
                  <a:cubicBezTo>
                    <a:pt x="8" y="35"/>
                    <a:pt x="13" y="42"/>
                    <a:pt x="20" y="42"/>
                  </a:cubicBezTo>
                  <a:cubicBezTo>
                    <a:pt x="26" y="42"/>
                    <a:pt x="32" y="35"/>
                    <a:pt x="35" y="27"/>
                  </a:cubicBezTo>
                  <a:cubicBezTo>
                    <a:pt x="35" y="27"/>
                    <a:pt x="35" y="27"/>
                    <a:pt x="35" y="27"/>
                  </a:cubicBezTo>
                  <a:cubicBezTo>
                    <a:pt x="38" y="27"/>
                    <a:pt x="40" y="24"/>
                    <a:pt x="40" y="21"/>
                  </a:cubicBezTo>
                  <a:cubicBezTo>
                    <a:pt x="40" y="18"/>
                    <a:pt x="38" y="16"/>
                    <a:pt x="36" y="15"/>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6" name="Freeform 15"/>
            <p:cNvSpPr/>
            <p:nvPr>
              <p:custDataLst>
                <p:tags r:id="rId42"/>
              </p:custDataLst>
            </p:nvPr>
          </p:nvSpPr>
          <p:spPr bwMode="auto">
            <a:xfrm>
              <a:off x="2865" y="8110"/>
              <a:ext cx="253" cy="130"/>
            </a:xfrm>
            <a:custGeom>
              <a:avLst/>
              <a:gdLst>
                <a:gd name="T0" fmla="*/ 50 w 66"/>
                <a:gd name="T1" fmla="*/ 0 h 34"/>
                <a:gd name="T2" fmla="*/ 43 w 66"/>
                <a:gd name="T3" fmla="*/ 0 h 34"/>
                <a:gd name="T4" fmla="*/ 38 w 66"/>
                <a:gd name="T5" fmla="*/ 18 h 34"/>
                <a:gd name="T6" fmla="*/ 34 w 66"/>
                <a:gd name="T7" fmla="*/ 8 h 34"/>
                <a:gd name="T8" fmla="*/ 38 w 66"/>
                <a:gd name="T9" fmla="*/ 3 h 34"/>
                <a:gd name="T10" fmla="*/ 37 w 66"/>
                <a:gd name="T11" fmla="*/ 2 h 34"/>
                <a:gd name="T12" fmla="*/ 32 w 66"/>
                <a:gd name="T13" fmla="*/ 3 h 34"/>
                <a:gd name="T14" fmla="*/ 27 w 66"/>
                <a:gd name="T15" fmla="*/ 2 h 34"/>
                <a:gd name="T16" fmla="*/ 27 w 66"/>
                <a:gd name="T17" fmla="*/ 3 h 34"/>
                <a:gd name="T18" fmla="*/ 32 w 66"/>
                <a:gd name="T19" fmla="*/ 8 h 34"/>
                <a:gd name="T20" fmla="*/ 28 w 66"/>
                <a:gd name="T21" fmla="*/ 18 h 34"/>
                <a:gd name="T22" fmla="*/ 23 w 66"/>
                <a:gd name="T23" fmla="*/ 0 h 34"/>
                <a:gd name="T24" fmla="*/ 16 w 66"/>
                <a:gd name="T25" fmla="*/ 0 h 34"/>
                <a:gd name="T26" fmla="*/ 0 w 66"/>
                <a:gd name="T27" fmla="*/ 16 h 34"/>
                <a:gd name="T28" fmla="*/ 0 w 66"/>
                <a:gd name="T29" fmla="*/ 34 h 34"/>
                <a:gd name="T30" fmla="*/ 66 w 66"/>
                <a:gd name="T31" fmla="*/ 34 h 34"/>
                <a:gd name="T32" fmla="*/ 66 w 66"/>
                <a:gd name="T33" fmla="*/ 16 h 34"/>
                <a:gd name="T34" fmla="*/ 50 w 66"/>
                <a:gd name="T3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34">
                  <a:moveTo>
                    <a:pt x="50" y="0"/>
                  </a:moveTo>
                  <a:cubicBezTo>
                    <a:pt x="43" y="0"/>
                    <a:pt x="43" y="0"/>
                    <a:pt x="43" y="0"/>
                  </a:cubicBezTo>
                  <a:cubicBezTo>
                    <a:pt x="38" y="18"/>
                    <a:pt x="38" y="18"/>
                    <a:pt x="38" y="18"/>
                  </a:cubicBezTo>
                  <a:cubicBezTo>
                    <a:pt x="34" y="8"/>
                    <a:pt x="34" y="8"/>
                    <a:pt x="34" y="8"/>
                  </a:cubicBezTo>
                  <a:cubicBezTo>
                    <a:pt x="38" y="3"/>
                    <a:pt x="38" y="3"/>
                    <a:pt x="38" y="3"/>
                  </a:cubicBezTo>
                  <a:cubicBezTo>
                    <a:pt x="37" y="2"/>
                    <a:pt x="37" y="2"/>
                    <a:pt x="37" y="2"/>
                  </a:cubicBezTo>
                  <a:cubicBezTo>
                    <a:pt x="36" y="3"/>
                    <a:pt x="34" y="3"/>
                    <a:pt x="32" y="3"/>
                  </a:cubicBezTo>
                  <a:cubicBezTo>
                    <a:pt x="31" y="3"/>
                    <a:pt x="29" y="3"/>
                    <a:pt x="27" y="2"/>
                  </a:cubicBezTo>
                  <a:cubicBezTo>
                    <a:pt x="27" y="3"/>
                    <a:pt x="27" y="3"/>
                    <a:pt x="27" y="3"/>
                  </a:cubicBezTo>
                  <a:cubicBezTo>
                    <a:pt x="32" y="8"/>
                    <a:pt x="32" y="8"/>
                    <a:pt x="32" y="8"/>
                  </a:cubicBezTo>
                  <a:cubicBezTo>
                    <a:pt x="28" y="18"/>
                    <a:pt x="28" y="18"/>
                    <a:pt x="28" y="18"/>
                  </a:cubicBezTo>
                  <a:cubicBezTo>
                    <a:pt x="23" y="0"/>
                    <a:pt x="23" y="0"/>
                    <a:pt x="23" y="0"/>
                  </a:cubicBezTo>
                  <a:cubicBezTo>
                    <a:pt x="16" y="0"/>
                    <a:pt x="16" y="0"/>
                    <a:pt x="16" y="0"/>
                  </a:cubicBezTo>
                  <a:cubicBezTo>
                    <a:pt x="7" y="0"/>
                    <a:pt x="0" y="7"/>
                    <a:pt x="0" y="16"/>
                  </a:cubicBezTo>
                  <a:cubicBezTo>
                    <a:pt x="0" y="34"/>
                    <a:pt x="0" y="34"/>
                    <a:pt x="0" y="34"/>
                  </a:cubicBezTo>
                  <a:cubicBezTo>
                    <a:pt x="66" y="34"/>
                    <a:pt x="66" y="34"/>
                    <a:pt x="66" y="34"/>
                  </a:cubicBezTo>
                  <a:cubicBezTo>
                    <a:pt x="66" y="16"/>
                    <a:pt x="66" y="16"/>
                    <a:pt x="66" y="16"/>
                  </a:cubicBezTo>
                  <a:cubicBezTo>
                    <a:pt x="66" y="7"/>
                    <a:pt x="58" y="0"/>
                    <a:pt x="50" y="0"/>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7" name="Freeform 16"/>
            <p:cNvSpPr/>
            <p:nvPr>
              <p:custDataLst>
                <p:tags r:id="rId43"/>
              </p:custDataLst>
            </p:nvPr>
          </p:nvSpPr>
          <p:spPr bwMode="auto">
            <a:xfrm>
              <a:off x="3400" y="7948"/>
              <a:ext cx="153" cy="162"/>
            </a:xfrm>
            <a:custGeom>
              <a:avLst/>
              <a:gdLst>
                <a:gd name="T0" fmla="*/ 37 w 40"/>
                <a:gd name="T1" fmla="*/ 15 h 42"/>
                <a:gd name="T2" fmla="*/ 20 w 40"/>
                <a:gd name="T3" fmla="*/ 0 h 42"/>
                <a:gd name="T4" fmla="*/ 4 w 40"/>
                <a:gd name="T5" fmla="*/ 15 h 42"/>
                <a:gd name="T6" fmla="*/ 0 w 40"/>
                <a:gd name="T7" fmla="*/ 21 h 42"/>
                <a:gd name="T8" fmla="*/ 5 w 40"/>
                <a:gd name="T9" fmla="*/ 27 h 42"/>
                <a:gd name="T10" fmla="*/ 5 w 40"/>
                <a:gd name="T11" fmla="*/ 27 h 42"/>
                <a:gd name="T12" fmla="*/ 20 w 40"/>
                <a:gd name="T13" fmla="*/ 42 h 42"/>
                <a:gd name="T14" fmla="*/ 35 w 40"/>
                <a:gd name="T15" fmla="*/ 27 h 42"/>
                <a:gd name="T16" fmla="*/ 36 w 40"/>
                <a:gd name="T17" fmla="*/ 27 h 42"/>
                <a:gd name="T18" fmla="*/ 40 w 40"/>
                <a:gd name="T19" fmla="*/ 21 h 42"/>
                <a:gd name="T20" fmla="*/ 37 w 40"/>
                <a:gd name="T21" fmla="*/ 1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2">
                  <a:moveTo>
                    <a:pt x="37" y="15"/>
                  </a:moveTo>
                  <a:cubicBezTo>
                    <a:pt x="36" y="4"/>
                    <a:pt x="29" y="0"/>
                    <a:pt x="20" y="0"/>
                  </a:cubicBezTo>
                  <a:cubicBezTo>
                    <a:pt x="12" y="0"/>
                    <a:pt x="4" y="4"/>
                    <a:pt x="4" y="15"/>
                  </a:cubicBezTo>
                  <a:cubicBezTo>
                    <a:pt x="2" y="16"/>
                    <a:pt x="0" y="18"/>
                    <a:pt x="0" y="21"/>
                  </a:cubicBezTo>
                  <a:cubicBezTo>
                    <a:pt x="0" y="24"/>
                    <a:pt x="2" y="27"/>
                    <a:pt x="5" y="27"/>
                  </a:cubicBezTo>
                  <a:cubicBezTo>
                    <a:pt x="5" y="27"/>
                    <a:pt x="5" y="27"/>
                    <a:pt x="5" y="27"/>
                  </a:cubicBezTo>
                  <a:cubicBezTo>
                    <a:pt x="8" y="35"/>
                    <a:pt x="14" y="42"/>
                    <a:pt x="20" y="42"/>
                  </a:cubicBezTo>
                  <a:cubicBezTo>
                    <a:pt x="27" y="42"/>
                    <a:pt x="32" y="35"/>
                    <a:pt x="35" y="27"/>
                  </a:cubicBezTo>
                  <a:cubicBezTo>
                    <a:pt x="35" y="27"/>
                    <a:pt x="35" y="27"/>
                    <a:pt x="36" y="27"/>
                  </a:cubicBezTo>
                  <a:cubicBezTo>
                    <a:pt x="38" y="27"/>
                    <a:pt x="40" y="24"/>
                    <a:pt x="40" y="21"/>
                  </a:cubicBezTo>
                  <a:cubicBezTo>
                    <a:pt x="40" y="18"/>
                    <a:pt x="39" y="16"/>
                    <a:pt x="37" y="15"/>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8" name="Freeform 17"/>
            <p:cNvSpPr/>
            <p:nvPr>
              <p:custDataLst>
                <p:tags r:id="rId44"/>
              </p:custDataLst>
            </p:nvPr>
          </p:nvSpPr>
          <p:spPr bwMode="auto">
            <a:xfrm>
              <a:off x="3348" y="8110"/>
              <a:ext cx="255" cy="130"/>
            </a:xfrm>
            <a:custGeom>
              <a:avLst/>
              <a:gdLst>
                <a:gd name="T0" fmla="*/ 50 w 66"/>
                <a:gd name="T1" fmla="*/ 0 h 34"/>
                <a:gd name="T2" fmla="*/ 43 w 66"/>
                <a:gd name="T3" fmla="*/ 0 h 34"/>
                <a:gd name="T4" fmla="*/ 38 w 66"/>
                <a:gd name="T5" fmla="*/ 18 h 34"/>
                <a:gd name="T6" fmla="*/ 34 w 66"/>
                <a:gd name="T7" fmla="*/ 8 h 34"/>
                <a:gd name="T8" fmla="*/ 38 w 66"/>
                <a:gd name="T9" fmla="*/ 3 h 34"/>
                <a:gd name="T10" fmla="*/ 38 w 66"/>
                <a:gd name="T11" fmla="*/ 2 h 34"/>
                <a:gd name="T12" fmla="*/ 33 w 66"/>
                <a:gd name="T13" fmla="*/ 3 h 34"/>
                <a:gd name="T14" fmla="*/ 28 w 66"/>
                <a:gd name="T15" fmla="*/ 2 h 34"/>
                <a:gd name="T16" fmla="*/ 28 w 66"/>
                <a:gd name="T17" fmla="*/ 3 h 34"/>
                <a:gd name="T18" fmla="*/ 32 w 66"/>
                <a:gd name="T19" fmla="*/ 8 h 34"/>
                <a:gd name="T20" fmla="*/ 28 w 66"/>
                <a:gd name="T21" fmla="*/ 18 h 34"/>
                <a:gd name="T22" fmla="*/ 23 w 66"/>
                <a:gd name="T23" fmla="*/ 0 h 34"/>
                <a:gd name="T24" fmla="*/ 16 w 66"/>
                <a:gd name="T25" fmla="*/ 0 h 34"/>
                <a:gd name="T26" fmla="*/ 0 w 66"/>
                <a:gd name="T27" fmla="*/ 16 h 34"/>
                <a:gd name="T28" fmla="*/ 0 w 66"/>
                <a:gd name="T29" fmla="*/ 34 h 34"/>
                <a:gd name="T30" fmla="*/ 66 w 66"/>
                <a:gd name="T31" fmla="*/ 34 h 34"/>
                <a:gd name="T32" fmla="*/ 66 w 66"/>
                <a:gd name="T33" fmla="*/ 16 h 34"/>
                <a:gd name="T34" fmla="*/ 50 w 66"/>
                <a:gd name="T3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34">
                  <a:moveTo>
                    <a:pt x="50" y="0"/>
                  </a:moveTo>
                  <a:cubicBezTo>
                    <a:pt x="43" y="0"/>
                    <a:pt x="43" y="0"/>
                    <a:pt x="43" y="0"/>
                  </a:cubicBezTo>
                  <a:cubicBezTo>
                    <a:pt x="38" y="18"/>
                    <a:pt x="38" y="18"/>
                    <a:pt x="38" y="18"/>
                  </a:cubicBezTo>
                  <a:cubicBezTo>
                    <a:pt x="34" y="8"/>
                    <a:pt x="34" y="8"/>
                    <a:pt x="34" y="8"/>
                  </a:cubicBezTo>
                  <a:cubicBezTo>
                    <a:pt x="38" y="3"/>
                    <a:pt x="38" y="3"/>
                    <a:pt x="38" y="3"/>
                  </a:cubicBezTo>
                  <a:cubicBezTo>
                    <a:pt x="38" y="2"/>
                    <a:pt x="38" y="2"/>
                    <a:pt x="38" y="2"/>
                  </a:cubicBezTo>
                  <a:cubicBezTo>
                    <a:pt x="36" y="3"/>
                    <a:pt x="35" y="3"/>
                    <a:pt x="33" y="3"/>
                  </a:cubicBezTo>
                  <a:cubicBezTo>
                    <a:pt x="31" y="3"/>
                    <a:pt x="29" y="3"/>
                    <a:pt x="28" y="2"/>
                  </a:cubicBezTo>
                  <a:cubicBezTo>
                    <a:pt x="28" y="3"/>
                    <a:pt x="28" y="3"/>
                    <a:pt x="28" y="3"/>
                  </a:cubicBezTo>
                  <a:cubicBezTo>
                    <a:pt x="32" y="8"/>
                    <a:pt x="32" y="8"/>
                    <a:pt x="32" y="8"/>
                  </a:cubicBezTo>
                  <a:cubicBezTo>
                    <a:pt x="28" y="18"/>
                    <a:pt x="28" y="18"/>
                    <a:pt x="28" y="18"/>
                  </a:cubicBezTo>
                  <a:cubicBezTo>
                    <a:pt x="23" y="0"/>
                    <a:pt x="23" y="0"/>
                    <a:pt x="23" y="0"/>
                  </a:cubicBezTo>
                  <a:cubicBezTo>
                    <a:pt x="16" y="0"/>
                    <a:pt x="16" y="0"/>
                    <a:pt x="16" y="0"/>
                  </a:cubicBezTo>
                  <a:cubicBezTo>
                    <a:pt x="8" y="0"/>
                    <a:pt x="0" y="7"/>
                    <a:pt x="0" y="16"/>
                  </a:cubicBezTo>
                  <a:cubicBezTo>
                    <a:pt x="0" y="34"/>
                    <a:pt x="0" y="34"/>
                    <a:pt x="0" y="34"/>
                  </a:cubicBezTo>
                  <a:cubicBezTo>
                    <a:pt x="66" y="34"/>
                    <a:pt x="66" y="34"/>
                    <a:pt x="66" y="34"/>
                  </a:cubicBezTo>
                  <a:cubicBezTo>
                    <a:pt x="66" y="16"/>
                    <a:pt x="66" y="16"/>
                    <a:pt x="66" y="16"/>
                  </a:cubicBezTo>
                  <a:cubicBezTo>
                    <a:pt x="66" y="7"/>
                    <a:pt x="59" y="0"/>
                    <a:pt x="50" y="0"/>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9" name="Freeform 98"/>
            <p:cNvSpPr/>
            <p:nvPr>
              <p:custDataLst>
                <p:tags r:id="rId45"/>
              </p:custDataLst>
            </p:nvPr>
          </p:nvSpPr>
          <p:spPr bwMode="auto">
            <a:xfrm>
              <a:off x="1615" y="5053"/>
              <a:ext cx="133" cy="230"/>
            </a:xfrm>
            <a:custGeom>
              <a:avLst/>
              <a:gdLst>
                <a:gd name="T0" fmla="*/ 100 w 100"/>
                <a:gd name="T1" fmla="*/ 173 h 173"/>
                <a:gd name="T2" fmla="*/ 100 w 100"/>
                <a:gd name="T3" fmla="*/ 0 h 173"/>
                <a:gd name="T4" fmla="*/ 10 w 100"/>
                <a:gd name="T5" fmla="*/ 92 h 173"/>
                <a:gd name="T6" fmla="*/ 0 w 100"/>
                <a:gd name="T7" fmla="*/ 83 h 173"/>
                <a:gd name="T8" fmla="*/ 0 w 100"/>
                <a:gd name="T9" fmla="*/ 173 h 173"/>
                <a:gd name="T10" fmla="*/ 100 w 100"/>
                <a:gd name="T11" fmla="*/ 173 h 173"/>
              </a:gdLst>
              <a:ahLst/>
              <a:cxnLst>
                <a:cxn ang="0">
                  <a:pos x="T0" y="T1"/>
                </a:cxn>
                <a:cxn ang="0">
                  <a:pos x="T2" y="T3"/>
                </a:cxn>
                <a:cxn ang="0">
                  <a:pos x="T4" y="T5"/>
                </a:cxn>
                <a:cxn ang="0">
                  <a:pos x="T6" y="T7"/>
                </a:cxn>
                <a:cxn ang="0">
                  <a:pos x="T8" y="T9"/>
                </a:cxn>
                <a:cxn ang="0">
                  <a:pos x="T10" y="T11"/>
                </a:cxn>
              </a:cxnLst>
              <a:rect l="0" t="0" r="r" b="b"/>
              <a:pathLst>
                <a:path w="100" h="173">
                  <a:moveTo>
                    <a:pt x="100" y="173"/>
                  </a:moveTo>
                  <a:lnTo>
                    <a:pt x="100" y="0"/>
                  </a:lnTo>
                  <a:lnTo>
                    <a:pt x="10" y="92"/>
                  </a:lnTo>
                  <a:lnTo>
                    <a:pt x="0" y="83"/>
                  </a:lnTo>
                  <a:lnTo>
                    <a:pt x="0" y="173"/>
                  </a:lnTo>
                  <a:lnTo>
                    <a:pt x="100" y="173"/>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0" name="Freeform 99"/>
            <p:cNvSpPr/>
            <p:nvPr>
              <p:custDataLst>
                <p:tags r:id="rId46"/>
              </p:custDataLst>
            </p:nvPr>
          </p:nvSpPr>
          <p:spPr bwMode="auto">
            <a:xfrm>
              <a:off x="1773" y="4988"/>
              <a:ext cx="132" cy="295"/>
            </a:xfrm>
            <a:custGeom>
              <a:avLst/>
              <a:gdLst>
                <a:gd name="T0" fmla="*/ 99 w 99"/>
                <a:gd name="T1" fmla="*/ 223 h 223"/>
                <a:gd name="T2" fmla="*/ 99 w 99"/>
                <a:gd name="T3" fmla="*/ 78 h 223"/>
                <a:gd name="T4" fmla="*/ 28 w 99"/>
                <a:gd name="T5" fmla="*/ 0 h 223"/>
                <a:gd name="T6" fmla="*/ 0 w 99"/>
                <a:gd name="T7" fmla="*/ 26 h 223"/>
                <a:gd name="T8" fmla="*/ 0 w 99"/>
                <a:gd name="T9" fmla="*/ 223 h 223"/>
                <a:gd name="T10" fmla="*/ 99 w 99"/>
                <a:gd name="T11" fmla="*/ 223 h 223"/>
              </a:gdLst>
              <a:ahLst/>
              <a:cxnLst>
                <a:cxn ang="0">
                  <a:pos x="T0" y="T1"/>
                </a:cxn>
                <a:cxn ang="0">
                  <a:pos x="T2" y="T3"/>
                </a:cxn>
                <a:cxn ang="0">
                  <a:pos x="T4" y="T5"/>
                </a:cxn>
                <a:cxn ang="0">
                  <a:pos x="T6" y="T7"/>
                </a:cxn>
                <a:cxn ang="0">
                  <a:pos x="T8" y="T9"/>
                </a:cxn>
                <a:cxn ang="0">
                  <a:pos x="T10" y="T11"/>
                </a:cxn>
              </a:cxnLst>
              <a:rect l="0" t="0" r="r" b="b"/>
              <a:pathLst>
                <a:path w="99" h="223">
                  <a:moveTo>
                    <a:pt x="99" y="223"/>
                  </a:moveTo>
                  <a:lnTo>
                    <a:pt x="99" y="78"/>
                  </a:lnTo>
                  <a:lnTo>
                    <a:pt x="28" y="0"/>
                  </a:lnTo>
                  <a:lnTo>
                    <a:pt x="0" y="26"/>
                  </a:lnTo>
                  <a:lnTo>
                    <a:pt x="0" y="223"/>
                  </a:lnTo>
                  <a:lnTo>
                    <a:pt x="99" y="223"/>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1" name="Freeform 100"/>
            <p:cNvSpPr/>
            <p:nvPr>
              <p:custDataLst>
                <p:tags r:id="rId47"/>
              </p:custDataLst>
            </p:nvPr>
          </p:nvSpPr>
          <p:spPr bwMode="auto">
            <a:xfrm>
              <a:off x="1930" y="5035"/>
              <a:ext cx="133" cy="248"/>
            </a:xfrm>
            <a:custGeom>
              <a:avLst/>
              <a:gdLst>
                <a:gd name="T0" fmla="*/ 99 w 99"/>
                <a:gd name="T1" fmla="*/ 187 h 187"/>
                <a:gd name="T2" fmla="*/ 99 w 99"/>
                <a:gd name="T3" fmla="*/ 0 h 187"/>
                <a:gd name="T4" fmla="*/ 14 w 99"/>
                <a:gd name="T5" fmla="*/ 78 h 187"/>
                <a:gd name="T6" fmla="*/ 0 w 99"/>
                <a:gd name="T7" fmla="*/ 61 h 187"/>
                <a:gd name="T8" fmla="*/ 0 w 99"/>
                <a:gd name="T9" fmla="*/ 187 h 187"/>
                <a:gd name="T10" fmla="*/ 99 w 99"/>
                <a:gd name="T11" fmla="*/ 187 h 187"/>
              </a:gdLst>
              <a:ahLst/>
              <a:cxnLst>
                <a:cxn ang="0">
                  <a:pos x="T0" y="T1"/>
                </a:cxn>
                <a:cxn ang="0">
                  <a:pos x="T2" y="T3"/>
                </a:cxn>
                <a:cxn ang="0">
                  <a:pos x="T4" y="T5"/>
                </a:cxn>
                <a:cxn ang="0">
                  <a:pos x="T6" y="T7"/>
                </a:cxn>
                <a:cxn ang="0">
                  <a:pos x="T8" y="T9"/>
                </a:cxn>
                <a:cxn ang="0">
                  <a:pos x="T10" y="T11"/>
                </a:cxn>
              </a:cxnLst>
              <a:rect l="0" t="0" r="r" b="b"/>
              <a:pathLst>
                <a:path w="99" h="187">
                  <a:moveTo>
                    <a:pt x="99" y="187"/>
                  </a:moveTo>
                  <a:lnTo>
                    <a:pt x="99" y="0"/>
                  </a:lnTo>
                  <a:lnTo>
                    <a:pt x="14" y="78"/>
                  </a:lnTo>
                  <a:lnTo>
                    <a:pt x="0" y="61"/>
                  </a:lnTo>
                  <a:lnTo>
                    <a:pt x="0" y="187"/>
                  </a:lnTo>
                  <a:lnTo>
                    <a:pt x="99" y="187"/>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2" name="Freeform 101"/>
            <p:cNvSpPr/>
            <p:nvPr>
              <p:custDataLst>
                <p:tags r:id="rId48"/>
              </p:custDataLst>
            </p:nvPr>
          </p:nvSpPr>
          <p:spPr bwMode="auto">
            <a:xfrm>
              <a:off x="2088" y="4890"/>
              <a:ext cx="132" cy="393"/>
            </a:xfrm>
            <a:custGeom>
              <a:avLst/>
              <a:gdLst>
                <a:gd name="T0" fmla="*/ 100 w 100"/>
                <a:gd name="T1" fmla="*/ 296 h 296"/>
                <a:gd name="T2" fmla="*/ 100 w 100"/>
                <a:gd name="T3" fmla="*/ 0 h 296"/>
                <a:gd name="T4" fmla="*/ 0 w 100"/>
                <a:gd name="T5" fmla="*/ 92 h 296"/>
                <a:gd name="T6" fmla="*/ 0 w 100"/>
                <a:gd name="T7" fmla="*/ 296 h 296"/>
                <a:gd name="T8" fmla="*/ 100 w 100"/>
                <a:gd name="T9" fmla="*/ 296 h 296"/>
              </a:gdLst>
              <a:ahLst/>
              <a:cxnLst>
                <a:cxn ang="0">
                  <a:pos x="T0" y="T1"/>
                </a:cxn>
                <a:cxn ang="0">
                  <a:pos x="T2" y="T3"/>
                </a:cxn>
                <a:cxn ang="0">
                  <a:pos x="T4" y="T5"/>
                </a:cxn>
                <a:cxn ang="0">
                  <a:pos x="T6" y="T7"/>
                </a:cxn>
                <a:cxn ang="0">
                  <a:pos x="T8" y="T9"/>
                </a:cxn>
              </a:cxnLst>
              <a:rect l="0" t="0" r="r" b="b"/>
              <a:pathLst>
                <a:path w="100" h="296">
                  <a:moveTo>
                    <a:pt x="100" y="296"/>
                  </a:moveTo>
                  <a:lnTo>
                    <a:pt x="100" y="0"/>
                  </a:lnTo>
                  <a:lnTo>
                    <a:pt x="0" y="92"/>
                  </a:lnTo>
                  <a:lnTo>
                    <a:pt x="0" y="296"/>
                  </a:lnTo>
                  <a:lnTo>
                    <a:pt x="100" y="296"/>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3" name="Freeform 102"/>
            <p:cNvSpPr/>
            <p:nvPr>
              <p:custDataLst>
                <p:tags r:id="rId49"/>
              </p:custDataLst>
            </p:nvPr>
          </p:nvSpPr>
          <p:spPr bwMode="auto">
            <a:xfrm>
              <a:off x="1615" y="4758"/>
              <a:ext cx="605" cy="360"/>
            </a:xfrm>
            <a:custGeom>
              <a:avLst/>
              <a:gdLst>
                <a:gd name="T0" fmla="*/ 191 w 192"/>
                <a:gd name="T1" fmla="*/ 0 h 115"/>
                <a:gd name="T2" fmla="*/ 108 w 192"/>
                <a:gd name="T3" fmla="*/ 76 h 115"/>
                <a:gd name="T4" fmla="*/ 69 w 192"/>
                <a:gd name="T5" fmla="*/ 36 h 115"/>
                <a:gd name="T6" fmla="*/ 62 w 192"/>
                <a:gd name="T7" fmla="*/ 33 h 115"/>
                <a:gd name="T8" fmla="*/ 56 w 192"/>
                <a:gd name="T9" fmla="*/ 36 h 115"/>
                <a:gd name="T10" fmla="*/ 0 w 192"/>
                <a:gd name="T11" fmla="*/ 92 h 115"/>
                <a:gd name="T12" fmla="*/ 0 w 192"/>
                <a:gd name="T13" fmla="*/ 112 h 115"/>
                <a:gd name="T14" fmla="*/ 4 w 192"/>
                <a:gd name="T15" fmla="*/ 115 h 115"/>
                <a:gd name="T16" fmla="*/ 62 w 192"/>
                <a:gd name="T17" fmla="*/ 56 h 115"/>
                <a:gd name="T18" fmla="*/ 101 w 192"/>
                <a:gd name="T19" fmla="*/ 95 h 115"/>
                <a:gd name="T20" fmla="*/ 114 w 192"/>
                <a:gd name="T21" fmla="*/ 96 h 115"/>
                <a:gd name="T22" fmla="*/ 192 w 192"/>
                <a:gd name="T23" fmla="*/ 24 h 115"/>
                <a:gd name="T24" fmla="*/ 192 w 192"/>
                <a:gd name="T25" fmla="*/ 1 h 115"/>
                <a:gd name="T26" fmla="*/ 191 w 192"/>
                <a:gd name="T27"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 h="115">
                  <a:moveTo>
                    <a:pt x="191" y="0"/>
                  </a:moveTo>
                  <a:cubicBezTo>
                    <a:pt x="108" y="76"/>
                    <a:pt x="108" y="76"/>
                    <a:pt x="108" y="76"/>
                  </a:cubicBezTo>
                  <a:cubicBezTo>
                    <a:pt x="69" y="36"/>
                    <a:pt x="69" y="36"/>
                    <a:pt x="69" y="36"/>
                  </a:cubicBezTo>
                  <a:cubicBezTo>
                    <a:pt x="67" y="34"/>
                    <a:pt x="65" y="33"/>
                    <a:pt x="62" y="33"/>
                  </a:cubicBezTo>
                  <a:cubicBezTo>
                    <a:pt x="60" y="33"/>
                    <a:pt x="57" y="34"/>
                    <a:pt x="56" y="36"/>
                  </a:cubicBezTo>
                  <a:cubicBezTo>
                    <a:pt x="0" y="92"/>
                    <a:pt x="0" y="92"/>
                    <a:pt x="0" y="92"/>
                  </a:cubicBezTo>
                  <a:cubicBezTo>
                    <a:pt x="0" y="112"/>
                    <a:pt x="0" y="112"/>
                    <a:pt x="0" y="112"/>
                  </a:cubicBezTo>
                  <a:cubicBezTo>
                    <a:pt x="4" y="115"/>
                    <a:pt x="4" y="115"/>
                    <a:pt x="4" y="115"/>
                  </a:cubicBezTo>
                  <a:cubicBezTo>
                    <a:pt x="62" y="56"/>
                    <a:pt x="62" y="56"/>
                    <a:pt x="62" y="56"/>
                  </a:cubicBezTo>
                  <a:cubicBezTo>
                    <a:pt x="101" y="95"/>
                    <a:pt x="101" y="95"/>
                    <a:pt x="101" y="95"/>
                  </a:cubicBezTo>
                  <a:cubicBezTo>
                    <a:pt x="104" y="99"/>
                    <a:pt x="110" y="99"/>
                    <a:pt x="114" y="96"/>
                  </a:cubicBezTo>
                  <a:cubicBezTo>
                    <a:pt x="192" y="24"/>
                    <a:pt x="192" y="24"/>
                    <a:pt x="192" y="24"/>
                  </a:cubicBezTo>
                  <a:cubicBezTo>
                    <a:pt x="192" y="1"/>
                    <a:pt x="192" y="1"/>
                    <a:pt x="192" y="1"/>
                  </a:cubicBezTo>
                  <a:lnTo>
                    <a:pt x="191" y="0"/>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4" name="Freeform 132"/>
            <p:cNvSpPr>
              <a:spLocks noEditPoints="1"/>
            </p:cNvSpPr>
            <p:nvPr>
              <p:custDataLst>
                <p:tags r:id="rId50"/>
              </p:custDataLst>
            </p:nvPr>
          </p:nvSpPr>
          <p:spPr bwMode="auto">
            <a:xfrm>
              <a:off x="4933" y="3570"/>
              <a:ext cx="222" cy="225"/>
            </a:xfrm>
            <a:custGeom>
              <a:avLst/>
              <a:gdLst>
                <a:gd name="T0" fmla="*/ 29 w 58"/>
                <a:gd name="T1" fmla="*/ 0 h 58"/>
                <a:gd name="T2" fmla="*/ 0 w 58"/>
                <a:gd name="T3" fmla="*/ 29 h 58"/>
                <a:gd name="T4" fmla="*/ 29 w 58"/>
                <a:gd name="T5" fmla="*/ 58 h 58"/>
                <a:gd name="T6" fmla="*/ 58 w 58"/>
                <a:gd name="T7" fmla="*/ 29 h 58"/>
                <a:gd name="T8" fmla="*/ 29 w 58"/>
                <a:gd name="T9" fmla="*/ 0 h 58"/>
                <a:gd name="T10" fmla="*/ 29 w 58"/>
                <a:gd name="T11" fmla="*/ 50 h 58"/>
                <a:gd name="T12" fmla="*/ 8 w 58"/>
                <a:gd name="T13" fmla="*/ 29 h 58"/>
                <a:gd name="T14" fmla="*/ 29 w 58"/>
                <a:gd name="T15" fmla="*/ 8 h 58"/>
                <a:gd name="T16" fmla="*/ 50 w 58"/>
                <a:gd name="T17" fmla="*/ 29 h 58"/>
                <a:gd name="T18" fmla="*/ 29 w 58"/>
                <a:gd name="T19" fmla="*/ 5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0"/>
                  </a:moveTo>
                  <a:cubicBezTo>
                    <a:pt x="13" y="0"/>
                    <a:pt x="0" y="13"/>
                    <a:pt x="0" y="29"/>
                  </a:cubicBezTo>
                  <a:cubicBezTo>
                    <a:pt x="0" y="45"/>
                    <a:pt x="13" y="58"/>
                    <a:pt x="29" y="58"/>
                  </a:cubicBezTo>
                  <a:cubicBezTo>
                    <a:pt x="45" y="58"/>
                    <a:pt x="58" y="45"/>
                    <a:pt x="58" y="29"/>
                  </a:cubicBezTo>
                  <a:cubicBezTo>
                    <a:pt x="58" y="13"/>
                    <a:pt x="45" y="0"/>
                    <a:pt x="29" y="0"/>
                  </a:cubicBezTo>
                  <a:close/>
                  <a:moveTo>
                    <a:pt x="29" y="50"/>
                  </a:moveTo>
                  <a:cubicBezTo>
                    <a:pt x="18" y="50"/>
                    <a:pt x="8" y="40"/>
                    <a:pt x="8" y="29"/>
                  </a:cubicBezTo>
                  <a:cubicBezTo>
                    <a:pt x="8" y="18"/>
                    <a:pt x="18" y="8"/>
                    <a:pt x="29" y="8"/>
                  </a:cubicBezTo>
                  <a:cubicBezTo>
                    <a:pt x="40" y="8"/>
                    <a:pt x="50" y="18"/>
                    <a:pt x="50" y="29"/>
                  </a:cubicBezTo>
                  <a:cubicBezTo>
                    <a:pt x="50" y="40"/>
                    <a:pt x="40" y="50"/>
                    <a:pt x="29" y="50"/>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5" name="Freeform 133"/>
            <p:cNvSpPr>
              <a:spLocks noEditPoints="1"/>
            </p:cNvSpPr>
            <p:nvPr>
              <p:custDataLst>
                <p:tags r:id="rId51"/>
              </p:custDataLst>
            </p:nvPr>
          </p:nvSpPr>
          <p:spPr bwMode="auto">
            <a:xfrm>
              <a:off x="4675" y="3313"/>
              <a:ext cx="740" cy="740"/>
            </a:xfrm>
            <a:custGeom>
              <a:avLst/>
              <a:gdLst>
                <a:gd name="T0" fmla="*/ 192 w 192"/>
                <a:gd name="T1" fmla="*/ 90 h 192"/>
                <a:gd name="T2" fmla="*/ 167 w 192"/>
                <a:gd name="T3" fmla="*/ 90 h 192"/>
                <a:gd name="T4" fmla="*/ 102 w 192"/>
                <a:gd name="T5" fmla="*/ 25 h 192"/>
                <a:gd name="T6" fmla="*/ 102 w 192"/>
                <a:gd name="T7" fmla="*/ 0 h 192"/>
                <a:gd name="T8" fmla="*/ 90 w 192"/>
                <a:gd name="T9" fmla="*/ 0 h 192"/>
                <a:gd name="T10" fmla="*/ 90 w 192"/>
                <a:gd name="T11" fmla="*/ 25 h 192"/>
                <a:gd name="T12" fmla="*/ 25 w 192"/>
                <a:gd name="T13" fmla="*/ 90 h 192"/>
                <a:gd name="T14" fmla="*/ 0 w 192"/>
                <a:gd name="T15" fmla="*/ 90 h 192"/>
                <a:gd name="T16" fmla="*/ 0 w 192"/>
                <a:gd name="T17" fmla="*/ 102 h 192"/>
                <a:gd name="T18" fmla="*/ 25 w 192"/>
                <a:gd name="T19" fmla="*/ 102 h 192"/>
                <a:gd name="T20" fmla="*/ 90 w 192"/>
                <a:gd name="T21" fmla="*/ 167 h 192"/>
                <a:gd name="T22" fmla="*/ 90 w 192"/>
                <a:gd name="T23" fmla="*/ 192 h 192"/>
                <a:gd name="T24" fmla="*/ 102 w 192"/>
                <a:gd name="T25" fmla="*/ 192 h 192"/>
                <a:gd name="T26" fmla="*/ 102 w 192"/>
                <a:gd name="T27" fmla="*/ 167 h 192"/>
                <a:gd name="T28" fmla="*/ 167 w 192"/>
                <a:gd name="T29" fmla="*/ 102 h 192"/>
                <a:gd name="T30" fmla="*/ 192 w 192"/>
                <a:gd name="T31" fmla="*/ 102 h 192"/>
                <a:gd name="T32" fmla="*/ 192 w 192"/>
                <a:gd name="T33" fmla="*/ 90 h 192"/>
                <a:gd name="T34" fmla="*/ 102 w 192"/>
                <a:gd name="T35" fmla="*/ 151 h 192"/>
                <a:gd name="T36" fmla="*/ 102 w 192"/>
                <a:gd name="T37" fmla="*/ 140 h 192"/>
                <a:gd name="T38" fmla="*/ 97 w 192"/>
                <a:gd name="T39" fmla="*/ 135 h 192"/>
                <a:gd name="T40" fmla="*/ 95 w 192"/>
                <a:gd name="T41" fmla="*/ 135 h 192"/>
                <a:gd name="T42" fmla="*/ 90 w 192"/>
                <a:gd name="T43" fmla="*/ 140 h 192"/>
                <a:gd name="T44" fmla="*/ 90 w 192"/>
                <a:gd name="T45" fmla="*/ 151 h 192"/>
                <a:gd name="T46" fmla="*/ 41 w 192"/>
                <a:gd name="T47" fmla="*/ 102 h 192"/>
                <a:gd name="T48" fmla="*/ 52 w 192"/>
                <a:gd name="T49" fmla="*/ 102 h 192"/>
                <a:gd name="T50" fmla="*/ 57 w 192"/>
                <a:gd name="T51" fmla="*/ 97 h 192"/>
                <a:gd name="T52" fmla="*/ 57 w 192"/>
                <a:gd name="T53" fmla="*/ 95 h 192"/>
                <a:gd name="T54" fmla="*/ 52 w 192"/>
                <a:gd name="T55" fmla="*/ 90 h 192"/>
                <a:gd name="T56" fmla="*/ 41 w 192"/>
                <a:gd name="T57" fmla="*/ 90 h 192"/>
                <a:gd name="T58" fmla="*/ 90 w 192"/>
                <a:gd name="T59" fmla="*/ 41 h 192"/>
                <a:gd name="T60" fmla="*/ 90 w 192"/>
                <a:gd name="T61" fmla="*/ 52 h 192"/>
                <a:gd name="T62" fmla="*/ 95 w 192"/>
                <a:gd name="T63" fmla="*/ 57 h 192"/>
                <a:gd name="T64" fmla="*/ 97 w 192"/>
                <a:gd name="T65" fmla="*/ 57 h 192"/>
                <a:gd name="T66" fmla="*/ 102 w 192"/>
                <a:gd name="T67" fmla="*/ 52 h 192"/>
                <a:gd name="T68" fmla="*/ 102 w 192"/>
                <a:gd name="T69" fmla="*/ 41 h 192"/>
                <a:gd name="T70" fmla="*/ 151 w 192"/>
                <a:gd name="T71" fmla="*/ 90 h 192"/>
                <a:gd name="T72" fmla="*/ 140 w 192"/>
                <a:gd name="T73" fmla="*/ 90 h 192"/>
                <a:gd name="T74" fmla="*/ 135 w 192"/>
                <a:gd name="T75" fmla="*/ 95 h 192"/>
                <a:gd name="T76" fmla="*/ 135 w 192"/>
                <a:gd name="T77" fmla="*/ 97 h 192"/>
                <a:gd name="T78" fmla="*/ 140 w 192"/>
                <a:gd name="T79" fmla="*/ 102 h 192"/>
                <a:gd name="T80" fmla="*/ 151 w 192"/>
                <a:gd name="T81" fmla="*/ 102 h 192"/>
                <a:gd name="T82" fmla="*/ 102 w 192"/>
                <a:gd name="T83" fmla="*/ 15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2" h="192">
                  <a:moveTo>
                    <a:pt x="192" y="90"/>
                  </a:moveTo>
                  <a:cubicBezTo>
                    <a:pt x="167" y="90"/>
                    <a:pt x="167" y="90"/>
                    <a:pt x="167" y="90"/>
                  </a:cubicBezTo>
                  <a:cubicBezTo>
                    <a:pt x="164" y="55"/>
                    <a:pt x="137" y="28"/>
                    <a:pt x="102" y="25"/>
                  </a:cubicBezTo>
                  <a:cubicBezTo>
                    <a:pt x="102" y="0"/>
                    <a:pt x="102" y="0"/>
                    <a:pt x="102" y="0"/>
                  </a:cubicBezTo>
                  <a:cubicBezTo>
                    <a:pt x="90" y="0"/>
                    <a:pt x="90" y="0"/>
                    <a:pt x="90" y="0"/>
                  </a:cubicBezTo>
                  <a:cubicBezTo>
                    <a:pt x="90" y="25"/>
                    <a:pt x="90" y="25"/>
                    <a:pt x="90" y="25"/>
                  </a:cubicBezTo>
                  <a:cubicBezTo>
                    <a:pt x="55" y="28"/>
                    <a:pt x="28" y="55"/>
                    <a:pt x="25" y="90"/>
                  </a:cubicBezTo>
                  <a:cubicBezTo>
                    <a:pt x="0" y="90"/>
                    <a:pt x="0" y="90"/>
                    <a:pt x="0" y="90"/>
                  </a:cubicBezTo>
                  <a:cubicBezTo>
                    <a:pt x="0" y="102"/>
                    <a:pt x="0" y="102"/>
                    <a:pt x="0" y="102"/>
                  </a:cubicBezTo>
                  <a:cubicBezTo>
                    <a:pt x="25" y="102"/>
                    <a:pt x="25" y="102"/>
                    <a:pt x="25" y="102"/>
                  </a:cubicBezTo>
                  <a:cubicBezTo>
                    <a:pt x="28" y="137"/>
                    <a:pt x="55" y="164"/>
                    <a:pt x="90" y="167"/>
                  </a:cubicBezTo>
                  <a:cubicBezTo>
                    <a:pt x="90" y="192"/>
                    <a:pt x="90" y="192"/>
                    <a:pt x="90" y="192"/>
                  </a:cubicBezTo>
                  <a:cubicBezTo>
                    <a:pt x="102" y="192"/>
                    <a:pt x="102" y="192"/>
                    <a:pt x="102" y="192"/>
                  </a:cubicBezTo>
                  <a:cubicBezTo>
                    <a:pt x="102" y="167"/>
                    <a:pt x="102" y="167"/>
                    <a:pt x="102" y="167"/>
                  </a:cubicBezTo>
                  <a:cubicBezTo>
                    <a:pt x="137" y="164"/>
                    <a:pt x="164" y="137"/>
                    <a:pt x="167" y="102"/>
                  </a:cubicBezTo>
                  <a:cubicBezTo>
                    <a:pt x="192" y="102"/>
                    <a:pt x="192" y="102"/>
                    <a:pt x="192" y="102"/>
                  </a:cubicBezTo>
                  <a:lnTo>
                    <a:pt x="192" y="90"/>
                  </a:lnTo>
                  <a:close/>
                  <a:moveTo>
                    <a:pt x="102" y="151"/>
                  </a:moveTo>
                  <a:cubicBezTo>
                    <a:pt x="102" y="140"/>
                    <a:pt x="102" y="140"/>
                    <a:pt x="102" y="140"/>
                  </a:cubicBezTo>
                  <a:cubicBezTo>
                    <a:pt x="102" y="137"/>
                    <a:pt x="100" y="135"/>
                    <a:pt x="97" y="135"/>
                  </a:cubicBezTo>
                  <a:cubicBezTo>
                    <a:pt x="95" y="135"/>
                    <a:pt x="95" y="135"/>
                    <a:pt x="95" y="135"/>
                  </a:cubicBezTo>
                  <a:cubicBezTo>
                    <a:pt x="92" y="135"/>
                    <a:pt x="90" y="137"/>
                    <a:pt x="90" y="140"/>
                  </a:cubicBezTo>
                  <a:cubicBezTo>
                    <a:pt x="90" y="151"/>
                    <a:pt x="90" y="151"/>
                    <a:pt x="90" y="151"/>
                  </a:cubicBezTo>
                  <a:cubicBezTo>
                    <a:pt x="64" y="148"/>
                    <a:pt x="44" y="128"/>
                    <a:pt x="41" y="102"/>
                  </a:cubicBezTo>
                  <a:cubicBezTo>
                    <a:pt x="52" y="102"/>
                    <a:pt x="52" y="102"/>
                    <a:pt x="52" y="102"/>
                  </a:cubicBezTo>
                  <a:cubicBezTo>
                    <a:pt x="55" y="102"/>
                    <a:pt x="57" y="100"/>
                    <a:pt x="57" y="97"/>
                  </a:cubicBezTo>
                  <a:cubicBezTo>
                    <a:pt x="57" y="95"/>
                    <a:pt x="57" y="95"/>
                    <a:pt x="57" y="95"/>
                  </a:cubicBezTo>
                  <a:cubicBezTo>
                    <a:pt x="57" y="92"/>
                    <a:pt x="55" y="90"/>
                    <a:pt x="52" y="90"/>
                  </a:cubicBezTo>
                  <a:cubicBezTo>
                    <a:pt x="41" y="90"/>
                    <a:pt x="41" y="90"/>
                    <a:pt x="41" y="90"/>
                  </a:cubicBezTo>
                  <a:cubicBezTo>
                    <a:pt x="44" y="64"/>
                    <a:pt x="64" y="44"/>
                    <a:pt x="90" y="41"/>
                  </a:cubicBezTo>
                  <a:cubicBezTo>
                    <a:pt x="90" y="52"/>
                    <a:pt x="90" y="52"/>
                    <a:pt x="90" y="52"/>
                  </a:cubicBezTo>
                  <a:cubicBezTo>
                    <a:pt x="90" y="55"/>
                    <a:pt x="92" y="57"/>
                    <a:pt x="95" y="57"/>
                  </a:cubicBezTo>
                  <a:cubicBezTo>
                    <a:pt x="97" y="57"/>
                    <a:pt x="97" y="57"/>
                    <a:pt x="97" y="57"/>
                  </a:cubicBezTo>
                  <a:cubicBezTo>
                    <a:pt x="100" y="57"/>
                    <a:pt x="102" y="55"/>
                    <a:pt x="102" y="52"/>
                  </a:cubicBezTo>
                  <a:cubicBezTo>
                    <a:pt x="102" y="41"/>
                    <a:pt x="102" y="41"/>
                    <a:pt x="102" y="41"/>
                  </a:cubicBezTo>
                  <a:cubicBezTo>
                    <a:pt x="128" y="44"/>
                    <a:pt x="148" y="64"/>
                    <a:pt x="151" y="90"/>
                  </a:cubicBezTo>
                  <a:cubicBezTo>
                    <a:pt x="140" y="90"/>
                    <a:pt x="140" y="90"/>
                    <a:pt x="140" y="90"/>
                  </a:cubicBezTo>
                  <a:cubicBezTo>
                    <a:pt x="137" y="90"/>
                    <a:pt x="135" y="92"/>
                    <a:pt x="135" y="95"/>
                  </a:cubicBezTo>
                  <a:cubicBezTo>
                    <a:pt x="135" y="97"/>
                    <a:pt x="135" y="97"/>
                    <a:pt x="135" y="97"/>
                  </a:cubicBezTo>
                  <a:cubicBezTo>
                    <a:pt x="135" y="100"/>
                    <a:pt x="137" y="102"/>
                    <a:pt x="140" y="102"/>
                  </a:cubicBezTo>
                  <a:cubicBezTo>
                    <a:pt x="151" y="102"/>
                    <a:pt x="151" y="102"/>
                    <a:pt x="151" y="102"/>
                  </a:cubicBezTo>
                  <a:cubicBezTo>
                    <a:pt x="148" y="128"/>
                    <a:pt x="128" y="148"/>
                    <a:pt x="102" y="151"/>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6" name="Freeform 45"/>
            <p:cNvSpPr/>
            <p:nvPr>
              <p:custDataLst>
                <p:tags r:id="rId52"/>
              </p:custDataLst>
            </p:nvPr>
          </p:nvSpPr>
          <p:spPr bwMode="auto">
            <a:xfrm>
              <a:off x="1713" y="6410"/>
              <a:ext cx="125" cy="133"/>
            </a:xfrm>
            <a:custGeom>
              <a:avLst/>
              <a:gdLst>
                <a:gd name="T0" fmla="*/ 4 w 37"/>
                <a:gd name="T1" fmla="*/ 25 h 39"/>
                <a:gd name="T2" fmla="*/ 5 w 37"/>
                <a:gd name="T3" fmla="*/ 25 h 39"/>
                <a:gd name="T4" fmla="*/ 19 w 37"/>
                <a:gd name="T5" fmla="*/ 39 h 39"/>
                <a:gd name="T6" fmla="*/ 33 w 37"/>
                <a:gd name="T7" fmla="*/ 25 h 39"/>
                <a:gd name="T8" fmla="*/ 33 w 37"/>
                <a:gd name="T9" fmla="*/ 25 h 39"/>
                <a:gd name="T10" fmla="*/ 37 w 37"/>
                <a:gd name="T11" fmla="*/ 20 h 39"/>
                <a:gd name="T12" fmla="*/ 34 w 37"/>
                <a:gd name="T13" fmla="*/ 14 h 39"/>
                <a:gd name="T14" fmla="*/ 19 w 37"/>
                <a:gd name="T15" fmla="*/ 0 h 39"/>
                <a:gd name="T16" fmla="*/ 3 w 37"/>
                <a:gd name="T17" fmla="*/ 14 h 39"/>
                <a:gd name="T18" fmla="*/ 0 w 37"/>
                <a:gd name="T19" fmla="*/ 20 h 39"/>
                <a:gd name="T20" fmla="*/ 4 w 37"/>
                <a:gd name="T21" fmla="*/ 2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39">
                  <a:moveTo>
                    <a:pt x="4" y="25"/>
                  </a:moveTo>
                  <a:cubicBezTo>
                    <a:pt x="5" y="25"/>
                    <a:pt x="5" y="25"/>
                    <a:pt x="5" y="25"/>
                  </a:cubicBezTo>
                  <a:cubicBezTo>
                    <a:pt x="7" y="33"/>
                    <a:pt x="13" y="39"/>
                    <a:pt x="19" y="39"/>
                  </a:cubicBezTo>
                  <a:cubicBezTo>
                    <a:pt x="25" y="39"/>
                    <a:pt x="30" y="33"/>
                    <a:pt x="33" y="25"/>
                  </a:cubicBezTo>
                  <a:cubicBezTo>
                    <a:pt x="33" y="25"/>
                    <a:pt x="33" y="25"/>
                    <a:pt x="33" y="25"/>
                  </a:cubicBezTo>
                  <a:cubicBezTo>
                    <a:pt x="35" y="25"/>
                    <a:pt x="37" y="23"/>
                    <a:pt x="37" y="20"/>
                  </a:cubicBezTo>
                  <a:cubicBezTo>
                    <a:pt x="37" y="17"/>
                    <a:pt x="36" y="15"/>
                    <a:pt x="34" y="14"/>
                  </a:cubicBezTo>
                  <a:cubicBezTo>
                    <a:pt x="34" y="5"/>
                    <a:pt x="27" y="0"/>
                    <a:pt x="19" y="0"/>
                  </a:cubicBezTo>
                  <a:cubicBezTo>
                    <a:pt x="11" y="0"/>
                    <a:pt x="4" y="5"/>
                    <a:pt x="3" y="14"/>
                  </a:cubicBezTo>
                  <a:cubicBezTo>
                    <a:pt x="2" y="15"/>
                    <a:pt x="0" y="17"/>
                    <a:pt x="0" y="20"/>
                  </a:cubicBezTo>
                  <a:cubicBezTo>
                    <a:pt x="0" y="23"/>
                    <a:pt x="2" y="25"/>
                    <a:pt x="4" y="25"/>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7" name="Freeform 46"/>
            <p:cNvSpPr/>
            <p:nvPr>
              <p:custDataLst>
                <p:tags r:id="rId53"/>
              </p:custDataLst>
            </p:nvPr>
          </p:nvSpPr>
          <p:spPr bwMode="auto">
            <a:xfrm>
              <a:off x="1673" y="6545"/>
              <a:ext cx="210" cy="408"/>
            </a:xfrm>
            <a:custGeom>
              <a:avLst/>
              <a:gdLst>
                <a:gd name="T0" fmla="*/ 61 w 62"/>
                <a:gd name="T1" fmla="*/ 27 h 120"/>
                <a:gd name="T2" fmla="*/ 61 w 62"/>
                <a:gd name="T3" fmla="*/ 15 h 120"/>
                <a:gd name="T4" fmla="*/ 47 w 62"/>
                <a:gd name="T5" fmla="*/ 0 h 120"/>
                <a:gd name="T6" fmla="*/ 40 w 62"/>
                <a:gd name="T7" fmla="*/ 0 h 120"/>
                <a:gd name="T8" fmla="*/ 35 w 62"/>
                <a:gd name="T9" fmla="*/ 16 h 120"/>
                <a:gd name="T10" fmla="*/ 32 w 62"/>
                <a:gd name="T11" fmla="*/ 7 h 120"/>
                <a:gd name="T12" fmla="*/ 36 w 62"/>
                <a:gd name="T13" fmla="*/ 2 h 120"/>
                <a:gd name="T14" fmla="*/ 35 w 62"/>
                <a:gd name="T15" fmla="*/ 2 h 120"/>
                <a:gd name="T16" fmla="*/ 30 w 62"/>
                <a:gd name="T17" fmla="*/ 2 h 120"/>
                <a:gd name="T18" fmla="*/ 26 w 62"/>
                <a:gd name="T19" fmla="*/ 2 h 120"/>
                <a:gd name="T20" fmla="*/ 26 w 62"/>
                <a:gd name="T21" fmla="*/ 2 h 120"/>
                <a:gd name="T22" fmla="*/ 30 w 62"/>
                <a:gd name="T23" fmla="*/ 8 h 120"/>
                <a:gd name="T24" fmla="*/ 26 w 62"/>
                <a:gd name="T25" fmla="*/ 16 h 120"/>
                <a:gd name="T26" fmla="*/ 21 w 62"/>
                <a:gd name="T27" fmla="*/ 0 h 120"/>
                <a:gd name="T28" fmla="*/ 15 w 62"/>
                <a:gd name="T29" fmla="*/ 0 h 120"/>
                <a:gd name="T30" fmla="*/ 0 w 62"/>
                <a:gd name="T31" fmla="*/ 15 h 120"/>
                <a:gd name="T32" fmla="*/ 0 w 62"/>
                <a:gd name="T33" fmla="*/ 27 h 120"/>
                <a:gd name="T34" fmla="*/ 0 w 62"/>
                <a:gd name="T35" fmla="*/ 28 h 120"/>
                <a:gd name="T36" fmla="*/ 0 w 62"/>
                <a:gd name="T37" fmla="*/ 62 h 120"/>
                <a:gd name="T38" fmla="*/ 5 w 62"/>
                <a:gd name="T39" fmla="*/ 67 h 120"/>
                <a:gd name="T40" fmla="*/ 10 w 62"/>
                <a:gd name="T41" fmla="*/ 67 h 120"/>
                <a:gd name="T42" fmla="*/ 10 w 62"/>
                <a:gd name="T43" fmla="*/ 120 h 120"/>
                <a:gd name="T44" fmla="*/ 52 w 62"/>
                <a:gd name="T45" fmla="*/ 120 h 120"/>
                <a:gd name="T46" fmla="*/ 52 w 62"/>
                <a:gd name="T47" fmla="*/ 67 h 120"/>
                <a:gd name="T48" fmla="*/ 57 w 62"/>
                <a:gd name="T49" fmla="*/ 67 h 120"/>
                <a:gd name="T50" fmla="*/ 62 w 62"/>
                <a:gd name="T51" fmla="*/ 62 h 120"/>
                <a:gd name="T52" fmla="*/ 62 w 62"/>
                <a:gd name="T53" fmla="*/ 28 h 120"/>
                <a:gd name="T54" fmla="*/ 61 w 62"/>
                <a:gd name="T55" fmla="*/ 2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 h="120">
                  <a:moveTo>
                    <a:pt x="61" y="27"/>
                  </a:moveTo>
                  <a:cubicBezTo>
                    <a:pt x="61" y="15"/>
                    <a:pt x="61" y="15"/>
                    <a:pt x="61" y="15"/>
                  </a:cubicBezTo>
                  <a:cubicBezTo>
                    <a:pt x="61" y="6"/>
                    <a:pt x="55" y="0"/>
                    <a:pt x="47" y="0"/>
                  </a:cubicBezTo>
                  <a:cubicBezTo>
                    <a:pt x="40" y="0"/>
                    <a:pt x="40" y="0"/>
                    <a:pt x="40" y="0"/>
                  </a:cubicBezTo>
                  <a:cubicBezTo>
                    <a:pt x="35" y="16"/>
                    <a:pt x="35" y="16"/>
                    <a:pt x="35" y="16"/>
                  </a:cubicBezTo>
                  <a:cubicBezTo>
                    <a:pt x="32" y="7"/>
                    <a:pt x="32" y="7"/>
                    <a:pt x="32" y="7"/>
                  </a:cubicBezTo>
                  <a:cubicBezTo>
                    <a:pt x="36" y="2"/>
                    <a:pt x="36" y="2"/>
                    <a:pt x="36" y="2"/>
                  </a:cubicBezTo>
                  <a:cubicBezTo>
                    <a:pt x="35" y="2"/>
                    <a:pt x="35" y="2"/>
                    <a:pt x="35" y="2"/>
                  </a:cubicBezTo>
                  <a:cubicBezTo>
                    <a:pt x="34" y="2"/>
                    <a:pt x="32" y="2"/>
                    <a:pt x="30" y="2"/>
                  </a:cubicBezTo>
                  <a:cubicBezTo>
                    <a:pt x="29" y="2"/>
                    <a:pt x="27" y="2"/>
                    <a:pt x="26" y="2"/>
                  </a:cubicBezTo>
                  <a:cubicBezTo>
                    <a:pt x="26" y="2"/>
                    <a:pt x="26" y="2"/>
                    <a:pt x="26" y="2"/>
                  </a:cubicBezTo>
                  <a:cubicBezTo>
                    <a:pt x="30" y="8"/>
                    <a:pt x="30" y="8"/>
                    <a:pt x="30" y="8"/>
                  </a:cubicBezTo>
                  <a:cubicBezTo>
                    <a:pt x="26" y="16"/>
                    <a:pt x="26" y="16"/>
                    <a:pt x="26" y="16"/>
                  </a:cubicBezTo>
                  <a:cubicBezTo>
                    <a:pt x="21" y="0"/>
                    <a:pt x="21" y="0"/>
                    <a:pt x="21" y="0"/>
                  </a:cubicBezTo>
                  <a:cubicBezTo>
                    <a:pt x="15" y="0"/>
                    <a:pt x="15" y="0"/>
                    <a:pt x="15" y="0"/>
                  </a:cubicBezTo>
                  <a:cubicBezTo>
                    <a:pt x="7" y="0"/>
                    <a:pt x="0" y="6"/>
                    <a:pt x="0" y="15"/>
                  </a:cubicBezTo>
                  <a:cubicBezTo>
                    <a:pt x="0" y="27"/>
                    <a:pt x="0" y="27"/>
                    <a:pt x="0" y="27"/>
                  </a:cubicBezTo>
                  <a:cubicBezTo>
                    <a:pt x="0" y="27"/>
                    <a:pt x="0" y="28"/>
                    <a:pt x="0" y="28"/>
                  </a:cubicBezTo>
                  <a:cubicBezTo>
                    <a:pt x="0" y="62"/>
                    <a:pt x="0" y="62"/>
                    <a:pt x="0" y="62"/>
                  </a:cubicBezTo>
                  <a:cubicBezTo>
                    <a:pt x="0" y="65"/>
                    <a:pt x="2" y="67"/>
                    <a:pt x="5" y="67"/>
                  </a:cubicBezTo>
                  <a:cubicBezTo>
                    <a:pt x="10" y="67"/>
                    <a:pt x="10" y="67"/>
                    <a:pt x="10" y="67"/>
                  </a:cubicBezTo>
                  <a:cubicBezTo>
                    <a:pt x="10" y="120"/>
                    <a:pt x="10" y="120"/>
                    <a:pt x="10" y="120"/>
                  </a:cubicBezTo>
                  <a:cubicBezTo>
                    <a:pt x="52" y="120"/>
                    <a:pt x="52" y="120"/>
                    <a:pt x="52" y="120"/>
                  </a:cubicBezTo>
                  <a:cubicBezTo>
                    <a:pt x="52" y="67"/>
                    <a:pt x="52" y="67"/>
                    <a:pt x="52" y="67"/>
                  </a:cubicBezTo>
                  <a:cubicBezTo>
                    <a:pt x="57" y="67"/>
                    <a:pt x="57" y="67"/>
                    <a:pt x="57" y="67"/>
                  </a:cubicBezTo>
                  <a:cubicBezTo>
                    <a:pt x="59" y="67"/>
                    <a:pt x="62" y="65"/>
                    <a:pt x="62" y="62"/>
                  </a:cubicBezTo>
                  <a:cubicBezTo>
                    <a:pt x="62" y="28"/>
                    <a:pt x="62" y="28"/>
                    <a:pt x="62" y="28"/>
                  </a:cubicBezTo>
                  <a:cubicBezTo>
                    <a:pt x="62" y="28"/>
                    <a:pt x="61" y="28"/>
                    <a:pt x="61" y="27"/>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8" name="Freeform 47"/>
            <p:cNvSpPr/>
            <p:nvPr>
              <p:custDataLst>
                <p:tags r:id="rId54"/>
              </p:custDataLst>
            </p:nvPr>
          </p:nvSpPr>
          <p:spPr bwMode="auto">
            <a:xfrm>
              <a:off x="1910" y="6710"/>
              <a:ext cx="155" cy="250"/>
            </a:xfrm>
            <a:custGeom>
              <a:avLst/>
              <a:gdLst>
                <a:gd name="T0" fmla="*/ 46 w 46"/>
                <a:gd name="T1" fmla="*/ 67 h 74"/>
                <a:gd name="T2" fmla="*/ 39 w 46"/>
                <a:gd name="T3" fmla="*/ 74 h 74"/>
                <a:gd name="T4" fmla="*/ 7 w 46"/>
                <a:gd name="T5" fmla="*/ 74 h 74"/>
                <a:gd name="T6" fmla="*/ 0 w 46"/>
                <a:gd name="T7" fmla="*/ 67 h 74"/>
                <a:gd name="T8" fmla="*/ 0 w 46"/>
                <a:gd name="T9" fmla="*/ 7 h 74"/>
                <a:gd name="T10" fmla="*/ 7 w 46"/>
                <a:gd name="T11" fmla="*/ 0 h 74"/>
                <a:gd name="T12" fmla="*/ 39 w 46"/>
                <a:gd name="T13" fmla="*/ 0 h 74"/>
                <a:gd name="T14" fmla="*/ 46 w 46"/>
                <a:gd name="T15" fmla="*/ 7 h 74"/>
                <a:gd name="T16" fmla="*/ 46 w 46"/>
                <a:gd name="T17" fmla="*/ 6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74">
                  <a:moveTo>
                    <a:pt x="46" y="67"/>
                  </a:moveTo>
                  <a:cubicBezTo>
                    <a:pt x="46" y="71"/>
                    <a:pt x="43" y="74"/>
                    <a:pt x="39" y="74"/>
                  </a:cubicBezTo>
                  <a:cubicBezTo>
                    <a:pt x="7" y="74"/>
                    <a:pt x="7" y="74"/>
                    <a:pt x="7" y="74"/>
                  </a:cubicBezTo>
                  <a:cubicBezTo>
                    <a:pt x="4" y="74"/>
                    <a:pt x="0" y="71"/>
                    <a:pt x="0" y="67"/>
                  </a:cubicBezTo>
                  <a:cubicBezTo>
                    <a:pt x="0" y="7"/>
                    <a:pt x="0" y="7"/>
                    <a:pt x="0" y="7"/>
                  </a:cubicBezTo>
                  <a:cubicBezTo>
                    <a:pt x="0" y="4"/>
                    <a:pt x="4" y="0"/>
                    <a:pt x="7" y="0"/>
                  </a:cubicBezTo>
                  <a:cubicBezTo>
                    <a:pt x="39" y="0"/>
                    <a:pt x="39" y="0"/>
                    <a:pt x="39" y="0"/>
                  </a:cubicBezTo>
                  <a:cubicBezTo>
                    <a:pt x="43" y="0"/>
                    <a:pt x="46" y="4"/>
                    <a:pt x="46" y="7"/>
                  </a:cubicBezTo>
                  <a:lnTo>
                    <a:pt x="46" y="67"/>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9" name="Freeform 48"/>
            <p:cNvSpPr/>
            <p:nvPr>
              <p:custDataLst>
                <p:tags r:id="rId55"/>
              </p:custDataLst>
            </p:nvPr>
          </p:nvSpPr>
          <p:spPr bwMode="auto">
            <a:xfrm>
              <a:off x="2043" y="6433"/>
              <a:ext cx="287" cy="527"/>
            </a:xfrm>
            <a:custGeom>
              <a:avLst/>
              <a:gdLst>
                <a:gd name="T0" fmla="*/ 81 w 85"/>
                <a:gd name="T1" fmla="*/ 42 h 155"/>
                <a:gd name="T2" fmla="*/ 50 w 85"/>
                <a:gd name="T3" fmla="*/ 5 h 155"/>
                <a:gd name="T4" fmla="*/ 35 w 85"/>
                <a:gd name="T5" fmla="*/ 5 h 155"/>
                <a:gd name="T6" fmla="*/ 4 w 85"/>
                <a:gd name="T7" fmla="*/ 42 h 155"/>
                <a:gd name="T8" fmla="*/ 8 w 85"/>
                <a:gd name="T9" fmla="*/ 51 h 155"/>
                <a:gd name="T10" fmla="*/ 19 w 85"/>
                <a:gd name="T11" fmla="*/ 51 h 155"/>
                <a:gd name="T12" fmla="*/ 19 w 85"/>
                <a:gd name="T13" fmla="*/ 148 h 155"/>
                <a:gd name="T14" fmla="*/ 26 w 85"/>
                <a:gd name="T15" fmla="*/ 155 h 155"/>
                <a:gd name="T16" fmla="*/ 58 w 85"/>
                <a:gd name="T17" fmla="*/ 155 h 155"/>
                <a:gd name="T18" fmla="*/ 65 w 85"/>
                <a:gd name="T19" fmla="*/ 148 h 155"/>
                <a:gd name="T20" fmla="*/ 65 w 85"/>
                <a:gd name="T21" fmla="*/ 51 h 155"/>
                <a:gd name="T22" fmla="*/ 76 w 85"/>
                <a:gd name="T23" fmla="*/ 51 h 155"/>
                <a:gd name="T24" fmla="*/ 81 w 85"/>
                <a:gd name="T25" fmla="*/ 4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155">
                  <a:moveTo>
                    <a:pt x="81" y="42"/>
                  </a:moveTo>
                  <a:cubicBezTo>
                    <a:pt x="50" y="5"/>
                    <a:pt x="50" y="5"/>
                    <a:pt x="50" y="5"/>
                  </a:cubicBezTo>
                  <a:cubicBezTo>
                    <a:pt x="46" y="0"/>
                    <a:pt x="39" y="0"/>
                    <a:pt x="35" y="5"/>
                  </a:cubicBezTo>
                  <a:cubicBezTo>
                    <a:pt x="4" y="42"/>
                    <a:pt x="4" y="42"/>
                    <a:pt x="4" y="42"/>
                  </a:cubicBezTo>
                  <a:cubicBezTo>
                    <a:pt x="0" y="47"/>
                    <a:pt x="2" y="51"/>
                    <a:pt x="8" y="51"/>
                  </a:cubicBezTo>
                  <a:cubicBezTo>
                    <a:pt x="19" y="51"/>
                    <a:pt x="19" y="51"/>
                    <a:pt x="19" y="51"/>
                  </a:cubicBezTo>
                  <a:cubicBezTo>
                    <a:pt x="19" y="148"/>
                    <a:pt x="19" y="148"/>
                    <a:pt x="19" y="148"/>
                  </a:cubicBezTo>
                  <a:cubicBezTo>
                    <a:pt x="19" y="152"/>
                    <a:pt x="22" y="155"/>
                    <a:pt x="26" y="155"/>
                  </a:cubicBezTo>
                  <a:cubicBezTo>
                    <a:pt x="58" y="155"/>
                    <a:pt x="58" y="155"/>
                    <a:pt x="58" y="155"/>
                  </a:cubicBezTo>
                  <a:cubicBezTo>
                    <a:pt x="62" y="155"/>
                    <a:pt x="65" y="152"/>
                    <a:pt x="65" y="148"/>
                  </a:cubicBezTo>
                  <a:cubicBezTo>
                    <a:pt x="65" y="51"/>
                    <a:pt x="65" y="51"/>
                    <a:pt x="65" y="51"/>
                  </a:cubicBezTo>
                  <a:cubicBezTo>
                    <a:pt x="76" y="51"/>
                    <a:pt x="76" y="51"/>
                    <a:pt x="76" y="51"/>
                  </a:cubicBezTo>
                  <a:cubicBezTo>
                    <a:pt x="83" y="51"/>
                    <a:pt x="85" y="47"/>
                    <a:pt x="81" y="42"/>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 name="TextBox 159"/>
            <p:cNvSpPr/>
            <p:nvPr>
              <p:custDataLst>
                <p:tags r:id="rId56"/>
              </p:custDataLst>
            </p:nvPr>
          </p:nvSpPr>
          <p:spPr>
            <a:xfrm>
              <a:off x="3213" y="7960"/>
              <a:ext cx="42" cy="165"/>
            </a:xfrm>
            <a:prstGeom prst="rect">
              <a:avLst/>
            </a:prstGeom>
            <a:solidFill>
              <a:srgbClr val="FFFFFF"/>
            </a:solidFill>
            <a:ln>
              <a:noFill/>
            </a:ln>
          </p:spPr>
          <p:txBody>
            <a:bodyPr/>
            <a:lstStyle/>
            <a:p>
              <a:endParaRPr lang="zh-CN" altLang="en-US" sz="1800" kern="0">
                <a:solidFill>
                  <a:srgbClr val="000000"/>
                </a:solidFill>
              </a:endParaRPr>
            </a:p>
          </p:txBody>
        </p:sp>
        <p:sp>
          <p:nvSpPr>
            <p:cNvPr id="12" name="TextBox 160"/>
            <p:cNvSpPr/>
            <p:nvPr>
              <p:custDataLst>
                <p:tags r:id="rId57"/>
              </p:custDataLst>
            </p:nvPr>
          </p:nvSpPr>
          <p:spPr>
            <a:xfrm>
              <a:off x="3138" y="8120"/>
              <a:ext cx="192" cy="43"/>
            </a:xfrm>
            <a:prstGeom prst="rect">
              <a:avLst/>
            </a:prstGeom>
            <a:solidFill>
              <a:srgbClr val="FFFFFF"/>
            </a:solidFill>
            <a:ln>
              <a:noFill/>
            </a:ln>
          </p:spPr>
          <p:txBody>
            <a:bodyPr/>
            <a:lstStyle/>
            <a:p>
              <a:endParaRPr lang="zh-CN" altLang="en-US" sz="1800" kern="0">
                <a:solidFill>
                  <a:srgbClr val="000000"/>
                </a:solidFill>
              </a:endParaRPr>
            </a:p>
          </p:txBody>
        </p:sp>
      </p:grpSp>
      <p:sp>
        <p:nvSpPr>
          <p:cNvPr id="13" name="文本框 12"/>
          <p:cNvSpPr txBox="1"/>
          <p:nvPr/>
        </p:nvSpPr>
        <p:spPr>
          <a:xfrm>
            <a:off x="724336" y="175533"/>
            <a:ext cx="5371664" cy="460375"/>
          </a:xfrm>
          <a:prstGeom prst="rect">
            <a:avLst/>
          </a:prstGeom>
          <a:noFill/>
        </p:spPr>
        <p:txBody>
          <a:bodyPr wrap="square" rtlCol="0">
            <a:spAutoFit/>
          </a:bodyPr>
          <a:lstStyle/>
          <a:p>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校园信息化对服务与管理</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IT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诉求</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custDataLst>
              <p:tags r:id="rId2"/>
            </p:custDataLst>
          </p:nvPr>
        </p:nvGrpSpPr>
        <p:grpSpPr>
          <a:xfrm>
            <a:off x="4116295" y="1073234"/>
            <a:ext cx="2940685" cy="1667639"/>
            <a:chOff x="1215696" y="2570455"/>
            <a:chExt cx="2940685" cy="1667639"/>
          </a:xfrm>
          <a:solidFill>
            <a:srgbClr val="4794B7"/>
          </a:solidFill>
        </p:grpSpPr>
        <p:grpSp>
          <p:nvGrpSpPr>
            <p:cNvPr id="38" name="组合 37"/>
            <p:cNvGrpSpPr/>
            <p:nvPr/>
          </p:nvGrpSpPr>
          <p:grpSpPr>
            <a:xfrm>
              <a:off x="1611193" y="2570455"/>
              <a:ext cx="1262065" cy="1667639"/>
              <a:chOff x="1633465" y="3056706"/>
              <a:chExt cx="1509775" cy="1994952"/>
            </a:xfrm>
            <a:grpFill/>
          </p:grpSpPr>
          <p:sp>
            <p:nvSpPr>
              <p:cNvPr id="39" name="任意多边形 38"/>
              <p:cNvSpPr/>
              <p:nvPr>
                <p:custDataLst>
                  <p:tags r:id="rId85"/>
                </p:custDataLst>
              </p:nvPr>
            </p:nvSpPr>
            <p:spPr>
              <a:xfrm flipH="1">
                <a:off x="1633465" y="3056706"/>
                <a:ext cx="1509775" cy="1994952"/>
              </a:xfrm>
              <a:custGeom>
                <a:avLst/>
                <a:gdLst>
                  <a:gd name="connsiteX0" fmla="*/ 809625 w 2386012"/>
                  <a:gd name="connsiteY0" fmla="*/ 0 h 3152775"/>
                  <a:gd name="connsiteX1" fmla="*/ 2386012 w 2386012"/>
                  <a:gd name="connsiteY1" fmla="*/ 1576388 h 3152775"/>
                  <a:gd name="connsiteX2" fmla="*/ 809625 w 2386012"/>
                  <a:gd name="connsiteY2" fmla="*/ 3152775 h 3152775"/>
                  <a:gd name="connsiteX3" fmla="*/ 0 w 2386012"/>
                  <a:gd name="connsiteY3" fmla="*/ 2343150 h 3152775"/>
                  <a:gd name="connsiteX4" fmla="*/ 88106 w 2386012"/>
                  <a:gd name="connsiteY4" fmla="*/ 2343150 h 3152775"/>
                  <a:gd name="connsiteX5" fmla="*/ 809624 w 2386012"/>
                  <a:gd name="connsiteY5" fmla="*/ 3064668 h 3152775"/>
                  <a:gd name="connsiteX6" fmla="*/ 2297905 w 2386012"/>
                  <a:gd name="connsiteY6" fmla="*/ 1576387 h 3152775"/>
                  <a:gd name="connsiteX7" fmla="*/ 809624 w 2386012"/>
                  <a:gd name="connsiteY7" fmla="*/ 88106 h 3152775"/>
                  <a:gd name="connsiteX8" fmla="*/ 88105 w 2386012"/>
                  <a:gd name="connsiteY8" fmla="*/ 809625 h 3152775"/>
                  <a:gd name="connsiteX9" fmla="*/ 0 w 2386012"/>
                  <a:gd name="connsiteY9" fmla="*/ 809625 h 31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6012" h="3152775">
                    <a:moveTo>
                      <a:pt x="809625" y="0"/>
                    </a:moveTo>
                    <a:lnTo>
                      <a:pt x="2386012" y="1576388"/>
                    </a:lnTo>
                    <a:lnTo>
                      <a:pt x="809625" y="3152775"/>
                    </a:lnTo>
                    <a:lnTo>
                      <a:pt x="0" y="2343150"/>
                    </a:lnTo>
                    <a:lnTo>
                      <a:pt x="88106" y="2343150"/>
                    </a:lnTo>
                    <a:lnTo>
                      <a:pt x="809624" y="3064668"/>
                    </a:lnTo>
                    <a:lnTo>
                      <a:pt x="2297905" y="1576387"/>
                    </a:lnTo>
                    <a:lnTo>
                      <a:pt x="809624" y="88106"/>
                    </a:lnTo>
                    <a:lnTo>
                      <a:pt x="88105" y="809625"/>
                    </a:lnTo>
                    <a:lnTo>
                      <a:pt x="0" y="809625"/>
                    </a:lnTo>
                    <a:close/>
                  </a:path>
                </a:pathLst>
              </a:custGeom>
              <a:grpFill/>
            </p:spPr>
            <p:txBody>
              <a:bodyPr rot="0" spcFirstLastPara="0" vertOverflow="overflow" horzOverflow="overflow" vert="horz" wrap="square" lIns="91440" tIns="45720" rIns="91440" bIns="45720" numCol="1" spcCol="0" rtlCol="0" fromWordArt="0" anchor="ctr" anchorCtr="0" forceAA="0" compatLnSpc="1">
                <a:normAutofit/>
              </a:bodyPr>
              <a:lstStyle/>
              <a:p>
                <a:pPr algn="just">
                  <a:lnSpc>
                    <a:spcPct val="130000"/>
                  </a:lnSpc>
                </a:pPr>
                <a:endParaRPr lang="zh-CN" altLang="en-US" dirty="0" err="1">
                  <a:solidFill>
                    <a:srgbClr val="FFFFFF"/>
                  </a:solidFill>
                </a:endParaRPr>
              </a:p>
            </p:txBody>
          </p:sp>
          <p:sp>
            <p:nvSpPr>
              <p:cNvPr id="40" name="菱形 39"/>
              <p:cNvSpPr/>
              <p:nvPr>
                <p:custDataLst>
                  <p:tags r:id="rId86"/>
                </p:custDataLst>
              </p:nvPr>
            </p:nvSpPr>
            <p:spPr>
              <a:xfrm flipH="1">
                <a:off x="1684394" y="3716667"/>
                <a:ext cx="675029" cy="675029"/>
              </a:xfrm>
              <a:prstGeom prst="diamond">
                <a:avLst/>
              </a:prstGeom>
              <a:solidFill>
                <a:srgbClr val="595959"/>
              </a:solidFill>
            </p:spPr>
            <p:txBody>
              <a:bodyPr rot="0" spcFirstLastPara="0" vertOverflow="overflow" horzOverflow="overflow" vert="horz" wrap="square" lIns="0" tIns="0" rIns="0" bIns="0" numCol="1" spcCol="0" rtlCol="0" fromWordArt="0" anchor="ctr" anchorCtr="0" forceAA="0" compatLnSpc="1">
                <a:normAutofit fontScale="77500" lnSpcReduction="20000"/>
              </a:bodyPr>
              <a:lstStyle/>
              <a:p>
                <a:pPr algn="ctr">
                  <a:lnSpc>
                    <a:spcPct val="130000"/>
                  </a:lnSpc>
                </a:pPr>
                <a:r>
                  <a:rPr lang="en-US" altLang="zh-CN" sz="2000" b="1" dirty="0">
                    <a:solidFill>
                      <a:srgbClr val="FFFFFF"/>
                    </a:solidFill>
                  </a:rPr>
                  <a:t>01</a:t>
                </a:r>
                <a:endParaRPr lang="zh-CN" altLang="en-US" sz="2000" b="1" dirty="0" err="1">
                  <a:solidFill>
                    <a:srgbClr val="FFFFFF"/>
                  </a:solidFill>
                </a:endParaRPr>
              </a:p>
            </p:txBody>
          </p:sp>
        </p:grpSp>
        <p:sp>
          <p:nvSpPr>
            <p:cNvPr id="41" name="菱形 40"/>
            <p:cNvSpPr/>
            <p:nvPr>
              <p:custDataLst>
                <p:tags r:id="rId79"/>
              </p:custDataLst>
            </p:nvPr>
          </p:nvSpPr>
          <p:spPr>
            <a:xfrm flipH="1">
              <a:off x="1443003" y="3438702"/>
              <a:ext cx="268536" cy="268536"/>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42" name="菱形 41"/>
            <p:cNvSpPr/>
            <p:nvPr>
              <p:custDataLst>
                <p:tags r:id="rId80"/>
              </p:custDataLst>
            </p:nvPr>
          </p:nvSpPr>
          <p:spPr>
            <a:xfrm flipH="1">
              <a:off x="1477850" y="3183434"/>
              <a:ext cx="198841" cy="198841"/>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43" name="菱形 42"/>
            <p:cNvSpPr/>
            <p:nvPr>
              <p:custDataLst>
                <p:tags r:id="rId81"/>
              </p:custDataLst>
            </p:nvPr>
          </p:nvSpPr>
          <p:spPr>
            <a:xfrm flipH="1">
              <a:off x="1360544" y="3335084"/>
              <a:ext cx="134772" cy="134772"/>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44" name="菱形 43"/>
            <p:cNvSpPr/>
            <p:nvPr>
              <p:custDataLst>
                <p:tags r:id="rId82"/>
              </p:custDataLst>
            </p:nvPr>
          </p:nvSpPr>
          <p:spPr>
            <a:xfrm flipH="1">
              <a:off x="1298406" y="3245067"/>
              <a:ext cx="75573" cy="75573"/>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45" name="菱形 44"/>
            <p:cNvSpPr/>
            <p:nvPr>
              <p:custDataLst>
                <p:tags r:id="rId83"/>
              </p:custDataLst>
            </p:nvPr>
          </p:nvSpPr>
          <p:spPr>
            <a:xfrm flipH="1">
              <a:off x="1215696" y="3411916"/>
              <a:ext cx="57940" cy="57940"/>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46" name="矩形 45"/>
            <p:cNvSpPr/>
            <p:nvPr>
              <p:custDataLst>
                <p:tags r:id="rId84"/>
              </p:custDataLst>
            </p:nvPr>
          </p:nvSpPr>
          <p:spPr>
            <a:xfrm flipH="1">
              <a:off x="2360601" y="3103855"/>
              <a:ext cx="1795780" cy="390525"/>
            </a:xfrm>
            <a:prstGeom prst="rect">
              <a:avLst/>
            </a:prstGeom>
            <a:grpFill/>
          </p:spPr>
          <p:txBody>
            <a:bodyPr wrap="square">
              <a:normAutofit fontScale="45000" lnSpcReduction="20000"/>
            </a:bodyPr>
            <a:lstStyle/>
            <a:p>
              <a:pPr algn="dist">
                <a:lnSpc>
                  <a:spcPct val="100000"/>
                </a:lnSpc>
              </a:pPr>
              <a:r>
                <a:rPr lang="zh-CN" altLang="en-US" sz="4100" b="1" dirty="0">
                  <a:solidFill>
                    <a:schemeClr val="bg1"/>
                  </a:solidFill>
                  <a:latin typeface="微软雅黑" panose="020B0503020204020204" pitchFamily="34" charset="-122"/>
                  <a:ea typeface="微软雅黑" panose="020B0503020204020204" pitchFamily="34" charset="-122"/>
                  <a:cs typeface="+mn-ea"/>
                </a:rPr>
                <a:t>统一身份认证</a:t>
              </a:r>
            </a:p>
          </p:txBody>
        </p:sp>
      </p:grpSp>
      <p:grpSp>
        <p:nvGrpSpPr>
          <p:cNvPr id="70" name="组合 69"/>
          <p:cNvGrpSpPr/>
          <p:nvPr>
            <p:custDataLst>
              <p:tags r:id="rId3"/>
            </p:custDataLst>
          </p:nvPr>
        </p:nvGrpSpPr>
        <p:grpSpPr>
          <a:xfrm>
            <a:off x="4116295" y="4494887"/>
            <a:ext cx="3000375" cy="1667639"/>
            <a:chOff x="1215696" y="2570455"/>
            <a:chExt cx="3000375" cy="1667639"/>
          </a:xfrm>
          <a:solidFill>
            <a:srgbClr val="4794B7"/>
          </a:solidFill>
        </p:grpSpPr>
        <p:grpSp>
          <p:nvGrpSpPr>
            <p:cNvPr id="71" name="组合 70"/>
            <p:cNvGrpSpPr/>
            <p:nvPr/>
          </p:nvGrpSpPr>
          <p:grpSpPr>
            <a:xfrm>
              <a:off x="1611193" y="2570455"/>
              <a:ext cx="1262065" cy="1667639"/>
              <a:chOff x="1633465" y="3056706"/>
              <a:chExt cx="1509775" cy="1994952"/>
            </a:xfrm>
            <a:grpFill/>
          </p:grpSpPr>
          <p:sp>
            <p:nvSpPr>
              <p:cNvPr id="76" name="任意多边形 75"/>
              <p:cNvSpPr/>
              <p:nvPr>
                <p:custDataLst>
                  <p:tags r:id="rId77"/>
                </p:custDataLst>
              </p:nvPr>
            </p:nvSpPr>
            <p:spPr>
              <a:xfrm flipH="1">
                <a:off x="1633465" y="3056706"/>
                <a:ext cx="1509775" cy="1994952"/>
              </a:xfrm>
              <a:custGeom>
                <a:avLst/>
                <a:gdLst>
                  <a:gd name="connsiteX0" fmla="*/ 809625 w 2386012"/>
                  <a:gd name="connsiteY0" fmla="*/ 0 h 3152775"/>
                  <a:gd name="connsiteX1" fmla="*/ 2386012 w 2386012"/>
                  <a:gd name="connsiteY1" fmla="*/ 1576388 h 3152775"/>
                  <a:gd name="connsiteX2" fmla="*/ 809625 w 2386012"/>
                  <a:gd name="connsiteY2" fmla="*/ 3152775 h 3152775"/>
                  <a:gd name="connsiteX3" fmla="*/ 0 w 2386012"/>
                  <a:gd name="connsiteY3" fmla="*/ 2343150 h 3152775"/>
                  <a:gd name="connsiteX4" fmla="*/ 88106 w 2386012"/>
                  <a:gd name="connsiteY4" fmla="*/ 2343150 h 3152775"/>
                  <a:gd name="connsiteX5" fmla="*/ 809624 w 2386012"/>
                  <a:gd name="connsiteY5" fmla="*/ 3064668 h 3152775"/>
                  <a:gd name="connsiteX6" fmla="*/ 2297905 w 2386012"/>
                  <a:gd name="connsiteY6" fmla="*/ 1576387 h 3152775"/>
                  <a:gd name="connsiteX7" fmla="*/ 809624 w 2386012"/>
                  <a:gd name="connsiteY7" fmla="*/ 88106 h 3152775"/>
                  <a:gd name="connsiteX8" fmla="*/ 88105 w 2386012"/>
                  <a:gd name="connsiteY8" fmla="*/ 809625 h 3152775"/>
                  <a:gd name="connsiteX9" fmla="*/ 0 w 2386012"/>
                  <a:gd name="connsiteY9" fmla="*/ 809625 h 31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6012" h="3152775">
                    <a:moveTo>
                      <a:pt x="809625" y="0"/>
                    </a:moveTo>
                    <a:lnTo>
                      <a:pt x="2386012" y="1576388"/>
                    </a:lnTo>
                    <a:lnTo>
                      <a:pt x="809625" y="3152775"/>
                    </a:lnTo>
                    <a:lnTo>
                      <a:pt x="0" y="2343150"/>
                    </a:lnTo>
                    <a:lnTo>
                      <a:pt x="88106" y="2343150"/>
                    </a:lnTo>
                    <a:lnTo>
                      <a:pt x="809624" y="3064668"/>
                    </a:lnTo>
                    <a:lnTo>
                      <a:pt x="2297905" y="1576387"/>
                    </a:lnTo>
                    <a:lnTo>
                      <a:pt x="809624" y="88106"/>
                    </a:lnTo>
                    <a:lnTo>
                      <a:pt x="88105" y="809625"/>
                    </a:lnTo>
                    <a:lnTo>
                      <a:pt x="0" y="809625"/>
                    </a:lnTo>
                    <a:close/>
                  </a:path>
                </a:pathLst>
              </a:custGeom>
              <a:grpFill/>
            </p:spPr>
            <p:txBody>
              <a:bodyPr rot="0" spcFirstLastPara="0" vertOverflow="overflow" horzOverflow="overflow" vert="horz" wrap="square" lIns="91440" tIns="45720" rIns="91440" bIns="45720" numCol="1" spcCol="0" rtlCol="0" fromWordArt="0" anchor="ctr" anchorCtr="0" forceAA="0" compatLnSpc="1">
                <a:normAutofit/>
              </a:bodyPr>
              <a:lstStyle/>
              <a:p>
                <a:pPr algn="just">
                  <a:lnSpc>
                    <a:spcPct val="130000"/>
                  </a:lnSpc>
                </a:pPr>
                <a:endParaRPr lang="zh-CN" altLang="en-US" dirty="0" err="1">
                  <a:solidFill>
                    <a:srgbClr val="FFFFFF"/>
                  </a:solidFill>
                </a:endParaRPr>
              </a:p>
            </p:txBody>
          </p:sp>
          <p:sp>
            <p:nvSpPr>
              <p:cNvPr id="77" name="菱形 76"/>
              <p:cNvSpPr/>
              <p:nvPr>
                <p:custDataLst>
                  <p:tags r:id="rId78"/>
                </p:custDataLst>
              </p:nvPr>
            </p:nvSpPr>
            <p:spPr>
              <a:xfrm flipH="1">
                <a:off x="1684394" y="3716667"/>
                <a:ext cx="675029" cy="675029"/>
              </a:xfrm>
              <a:prstGeom prst="diamond">
                <a:avLst/>
              </a:prstGeom>
              <a:solidFill>
                <a:srgbClr val="595959"/>
              </a:solidFill>
            </p:spPr>
            <p:txBody>
              <a:bodyPr rot="0" spcFirstLastPara="0" vertOverflow="overflow" horzOverflow="overflow" vert="horz" wrap="square" lIns="0" tIns="0" rIns="0" bIns="0" numCol="1" spcCol="0" rtlCol="0" fromWordArt="0" anchor="ctr" anchorCtr="0" forceAA="0" compatLnSpc="1">
                <a:normAutofit fontScale="77500" lnSpcReduction="20000"/>
              </a:bodyPr>
              <a:lstStyle/>
              <a:p>
                <a:pPr algn="ctr">
                  <a:lnSpc>
                    <a:spcPct val="130000"/>
                  </a:lnSpc>
                </a:pPr>
                <a:r>
                  <a:rPr lang="en-US" altLang="zh-CN" sz="2000" b="1" dirty="0">
                    <a:solidFill>
                      <a:srgbClr val="FFFFFF"/>
                    </a:solidFill>
                  </a:rPr>
                  <a:t>03</a:t>
                </a:r>
                <a:endParaRPr lang="zh-CN" altLang="en-US" sz="2000" b="1" dirty="0" err="1">
                  <a:solidFill>
                    <a:srgbClr val="FFFFFF"/>
                  </a:solidFill>
                </a:endParaRPr>
              </a:p>
            </p:txBody>
          </p:sp>
        </p:grpSp>
        <p:sp>
          <p:nvSpPr>
            <p:cNvPr id="72" name="菱形 71"/>
            <p:cNvSpPr/>
            <p:nvPr>
              <p:custDataLst>
                <p:tags r:id="rId71"/>
              </p:custDataLst>
            </p:nvPr>
          </p:nvSpPr>
          <p:spPr>
            <a:xfrm flipH="1">
              <a:off x="1443003" y="3438702"/>
              <a:ext cx="268536" cy="268536"/>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73" name="菱形 72"/>
            <p:cNvSpPr/>
            <p:nvPr>
              <p:custDataLst>
                <p:tags r:id="rId72"/>
              </p:custDataLst>
            </p:nvPr>
          </p:nvSpPr>
          <p:spPr>
            <a:xfrm flipH="1">
              <a:off x="1477850" y="3183434"/>
              <a:ext cx="198841" cy="198841"/>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74" name="菱形 73"/>
            <p:cNvSpPr/>
            <p:nvPr>
              <p:custDataLst>
                <p:tags r:id="rId73"/>
              </p:custDataLst>
            </p:nvPr>
          </p:nvSpPr>
          <p:spPr>
            <a:xfrm flipH="1">
              <a:off x="1360544" y="3335084"/>
              <a:ext cx="134772" cy="134772"/>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75" name="菱形 74"/>
            <p:cNvSpPr/>
            <p:nvPr>
              <p:custDataLst>
                <p:tags r:id="rId74"/>
              </p:custDataLst>
            </p:nvPr>
          </p:nvSpPr>
          <p:spPr>
            <a:xfrm flipH="1">
              <a:off x="1298406" y="3245067"/>
              <a:ext cx="75573" cy="75573"/>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78" name="菱形 77"/>
            <p:cNvSpPr/>
            <p:nvPr>
              <p:custDataLst>
                <p:tags r:id="rId75"/>
              </p:custDataLst>
            </p:nvPr>
          </p:nvSpPr>
          <p:spPr>
            <a:xfrm flipH="1">
              <a:off x="1215696" y="3411916"/>
              <a:ext cx="57940" cy="57940"/>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79" name="矩形 78"/>
            <p:cNvSpPr/>
            <p:nvPr>
              <p:custDataLst>
                <p:tags r:id="rId76"/>
              </p:custDataLst>
            </p:nvPr>
          </p:nvSpPr>
          <p:spPr>
            <a:xfrm flipH="1">
              <a:off x="2360601" y="3103855"/>
              <a:ext cx="1855470" cy="390525"/>
            </a:xfrm>
            <a:prstGeom prst="rect">
              <a:avLst/>
            </a:prstGeom>
            <a:solidFill>
              <a:srgbClr val="4794B7"/>
            </a:solidFill>
          </p:spPr>
          <p:txBody>
            <a:bodyPr wrap="square">
              <a:normAutofit fontScale="45000" lnSpcReduction="20000"/>
            </a:bodyPr>
            <a:lstStyle/>
            <a:p>
              <a:pPr lvl="0" algn="dist">
                <a:buClrTx/>
                <a:buSzTx/>
                <a:buFontTx/>
              </a:pPr>
              <a:r>
                <a:rPr lang="zh-CN" altLang="en-US" sz="4100" dirty="0">
                  <a:solidFill>
                    <a:schemeClr val="bg1"/>
                  </a:solidFill>
                  <a:latin typeface="微软雅黑" panose="020B0503020204020204" pitchFamily="34" charset="-122"/>
                  <a:ea typeface="微软雅黑" panose="020B0503020204020204" pitchFamily="34" charset="-122"/>
                  <a:cs typeface="+mn-ea"/>
                  <a:sym typeface="+mn-ea"/>
                </a:rPr>
                <a:t>数据</a:t>
              </a:r>
              <a:r>
                <a:rPr lang="zh-CN" altLang="en-US" sz="4100" b="1" dirty="0">
                  <a:solidFill>
                    <a:schemeClr val="bg1"/>
                  </a:solidFill>
                  <a:latin typeface="微软雅黑" panose="020B0503020204020204" pitchFamily="34" charset="-122"/>
                  <a:ea typeface="微软雅黑" panose="020B0503020204020204" pitchFamily="34" charset="-122"/>
                  <a:cs typeface="+mn-ea"/>
                  <a:sym typeface="+mn-ea"/>
                </a:rPr>
                <a:t>中心</a:t>
              </a:r>
            </a:p>
          </p:txBody>
        </p:sp>
      </p:grpSp>
      <p:grpSp>
        <p:nvGrpSpPr>
          <p:cNvPr id="81" name="组合 80"/>
          <p:cNvGrpSpPr/>
          <p:nvPr>
            <p:custDataLst>
              <p:tags r:id="rId4"/>
            </p:custDataLst>
          </p:nvPr>
        </p:nvGrpSpPr>
        <p:grpSpPr>
          <a:xfrm flipH="1">
            <a:off x="4117565" y="2784696"/>
            <a:ext cx="2938920" cy="1667639"/>
            <a:chOff x="4989384" y="3692397"/>
            <a:chExt cx="2938920" cy="1667639"/>
          </a:xfrm>
          <a:solidFill>
            <a:srgbClr val="4794B7"/>
          </a:solidFill>
        </p:grpSpPr>
        <p:grpSp>
          <p:nvGrpSpPr>
            <p:cNvPr id="82" name="组合 81"/>
            <p:cNvGrpSpPr/>
            <p:nvPr/>
          </p:nvGrpSpPr>
          <p:grpSpPr>
            <a:xfrm>
              <a:off x="6270741" y="3692397"/>
              <a:ext cx="1262065" cy="1667639"/>
              <a:chOff x="6000760" y="4487099"/>
              <a:chExt cx="1509775" cy="1994952"/>
            </a:xfrm>
            <a:grpFill/>
          </p:grpSpPr>
          <p:sp>
            <p:nvSpPr>
              <p:cNvPr id="87" name="任意多边形 86"/>
              <p:cNvSpPr/>
              <p:nvPr>
                <p:custDataLst>
                  <p:tags r:id="rId69"/>
                </p:custDataLst>
              </p:nvPr>
            </p:nvSpPr>
            <p:spPr>
              <a:xfrm>
                <a:off x="6000760" y="4487099"/>
                <a:ext cx="1509775" cy="1994952"/>
              </a:xfrm>
              <a:custGeom>
                <a:avLst/>
                <a:gdLst>
                  <a:gd name="connsiteX0" fmla="*/ 809625 w 2386012"/>
                  <a:gd name="connsiteY0" fmla="*/ 0 h 3152775"/>
                  <a:gd name="connsiteX1" fmla="*/ 2386012 w 2386012"/>
                  <a:gd name="connsiteY1" fmla="*/ 1576388 h 3152775"/>
                  <a:gd name="connsiteX2" fmla="*/ 809625 w 2386012"/>
                  <a:gd name="connsiteY2" fmla="*/ 3152775 h 3152775"/>
                  <a:gd name="connsiteX3" fmla="*/ 0 w 2386012"/>
                  <a:gd name="connsiteY3" fmla="*/ 2343150 h 3152775"/>
                  <a:gd name="connsiteX4" fmla="*/ 88106 w 2386012"/>
                  <a:gd name="connsiteY4" fmla="*/ 2343150 h 3152775"/>
                  <a:gd name="connsiteX5" fmla="*/ 809624 w 2386012"/>
                  <a:gd name="connsiteY5" fmla="*/ 3064668 h 3152775"/>
                  <a:gd name="connsiteX6" fmla="*/ 2297905 w 2386012"/>
                  <a:gd name="connsiteY6" fmla="*/ 1576387 h 3152775"/>
                  <a:gd name="connsiteX7" fmla="*/ 809624 w 2386012"/>
                  <a:gd name="connsiteY7" fmla="*/ 88106 h 3152775"/>
                  <a:gd name="connsiteX8" fmla="*/ 88105 w 2386012"/>
                  <a:gd name="connsiteY8" fmla="*/ 809625 h 3152775"/>
                  <a:gd name="connsiteX9" fmla="*/ 0 w 2386012"/>
                  <a:gd name="connsiteY9" fmla="*/ 809625 h 31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6012" h="3152775">
                    <a:moveTo>
                      <a:pt x="809625" y="0"/>
                    </a:moveTo>
                    <a:lnTo>
                      <a:pt x="2386012" y="1576388"/>
                    </a:lnTo>
                    <a:lnTo>
                      <a:pt x="809625" y="3152775"/>
                    </a:lnTo>
                    <a:lnTo>
                      <a:pt x="0" y="2343150"/>
                    </a:lnTo>
                    <a:lnTo>
                      <a:pt x="88106" y="2343150"/>
                    </a:lnTo>
                    <a:lnTo>
                      <a:pt x="809624" y="3064668"/>
                    </a:lnTo>
                    <a:lnTo>
                      <a:pt x="2297905" y="1576387"/>
                    </a:lnTo>
                    <a:lnTo>
                      <a:pt x="809624" y="88106"/>
                    </a:lnTo>
                    <a:lnTo>
                      <a:pt x="88105" y="809625"/>
                    </a:lnTo>
                    <a:lnTo>
                      <a:pt x="0" y="809625"/>
                    </a:lnTo>
                    <a:close/>
                  </a:path>
                </a:pathLst>
              </a:custGeom>
              <a:grpFill/>
            </p:spPr>
            <p:txBody>
              <a:bodyPr rot="0" spcFirstLastPara="0" vertOverflow="overflow" horzOverflow="overflow" vert="horz" wrap="square" lIns="91440" tIns="45720" rIns="91440" bIns="45720" numCol="1" spcCol="0" rtlCol="0" fromWordArt="0" anchor="ctr" anchorCtr="0" forceAA="0" compatLnSpc="1">
                <a:normAutofit/>
              </a:bodyPr>
              <a:lstStyle/>
              <a:p>
                <a:pPr algn="just">
                  <a:lnSpc>
                    <a:spcPct val="130000"/>
                  </a:lnSpc>
                </a:pPr>
                <a:endParaRPr lang="zh-CN" altLang="en-US" dirty="0" err="1">
                  <a:solidFill>
                    <a:srgbClr val="FFFFFF"/>
                  </a:solidFill>
                </a:endParaRPr>
              </a:p>
            </p:txBody>
          </p:sp>
          <p:sp>
            <p:nvSpPr>
              <p:cNvPr id="88" name="菱形 87"/>
              <p:cNvSpPr/>
              <p:nvPr>
                <p:custDataLst>
                  <p:tags r:id="rId70"/>
                </p:custDataLst>
              </p:nvPr>
            </p:nvSpPr>
            <p:spPr>
              <a:xfrm>
                <a:off x="6784576" y="5147060"/>
                <a:ext cx="675029" cy="675029"/>
              </a:xfrm>
              <a:prstGeom prst="diamond">
                <a:avLst/>
              </a:prstGeom>
              <a:solidFill>
                <a:srgbClr val="595959"/>
              </a:solidFill>
            </p:spPr>
            <p:txBody>
              <a:bodyPr rot="0" spcFirstLastPara="0" vertOverflow="overflow" horzOverflow="overflow" vert="horz" wrap="square" lIns="0" tIns="0" rIns="0" bIns="0" numCol="1" spcCol="0" rtlCol="0" fromWordArt="0" anchor="ctr" anchorCtr="0" forceAA="0" compatLnSpc="1">
                <a:normAutofit fontScale="77500" lnSpcReduction="20000"/>
              </a:bodyPr>
              <a:lstStyle/>
              <a:p>
                <a:pPr algn="ctr">
                  <a:lnSpc>
                    <a:spcPct val="130000"/>
                  </a:lnSpc>
                </a:pPr>
                <a:r>
                  <a:rPr lang="en-US" altLang="zh-CN" sz="2000" b="1" dirty="0">
                    <a:solidFill>
                      <a:srgbClr val="FFFFFF"/>
                    </a:solidFill>
                  </a:rPr>
                  <a:t>02</a:t>
                </a:r>
                <a:endParaRPr lang="zh-CN" altLang="en-US" sz="2000" b="1" dirty="0" err="1">
                  <a:solidFill>
                    <a:srgbClr val="FFFFFF"/>
                  </a:solidFill>
                </a:endParaRPr>
              </a:p>
            </p:txBody>
          </p:sp>
        </p:grpSp>
        <p:sp>
          <p:nvSpPr>
            <p:cNvPr id="83" name="菱形 82"/>
            <p:cNvSpPr/>
            <p:nvPr>
              <p:custDataLst>
                <p:tags r:id="rId63"/>
              </p:custDataLst>
            </p:nvPr>
          </p:nvSpPr>
          <p:spPr>
            <a:xfrm>
              <a:off x="7432462" y="4560644"/>
              <a:ext cx="268536" cy="268536"/>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84" name="菱形 83"/>
            <p:cNvSpPr/>
            <p:nvPr>
              <p:custDataLst>
                <p:tags r:id="rId64"/>
              </p:custDataLst>
            </p:nvPr>
          </p:nvSpPr>
          <p:spPr>
            <a:xfrm>
              <a:off x="7467309" y="4305376"/>
              <a:ext cx="198841" cy="198841"/>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85" name="菱形 84"/>
            <p:cNvSpPr/>
            <p:nvPr>
              <p:custDataLst>
                <p:tags r:id="rId65"/>
              </p:custDataLst>
            </p:nvPr>
          </p:nvSpPr>
          <p:spPr>
            <a:xfrm>
              <a:off x="7648685" y="4457026"/>
              <a:ext cx="134772" cy="134772"/>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86" name="菱形 85"/>
            <p:cNvSpPr/>
            <p:nvPr>
              <p:custDataLst>
                <p:tags r:id="rId66"/>
              </p:custDataLst>
            </p:nvPr>
          </p:nvSpPr>
          <p:spPr>
            <a:xfrm>
              <a:off x="7770020" y="4367009"/>
              <a:ext cx="75573" cy="75573"/>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89" name="菱形 88"/>
            <p:cNvSpPr/>
            <p:nvPr>
              <p:custDataLst>
                <p:tags r:id="rId67"/>
              </p:custDataLst>
            </p:nvPr>
          </p:nvSpPr>
          <p:spPr>
            <a:xfrm>
              <a:off x="7870364" y="4533858"/>
              <a:ext cx="57940" cy="57940"/>
            </a:xfrm>
            <a:prstGeom prst="diamond">
              <a:avLst/>
            </a:prstGeom>
            <a:grp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just">
                <a:lnSpc>
                  <a:spcPct val="130000"/>
                </a:lnSpc>
              </a:pPr>
              <a:endParaRPr lang="zh-CN" altLang="en-US" dirty="0" err="1">
                <a:solidFill>
                  <a:srgbClr val="FFFFFF"/>
                </a:solidFill>
              </a:endParaRPr>
            </a:p>
          </p:txBody>
        </p:sp>
        <p:sp>
          <p:nvSpPr>
            <p:cNvPr id="90" name="矩形 89"/>
            <p:cNvSpPr/>
            <p:nvPr>
              <p:custDataLst>
                <p:tags r:id="rId68"/>
              </p:custDataLst>
            </p:nvPr>
          </p:nvSpPr>
          <p:spPr>
            <a:xfrm>
              <a:off x="4989384" y="4225797"/>
              <a:ext cx="1794510" cy="390525"/>
            </a:xfrm>
            <a:prstGeom prst="rect">
              <a:avLst/>
            </a:prstGeom>
            <a:solidFill>
              <a:srgbClr val="4794B7"/>
            </a:solidFill>
          </p:spPr>
          <p:txBody>
            <a:bodyPr wrap="square">
              <a:normAutofit fontScale="45000" lnSpcReduction="20000"/>
            </a:bodyPr>
            <a:lstStyle/>
            <a:p>
              <a:pPr lvl="0" algn="dist">
                <a:buClrTx/>
                <a:buSzTx/>
                <a:buFontTx/>
              </a:pPr>
              <a:r>
                <a:rPr lang="zh-CN" altLang="en-US" sz="4100" b="1" dirty="0">
                  <a:solidFill>
                    <a:schemeClr val="bg1"/>
                  </a:solidFill>
                  <a:latin typeface="微软雅黑" panose="020B0503020204020204" pitchFamily="34" charset="-122"/>
                  <a:ea typeface="微软雅黑" panose="020B0503020204020204" pitchFamily="34" charset="-122"/>
                  <a:cs typeface="+mn-ea"/>
                  <a:sym typeface="+mn-ea"/>
                </a:rPr>
                <a:t>统一门户</a:t>
              </a:r>
            </a:p>
          </p:txBody>
        </p:sp>
      </p:grpSp>
      <p:sp>
        <p:nvSpPr>
          <p:cNvPr id="93" name="文本框 92"/>
          <p:cNvSpPr txBox="1"/>
          <p:nvPr/>
        </p:nvSpPr>
        <p:spPr>
          <a:xfrm>
            <a:off x="4612005" y="6325870"/>
            <a:ext cx="1605280" cy="460375"/>
          </a:xfrm>
          <a:prstGeom prst="rect">
            <a:avLst/>
          </a:prstGeom>
          <a:noFill/>
        </p:spPr>
        <p:txBody>
          <a:bodyPr wrap="square" rtlCol="0" anchor="t">
            <a:spAutoFit/>
          </a:bodyPr>
          <a:lstStyle/>
          <a:p>
            <a:pPr lvl="0" algn="l">
              <a:buClrTx/>
              <a:buSzTx/>
              <a:buFontTx/>
            </a:pPr>
            <a:r>
              <a:rPr lang="zh-CN" altLang="en-US" sz="2400" b="1" dirty="0">
                <a:solidFill>
                  <a:srgbClr val="4794B7"/>
                </a:solidFill>
                <a:latin typeface="微软雅黑" panose="020B0503020204020204" pitchFamily="34" charset="-122"/>
                <a:ea typeface="微软雅黑" panose="020B0503020204020204" pitchFamily="34" charset="-122"/>
                <a:sym typeface="+mn-ea"/>
              </a:rPr>
              <a:t>三大平台</a:t>
            </a:r>
          </a:p>
        </p:txBody>
      </p:sp>
      <p:grpSp>
        <p:nvGrpSpPr>
          <p:cNvPr id="94" name="组合 93"/>
          <p:cNvGrpSpPr/>
          <p:nvPr/>
        </p:nvGrpSpPr>
        <p:grpSpPr>
          <a:xfrm>
            <a:off x="614045" y="2483485"/>
            <a:ext cx="2228850" cy="2227580"/>
            <a:chOff x="1183" y="2893"/>
            <a:chExt cx="5865" cy="5861"/>
          </a:xfrm>
        </p:grpSpPr>
        <p:sp>
          <p:nvSpPr>
            <p:cNvPr id="95" name="Freeform 5"/>
            <p:cNvSpPr/>
            <p:nvPr>
              <p:custDataLst>
                <p:tags r:id="rId13"/>
              </p:custDataLst>
            </p:nvPr>
          </p:nvSpPr>
          <p:spPr bwMode="auto">
            <a:xfrm>
              <a:off x="2090" y="2893"/>
              <a:ext cx="1925" cy="1647"/>
            </a:xfrm>
            <a:custGeom>
              <a:avLst/>
              <a:gdLst>
                <a:gd name="T0" fmla="*/ 337 w 774"/>
                <a:gd name="T1" fmla="*/ 663 h 663"/>
                <a:gd name="T2" fmla="*/ 480 w 774"/>
                <a:gd name="T3" fmla="*/ 561 h 663"/>
                <a:gd name="T4" fmla="*/ 573 w 774"/>
                <a:gd name="T5" fmla="*/ 624 h 663"/>
                <a:gd name="T6" fmla="*/ 601 w 774"/>
                <a:gd name="T7" fmla="*/ 509 h 663"/>
                <a:gd name="T8" fmla="*/ 774 w 774"/>
                <a:gd name="T9" fmla="*/ 477 h 663"/>
                <a:gd name="T10" fmla="*/ 772 w 774"/>
                <a:gd name="T11" fmla="*/ 0 h 663"/>
                <a:gd name="T12" fmla="*/ 0 w 774"/>
                <a:gd name="T13" fmla="*/ 325 h 663"/>
                <a:gd name="T14" fmla="*/ 337 w 774"/>
                <a:gd name="T15" fmla="*/ 663 h 6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4" h="663">
                  <a:moveTo>
                    <a:pt x="337" y="663"/>
                  </a:moveTo>
                  <a:cubicBezTo>
                    <a:pt x="380" y="623"/>
                    <a:pt x="428" y="589"/>
                    <a:pt x="480" y="561"/>
                  </a:cubicBezTo>
                  <a:cubicBezTo>
                    <a:pt x="573" y="624"/>
                    <a:pt x="573" y="624"/>
                    <a:pt x="573" y="624"/>
                  </a:cubicBezTo>
                  <a:cubicBezTo>
                    <a:pt x="601" y="509"/>
                    <a:pt x="601" y="509"/>
                    <a:pt x="601" y="509"/>
                  </a:cubicBezTo>
                  <a:cubicBezTo>
                    <a:pt x="656" y="492"/>
                    <a:pt x="714" y="481"/>
                    <a:pt x="774" y="477"/>
                  </a:cubicBezTo>
                  <a:cubicBezTo>
                    <a:pt x="772" y="0"/>
                    <a:pt x="772" y="0"/>
                    <a:pt x="772" y="0"/>
                  </a:cubicBezTo>
                  <a:cubicBezTo>
                    <a:pt x="473" y="10"/>
                    <a:pt x="202" y="132"/>
                    <a:pt x="0" y="325"/>
                  </a:cubicBezTo>
                  <a:lnTo>
                    <a:pt x="337" y="663"/>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96" name="Freeform 6"/>
            <p:cNvSpPr/>
            <p:nvPr>
              <p:custDataLst>
                <p:tags r:id="rId14"/>
              </p:custDataLst>
            </p:nvPr>
          </p:nvSpPr>
          <p:spPr bwMode="auto">
            <a:xfrm>
              <a:off x="4213" y="2893"/>
              <a:ext cx="1932" cy="1655"/>
            </a:xfrm>
            <a:custGeom>
              <a:avLst/>
              <a:gdLst>
                <a:gd name="T0" fmla="*/ 2 w 777"/>
                <a:gd name="T1" fmla="*/ 477 h 665"/>
                <a:gd name="T2" fmla="*/ 167 w 777"/>
                <a:gd name="T3" fmla="*/ 507 h 665"/>
                <a:gd name="T4" fmla="*/ 193 w 777"/>
                <a:gd name="T5" fmla="*/ 620 h 665"/>
                <a:gd name="T6" fmla="*/ 290 w 777"/>
                <a:gd name="T7" fmla="*/ 558 h 665"/>
                <a:gd name="T8" fmla="*/ 440 w 777"/>
                <a:gd name="T9" fmla="*/ 665 h 665"/>
                <a:gd name="T10" fmla="*/ 777 w 777"/>
                <a:gd name="T11" fmla="*/ 327 h 665"/>
                <a:gd name="T12" fmla="*/ 0 w 777"/>
                <a:gd name="T13" fmla="*/ 0 h 665"/>
                <a:gd name="T14" fmla="*/ 2 w 777"/>
                <a:gd name="T15" fmla="*/ 477 h 6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665">
                  <a:moveTo>
                    <a:pt x="2" y="477"/>
                  </a:moveTo>
                  <a:cubicBezTo>
                    <a:pt x="59" y="481"/>
                    <a:pt x="115" y="491"/>
                    <a:pt x="167" y="507"/>
                  </a:cubicBezTo>
                  <a:cubicBezTo>
                    <a:pt x="193" y="620"/>
                    <a:pt x="193" y="620"/>
                    <a:pt x="193" y="620"/>
                  </a:cubicBezTo>
                  <a:cubicBezTo>
                    <a:pt x="290" y="558"/>
                    <a:pt x="290" y="558"/>
                    <a:pt x="290" y="558"/>
                  </a:cubicBezTo>
                  <a:cubicBezTo>
                    <a:pt x="345" y="587"/>
                    <a:pt x="395" y="623"/>
                    <a:pt x="440" y="665"/>
                  </a:cubicBezTo>
                  <a:cubicBezTo>
                    <a:pt x="777" y="327"/>
                    <a:pt x="777" y="327"/>
                    <a:pt x="777" y="327"/>
                  </a:cubicBezTo>
                  <a:cubicBezTo>
                    <a:pt x="574" y="132"/>
                    <a:pt x="301" y="9"/>
                    <a:pt x="0" y="0"/>
                  </a:cubicBezTo>
                  <a:lnTo>
                    <a:pt x="2" y="477"/>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97" name="Freeform 7"/>
            <p:cNvSpPr/>
            <p:nvPr>
              <p:custDataLst>
                <p:tags r:id="rId15"/>
              </p:custDataLst>
            </p:nvPr>
          </p:nvSpPr>
          <p:spPr bwMode="auto">
            <a:xfrm>
              <a:off x="1183" y="3845"/>
              <a:ext cx="1607" cy="1930"/>
            </a:xfrm>
            <a:custGeom>
              <a:avLst/>
              <a:gdLst>
                <a:gd name="T0" fmla="*/ 477 w 646"/>
                <a:gd name="T1" fmla="*/ 775 h 777"/>
                <a:gd name="T2" fmla="*/ 504 w 646"/>
                <a:gd name="T3" fmla="*/ 603 h 777"/>
                <a:gd name="T4" fmla="*/ 605 w 646"/>
                <a:gd name="T5" fmla="*/ 575 h 777"/>
                <a:gd name="T6" fmla="*/ 552 w 646"/>
                <a:gd name="T7" fmla="*/ 480 h 777"/>
                <a:gd name="T8" fmla="*/ 646 w 646"/>
                <a:gd name="T9" fmla="*/ 339 h 777"/>
                <a:gd name="T10" fmla="*/ 308 w 646"/>
                <a:gd name="T11" fmla="*/ 0 h 777"/>
                <a:gd name="T12" fmla="*/ 0 w 646"/>
                <a:gd name="T13" fmla="*/ 777 h 777"/>
                <a:gd name="T14" fmla="*/ 477 w 646"/>
                <a:gd name="T15" fmla="*/ 775 h 7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6" h="777">
                  <a:moveTo>
                    <a:pt x="477" y="775"/>
                  </a:moveTo>
                  <a:cubicBezTo>
                    <a:pt x="479" y="716"/>
                    <a:pt x="488" y="658"/>
                    <a:pt x="504" y="603"/>
                  </a:cubicBezTo>
                  <a:cubicBezTo>
                    <a:pt x="605" y="575"/>
                    <a:pt x="605" y="575"/>
                    <a:pt x="605" y="575"/>
                  </a:cubicBezTo>
                  <a:cubicBezTo>
                    <a:pt x="552" y="480"/>
                    <a:pt x="552" y="480"/>
                    <a:pt x="552" y="480"/>
                  </a:cubicBezTo>
                  <a:cubicBezTo>
                    <a:pt x="577" y="429"/>
                    <a:pt x="609" y="382"/>
                    <a:pt x="646" y="339"/>
                  </a:cubicBezTo>
                  <a:cubicBezTo>
                    <a:pt x="308" y="0"/>
                    <a:pt x="308" y="0"/>
                    <a:pt x="308" y="0"/>
                  </a:cubicBezTo>
                  <a:cubicBezTo>
                    <a:pt x="120" y="205"/>
                    <a:pt x="4" y="477"/>
                    <a:pt x="0" y="777"/>
                  </a:cubicBezTo>
                  <a:lnTo>
                    <a:pt x="477" y="775"/>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98" name="Freeform 8"/>
            <p:cNvSpPr/>
            <p:nvPr>
              <p:custDataLst>
                <p:tags r:id="rId16"/>
              </p:custDataLst>
            </p:nvPr>
          </p:nvSpPr>
          <p:spPr bwMode="auto">
            <a:xfrm>
              <a:off x="5448" y="3850"/>
              <a:ext cx="1600" cy="1923"/>
            </a:xfrm>
            <a:custGeom>
              <a:avLst/>
              <a:gdLst>
                <a:gd name="T0" fmla="*/ 337 w 644"/>
                <a:gd name="T1" fmla="*/ 0 h 773"/>
                <a:gd name="T2" fmla="*/ 0 w 644"/>
                <a:gd name="T3" fmla="*/ 339 h 773"/>
                <a:gd name="T4" fmla="*/ 81 w 644"/>
                <a:gd name="T5" fmla="*/ 457 h 773"/>
                <a:gd name="T6" fmla="*/ 21 w 644"/>
                <a:gd name="T7" fmla="*/ 569 h 773"/>
                <a:gd name="T8" fmla="*/ 137 w 644"/>
                <a:gd name="T9" fmla="*/ 590 h 773"/>
                <a:gd name="T10" fmla="*/ 166 w 644"/>
                <a:gd name="T11" fmla="*/ 773 h 773"/>
                <a:gd name="T12" fmla="*/ 644 w 644"/>
                <a:gd name="T13" fmla="*/ 771 h 773"/>
                <a:gd name="T14" fmla="*/ 337 w 644"/>
                <a:gd name="T15" fmla="*/ 0 h 7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4" h="773">
                  <a:moveTo>
                    <a:pt x="337" y="0"/>
                  </a:moveTo>
                  <a:cubicBezTo>
                    <a:pt x="0" y="339"/>
                    <a:pt x="0" y="339"/>
                    <a:pt x="0" y="339"/>
                  </a:cubicBezTo>
                  <a:cubicBezTo>
                    <a:pt x="31" y="375"/>
                    <a:pt x="58" y="415"/>
                    <a:pt x="81" y="457"/>
                  </a:cubicBezTo>
                  <a:cubicBezTo>
                    <a:pt x="21" y="569"/>
                    <a:pt x="21" y="569"/>
                    <a:pt x="21" y="569"/>
                  </a:cubicBezTo>
                  <a:cubicBezTo>
                    <a:pt x="137" y="590"/>
                    <a:pt x="137" y="590"/>
                    <a:pt x="137" y="590"/>
                  </a:cubicBezTo>
                  <a:cubicBezTo>
                    <a:pt x="154" y="648"/>
                    <a:pt x="164" y="710"/>
                    <a:pt x="166" y="773"/>
                  </a:cubicBezTo>
                  <a:cubicBezTo>
                    <a:pt x="644" y="771"/>
                    <a:pt x="644" y="771"/>
                    <a:pt x="644" y="771"/>
                  </a:cubicBezTo>
                  <a:cubicBezTo>
                    <a:pt x="638" y="475"/>
                    <a:pt x="523" y="204"/>
                    <a:pt x="337" y="0"/>
                  </a:cubicBez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99" name="Freeform 9"/>
            <p:cNvSpPr/>
            <p:nvPr>
              <p:custDataLst>
                <p:tags r:id="rId17"/>
              </p:custDataLst>
            </p:nvPr>
          </p:nvSpPr>
          <p:spPr bwMode="auto">
            <a:xfrm>
              <a:off x="4225" y="7133"/>
              <a:ext cx="1865" cy="1617"/>
            </a:xfrm>
            <a:custGeom>
              <a:avLst/>
              <a:gdLst>
                <a:gd name="T0" fmla="*/ 413 w 750"/>
                <a:gd name="T1" fmla="*/ 5 h 651"/>
                <a:gd name="T2" fmla="*/ 299 w 750"/>
                <a:gd name="T3" fmla="*/ 85 h 651"/>
                <a:gd name="T4" fmla="*/ 154 w 750"/>
                <a:gd name="T5" fmla="*/ 0 h 651"/>
                <a:gd name="T6" fmla="*/ 159 w 750"/>
                <a:gd name="T7" fmla="*/ 145 h 651"/>
                <a:gd name="T8" fmla="*/ 0 w 750"/>
                <a:gd name="T9" fmla="*/ 173 h 651"/>
                <a:gd name="T10" fmla="*/ 2 w 750"/>
                <a:gd name="T11" fmla="*/ 651 h 651"/>
                <a:gd name="T12" fmla="*/ 750 w 750"/>
                <a:gd name="T13" fmla="*/ 344 h 651"/>
                <a:gd name="T14" fmla="*/ 413 w 750"/>
                <a:gd name="T15" fmla="*/ 5 h 6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0" h="651">
                  <a:moveTo>
                    <a:pt x="413" y="5"/>
                  </a:moveTo>
                  <a:cubicBezTo>
                    <a:pt x="378" y="35"/>
                    <a:pt x="340" y="62"/>
                    <a:pt x="299" y="85"/>
                  </a:cubicBezTo>
                  <a:cubicBezTo>
                    <a:pt x="154" y="0"/>
                    <a:pt x="154" y="0"/>
                    <a:pt x="154" y="0"/>
                  </a:cubicBezTo>
                  <a:cubicBezTo>
                    <a:pt x="159" y="145"/>
                    <a:pt x="159" y="145"/>
                    <a:pt x="159" y="145"/>
                  </a:cubicBezTo>
                  <a:cubicBezTo>
                    <a:pt x="108" y="160"/>
                    <a:pt x="55" y="170"/>
                    <a:pt x="0" y="173"/>
                  </a:cubicBezTo>
                  <a:cubicBezTo>
                    <a:pt x="2" y="651"/>
                    <a:pt x="2" y="651"/>
                    <a:pt x="2" y="651"/>
                  </a:cubicBezTo>
                  <a:cubicBezTo>
                    <a:pt x="290" y="640"/>
                    <a:pt x="551" y="526"/>
                    <a:pt x="750" y="344"/>
                  </a:cubicBezTo>
                  <a:lnTo>
                    <a:pt x="413" y="5"/>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0" name="TextBox 63"/>
            <p:cNvSpPr/>
            <p:nvPr>
              <p:custDataLst>
                <p:tags r:id="rId18"/>
              </p:custDataLst>
            </p:nvPr>
          </p:nvSpPr>
          <p:spPr>
            <a:xfrm>
              <a:off x="3950" y="5415"/>
              <a:ext cx="320" cy="260"/>
            </a:xfrm>
            <a:prstGeom prst="rect">
              <a:avLst/>
            </a:prstGeom>
            <a:solidFill>
              <a:srgbClr val="D1A886"/>
            </a:solidFill>
            <a:ln>
              <a:noFill/>
            </a:ln>
          </p:spPr>
          <p:txBody>
            <a:bodyPr/>
            <a:lstStyle/>
            <a:p>
              <a:endParaRPr lang="zh-CN" altLang="en-US" sz="1800" kern="0">
                <a:solidFill>
                  <a:srgbClr val="000000"/>
                </a:solidFill>
              </a:endParaRPr>
            </a:p>
          </p:txBody>
        </p:sp>
        <p:sp>
          <p:nvSpPr>
            <p:cNvPr id="101" name="Freeform 10"/>
            <p:cNvSpPr/>
            <p:nvPr>
              <p:custDataLst>
                <p:tags r:id="rId19"/>
              </p:custDataLst>
            </p:nvPr>
          </p:nvSpPr>
          <p:spPr bwMode="auto">
            <a:xfrm>
              <a:off x="1185" y="5975"/>
              <a:ext cx="1653" cy="1880"/>
            </a:xfrm>
            <a:custGeom>
              <a:avLst/>
              <a:gdLst>
                <a:gd name="T0" fmla="*/ 664 w 664"/>
                <a:gd name="T1" fmla="*/ 416 h 755"/>
                <a:gd name="T2" fmla="*/ 567 w 664"/>
                <a:gd name="T3" fmla="*/ 284 h 755"/>
                <a:gd name="T4" fmla="*/ 628 w 664"/>
                <a:gd name="T5" fmla="*/ 187 h 755"/>
                <a:gd name="T6" fmla="*/ 510 w 664"/>
                <a:gd name="T7" fmla="*/ 155 h 755"/>
                <a:gd name="T8" fmla="*/ 479 w 664"/>
                <a:gd name="T9" fmla="*/ 0 h 755"/>
                <a:gd name="T10" fmla="*/ 0 w 664"/>
                <a:gd name="T11" fmla="*/ 1 h 755"/>
                <a:gd name="T12" fmla="*/ 327 w 664"/>
                <a:gd name="T13" fmla="*/ 755 h 755"/>
                <a:gd name="T14" fmla="*/ 664 w 664"/>
                <a:gd name="T15" fmla="*/ 416 h 7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4" h="755">
                  <a:moveTo>
                    <a:pt x="664" y="416"/>
                  </a:moveTo>
                  <a:cubicBezTo>
                    <a:pt x="627" y="376"/>
                    <a:pt x="594" y="332"/>
                    <a:pt x="567" y="284"/>
                  </a:cubicBezTo>
                  <a:cubicBezTo>
                    <a:pt x="628" y="187"/>
                    <a:pt x="628" y="187"/>
                    <a:pt x="628" y="187"/>
                  </a:cubicBezTo>
                  <a:cubicBezTo>
                    <a:pt x="510" y="155"/>
                    <a:pt x="510" y="155"/>
                    <a:pt x="510" y="155"/>
                  </a:cubicBezTo>
                  <a:cubicBezTo>
                    <a:pt x="494" y="105"/>
                    <a:pt x="483" y="53"/>
                    <a:pt x="479" y="0"/>
                  </a:cubicBezTo>
                  <a:cubicBezTo>
                    <a:pt x="0" y="1"/>
                    <a:pt x="0" y="1"/>
                    <a:pt x="0" y="1"/>
                  </a:cubicBezTo>
                  <a:cubicBezTo>
                    <a:pt x="16" y="293"/>
                    <a:pt x="137" y="557"/>
                    <a:pt x="327" y="755"/>
                  </a:cubicBezTo>
                  <a:lnTo>
                    <a:pt x="664" y="416"/>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2" name="Freeform 11"/>
            <p:cNvSpPr/>
            <p:nvPr>
              <p:custDataLst>
                <p:tags r:id="rId20"/>
              </p:custDataLst>
            </p:nvPr>
          </p:nvSpPr>
          <p:spPr bwMode="auto">
            <a:xfrm>
              <a:off x="5398" y="5970"/>
              <a:ext cx="1645" cy="1878"/>
            </a:xfrm>
            <a:custGeom>
              <a:avLst/>
              <a:gdLst>
                <a:gd name="T0" fmla="*/ 184 w 662"/>
                <a:gd name="T1" fmla="*/ 1 h 754"/>
                <a:gd name="T2" fmla="*/ 164 w 662"/>
                <a:gd name="T3" fmla="*/ 116 h 754"/>
                <a:gd name="T4" fmla="*/ 37 w 662"/>
                <a:gd name="T5" fmla="*/ 147 h 754"/>
                <a:gd name="T6" fmla="*/ 110 w 662"/>
                <a:gd name="T7" fmla="*/ 259 h 754"/>
                <a:gd name="T8" fmla="*/ 0 w 662"/>
                <a:gd name="T9" fmla="*/ 416 h 754"/>
                <a:gd name="T10" fmla="*/ 337 w 662"/>
                <a:gd name="T11" fmla="*/ 754 h 754"/>
                <a:gd name="T12" fmla="*/ 662 w 662"/>
                <a:gd name="T13" fmla="*/ 0 h 754"/>
                <a:gd name="T14" fmla="*/ 184 w 662"/>
                <a:gd name="T15" fmla="*/ 1 h 7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754">
                  <a:moveTo>
                    <a:pt x="184" y="1"/>
                  </a:moveTo>
                  <a:cubicBezTo>
                    <a:pt x="180" y="41"/>
                    <a:pt x="174" y="79"/>
                    <a:pt x="164" y="116"/>
                  </a:cubicBezTo>
                  <a:cubicBezTo>
                    <a:pt x="37" y="147"/>
                    <a:pt x="37" y="147"/>
                    <a:pt x="37" y="147"/>
                  </a:cubicBezTo>
                  <a:cubicBezTo>
                    <a:pt x="110" y="259"/>
                    <a:pt x="110" y="259"/>
                    <a:pt x="110" y="259"/>
                  </a:cubicBezTo>
                  <a:cubicBezTo>
                    <a:pt x="81" y="316"/>
                    <a:pt x="44" y="369"/>
                    <a:pt x="0" y="416"/>
                  </a:cubicBezTo>
                  <a:cubicBezTo>
                    <a:pt x="337" y="754"/>
                    <a:pt x="337" y="754"/>
                    <a:pt x="337" y="754"/>
                  </a:cubicBezTo>
                  <a:cubicBezTo>
                    <a:pt x="527" y="556"/>
                    <a:pt x="648" y="292"/>
                    <a:pt x="662" y="0"/>
                  </a:cubicBezTo>
                  <a:lnTo>
                    <a:pt x="184" y="1"/>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3" name="Freeform 12"/>
            <p:cNvSpPr/>
            <p:nvPr>
              <p:custDataLst>
                <p:tags r:id="rId21"/>
              </p:custDataLst>
            </p:nvPr>
          </p:nvSpPr>
          <p:spPr bwMode="auto">
            <a:xfrm>
              <a:off x="2143" y="7150"/>
              <a:ext cx="1887" cy="1605"/>
            </a:xfrm>
            <a:custGeom>
              <a:avLst/>
              <a:gdLst>
                <a:gd name="T0" fmla="*/ 756 w 758"/>
                <a:gd name="T1" fmla="*/ 167 h 645"/>
                <a:gd name="T2" fmla="*/ 589 w 758"/>
                <a:gd name="T3" fmla="*/ 138 h 645"/>
                <a:gd name="T4" fmla="*/ 584 w 758"/>
                <a:gd name="T5" fmla="*/ 7 h 645"/>
                <a:gd name="T6" fmla="*/ 470 w 758"/>
                <a:gd name="T7" fmla="*/ 89 h 645"/>
                <a:gd name="T8" fmla="*/ 338 w 758"/>
                <a:gd name="T9" fmla="*/ 0 h 645"/>
                <a:gd name="T10" fmla="*/ 0 w 758"/>
                <a:gd name="T11" fmla="*/ 339 h 645"/>
                <a:gd name="T12" fmla="*/ 758 w 758"/>
                <a:gd name="T13" fmla="*/ 645 h 645"/>
                <a:gd name="T14" fmla="*/ 756 w 758"/>
                <a:gd name="T15" fmla="*/ 167 h 6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8" h="645">
                  <a:moveTo>
                    <a:pt x="756" y="167"/>
                  </a:moveTo>
                  <a:cubicBezTo>
                    <a:pt x="698" y="164"/>
                    <a:pt x="642" y="154"/>
                    <a:pt x="589" y="138"/>
                  </a:cubicBezTo>
                  <a:cubicBezTo>
                    <a:pt x="584" y="7"/>
                    <a:pt x="584" y="7"/>
                    <a:pt x="584" y="7"/>
                  </a:cubicBezTo>
                  <a:cubicBezTo>
                    <a:pt x="470" y="89"/>
                    <a:pt x="470" y="89"/>
                    <a:pt x="470" y="89"/>
                  </a:cubicBezTo>
                  <a:cubicBezTo>
                    <a:pt x="423" y="65"/>
                    <a:pt x="378" y="35"/>
                    <a:pt x="338" y="0"/>
                  </a:cubicBezTo>
                  <a:cubicBezTo>
                    <a:pt x="0" y="339"/>
                    <a:pt x="0" y="339"/>
                    <a:pt x="0" y="339"/>
                  </a:cubicBezTo>
                  <a:cubicBezTo>
                    <a:pt x="202" y="522"/>
                    <a:pt x="467" y="636"/>
                    <a:pt x="758" y="645"/>
                  </a:cubicBezTo>
                  <a:lnTo>
                    <a:pt x="756" y="167"/>
                  </a:lnTo>
                  <a:close/>
                </a:path>
              </a:pathLst>
            </a:custGeom>
            <a:solidFill>
              <a:srgbClr val="4794B7"/>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4" name="Freeform 36"/>
            <p:cNvSpPr/>
            <p:nvPr>
              <p:custDataLst>
                <p:tags r:id="rId22"/>
              </p:custDataLst>
            </p:nvPr>
          </p:nvSpPr>
          <p:spPr bwMode="auto">
            <a:xfrm>
              <a:off x="4345" y="5650"/>
              <a:ext cx="525" cy="1145"/>
            </a:xfrm>
            <a:custGeom>
              <a:avLst/>
              <a:gdLst>
                <a:gd name="T0" fmla="*/ 0 w 416"/>
                <a:gd name="T1" fmla="*/ 99 h 908"/>
                <a:gd name="T2" fmla="*/ 315 w 416"/>
                <a:gd name="T3" fmla="*/ 99 h 908"/>
                <a:gd name="T4" fmla="*/ 409 w 416"/>
                <a:gd name="T5" fmla="*/ 768 h 908"/>
                <a:gd name="T6" fmla="*/ 323 w 416"/>
                <a:gd name="T7" fmla="*/ 863 h 908"/>
                <a:gd name="T8" fmla="*/ 75 w 416"/>
                <a:gd name="T9" fmla="*/ 908 h 908"/>
                <a:gd name="T10" fmla="*/ 0 w 416"/>
                <a:gd name="T11" fmla="*/ 99 h 908"/>
                <a:gd name="T12" fmla="*/ 0 w 416"/>
                <a:gd name="T13" fmla="*/ 99 h 908"/>
              </a:gdLst>
              <a:ahLst/>
              <a:cxnLst>
                <a:cxn ang="0">
                  <a:pos x="T0" y="T1"/>
                </a:cxn>
                <a:cxn ang="0">
                  <a:pos x="T2" y="T3"/>
                </a:cxn>
                <a:cxn ang="0">
                  <a:pos x="T4" y="T5"/>
                </a:cxn>
                <a:cxn ang="0">
                  <a:pos x="T6" y="T7"/>
                </a:cxn>
                <a:cxn ang="0">
                  <a:pos x="T8" y="T9"/>
                </a:cxn>
                <a:cxn ang="0">
                  <a:pos x="T10" y="T11"/>
                </a:cxn>
                <a:cxn ang="0">
                  <a:pos x="T12" y="T13"/>
                </a:cxn>
              </a:cxnLst>
              <a:rect l="0" t="0" r="r" b="b"/>
              <a:pathLst>
                <a:path w="416" h="908">
                  <a:moveTo>
                    <a:pt x="0" y="99"/>
                  </a:moveTo>
                  <a:cubicBezTo>
                    <a:pt x="122" y="70"/>
                    <a:pt x="293" y="0"/>
                    <a:pt x="315" y="99"/>
                  </a:cubicBezTo>
                  <a:cubicBezTo>
                    <a:pt x="342" y="217"/>
                    <a:pt x="375" y="497"/>
                    <a:pt x="409" y="768"/>
                  </a:cubicBezTo>
                  <a:cubicBezTo>
                    <a:pt x="416" y="827"/>
                    <a:pt x="341" y="857"/>
                    <a:pt x="323" y="863"/>
                  </a:cubicBezTo>
                  <a:cubicBezTo>
                    <a:pt x="239" y="888"/>
                    <a:pt x="167" y="896"/>
                    <a:pt x="75" y="908"/>
                  </a:cubicBezTo>
                  <a:cubicBezTo>
                    <a:pt x="0" y="99"/>
                    <a:pt x="0" y="99"/>
                    <a:pt x="0" y="99"/>
                  </a:cubicBezTo>
                  <a:cubicBezTo>
                    <a:pt x="0" y="99"/>
                    <a:pt x="0" y="99"/>
                    <a:pt x="0" y="99"/>
                  </a:cubicBezTo>
                  <a:close/>
                </a:path>
              </a:pathLst>
            </a:custGeom>
            <a:solidFill>
              <a:srgbClr val="7F7F7F">
                <a:lumMod val="60000"/>
                <a:lumOff val="40000"/>
              </a:srgbClr>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5" name="Freeform 37"/>
            <p:cNvSpPr/>
            <p:nvPr>
              <p:custDataLst>
                <p:tags r:id="rId23"/>
              </p:custDataLst>
            </p:nvPr>
          </p:nvSpPr>
          <p:spPr bwMode="auto">
            <a:xfrm>
              <a:off x="3365" y="5620"/>
              <a:ext cx="510" cy="1175"/>
            </a:xfrm>
            <a:custGeom>
              <a:avLst/>
              <a:gdLst>
                <a:gd name="T0" fmla="*/ 405 w 405"/>
                <a:gd name="T1" fmla="*/ 123 h 932"/>
                <a:gd name="T2" fmla="*/ 100 w 405"/>
                <a:gd name="T3" fmla="*/ 121 h 932"/>
                <a:gd name="T4" fmla="*/ 8 w 405"/>
                <a:gd name="T5" fmla="*/ 788 h 932"/>
                <a:gd name="T6" fmla="*/ 92 w 405"/>
                <a:gd name="T7" fmla="*/ 889 h 932"/>
                <a:gd name="T8" fmla="*/ 330 w 405"/>
                <a:gd name="T9" fmla="*/ 932 h 932"/>
                <a:gd name="T10" fmla="*/ 405 w 405"/>
                <a:gd name="T11" fmla="*/ 123 h 932"/>
                <a:gd name="T12" fmla="*/ 405 w 405"/>
                <a:gd name="T13" fmla="*/ 123 h 932"/>
              </a:gdLst>
              <a:ahLst/>
              <a:cxnLst>
                <a:cxn ang="0">
                  <a:pos x="T0" y="T1"/>
                </a:cxn>
                <a:cxn ang="0">
                  <a:pos x="T2" y="T3"/>
                </a:cxn>
                <a:cxn ang="0">
                  <a:pos x="T4" y="T5"/>
                </a:cxn>
                <a:cxn ang="0">
                  <a:pos x="T6" y="T7"/>
                </a:cxn>
                <a:cxn ang="0">
                  <a:pos x="T8" y="T9"/>
                </a:cxn>
                <a:cxn ang="0">
                  <a:pos x="T10" y="T11"/>
                </a:cxn>
                <a:cxn ang="0">
                  <a:pos x="T12" y="T13"/>
                </a:cxn>
              </a:cxnLst>
              <a:rect l="0" t="0" r="r" b="b"/>
              <a:pathLst>
                <a:path w="405" h="932">
                  <a:moveTo>
                    <a:pt x="405" y="123"/>
                  </a:moveTo>
                  <a:cubicBezTo>
                    <a:pt x="250" y="86"/>
                    <a:pt x="127" y="0"/>
                    <a:pt x="100" y="121"/>
                  </a:cubicBezTo>
                  <a:cubicBezTo>
                    <a:pt x="72" y="249"/>
                    <a:pt x="41" y="528"/>
                    <a:pt x="8" y="788"/>
                  </a:cubicBezTo>
                  <a:cubicBezTo>
                    <a:pt x="0" y="855"/>
                    <a:pt x="69" y="883"/>
                    <a:pt x="92" y="889"/>
                  </a:cubicBezTo>
                  <a:cubicBezTo>
                    <a:pt x="172" y="910"/>
                    <a:pt x="241" y="920"/>
                    <a:pt x="330" y="932"/>
                  </a:cubicBezTo>
                  <a:cubicBezTo>
                    <a:pt x="405" y="123"/>
                    <a:pt x="405" y="123"/>
                    <a:pt x="405" y="123"/>
                  </a:cubicBezTo>
                  <a:cubicBezTo>
                    <a:pt x="405" y="123"/>
                    <a:pt x="405" y="123"/>
                    <a:pt x="405" y="123"/>
                  </a:cubicBezTo>
                  <a:close/>
                </a:path>
              </a:pathLst>
            </a:custGeom>
            <a:solidFill>
              <a:srgbClr val="7F7F7F">
                <a:lumMod val="60000"/>
                <a:lumOff val="40000"/>
              </a:srgbClr>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6" name="Freeform 38"/>
            <p:cNvSpPr/>
            <p:nvPr>
              <p:custDataLst>
                <p:tags r:id="rId24"/>
              </p:custDataLst>
            </p:nvPr>
          </p:nvSpPr>
          <p:spPr bwMode="auto">
            <a:xfrm>
              <a:off x="3490" y="5523"/>
              <a:ext cx="1248" cy="1300"/>
            </a:xfrm>
            <a:custGeom>
              <a:avLst/>
              <a:gdLst>
                <a:gd name="T0" fmla="*/ 108 w 989"/>
                <a:gd name="T1" fmla="*/ 991 h 1031"/>
                <a:gd name="T2" fmla="*/ 0 w 989"/>
                <a:gd name="T3" fmla="*/ 194 h 1031"/>
                <a:gd name="T4" fmla="*/ 388 w 989"/>
                <a:gd name="T5" fmla="*/ 1 h 1031"/>
                <a:gd name="T6" fmla="*/ 489 w 989"/>
                <a:gd name="T7" fmla="*/ 39 h 1031"/>
                <a:gd name="T8" fmla="*/ 592 w 989"/>
                <a:gd name="T9" fmla="*/ 0 h 1031"/>
                <a:gd name="T10" fmla="*/ 989 w 989"/>
                <a:gd name="T11" fmla="*/ 188 h 1031"/>
                <a:gd name="T12" fmla="*/ 873 w 989"/>
                <a:gd name="T13" fmla="*/ 991 h 1031"/>
                <a:gd name="T14" fmla="*/ 108 w 989"/>
                <a:gd name="T15" fmla="*/ 991 h 10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9" h="1031">
                  <a:moveTo>
                    <a:pt x="108" y="991"/>
                  </a:moveTo>
                  <a:cubicBezTo>
                    <a:pt x="150" y="869"/>
                    <a:pt x="53" y="299"/>
                    <a:pt x="0" y="194"/>
                  </a:cubicBezTo>
                  <a:cubicBezTo>
                    <a:pt x="30" y="86"/>
                    <a:pt x="313" y="62"/>
                    <a:pt x="388" y="1"/>
                  </a:cubicBezTo>
                  <a:cubicBezTo>
                    <a:pt x="423" y="32"/>
                    <a:pt x="449" y="39"/>
                    <a:pt x="489" y="39"/>
                  </a:cubicBezTo>
                  <a:cubicBezTo>
                    <a:pt x="530" y="39"/>
                    <a:pt x="556" y="31"/>
                    <a:pt x="592" y="0"/>
                  </a:cubicBezTo>
                  <a:cubicBezTo>
                    <a:pt x="648" y="45"/>
                    <a:pt x="939" y="80"/>
                    <a:pt x="989" y="188"/>
                  </a:cubicBezTo>
                  <a:cubicBezTo>
                    <a:pt x="932" y="308"/>
                    <a:pt x="828" y="881"/>
                    <a:pt x="873" y="991"/>
                  </a:cubicBezTo>
                  <a:cubicBezTo>
                    <a:pt x="683" y="1028"/>
                    <a:pt x="303" y="1031"/>
                    <a:pt x="108" y="991"/>
                  </a:cubicBezTo>
                  <a:close/>
                </a:path>
              </a:pathLst>
            </a:custGeom>
            <a:solidFill>
              <a:srgbClr val="7F7F7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7" name="Freeform 39"/>
            <p:cNvSpPr/>
            <p:nvPr>
              <p:custDataLst>
                <p:tags r:id="rId25"/>
              </p:custDataLst>
            </p:nvPr>
          </p:nvSpPr>
          <p:spPr bwMode="auto">
            <a:xfrm>
              <a:off x="3830" y="5518"/>
              <a:ext cx="563" cy="1007"/>
            </a:xfrm>
            <a:custGeom>
              <a:avLst/>
              <a:gdLst>
                <a:gd name="T0" fmla="*/ 0 w 1059"/>
                <a:gd name="T1" fmla="*/ 147 h 1891"/>
                <a:gd name="T2" fmla="*/ 59 w 1059"/>
                <a:gd name="T3" fmla="*/ 691 h 1891"/>
                <a:gd name="T4" fmla="*/ 533 w 1059"/>
                <a:gd name="T5" fmla="*/ 1891 h 1891"/>
                <a:gd name="T6" fmla="*/ 1000 w 1059"/>
                <a:gd name="T7" fmla="*/ 691 h 1891"/>
                <a:gd name="T8" fmla="*/ 1059 w 1059"/>
                <a:gd name="T9" fmla="*/ 147 h 1891"/>
                <a:gd name="T10" fmla="*/ 834 w 1059"/>
                <a:gd name="T11" fmla="*/ 0 h 1891"/>
                <a:gd name="T12" fmla="*/ 228 w 1059"/>
                <a:gd name="T13" fmla="*/ 0 h 1891"/>
                <a:gd name="T14" fmla="*/ 0 w 1059"/>
                <a:gd name="T15" fmla="*/ 147 h 18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9" h="1891">
                  <a:moveTo>
                    <a:pt x="0" y="147"/>
                  </a:moveTo>
                  <a:lnTo>
                    <a:pt x="59" y="691"/>
                  </a:lnTo>
                  <a:lnTo>
                    <a:pt x="533" y="1891"/>
                  </a:lnTo>
                  <a:lnTo>
                    <a:pt x="1000" y="691"/>
                  </a:lnTo>
                  <a:lnTo>
                    <a:pt x="1059" y="147"/>
                  </a:lnTo>
                  <a:lnTo>
                    <a:pt x="834" y="0"/>
                  </a:lnTo>
                  <a:lnTo>
                    <a:pt x="228" y="0"/>
                  </a:lnTo>
                  <a:lnTo>
                    <a:pt x="0" y="147"/>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8" name="Freeform 41"/>
            <p:cNvSpPr/>
            <p:nvPr>
              <p:custDataLst>
                <p:tags r:id="rId26"/>
              </p:custDataLst>
            </p:nvPr>
          </p:nvSpPr>
          <p:spPr bwMode="auto">
            <a:xfrm>
              <a:off x="3718" y="4608"/>
              <a:ext cx="785" cy="962"/>
            </a:xfrm>
            <a:custGeom>
              <a:avLst/>
              <a:gdLst>
                <a:gd name="T0" fmla="*/ 313 w 623"/>
                <a:gd name="T1" fmla="*/ 763 h 763"/>
                <a:gd name="T2" fmla="*/ 554 w 623"/>
                <a:gd name="T3" fmla="*/ 508 h 763"/>
                <a:gd name="T4" fmla="*/ 564 w 623"/>
                <a:gd name="T5" fmla="*/ 514 h 763"/>
                <a:gd name="T6" fmla="*/ 615 w 623"/>
                <a:gd name="T7" fmla="*/ 430 h 763"/>
                <a:gd name="T8" fmla="*/ 594 w 623"/>
                <a:gd name="T9" fmla="*/ 335 h 763"/>
                <a:gd name="T10" fmla="*/ 589 w 623"/>
                <a:gd name="T11" fmla="*/ 335 h 763"/>
                <a:gd name="T12" fmla="*/ 313 w 623"/>
                <a:gd name="T13" fmla="*/ 0 h 763"/>
                <a:gd name="T14" fmla="*/ 36 w 623"/>
                <a:gd name="T15" fmla="*/ 335 h 763"/>
                <a:gd name="T16" fmla="*/ 30 w 623"/>
                <a:gd name="T17" fmla="*/ 335 h 763"/>
                <a:gd name="T18" fmla="*/ 9 w 623"/>
                <a:gd name="T19" fmla="*/ 430 h 763"/>
                <a:gd name="T20" fmla="*/ 59 w 623"/>
                <a:gd name="T21" fmla="*/ 514 h 763"/>
                <a:gd name="T22" fmla="*/ 71 w 623"/>
                <a:gd name="T23" fmla="*/ 506 h 763"/>
                <a:gd name="T24" fmla="*/ 313 w 623"/>
                <a:gd name="T25"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3" h="763">
                  <a:moveTo>
                    <a:pt x="313" y="763"/>
                  </a:moveTo>
                  <a:cubicBezTo>
                    <a:pt x="413" y="763"/>
                    <a:pt x="505" y="648"/>
                    <a:pt x="554" y="508"/>
                  </a:cubicBezTo>
                  <a:cubicBezTo>
                    <a:pt x="557" y="511"/>
                    <a:pt x="560" y="513"/>
                    <a:pt x="564" y="514"/>
                  </a:cubicBezTo>
                  <a:cubicBezTo>
                    <a:pt x="584" y="517"/>
                    <a:pt x="607" y="480"/>
                    <a:pt x="615" y="430"/>
                  </a:cubicBezTo>
                  <a:cubicBezTo>
                    <a:pt x="623" y="381"/>
                    <a:pt x="614" y="338"/>
                    <a:pt x="594" y="335"/>
                  </a:cubicBezTo>
                  <a:cubicBezTo>
                    <a:pt x="592" y="334"/>
                    <a:pt x="591" y="334"/>
                    <a:pt x="589" y="335"/>
                  </a:cubicBezTo>
                  <a:cubicBezTo>
                    <a:pt x="599" y="161"/>
                    <a:pt x="527" y="0"/>
                    <a:pt x="313" y="0"/>
                  </a:cubicBezTo>
                  <a:cubicBezTo>
                    <a:pt x="98" y="0"/>
                    <a:pt x="26" y="161"/>
                    <a:pt x="36" y="335"/>
                  </a:cubicBezTo>
                  <a:cubicBezTo>
                    <a:pt x="34" y="334"/>
                    <a:pt x="32" y="334"/>
                    <a:pt x="30" y="335"/>
                  </a:cubicBezTo>
                  <a:cubicBezTo>
                    <a:pt x="10" y="338"/>
                    <a:pt x="0" y="381"/>
                    <a:pt x="9" y="430"/>
                  </a:cubicBezTo>
                  <a:cubicBezTo>
                    <a:pt x="17" y="480"/>
                    <a:pt x="40" y="517"/>
                    <a:pt x="59" y="514"/>
                  </a:cubicBezTo>
                  <a:cubicBezTo>
                    <a:pt x="64" y="513"/>
                    <a:pt x="67" y="510"/>
                    <a:pt x="71" y="506"/>
                  </a:cubicBezTo>
                  <a:cubicBezTo>
                    <a:pt x="119" y="647"/>
                    <a:pt x="212" y="763"/>
                    <a:pt x="313" y="763"/>
                  </a:cubicBezTo>
                  <a:close/>
                </a:path>
              </a:pathLst>
            </a:custGeom>
            <a:solidFill>
              <a:srgbClr val="F2CAA9"/>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09" name="Freeform 42"/>
            <p:cNvSpPr/>
            <p:nvPr>
              <p:custDataLst>
                <p:tags r:id="rId27"/>
              </p:custDataLst>
            </p:nvPr>
          </p:nvSpPr>
          <p:spPr bwMode="auto">
            <a:xfrm>
              <a:off x="3875" y="5518"/>
              <a:ext cx="238" cy="380"/>
            </a:xfrm>
            <a:custGeom>
              <a:avLst/>
              <a:gdLst>
                <a:gd name="T0" fmla="*/ 142 w 445"/>
                <a:gd name="T1" fmla="*/ 0 h 713"/>
                <a:gd name="T2" fmla="*/ 445 w 445"/>
                <a:gd name="T3" fmla="*/ 258 h 713"/>
                <a:gd name="T4" fmla="*/ 274 w 445"/>
                <a:gd name="T5" fmla="*/ 713 h 713"/>
                <a:gd name="T6" fmla="*/ 0 w 445"/>
                <a:gd name="T7" fmla="*/ 95 h 713"/>
                <a:gd name="T8" fmla="*/ 142 w 445"/>
                <a:gd name="T9" fmla="*/ 0 h 713"/>
              </a:gdLst>
              <a:ahLst/>
              <a:cxnLst>
                <a:cxn ang="0">
                  <a:pos x="T0" y="T1"/>
                </a:cxn>
                <a:cxn ang="0">
                  <a:pos x="T2" y="T3"/>
                </a:cxn>
                <a:cxn ang="0">
                  <a:pos x="T4" y="T5"/>
                </a:cxn>
                <a:cxn ang="0">
                  <a:pos x="T6" y="T7"/>
                </a:cxn>
                <a:cxn ang="0">
                  <a:pos x="T8" y="T9"/>
                </a:cxn>
              </a:cxnLst>
              <a:rect l="0" t="0" r="r" b="b"/>
              <a:pathLst>
                <a:path w="445" h="713">
                  <a:moveTo>
                    <a:pt x="142" y="0"/>
                  </a:moveTo>
                  <a:lnTo>
                    <a:pt x="445" y="258"/>
                  </a:lnTo>
                  <a:lnTo>
                    <a:pt x="274" y="713"/>
                  </a:lnTo>
                  <a:lnTo>
                    <a:pt x="0" y="95"/>
                  </a:lnTo>
                  <a:lnTo>
                    <a:pt x="142" y="0"/>
                  </a:lnTo>
                  <a:close/>
                </a:path>
              </a:pathLst>
            </a:custGeom>
            <a:solidFill>
              <a:srgbClr val="CCCCCC"/>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0" name="Freeform 43"/>
            <p:cNvSpPr/>
            <p:nvPr>
              <p:custDataLst>
                <p:tags r:id="rId28"/>
              </p:custDataLst>
            </p:nvPr>
          </p:nvSpPr>
          <p:spPr bwMode="auto">
            <a:xfrm>
              <a:off x="4113" y="5518"/>
              <a:ext cx="235" cy="380"/>
            </a:xfrm>
            <a:custGeom>
              <a:avLst/>
              <a:gdLst>
                <a:gd name="T0" fmla="*/ 303 w 445"/>
                <a:gd name="T1" fmla="*/ 0 h 713"/>
                <a:gd name="T2" fmla="*/ 0 w 445"/>
                <a:gd name="T3" fmla="*/ 258 h 713"/>
                <a:gd name="T4" fmla="*/ 170 w 445"/>
                <a:gd name="T5" fmla="*/ 713 h 713"/>
                <a:gd name="T6" fmla="*/ 445 w 445"/>
                <a:gd name="T7" fmla="*/ 95 h 713"/>
                <a:gd name="T8" fmla="*/ 303 w 445"/>
                <a:gd name="T9" fmla="*/ 0 h 713"/>
              </a:gdLst>
              <a:ahLst/>
              <a:cxnLst>
                <a:cxn ang="0">
                  <a:pos x="T0" y="T1"/>
                </a:cxn>
                <a:cxn ang="0">
                  <a:pos x="T2" y="T3"/>
                </a:cxn>
                <a:cxn ang="0">
                  <a:pos x="T4" y="T5"/>
                </a:cxn>
                <a:cxn ang="0">
                  <a:pos x="T6" y="T7"/>
                </a:cxn>
                <a:cxn ang="0">
                  <a:pos x="T8" y="T9"/>
                </a:cxn>
              </a:cxnLst>
              <a:rect l="0" t="0" r="r" b="b"/>
              <a:pathLst>
                <a:path w="445" h="713">
                  <a:moveTo>
                    <a:pt x="303" y="0"/>
                  </a:moveTo>
                  <a:lnTo>
                    <a:pt x="0" y="258"/>
                  </a:lnTo>
                  <a:lnTo>
                    <a:pt x="170" y="713"/>
                  </a:lnTo>
                  <a:lnTo>
                    <a:pt x="445" y="95"/>
                  </a:lnTo>
                  <a:lnTo>
                    <a:pt x="303" y="0"/>
                  </a:lnTo>
                  <a:close/>
                </a:path>
              </a:pathLst>
            </a:custGeom>
            <a:solidFill>
              <a:srgbClr val="CCCCCC"/>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1" name="Freeform 44"/>
            <p:cNvSpPr/>
            <p:nvPr>
              <p:custDataLst>
                <p:tags r:id="rId29"/>
              </p:custDataLst>
            </p:nvPr>
          </p:nvSpPr>
          <p:spPr bwMode="auto">
            <a:xfrm>
              <a:off x="3750" y="4608"/>
              <a:ext cx="723" cy="532"/>
            </a:xfrm>
            <a:custGeom>
              <a:avLst/>
              <a:gdLst>
                <a:gd name="T0" fmla="*/ 287 w 573"/>
                <a:gd name="T1" fmla="*/ 0 h 422"/>
                <a:gd name="T2" fmla="*/ 10 w 573"/>
                <a:gd name="T3" fmla="*/ 335 h 422"/>
                <a:gd name="T4" fmla="*/ 54 w 573"/>
                <a:gd name="T5" fmla="*/ 412 h 422"/>
                <a:gd name="T6" fmla="*/ 78 w 573"/>
                <a:gd name="T7" fmla="*/ 381 h 422"/>
                <a:gd name="T8" fmla="*/ 79 w 573"/>
                <a:gd name="T9" fmla="*/ 335 h 422"/>
                <a:gd name="T10" fmla="*/ 81 w 573"/>
                <a:gd name="T11" fmla="*/ 335 h 422"/>
                <a:gd name="T12" fmla="*/ 387 w 573"/>
                <a:gd name="T13" fmla="*/ 192 h 422"/>
                <a:gd name="T14" fmla="*/ 493 w 573"/>
                <a:gd name="T15" fmla="*/ 319 h 422"/>
                <a:gd name="T16" fmla="*/ 495 w 573"/>
                <a:gd name="T17" fmla="*/ 381 h 422"/>
                <a:gd name="T18" fmla="*/ 518 w 573"/>
                <a:gd name="T19" fmla="*/ 413 h 422"/>
                <a:gd name="T20" fmla="*/ 563 w 573"/>
                <a:gd name="T21" fmla="*/ 335 h 422"/>
                <a:gd name="T22" fmla="*/ 287 w 573"/>
                <a:gd name="T23"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3" h="422">
                  <a:moveTo>
                    <a:pt x="287" y="0"/>
                  </a:moveTo>
                  <a:cubicBezTo>
                    <a:pt x="72" y="0"/>
                    <a:pt x="0" y="161"/>
                    <a:pt x="10" y="335"/>
                  </a:cubicBezTo>
                  <a:cubicBezTo>
                    <a:pt x="28" y="339"/>
                    <a:pt x="46" y="371"/>
                    <a:pt x="54" y="412"/>
                  </a:cubicBezTo>
                  <a:cubicBezTo>
                    <a:pt x="68" y="422"/>
                    <a:pt x="78" y="416"/>
                    <a:pt x="78" y="381"/>
                  </a:cubicBezTo>
                  <a:cubicBezTo>
                    <a:pt x="78" y="365"/>
                    <a:pt x="78" y="350"/>
                    <a:pt x="79" y="335"/>
                  </a:cubicBezTo>
                  <a:cubicBezTo>
                    <a:pt x="80" y="335"/>
                    <a:pt x="80" y="335"/>
                    <a:pt x="81" y="335"/>
                  </a:cubicBezTo>
                  <a:cubicBezTo>
                    <a:pt x="143" y="330"/>
                    <a:pt x="289" y="257"/>
                    <a:pt x="387" y="192"/>
                  </a:cubicBezTo>
                  <a:cubicBezTo>
                    <a:pt x="419" y="240"/>
                    <a:pt x="462" y="294"/>
                    <a:pt x="493" y="319"/>
                  </a:cubicBezTo>
                  <a:cubicBezTo>
                    <a:pt x="494" y="339"/>
                    <a:pt x="495" y="360"/>
                    <a:pt x="495" y="381"/>
                  </a:cubicBezTo>
                  <a:cubicBezTo>
                    <a:pt x="495" y="415"/>
                    <a:pt x="504" y="421"/>
                    <a:pt x="518" y="413"/>
                  </a:cubicBezTo>
                  <a:cubicBezTo>
                    <a:pt x="526" y="370"/>
                    <a:pt x="545" y="337"/>
                    <a:pt x="563" y="335"/>
                  </a:cubicBezTo>
                  <a:cubicBezTo>
                    <a:pt x="573" y="161"/>
                    <a:pt x="501" y="0"/>
                    <a:pt x="287" y="0"/>
                  </a:cubicBezTo>
                  <a:close/>
                </a:path>
              </a:pathLst>
            </a:custGeom>
            <a:solidFill>
              <a:srgbClr val="292F33"/>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2" name="Freeform 45"/>
            <p:cNvSpPr/>
            <p:nvPr>
              <p:custDataLst>
                <p:tags r:id="rId30"/>
              </p:custDataLst>
            </p:nvPr>
          </p:nvSpPr>
          <p:spPr bwMode="auto">
            <a:xfrm>
              <a:off x="3875" y="5518"/>
              <a:ext cx="238" cy="322"/>
            </a:xfrm>
            <a:custGeom>
              <a:avLst/>
              <a:gdLst>
                <a:gd name="T0" fmla="*/ 142 w 445"/>
                <a:gd name="T1" fmla="*/ 0 h 602"/>
                <a:gd name="T2" fmla="*/ 445 w 445"/>
                <a:gd name="T3" fmla="*/ 258 h 602"/>
                <a:gd name="T4" fmla="*/ 269 w 445"/>
                <a:gd name="T5" fmla="*/ 602 h 602"/>
                <a:gd name="T6" fmla="*/ 0 w 445"/>
                <a:gd name="T7" fmla="*/ 95 h 602"/>
                <a:gd name="T8" fmla="*/ 142 w 445"/>
                <a:gd name="T9" fmla="*/ 0 h 602"/>
              </a:gdLst>
              <a:ahLst/>
              <a:cxnLst>
                <a:cxn ang="0">
                  <a:pos x="T0" y="T1"/>
                </a:cxn>
                <a:cxn ang="0">
                  <a:pos x="T2" y="T3"/>
                </a:cxn>
                <a:cxn ang="0">
                  <a:pos x="T4" y="T5"/>
                </a:cxn>
                <a:cxn ang="0">
                  <a:pos x="T6" y="T7"/>
                </a:cxn>
                <a:cxn ang="0">
                  <a:pos x="T8" y="T9"/>
                </a:cxn>
              </a:cxnLst>
              <a:rect l="0" t="0" r="r" b="b"/>
              <a:pathLst>
                <a:path w="445" h="602">
                  <a:moveTo>
                    <a:pt x="142" y="0"/>
                  </a:moveTo>
                  <a:lnTo>
                    <a:pt x="445" y="258"/>
                  </a:lnTo>
                  <a:lnTo>
                    <a:pt x="269" y="602"/>
                  </a:lnTo>
                  <a:lnTo>
                    <a:pt x="0" y="95"/>
                  </a:lnTo>
                  <a:lnTo>
                    <a:pt x="142" y="0"/>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3" name="Freeform 46"/>
            <p:cNvSpPr/>
            <p:nvPr>
              <p:custDataLst>
                <p:tags r:id="rId31"/>
              </p:custDataLst>
            </p:nvPr>
          </p:nvSpPr>
          <p:spPr bwMode="auto">
            <a:xfrm>
              <a:off x="4113" y="5518"/>
              <a:ext cx="235" cy="322"/>
            </a:xfrm>
            <a:custGeom>
              <a:avLst/>
              <a:gdLst>
                <a:gd name="T0" fmla="*/ 303 w 445"/>
                <a:gd name="T1" fmla="*/ 0 h 602"/>
                <a:gd name="T2" fmla="*/ 0 w 445"/>
                <a:gd name="T3" fmla="*/ 258 h 602"/>
                <a:gd name="T4" fmla="*/ 173 w 445"/>
                <a:gd name="T5" fmla="*/ 602 h 602"/>
                <a:gd name="T6" fmla="*/ 445 w 445"/>
                <a:gd name="T7" fmla="*/ 95 h 602"/>
                <a:gd name="T8" fmla="*/ 303 w 445"/>
                <a:gd name="T9" fmla="*/ 0 h 602"/>
              </a:gdLst>
              <a:ahLst/>
              <a:cxnLst>
                <a:cxn ang="0">
                  <a:pos x="T0" y="T1"/>
                </a:cxn>
                <a:cxn ang="0">
                  <a:pos x="T2" y="T3"/>
                </a:cxn>
                <a:cxn ang="0">
                  <a:pos x="T4" y="T5"/>
                </a:cxn>
                <a:cxn ang="0">
                  <a:pos x="T6" y="T7"/>
                </a:cxn>
                <a:cxn ang="0">
                  <a:pos x="T8" y="T9"/>
                </a:cxn>
              </a:cxnLst>
              <a:rect l="0" t="0" r="r" b="b"/>
              <a:pathLst>
                <a:path w="445" h="602">
                  <a:moveTo>
                    <a:pt x="303" y="0"/>
                  </a:moveTo>
                  <a:lnTo>
                    <a:pt x="0" y="258"/>
                  </a:lnTo>
                  <a:lnTo>
                    <a:pt x="173" y="602"/>
                  </a:lnTo>
                  <a:lnTo>
                    <a:pt x="445" y="95"/>
                  </a:lnTo>
                  <a:lnTo>
                    <a:pt x="303" y="0"/>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4" name="Freeform 47"/>
            <p:cNvSpPr/>
            <p:nvPr>
              <p:custDataLst>
                <p:tags r:id="rId32"/>
              </p:custDataLst>
            </p:nvPr>
          </p:nvSpPr>
          <p:spPr bwMode="auto">
            <a:xfrm>
              <a:off x="4030" y="5655"/>
              <a:ext cx="165" cy="875"/>
            </a:xfrm>
            <a:custGeom>
              <a:avLst/>
              <a:gdLst>
                <a:gd name="T0" fmla="*/ 97 w 131"/>
                <a:gd name="T1" fmla="*/ 219 h 693"/>
                <a:gd name="T2" fmla="*/ 98 w 131"/>
                <a:gd name="T3" fmla="*/ 141 h 693"/>
                <a:gd name="T4" fmla="*/ 111 w 131"/>
                <a:gd name="T5" fmla="*/ 114 h 693"/>
                <a:gd name="T6" fmla="*/ 64 w 131"/>
                <a:gd name="T7" fmla="*/ 0 h 693"/>
                <a:gd name="T8" fmla="*/ 18 w 131"/>
                <a:gd name="T9" fmla="*/ 112 h 693"/>
                <a:gd name="T10" fmla="*/ 31 w 131"/>
                <a:gd name="T11" fmla="*/ 141 h 693"/>
                <a:gd name="T12" fmla="*/ 32 w 131"/>
                <a:gd name="T13" fmla="*/ 219 h 693"/>
                <a:gd name="T14" fmla="*/ 0 w 131"/>
                <a:gd name="T15" fmla="*/ 539 h 693"/>
                <a:gd name="T16" fmla="*/ 64 w 131"/>
                <a:gd name="T17" fmla="*/ 693 h 693"/>
                <a:gd name="T18" fmla="*/ 131 w 131"/>
                <a:gd name="T19" fmla="*/ 539 h 693"/>
                <a:gd name="T20" fmla="*/ 97 w 131"/>
                <a:gd name="T21" fmla="*/ 219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693">
                  <a:moveTo>
                    <a:pt x="97" y="219"/>
                  </a:moveTo>
                  <a:cubicBezTo>
                    <a:pt x="110" y="195"/>
                    <a:pt x="111" y="169"/>
                    <a:pt x="98" y="141"/>
                  </a:cubicBezTo>
                  <a:cubicBezTo>
                    <a:pt x="111" y="114"/>
                    <a:pt x="111" y="114"/>
                    <a:pt x="111" y="114"/>
                  </a:cubicBezTo>
                  <a:cubicBezTo>
                    <a:pt x="64" y="0"/>
                    <a:pt x="64" y="0"/>
                    <a:pt x="64" y="0"/>
                  </a:cubicBezTo>
                  <a:cubicBezTo>
                    <a:pt x="18" y="112"/>
                    <a:pt x="18" y="112"/>
                    <a:pt x="18" y="112"/>
                  </a:cubicBezTo>
                  <a:cubicBezTo>
                    <a:pt x="31" y="141"/>
                    <a:pt x="31" y="141"/>
                    <a:pt x="31" y="141"/>
                  </a:cubicBezTo>
                  <a:cubicBezTo>
                    <a:pt x="18" y="169"/>
                    <a:pt x="19" y="195"/>
                    <a:pt x="32" y="219"/>
                  </a:cubicBezTo>
                  <a:cubicBezTo>
                    <a:pt x="0" y="539"/>
                    <a:pt x="0" y="539"/>
                    <a:pt x="0" y="539"/>
                  </a:cubicBezTo>
                  <a:cubicBezTo>
                    <a:pt x="64" y="693"/>
                    <a:pt x="64" y="693"/>
                    <a:pt x="64" y="693"/>
                  </a:cubicBezTo>
                  <a:cubicBezTo>
                    <a:pt x="131" y="539"/>
                    <a:pt x="131" y="539"/>
                    <a:pt x="131" y="539"/>
                  </a:cubicBezTo>
                  <a:lnTo>
                    <a:pt x="97" y="219"/>
                  </a:lnTo>
                  <a:close/>
                </a:path>
              </a:pathLst>
            </a:custGeom>
            <a:solidFill>
              <a:srgbClr val="EC5724"/>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5" name="Freeform 48"/>
            <p:cNvSpPr/>
            <p:nvPr>
              <p:custDataLst>
                <p:tags r:id="rId33"/>
              </p:custDataLst>
            </p:nvPr>
          </p:nvSpPr>
          <p:spPr bwMode="auto">
            <a:xfrm>
              <a:off x="3728" y="5570"/>
              <a:ext cx="385" cy="960"/>
            </a:xfrm>
            <a:custGeom>
              <a:avLst/>
              <a:gdLst>
                <a:gd name="T0" fmla="*/ 275 w 720"/>
                <a:gd name="T1" fmla="*/ 0 h 1803"/>
                <a:gd name="T2" fmla="*/ 720 w 720"/>
                <a:gd name="T3" fmla="*/ 1803 h 1803"/>
                <a:gd name="T4" fmla="*/ 95 w 720"/>
                <a:gd name="T5" fmla="*/ 809 h 1803"/>
                <a:gd name="T6" fmla="*/ 177 w 720"/>
                <a:gd name="T7" fmla="*/ 634 h 1803"/>
                <a:gd name="T8" fmla="*/ 0 w 720"/>
                <a:gd name="T9" fmla="*/ 492 h 1803"/>
                <a:gd name="T10" fmla="*/ 189 w 720"/>
                <a:gd name="T11" fmla="*/ 52 h 1803"/>
                <a:gd name="T12" fmla="*/ 275 w 720"/>
                <a:gd name="T13" fmla="*/ 0 h 1803"/>
              </a:gdLst>
              <a:ahLst/>
              <a:cxnLst>
                <a:cxn ang="0">
                  <a:pos x="T0" y="T1"/>
                </a:cxn>
                <a:cxn ang="0">
                  <a:pos x="T2" y="T3"/>
                </a:cxn>
                <a:cxn ang="0">
                  <a:pos x="T4" y="T5"/>
                </a:cxn>
                <a:cxn ang="0">
                  <a:pos x="T6" y="T7"/>
                </a:cxn>
                <a:cxn ang="0">
                  <a:pos x="T8" y="T9"/>
                </a:cxn>
                <a:cxn ang="0">
                  <a:pos x="T10" y="T11"/>
                </a:cxn>
                <a:cxn ang="0">
                  <a:pos x="T12" y="T13"/>
                </a:cxn>
              </a:cxnLst>
              <a:rect l="0" t="0" r="r" b="b"/>
              <a:pathLst>
                <a:path w="720" h="1803">
                  <a:moveTo>
                    <a:pt x="275" y="0"/>
                  </a:moveTo>
                  <a:lnTo>
                    <a:pt x="720" y="1803"/>
                  </a:lnTo>
                  <a:lnTo>
                    <a:pt x="95" y="809"/>
                  </a:lnTo>
                  <a:lnTo>
                    <a:pt x="177" y="634"/>
                  </a:lnTo>
                  <a:lnTo>
                    <a:pt x="0" y="492"/>
                  </a:lnTo>
                  <a:lnTo>
                    <a:pt x="189" y="52"/>
                  </a:lnTo>
                  <a:lnTo>
                    <a:pt x="275" y="0"/>
                  </a:lnTo>
                  <a:close/>
                </a:path>
              </a:pathLst>
            </a:custGeom>
            <a:solidFill>
              <a:srgbClr val="7F7F7F">
                <a:lumMod val="75000"/>
              </a:srgbClr>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6" name="Freeform 49"/>
            <p:cNvSpPr/>
            <p:nvPr>
              <p:custDataLst>
                <p:tags r:id="rId34"/>
              </p:custDataLst>
            </p:nvPr>
          </p:nvSpPr>
          <p:spPr bwMode="auto">
            <a:xfrm>
              <a:off x="3765" y="5570"/>
              <a:ext cx="348" cy="960"/>
            </a:xfrm>
            <a:custGeom>
              <a:avLst/>
              <a:gdLst>
                <a:gd name="T0" fmla="*/ 207 w 652"/>
                <a:gd name="T1" fmla="*/ 0 h 1803"/>
                <a:gd name="T2" fmla="*/ 652 w 652"/>
                <a:gd name="T3" fmla="*/ 1803 h 1803"/>
                <a:gd name="T4" fmla="*/ 88 w 652"/>
                <a:gd name="T5" fmla="*/ 729 h 1803"/>
                <a:gd name="T6" fmla="*/ 180 w 652"/>
                <a:gd name="T7" fmla="*/ 596 h 1803"/>
                <a:gd name="T8" fmla="*/ 0 w 652"/>
                <a:gd name="T9" fmla="*/ 454 h 1803"/>
                <a:gd name="T10" fmla="*/ 121 w 652"/>
                <a:gd name="T11" fmla="*/ 52 h 1803"/>
                <a:gd name="T12" fmla="*/ 207 w 652"/>
                <a:gd name="T13" fmla="*/ 0 h 1803"/>
              </a:gdLst>
              <a:ahLst/>
              <a:cxnLst>
                <a:cxn ang="0">
                  <a:pos x="T0" y="T1"/>
                </a:cxn>
                <a:cxn ang="0">
                  <a:pos x="T2" y="T3"/>
                </a:cxn>
                <a:cxn ang="0">
                  <a:pos x="T4" y="T5"/>
                </a:cxn>
                <a:cxn ang="0">
                  <a:pos x="T6" y="T7"/>
                </a:cxn>
                <a:cxn ang="0">
                  <a:pos x="T8" y="T9"/>
                </a:cxn>
                <a:cxn ang="0">
                  <a:pos x="T10" y="T11"/>
                </a:cxn>
                <a:cxn ang="0">
                  <a:pos x="T12" y="T13"/>
                </a:cxn>
              </a:cxnLst>
              <a:rect l="0" t="0" r="r" b="b"/>
              <a:pathLst>
                <a:path w="652" h="1803">
                  <a:moveTo>
                    <a:pt x="207" y="0"/>
                  </a:moveTo>
                  <a:lnTo>
                    <a:pt x="652" y="1803"/>
                  </a:lnTo>
                  <a:lnTo>
                    <a:pt x="88" y="729"/>
                  </a:lnTo>
                  <a:lnTo>
                    <a:pt x="180" y="596"/>
                  </a:lnTo>
                  <a:lnTo>
                    <a:pt x="0" y="454"/>
                  </a:lnTo>
                  <a:lnTo>
                    <a:pt x="121" y="52"/>
                  </a:lnTo>
                  <a:lnTo>
                    <a:pt x="207" y="0"/>
                  </a:lnTo>
                  <a:close/>
                </a:path>
              </a:pathLst>
            </a:custGeom>
            <a:solidFill>
              <a:srgbClr val="7F7F7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7" name="Freeform 50"/>
            <p:cNvSpPr/>
            <p:nvPr>
              <p:custDataLst>
                <p:tags r:id="rId35"/>
              </p:custDataLst>
            </p:nvPr>
          </p:nvSpPr>
          <p:spPr bwMode="auto">
            <a:xfrm>
              <a:off x="4113" y="5570"/>
              <a:ext cx="382" cy="960"/>
            </a:xfrm>
            <a:custGeom>
              <a:avLst/>
              <a:gdLst>
                <a:gd name="T0" fmla="*/ 445 w 720"/>
                <a:gd name="T1" fmla="*/ 0 h 1803"/>
                <a:gd name="T2" fmla="*/ 0 w 720"/>
                <a:gd name="T3" fmla="*/ 1803 h 1803"/>
                <a:gd name="T4" fmla="*/ 623 w 720"/>
                <a:gd name="T5" fmla="*/ 809 h 1803"/>
                <a:gd name="T6" fmla="*/ 542 w 720"/>
                <a:gd name="T7" fmla="*/ 634 h 1803"/>
                <a:gd name="T8" fmla="*/ 720 w 720"/>
                <a:gd name="T9" fmla="*/ 492 h 1803"/>
                <a:gd name="T10" fmla="*/ 528 w 720"/>
                <a:gd name="T11" fmla="*/ 52 h 1803"/>
                <a:gd name="T12" fmla="*/ 445 w 720"/>
                <a:gd name="T13" fmla="*/ 0 h 1803"/>
              </a:gdLst>
              <a:ahLst/>
              <a:cxnLst>
                <a:cxn ang="0">
                  <a:pos x="T0" y="T1"/>
                </a:cxn>
                <a:cxn ang="0">
                  <a:pos x="T2" y="T3"/>
                </a:cxn>
                <a:cxn ang="0">
                  <a:pos x="T4" y="T5"/>
                </a:cxn>
                <a:cxn ang="0">
                  <a:pos x="T6" y="T7"/>
                </a:cxn>
                <a:cxn ang="0">
                  <a:pos x="T8" y="T9"/>
                </a:cxn>
                <a:cxn ang="0">
                  <a:pos x="T10" y="T11"/>
                </a:cxn>
                <a:cxn ang="0">
                  <a:pos x="T12" y="T13"/>
                </a:cxn>
              </a:cxnLst>
              <a:rect l="0" t="0" r="r" b="b"/>
              <a:pathLst>
                <a:path w="720" h="1803">
                  <a:moveTo>
                    <a:pt x="445" y="0"/>
                  </a:moveTo>
                  <a:lnTo>
                    <a:pt x="0" y="1803"/>
                  </a:lnTo>
                  <a:lnTo>
                    <a:pt x="623" y="809"/>
                  </a:lnTo>
                  <a:lnTo>
                    <a:pt x="542" y="634"/>
                  </a:lnTo>
                  <a:lnTo>
                    <a:pt x="720" y="492"/>
                  </a:lnTo>
                  <a:lnTo>
                    <a:pt x="528" y="52"/>
                  </a:lnTo>
                  <a:lnTo>
                    <a:pt x="445" y="0"/>
                  </a:lnTo>
                  <a:close/>
                </a:path>
              </a:pathLst>
            </a:custGeom>
            <a:solidFill>
              <a:srgbClr val="7F7F7F">
                <a:lumMod val="75000"/>
              </a:srgbClr>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8" name="Freeform 51"/>
            <p:cNvSpPr/>
            <p:nvPr>
              <p:custDataLst>
                <p:tags r:id="rId36"/>
              </p:custDataLst>
            </p:nvPr>
          </p:nvSpPr>
          <p:spPr bwMode="auto">
            <a:xfrm>
              <a:off x="4113" y="5570"/>
              <a:ext cx="345" cy="960"/>
            </a:xfrm>
            <a:custGeom>
              <a:avLst/>
              <a:gdLst>
                <a:gd name="T0" fmla="*/ 445 w 649"/>
                <a:gd name="T1" fmla="*/ 0 h 1803"/>
                <a:gd name="T2" fmla="*/ 0 w 649"/>
                <a:gd name="T3" fmla="*/ 1803 h 1803"/>
                <a:gd name="T4" fmla="*/ 563 w 649"/>
                <a:gd name="T5" fmla="*/ 729 h 1803"/>
                <a:gd name="T6" fmla="*/ 469 w 649"/>
                <a:gd name="T7" fmla="*/ 596 h 1803"/>
                <a:gd name="T8" fmla="*/ 649 w 649"/>
                <a:gd name="T9" fmla="*/ 454 h 1803"/>
                <a:gd name="T10" fmla="*/ 528 w 649"/>
                <a:gd name="T11" fmla="*/ 52 h 1803"/>
                <a:gd name="T12" fmla="*/ 445 w 649"/>
                <a:gd name="T13" fmla="*/ 0 h 1803"/>
              </a:gdLst>
              <a:ahLst/>
              <a:cxnLst>
                <a:cxn ang="0">
                  <a:pos x="T0" y="T1"/>
                </a:cxn>
                <a:cxn ang="0">
                  <a:pos x="T2" y="T3"/>
                </a:cxn>
                <a:cxn ang="0">
                  <a:pos x="T4" y="T5"/>
                </a:cxn>
                <a:cxn ang="0">
                  <a:pos x="T6" y="T7"/>
                </a:cxn>
                <a:cxn ang="0">
                  <a:pos x="T8" y="T9"/>
                </a:cxn>
                <a:cxn ang="0">
                  <a:pos x="T10" y="T11"/>
                </a:cxn>
                <a:cxn ang="0">
                  <a:pos x="T12" y="T13"/>
                </a:cxn>
              </a:cxnLst>
              <a:rect l="0" t="0" r="r" b="b"/>
              <a:pathLst>
                <a:path w="649" h="1803">
                  <a:moveTo>
                    <a:pt x="445" y="0"/>
                  </a:moveTo>
                  <a:lnTo>
                    <a:pt x="0" y="1803"/>
                  </a:lnTo>
                  <a:lnTo>
                    <a:pt x="563" y="729"/>
                  </a:lnTo>
                  <a:lnTo>
                    <a:pt x="469" y="596"/>
                  </a:lnTo>
                  <a:lnTo>
                    <a:pt x="649" y="454"/>
                  </a:lnTo>
                  <a:lnTo>
                    <a:pt x="528" y="52"/>
                  </a:lnTo>
                  <a:lnTo>
                    <a:pt x="445" y="0"/>
                  </a:lnTo>
                  <a:close/>
                </a:path>
              </a:pathLst>
            </a:custGeom>
            <a:solidFill>
              <a:srgbClr val="7F7F7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19" name="Freeform 103"/>
            <p:cNvSpPr>
              <a:spLocks noEditPoints="1"/>
            </p:cNvSpPr>
            <p:nvPr>
              <p:custDataLst>
                <p:tags r:id="rId37"/>
              </p:custDataLst>
            </p:nvPr>
          </p:nvSpPr>
          <p:spPr bwMode="auto">
            <a:xfrm>
              <a:off x="6068" y="5068"/>
              <a:ext cx="635" cy="240"/>
            </a:xfrm>
            <a:custGeom>
              <a:avLst/>
              <a:gdLst>
                <a:gd name="T0" fmla="*/ 294 w 306"/>
                <a:gd name="T1" fmla="*/ 30 h 116"/>
                <a:gd name="T2" fmla="*/ 190 w 306"/>
                <a:gd name="T3" fmla="*/ 0 h 116"/>
                <a:gd name="T4" fmla="*/ 171 w 306"/>
                <a:gd name="T5" fmla="*/ 90 h 116"/>
                <a:gd name="T6" fmla="*/ 159 w 306"/>
                <a:gd name="T7" fmla="*/ 16 h 116"/>
                <a:gd name="T8" fmla="*/ 164 w 306"/>
                <a:gd name="T9" fmla="*/ 11 h 116"/>
                <a:gd name="T10" fmla="*/ 173 w 306"/>
                <a:gd name="T11" fmla="*/ 0 h 116"/>
                <a:gd name="T12" fmla="*/ 133 w 306"/>
                <a:gd name="T13" fmla="*/ 0 h 116"/>
                <a:gd name="T14" fmla="*/ 142 w 306"/>
                <a:gd name="T15" fmla="*/ 11 h 116"/>
                <a:gd name="T16" fmla="*/ 147 w 306"/>
                <a:gd name="T17" fmla="*/ 16 h 116"/>
                <a:gd name="T18" fmla="*/ 135 w 306"/>
                <a:gd name="T19" fmla="*/ 90 h 116"/>
                <a:gd name="T20" fmla="*/ 116 w 306"/>
                <a:gd name="T21" fmla="*/ 0 h 116"/>
                <a:gd name="T22" fmla="*/ 12 w 306"/>
                <a:gd name="T23" fmla="*/ 30 h 116"/>
                <a:gd name="T24" fmla="*/ 0 w 306"/>
                <a:gd name="T25" fmla="*/ 116 h 116"/>
                <a:gd name="T26" fmla="*/ 306 w 306"/>
                <a:gd name="T27" fmla="*/ 116 h 116"/>
                <a:gd name="T28" fmla="*/ 294 w 306"/>
                <a:gd name="T29" fmla="*/ 30 h 116"/>
                <a:gd name="T30" fmla="*/ 261 w 306"/>
                <a:gd name="T31" fmla="*/ 87 h 116"/>
                <a:gd name="T32" fmla="*/ 209 w 306"/>
                <a:gd name="T33" fmla="*/ 87 h 116"/>
                <a:gd name="T34" fmla="*/ 209 w 306"/>
                <a:gd name="T35" fmla="*/ 71 h 116"/>
                <a:gd name="T36" fmla="*/ 235 w 306"/>
                <a:gd name="T37" fmla="*/ 66 h 116"/>
                <a:gd name="T38" fmla="*/ 261 w 306"/>
                <a:gd name="T39" fmla="*/ 71 h 116"/>
                <a:gd name="T40" fmla="*/ 261 w 306"/>
                <a:gd name="T41" fmla="*/ 8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6" h="116">
                  <a:moveTo>
                    <a:pt x="294" y="30"/>
                  </a:moveTo>
                  <a:lnTo>
                    <a:pt x="190" y="0"/>
                  </a:lnTo>
                  <a:lnTo>
                    <a:pt x="171" y="90"/>
                  </a:lnTo>
                  <a:lnTo>
                    <a:pt x="159" y="16"/>
                  </a:lnTo>
                  <a:lnTo>
                    <a:pt x="164" y="11"/>
                  </a:lnTo>
                  <a:lnTo>
                    <a:pt x="173" y="0"/>
                  </a:lnTo>
                  <a:lnTo>
                    <a:pt x="133" y="0"/>
                  </a:lnTo>
                  <a:lnTo>
                    <a:pt x="142" y="11"/>
                  </a:lnTo>
                  <a:lnTo>
                    <a:pt x="147" y="16"/>
                  </a:lnTo>
                  <a:lnTo>
                    <a:pt x="135" y="90"/>
                  </a:lnTo>
                  <a:lnTo>
                    <a:pt x="116" y="0"/>
                  </a:lnTo>
                  <a:lnTo>
                    <a:pt x="12" y="30"/>
                  </a:lnTo>
                  <a:lnTo>
                    <a:pt x="0" y="116"/>
                  </a:lnTo>
                  <a:lnTo>
                    <a:pt x="306" y="116"/>
                  </a:lnTo>
                  <a:lnTo>
                    <a:pt x="294" y="30"/>
                  </a:lnTo>
                  <a:close/>
                  <a:moveTo>
                    <a:pt x="261" y="87"/>
                  </a:moveTo>
                  <a:lnTo>
                    <a:pt x="209" y="87"/>
                  </a:lnTo>
                  <a:lnTo>
                    <a:pt x="209" y="71"/>
                  </a:lnTo>
                  <a:lnTo>
                    <a:pt x="235" y="66"/>
                  </a:lnTo>
                  <a:lnTo>
                    <a:pt x="261" y="71"/>
                  </a:lnTo>
                  <a:lnTo>
                    <a:pt x="261" y="87"/>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20" name="Oval 104"/>
            <p:cNvSpPr>
              <a:spLocks noChangeArrowheads="1"/>
            </p:cNvSpPr>
            <p:nvPr>
              <p:custDataLst>
                <p:tags r:id="rId38"/>
              </p:custDataLst>
            </p:nvPr>
          </p:nvSpPr>
          <p:spPr bwMode="auto">
            <a:xfrm>
              <a:off x="6245" y="4718"/>
              <a:ext cx="280" cy="315"/>
            </a:xfrm>
            <a:prstGeom prst="ellipse">
              <a:avLst/>
            </a:pr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21" name="Freeform 174"/>
            <p:cNvSpPr>
              <a:spLocks noEditPoints="1"/>
            </p:cNvSpPr>
            <p:nvPr>
              <p:custDataLst>
                <p:tags r:id="rId39"/>
              </p:custDataLst>
            </p:nvPr>
          </p:nvSpPr>
          <p:spPr bwMode="auto">
            <a:xfrm>
              <a:off x="4705" y="7713"/>
              <a:ext cx="620" cy="562"/>
            </a:xfrm>
            <a:custGeom>
              <a:avLst/>
              <a:gdLst>
                <a:gd name="T0" fmla="*/ 119 w 126"/>
                <a:gd name="T1" fmla="*/ 51 h 114"/>
                <a:gd name="T2" fmla="*/ 118 w 126"/>
                <a:gd name="T3" fmla="*/ 51 h 114"/>
                <a:gd name="T4" fmla="*/ 114 w 126"/>
                <a:gd name="T5" fmla="*/ 40 h 114"/>
                <a:gd name="T6" fmla="*/ 88 w 126"/>
                <a:gd name="T7" fmla="*/ 49 h 114"/>
                <a:gd name="T8" fmla="*/ 48 w 126"/>
                <a:gd name="T9" fmla="*/ 13 h 114"/>
                <a:gd name="T10" fmla="*/ 29 w 126"/>
                <a:gd name="T11" fmla="*/ 2 h 114"/>
                <a:gd name="T12" fmla="*/ 23 w 126"/>
                <a:gd name="T13" fmla="*/ 5 h 114"/>
                <a:gd name="T14" fmla="*/ 23 w 126"/>
                <a:gd name="T15" fmla="*/ 27 h 114"/>
                <a:gd name="T16" fmla="*/ 11 w 126"/>
                <a:gd name="T17" fmla="*/ 46 h 114"/>
                <a:gd name="T18" fmla="*/ 6 w 126"/>
                <a:gd name="T19" fmla="*/ 46 h 114"/>
                <a:gd name="T20" fmla="*/ 0 w 126"/>
                <a:gd name="T21" fmla="*/ 52 h 114"/>
                <a:gd name="T22" fmla="*/ 0 w 126"/>
                <a:gd name="T23" fmla="*/ 64 h 114"/>
                <a:gd name="T24" fmla="*/ 6 w 126"/>
                <a:gd name="T25" fmla="*/ 70 h 114"/>
                <a:gd name="T26" fmla="*/ 11 w 126"/>
                <a:gd name="T27" fmla="*/ 70 h 114"/>
                <a:gd name="T28" fmla="*/ 37 w 126"/>
                <a:gd name="T29" fmla="*/ 98 h 114"/>
                <a:gd name="T30" fmla="*/ 37 w 126"/>
                <a:gd name="T31" fmla="*/ 99 h 114"/>
                <a:gd name="T32" fmla="*/ 37 w 126"/>
                <a:gd name="T33" fmla="*/ 107 h 114"/>
                <a:gd name="T34" fmla="*/ 43 w 126"/>
                <a:gd name="T35" fmla="*/ 114 h 114"/>
                <a:gd name="T36" fmla="*/ 50 w 126"/>
                <a:gd name="T37" fmla="*/ 114 h 114"/>
                <a:gd name="T38" fmla="*/ 56 w 126"/>
                <a:gd name="T39" fmla="*/ 107 h 114"/>
                <a:gd name="T40" fmla="*/ 56 w 126"/>
                <a:gd name="T41" fmla="*/ 104 h 114"/>
                <a:gd name="T42" fmla="*/ 64 w 126"/>
                <a:gd name="T43" fmla="*/ 104 h 114"/>
                <a:gd name="T44" fmla="*/ 70 w 126"/>
                <a:gd name="T45" fmla="*/ 104 h 114"/>
                <a:gd name="T46" fmla="*/ 70 w 126"/>
                <a:gd name="T47" fmla="*/ 107 h 114"/>
                <a:gd name="T48" fmla="*/ 76 w 126"/>
                <a:gd name="T49" fmla="*/ 114 h 114"/>
                <a:gd name="T50" fmla="*/ 83 w 126"/>
                <a:gd name="T51" fmla="*/ 114 h 114"/>
                <a:gd name="T52" fmla="*/ 90 w 126"/>
                <a:gd name="T53" fmla="*/ 107 h 114"/>
                <a:gd name="T54" fmla="*/ 90 w 126"/>
                <a:gd name="T55" fmla="*/ 99 h 114"/>
                <a:gd name="T56" fmla="*/ 90 w 126"/>
                <a:gd name="T57" fmla="*/ 99 h 114"/>
                <a:gd name="T58" fmla="*/ 118 w 126"/>
                <a:gd name="T59" fmla="*/ 64 h 114"/>
                <a:gd name="T60" fmla="*/ 119 w 126"/>
                <a:gd name="T61" fmla="*/ 65 h 114"/>
                <a:gd name="T62" fmla="*/ 126 w 126"/>
                <a:gd name="T63" fmla="*/ 58 h 114"/>
                <a:gd name="T64" fmla="*/ 119 w 126"/>
                <a:gd name="T65" fmla="*/ 51 h 114"/>
                <a:gd name="T66" fmla="*/ 29 w 126"/>
                <a:gd name="T67" fmla="*/ 48 h 114"/>
                <a:gd name="T68" fmla="*/ 23 w 126"/>
                <a:gd name="T69" fmla="*/ 42 h 114"/>
                <a:gd name="T70" fmla="*/ 29 w 126"/>
                <a:gd name="T71" fmla="*/ 36 h 114"/>
                <a:gd name="T72" fmla="*/ 35 w 126"/>
                <a:gd name="T73" fmla="*/ 42 h 114"/>
                <a:gd name="T74" fmla="*/ 29 w 126"/>
                <a:gd name="T75" fmla="*/ 48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6" h="114">
                  <a:moveTo>
                    <a:pt x="119" y="51"/>
                  </a:moveTo>
                  <a:cubicBezTo>
                    <a:pt x="119" y="51"/>
                    <a:pt x="118" y="51"/>
                    <a:pt x="118" y="51"/>
                  </a:cubicBezTo>
                  <a:cubicBezTo>
                    <a:pt x="117" y="47"/>
                    <a:pt x="116" y="43"/>
                    <a:pt x="114" y="40"/>
                  </a:cubicBezTo>
                  <a:cubicBezTo>
                    <a:pt x="107" y="45"/>
                    <a:pt x="98" y="49"/>
                    <a:pt x="88" y="49"/>
                  </a:cubicBezTo>
                  <a:cubicBezTo>
                    <a:pt x="67" y="49"/>
                    <a:pt x="50" y="33"/>
                    <a:pt x="48" y="13"/>
                  </a:cubicBezTo>
                  <a:cubicBezTo>
                    <a:pt x="29" y="2"/>
                    <a:pt x="29" y="2"/>
                    <a:pt x="29" y="2"/>
                  </a:cubicBezTo>
                  <a:cubicBezTo>
                    <a:pt x="26" y="0"/>
                    <a:pt x="23" y="1"/>
                    <a:pt x="23" y="5"/>
                  </a:cubicBezTo>
                  <a:cubicBezTo>
                    <a:pt x="23" y="27"/>
                    <a:pt x="23" y="27"/>
                    <a:pt x="23" y="27"/>
                  </a:cubicBezTo>
                  <a:cubicBezTo>
                    <a:pt x="17" y="32"/>
                    <a:pt x="13" y="39"/>
                    <a:pt x="11" y="46"/>
                  </a:cubicBezTo>
                  <a:cubicBezTo>
                    <a:pt x="6" y="46"/>
                    <a:pt x="6" y="46"/>
                    <a:pt x="6" y="46"/>
                  </a:cubicBezTo>
                  <a:cubicBezTo>
                    <a:pt x="3" y="46"/>
                    <a:pt x="0" y="49"/>
                    <a:pt x="0" y="52"/>
                  </a:cubicBezTo>
                  <a:cubicBezTo>
                    <a:pt x="0" y="64"/>
                    <a:pt x="0" y="64"/>
                    <a:pt x="0" y="64"/>
                  </a:cubicBezTo>
                  <a:cubicBezTo>
                    <a:pt x="0" y="67"/>
                    <a:pt x="3" y="70"/>
                    <a:pt x="6" y="70"/>
                  </a:cubicBezTo>
                  <a:cubicBezTo>
                    <a:pt x="11" y="70"/>
                    <a:pt x="11" y="70"/>
                    <a:pt x="11" y="70"/>
                  </a:cubicBezTo>
                  <a:cubicBezTo>
                    <a:pt x="15" y="82"/>
                    <a:pt x="24" y="92"/>
                    <a:pt x="37" y="98"/>
                  </a:cubicBezTo>
                  <a:cubicBezTo>
                    <a:pt x="37" y="99"/>
                    <a:pt x="37" y="99"/>
                    <a:pt x="37" y="99"/>
                  </a:cubicBezTo>
                  <a:cubicBezTo>
                    <a:pt x="37" y="107"/>
                    <a:pt x="37" y="107"/>
                    <a:pt x="37" y="107"/>
                  </a:cubicBezTo>
                  <a:cubicBezTo>
                    <a:pt x="37" y="111"/>
                    <a:pt x="40" y="114"/>
                    <a:pt x="43" y="114"/>
                  </a:cubicBezTo>
                  <a:cubicBezTo>
                    <a:pt x="50" y="114"/>
                    <a:pt x="50" y="114"/>
                    <a:pt x="50" y="114"/>
                  </a:cubicBezTo>
                  <a:cubicBezTo>
                    <a:pt x="54" y="114"/>
                    <a:pt x="56" y="111"/>
                    <a:pt x="56" y="107"/>
                  </a:cubicBezTo>
                  <a:cubicBezTo>
                    <a:pt x="56" y="104"/>
                    <a:pt x="56" y="104"/>
                    <a:pt x="56" y="104"/>
                  </a:cubicBezTo>
                  <a:cubicBezTo>
                    <a:pt x="59" y="104"/>
                    <a:pt x="61" y="104"/>
                    <a:pt x="64" y="104"/>
                  </a:cubicBezTo>
                  <a:cubicBezTo>
                    <a:pt x="66" y="104"/>
                    <a:pt x="68" y="104"/>
                    <a:pt x="70" y="104"/>
                  </a:cubicBezTo>
                  <a:cubicBezTo>
                    <a:pt x="70" y="107"/>
                    <a:pt x="70" y="107"/>
                    <a:pt x="70" y="107"/>
                  </a:cubicBezTo>
                  <a:cubicBezTo>
                    <a:pt x="70" y="111"/>
                    <a:pt x="73" y="114"/>
                    <a:pt x="76" y="114"/>
                  </a:cubicBezTo>
                  <a:cubicBezTo>
                    <a:pt x="83" y="114"/>
                    <a:pt x="83" y="114"/>
                    <a:pt x="83" y="114"/>
                  </a:cubicBezTo>
                  <a:cubicBezTo>
                    <a:pt x="87" y="114"/>
                    <a:pt x="90" y="111"/>
                    <a:pt x="90" y="107"/>
                  </a:cubicBezTo>
                  <a:cubicBezTo>
                    <a:pt x="90" y="99"/>
                    <a:pt x="90" y="99"/>
                    <a:pt x="90" y="99"/>
                  </a:cubicBezTo>
                  <a:cubicBezTo>
                    <a:pt x="90" y="99"/>
                    <a:pt x="90" y="99"/>
                    <a:pt x="90" y="99"/>
                  </a:cubicBezTo>
                  <a:cubicBezTo>
                    <a:pt x="105" y="92"/>
                    <a:pt x="115" y="79"/>
                    <a:pt x="118" y="64"/>
                  </a:cubicBezTo>
                  <a:cubicBezTo>
                    <a:pt x="118" y="65"/>
                    <a:pt x="119" y="65"/>
                    <a:pt x="119" y="65"/>
                  </a:cubicBezTo>
                  <a:cubicBezTo>
                    <a:pt x="123" y="65"/>
                    <a:pt x="126" y="62"/>
                    <a:pt x="126" y="58"/>
                  </a:cubicBezTo>
                  <a:cubicBezTo>
                    <a:pt x="126" y="54"/>
                    <a:pt x="123" y="51"/>
                    <a:pt x="119" y="51"/>
                  </a:cubicBezTo>
                  <a:close/>
                  <a:moveTo>
                    <a:pt x="29" y="48"/>
                  </a:moveTo>
                  <a:cubicBezTo>
                    <a:pt x="25" y="48"/>
                    <a:pt x="23" y="45"/>
                    <a:pt x="23" y="42"/>
                  </a:cubicBezTo>
                  <a:cubicBezTo>
                    <a:pt x="23" y="38"/>
                    <a:pt x="25" y="36"/>
                    <a:pt x="29" y="36"/>
                  </a:cubicBezTo>
                  <a:cubicBezTo>
                    <a:pt x="32" y="36"/>
                    <a:pt x="35" y="38"/>
                    <a:pt x="35" y="42"/>
                  </a:cubicBezTo>
                  <a:cubicBezTo>
                    <a:pt x="35" y="45"/>
                    <a:pt x="32" y="48"/>
                    <a:pt x="29" y="48"/>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22" name="Freeform 175"/>
            <p:cNvSpPr>
              <a:spLocks noEditPoints="1"/>
            </p:cNvSpPr>
            <p:nvPr>
              <p:custDataLst>
                <p:tags r:id="rId40"/>
              </p:custDataLst>
            </p:nvPr>
          </p:nvSpPr>
          <p:spPr bwMode="auto">
            <a:xfrm>
              <a:off x="4960" y="7578"/>
              <a:ext cx="353" cy="357"/>
            </a:xfrm>
            <a:custGeom>
              <a:avLst/>
              <a:gdLst>
                <a:gd name="T0" fmla="*/ 36 w 72"/>
                <a:gd name="T1" fmla="*/ 73 h 73"/>
                <a:gd name="T2" fmla="*/ 72 w 72"/>
                <a:gd name="T3" fmla="*/ 37 h 73"/>
                <a:gd name="T4" fmla="*/ 36 w 72"/>
                <a:gd name="T5" fmla="*/ 0 h 73"/>
                <a:gd name="T6" fmla="*/ 0 w 72"/>
                <a:gd name="T7" fmla="*/ 37 h 73"/>
                <a:gd name="T8" fmla="*/ 36 w 72"/>
                <a:gd name="T9" fmla="*/ 73 h 73"/>
                <a:gd name="T10" fmla="*/ 34 w 72"/>
                <a:gd name="T11" fmla="*/ 38 h 73"/>
                <a:gd name="T12" fmla="*/ 25 w 72"/>
                <a:gd name="T13" fmla="*/ 28 h 73"/>
                <a:gd name="T14" fmla="*/ 34 w 72"/>
                <a:gd name="T15" fmla="*/ 19 h 73"/>
                <a:gd name="T16" fmla="*/ 34 w 72"/>
                <a:gd name="T17" fmla="*/ 14 h 73"/>
                <a:gd name="T18" fmla="*/ 39 w 72"/>
                <a:gd name="T19" fmla="*/ 14 h 73"/>
                <a:gd name="T20" fmla="*/ 39 w 72"/>
                <a:gd name="T21" fmla="*/ 19 h 73"/>
                <a:gd name="T22" fmla="*/ 47 w 72"/>
                <a:gd name="T23" fmla="*/ 20 h 73"/>
                <a:gd name="T24" fmla="*/ 45 w 72"/>
                <a:gd name="T25" fmla="*/ 26 h 73"/>
                <a:gd name="T26" fmla="*/ 37 w 72"/>
                <a:gd name="T27" fmla="*/ 24 h 73"/>
                <a:gd name="T28" fmla="*/ 33 w 72"/>
                <a:gd name="T29" fmla="*/ 27 h 73"/>
                <a:gd name="T30" fmla="*/ 39 w 72"/>
                <a:gd name="T31" fmla="*/ 32 h 73"/>
                <a:gd name="T32" fmla="*/ 48 w 72"/>
                <a:gd name="T33" fmla="*/ 42 h 73"/>
                <a:gd name="T34" fmla="*/ 39 w 72"/>
                <a:gd name="T35" fmla="*/ 52 h 73"/>
                <a:gd name="T36" fmla="*/ 39 w 72"/>
                <a:gd name="T37" fmla="*/ 57 h 73"/>
                <a:gd name="T38" fmla="*/ 33 w 72"/>
                <a:gd name="T39" fmla="*/ 57 h 73"/>
                <a:gd name="T40" fmla="*/ 33 w 72"/>
                <a:gd name="T41" fmla="*/ 52 h 73"/>
                <a:gd name="T42" fmla="*/ 24 w 72"/>
                <a:gd name="T43" fmla="*/ 50 h 73"/>
                <a:gd name="T44" fmla="*/ 26 w 72"/>
                <a:gd name="T45" fmla="*/ 44 h 73"/>
                <a:gd name="T46" fmla="*/ 35 w 72"/>
                <a:gd name="T47" fmla="*/ 46 h 73"/>
                <a:gd name="T48" fmla="*/ 40 w 72"/>
                <a:gd name="T49" fmla="*/ 43 h 73"/>
                <a:gd name="T50" fmla="*/ 34 w 72"/>
                <a:gd name="T51" fmla="*/ 38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2" h="73">
                  <a:moveTo>
                    <a:pt x="36" y="73"/>
                  </a:moveTo>
                  <a:cubicBezTo>
                    <a:pt x="56" y="73"/>
                    <a:pt x="72" y="57"/>
                    <a:pt x="72" y="37"/>
                  </a:cubicBezTo>
                  <a:cubicBezTo>
                    <a:pt x="72" y="17"/>
                    <a:pt x="56" y="0"/>
                    <a:pt x="36" y="0"/>
                  </a:cubicBezTo>
                  <a:cubicBezTo>
                    <a:pt x="16" y="0"/>
                    <a:pt x="0" y="17"/>
                    <a:pt x="0" y="37"/>
                  </a:cubicBezTo>
                  <a:cubicBezTo>
                    <a:pt x="0" y="57"/>
                    <a:pt x="16" y="73"/>
                    <a:pt x="36" y="73"/>
                  </a:cubicBezTo>
                  <a:close/>
                  <a:moveTo>
                    <a:pt x="34" y="38"/>
                  </a:moveTo>
                  <a:cubicBezTo>
                    <a:pt x="28" y="36"/>
                    <a:pt x="25" y="34"/>
                    <a:pt x="25" y="28"/>
                  </a:cubicBezTo>
                  <a:cubicBezTo>
                    <a:pt x="25" y="24"/>
                    <a:pt x="28" y="20"/>
                    <a:pt x="34" y="19"/>
                  </a:cubicBezTo>
                  <a:cubicBezTo>
                    <a:pt x="34" y="14"/>
                    <a:pt x="34" y="14"/>
                    <a:pt x="34" y="14"/>
                  </a:cubicBezTo>
                  <a:cubicBezTo>
                    <a:pt x="39" y="14"/>
                    <a:pt x="39" y="14"/>
                    <a:pt x="39" y="14"/>
                  </a:cubicBezTo>
                  <a:cubicBezTo>
                    <a:pt x="39" y="19"/>
                    <a:pt x="39" y="19"/>
                    <a:pt x="39" y="19"/>
                  </a:cubicBezTo>
                  <a:cubicBezTo>
                    <a:pt x="42" y="19"/>
                    <a:pt x="45" y="19"/>
                    <a:pt x="47" y="20"/>
                  </a:cubicBezTo>
                  <a:cubicBezTo>
                    <a:pt x="45" y="26"/>
                    <a:pt x="45" y="26"/>
                    <a:pt x="45" y="26"/>
                  </a:cubicBezTo>
                  <a:cubicBezTo>
                    <a:pt x="44" y="26"/>
                    <a:pt x="41" y="24"/>
                    <a:pt x="37" y="24"/>
                  </a:cubicBezTo>
                  <a:cubicBezTo>
                    <a:pt x="34" y="24"/>
                    <a:pt x="33" y="26"/>
                    <a:pt x="33" y="27"/>
                  </a:cubicBezTo>
                  <a:cubicBezTo>
                    <a:pt x="33" y="29"/>
                    <a:pt x="35" y="30"/>
                    <a:pt x="39" y="32"/>
                  </a:cubicBezTo>
                  <a:cubicBezTo>
                    <a:pt x="46" y="34"/>
                    <a:pt x="48" y="37"/>
                    <a:pt x="48" y="42"/>
                  </a:cubicBezTo>
                  <a:cubicBezTo>
                    <a:pt x="48" y="47"/>
                    <a:pt x="45" y="51"/>
                    <a:pt x="39" y="52"/>
                  </a:cubicBezTo>
                  <a:cubicBezTo>
                    <a:pt x="39" y="57"/>
                    <a:pt x="39" y="57"/>
                    <a:pt x="39" y="57"/>
                  </a:cubicBezTo>
                  <a:cubicBezTo>
                    <a:pt x="33" y="57"/>
                    <a:pt x="33" y="57"/>
                    <a:pt x="33" y="57"/>
                  </a:cubicBezTo>
                  <a:cubicBezTo>
                    <a:pt x="33" y="52"/>
                    <a:pt x="33" y="52"/>
                    <a:pt x="33" y="52"/>
                  </a:cubicBezTo>
                  <a:cubicBezTo>
                    <a:pt x="30" y="52"/>
                    <a:pt x="26" y="51"/>
                    <a:pt x="24" y="50"/>
                  </a:cubicBezTo>
                  <a:cubicBezTo>
                    <a:pt x="26" y="44"/>
                    <a:pt x="26" y="44"/>
                    <a:pt x="26" y="44"/>
                  </a:cubicBezTo>
                  <a:cubicBezTo>
                    <a:pt x="28" y="45"/>
                    <a:pt x="31" y="46"/>
                    <a:pt x="35" y="46"/>
                  </a:cubicBezTo>
                  <a:cubicBezTo>
                    <a:pt x="38" y="46"/>
                    <a:pt x="40" y="45"/>
                    <a:pt x="40" y="43"/>
                  </a:cubicBezTo>
                  <a:cubicBezTo>
                    <a:pt x="40" y="41"/>
                    <a:pt x="38" y="39"/>
                    <a:pt x="34" y="38"/>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23" name="Freeform 148"/>
            <p:cNvSpPr>
              <a:spLocks noEditPoints="1"/>
            </p:cNvSpPr>
            <p:nvPr>
              <p:custDataLst>
                <p:tags r:id="rId41"/>
              </p:custDataLst>
            </p:nvPr>
          </p:nvSpPr>
          <p:spPr bwMode="auto">
            <a:xfrm>
              <a:off x="6035" y="6433"/>
              <a:ext cx="475" cy="607"/>
            </a:xfrm>
            <a:custGeom>
              <a:avLst/>
              <a:gdLst>
                <a:gd name="T0" fmla="*/ 83 w 97"/>
                <a:gd name="T1" fmla="*/ 44 h 123"/>
                <a:gd name="T2" fmla="*/ 83 w 97"/>
                <a:gd name="T3" fmla="*/ 35 h 123"/>
                <a:gd name="T4" fmla="*/ 48 w 97"/>
                <a:gd name="T5" fmla="*/ 0 h 123"/>
                <a:gd name="T6" fmla="*/ 14 w 97"/>
                <a:gd name="T7" fmla="*/ 35 h 123"/>
                <a:gd name="T8" fmla="*/ 14 w 97"/>
                <a:gd name="T9" fmla="*/ 44 h 123"/>
                <a:gd name="T10" fmla="*/ 0 w 97"/>
                <a:gd name="T11" fmla="*/ 64 h 123"/>
                <a:gd name="T12" fmla="*/ 0 w 97"/>
                <a:gd name="T13" fmla="*/ 103 h 123"/>
                <a:gd name="T14" fmla="*/ 21 w 97"/>
                <a:gd name="T15" fmla="*/ 123 h 123"/>
                <a:gd name="T16" fmla="*/ 76 w 97"/>
                <a:gd name="T17" fmla="*/ 123 h 123"/>
                <a:gd name="T18" fmla="*/ 97 w 97"/>
                <a:gd name="T19" fmla="*/ 103 h 123"/>
                <a:gd name="T20" fmla="*/ 97 w 97"/>
                <a:gd name="T21" fmla="*/ 64 h 123"/>
                <a:gd name="T22" fmla="*/ 83 w 97"/>
                <a:gd name="T23" fmla="*/ 44 h 123"/>
                <a:gd name="T24" fmla="*/ 48 w 97"/>
                <a:gd name="T25" fmla="*/ 14 h 123"/>
                <a:gd name="T26" fmla="*/ 69 w 97"/>
                <a:gd name="T27" fmla="*/ 35 h 123"/>
                <a:gd name="T28" fmla="*/ 69 w 97"/>
                <a:gd name="T29" fmla="*/ 43 h 123"/>
                <a:gd name="T30" fmla="*/ 28 w 97"/>
                <a:gd name="T31" fmla="*/ 43 h 123"/>
                <a:gd name="T32" fmla="*/ 28 w 97"/>
                <a:gd name="T33" fmla="*/ 35 h 123"/>
                <a:gd name="T34" fmla="*/ 48 w 97"/>
                <a:gd name="T35" fmla="*/ 14 h 123"/>
                <a:gd name="T36" fmla="*/ 55 w 97"/>
                <a:gd name="T37" fmla="*/ 87 h 123"/>
                <a:gd name="T38" fmla="*/ 55 w 97"/>
                <a:gd name="T39" fmla="*/ 95 h 123"/>
                <a:gd name="T40" fmla="*/ 48 w 97"/>
                <a:gd name="T41" fmla="*/ 102 h 123"/>
                <a:gd name="T42" fmla="*/ 42 w 97"/>
                <a:gd name="T43" fmla="*/ 95 h 123"/>
                <a:gd name="T44" fmla="*/ 42 w 97"/>
                <a:gd name="T45" fmla="*/ 87 h 123"/>
                <a:gd name="T46" fmla="*/ 36 w 97"/>
                <a:gd name="T47" fmla="*/ 77 h 123"/>
                <a:gd name="T48" fmla="*/ 48 w 97"/>
                <a:gd name="T49" fmla="*/ 65 h 123"/>
                <a:gd name="T50" fmla="*/ 61 w 97"/>
                <a:gd name="T51" fmla="*/ 77 h 123"/>
                <a:gd name="T52" fmla="*/ 55 w 97"/>
                <a:gd name="T53" fmla="*/ 8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7" h="123">
                  <a:moveTo>
                    <a:pt x="83" y="44"/>
                  </a:moveTo>
                  <a:cubicBezTo>
                    <a:pt x="83" y="35"/>
                    <a:pt x="83" y="35"/>
                    <a:pt x="83" y="35"/>
                  </a:cubicBezTo>
                  <a:cubicBezTo>
                    <a:pt x="83" y="16"/>
                    <a:pt x="67" y="0"/>
                    <a:pt x="48" y="0"/>
                  </a:cubicBezTo>
                  <a:cubicBezTo>
                    <a:pt x="29" y="0"/>
                    <a:pt x="14" y="16"/>
                    <a:pt x="14" y="35"/>
                  </a:cubicBezTo>
                  <a:cubicBezTo>
                    <a:pt x="14" y="44"/>
                    <a:pt x="14" y="44"/>
                    <a:pt x="14" y="44"/>
                  </a:cubicBezTo>
                  <a:cubicBezTo>
                    <a:pt x="6" y="47"/>
                    <a:pt x="0" y="55"/>
                    <a:pt x="0" y="64"/>
                  </a:cubicBezTo>
                  <a:cubicBezTo>
                    <a:pt x="0" y="103"/>
                    <a:pt x="0" y="103"/>
                    <a:pt x="0" y="103"/>
                  </a:cubicBezTo>
                  <a:cubicBezTo>
                    <a:pt x="0" y="114"/>
                    <a:pt x="9" y="123"/>
                    <a:pt x="21" y="123"/>
                  </a:cubicBezTo>
                  <a:cubicBezTo>
                    <a:pt x="76" y="123"/>
                    <a:pt x="76" y="123"/>
                    <a:pt x="76" y="123"/>
                  </a:cubicBezTo>
                  <a:cubicBezTo>
                    <a:pt x="88" y="123"/>
                    <a:pt x="97" y="114"/>
                    <a:pt x="97" y="103"/>
                  </a:cubicBezTo>
                  <a:cubicBezTo>
                    <a:pt x="97" y="64"/>
                    <a:pt x="97" y="64"/>
                    <a:pt x="97" y="64"/>
                  </a:cubicBezTo>
                  <a:cubicBezTo>
                    <a:pt x="97" y="55"/>
                    <a:pt x="91" y="47"/>
                    <a:pt x="83" y="44"/>
                  </a:cubicBezTo>
                  <a:close/>
                  <a:moveTo>
                    <a:pt x="48" y="14"/>
                  </a:moveTo>
                  <a:cubicBezTo>
                    <a:pt x="60" y="14"/>
                    <a:pt x="69" y="23"/>
                    <a:pt x="69" y="35"/>
                  </a:cubicBezTo>
                  <a:cubicBezTo>
                    <a:pt x="69" y="43"/>
                    <a:pt x="69" y="43"/>
                    <a:pt x="69" y="43"/>
                  </a:cubicBezTo>
                  <a:cubicBezTo>
                    <a:pt x="28" y="43"/>
                    <a:pt x="28" y="43"/>
                    <a:pt x="28" y="43"/>
                  </a:cubicBezTo>
                  <a:cubicBezTo>
                    <a:pt x="28" y="35"/>
                    <a:pt x="28" y="35"/>
                    <a:pt x="28" y="35"/>
                  </a:cubicBezTo>
                  <a:cubicBezTo>
                    <a:pt x="28" y="23"/>
                    <a:pt x="37" y="14"/>
                    <a:pt x="48" y="14"/>
                  </a:cubicBezTo>
                  <a:close/>
                  <a:moveTo>
                    <a:pt x="55" y="87"/>
                  </a:moveTo>
                  <a:cubicBezTo>
                    <a:pt x="55" y="95"/>
                    <a:pt x="55" y="95"/>
                    <a:pt x="55" y="95"/>
                  </a:cubicBezTo>
                  <a:cubicBezTo>
                    <a:pt x="55" y="99"/>
                    <a:pt x="52" y="102"/>
                    <a:pt x="48" y="102"/>
                  </a:cubicBezTo>
                  <a:cubicBezTo>
                    <a:pt x="45" y="102"/>
                    <a:pt x="42" y="99"/>
                    <a:pt x="42" y="95"/>
                  </a:cubicBezTo>
                  <a:cubicBezTo>
                    <a:pt x="42" y="87"/>
                    <a:pt x="42" y="87"/>
                    <a:pt x="42" y="87"/>
                  </a:cubicBezTo>
                  <a:cubicBezTo>
                    <a:pt x="38" y="85"/>
                    <a:pt x="36" y="81"/>
                    <a:pt x="36" y="77"/>
                  </a:cubicBezTo>
                  <a:cubicBezTo>
                    <a:pt x="36" y="70"/>
                    <a:pt x="42" y="65"/>
                    <a:pt x="48" y="65"/>
                  </a:cubicBezTo>
                  <a:cubicBezTo>
                    <a:pt x="55" y="65"/>
                    <a:pt x="61" y="70"/>
                    <a:pt x="61" y="77"/>
                  </a:cubicBezTo>
                  <a:cubicBezTo>
                    <a:pt x="61" y="81"/>
                    <a:pt x="58" y="85"/>
                    <a:pt x="55" y="87"/>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24" name="Freeform 172"/>
            <p:cNvSpPr/>
            <p:nvPr>
              <p:custDataLst>
                <p:tags r:id="rId42"/>
              </p:custDataLst>
            </p:nvPr>
          </p:nvSpPr>
          <p:spPr bwMode="auto">
            <a:xfrm>
              <a:off x="2848" y="3358"/>
              <a:ext cx="667" cy="667"/>
            </a:xfrm>
            <a:custGeom>
              <a:avLst/>
              <a:gdLst>
                <a:gd name="T0" fmla="*/ 110 w 136"/>
                <a:gd name="T1" fmla="*/ 18 h 136"/>
                <a:gd name="T2" fmla="*/ 79 w 136"/>
                <a:gd name="T3" fmla="*/ 0 h 136"/>
                <a:gd name="T4" fmla="*/ 64 w 136"/>
                <a:gd name="T5" fmla="*/ 64 h 136"/>
                <a:gd name="T6" fmla="*/ 0 w 136"/>
                <a:gd name="T7" fmla="*/ 79 h 136"/>
                <a:gd name="T8" fmla="*/ 17 w 136"/>
                <a:gd name="T9" fmla="*/ 111 h 136"/>
                <a:gd name="T10" fmla="*/ 110 w 136"/>
                <a:gd name="T11" fmla="*/ 111 h 136"/>
                <a:gd name="T12" fmla="*/ 110 w 136"/>
                <a:gd name="T13" fmla="*/ 18 h 136"/>
              </a:gdLst>
              <a:ahLst/>
              <a:cxnLst>
                <a:cxn ang="0">
                  <a:pos x="T0" y="T1"/>
                </a:cxn>
                <a:cxn ang="0">
                  <a:pos x="T2" y="T3"/>
                </a:cxn>
                <a:cxn ang="0">
                  <a:pos x="T4" y="T5"/>
                </a:cxn>
                <a:cxn ang="0">
                  <a:pos x="T6" y="T7"/>
                </a:cxn>
                <a:cxn ang="0">
                  <a:pos x="T8" y="T9"/>
                </a:cxn>
                <a:cxn ang="0">
                  <a:pos x="T10" y="T11"/>
                </a:cxn>
                <a:cxn ang="0">
                  <a:pos x="T12" y="T13"/>
                </a:cxn>
              </a:cxnLst>
              <a:rect l="0" t="0" r="r" b="b"/>
              <a:pathLst>
                <a:path w="136" h="136">
                  <a:moveTo>
                    <a:pt x="110" y="18"/>
                  </a:moveTo>
                  <a:cubicBezTo>
                    <a:pt x="101" y="9"/>
                    <a:pt x="91" y="3"/>
                    <a:pt x="79" y="0"/>
                  </a:cubicBezTo>
                  <a:cubicBezTo>
                    <a:pt x="64" y="64"/>
                    <a:pt x="64" y="64"/>
                    <a:pt x="64" y="64"/>
                  </a:cubicBezTo>
                  <a:cubicBezTo>
                    <a:pt x="0" y="79"/>
                    <a:pt x="0" y="79"/>
                    <a:pt x="0" y="79"/>
                  </a:cubicBezTo>
                  <a:cubicBezTo>
                    <a:pt x="3" y="91"/>
                    <a:pt x="8" y="102"/>
                    <a:pt x="17" y="111"/>
                  </a:cubicBezTo>
                  <a:cubicBezTo>
                    <a:pt x="43" y="136"/>
                    <a:pt x="85" y="136"/>
                    <a:pt x="110" y="111"/>
                  </a:cubicBezTo>
                  <a:cubicBezTo>
                    <a:pt x="136" y="85"/>
                    <a:pt x="136" y="43"/>
                    <a:pt x="110" y="18"/>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25" name="Freeform 173"/>
            <p:cNvSpPr>
              <a:spLocks noEditPoints="1"/>
            </p:cNvSpPr>
            <p:nvPr>
              <p:custDataLst>
                <p:tags r:id="rId43"/>
              </p:custDataLst>
            </p:nvPr>
          </p:nvSpPr>
          <p:spPr bwMode="auto">
            <a:xfrm>
              <a:off x="2838" y="3350"/>
              <a:ext cx="355" cy="355"/>
            </a:xfrm>
            <a:custGeom>
              <a:avLst/>
              <a:gdLst>
                <a:gd name="T0" fmla="*/ 59 w 72"/>
                <a:gd name="T1" fmla="*/ 59 h 72"/>
                <a:gd name="T2" fmla="*/ 72 w 72"/>
                <a:gd name="T3" fmla="*/ 4 h 72"/>
                <a:gd name="T4" fmla="*/ 20 w 72"/>
                <a:gd name="T5" fmla="*/ 19 h 72"/>
                <a:gd name="T6" fmla="*/ 5 w 72"/>
                <a:gd name="T7" fmla="*/ 72 h 72"/>
                <a:gd name="T8" fmla="*/ 59 w 72"/>
                <a:gd name="T9" fmla="*/ 59 h 72"/>
                <a:gd name="T10" fmla="*/ 61 w 72"/>
                <a:gd name="T11" fmla="*/ 7 h 72"/>
                <a:gd name="T12" fmla="*/ 64 w 72"/>
                <a:gd name="T13" fmla="*/ 10 h 72"/>
                <a:gd name="T14" fmla="*/ 61 w 72"/>
                <a:gd name="T15" fmla="*/ 12 h 72"/>
                <a:gd name="T16" fmla="*/ 13 w 72"/>
                <a:gd name="T17" fmla="*/ 61 h 72"/>
                <a:gd name="T18" fmla="*/ 10 w 72"/>
                <a:gd name="T19" fmla="*/ 63 h 72"/>
                <a:gd name="T20" fmla="*/ 8 w 72"/>
                <a:gd name="T21" fmla="*/ 61 h 72"/>
                <a:gd name="T22" fmla="*/ 61 w 72"/>
                <a:gd name="T23" fmla="*/ 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72">
                  <a:moveTo>
                    <a:pt x="59" y="59"/>
                  </a:moveTo>
                  <a:cubicBezTo>
                    <a:pt x="72" y="4"/>
                    <a:pt x="72" y="4"/>
                    <a:pt x="72" y="4"/>
                  </a:cubicBezTo>
                  <a:cubicBezTo>
                    <a:pt x="54" y="0"/>
                    <a:pt x="34" y="5"/>
                    <a:pt x="20" y="19"/>
                  </a:cubicBezTo>
                  <a:cubicBezTo>
                    <a:pt x="5" y="33"/>
                    <a:pt x="0" y="53"/>
                    <a:pt x="5" y="72"/>
                  </a:cubicBezTo>
                  <a:lnTo>
                    <a:pt x="59" y="59"/>
                  </a:lnTo>
                  <a:close/>
                  <a:moveTo>
                    <a:pt x="61" y="7"/>
                  </a:moveTo>
                  <a:cubicBezTo>
                    <a:pt x="63" y="7"/>
                    <a:pt x="64" y="8"/>
                    <a:pt x="64" y="10"/>
                  </a:cubicBezTo>
                  <a:cubicBezTo>
                    <a:pt x="64" y="11"/>
                    <a:pt x="63" y="12"/>
                    <a:pt x="61" y="12"/>
                  </a:cubicBezTo>
                  <a:cubicBezTo>
                    <a:pt x="34" y="12"/>
                    <a:pt x="13" y="34"/>
                    <a:pt x="13" y="61"/>
                  </a:cubicBezTo>
                  <a:cubicBezTo>
                    <a:pt x="13" y="62"/>
                    <a:pt x="11" y="63"/>
                    <a:pt x="10" y="63"/>
                  </a:cubicBezTo>
                  <a:cubicBezTo>
                    <a:pt x="9" y="63"/>
                    <a:pt x="8" y="62"/>
                    <a:pt x="8" y="61"/>
                  </a:cubicBezTo>
                  <a:cubicBezTo>
                    <a:pt x="8" y="31"/>
                    <a:pt x="32" y="7"/>
                    <a:pt x="61" y="7"/>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3" name="Freeform 12"/>
            <p:cNvSpPr/>
            <p:nvPr>
              <p:custDataLst>
                <p:tags r:id="rId44"/>
              </p:custDataLst>
            </p:nvPr>
          </p:nvSpPr>
          <p:spPr bwMode="auto">
            <a:xfrm>
              <a:off x="3140" y="7585"/>
              <a:ext cx="185" cy="198"/>
            </a:xfrm>
            <a:custGeom>
              <a:avLst/>
              <a:gdLst>
                <a:gd name="T0" fmla="*/ 44 w 48"/>
                <a:gd name="T1" fmla="*/ 18 h 51"/>
                <a:gd name="T2" fmla="*/ 24 w 48"/>
                <a:gd name="T3" fmla="*/ 0 h 51"/>
                <a:gd name="T4" fmla="*/ 4 w 48"/>
                <a:gd name="T5" fmla="*/ 18 h 51"/>
                <a:gd name="T6" fmla="*/ 0 w 48"/>
                <a:gd name="T7" fmla="*/ 25 h 51"/>
                <a:gd name="T8" fmla="*/ 6 w 48"/>
                <a:gd name="T9" fmla="*/ 33 h 51"/>
                <a:gd name="T10" fmla="*/ 6 w 48"/>
                <a:gd name="T11" fmla="*/ 33 h 51"/>
                <a:gd name="T12" fmla="*/ 24 w 48"/>
                <a:gd name="T13" fmla="*/ 51 h 51"/>
                <a:gd name="T14" fmla="*/ 42 w 48"/>
                <a:gd name="T15" fmla="*/ 33 h 51"/>
                <a:gd name="T16" fmla="*/ 43 w 48"/>
                <a:gd name="T17" fmla="*/ 33 h 51"/>
                <a:gd name="T18" fmla="*/ 48 w 48"/>
                <a:gd name="T19" fmla="*/ 25 h 51"/>
                <a:gd name="T20" fmla="*/ 44 w 48"/>
                <a:gd name="T21"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51">
                  <a:moveTo>
                    <a:pt x="44" y="18"/>
                  </a:moveTo>
                  <a:cubicBezTo>
                    <a:pt x="43" y="6"/>
                    <a:pt x="35" y="0"/>
                    <a:pt x="24" y="0"/>
                  </a:cubicBezTo>
                  <a:cubicBezTo>
                    <a:pt x="14" y="0"/>
                    <a:pt x="5" y="6"/>
                    <a:pt x="4" y="18"/>
                  </a:cubicBezTo>
                  <a:cubicBezTo>
                    <a:pt x="2" y="19"/>
                    <a:pt x="0" y="22"/>
                    <a:pt x="0" y="25"/>
                  </a:cubicBezTo>
                  <a:cubicBezTo>
                    <a:pt x="0" y="29"/>
                    <a:pt x="3" y="33"/>
                    <a:pt x="6" y="33"/>
                  </a:cubicBezTo>
                  <a:cubicBezTo>
                    <a:pt x="6" y="33"/>
                    <a:pt x="6" y="33"/>
                    <a:pt x="6" y="33"/>
                  </a:cubicBezTo>
                  <a:cubicBezTo>
                    <a:pt x="10" y="42"/>
                    <a:pt x="16" y="51"/>
                    <a:pt x="24" y="51"/>
                  </a:cubicBezTo>
                  <a:cubicBezTo>
                    <a:pt x="32" y="51"/>
                    <a:pt x="39" y="42"/>
                    <a:pt x="42" y="33"/>
                  </a:cubicBezTo>
                  <a:cubicBezTo>
                    <a:pt x="42" y="33"/>
                    <a:pt x="43" y="33"/>
                    <a:pt x="43" y="33"/>
                  </a:cubicBezTo>
                  <a:cubicBezTo>
                    <a:pt x="46" y="33"/>
                    <a:pt x="48" y="29"/>
                    <a:pt x="48" y="25"/>
                  </a:cubicBezTo>
                  <a:cubicBezTo>
                    <a:pt x="48" y="22"/>
                    <a:pt x="46" y="19"/>
                    <a:pt x="44" y="18"/>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4" name="Freeform 13"/>
            <p:cNvSpPr/>
            <p:nvPr>
              <p:custDataLst>
                <p:tags r:id="rId45"/>
              </p:custDataLst>
            </p:nvPr>
          </p:nvSpPr>
          <p:spPr bwMode="auto">
            <a:xfrm>
              <a:off x="3083" y="7783"/>
              <a:ext cx="305" cy="157"/>
            </a:xfrm>
            <a:custGeom>
              <a:avLst/>
              <a:gdLst>
                <a:gd name="T0" fmla="*/ 60 w 79"/>
                <a:gd name="T1" fmla="*/ 0 h 41"/>
                <a:gd name="T2" fmla="*/ 52 w 79"/>
                <a:gd name="T3" fmla="*/ 0 h 41"/>
                <a:gd name="T4" fmla="*/ 45 w 79"/>
                <a:gd name="T5" fmla="*/ 21 h 41"/>
                <a:gd name="T6" fmla="*/ 40 w 79"/>
                <a:gd name="T7" fmla="*/ 10 h 41"/>
                <a:gd name="T8" fmla="*/ 45 w 79"/>
                <a:gd name="T9" fmla="*/ 4 h 41"/>
                <a:gd name="T10" fmla="*/ 45 w 79"/>
                <a:gd name="T11" fmla="*/ 3 h 41"/>
                <a:gd name="T12" fmla="*/ 39 w 79"/>
                <a:gd name="T13" fmla="*/ 4 h 41"/>
                <a:gd name="T14" fmla="*/ 33 w 79"/>
                <a:gd name="T15" fmla="*/ 3 h 41"/>
                <a:gd name="T16" fmla="*/ 33 w 79"/>
                <a:gd name="T17" fmla="*/ 3 h 41"/>
                <a:gd name="T18" fmla="*/ 38 w 79"/>
                <a:gd name="T19" fmla="*/ 10 h 41"/>
                <a:gd name="T20" fmla="*/ 33 w 79"/>
                <a:gd name="T21" fmla="*/ 22 h 41"/>
                <a:gd name="T22" fmla="*/ 27 w 79"/>
                <a:gd name="T23" fmla="*/ 0 h 41"/>
                <a:gd name="T24" fmla="*/ 19 w 79"/>
                <a:gd name="T25" fmla="*/ 0 h 41"/>
                <a:gd name="T26" fmla="*/ 0 w 79"/>
                <a:gd name="T27" fmla="*/ 19 h 41"/>
                <a:gd name="T28" fmla="*/ 0 w 79"/>
                <a:gd name="T29" fmla="*/ 41 h 41"/>
                <a:gd name="T30" fmla="*/ 79 w 79"/>
                <a:gd name="T31" fmla="*/ 41 h 41"/>
                <a:gd name="T32" fmla="*/ 79 w 79"/>
                <a:gd name="T33" fmla="*/ 19 h 41"/>
                <a:gd name="T34" fmla="*/ 60 w 79"/>
                <a:gd name="T3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41">
                  <a:moveTo>
                    <a:pt x="60" y="0"/>
                  </a:moveTo>
                  <a:cubicBezTo>
                    <a:pt x="52" y="0"/>
                    <a:pt x="52" y="0"/>
                    <a:pt x="52" y="0"/>
                  </a:cubicBezTo>
                  <a:cubicBezTo>
                    <a:pt x="45" y="21"/>
                    <a:pt x="45" y="21"/>
                    <a:pt x="45" y="21"/>
                  </a:cubicBezTo>
                  <a:cubicBezTo>
                    <a:pt x="40" y="10"/>
                    <a:pt x="40" y="10"/>
                    <a:pt x="40" y="10"/>
                  </a:cubicBezTo>
                  <a:cubicBezTo>
                    <a:pt x="45" y="4"/>
                    <a:pt x="45" y="4"/>
                    <a:pt x="45" y="4"/>
                  </a:cubicBezTo>
                  <a:cubicBezTo>
                    <a:pt x="45" y="3"/>
                    <a:pt x="45" y="3"/>
                    <a:pt x="45" y="3"/>
                  </a:cubicBezTo>
                  <a:cubicBezTo>
                    <a:pt x="43" y="3"/>
                    <a:pt x="41" y="4"/>
                    <a:pt x="39" y="4"/>
                  </a:cubicBezTo>
                  <a:cubicBezTo>
                    <a:pt x="37" y="4"/>
                    <a:pt x="35" y="3"/>
                    <a:pt x="33" y="3"/>
                  </a:cubicBezTo>
                  <a:cubicBezTo>
                    <a:pt x="33" y="3"/>
                    <a:pt x="33" y="3"/>
                    <a:pt x="33" y="3"/>
                  </a:cubicBezTo>
                  <a:cubicBezTo>
                    <a:pt x="38" y="10"/>
                    <a:pt x="38" y="10"/>
                    <a:pt x="38" y="10"/>
                  </a:cubicBezTo>
                  <a:cubicBezTo>
                    <a:pt x="33" y="22"/>
                    <a:pt x="33" y="22"/>
                    <a:pt x="33" y="22"/>
                  </a:cubicBezTo>
                  <a:cubicBezTo>
                    <a:pt x="27" y="0"/>
                    <a:pt x="27" y="0"/>
                    <a:pt x="27" y="0"/>
                  </a:cubicBezTo>
                  <a:cubicBezTo>
                    <a:pt x="19" y="0"/>
                    <a:pt x="19" y="0"/>
                    <a:pt x="19" y="0"/>
                  </a:cubicBezTo>
                  <a:cubicBezTo>
                    <a:pt x="8" y="0"/>
                    <a:pt x="0" y="9"/>
                    <a:pt x="0" y="19"/>
                  </a:cubicBezTo>
                  <a:cubicBezTo>
                    <a:pt x="0" y="41"/>
                    <a:pt x="0" y="41"/>
                    <a:pt x="0" y="41"/>
                  </a:cubicBezTo>
                  <a:cubicBezTo>
                    <a:pt x="79" y="41"/>
                    <a:pt x="79" y="41"/>
                    <a:pt x="79" y="41"/>
                  </a:cubicBezTo>
                  <a:cubicBezTo>
                    <a:pt x="79" y="19"/>
                    <a:pt x="79" y="19"/>
                    <a:pt x="79" y="19"/>
                  </a:cubicBezTo>
                  <a:cubicBezTo>
                    <a:pt x="79" y="9"/>
                    <a:pt x="70" y="0"/>
                    <a:pt x="60" y="0"/>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5" name="Freeform 14"/>
            <p:cNvSpPr/>
            <p:nvPr>
              <p:custDataLst>
                <p:tags r:id="rId46"/>
              </p:custDataLst>
            </p:nvPr>
          </p:nvSpPr>
          <p:spPr bwMode="auto">
            <a:xfrm>
              <a:off x="2915" y="7948"/>
              <a:ext cx="155" cy="162"/>
            </a:xfrm>
            <a:custGeom>
              <a:avLst/>
              <a:gdLst>
                <a:gd name="T0" fmla="*/ 36 w 40"/>
                <a:gd name="T1" fmla="*/ 15 h 42"/>
                <a:gd name="T2" fmla="*/ 20 w 40"/>
                <a:gd name="T3" fmla="*/ 0 h 42"/>
                <a:gd name="T4" fmla="*/ 3 w 40"/>
                <a:gd name="T5" fmla="*/ 15 h 42"/>
                <a:gd name="T6" fmla="*/ 0 w 40"/>
                <a:gd name="T7" fmla="*/ 21 h 42"/>
                <a:gd name="T8" fmla="*/ 4 w 40"/>
                <a:gd name="T9" fmla="*/ 27 h 42"/>
                <a:gd name="T10" fmla="*/ 5 w 40"/>
                <a:gd name="T11" fmla="*/ 27 h 42"/>
                <a:gd name="T12" fmla="*/ 20 w 40"/>
                <a:gd name="T13" fmla="*/ 42 h 42"/>
                <a:gd name="T14" fmla="*/ 35 w 40"/>
                <a:gd name="T15" fmla="*/ 27 h 42"/>
                <a:gd name="T16" fmla="*/ 35 w 40"/>
                <a:gd name="T17" fmla="*/ 27 h 42"/>
                <a:gd name="T18" fmla="*/ 40 w 40"/>
                <a:gd name="T19" fmla="*/ 21 h 42"/>
                <a:gd name="T20" fmla="*/ 36 w 40"/>
                <a:gd name="T21" fmla="*/ 1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2">
                  <a:moveTo>
                    <a:pt x="36" y="15"/>
                  </a:moveTo>
                  <a:cubicBezTo>
                    <a:pt x="36" y="4"/>
                    <a:pt x="28" y="0"/>
                    <a:pt x="20" y="0"/>
                  </a:cubicBezTo>
                  <a:cubicBezTo>
                    <a:pt x="11" y="0"/>
                    <a:pt x="4" y="4"/>
                    <a:pt x="3" y="15"/>
                  </a:cubicBezTo>
                  <a:cubicBezTo>
                    <a:pt x="1" y="16"/>
                    <a:pt x="0" y="18"/>
                    <a:pt x="0" y="21"/>
                  </a:cubicBezTo>
                  <a:cubicBezTo>
                    <a:pt x="0" y="24"/>
                    <a:pt x="2" y="27"/>
                    <a:pt x="4" y="27"/>
                  </a:cubicBezTo>
                  <a:cubicBezTo>
                    <a:pt x="5" y="27"/>
                    <a:pt x="5" y="27"/>
                    <a:pt x="5" y="27"/>
                  </a:cubicBezTo>
                  <a:cubicBezTo>
                    <a:pt x="8" y="35"/>
                    <a:pt x="13" y="42"/>
                    <a:pt x="20" y="42"/>
                  </a:cubicBezTo>
                  <a:cubicBezTo>
                    <a:pt x="26" y="42"/>
                    <a:pt x="32" y="35"/>
                    <a:pt x="35" y="27"/>
                  </a:cubicBezTo>
                  <a:cubicBezTo>
                    <a:pt x="35" y="27"/>
                    <a:pt x="35" y="27"/>
                    <a:pt x="35" y="27"/>
                  </a:cubicBezTo>
                  <a:cubicBezTo>
                    <a:pt x="38" y="27"/>
                    <a:pt x="40" y="24"/>
                    <a:pt x="40" y="21"/>
                  </a:cubicBezTo>
                  <a:cubicBezTo>
                    <a:pt x="40" y="18"/>
                    <a:pt x="38" y="16"/>
                    <a:pt x="36" y="15"/>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6" name="Freeform 15"/>
            <p:cNvSpPr/>
            <p:nvPr>
              <p:custDataLst>
                <p:tags r:id="rId47"/>
              </p:custDataLst>
            </p:nvPr>
          </p:nvSpPr>
          <p:spPr bwMode="auto">
            <a:xfrm>
              <a:off x="2865" y="8110"/>
              <a:ext cx="253" cy="130"/>
            </a:xfrm>
            <a:custGeom>
              <a:avLst/>
              <a:gdLst>
                <a:gd name="T0" fmla="*/ 50 w 66"/>
                <a:gd name="T1" fmla="*/ 0 h 34"/>
                <a:gd name="T2" fmla="*/ 43 w 66"/>
                <a:gd name="T3" fmla="*/ 0 h 34"/>
                <a:gd name="T4" fmla="*/ 38 w 66"/>
                <a:gd name="T5" fmla="*/ 18 h 34"/>
                <a:gd name="T6" fmla="*/ 34 w 66"/>
                <a:gd name="T7" fmla="*/ 8 h 34"/>
                <a:gd name="T8" fmla="*/ 38 w 66"/>
                <a:gd name="T9" fmla="*/ 3 h 34"/>
                <a:gd name="T10" fmla="*/ 37 w 66"/>
                <a:gd name="T11" fmla="*/ 2 h 34"/>
                <a:gd name="T12" fmla="*/ 32 w 66"/>
                <a:gd name="T13" fmla="*/ 3 h 34"/>
                <a:gd name="T14" fmla="*/ 27 w 66"/>
                <a:gd name="T15" fmla="*/ 2 h 34"/>
                <a:gd name="T16" fmla="*/ 27 w 66"/>
                <a:gd name="T17" fmla="*/ 3 h 34"/>
                <a:gd name="T18" fmla="*/ 32 w 66"/>
                <a:gd name="T19" fmla="*/ 8 h 34"/>
                <a:gd name="T20" fmla="*/ 28 w 66"/>
                <a:gd name="T21" fmla="*/ 18 h 34"/>
                <a:gd name="T22" fmla="*/ 23 w 66"/>
                <a:gd name="T23" fmla="*/ 0 h 34"/>
                <a:gd name="T24" fmla="*/ 16 w 66"/>
                <a:gd name="T25" fmla="*/ 0 h 34"/>
                <a:gd name="T26" fmla="*/ 0 w 66"/>
                <a:gd name="T27" fmla="*/ 16 h 34"/>
                <a:gd name="T28" fmla="*/ 0 w 66"/>
                <a:gd name="T29" fmla="*/ 34 h 34"/>
                <a:gd name="T30" fmla="*/ 66 w 66"/>
                <a:gd name="T31" fmla="*/ 34 h 34"/>
                <a:gd name="T32" fmla="*/ 66 w 66"/>
                <a:gd name="T33" fmla="*/ 16 h 34"/>
                <a:gd name="T34" fmla="*/ 50 w 66"/>
                <a:gd name="T3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34">
                  <a:moveTo>
                    <a:pt x="50" y="0"/>
                  </a:moveTo>
                  <a:cubicBezTo>
                    <a:pt x="43" y="0"/>
                    <a:pt x="43" y="0"/>
                    <a:pt x="43" y="0"/>
                  </a:cubicBezTo>
                  <a:cubicBezTo>
                    <a:pt x="38" y="18"/>
                    <a:pt x="38" y="18"/>
                    <a:pt x="38" y="18"/>
                  </a:cubicBezTo>
                  <a:cubicBezTo>
                    <a:pt x="34" y="8"/>
                    <a:pt x="34" y="8"/>
                    <a:pt x="34" y="8"/>
                  </a:cubicBezTo>
                  <a:cubicBezTo>
                    <a:pt x="38" y="3"/>
                    <a:pt x="38" y="3"/>
                    <a:pt x="38" y="3"/>
                  </a:cubicBezTo>
                  <a:cubicBezTo>
                    <a:pt x="37" y="2"/>
                    <a:pt x="37" y="2"/>
                    <a:pt x="37" y="2"/>
                  </a:cubicBezTo>
                  <a:cubicBezTo>
                    <a:pt x="36" y="3"/>
                    <a:pt x="34" y="3"/>
                    <a:pt x="32" y="3"/>
                  </a:cubicBezTo>
                  <a:cubicBezTo>
                    <a:pt x="31" y="3"/>
                    <a:pt x="29" y="3"/>
                    <a:pt x="27" y="2"/>
                  </a:cubicBezTo>
                  <a:cubicBezTo>
                    <a:pt x="27" y="3"/>
                    <a:pt x="27" y="3"/>
                    <a:pt x="27" y="3"/>
                  </a:cubicBezTo>
                  <a:cubicBezTo>
                    <a:pt x="32" y="8"/>
                    <a:pt x="32" y="8"/>
                    <a:pt x="32" y="8"/>
                  </a:cubicBezTo>
                  <a:cubicBezTo>
                    <a:pt x="28" y="18"/>
                    <a:pt x="28" y="18"/>
                    <a:pt x="28" y="18"/>
                  </a:cubicBezTo>
                  <a:cubicBezTo>
                    <a:pt x="23" y="0"/>
                    <a:pt x="23" y="0"/>
                    <a:pt x="23" y="0"/>
                  </a:cubicBezTo>
                  <a:cubicBezTo>
                    <a:pt x="16" y="0"/>
                    <a:pt x="16" y="0"/>
                    <a:pt x="16" y="0"/>
                  </a:cubicBezTo>
                  <a:cubicBezTo>
                    <a:pt x="7" y="0"/>
                    <a:pt x="0" y="7"/>
                    <a:pt x="0" y="16"/>
                  </a:cubicBezTo>
                  <a:cubicBezTo>
                    <a:pt x="0" y="34"/>
                    <a:pt x="0" y="34"/>
                    <a:pt x="0" y="34"/>
                  </a:cubicBezTo>
                  <a:cubicBezTo>
                    <a:pt x="66" y="34"/>
                    <a:pt x="66" y="34"/>
                    <a:pt x="66" y="34"/>
                  </a:cubicBezTo>
                  <a:cubicBezTo>
                    <a:pt x="66" y="16"/>
                    <a:pt x="66" y="16"/>
                    <a:pt x="66" y="16"/>
                  </a:cubicBezTo>
                  <a:cubicBezTo>
                    <a:pt x="66" y="7"/>
                    <a:pt x="58" y="0"/>
                    <a:pt x="50" y="0"/>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7" name="Freeform 16"/>
            <p:cNvSpPr/>
            <p:nvPr>
              <p:custDataLst>
                <p:tags r:id="rId48"/>
              </p:custDataLst>
            </p:nvPr>
          </p:nvSpPr>
          <p:spPr bwMode="auto">
            <a:xfrm>
              <a:off x="3400" y="7948"/>
              <a:ext cx="153" cy="162"/>
            </a:xfrm>
            <a:custGeom>
              <a:avLst/>
              <a:gdLst>
                <a:gd name="T0" fmla="*/ 37 w 40"/>
                <a:gd name="T1" fmla="*/ 15 h 42"/>
                <a:gd name="T2" fmla="*/ 20 w 40"/>
                <a:gd name="T3" fmla="*/ 0 h 42"/>
                <a:gd name="T4" fmla="*/ 4 w 40"/>
                <a:gd name="T5" fmla="*/ 15 h 42"/>
                <a:gd name="T6" fmla="*/ 0 w 40"/>
                <a:gd name="T7" fmla="*/ 21 h 42"/>
                <a:gd name="T8" fmla="*/ 5 w 40"/>
                <a:gd name="T9" fmla="*/ 27 h 42"/>
                <a:gd name="T10" fmla="*/ 5 w 40"/>
                <a:gd name="T11" fmla="*/ 27 h 42"/>
                <a:gd name="T12" fmla="*/ 20 w 40"/>
                <a:gd name="T13" fmla="*/ 42 h 42"/>
                <a:gd name="T14" fmla="*/ 35 w 40"/>
                <a:gd name="T15" fmla="*/ 27 h 42"/>
                <a:gd name="T16" fmla="*/ 36 w 40"/>
                <a:gd name="T17" fmla="*/ 27 h 42"/>
                <a:gd name="T18" fmla="*/ 40 w 40"/>
                <a:gd name="T19" fmla="*/ 21 h 42"/>
                <a:gd name="T20" fmla="*/ 37 w 40"/>
                <a:gd name="T21" fmla="*/ 1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2">
                  <a:moveTo>
                    <a:pt x="37" y="15"/>
                  </a:moveTo>
                  <a:cubicBezTo>
                    <a:pt x="36" y="4"/>
                    <a:pt x="29" y="0"/>
                    <a:pt x="20" y="0"/>
                  </a:cubicBezTo>
                  <a:cubicBezTo>
                    <a:pt x="12" y="0"/>
                    <a:pt x="4" y="4"/>
                    <a:pt x="4" y="15"/>
                  </a:cubicBezTo>
                  <a:cubicBezTo>
                    <a:pt x="2" y="16"/>
                    <a:pt x="0" y="18"/>
                    <a:pt x="0" y="21"/>
                  </a:cubicBezTo>
                  <a:cubicBezTo>
                    <a:pt x="0" y="24"/>
                    <a:pt x="2" y="27"/>
                    <a:pt x="5" y="27"/>
                  </a:cubicBezTo>
                  <a:cubicBezTo>
                    <a:pt x="5" y="27"/>
                    <a:pt x="5" y="27"/>
                    <a:pt x="5" y="27"/>
                  </a:cubicBezTo>
                  <a:cubicBezTo>
                    <a:pt x="8" y="35"/>
                    <a:pt x="14" y="42"/>
                    <a:pt x="20" y="42"/>
                  </a:cubicBezTo>
                  <a:cubicBezTo>
                    <a:pt x="27" y="42"/>
                    <a:pt x="32" y="35"/>
                    <a:pt x="35" y="27"/>
                  </a:cubicBezTo>
                  <a:cubicBezTo>
                    <a:pt x="35" y="27"/>
                    <a:pt x="35" y="27"/>
                    <a:pt x="36" y="27"/>
                  </a:cubicBezTo>
                  <a:cubicBezTo>
                    <a:pt x="38" y="27"/>
                    <a:pt x="40" y="24"/>
                    <a:pt x="40" y="21"/>
                  </a:cubicBezTo>
                  <a:cubicBezTo>
                    <a:pt x="40" y="18"/>
                    <a:pt x="39" y="16"/>
                    <a:pt x="37" y="15"/>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8" name="Freeform 17"/>
            <p:cNvSpPr/>
            <p:nvPr>
              <p:custDataLst>
                <p:tags r:id="rId49"/>
              </p:custDataLst>
            </p:nvPr>
          </p:nvSpPr>
          <p:spPr bwMode="auto">
            <a:xfrm>
              <a:off x="3348" y="8110"/>
              <a:ext cx="255" cy="130"/>
            </a:xfrm>
            <a:custGeom>
              <a:avLst/>
              <a:gdLst>
                <a:gd name="T0" fmla="*/ 50 w 66"/>
                <a:gd name="T1" fmla="*/ 0 h 34"/>
                <a:gd name="T2" fmla="*/ 43 w 66"/>
                <a:gd name="T3" fmla="*/ 0 h 34"/>
                <a:gd name="T4" fmla="*/ 38 w 66"/>
                <a:gd name="T5" fmla="*/ 18 h 34"/>
                <a:gd name="T6" fmla="*/ 34 w 66"/>
                <a:gd name="T7" fmla="*/ 8 h 34"/>
                <a:gd name="T8" fmla="*/ 38 w 66"/>
                <a:gd name="T9" fmla="*/ 3 h 34"/>
                <a:gd name="T10" fmla="*/ 38 w 66"/>
                <a:gd name="T11" fmla="*/ 2 h 34"/>
                <a:gd name="T12" fmla="*/ 33 w 66"/>
                <a:gd name="T13" fmla="*/ 3 h 34"/>
                <a:gd name="T14" fmla="*/ 28 w 66"/>
                <a:gd name="T15" fmla="*/ 2 h 34"/>
                <a:gd name="T16" fmla="*/ 28 w 66"/>
                <a:gd name="T17" fmla="*/ 3 h 34"/>
                <a:gd name="T18" fmla="*/ 32 w 66"/>
                <a:gd name="T19" fmla="*/ 8 h 34"/>
                <a:gd name="T20" fmla="*/ 28 w 66"/>
                <a:gd name="T21" fmla="*/ 18 h 34"/>
                <a:gd name="T22" fmla="*/ 23 w 66"/>
                <a:gd name="T23" fmla="*/ 0 h 34"/>
                <a:gd name="T24" fmla="*/ 16 w 66"/>
                <a:gd name="T25" fmla="*/ 0 h 34"/>
                <a:gd name="T26" fmla="*/ 0 w 66"/>
                <a:gd name="T27" fmla="*/ 16 h 34"/>
                <a:gd name="T28" fmla="*/ 0 w 66"/>
                <a:gd name="T29" fmla="*/ 34 h 34"/>
                <a:gd name="T30" fmla="*/ 66 w 66"/>
                <a:gd name="T31" fmla="*/ 34 h 34"/>
                <a:gd name="T32" fmla="*/ 66 w 66"/>
                <a:gd name="T33" fmla="*/ 16 h 34"/>
                <a:gd name="T34" fmla="*/ 50 w 66"/>
                <a:gd name="T3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34">
                  <a:moveTo>
                    <a:pt x="50" y="0"/>
                  </a:moveTo>
                  <a:cubicBezTo>
                    <a:pt x="43" y="0"/>
                    <a:pt x="43" y="0"/>
                    <a:pt x="43" y="0"/>
                  </a:cubicBezTo>
                  <a:cubicBezTo>
                    <a:pt x="38" y="18"/>
                    <a:pt x="38" y="18"/>
                    <a:pt x="38" y="18"/>
                  </a:cubicBezTo>
                  <a:cubicBezTo>
                    <a:pt x="34" y="8"/>
                    <a:pt x="34" y="8"/>
                    <a:pt x="34" y="8"/>
                  </a:cubicBezTo>
                  <a:cubicBezTo>
                    <a:pt x="38" y="3"/>
                    <a:pt x="38" y="3"/>
                    <a:pt x="38" y="3"/>
                  </a:cubicBezTo>
                  <a:cubicBezTo>
                    <a:pt x="38" y="2"/>
                    <a:pt x="38" y="2"/>
                    <a:pt x="38" y="2"/>
                  </a:cubicBezTo>
                  <a:cubicBezTo>
                    <a:pt x="36" y="3"/>
                    <a:pt x="35" y="3"/>
                    <a:pt x="33" y="3"/>
                  </a:cubicBezTo>
                  <a:cubicBezTo>
                    <a:pt x="31" y="3"/>
                    <a:pt x="29" y="3"/>
                    <a:pt x="28" y="2"/>
                  </a:cubicBezTo>
                  <a:cubicBezTo>
                    <a:pt x="28" y="3"/>
                    <a:pt x="28" y="3"/>
                    <a:pt x="28" y="3"/>
                  </a:cubicBezTo>
                  <a:cubicBezTo>
                    <a:pt x="32" y="8"/>
                    <a:pt x="32" y="8"/>
                    <a:pt x="32" y="8"/>
                  </a:cubicBezTo>
                  <a:cubicBezTo>
                    <a:pt x="28" y="18"/>
                    <a:pt x="28" y="18"/>
                    <a:pt x="28" y="18"/>
                  </a:cubicBezTo>
                  <a:cubicBezTo>
                    <a:pt x="23" y="0"/>
                    <a:pt x="23" y="0"/>
                    <a:pt x="23" y="0"/>
                  </a:cubicBezTo>
                  <a:cubicBezTo>
                    <a:pt x="16" y="0"/>
                    <a:pt x="16" y="0"/>
                    <a:pt x="16" y="0"/>
                  </a:cubicBezTo>
                  <a:cubicBezTo>
                    <a:pt x="8" y="0"/>
                    <a:pt x="0" y="7"/>
                    <a:pt x="0" y="16"/>
                  </a:cubicBezTo>
                  <a:cubicBezTo>
                    <a:pt x="0" y="34"/>
                    <a:pt x="0" y="34"/>
                    <a:pt x="0" y="34"/>
                  </a:cubicBezTo>
                  <a:cubicBezTo>
                    <a:pt x="66" y="34"/>
                    <a:pt x="66" y="34"/>
                    <a:pt x="66" y="34"/>
                  </a:cubicBezTo>
                  <a:cubicBezTo>
                    <a:pt x="66" y="16"/>
                    <a:pt x="66" y="16"/>
                    <a:pt x="66" y="16"/>
                  </a:cubicBezTo>
                  <a:cubicBezTo>
                    <a:pt x="66" y="7"/>
                    <a:pt x="59" y="0"/>
                    <a:pt x="50" y="0"/>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49" name="Freeform 98"/>
            <p:cNvSpPr/>
            <p:nvPr>
              <p:custDataLst>
                <p:tags r:id="rId50"/>
              </p:custDataLst>
            </p:nvPr>
          </p:nvSpPr>
          <p:spPr bwMode="auto">
            <a:xfrm>
              <a:off x="1615" y="5053"/>
              <a:ext cx="133" cy="230"/>
            </a:xfrm>
            <a:custGeom>
              <a:avLst/>
              <a:gdLst>
                <a:gd name="T0" fmla="*/ 100 w 100"/>
                <a:gd name="T1" fmla="*/ 173 h 173"/>
                <a:gd name="T2" fmla="*/ 100 w 100"/>
                <a:gd name="T3" fmla="*/ 0 h 173"/>
                <a:gd name="T4" fmla="*/ 10 w 100"/>
                <a:gd name="T5" fmla="*/ 92 h 173"/>
                <a:gd name="T6" fmla="*/ 0 w 100"/>
                <a:gd name="T7" fmla="*/ 83 h 173"/>
                <a:gd name="T8" fmla="*/ 0 w 100"/>
                <a:gd name="T9" fmla="*/ 173 h 173"/>
                <a:gd name="T10" fmla="*/ 100 w 100"/>
                <a:gd name="T11" fmla="*/ 173 h 173"/>
              </a:gdLst>
              <a:ahLst/>
              <a:cxnLst>
                <a:cxn ang="0">
                  <a:pos x="T0" y="T1"/>
                </a:cxn>
                <a:cxn ang="0">
                  <a:pos x="T2" y="T3"/>
                </a:cxn>
                <a:cxn ang="0">
                  <a:pos x="T4" y="T5"/>
                </a:cxn>
                <a:cxn ang="0">
                  <a:pos x="T6" y="T7"/>
                </a:cxn>
                <a:cxn ang="0">
                  <a:pos x="T8" y="T9"/>
                </a:cxn>
                <a:cxn ang="0">
                  <a:pos x="T10" y="T11"/>
                </a:cxn>
              </a:cxnLst>
              <a:rect l="0" t="0" r="r" b="b"/>
              <a:pathLst>
                <a:path w="100" h="173">
                  <a:moveTo>
                    <a:pt x="100" y="173"/>
                  </a:moveTo>
                  <a:lnTo>
                    <a:pt x="100" y="0"/>
                  </a:lnTo>
                  <a:lnTo>
                    <a:pt x="10" y="92"/>
                  </a:lnTo>
                  <a:lnTo>
                    <a:pt x="0" y="83"/>
                  </a:lnTo>
                  <a:lnTo>
                    <a:pt x="0" y="173"/>
                  </a:lnTo>
                  <a:lnTo>
                    <a:pt x="100" y="173"/>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0" name="Freeform 99"/>
            <p:cNvSpPr/>
            <p:nvPr>
              <p:custDataLst>
                <p:tags r:id="rId51"/>
              </p:custDataLst>
            </p:nvPr>
          </p:nvSpPr>
          <p:spPr bwMode="auto">
            <a:xfrm>
              <a:off x="1773" y="4988"/>
              <a:ext cx="132" cy="295"/>
            </a:xfrm>
            <a:custGeom>
              <a:avLst/>
              <a:gdLst>
                <a:gd name="T0" fmla="*/ 99 w 99"/>
                <a:gd name="T1" fmla="*/ 223 h 223"/>
                <a:gd name="T2" fmla="*/ 99 w 99"/>
                <a:gd name="T3" fmla="*/ 78 h 223"/>
                <a:gd name="T4" fmla="*/ 28 w 99"/>
                <a:gd name="T5" fmla="*/ 0 h 223"/>
                <a:gd name="T6" fmla="*/ 0 w 99"/>
                <a:gd name="T7" fmla="*/ 26 h 223"/>
                <a:gd name="T8" fmla="*/ 0 w 99"/>
                <a:gd name="T9" fmla="*/ 223 h 223"/>
                <a:gd name="T10" fmla="*/ 99 w 99"/>
                <a:gd name="T11" fmla="*/ 223 h 223"/>
              </a:gdLst>
              <a:ahLst/>
              <a:cxnLst>
                <a:cxn ang="0">
                  <a:pos x="T0" y="T1"/>
                </a:cxn>
                <a:cxn ang="0">
                  <a:pos x="T2" y="T3"/>
                </a:cxn>
                <a:cxn ang="0">
                  <a:pos x="T4" y="T5"/>
                </a:cxn>
                <a:cxn ang="0">
                  <a:pos x="T6" y="T7"/>
                </a:cxn>
                <a:cxn ang="0">
                  <a:pos x="T8" y="T9"/>
                </a:cxn>
                <a:cxn ang="0">
                  <a:pos x="T10" y="T11"/>
                </a:cxn>
              </a:cxnLst>
              <a:rect l="0" t="0" r="r" b="b"/>
              <a:pathLst>
                <a:path w="99" h="223">
                  <a:moveTo>
                    <a:pt x="99" y="223"/>
                  </a:moveTo>
                  <a:lnTo>
                    <a:pt x="99" y="78"/>
                  </a:lnTo>
                  <a:lnTo>
                    <a:pt x="28" y="0"/>
                  </a:lnTo>
                  <a:lnTo>
                    <a:pt x="0" y="26"/>
                  </a:lnTo>
                  <a:lnTo>
                    <a:pt x="0" y="223"/>
                  </a:lnTo>
                  <a:lnTo>
                    <a:pt x="99" y="223"/>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1" name="Freeform 100"/>
            <p:cNvSpPr/>
            <p:nvPr>
              <p:custDataLst>
                <p:tags r:id="rId52"/>
              </p:custDataLst>
            </p:nvPr>
          </p:nvSpPr>
          <p:spPr bwMode="auto">
            <a:xfrm>
              <a:off x="1930" y="5035"/>
              <a:ext cx="133" cy="248"/>
            </a:xfrm>
            <a:custGeom>
              <a:avLst/>
              <a:gdLst>
                <a:gd name="T0" fmla="*/ 99 w 99"/>
                <a:gd name="T1" fmla="*/ 187 h 187"/>
                <a:gd name="T2" fmla="*/ 99 w 99"/>
                <a:gd name="T3" fmla="*/ 0 h 187"/>
                <a:gd name="T4" fmla="*/ 14 w 99"/>
                <a:gd name="T5" fmla="*/ 78 h 187"/>
                <a:gd name="T6" fmla="*/ 0 w 99"/>
                <a:gd name="T7" fmla="*/ 61 h 187"/>
                <a:gd name="T8" fmla="*/ 0 w 99"/>
                <a:gd name="T9" fmla="*/ 187 h 187"/>
                <a:gd name="T10" fmla="*/ 99 w 99"/>
                <a:gd name="T11" fmla="*/ 187 h 187"/>
              </a:gdLst>
              <a:ahLst/>
              <a:cxnLst>
                <a:cxn ang="0">
                  <a:pos x="T0" y="T1"/>
                </a:cxn>
                <a:cxn ang="0">
                  <a:pos x="T2" y="T3"/>
                </a:cxn>
                <a:cxn ang="0">
                  <a:pos x="T4" y="T5"/>
                </a:cxn>
                <a:cxn ang="0">
                  <a:pos x="T6" y="T7"/>
                </a:cxn>
                <a:cxn ang="0">
                  <a:pos x="T8" y="T9"/>
                </a:cxn>
                <a:cxn ang="0">
                  <a:pos x="T10" y="T11"/>
                </a:cxn>
              </a:cxnLst>
              <a:rect l="0" t="0" r="r" b="b"/>
              <a:pathLst>
                <a:path w="99" h="187">
                  <a:moveTo>
                    <a:pt x="99" y="187"/>
                  </a:moveTo>
                  <a:lnTo>
                    <a:pt x="99" y="0"/>
                  </a:lnTo>
                  <a:lnTo>
                    <a:pt x="14" y="78"/>
                  </a:lnTo>
                  <a:lnTo>
                    <a:pt x="0" y="61"/>
                  </a:lnTo>
                  <a:lnTo>
                    <a:pt x="0" y="187"/>
                  </a:lnTo>
                  <a:lnTo>
                    <a:pt x="99" y="187"/>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2" name="Freeform 101"/>
            <p:cNvSpPr/>
            <p:nvPr>
              <p:custDataLst>
                <p:tags r:id="rId53"/>
              </p:custDataLst>
            </p:nvPr>
          </p:nvSpPr>
          <p:spPr bwMode="auto">
            <a:xfrm>
              <a:off x="2088" y="4890"/>
              <a:ext cx="132" cy="393"/>
            </a:xfrm>
            <a:custGeom>
              <a:avLst/>
              <a:gdLst>
                <a:gd name="T0" fmla="*/ 100 w 100"/>
                <a:gd name="T1" fmla="*/ 296 h 296"/>
                <a:gd name="T2" fmla="*/ 100 w 100"/>
                <a:gd name="T3" fmla="*/ 0 h 296"/>
                <a:gd name="T4" fmla="*/ 0 w 100"/>
                <a:gd name="T5" fmla="*/ 92 h 296"/>
                <a:gd name="T6" fmla="*/ 0 w 100"/>
                <a:gd name="T7" fmla="*/ 296 h 296"/>
                <a:gd name="T8" fmla="*/ 100 w 100"/>
                <a:gd name="T9" fmla="*/ 296 h 296"/>
              </a:gdLst>
              <a:ahLst/>
              <a:cxnLst>
                <a:cxn ang="0">
                  <a:pos x="T0" y="T1"/>
                </a:cxn>
                <a:cxn ang="0">
                  <a:pos x="T2" y="T3"/>
                </a:cxn>
                <a:cxn ang="0">
                  <a:pos x="T4" y="T5"/>
                </a:cxn>
                <a:cxn ang="0">
                  <a:pos x="T6" y="T7"/>
                </a:cxn>
                <a:cxn ang="0">
                  <a:pos x="T8" y="T9"/>
                </a:cxn>
              </a:cxnLst>
              <a:rect l="0" t="0" r="r" b="b"/>
              <a:pathLst>
                <a:path w="100" h="296">
                  <a:moveTo>
                    <a:pt x="100" y="296"/>
                  </a:moveTo>
                  <a:lnTo>
                    <a:pt x="100" y="0"/>
                  </a:lnTo>
                  <a:lnTo>
                    <a:pt x="0" y="92"/>
                  </a:lnTo>
                  <a:lnTo>
                    <a:pt x="0" y="296"/>
                  </a:lnTo>
                  <a:lnTo>
                    <a:pt x="100" y="296"/>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3" name="Freeform 102"/>
            <p:cNvSpPr/>
            <p:nvPr>
              <p:custDataLst>
                <p:tags r:id="rId54"/>
              </p:custDataLst>
            </p:nvPr>
          </p:nvSpPr>
          <p:spPr bwMode="auto">
            <a:xfrm>
              <a:off x="1615" y="4758"/>
              <a:ext cx="605" cy="360"/>
            </a:xfrm>
            <a:custGeom>
              <a:avLst/>
              <a:gdLst>
                <a:gd name="T0" fmla="*/ 191 w 192"/>
                <a:gd name="T1" fmla="*/ 0 h 115"/>
                <a:gd name="T2" fmla="*/ 108 w 192"/>
                <a:gd name="T3" fmla="*/ 76 h 115"/>
                <a:gd name="T4" fmla="*/ 69 w 192"/>
                <a:gd name="T5" fmla="*/ 36 h 115"/>
                <a:gd name="T6" fmla="*/ 62 w 192"/>
                <a:gd name="T7" fmla="*/ 33 h 115"/>
                <a:gd name="T8" fmla="*/ 56 w 192"/>
                <a:gd name="T9" fmla="*/ 36 h 115"/>
                <a:gd name="T10" fmla="*/ 0 w 192"/>
                <a:gd name="T11" fmla="*/ 92 h 115"/>
                <a:gd name="T12" fmla="*/ 0 w 192"/>
                <a:gd name="T13" fmla="*/ 112 h 115"/>
                <a:gd name="T14" fmla="*/ 4 w 192"/>
                <a:gd name="T15" fmla="*/ 115 h 115"/>
                <a:gd name="T16" fmla="*/ 62 w 192"/>
                <a:gd name="T17" fmla="*/ 56 h 115"/>
                <a:gd name="T18" fmla="*/ 101 w 192"/>
                <a:gd name="T19" fmla="*/ 95 h 115"/>
                <a:gd name="T20" fmla="*/ 114 w 192"/>
                <a:gd name="T21" fmla="*/ 96 h 115"/>
                <a:gd name="T22" fmla="*/ 192 w 192"/>
                <a:gd name="T23" fmla="*/ 24 h 115"/>
                <a:gd name="T24" fmla="*/ 192 w 192"/>
                <a:gd name="T25" fmla="*/ 1 h 115"/>
                <a:gd name="T26" fmla="*/ 191 w 192"/>
                <a:gd name="T27"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 h="115">
                  <a:moveTo>
                    <a:pt x="191" y="0"/>
                  </a:moveTo>
                  <a:cubicBezTo>
                    <a:pt x="108" y="76"/>
                    <a:pt x="108" y="76"/>
                    <a:pt x="108" y="76"/>
                  </a:cubicBezTo>
                  <a:cubicBezTo>
                    <a:pt x="69" y="36"/>
                    <a:pt x="69" y="36"/>
                    <a:pt x="69" y="36"/>
                  </a:cubicBezTo>
                  <a:cubicBezTo>
                    <a:pt x="67" y="34"/>
                    <a:pt x="65" y="33"/>
                    <a:pt x="62" y="33"/>
                  </a:cubicBezTo>
                  <a:cubicBezTo>
                    <a:pt x="60" y="33"/>
                    <a:pt x="57" y="34"/>
                    <a:pt x="56" y="36"/>
                  </a:cubicBezTo>
                  <a:cubicBezTo>
                    <a:pt x="0" y="92"/>
                    <a:pt x="0" y="92"/>
                    <a:pt x="0" y="92"/>
                  </a:cubicBezTo>
                  <a:cubicBezTo>
                    <a:pt x="0" y="112"/>
                    <a:pt x="0" y="112"/>
                    <a:pt x="0" y="112"/>
                  </a:cubicBezTo>
                  <a:cubicBezTo>
                    <a:pt x="4" y="115"/>
                    <a:pt x="4" y="115"/>
                    <a:pt x="4" y="115"/>
                  </a:cubicBezTo>
                  <a:cubicBezTo>
                    <a:pt x="62" y="56"/>
                    <a:pt x="62" y="56"/>
                    <a:pt x="62" y="56"/>
                  </a:cubicBezTo>
                  <a:cubicBezTo>
                    <a:pt x="101" y="95"/>
                    <a:pt x="101" y="95"/>
                    <a:pt x="101" y="95"/>
                  </a:cubicBezTo>
                  <a:cubicBezTo>
                    <a:pt x="104" y="99"/>
                    <a:pt x="110" y="99"/>
                    <a:pt x="114" y="96"/>
                  </a:cubicBezTo>
                  <a:cubicBezTo>
                    <a:pt x="192" y="24"/>
                    <a:pt x="192" y="24"/>
                    <a:pt x="192" y="24"/>
                  </a:cubicBezTo>
                  <a:cubicBezTo>
                    <a:pt x="192" y="1"/>
                    <a:pt x="192" y="1"/>
                    <a:pt x="192" y="1"/>
                  </a:cubicBezTo>
                  <a:lnTo>
                    <a:pt x="191" y="0"/>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4" name="Freeform 132"/>
            <p:cNvSpPr>
              <a:spLocks noEditPoints="1"/>
            </p:cNvSpPr>
            <p:nvPr>
              <p:custDataLst>
                <p:tags r:id="rId55"/>
              </p:custDataLst>
            </p:nvPr>
          </p:nvSpPr>
          <p:spPr bwMode="auto">
            <a:xfrm>
              <a:off x="4933" y="3570"/>
              <a:ext cx="222" cy="225"/>
            </a:xfrm>
            <a:custGeom>
              <a:avLst/>
              <a:gdLst>
                <a:gd name="T0" fmla="*/ 29 w 58"/>
                <a:gd name="T1" fmla="*/ 0 h 58"/>
                <a:gd name="T2" fmla="*/ 0 w 58"/>
                <a:gd name="T3" fmla="*/ 29 h 58"/>
                <a:gd name="T4" fmla="*/ 29 w 58"/>
                <a:gd name="T5" fmla="*/ 58 h 58"/>
                <a:gd name="T6" fmla="*/ 58 w 58"/>
                <a:gd name="T7" fmla="*/ 29 h 58"/>
                <a:gd name="T8" fmla="*/ 29 w 58"/>
                <a:gd name="T9" fmla="*/ 0 h 58"/>
                <a:gd name="T10" fmla="*/ 29 w 58"/>
                <a:gd name="T11" fmla="*/ 50 h 58"/>
                <a:gd name="T12" fmla="*/ 8 w 58"/>
                <a:gd name="T13" fmla="*/ 29 h 58"/>
                <a:gd name="T14" fmla="*/ 29 w 58"/>
                <a:gd name="T15" fmla="*/ 8 h 58"/>
                <a:gd name="T16" fmla="*/ 50 w 58"/>
                <a:gd name="T17" fmla="*/ 29 h 58"/>
                <a:gd name="T18" fmla="*/ 29 w 58"/>
                <a:gd name="T19" fmla="*/ 5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0"/>
                  </a:moveTo>
                  <a:cubicBezTo>
                    <a:pt x="13" y="0"/>
                    <a:pt x="0" y="13"/>
                    <a:pt x="0" y="29"/>
                  </a:cubicBezTo>
                  <a:cubicBezTo>
                    <a:pt x="0" y="45"/>
                    <a:pt x="13" y="58"/>
                    <a:pt x="29" y="58"/>
                  </a:cubicBezTo>
                  <a:cubicBezTo>
                    <a:pt x="45" y="58"/>
                    <a:pt x="58" y="45"/>
                    <a:pt x="58" y="29"/>
                  </a:cubicBezTo>
                  <a:cubicBezTo>
                    <a:pt x="58" y="13"/>
                    <a:pt x="45" y="0"/>
                    <a:pt x="29" y="0"/>
                  </a:cubicBezTo>
                  <a:close/>
                  <a:moveTo>
                    <a:pt x="29" y="50"/>
                  </a:moveTo>
                  <a:cubicBezTo>
                    <a:pt x="18" y="50"/>
                    <a:pt x="8" y="40"/>
                    <a:pt x="8" y="29"/>
                  </a:cubicBezTo>
                  <a:cubicBezTo>
                    <a:pt x="8" y="18"/>
                    <a:pt x="18" y="8"/>
                    <a:pt x="29" y="8"/>
                  </a:cubicBezTo>
                  <a:cubicBezTo>
                    <a:pt x="40" y="8"/>
                    <a:pt x="50" y="18"/>
                    <a:pt x="50" y="29"/>
                  </a:cubicBezTo>
                  <a:cubicBezTo>
                    <a:pt x="50" y="40"/>
                    <a:pt x="40" y="50"/>
                    <a:pt x="29" y="50"/>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5" name="Freeform 133"/>
            <p:cNvSpPr>
              <a:spLocks noEditPoints="1"/>
            </p:cNvSpPr>
            <p:nvPr>
              <p:custDataLst>
                <p:tags r:id="rId56"/>
              </p:custDataLst>
            </p:nvPr>
          </p:nvSpPr>
          <p:spPr bwMode="auto">
            <a:xfrm>
              <a:off x="4675" y="3313"/>
              <a:ext cx="740" cy="740"/>
            </a:xfrm>
            <a:custGeom>
              <a:avLst/>
              <a:gdLst>
                <a:gd name="T0" fmla="*/ 192 w 192"/>
                <a:gd name="T1" fmla="*/ 90 h 192"/>
                <a:gd name="T2" fmla="*/ 167 w 192"/>
                <a:gd name="T3" fmla="*/ 90 h 192"/>
                <a:gd name="T4" fmla="*/ 102 w 192"/>
                <a:gd name="T5" fmla="*/ 25 h 192"/>
                <a:gd name="T6" fmla="*/ 102 w 192"/>
                <a:gd name="T7" fmla="*/ 0 h 192"/>
                <a:gd name="T8" fmla="*/ 90 w 192"/>
                <a:gd name="T9" fmla="*/ 0 h 192"/>
                <a:gd name="T10" fmla="*/ 90 w 192"/>
                <a:gd name="T11" fmla="*/ 25 h 192"/>
                <a:gd name="T12" fmla="*/ 25 w 192"/>
                <a:gd name="T13" fmla="*/ 90 h 192"/>
                <a:gd name="T14" fmla="*/ 0 w 192"/>
                <a:gd name="T15" fmla="*/ 90 h 192"/>
                <a:gd name="T16" fmla="*/ 0 w 192"/>
                <a:gd name="T17" fmla="*/ 102 h 192"/>
                <a:gd name="T18" fmla="*/ 25 w 192"/>
                <a:gd name="T19" fmla="*/ 102 h 192"/>
                <a:gd name="T20" fmla="*/ 90 w 192"/>
                <a:gd name="T21" fmla="*/ 167 h 192"/>
                <a:gd name="T22" fmla="*/ 90 w 192"/>
                <a:gd name="T23" fmla="*/ 192 h 192"/>
                <a:gd name="T24" fmla="*/ 102 w 192"/>
                <a:gd name="T25" fmla="*/ 192 h 192"/>
                <a:gd name="T26" fmla="*/ 102 w 192"/>
                <a:gd name="T27" fmla="*/ 167 h 192"/>
                <a:gd name="T28" fmla="*/ 167 w 192"/>
                <a:gd name="T29" fmla="*/ 102 h 192"/>
                <a:gd name="T30" fmla="*/ 192 w 192"/>
                <a:gd name="T31" fmla="*/ 102 h 192"/>
                <a:gd name="T32" fmla="*/ 192 w 192"/>
                <a:gd name="T33" fmla="*/ 90 h 192"/>
                <a:gd name="T34" fmla="*/ 102 w 192"/>
                <a:gd name="T35" fmla="*/ 151 h 192"/>
                <a:gd name="T36" fmla="*/ 102 w 192"/>
                <a:gd name="T37" fmla="*/ 140 h 192"/>
                <a:gd name="T38" fmla="*/ 97 w 192"/>
                <a:gd name="T39" fmla="*/ 135 h 192"/>
                <a:gd name="T40" fmla="*/ 95 w 192"/>
                <a:gd name="T41" fmla="*/ 135 h 192"/>
                <a:gd name="T42" fmla="*/ 90 w 192"/>
                <a:gd name="T43" fmla="*/ 140 h 192"/>
                <a:gd name="T44" fmla="*/ 90 w 192"/>
                <a:gd name="T45" fmla="*/ 151 h 192"/>
                <a:gd name="T46" fmla="*/ 41 w 192"/>
                <a:gd name="T47" fmla="*/ 102 h 192"/>
                <a:gd name="T48" fmla="*/ 52 w 192"/>
                <a:gd name="T49" fmla="*/ 102 h 192"/>
                <a:gd name="T50" fmla="*/ 57 w 192"/>
                <a:gd name="T51" fmla="*/ 97 h 192"/>
                <a:gd name="T52" fmla="*/ 57 w 192"/>
                <a:gd name="T53" fmla="*/ 95 h 192"/>
                <a:gd name="T54" fmla="*/ 52 w 192"/>
                <a:gd name="T55" fmla="*/ 90 h 192"/>
                <a:gd name="T56" fmla="*/ 41 w 192"/>
                <a:gd name="T57" fmla="*/ 90 h 192"/>
                <a:gd name="T58" fmla="*/ 90 w 192"/>
                <a:gd name="T59" fmla="*/ 41 h 192"/>
                <a:gd name="T60" fmla="*/ 90 w 192"/>
                <a:gd name="T61" fmla="*/ 52 h 192"/>
                <a:gd name="T62" fmla="*/ 95 w 192"/>
                <a:gd name="T63" fmla="*/ 57 h 192"/>
                <a:gd name="T64" fmla="*/ 97 w 192"/>
                <a:gd name="T65" fmla="*/ 57 h 192"/>
                <a:gd name="T66" fmla="*/ 102 w 192"/>
                <a:gd name="T67" fmla="*/ 52 h 192"/>
                <a:gd name="T68" fmla="*/ 102 w 192"/>
                <a:gd name="T69" fmla="*/ 41 h 192"/>
                <a:gd name="T70" fmla="*/ 151 w 192"/>
                <a:gd name="T71" fmla="*/ 90 h 192"/>
                <a:gd name="T72" fmla="*/ 140 w 192"/>
                <a:gd name="T73" fmla="*/ 90 h 192"/>
                <a:gd name="T74" fmla="*/ 135 w 192"/>
                <a:gd name="T75" fmla="*/ 95 h 192"/>
                <a:gd name="T76" fmla="*/ 135 w 192"/>
                <a:gd name="T77" fmla="*/ 97 h 192"/>
                <a:gd name="T78" fmla="*/ 140 w 192"/>
                <a:gd name="T79" fmla="*/ 102 h 192"/>
                <a:gd name="T80" fmla="*/ 151 w 192"/>
                <a:gd name="T81" fmla="*/ 102 h 192"/>
                <a:gd name="T82" fmla="*/ 102 w 192"/>
                <a:gd name="T83" fmla="*/ 15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2" h="192">
                  <a:moveTo>
                    <a:pt x="192" y="90"/>
                  </a:moveTo>
                  <a:cubicBezTo>
                    <a:pt x="167" y="90"/>
                    <a:pt x="167" y="90"/>
                    <a:pt x="167" y="90"/>
                  </a:cubicBezTo>
                  <a:cubicBezTo>
                    <a:pt x="164" y="55"/>
                    <a:pt x="137" y="28"/>
                    <a:pt x="102" y="25"/>
                  </a:cubicBezTo>
                  <a:cubicBezTo>
                    <a:pt x="102" y="0"/>
                    <a:pt x="102" y="0"/>
                    <a:pt x="102" y="0"/>
                  </a:cubicBezTo>
                  <a:cubicBezTo>
                    <a:pt x="90" y="0"/>
                    <a:pt x="90" y="0"/>
                    <a:pt x="90" y="0"/>
                  </a:cubicBezTo>
                  <a:cubicBezTo>
                    <a:pt x="90" y="25"/>
                    <a:pt x="90" y="25"/>
                    <a:pt x="90" y="25"/>
                  </a:cubicBezTo>
                  <a:cubicBezTo>
                    <a:pt x="55" y="28"/>
                    <a:pt x="28" y="55"/>
                    <a:pt x="25" y="90"/>
                  </a:cubicBezTo>
                  <a:cubicBezTo>
                    <a:pt x="0" y="90"/>
                    <a:pt x="0" y="90"/>
                    <a:pt x="0" y="90"/>
                  </a:cubicBezTo>
                  <a:cubicBezTo>
                    <a:pt x="0" y="102"/>
                    <a:pt x="0" y="102"/>
                    <a:pt x="0" y="102"/>
                  </a:cubicBezTo>
                  <a:cubicBezTo>
                    <a:pt x="25" y="102"/>
                    <a:pt x="25" y="102"/>
                    <a:pt x="25" y="102"/>
                  </a:cubicBezTo>
                  <a:cubicBezTo>
                    <a:pt x="28" y="137"/>
                    <a:pt x="55" y="164"/>
                    <a:pt x="90" y="167"/>
                  </a:cubicBezTo>
                  <a:cubicBezTo>
                    <a:pt x="90" y="192"/>
                    <a:pt x="90" y="192"/>
                    <a:pt x="90" y="192"/>
                  </a:cubicBezTo>
                  <a:cubicBezTo>
                    <a:pt x="102" y="192"/>
                    <a:pt x="102" y="192"/>
                    <a:pt x="102" y="192"/>
                  </a:cubicBezTo>
                  <a:cubicBezTo>
                    <a:pt x="102" y="167"/>
                    <a:pt x="102" y="167"/>
                    <a:pt x="102" y="167"/>
                  </a:cubicBezTo>
                  <a:cubicBezTo>
                    <a:pt x="137" y="164"/>
                    <a:pt x="164" y="137"/>
                    <a:pt x="167" y="102"/>
                  </a:cubicBezTo>
                  <a:cubicBezTo>
                    <a:pt x="192" y="102"/>
                    <a:pt x="192" y="102"/>
                    <a:pt x="192" y="102"/>
                  </a:cubicBezTo>
                  <a:lnTo>
                    <a:pt x="192" y="90"/>
                  </a:lnTo>
                  <a:close/>
                  <a:moveTo>
                    <a:pt x="102" y="151"/>
                  </a:moveTo>
                  <a:cubicBezTo>
                    <a:pt x="102" y="140"/>
                    <a:pt x="102" y="140"/>
                    <a:pt x="102" y="140"/>
                  </a:cubicBezTo>
                  <a:cubicBezTo>
                    <a:pt x="102" y="137"/>
                    <a:pt x="100" y="135"/>
                    <a:pt x="97" y="135"/>
                  </a:cubicBezTo>
                  <a:cubicBezTo>
                    <a:pt x="95" y="135"/>
                    <a:pt x="95" y="135"/>
                    <a:pt x="95" y="135"/>
                  </a:cubicBezTo>
                  <a:cubicBezTo>
                    <a:pt x="92" y="135"/>
                    <a:pt x="90" y="137"/>
                    <a:pt x="90" y="140"/>
                  </a:cubicBezTo>
                  <a:cubicBezTo>
                    <a:pt x="90" y="151"/>
                    <a:pt x="90" y="151"/>
                    <a:pt x="90" y="151"/>
                  </a:cubicBezTo>
                  <a:cubicBezTo>
                    <a:pt x="64" y="148"/>
                    <a:pt x="44" y="128"/>
                    <a:pt x="41" y="102"/>
                  </a:cubicBezTo>
                  <a:cubicBezTo>
                    <a:pt x="52" y="102"/>
                    <a:pt x="52" y="102"/>
                    <a:pt x="52" y="102"/>
                  </a:cubicBezTo>
                  <a:cubicBezTo>
                    <a:pt x="55" y="102"/>
                    <a:pt x="57" y="100"/>
                    <a:pt x="57" y="97"/>
                  </a:cubicBezTo>
                  <a:cubicBezTo>
                    <a:pt x="57" y="95"/>
                    <a:pt x="57" y="95"/>
                    <a:pt x="57" y="95"/>
                  </a:cubicBezTo>
                  <a:cubicBezTo>
                    <a:pt x="57" y="92"/>
                    <a:pt x="55" y="90"/>
                    <a:pt x="52" y="90"/>
                  </a:cubicBezTo>
                  <a:cubicBezTo>
                    <a:pt x="41" y="90"/>
                    <a:pt x="41" y="90"/>
                    <a:pt x="41" y="90"/>
                  </a:cubicBezTo>
                  <a:cubicBezTo>
                    <a:pt x="44" y="64"/>
                    <a:pt x="64" y="44"/>
                    <a:pt x="90" y="41"/>
                  </a:cubicBezTo>
                  <a:cubicBezTo>
                    <a:pt x="90" y="52"/>
                    <a:pt x="90" y="52"/>
                    <a:pt x="90" y="52"/>
                  </a:cubicBezTo>
                  <a:cubicBezTo>
                    <a:pt x="90" y="55"/>
                    <a:pt x="92" y="57"/>
                    <a:pt x="95" y="57"/>
                  </a:cubicBezTo>
                  <a:cubicBezTo>
                    <a:pt x="97" y="57"/>
                    <a:pt x="97" y="57"/>
                    <a:pt x="97" y="57"/>
                  </a:cubicBezTo>
                  <a:cubicBezTo>
                    <a:pt x="100" y="57"/>
                    <a:pt x="102" y="55"/>
                    <a:pt x="102" y="52"/>
                  </a:cubicBezTo>
                  <a:cubicBezTo>
                    <a:pt x="102" y="41"/>
                    <a:pt x="102" y="41"/>
                    <a:pt x="102" y="41"/>
                  </a:cubicBezTo>
                  <a:cubicBezTo>
                    <a:pt x="128" y="44"/>
                    <a:pt x="148" y="64"/>
                    <a:pt x="151" y="90"/>
                  </a:cubicBezTo>
                  <a:cubicBezTo>
                    <a:pt x="140" y="90"/>
                    <a:pt x="140" y="90"/>
                    <a:pt x="140" y="90"/>
                  </a:cubicBezTo>
                  <a:cubicBezTo>
                    <a:pt x="137" y="90"/>
                    <a:pt x="135" y="92"/>
                    <a:pt x="135" y="95"/>
                  </a:cubicBezTo>
                  <a:cubicBezTo>
                    <a:pt x="135" y="97"/>
                    <a:pt x="135" y="97"/>
                    <a:pt x="135" y="97"/>
                  </a:cubicBezTo>
                  <a:cubicBezTo>
                    <a:pt x="135" y="100"/>
                    <a:pt x="137" y="102"/>
                    <a:pt x="140" y="102"/>
                  </a:cubicBezTo>
                  <a:cubicBezTo>
                    <a:pt x="151" y="102"/>
                    <a:pt x="151" y="102"/>
                    <a:pt x="151" y="102"/>
                  </a:cubicBezTo>
                  <a:cubicBezTo>
                    <a:pt x="148" y="128"/>
                    <a:pt x="128" y="148"/>
                    <a:pt x="102" y="151"/>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6" name="Freeform 45"/>
            <p:cNvSpPr/>
            <p:nvPr>
              <p:custDataLst>
                <p:tags r:id="rId57"/>
              </p:custDataLst>
            </p:nvPr>
          </p:nvSpPr>
          <p:spPr bwMode="auto">
            <a:xfrm>
              <a:off x="1713" y="6410"/>
              <a:ext cx="125" cy="133"/>
            </a:xfrm>
            <a:custGeom>
              <a:avLst/>
              <a:gdLst>
                <a:gd name="T0" fmla="*/ 4 w 37"/>
                <a:gd name="T1" fmla="*/ 25 h 39"/>
                <a:gd name="T2" fmla="*/ 5 w 37"/>
                <a:gd name="T3" fmla="*/ 25 h 39"/>
                <a:gd name="T4" fmla="*/ 19 w 37"/>
                <a:gd name="T5" fmla="*/ 39 h 39"/>
                <a:gd name="T6" fmla="*/ 33 w 37"/>
                <a:gd name="T7" fmla="*/ 25 h 39"/>
                <a:gd name="T8" fmla="*/ 33 w 37"/>
                <a:gd name="T9" fmla="*/ 25 h 39"/>
                <a:gd name="T10" fmla="*/ 37 w 37"/>
                <a:gd name="T11" fmla="*/ 20 h 39"/>
                <a:gd name="T12" fmla="*/ 34 w 37"/>
                <a:gd name="T13" fmla="*/ 14 h 39"/>
                <a:gd name="T14" fmla="*/ 19 w 37"/>
                <a:gd name="T15" fmla="*/ 0 h 39"/>
                <a:gd name="T16" fmla="*/ 3 w 37"/>
                <a:gd name="T17" fmla="*/ 14 h 39"/>
                <a:gd name="T18" fmla="*/ 0 w 37"/>
                <a:gd name="T19" fmla="*/ 20 h 39"/>
                <a:gd name="T20" fmla="*/ 4 w 37"/>
                <a:gd name="T21" fmla="*/ 2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39">
                  <a:moveTo>
                    <a:pt x="4" y="25"/>
                  </a:moveTo>
                  <a:cubicBezTo>
                    <a:pt x="5" y="25"/>
                    <a:pt x="5" y="25"/>
                    <a:pt x="5" y="25"/>
                  </a:cubicBezTo>
                  <a:cubicBezTo>
                    <a:pt x="7" y="33"/>
                    <a:pt x="13" y="39"/>
                    <a:pt x="19" y="39"/>
                  </a:cubicBezTo>
                  <a:cubicBezTo>
                    <a:pt x="25" y="39"/>
                    <a:pt x="30" y="33"/>
                    <a:pt x="33" y="25"/>
                  </a:cubicBezTo>
                  <a:cubicBezTo>
                    <a:pt x="33" y="25"/>
                    <a:pt x="33" y="25"/>
                    <a:pt x="33" y="25"/>
                  </a:cubicBezTo>
                  <a:cubicBezTo>
                    <a:pt x="35" y="25"/>
                    <a:pt x="37" y="23"/>
                    <a:pt x="37" y="20"/>
                  </a:cubicBezTo>
                  <a:cubicBezTo>
                    <a:pt x="37" y="17"/>
                    <a:pt x="36" y="15"/>
                    <a:pt x="34" y="14"/>
                  </a:cubicBezTo>
                  <a:cubicBezTo>
                    <a:pt x="34" y="5"/>
                    <a:pt x="27" y="0"/>
                    <a:pt x="19" y="0"/>
                  </a:cubicBezTo>
                  <a:cubicBezTo>
                    <a:pt x="11" y="0"/>
                    <a:pt x="4" y="5"/>
                    <a:pt x="3" y="14"/>
                  </a:cubicBezTo>
                  <a:cubicBezTo>
                    <a:pt x="2" y="15"/>
                    <a:pt x="0" y="17"/>
                    <a:pt x="0" y="20"/>
                  </a:cubicBezTo>
                  <a:cubicBezTo>
                    <a:pt x="0" y="23"/>
                    <a:pt x="2" y="25"/>
                    <a:pt x="4" y="25"/>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7" name="Freeform 46"/>
            <p:cNvSpPr/>
            <p:nvPr>
              <p:custDataLst>
                <p:tags r:id="rId58"/>
              </p:custDataLst>
            </p:nvPr>
          </p:nvSpPr>
          <p:spPr bwMode="auto">
            <a:xfrm>
              <a:off x="1673" y="6545"/>
              <a:ext cx="210" cy="408"/>
            </a:xfrm>
            <a:custGeom>
              <a:avLst/>
              <a:gdLst>
                <a:gd name="T0" fmla="*/ 61 w 62"/>
                <a:gd name="T1" fmla="*/ 27 h 120"/>
                <a:gd name="T2" fmla="*/ 61 w 62"/>
                <a:gd name="T3" fmla="*/ 15 h 120"/>
                <a:gd name="T4" fmla="*/ 47 w 62"/>
                <a:gd name="T5" fmla="*/ 0 h 120"/>
                <a:gd name="T6" fmla="*/ 40 w 62"/>
                <a:gd name="T7" fmla="*/ 0 h 120"/>
                <a:gd name="T8" fmla="*/ 35 w 62"/>
                <a:gd name="T9" fmla="*/ 16 h 120"/>
                <a:gd name="T10" fmla="*/ 32 w 62"/>
                <a:gd name="T11" fmla="*/ 7 h 120"/>
                <a:gd name="T12" fmla="*/ 36 w 62"/>
                <a:gd name="T13" fmla="*/ 2 h 120"/>
                <a:gd name="T14" fmla="*/ 35 w 62"/>
                <a:gd name="T15" fmla="*/ 2 h 120"/>
                <a:gd name="T16" fmla="*/ 30 w 62"/>
                <a:gd name="T17" fmla="*/ 2 h 120"/>
                <a:gd name="T18" fmla="*/ 26 w 62"/>
                <a:gd name="T19" fmla="*/ 2 h 120"/>
                <a:gd name="T20" fmla="*/ 26 w 62"/>
                <a:gd name="T21" fmla="*/ 2 h 120"/>
                <a:gd name="T22" fmla="*/ 30 w 62"/>
                <a:gd name="T23" fmla="*/ 8 h 120"/>
                <a:gd name="T24" fmla="*/ 26 w 62"/>
                <a:gd name="T25" fmla="*/ 16 h 120"/>
                <a:gd name="T26" fmla="*/ 21 w 62"/>
                <a:gd name="T27" fmla="*/ 0 h 120"/>
                <a:gd name="T28" fmla="*/ 15 w 62"/>
                <a:gd name="T29" fmla="*/ 0 h 120"/>
                <a:gd name="T30" fmla="*/ 0 w 62"/>
                <a:gd name="T31" fmla="*/ 15 h 120"/>
                <a:gd name="T32" fmla="*/ 0 w 62"/>
                <a:gd name="T33" fmla="*/ 27 h 120"/>
                <a:gd name="T34" fmla="*/ 0 w 62"/>
                <a:gd name="T35" fmla="*/ 28 h 120"/>
                <a:gd name="T36" fmla="*/ 0 w 62"/>
                <a:gd name="T37" fmla="*/ 62 h 120"/>
                <a:gd name="T38" fmla="*/ 5 w 62"/>
                <a:gd name="T39" fmla="*/ 67 h 120"/>
                <a:gd name="T40" fmla="*/ 10 w 62"/>
                <a:gd name="T41" fmla="*/ 67 h 120"/>
                <a:gd name="T42" fmla="*/ 10 w 62"/>
                <a:gd name="T43" fmla="*/ 120 h 120"/>
                <a:gd name="T44" fmla="*/ 52 w 62"/>
                <a:gd name="T45" fmla="*/ 120 h 120"/>
                <a:gd name="T46" fmla="*/ 52 w 62"/>
                <a:gd name="T47" fmla="*/ 67 h 120"/>
                <a:gd name="T48" fmla="*/ 57 w 62"/>
                <a:gd name="T49" fmla="*/ 67 h 120"/>
                <a:gd name="T50" fmla="*/ 62 w 62"/>
                <a:gd name="T51" fmla="*/ 62 h 120"/>
                <a:gd name="T52" fmla="*/ 62 w 62"/>
                <a:gd name="T53" fmla="*/ 28 h 120"/>
                <a:gd name="T54" fmla="*/ 61 w 62"/>
                <a:gd name="T55" fmla="*/ 2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 h="120">
                  <a:moveTo>
                    <a:pt x="61" y="27"/>
                  </a:moveTo>
                  <a:cubicBezTo>
                    <a:pt x="61" y="15"/>
                    <a:pt x="61" y="15"/>
                    <a:pt x="61" y="15"/>
                  </a:cubicBezTo>
                  <a:cubicBezTo>
                    <a:pt x="61" y="6"/>
                    <a:pt x="55" y="0"/>
                    <a:pt x="47" y="0"/>
                  </a:cubicBezTo>
                  <a:cubicBezTo>
                    <a:pt x="40" y="0"/>
                    <a:pt x="40" y="0"/>
                    <a:pt x="40" y="0"/>
                  </a:cubicBezTo>
                  <a:cubicBezTo>
                    <a:pt x="35" y="16"/>
                    <a:pt x="35" y="16"/>
                    <a:pt x="35" y="16"/>
                  </a:cubicBezTo>
                  <a:cubicBezTo>
                    <a:pt x="32" y="7"/>
                    <a:pt x="32" y="7"/>
                    <a:pt x="32" y="7"/>
                  </a:cubicBezTo>
                  <a:cubicBezTo>
                    <a:pt x="36" y="2"/>
                    <a:pt x="36" y="2"/>
                    <a:pt x="36" y="2"/>
                  </a:cubicBezTo>
                  <a:cubicBezTo>
                    <a:pt x="35" y="2"/>
                    <a:pt x="35" y="2"/>
                    <a:pt x="35" y="2"/>
                  </a:cubicBezTo>
                  <a:cubicBezTo>
                    <a:pt x="34" y="2"/>
                    <a:pt x="32" y="2"/>
                    <a:pt x="30" y="2"/>
                  </a:cubicBezTo>
                  <a:cubicBezTo>
                    <a:pt x="29" y="2"/>
                    <a:pt x="27" y="2"/>
                    <a:pt x="26" y="2"/>
                  </a:cubicBezTo>
                  <a:cubicBezTo>
                    <a:pt x="26" y="2"/>
                    <a:pt x="26" y="2"/>
                    <a:pt x="26" y="2"/>
                  </a:cubicBezTo>
                  <a:cubicBezTo>
                    <a:pt x="30" y="8"/>
                    <a:pt x="30" y="8"/>
                    <a:pt x="30" y="8"/>
                  </a:cubicBezTo>
                  <a:cubicBezTo>
                    <a:pt x="26" y="16"/>
                    <a:pt x="26" y="16"/>
                    <a:pt x="26" y="16"/>
                  </a:cubicBezTo>
                  <a:cubicBezTo>
                    <a:pt x="21" y="0"/>
                    <a:pt x="21" y="0"/>
                    <a:pt x="21" y="0"/>
                  </a:cubicBezTo>
                  <a:cubicBezTo>
                    <a:pt x="15" y="0"/>
                    <a:pt x="15" y="0"/>
                    <a:pt x="15" y="0"/>
                  </a:cubicBezTo>
                  <a:cubicBezTo>
                    <a:pt x="7" y="0"/>
                    <a:pt x="0" y="6"/>
                    <a:pt x="0" y="15"/>
                  </a:cubicBezTo>
                  <a:cubicBezTo>
                    <a:pt x="0" y="27"/>
                    <a:pt x="0" y="27"/>
                    <a:pt x="0" y="27"/>
                  </a:cubicBezTo>
                  <a:cubicBezTo>
                    <a:pt x="0" y="27"/>
                    <a:pt x="0" y="28"/>
                    <a:pt x="0" y="28"/>
                  </a:cubicBezTo>
                  <a:cubicBezTo>
                    <a:pt x="0" y="62"/>
                    <a:pt x="0" y="62"/>
                    <a:pt x="0" y="62"/>
                  </a:cubicBezTo>
                  <a:cubicBezTo>
                    <a:pt x="0" y="65"/>
                    <a:pt x="2" y="67"/>
                    <a:pt x="5" y="67"/>
                  </a:cubicBezTo>
                  <a:cubicBezTo>
                    <a:pt x="10" y="67"/>
                    <a:pt x="10" y="67"/>
                    <a:pt x="10" y="67"/>
                  </a:cubicBezTo>
                  <a:cubicBezTo>
                    <a:pt x="10" y="120"/>
                    <a:pt x="10" y="120"/>
                    <a:pt x="10" y="120"/>
                  </a:cubicBezTo>
                  <a:cubicBezTo>
                    <a:pt x="52" y="120"/>
                    <a:pt x="52" y="120"/>
                    <a:pt x="52" y="120"/>
                  </a:cubicBezTo>
                  <a:cubicBezTo>
                    <a:pt x="52" y="67"/>
                    <a:pt x="52" y="67"/>
                    <a:pt x="52" y="67"/>
                  </a:cubicBezTo>
                  <a:cubicBezTo>
                    <a:pt x="57" y="67"/>
                    <a:pt x="57" y="67"/>
                    <a:pt x="57" y="67"/>
                  </a:cubicBezTo>
                  <a:cubicBezTo>
                    <a:pt x="59" y="67"/>
                    <a:pt x="62" y="65"/>
                    <a:pt x="62" y="62"/>
                  </a:cubicBezTo>
                  <a:cubicBezTo>
                    <a:pt x="62" y="28"/>
                    <a:pt x="62" y="28"/>
                    <a:pt x="62" y="28"/>
                  </a:cubicBezTo>
                  <a:cubicBezTo>
                    <a:pt x="62" y="28"/>
                    <a:pt x="61" y="28"/>
                    <a:pt x="61" y="27"/>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8" name="Freeform 47"/>
            <p:cNvSpPr/>
            <p:nvPr>
              <p:custDataLst>
                <p:tags r:id="rId59"/>
              </p:custDataLst>
            </p:nvPr>
          </p:nvSpPr>
          <p:spPr bwMode="auto">
            <a:xfrm>
              <a:off x="1910" y="6710"/>
              <a:ext cx="155" cy="250"/>
            </a:xfrm>
            <a:custGeom>
              <a:avLst/>
              <a:gdLst>
                <a:gd name="T0" fmla="*/ 46 w 46"/>
                <a:gd name="T1" fmla="*/ 67 h 74"/>
                <a:gd name="T2" fmla="*/ 39 w 46"/>
                <a:gd name="T3" fmla="*/ 74 h 74"/>
                <a:gd name="T4" fmla="*/ 7 w 46"/>
                <a:gd name="T5" fmla="*/ 74 h 74"/>
                <a:gd name="T6" fmla="*/ 0 w 46"/>
                <a:gd name="T7" fmla="*/ 67 h 74"/>
                <a:gd name="T8" fmla="*/ 0 w 46"/>
                <a:gd name="T9" fmla="*/ 7 h 74"/>
                <a:gd name="T10" fmla="*/ 7 w 46"/>
                <a:gd name="T11" fmla="*/ 0 h 74"/>
                <a:gd name="T12" fmla="*/ 39 w 46"/>
                <a:gd name="T13" fmla="*/ 0 h 74"/>
                <a:gd name="T14" fmla="*/ 46 w 46"/>
                <a:gd name="T15" fmla="*/ 7 h 74"/>
                <a:gd name="T16" fmla="*/ 46 w 46"/>
                <a:gd name="T17" fmla="*/ 6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74">
                  <a:moveTo>
                    <a:pt x="46" y="67"/>
                  </a:moveTo>
                  <a:cubicBezTo>
                    <a:pt x="46" y="71"/>
                    <a:pt x="43" y="74"/>
                    <a:pt x="39" y="74"/>
                  </a:cubicBezTo>
                  <a:cubicBezTo>
                    <a:pt x="7" y="74"/>
                    <a:pt x="7" y="74"/>
                    <a:pt x="7" y="74"/>
                  </a:cubicBezTo>
                  <a:cubicBezTo>
                    <a:pt x="4" y="74"/>
                    <a:pt x="0" y="71"/>
                    <a:pt x="0" y="67"/>
                  </a:cubicBezTo>
                  <a:cubicBezTo>
                    <a:pt x="0" y="7"/>
                    <a:pt x="0" y="7"/>
                    <a:pt x="0" y="7"/>
                  </a:cubicBezTo>
                  <a:cubicBezTo>
                    <a:pt x="0" y="4"/>
                    <a:pt x="4" y="0"/>
                    <a:pt x="7" y="0"/>
                  </a:cubicBezTo>
                  <a:cubicBezTo>
                    <a:pt x="39" y="0"/>
                    <a:pt x="39" y="0"/>
                    <a:pt x="39" y="0"/>
                  </a:cubicBezTo>
                  <a:cubicBezTo>
                    <a:pt x="43" y="0"/>
                    <a:pt x="46" y="4"/>
                    <a:pt x="46" y="7"/>
                  </a:cubicBezTo>
                  <a:lnTo>
                    <a:pt x="46" y="67"/>
                  </a:ln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59" name="Freeform 48"/>
            <p:cNvSpPr/>
            <p:nvPr>
              <p:custDataLst>
                <p:tags r:id="rId60"/>
              </p:custDataLst>
            </p:nvPr>
          </p:nvSpPr>
          <p:spPr bwMode="auto">
            <a:xfrm>
              <a:off x="2043" y="6433"/>
              <a:ext cx="287" cy="527"/>
            </a:xfrm>
            <a:custGeom>
              <a:avLst/>
              <a:gdLst>
                <a:gd name="T0" fmla="*/ 81 w 85"/>
                <a:gd name="T1" fmla="*/ 42 h 155"/>
                <a:gd name="T2" fmla="*/ 50 w 85"/>
                <a:gd name="T3" fmla="*/ 5 h 155"/>
                <a:gd name="T4" fmla="*/ 35 w 85"/>
                <a:gd name="T5" fmla="*/ 5 h 155"/>
                <a:gd name="T6" fmla="*/ 4 w 85"/>
                <a:gd name="T7" fmla="*/ 42 h 155"/>
                <a:gd name="T8" fmla="*/ 8 w 85"/>
                <a:gd name="T9" fmla="*/ 51 h 155"/>
                <a:gd name="T10" fmla="*/ 19 w 85"/>
                <a:gd name="T11" fmla="*/ 51 h 155"/>
                <a:gd name="T12" fmla="*/ 19 w 85"/>
                <a:gd name="T13" fmla="*/ 148 h 155"/>
                <a:gd name="T14" fmla="*/ 26 w 85"/>
                <a:gd name="T15" fmla="*/ 155 h 155"/>
                <a:gd name="T16" fmla="*/ 58 w 85"/>
                <a:gd name="T17" fmla="*/ 155 h 155"/>
                <a:gd name="T18" fmla="*/ 65 w 85"/>
                <a:gd name="T19" fmla="*/ 148 h 155"/>
                <a:gd name="T20" fmla="*/ 65 w 85"/>
                <a:gd name="T21" fmla="*/ 51 h 155"/>
                <a:gd name="T22" fmla="*/ 76 w 85"/>
                <a:gd name="T23" fmla="*/ 51 h 155"/>
                <a:gd name="T24" fmla="*/ 81 w 85"/>
                <a:gd name="T25" fmla="*/ 4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155">
                  <a:moveTo>
                    <a:pt x="81" y="42"/>
                  </a:moveTo>
                  <a:cubicBezTo>
                    <a:pt x="50" y="5"/>
                    <a:pt x="50" y="5"/>
                    <a:pt x="50" y="5"/>
                  </a:cubicBezTo>
                  <a:cubicBezTo>
                    <a:pt x="46" y="0"/>
                    <a:pt x="39" y="0"/>
                    <a:pt x="35" y="5"/>
                  </a:cubicBezTo>
                  <a:cubicBezTo>
                    <a:pt x="4" y="42"/>
                    <a:pt x="4" y="42"/>
                    <a:pt x="4" y="42"/>
                  </a:cubicBezTo>
                  <a:cubicBezTo>
                    <a:pt x="0" y="47"/>
                    <a:pt x="2" y="51"/>
                    <a:pt x="8" y="51"/>
                  </a:cubicBezTo>
                  <a:cubicBezTo>
                    <a:pt x="19" y="51"/>
                    <a:pt x="19" y="51"/>
                    <a:pt x="19" y="51"/>
                  </a:cubicBezTo>
                  <a:cubicBezTo>
                    <a:pt x="19" y="148"/>
                    <a:pt x="19" y="148"/>
                    <a:pt x="19" y="148"/>
                  </a:cubicBezTo>
                  <a:cubicBezTo>
                    <a:pt x="19" y="152"/>
                    <a:pt x="22" y="155"/>
                    <a:pt x="26" y="155"/>
                  </a:cubicBezTo>
                  <a:cubicBezTo>
                    <a:pt x="58" y="155"/>
                    <a:pt x="58" y="155"/>
                    <a:pt x="58" y="155"/>
                  </a:cubicBezTo>
                  <a:cubicBezTo>
                    <a:pt x="62" y="155"/>
                    <a:pt x="65" y="152"/>
                    <a:pt x="65" y="148"/>
                  </a:cubicBezTo>
                  <a:cubicBezTo>
                    <a:pt x="65" y="51"/>
                    <a:pt x="65" y="51"/>
                    <a:pt x="65" y="51"/>
                  </a:cubicBezTo>
                  <a:cubicBezTo>
                    <a:pt x="76" y="51"/>
                    <a:pt x="76" y="51"/>
                    <a:pt x="76" y="51"/>
                  </a:cubicBezTo>
                  <a:cubicBezTo>
                    <a:pt x="83" y="51"/>
                    <a:pt x="85" y="47"/>
                    <a:pt x="81" y="42"/>
                  </a:cubicBezTo>
                  <a:close/>
                </a:path>
              </a:pathLst>
            </a:custGeom>
            <a:solidFill>
              <a:srgbClr val="FFFFFF"/>
            </a:solidFill>
            <a:ln>
              <a:noFill/>
            </a:ln>
          </p:spPr>
          <p:txBody>
            <a:bodyPr/>
            <a:lstStyle/>
            <a:p>
              <a:pPr eaLnBrk="1" hangingPunct="1">
                <a:spcBef>
                  <a:spcPts val="0"/>
                </a:spcBef>
                <a:spcAft>
                  <a:spcPts val="0"/>
                </a:spcAft>
                <a:defRPr/>
              </a:pPr>
              <a:endParaRPr lang="id-ID" sz="1800" kern="0">
                <a:solidFill>
                  <a:srgbClr val="000000"/>
                </a:solidFill>
                <a:sym typeface="Arial" panose="020B0604020202090204" pitchFamily="34" charset="0"/>
              </a:endParaRPr>
            </a:p>
          </p:txBody>
        </p:sp>
        <p:sp>
          <p:nvSpPr>
            <p:cNvPr id="126" name="TextBox 159"/>
            <p:cNvSpPr/>
            <p:nvPr>
              <p:custDataLst>
                <p:tags r:id="rId61"/>
              </p:custDataLst>
            </p:nvPr>
          </p:nvSpPr>
          <p:spPr>
            <a:xfrm>
              <a:off x="3213" y="7960"/>
              <a:ext cx="42" cy="165"/>
            </a:xfrm>
            <a:prstGeom prst="rect">
              <a:avLst/>
            </a:prstGeom>
            <a:solidFill>
              <a:srgbClr val="FFFFFF"/>
            </a:solidFill>
            <a:ln>
              <a:noFill/>
            </a:ln>
          </p:spPr>
          <p:txBody>
            <a:bodyPr/>
            <a:lstStyle/>
            <a:p>
              <a:endParaRPr lang="zh-CN" altLang="en-US" sz="1800" kern="0">
                <a:solidFill>
                  <a:srgbClr val="000000"/>
                </a:solidFill>
              </a:endParaRPr>
            </a:p>
          </p:txBody>
        </p:sp>
        <p:sp>
          <p:nvSpPr>
            <p:cNvPr id="127" name="TextBox 160"/>
            <p:cNvSpPr/>
            <p:nvPr>
              <p:custDataLst>
                <p:tags r:id="rId62"/>
              </p:custDataLst>
            </p:nvPr>
          </p:nvSpPr>
          <p:spPr>
            <a:xfrm>
              <a:off x="3138" y="8120"/>
              <a:ext cx="192" cy="43"/>
            </a:xfrm>
            <a:prstGeom prst="rect">
              <a:avLst/>
            </a:prstGeom>
            <a:solidFill>
              <a:srgbClr val="FFFFFF"/>
            </a:solidFill>
            <a:ln>
              <a:noFill/>
            </a:ln>
          </p:spPr>
          <p:txBody>
            <a:bodyPr/>
            <a:lstStyle/>
            <a:p>
              <a:endParaRPr lang="zh-CN" altLang="en-US" sz="1800" kern="0">
                <a:solidFill>
                  <a:srgbClr val="000000"/>
                </a:solidFill>
              </a:endParaRPr>
            </a:p>
          </p:txBody>
        </p:sp>
      </p:grpSp>
      <p:sp>
        <p:nvSpPr>
          <p:cNvPr id="128" name="文本框 127"/>
          <p:cNvSpPr txBox="1"/>
          <p:nvPr/>
        </p:nvSpPr>
        <p:spPr>
          <a:xfrm>
            <a:off x="1272540" y="1841500"/>
            <a:ext cx="901065" cy="398780"/>
          </a:xfrm>
          <a:prstGeom prst="rect">
            <a:avLst/>
          </a:prstGeom>
          <a:noFill/>
        </p:spPr>
        <p:txBody>
          <a:bodyPr wrap="square" rtlCol="0">
            <a:spAutoFit/>
          </a:bodyPr>
          <a:lstStyle/>
          <a:p>
            <a:pPr algn="dist"/>
            <a:r>
              <a:rPr lang="zh-CN" altLang="en-US" sz="2000" b="1">
                <a:latin typeface="微软雅黑" panose="020B0503020204020204" pitchFamily="34" charset="-122"/>
                <a:ea typeface="微软雅黑" panose="020B0503020204020204" pitchFamily="34" charset="-122"/>
              </a:rPr>
              <a:t>学生</a:t>
            </a:r>
          </a:p>
        </p:txBody>
      </p:sp>
      <p:sp>
        <p:nvSpPr>
          <p:cNvPr id="129" name="右箭头 128"/>
          <p:cNvSpPr/>
          <p:nvPr/>
        </p:nvSpPr>
        <p:spPr>
          <a:xfrm>
            <a:off x="2888615" y="3376930"/>
            <a:ext cx="695960" cy="452120"/>
          </a:xfrm>
          <a:prstGeom prst="rightArrow">
            <a:avLst>
              <a:gd name="adj1" fmla="val 50000"/>
              <a:gd name="adj2" fmla="val 98455"/>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矩形 35"/>
          <p:cNvSpPr/>
          <p:nvPr>
            <p:custDataLst>
              <p:tags r:id="rId5"/>
            </p:custDataLst>
          </p:nvPr>
        </p:nvSpPr>
        <p:spPr>
          <a:xfrm>
            <a:off x="9225280" y="1583690"/>
            <a:ext cx="1480185" cy="322580"/>
          </a:xfrm>
          <a:prstGeom prst="rect">
            <a:avLst/>
          </a:prstGeom>
          <a:solidFill>
            <a:srgbClr val="4794B7"/>
          </a:solidFill>
        </p:spPr>
        <p:txBody>
          <a:bodyPr wrap="square" lIns="90000" tIns="0" rIns="90000" bIns="0" anchor="ctr" anchorCtr="0"/>
          <a:lstStyle/>
          <a:p>
            <a:pPr algn="dist"/>
            <a:r>
              <a:rPr lang="zh-CN" altLang="en-US" sz="1400" b="1" dirty="0">
                <a:solidFill>
                  <a:schemeClr val="bg1">
                    <a:lumMod val="95000"/>
                  </a:schemeClr>
                </a:solidFill>
                <a:latin typeface="微软雅黑" panose="020B0503020204020204" pitchFamily="34" charset="-122"/>
                <a:ea typeface="微软雅黑" panose="020B0503020204020204" pitchFamily="34" charset="-122"/>
              </a:rPr>
              <a:t>教务系统</a:t>
            </a:r>
          </a:p>
        </p:txBody>
      </p:sp>
      <p:sp>
        <p:nvSpPr>
          <p:cNvPr id="58" name="矩形 57"/>
          <p:cNvSpPr/>
          <p:nvPr>
            <p:custDataLst>
              <p:tags r:id="rId6"/>
            </p:custDataLst>
          </p:nvPr>
        </p:nvSpPr>
        <p:spPr>
          <a:xfrm>
            <a:off x="9225280" y="3134360"/>
            <a:ext cx="1480185" cy="322580"/>
          </a:xfrm>
          <a:prstGeom prst="rect">
            <a:avLst/>
          </a:prstGeom>
          <a:solidFill>
            <a:srgbClr val="4794B7"/>
          </a:solidFill>
        </p:spPr>
        <p:txBody>
          <a:bodyPr wrap="square" lIns="90000" tIns="0" rIns="90000" bIns="0" anchor="ctr" anchorCtr="0">
            <a:noAutofit/>
          </a:bodyPr>
          <a:lstStyle/>
          <a:p>
            <a:pPr lvl="0" algn="dist">
              <a:buClrTx/>
              <a:buSzTx/>
              <a:buFontTx/>
            </a:pPr>
            <a:r>
              <a:rPr lang="zh-CN" altLang="en-US" sz="1400" b="1" dirty="0">
                <a:solidFill>
                  <a:schemeClr val="bg1">
                    <a:lumMod val="95000"/>
                  </a:schemeClr>
                </a:solidFill>
                <a:latin typeface="微软雅黑" panose="020B0503020204020204" pitchFamily="34" charset="-122"/>
                <a:ea typeface="微软雅黑" panose="020B0503020204020204" pitchFamily="34" charset="-122"/>
                <a:sym typeface="+mn-ea"/>
              </a:rPr>
              <a:t>人事系统</a:t>
            </a:r>
          </a:p>
        </p:txBody>
      </p:sp>
      <p:sp>
        <p:nvSpPr>
          <p:cNvPr id="69" name="矩形 68"/>
          <p:cNvSpPr/>
          <p:nvPr>
            <p:custDataLst>
              <p:tags r:id="rId7"/>
            </p:custDataLst>
          </p:nvPr>
        </p:nvSpPr>
        <p:spPr>
          <a:xfrm>
            <a:off x="9225280" y="2617470"/>
            <a:ext cx="1480185" cy="322580"/>
          </a:xfrm>
          <a:prstGeom prst="rect">
            <a:avLst/>
          </a:prstGeom>
          <a:solidFill>
            <a:srgbClr val="4794B7"/>
          </a:solidFill>
        </p:spPr>
        <p:txBody>
          <a:bodyPr wrap="square" lIns="90000" tIns="0" rIns="90000" bIns="0" anchor="ctr" anchorCtr="0">
            <a:noAutofit/>
          </a:bodyPr>
          <a:lstStyle/>
          <a:p>
            <a:pPr lvl="0" algn="dist">
              <a:buClrTx/>
              <a:buSzTx/>
              <a:buFontTx/>
            </a:pPr>
            <a:r>
              <a:rPr lang="zh-CN" altLang="en-US" sz="1400" b="1" dirty="0">
                <a:solidFill>
                  <a:schemeClr val="bg1">
                    <a:lumMod val="95000"/>
                  </a:schemeClr>
                </a:solidFill>
                <a:latin typeface="微软雅黑" panose="020B0503020204020204" pitchFamily="34" charset="-122"/>
                <a:ea typeface="微软雅黑" panose="020B0503020204020204" pitchFamily="34" charset="-122"/>
                <a:sym typeface="+mn-ea"/>
              </a:rPr>
              <a:t>科研系统</a:t>
            </a:r>
          </a:p>
        </p:txBody>
      </p:sp>
      <p:sp>
        <p:nvSpPr>
          <p:cNvPr id="130" name="矩形 129"/>
          <p:cNvSpPr/>
          <p:nvPr>
            <p:custDataLst>
              <p:tags r:id="rId8"/>
            </p:custDataLst>
          </p:nvPr>
        </p:nvSpPr>
        <p:spPr>
          <a:xfrm>
            <a:off x="9225280" y="2100580"/>
            <a:ext cx="1480185" cy="322580"/>
          </a:xfrm>
          <a:prstGeom prst="rect">
            <a:avLst/>
          </a:prstGeom>
          <a:solidFill>
            <a:srgbClr val="4794B7"/>
          </a:solidFill>
        </p:spPr>
        <p:txBody>
          <a:bodyPr wrap="square" lIns="90000" tIns="0" rIns="90000" bIns="0" anchor="ctr" anchorCtr="0">
            <a:noAutofit/>
          </a:bodyPr>
          <a:lstStyle/>
          <a:p>
            <a:pPr lvl="0" algn="dist">
              <a:buClrTx/>
              <a:buSzTx/>
              <a:buFontTx/>
            </a:pPr>
            <a:r>
              <a:rPr lang="zh-CN" altLang="en-US" sz="1400" b="1" dirty="0">
                <a:solidFill>
                  <a:schemeClr val="bg1">
                    <a:lumMod val="95000"/>
                  </a:schemeClr>
                </a:solidFill>
                <a:latin typeface="微软雅黑" panose="020B0503020204020204" pitchFamily="34" charset="-122"/>
                <a:ea typeface="微软雅黑" panose="020B0503020204020204" pitchFamily="34" charset="-122"/>
                <a:sym typeface="+mn-ea"/>
              </a:rPr>
              <a:t>学工系统</a:t>
            </a:r>
          </a:p>
        </p:txBody>
      </p:sp>
      <p:sp>
        <p:nvSpPr>
          <p:cNvPr id="131" name="矩形 130"/>
          <p:cNvSpPr/>
          <p:nvPr>
            <p:custDataLst>
              <p:tags r:id="rId9"/>
            </p:custDataLst>
          </p:nvPr>
        </p:nvSpPr>
        <p:spPr>
          <a:xfrm>
            <a:off x="9225280" y="3651250"/>
            <a:ext cx="1480185" cy="322580"/>
          </a:xfrm>
          <a:prstGeom prst="rect">
            <a:avLst/>
          </a:prstGeom>
          <a:solidFill>
            <a:srgbClr val="4794B7"/>
          </a:solidFill>
        </p:spPr>
        <p:txBody>
          <a:bodyPr wrap="square" lIns="90000" tIns="0" rIns="90000" bIns="0" anchor="ctr" anchorCtr="0">
            <a:noAutofit/>
          </a:bodyPr>
          <a:lstStyle/>
          <a:p>
            <a:pPr lvl="0" algn="dist">
              <a:buClrTx/>
              <a:buSzTx/>
              <a:buFontTx/>
            </a:pPr>
            <a:r>
              <a:rPr lang="zh-CN" altLang="en-US" sz="1400" b="1" dirty="0">
                <a:solidFill>
                  <a:schemeClr val="bg1">
                    <a:lumMod val="95000"/>
                  </a:schemeClr>
                </a:solidFill>
                <a:latin typeface="微软雅黑" panose="020B0503020204020204" pitchFamily="34" charset="-122"/>
                <a:ea typeface="微软雅黑" panose="020B0503020204020204" pitchFamily="34" charset="-122"/>
                <a:sym typeface="+mn-ea"/>
              </a:rPr>
              <a:t>财务系统</a:t>
            </a:r>
          </a:p>
        </p:txBody>
      </p:sp>
      <p:sp>
        <p:nvSpPr>
          <p:cNvPr id="132" name="矩形 131"/>
          <p:cNvSpPr/>
          <p:nvPr>
            <p:custDataLst>
              <p:tags r:id="rId10"/>
            </p:custDataLst>
          </p:nvPr>
        </p:nvSpPr>
        <p:spPr>
          <a:xfrm>
            <a:off x="9225280" y="5201920"/>
            <a:ext cx="1480185" cy="322580"/>
          </a:xfrm>
          <a:prstGeom prst="rect">
            <a:avLst/>
          </a:prstGeom>
          <a:solidFill>
            <a:srgbClr val="4794B7"/>
          </a:solidFill>
        </p:spPr>
        <p:txBody>
          <a:bodyPr wrap="square" lIns="90000" tIns="0" rIns="90000" bIns="0" anchor="ctr" anchorCtr="0">
            <a:noAutofit/>
          </a:bodyPr>
          <a:lstStyle/>
          <a:p>
            <a:pPr lvl="0" algn="dist">
              <a:buClrTx/>
              <a:buSzTx/>
              <a:buFontTx/>
            </a:pPr>
            <a:r>
              <a:rPr lang="zh-CN" altLang="en-US" sz="1400" b="1" dirty="0">
                <a:solidFill>
                  <a:schemeClr val="bg1">
                    <a:lumMod val="95000"/>
                  </a:schemeClr>
                </a:solidFill>
                <a:latin typeface="微软雅黑" panose="020B0503020204020204" pitchFamily="34" charset="-122"/>
                <a:ea typeface="微软雅黑" panose="020B0503020204020204" pitchFamily="34" charset="-122"/>
                <a:sym typeface="+mn-ea"/>
              </a:rPr>
              <a:t>合同管理</a:t>
            </a:r>
          </a:p>
        </p:txBody>
      </p:sp>
      <p:sp>
        <p:nvSpPr>
          <p:cNvPr id="133" name="矩形 132"/>
          <p:cNvSpPr/>
          <p:nvPr>
            <p:custDataLst>
              <p:tags r:id="rId11"/>
            </p:custDataLst>
          </p:nvPr>
        </p:nvSpPr>
        <p:spPr>
          <a:xfrm>
            <a:off x="9225280" y="4685030"/>
            <a:ext cx="1480185" cy="322580"/>
          </a:xfrm>
          <a:prstGeom prst="rect">
            <a:avLst/>
          </a:prstGeom>
          <a:solidFill>
            <a:srgbClr val="4794B7"/>
          </a:solidFill>
        </p:spPr>
        <p:txBody>
          <a:bodyPr wrap="square" lIns="90000" tIns="0" rIns="90000" bIns="0" anchor="ctr" anchorCtr="0">
            <a:noAutofit/>
          </a:bodyPr>
          <a:lstStyle/>
          <a:p>
            <a:pPr lvl="0" algn="dist">
              <a:buClrTx/>
              <a:buSzTx/>
              <a:buFontTx/>
            </a:pPr>
            <a:r>
              <a:rPr lang="zh-CN" altLang="en-US" sz="1400" b="1" dirty="0">
                <a:solidFill>
                  <a:schemeClr val="bg1">
                    <a:lumMod val="95000"/>
                  </a:schemeClr>
                </a:solidFill>
                <a:latin typeface="微软雅黑" panose="020B0503020204020204" pitchFamily="34" charset="-122"/>
                <a:ea typeface="微软雅黑" panose="020B0503020204020204" pitchFamily="34" charset="-122"/>
                <a:sym typeface="+mn-ea"/>
              </a:rPr>
              <a:t>采购管理</a:t>
            </a:r>
          </a:p>
        </p:txBody>
      </p:sp>
      <p:sp>
        <p:nvSpPr>
          <p:cNvPr id="134" name="矩形 133"/>
          <p:cNvSpPr/>
          <p:nvPr>
            <p:custDataLst>
              <p:tags r:id="rId12"/>
            </p:custDataLst>
          </p:nvPr>
        </p:nvSpPr>
        <p:spPr>
          <a:xfrm>
            <a:off x="9225280" y="4168140"/>
            <a:ext cx="1480185" cy="322580"/>
          </a:xfrm>
          <a:prstGeom prst="rect">
            <a:avLst/>
          </a:prstGeom>
          <a:solidFill>
            <a:srgbClr val="4794B7"/>
          </a:solidFill>
        </p:spPr>
        <p:txBody>
          <a:bodyPr wrap="square" lIns="90000" tIns="0" rIns="90000" bIns="0" anchor="ctr" anchorCtr="0">
            <a:noAutofit/>
          </a:bodyPr>
          <a:lstStyle/>
          <a:p>
            <a:pPr lvl="0" algn="dist">
              <a:buClrTx/>
              <a:buSzTx/>
              <a:buFontTx/>
            </a:pPr>
            <a:r>
              <a:rPr lang="zh-CN" altLang="en-US" sz="1400" b="1" dirty="0">
                <a:solidFill>
                  <a:schemeClr val="bg1">
                    <a:lumMod val="95000"/>
                  </a:schemeClr>
                </a:solidFill>
                <a:latin typeface="微软雅黑" panose="020B0503020204020204" pitchFamily="34" charset="-122"/>
                <a:ea typeface="微软雅黑" panose="020B0503020204020204" pitchFamily="34" charset="-122"/>
                <a:sym typeface="+mn-ea"/>
              </a:rPr>
              <a:t>资产系统</a:t>
            </a:r>
          </a:p>
        </p:txBody>
      </p:sp>
      <p:sp>
        <p:nvSpPr>
          <p:cNvPr id="136" name="文本框 135"/>
          <p:cNvSpPr txBox="1"/>
          <p:nvPr/>
        </p:nvSpPr>
        <p:spPr>
          <a:xfrm>
            <a:off x="8722995" y="6261100"/>
            <a:ext cx="2933065" cy="460375"/>
          </a:xfrm>
          <a:prstGeom prst="rect">
            <a:avLst/>
          </a:prstGeom>
          <a:noFill/>
        </p:spPr>
        <p:txBody>
          <a:bodyPr wrap="square" rtlCol="0" anchor="t">
            <a:spAutoFit/>
          </a:bodyPr>
          <a:lstStyle/>
          <a:p>
            <a:pPr lvl="0" algn="l">
              <a:buClrTx/>
              <a:buSzTx/>
              <a:buFontTx/>
            </a:pPr>
            <a:r>
              <a:rPr lang="zh-CN" altLang="en-US" sz="2400" b="1" dirty="0">
                <a:solidFill>
                  <a:srgbClr val="4794B7"/>
                </a:solidFill>
                <a:latin typeface="微软雅黑" panose="020B0503020204020204" pitchFamily="34" charset="-122"/>
                <a:ea typeface="微软雅黑" panose="020B0503020204020204" pitchFamily="34" charset="-122"/>
                <a:sym typeface="+mn-ea"/>
              </a:rPr>
              <a:t>后端支撑</a:t>
            </a:r>
            <a:r>
              <a:rPr lang="en-US" altLang="zh-CN" sz="2400" b="1" dirty="0">
                <a:solidFill>
                  <a:srgbClr val="4794B7"/>
                </a:solidFill>
                <a:latin typeface="微软雅黑" panose="020B0503020204020204" pitchFamily="34" charset="-122"/>
                <a:ea typeface="微软雅黑" panose="020B0503020204020204" pitchFamily="34" charset="-122"/>
                <a:sym typeface="+mn-ea"/>
              </a:rPr>
              <a:t>MIS</a:t>
            </a:r>
            <a:r>
              <a:rPr lang="zh-CN" altLang="en-US" sz="2400" b="1" dirty="0">
                <a:solidFill>
                  <a:srgbClr val="4794B7"/>
                </a:solidFill>
                <a:latin typeface="微软雅黑" panose="020B0503020204020204" pitchFamily="34" charset="-122"/>
                <a:ea typeface="微软雅黑" panose="020B0503020204020204" pitchFamily="34" charset="-122"/>
                <a:sym typeface="+mn-ea"/>
              </a:rPr>
              <a:t>系统</a:t>
            </a:r>
          </a:p>
        </p:txBody>
      </p:sp>
      <p:sp>
        <p:nvSpPr>
          <p:cNvPr id="137" name="文本框 136"/>
          <p:cNvSpPr txBox="1"/>
          <p:nvPr/>
        </p:nvSpPr>
        <p:spPr>
          <a:xfrm>
            <a:off x="9735820" y="5693410"/>
            <a:ext cx="459105" cy="368300"/>
          </a:xfrm>
          <a:prstGeom prst="rect">
            <a:avLst/>
          </a:prstGeom>
          <a:noFill/>
        </p:spPr>
        <p:txBody>
          <a:bodyPr wrap="square" rtlCol="0">
            <a:spAutoFit/>
          </a:bodyPr>
          <a:lstStyle/>
          <a:p>
            <a:r>
              <a:rPr lang="en-US" altLang="zh-CN">
                <a:latin typeface="微软雅黑" panose="020B0503020204020204" pitchFamily="34" charset="-122"/>
                <a:ea typeface="微软雅黑" panose="020B0503020204020204" pitchFamily="34" charset="-122"/>
              </a:rPr>
              <a:t>.....</a:t>
            </a:r>
          </a:p>
        </p:txBody>
      </p:sp>
      <p:sp>
        <p:nvSpPr>
          <p:cNvPr id="138" name="左右箭头 137"/>
          <p:cNvSpPr/>
          <p:nvPr/>
        </p:nvSpPr>
        <p:spPr>
          <a:xfrm>
            <a:off x="7116445" y="3231515"/>
            <a:ext cx="1998345" cy="519430"/>
          </a:xfrm>
          <a:prstGeom prst="leftRightArrow">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9" name="文本框 138"/>
          <p:cNvSpPr txBox="1"/>
          <p:nvPr/>
        </p:nvSpPr>
        <p:spPr>
          <a:xfrm>
            <a:off x="7197090" y="4264025"/>
            <a:ext cx="1917700" cy="645160"/>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rPr>
              <a:t>连接管理系统的流程平台？</a:t>
            </a:r>
            <a:endParaRPr lang="en-US" altLang="zh-CN">
              <a:latin typeface="微软雅黑" panose="020B0503020204020204" pitchFamily="34" charset="-122"/>
              <a:ea typeface="微软雅黑" panose="020B0503020204020204" pitchFamily="34" charset="-122"/>
            </a:endParaRPr>
          </a:p>
        </p:txBody>
      </p:sp>
      <p:sp>
        <p:nvSpPr>
          <p:cNvPr id="141" name="文本框 140"/>
          <p:cNvSpPr txBox="1"/>
          <p:nvPr/>
        </p:nvSpPr>
        <p:spPr>
          <a:xfrm>
            <a:off x="724535" y="175260"/>
            <a:ext cx="6765290" cy="460375"/>
          </a:xfrm>
          <a:prstGeom prst="rect">
            <a:avLst/>
          </a:prstGeom>
          <a:noFill/>
        </p:spPr>
        <p:txBody>
          <a:bodyPr wrap="square" rtlCol="0">
            <a:spAutoFit/>
          </a:bodyPr>
          <a:lstStyle/>
          <a:p>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mn-ea"/>
              </a:rPr>
              <a:t>思考？如何做好学生校园服务？</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2" name="图片 141" descr="4523954"/>
          <p:cNvPicPr>
            <a:picLocks noChangeAspect="1"/>
          </p:cNvPicPr>
          <p:nvPr/>
        </p:nvPicPr>
        <p:blipFill>
          <a:blip r:embed="rId89"/>
          <a:stretch>
            <a:fillRect/>
          </a:stretch>
        </p:blipFill>
        <p:spPr>
          <a:xfrm>
            <a:off x="3371850" y="2972435"/>
            <a:ext cx="1139825" cy="1139825"/>
          </a:xfrm>
          <a:prstGeom prst="rect">
            <a:avLst/>
          </a:prstGeom>
        </p:spPr>
      </p:pic>
      <p:pic>
        <p:nvPicPr>
          <p:cNvPr id="160" name="图片 159" descr="4523954"/>
          <p:cNvPicPr>
            <a:picLocks noChangeAspect="1"/>
          </p:cNvPicPr>
          <p:nvPr/>
        </p:nvPicPr>
        <p:blipFill>
          <a:blip r:embed="rId89"/>
          <a:stretch>
            <a:fillRect/>
          </a:stretch>
        </p:blipFill>
        <p:spPr>
          <a:xfrm>
            <a:off x="7545705" y="2983230"/>
            <a:ext cx="1139825" cy="1139825"/>
          </a:xfrm>
          <a:prstGeom prst="rect">
            <a:avLst/>
          </a:prstGeom>
        </p:spPr>
      </p:pic>
      <p:sp>
        <p:nvSpPr>
          <p:cNvPr id="2" name="文本框 1"/>
          <p:cNvSpPr txBox="1"/>
          <p:nvPr/>
        </p:nvSpPr>
        <p:spPr>
          <a:xfrm>
            <a:off x="3072765" y="4264025"/>
            <a:ext cx="1737995" cy="645160"/>
          </a:xfrm>
          <a:prstGeom prst="rect">
            <a:avLst/>
          </a:prstGeom>
          <a:noFill/>
        </p:spPr>
        <p:txBody>
          <a:bodyPr wrap="square" rtlCol="0">
            <a:spAutoFit/>
          </a:bodyPr>
          <a:lstStyle/>
          <a:p>
            <a:pPr lvl="0" algn="l">
              <a:buClrTx/>
              <a:buSzTx/>
              <a:buFontTx/>
            </a:pPr>
            <a:r>
              <a:rPr lang="zh-CN" altLang="en-US">
                <a:latin typeface="微软雅黑" panose="020B0503020204020204" pitchFamily="34" charset="-122"/>
                <a:ea typeface="微软雅黑" panose="020B0503020204020204" pitchFamily="34" charset="-122"/>
                <a:sym typeface="+mn-ea"/>
              </a:rPr>
              <a:t>学生服务内容的定制平台？</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0"/>
            <a:ext cx="6900011" cy="6858000"/>
            <a:chOff x="0" y="0"/>
            <a:chExt cx="6900011" cy="6858000"/>
          </a:xfrm>
        </p:grpSpPr>
        <p:sp>
          <p:nvSpPr>
            <p:cNvPr id="21" name="任意多边形 20"/>
            <p:cNvSpPr>
              <a:spLocks noChangeAspect="1"/>
            </p:cNvSpPr>
            <p:nvPr/>
          </p:nvSpPr>
          <p:spPr bwMode="auto">
            <a:xfrm rot="5400000">
              <a:off x="1424088" y="1382078"/>
              <a:ext cx="6857365" cy="4094480"/>
            </a:xfrm>
            <a:custGeom>
              <a:avLst/>
              <a:gdLst>
                <a:gd name="connsiteX0" fmla="*/ 0 w 6857192"/>
                <a:gd name="connsiteY0" fmla="*/ 2726592 h 2875371"/>
                <a:gd name="connsiteX1" fmla="*/ 6520068 w 6857192"/>
                <a:gd name="connsiteY1" fmla="*/ 268318 h 2875371"/>
                <a:gd name="connsiteX2" fmla="*/ 6857192 w 6857192"/>
                <a:gd name="connsiteY2" fmla="*/ 0 h 2875371"/>
                <a:gd name="connsiteX3" fmla="*/ 6857192 w 6857192"/>
                <a:gd name="connsiteY3" fmla="*/ 742314 h 2875371"/>
                <a:gd name="connsiteX4" fmla="*/ 6653964 w 6857192"/>
                <a:gd name="connsiteY4" fmla="*/ 895538 h 2875371"/>
                <a:gd name="connsiteX5" fmla="*/ 1348995 w 6857192"/>
                <a:gd name="connsiteY5" fmla="*/ 2875340 h 2875371"/>
                <a:gd name="connsiteX6" fmla="*/ 0 w 6857192"/>
                <a:gd name="connsiteY6" fmla="*/ 2726592 h 287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7192" h="2875371">
                  <a:moveTo>
                    <a:pt x="0" y="2726592"/>
                  </a:moveTo>
                  <a:cubicBezTo>
                    <a:pt x="2590814" y="3063658"/>
                    <a:pt x="4714815" y="1677850"/>
                    <a:pt x="6520068" y="268318"/>
                  </a:cubicBezTo>
                  <a:lnTo>
                    <a:pt x="6857192" y="0"/>
                  </a:lnTo>
                  <a:lnTo>
                    <a:pt x="6857192" y="742314"/>
                  </a:lnTo>
                  <a:lnTo>
                    <a:pt x="6653964" y="895538"/>
                  </a:lnTo>
                  <a:cubicBezTo>
                    <a:pt x="5159849" y="1986341"/>
                    <a:pt x="3293415" y="2881537"/>
                    <a:pt x="1348995" y="2875340"/>
                  </a:cubicBezTo>
                  <a:cubicBezTo>
                    <a:pt x="861223" y="2875340"/>
                    <a:pt x="422990" y="2818128"/>
                    <a:pt x="0" y="2726592"/>
                  </a:cubicBezTo>
                  <a:close/>
                </a:path>
              </a:pathLst>
            </a:custGeom>
            <a:solidFill>
              <a:srgbClr val="2EC2DB"/>
            </a:solidFill>
            <a:ln w="76200">
              <a:noFill/>
              <a:round/>
            </a:ln>
          </p:spPr>
          <p:txBody>
            <a:bodyPr vert="horz" wrap="square" lIns="91440" tIns="45720" rIns="91440" bIns="45720" numCol="1" anchor="t" anchorCtr="0" compatLnSpc="1">
              <a:noAutofit/>
            </a:bodyPr>
            <a:lstStyle/>
            <a:p>
              <a:endParaRPr lang="zh-CN" altLang="en-US">
                <a:cs typeface="+mn-ea"/>
                <a:sym typeface="+mn-lt"/>
              </a:endParaRPr>
            </a:p>
          </p:txBody>
        </p:sp>
        <p:pic>
          <p:nvPicPr>
            <p:cNvPr id="7" name="图片 6"/>
            <p:cNvPicPr>
              <a:picLocks noChangeAspect="1"/>
            </p:cNvPicPr>
            <p:nvPr/>
          </p:nvPicPr>
          <p:blipFill>
            <a:blip r:embed="rId3"/>
            <a:stretch>
              <a:fillRect/>
            </a:stretch>
          </p:blipFill>
          <p:spPr>
            <a:xfrm>
              <a:off x="0" y="0"/>
              <a:ext cx="6121400" cy="6858000"/>
            </a:xfrm>
            <a:prstGeom prst="rect">
              <a:avLst/>
            </a:prstGeom>
          </p:spPr>
        </p:pic>
      </p:grpSp>
      <p:pic>
        <p:nvPicPr>
          <p:cNvPr id="14" name="图片 13"/>
          <p:cNvPicPr>
            <a:picLocks noChangeAspect="1"/>
          </p:cNvPicPr>
          <p:nvPr/>
        </p:nvPicPr>
        <p:blipFill>
          <a:blip r:embed="rId4" cstate="print"/>
          <a:stretch>
            <a:fillRect/>
          </a:stretch>
        </p:blipFill>
        <p:spPr>
          <a:xfrm>
            <a:off x="193148" y="5936931"/>
            <a:ext cx="1905627" cy="755003"/>
          </a:xfrm>
          <a:prstGeom prst="rect">
            <a:avLst/>
          </a:prstGeom>
        </p:spPr>
      </p:pic>
      <p:sp>
        <p:nvSpPr>
          <p:cNvPr id="43" name="矩形 42"/>
          <p:cNvSpPr/>
          <p:nvPr/>
        </p:nvSpPr>
        <p:spPr>
          <a:xfrm>
            <a:off x="6349260" y="1532299"/>
            <a:ext cx="2724358" cy="1322070"/>
          </a:xfrm>
          <a:prstGeom prst="rect">
            <a:avLst/>
          </a:prstGeom>
        </p:spPr>
        <p:txBody>
          <a:bodyPr wrap="square">
            <a:spAutoFit/>
            <a:scene3d>
              <a:camera prst="orthographicFront"/>
              <a:lightRig rig="threePt" dir="t"/>
            </a:scene3d>
            <a:sp3d contourW="12700"/>
          </a:bodyPr>
          <a:lstStyle/>
          <a:p>
            <a:pPr algn="ctr" defTabSz="913765">
              <a:lnSpc>
                <a:spcPct val="100000"/>
              </a:lnSpc>
            </a:pPr>
            <a:r>
              <a:rPr lang="en-US" altLang="zh-CN" sz="8000" i="1" dirty="0">
                <a:solidFill>
                  <a:schemeClr val="bg1"/>
                </a:solidFill>
                <a:cs typeface="+mn-ea"/>
                <a:sym typeface="+mn-lt"/>
              </a:rPr>
              <a:t>TWO</a:t>
            </a:r>
          </a:p>
        </p:txBody>
      </p:sp>
      <p:sp>
        <p:nvSpPr>
          <p:cNvPr id="16" name="文本框 15"/>
          <p:cNvSpPr txBox="1"/>
          <p:nvPr/>
        </p:nvSpPr>
        <p:spPr>
          <a:xfrm>
            <a:off x="6143625" y="2854325"/>
            <a:ext cx="4554220" cy="829945"/>
          </a:xfrm>
          <a:prstGeom prst="rect">
            <a:avLst/>
          </a:prstGeom>
          <a:noFill/>
        </p:spPr>
        <p:txBody>
          <a:bodyPr wrap="square" lIns="0" rIns="0" rtlCol="0">
            <a:spAutoFit/>
          </a:bodyPr>
          <a:lstStyle/>
          <a:p>
            <a:pPr algn="dist"/>
            <a:r>
              <a:rPr lang="zh-CN" altLang="en-US" sz="4800" b="1" dirty="0">
                <a:solidFill>
                  <a:schemeClr val="bg1"/>
                </a:solidFill>
                <a:latin typeface="微软雅黑" panose="020B0503020204020204" pitchFamily="34" charset="-122"/>
                <a:ea typeface="微软雅黑" panose="020B0503020204020204" pitchFamily="34" charset="-122"/>
                <a:cs typeface="+mn-ea"/>
                <a:sym typeface="+mn-lt"/>
              </a:rPr>
              <a:t>一站式办事服务</a:t>
            </a:r>
          </a:p>
        </p:txBody>
      </p:sp>
      <p:sp>
        <p:nvSpPr>
          <p:cNvPr id="15" name="文本框 14"/>
          <p:cNvSpPr txBox="1"/>
          <p:nvPr/>
        </p:nvSpPr>
        <p:spPr>
          <a:xfrm>
            <a:off x="6349365" y="3925570"/>
            <a:ext cx="3927475" cy="337185"/>
          </a:xfrm>
          <a:prstGeom prst="rect">
            <a:avLst/>
          </a:prstGeom>
          <a:noFill/>
        </p:spPr>
        <p:txBody>
          <a:bodyPr wrap="square" lIns="0" rIns="0" rtlCol="0">
            <a:spAutoFit/>
          </a:bodyPr>
          <a:lstStyle/>
          <a:p>
            <a:pPr lvl="0" algn="dist">
              <a:buClrTx/>
              <a:buSzTx/>
              <a:buFontTx/>
            </a:pPr>
            <a:r>
              <a:rPr lang="en-US" altLang="zh-CN" sz="1600" dirty="0">
                <a:solidFill>
                  <a:schemeClr val="bg1">
                    <a:lumMod val="75000"/>
                  </a:schemeClr>
                </a:solidFill>
                <a:sym typeface="+mn-ea"/>
              </a:rPr>
              <a:t>all in one </a:t>
            </a:r>
            <a:r>
              <a:rPr lang="zh-CN" altLang="en-US" sz="1600" dirty="0">
                <a:solidFill>
                  <a:schemeClr val="bg1">
                    <a:lumMod val="75000"/>
                  </a:schemeClr>
                </a:solidFill>
                <a:sym typeface="+mn-ea"/>
              </a:rPr>
              <a:t>Solution</a:t>
            </a:r>
            <a:endParaRPr lang="zh-CN" altLang="en-US" sz="1600" dirty="0">
              <a:solidFill>
                <a:schemeClr val="bg1">
                  <a:lumMod val="75000"/>
                </a:schemeClr>
              </a:solidFill>
              <a:latin typeface="微软雅黑" panose="020B0503020204020204" pitchFamily="34" charset="-122"/>
              <a:ea typeface="微软雅黑" panose="020B0503020204020204" pitchFamily="34" charset="-122"/>
              <a:cs typeface="+mn-ea"/>
              <a:sym typeface="+mn-ea"/>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16"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724535" y="175260"/>
            <a:ext cx="7066915" cy="460375"/>
          </a:xfrm>
          <a:prstGeom prst="rect">
            <a:avLst/>
          </a:prstGeom>
          <a:noFill/>
        </p:spPr>
        <p:txBody>
          <a:bodyPr wrap="square" rtlCol="0">
            <a:spAutoFit/>
          </a:bodyPr>
          <a:lstStyle/>
          <a:p>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一站</a:t>
            </a:r>
            <a:r>
              <a:rPr lang="zh-CN" altLang="en-US" sz="2400">
                <a:solidFill>
                  <a:schemeClr val="tx1">
                    <a:lumMod val="65000"/>
                    <a:lumOff val="35000"/>
                  </a:schemeClr>
                </a:solidFill>
                <a:latin typeface="微软雅黑" panose="020B0503020204020204" pitchFamily="34" charset="-122"/>
                <a:ea typeface="微软雅黑" panose="020B0503020204020204" pitchFamily="34" charset="-122"/>
              </a:rPr>
              <a:t>式办事服务</a:t>
            </a:r>
            <a:r>
              <a:rPr lang="en-US" altLang="zh-CN" sz="240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a:solidFill>
                  <a:schemeClr val="tx1">
                    <a:lumMod val="65000"/>
                    <a:lumOff val="35000"/>
                  </a:schemeClr>
                </a:solidFill>
                <a:latin typeface="微软雅黑" panose="020B0503020204020204" pitchFamily="34" charset="-122"/>
                <a:ea typeface="微软雅黑" panose="020B0503020204020204" pitchFamily="34" charset="-122"/>
              </a:rPr>
              <a:t>平台框</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架图</a:t>
            </a:r>
          </a:p>
        </p:txBody>
      </p:sp>
      <p:sp>
        <p:nvSpPr>
          <p:cNvPr id="174" name="矩形 173"/>
          <p:cNvSpPr/>
          <p:nvPr/>
        </p:nvSpPr>
        <p:spPr>
          <a:xfrm>
            <a:off x="7332345" y="5340350"/>
            <a:ext cx="3890010" cy="941070"/>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1050" b="1">
                <a:solidFill>
                  <a:schemeClr val="bg1"/>
                </a:solidFill>
                <a:latin typeface="微软雅黑" panose="020B0503020204020204" pitchFamily="34" charset="-122"/>
                <a:ea typeface="微软雅黑" panose="020B0503020204020204" pitchFamily="34" charset="-122"/>
              </a:rPr>
              <a:t>   </a:t>
            </a:r>
            <a:r>
              <a:rPr lang="zh-CN" sz="1050" b="1">
                <a:solidFill>
                  <a:schemeClr val="bg1"/>
                </a:solidFill>
                <a:latin typeface="微软雅黑" panose="020B0503020204020204" pitchFamily="34" charset="-122"/>
                <a:ea typeface="微软雅黑" panose="020B0503020204020204" pitchFamily="34" charset="-122"/>
              </a:rPr>
              <a:t>硬件终端</a:t>
            </a:r>
          </a:p>
        </p:txBody>
      </p:sp>
      <p:sp>
        <p:nvSpPr>
          <p:cNvPr id="2" name="矩形 1"/>
          <p:cNvSpPr/>
          <p:nvPr/>
        </p:nvSpPr>
        <p:spPr>
          <a:xfrm>
            <a:off x="659765" y="5340350"/>
            <a:ext cx="6702425" cy="941070"/>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1200" b="1">
                <a:solidFill>
                  <a:schemeClr val="bg1"/>
                </a:solidFill>
                <a:latin typeface="微软雅黑" panose="020B0503020204020204" pitchFamily="34" charset="-122"/>
                <a:ea typeface="微软雅黑" panose="020B0503020204020204" pitchFamily="34" charset="-122"/>
              </a:rPr>
              <a:t>智慧校园系统</a:t>
            </a:r>
            <a:endParaRPr lang="en-US" altLang="zh-CN" sz="1200" b="1">
              <a:solidFill>
                <a:schemeClr val="bg1"/>
              </a:solidFill>
              <a:latin typeface="微软雅黑" panose="020B0503020204020204" pitchFamily="34" charset="-122"/>
              <a:ea typeface="微软雅黑" panose="020B0503020204020204" pitchFamily="34" charset="-122"/>
            </a:endParaRPr>
          </a:p>
        </p:txBody>
      </p:sp>
      <p:sp>
        <p:nvSpPr>
          <p:cNvPr id="29" name="矩形 28"/>
          <p:cNvSpPr/>
          <p:nvPr/>
        </p:nvSpPr>
        <p:spPr>
          <a:xfrm>
            <a:off x="661670" y="1031875"/>
            <a:ext cx="10563225" cy="394970"/>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en-US" altLang="zh-CN" sz="1200" b="1">
                <a:solidFill>
                  <a:schemeClr val="bg1"/>
                </a:solidFill>
                <a:latin typeface="微软雅黑" panose="020B0503020204020204" pitchFamily="34" charset="-122"/>
                <a:ea typeface="微软雅黑" panose="020B0503020204020204" pitchFamily="34" charset="-122"/>
                <a:sym typeface="+mn-ea"/>
              </a:rPr>
              <a:t>       </a:t>
            </a:r>
            <a:r>
              <a:rPr lang="zh-CN" altLang="en-US" sz="1200" b="1">
                <a:solidFill>
                  <a:schemeClr val="bg1"/>
                </a:solidFill>
                <a:latin typeface="微软雅黑" panose="020B0503020204020204" pitchFamily="34" charset="-122"/>
                <a:ea typeface="微软雅黑" panose="020B0503020204020204" pitchFamily="34" charset="-122"/>
                <a:sym typeface="+mn-ea"/>
              </a:rPr>
              <a:t>终端</a:t>
            </a:r>
          </a:p>
        </p:txBody>
      </p:sp>
      <p:sp>
        <p:nvSpPr>
          <p:cNvPr id="53" name="矩形 52"/>
          <p:cNvSpPr/>
          <p:nvPr/>
        </p:nvSpPr>
        <p:spPr>
          <a:xfrm>
            <a:off x="668655" y="1480185"/>
            <a:ext cx="558800" cy="3269615"/>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lnSpc>
                <a:spcPct val="110000"/>
              </a:lnSpc>
              <a:buClrTx/>
              <a:buSzTx/>
              <a:buFontTx/>
            </a:pPr>
            <a:endParaRPr lang="zh-CN" altLang="en-US" sz="1600" b="1">
              <a:solidFill>
                <a:srgbClr val="F7FC7E"/>
              </a:solidFill>
              <a:latin typeface="微软雅黑" panose="020B0503020204020204" pitchFamily="34" charset="-122"/>
              <a:ea typeface="微软雅黑" panose="020B0503020204020204" pitchFamily="34" charset="-122"/>
              <a:sym typeface="+mn-ea"/>
            </a:endParaRPr>
          </a:p>
          <a:p>
            <a:pPr lvl="0" algn="ctr">
              <a:lnSpc>
                <a:spcPct val="110000"/>
              </a:lnSpc>
              <a:buClrTx/>
              <a:buSzTx/>
              <a:buFontTx/>
            </a:pPr>
            <a:r>
              <a:rPr lang="zh-CN" altLang="en-US" sz="1600" b="1">
                <a:solidFill>
                  <a:srgbClr val="F7FC7E"/>
                </a:solidFill>
                <a:latin typeface="微软雅黑" panose="020B0503020204020204" pitchFamily="34" charset="-122"/>
                <a:ea typeface="微软雅黑" panose="020B0503020204020204" pitchFamily="34" charset="-122"/>
                <a:sym typeface="+mn-ea"/>
              </a:rPr>
              <a:t>一站式办事服务平台</a:t>
            </a:r>
          </a:p>
        </p:txBody>
      </p:sp>
      <p:sp>
        <p:nvSpPr>
          <p:cNvPr id="4" name="矩形 3"/>
          <p:cNvSpPr/>
          <p:nvPr/>
        </p:nvSpPr>
        <p:spPr>
          <a:xfrm>
            <a:off x="669290" y="4848225"/>
            <a:ext cx="10556240" cy="394970"/>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l"/>
            <a:r>
              <a:rPr lang="en-US" altLang="zh-CN" sz="1200" b="1">
                <a:solidFill>
                  <a:schemeClr val="bg1"/>
                </a:solidFill>
                <a:latin typeface="微软雅黑" panose="020B0503020204020204" pitchFamily="34" charset="-122"/>
                <a:ea typeface="微软雅黑" panose="020B0503020204020204" pitchFamily="34" charset="-122"/>
              </a:rPr>
              <a:t>   </a:t>
            </a:r>
            <a:r>
              <a:rPr lang="zh-CN" altLang="en-US" sz="1200" b="1">
                <a:solidFill>
                  <a:schemeClr val="bg1"/>
                </a:solidFill>
                <a:latin typeface="微软雅黑" panose="020B0503020204020204" pitchFamily="34" charset="-122"/>
                <a:ea typeface="微软雅黑" panose="020B0503020204020204" pitchFamily="34" charset="-122"/>
              </a:rPr>
              <a:t>服务总线</a:t>
            </a:r>
          </a:p>
        </p:txBody>
      </p:sp>
      <p:sp>
        <p:nvSpPr>
          <p:cNvPr id="55" name="矩形 54"/>
          <p:cNvSpPr/>
          <p:nvPr/>
        </p:nvSpPr>
        <p:spPr>
          <a:xfrm>
            <a:off x="2660015" y="4843780"/>
            <a:ext cx="1135380" cy="39497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000" b="1">
                <a:solidFill>
                  <a:schemeClr val="bg1"/>
                </a:solidFill>
                <a:latin typeface="微软雅黑" panose="020B0503020204020204" pitchFamily="34" charset="-122"/>
                <a:ea typeface="微软雅黑" panose="020B0503020204020204" pitchFamily="34" charset="-122"/>
                <a:sym typeface="+mn-ea"/>
              </a:rPr>
              <a:t>数据中心</a:t>
            </a:r>
          </a:p>
        </p:txBody>
      </p:sp>
      <p:sp>
        <p:nvSpPr>
          <p:cNvPr id="56" name="矩形 55"/>
          <p:cNvSpPr/>
          <p:nvPr/>
        </p:nvSpPr>
        <p:spPr>
          <a:xfrm>
            <a:off x="4478020" y="4843780"/>
            <a:ext cx="1135380" cy="39497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000" b="1">
                <a:solidFill>
                  <a:schemeClr val="bg1"/>
                </a:solidFill>
                <a:latin typeface="微软雅黑" panose="020B0503020204020204" pitchFamily="34" charset="-122"/>
                <a:ea typeface="微软雅黑" panose="020B0503020204020204" pitchFamily="34" charset="-122"/>
                <a:sym typeface="+mn-ea"/>
              </a:rPr>
              <a:t>页面集成</a:t>
            </a:r>
          </a:p>
        </p:txBody>
      </p:sp>
      <p:sp>
        <p:nvSpPr>
          <p:cNvPr id="63" name="矩形 62"/>
          <p:cNvSpPr/>
          <p:nvPr/>
        </p:nvSpPr>
        <p:spPr>
          <a:xfrm>
            <a:off x="2808605" y="5387975"/>
            <a:ext cx="430530" cy="82359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dist">
              <a:buClrTx/>
              <a:buSzTx/>
              <a:buFontTx/>
            </a:pPr>
            <a:r>
              <a:rPr lang="zh-CN" altLang="en-US" sz="800" b="1">
                <a:solidFill>
                  <a:schemeClr val="bg1"/>
                </a:solidFill>
                <a:latin typeface="微软雅黑" panose="020B0503020204020204" pitchFamily="34" charset="-122"/>
                <a:ea typeface="微软雅黑" panose="020B0503020204020204" pitchFamily="34" charset="-122"/>
                <a:sym typeface="+mn-ea"/>
              </a:rPr>
              <a:t>外事管理</a:t>
            </a:r>
          </a:p>
        </p:txBody>
      </p:sp>
      <p:sp>
        <p:nvSpPr>
          <p:cNvPr id="65" name="矩形 64"/>
          <p:cNvSpPr/>
          <p:nvPr/>
        </p:nvSpPr>
        <p:spPr>
          <a:xfrm>
            <a:off x="2229485" y="5387975"/>
            <a:ext cx="430530" cy="82359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dist">
              <a:buClrTx/>
              <a:buSzTx/>
              <a:buFontTx/>
            </a:pPr>
            <a:r>
              <a:rPr lang="zh-CN" altLang="en-US" sz="800" b="1">
                <a:solidFill>
                  <a:schemeClr val="bg1"/>
                </a:solidFill>
                <a:latin typeface="微软雅黑" panose="020B0503020204020204" pitchFamily="34" charset="-122"/>
                <a:ea typeface="微软雅黑" panose="020B0503020204020204" pitchFamily="34" charset="-122"/>
                <a:sym typeface="+mn-ea"/>
              </a:rPr>
              <a:t>教务系统</a:t>
            </a:r>
          </a:p>
        </p:txBody>
      </p:sp>
      <p:sp>
        <p:nvSpPr>
          <p:cNvPr id="66" name="矩形 65"/>
          <p:cNvSpPr/>
          <p:nvPr/>
        </p:nvSpPr>
        <p:spPr>
          <a:xfrm>
            <a:off x="3387090" y="5387975"/>
            <a:ext cx="430530" cy="82359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dist">
              <a:buClrTx/>
              <a:buSzTx/>
              <a:buFontTx/>
            </a:pPr>
            <a:r>
              <a:rPr lang="zh-CN" altLang="en-US" sz="800" b="1">
                <a:solidFill>
                  <a:schemeClr val="bg1"/>
                </a:solidFill>
                <a:latin typeface="微软雅黑" panose="020B0503020204020204" pitchFamily="34" charset="-122"/>
                <a:ea typeface="微软雅黑" panose="020B0503020204020204" pitchFamily="34" charset="-122"/>
                <a:sym typeface="+mn-ea"/>
              </a:rPr>
              <a:t>人事系统</a:t>
            </a:r>
          </a:p>
        </p:txBody>
      </p:sp>
      <p:sp>
        <p:nvSpPr>
          <p:cNvPr id="67" name="矩形 66"/>
          <p:cNvSpPr/>
          <p:nvPr/>
        </p:nvSpPr>
        <p:spPr>
          <a:xfrm>
            <a:off x="3966210" y="5387975"/>
            <a:ext cx="430530" cy="82359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dist">
              <a:buClrTx/>
              <a:buSzTx/>
              <a:buFontTx/>
            </a:pPr>
            <a:r>
              <a:rPr lang="zh-CN" altLang="en-US" sz="800" b="1">
                <a:solidFill>
                  <a:schemeClr val="bg1"/>
                </a:solidFill>
                <a:latin typeface="微软雅黑" panose="020B0503020204020204" pitchFamily="34" charset="-122"/>
                <a:ea typeface="微软雅黑" panose="020B0503020204020204" pitchFamily="34" charset="-122"/>
                <a:sym typeface="+mn-ea"/>
              </a:rPr>
              <a:t>财务系统</a:t>
            </a:r>
          </a:p>
        </p:txBody>
      </p:sp>
      <p:sp>
        <p:nvSpPr>
          <p:cNvPr id="68" name="矩形 67"/>
          <p:cNvSpPr/>
          <p:nvPr/>
        </p:nvSpPr>
        <p:spPr>
          <a:xfrm>
            <a:off x="4544695" y="5387975"/>
            <a:ext cx="430530" cy="82359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dist">
              <a:buClrTx/>
              <a:buSzTx/>
              <a:buFontTx/>
            </a:pPr>
            <a:r>
              <a:rPr lang="zh-CN" altLang="en-US" sz="800" b="1">
                <a:solidFill>
                  <a:schemeClr val="bg1"/>
                </a:solidFill>
                <a:latin typeface="微软雅黑" panose="020B0503020204020204" pitchFamily="34" charset="-122"/>
                <a:ea typeface="微软雅黑" panose="020B0503020204020204" pitchFamily="34" charset="-122"/>
                <a:sym typeface="+mn-ea"/>
              </a:rPr>
              <a:t>资产系统</a:t>
            </a:r>
          </a:p>
        </p:txBody>
      </p:sp>
      <p:sp>
        <p:nvSpPr>
          <p:cNvPr id="69" name="矩形 68"/>
          <p:cNvSpPr/>
          <p:nvPr/>
        </p:nvSpPr>
        <p:spPr>
          <a:xfrm>
            <a:off x="5123815" y="5387975"/>
            <a:ext cx="430530" cy="82359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dist">
              <a:buClrTx/>
              <a:buSzTx/>
              <a:buFontTx/>
            </a:pPr>
            <a:r>
              <a:rPr lang="zh-CN" altLang="en-US" sz="800" b="1">
                <a:solidFill>
                  <a:schemeClr val="bg1"/>
                </a:solidFill>
                <a:latin typeface="微软雅黑" panose="020B0503020204020204" pitchFamily="34" charset="-122"/>
                <a:ea typeface="微软雅黑" panose="020B0503020204020204" pitchFamily="34" charset="-122"/>
                <a:sym typeface="+mn-ea"/>
              </a:rPr>
              <a:t>科研系统</a:t>
            </a:r>
          </a:p>
        </p:txBody>
      </p:sp>
      <p:sp>
        <p:nvSpPr>
          <p:cNvPr id="70" name="矩形 69"/>
          <p:cNvSpPr/>
          <p:nvPr/>
        </p:nvSpPr>
        <p:spPr>
          <a:xfrm>
            <a:off x="5702300" y="5387975"/>
            <a:ext cx="430530" cy="82359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dist">
              <a:buClrTx/>
              <a:buSzTx/>
              <a:buFontTx/>
            </a:pPr>
            <a:r>
              <a:rPr lang="zh-CN" altLang="en-US" sz="800" b="1">
                <a:solidFill>
                  <a:schemeClr val="bg1"/>
                </a:solidFill>
                <a:latin typeface="微软雅黑" panose="020B0503020204020204" pitchFamily="34" charset="-122"/>
                <a:ea typeface="微软雅黑" panose="020B0503020204020204" pitchFamily="34" charset="-122"/>
                <a:sym typeface="+mn-ea"/>
              </a:rPr>
              <a:t>图书馆系统</a:t>
            </a:r>
          </a:p>
        </p:txBody>
      </p:sp>
      <p:sp>
        <p:nvSpPr>
          <p:cNvPr id="71" name="矩形 70"/>
          <p:cNvSpPr/>
          <p:nvPr/>
        </p:nvSpPr>
        <p:spPr>
          <a:xfrm>
            <a:off x="6281420" y="5387975"/>
            <a:ext cx="430530" cy="82359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dist">
              <a:buClrTx/>
              <a:buSzTx/>
              <a:buFontTx/>
            </a:pPr>
            <a:r>
              <a:rPr lang="zh-CN" altLang="en-US" sz="800" b="1">
                <a:solidFill>
                  <a:schemeClr val="bg1"/>
                </a:solidFill>
                <a:latin typeface="微软雅黑" panose="020B0503020204020204" pitchFamily="34" charset="-122"/>
                <a:ea typeface="微软雅黑" panose="020B0503020204020204" pitchFamily="34" charset="-122"/>
                <a:sym typeface="+mn-ea"/>
              </a:rPr>
              <a:t>档案系统</a:t>
            </a:r>
          </a:p>
        </p:txBody>
      </p:sp>
      <p:sp>
        <p:nvSpPr>
          <p:cNvPr id="73" name="矩形 72"/>
          <p:cNvSpPr/>
          <p:nvPr/>
        </p:nvSpPr>
        <p:spPr>
          <a:xfrm>
            <a:off x="10694035" y="5382895"/>
            <a:ext cx="430530" cy="83375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algn="dist"/>
            <a:r>
              <a:rPr lang="zh-CN" altLang="en-US" sz="800" b="1">
                <a:solidFill>
                  <a:schemeClr val="bg1"/>
                </a:solidFill>
                <a:latin typeface="微软雅黑" panose="020B0503020204020204" pitchFamily="34" charset="-122"/>
                <a:ea typeface="微软雅黑" panose="020B0503020204020204" pitchFamily="34" charset="-122"/>
                <a:sym typeface="+mn-ea"/>
              </a:rPr>
              <a:t>一卡通设备</a:t>
            </a:r>
          </a:p>
        </p:txBody>
      </p:sp>
      <p:sp>
        <p:nvSpPr>
          <p:cNvPr id="74" name="矩形 73"/>
          <p:cNvSpPr/>
          <p:nvPr/>
        </p:nvSpPr>
        <p:spPr>
          <a:xfrm>
            <a:off x="9223375" y="5382895"/>
            <a:ext cx="430530" cy="83375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algn="dist"/>
            <a:r>
              <a:rPr lang="zh-CN" altLang="en-US" sz="800" b="1">
                <a:solidFill>
                  <a:schemeClr val="bg1"/>
                </a:solidFill>
                <a:latin typeface="微软雅黑" panose="020B0503020204020204" pitchFamily="34" charset="-122"/>
                <a:ea typeface="微软雅黑" panose="020B0503020204020204" pitchFamily="34" charset="-122"/>
                <a:sym typeface="+mn-ea"/>
              </a:rPr>
              <a:t>自助打印服务机</a:t>
            </a:r>
          </a:p>
        </p:txBody>
      </p:sp>
      <p:sp>
        <p:nvSpPr>
          <p:cNvPr id="79" name="矩形 78"/>
          <p:cNvSpPr/>
          <p:nvPr/>
        </p:nvSpPr>
        <p:spPr>
          <a:xfrm>
            <a:off x="8733155" y="5382895"/>
            <a:ext cx="430530" cy="83375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algn="dist"/>
            <a:r>
              <a:rPr lang="zh-CN" altLang="en-US" sz="800" b="1">
                <a:solidFill>
                  <a:schemeClr val="bg1"/>
                </a:solidFill>
                <a:latin typeface="微软雅黑" panose="020B0503020204020204" pitchFamily="34" charset="-122"/>
                <a:ea typeface="微软雅黑" panose="020B0503020204020204" pitchFamily="34" charset="-122"/>
                <a:sym typeface="+mn-ea"/>
              </a:rPr>
              <a:t>身份证阅读器</a:t>
            </a:r>
          </a:p>
        </p:txBody>
      </p:sp>
      <p:sp>
        <p:nvSpPr>
          <p:cNvPr id="80" name="矩形 79"/>
          <p:cNvSpPr/>
          <p:nvPr/>
        </p:nvSpPr>
        <p:spPr>
          <a:xfrm>
            <a:off x="1985645" y="1010285"/>
            <a:ext cx="2753995" cy="41656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1200" b="1">
                <a:solidFill>
                  <a:schemeClr val="bg1"/>
                </a:solidFill>
                <a:latin typeface="微软雅黑" panose="020B0503020204020204" pitchFamily="34" charset="-122"/>
                <a:ea typeface="微软雅黑" panose="020B0503020204020204" pitchFamily="34" charset="-122"/>
                <a:sym typeface="+mn-ea"/>
              </a:rPr>
              <a:t>PC</a:t>
            </a:r>
            <a:r>
              <a:rPr lang="zh-CN" altLang="en-US" sz="1200" b="1">
                <a:solidFill>
                  <a:schemeClr val="bg1"/>
                </a:solidFill>
                <a:latin typeface="微软雅黑" panose="020B0503020204020204" pitchFamily="34" charset="-122"/>
                <a:ea typeface="微软雅黑" panose="020B0503020204020204" pitchFamily="34" charset="-122"/>
                <a:sym typeface="+mn-ea"/>
              </a:rPr>
              <a:t>门户网</a:t>
            </a:r>
          </a:p>
        </p:txBody>
      </p:sp>
      <p:sp>
        <p:nvSpPr>
          <p:cNvPr id="81" name="矩形 80"/>
          <p:cNvSpPr/>
          <p:nvPr/>
        </p:nvSpPr>
        <p:spPr>
          <a:xfrm>
            <a:off x="4949825" y="1010285"/>
            <a:ext cx="2767330" cy="41656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200" b="1">
                <a:solidFill>
                  <a:schemeClr val="bg1"/>
                </a:solidFill>
                <a:latin typeface="微软雅黑" panose="020B0503020204020204" pitchFamily="34" charset="-122"/>
                <a:ea typeface="微软雅黑" panose="020B0503020204020204" pitchFamily="34" charset="-122"/>
                <a:sym typeface="+mn-ea"/>
              </a:rPr>
              <a:t>微信服务号</a:t>
            </a:r>
          </a:p>
        </p:txBody>
      </p:sp>
      <p:sp>
        <p:nvSpPr>
          <p:cNvPr id="82" name="矩形 81"/>
          <p:cNvSpPr/>
          <p:nvPr/>
        </p:nvSpPr>
        <p:spPr>
          <a:xfrm>
            <a:off x="7927975" y="1010285"/>
            <a:ext cx="2766695" cy="41656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200" b="1">
                <a:solidFill>
                  <a:schemeClr val="bg1"/>
                </a:solidFill>
                <a:latin typeface="微软雅黑" panose="020B0503020204020204" pitchFamily="34" charset="-122"/>
                <a:ea typeface="微软雅黑" panose="020B0503020204020204" pitchFamily="34" charset="-122"/>
                <a:sym typeface="+mn-ea"/>
              </a:rPr>
              <a:t>线上线下扫码</a:t>
            </a:r>
          </a:p>
        </p:txBody>
      </p:sp>
      <p:sp>
        <p:nvSpPr>
          <p:cNvPr id="106" name="矩形 105"/>
          <p:cNvSpPr/>
          <p:nvPr/>
        </p:nvSpPr>
        <p:spPr>
          <a:xfrm>
            <a:off x="6859905" y="5387975"/>
            <a:ext cx="430530" cy="82359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dist">
              <a:buClrTx/>
              <a:buSzTx/>
              <a:buFontTx/>
            </a:pPr>
            <a:r>
              <a:rPr lang="en-US" altLang="zh-CN" sz="800" b="1">
                <a:solidFill>
                  <a:schemeClr val="bg1"/>
                </a:solidFill>
                <a:latin typeface="微软雅黑" panose="020B0503020204020204" pitchFamily="34" charset="-122"/>
                <a:ea typeface="微软雅黑" panose="020B0503020204020204" pitchFamily="34" charset="-122"/>
                <a:sym typeface="+mn-ea"/>
              </a:rPr>
              <a:t>......</a:t>
            </a:r>
          </a:p>
        </p:txBody>
      </p:sp>
      <p:sp>
        <p:nvSpPr>
          <p:cNvPr id="175" name="矩形 174"/>
          <p:cNvSpPr/>
          <p:nvPr/>
        </p:nvSpPr>
        <p:spPr>
          <a:xfrm>
            <a:off x="9713595" y="5382895"/>
            <a:ext cx="430530" cy="83375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algn="dist"/>
            <a:r>
              <a:rPr lang="zh-CN" altLang="en-US" sz="800" b="1">
                <a:solidFill>
                  <a:schemeClr val="bg1"/>
                </a:solidFill>
                <a:latin typeface="微软雅黑" panose="020B0503020204020204" pitchFamily="34" charset="-122"/>
                <a:ea typeface="微软雅黑" panose="020B0503020204020204" pitchFamily="34" charset="-122"/>
                <a:sym typeface="+mn-ea"/>
              </a:rPr>
              <a:t>视频会议终端</a:t>
            </a:r>
          </a:p>
        </p:txBody>
      </p:sp>
      <p:sp>
        <p:nvSpPr>
          <p:cNvPr id="176" name="矩形 175"/>
          <p:cNvSpPr/>
          <p:nvPr/>
        </p:nvSpPr>
        <p:spPr>
          <a:xfrm>
            <a:off x="10203815" y="5382895"/>
            <a:ext cx="430530" cy="833755"/>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algn="dist"/>
            <a:r>
              <a:rPr lang="zh-CN" altLang="en-US" sz="800" b="1">
                <a:solidFill>
                  <a:schemeClr val="bg1"/>
                </a:solidFill>
                <a:latin typeface="微软雅黑" panose="020B0503020204020204" pitchFamily="34" charset="-122"/>
                <a:ea typeface="微软雅黑" panose="020B0503020204020204" pitchFamily="34" charset="-122"/>
                <a:sym typeface="+mn-ea"/>
              </a:rPr>
              <a:t>支付终端</a:t>
            </a:r>
          </a:p>
        </p:txBody>
      </p:sp>
      <p:sp>
        <p:nvSpPr>
          <p:cNvPr id="59" name="矩形 58"/>
          <p:cNvSpPr/>
          <p:nvPr/>
        </p:nvSpPr>
        <p:spPr>
          <a:xfrm>
            <a:off x="1369695" y="4002405"/>
            <a:ext cx="9852660" cy="747395"/>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t" anchorCtr="0" forceAA="0" compatLnSpc="1">
            <a:noAutofit/>
          </a:bodyPr>
          <a:lstStyle/>
          <a:p>
            <a:pPr lvl="0" algn="ctr">
              <a:buClrTx/>
              <a:buSzTx/>
              <a:buFontTx/>
            </a:pPr>
            <a:r>
              <a:rPr lang="zh-CN" altLang="en-US" sz="1200" b="1">
                <a:solidFill>
                  <a:srgbClr val="F7FC7E"/>
                </a:solidFill>
                <a:latin typeface="微软雅黑" panose="020B0503020204020204" pitchFamily="34" charset="-122"/>
                <a:ea typeface="微软雅黑" panose="020B0503020204020204" pitchFamily="34" charset="-122"/>
                <a:sym typeface="+mn-ea"/>
              </a:rPr>
              <a:t>数据集管理</a:t>
            </a:r>
          </a:p>
        </p:txBody>
      </p:sp>
      <p:sp>
        <p:nvSpPr>
          <p:cNvPr id="60" name="矩形 59"/>
          <p:cNvSpPr/>
          <p:nvPr/>
        </p:nvSpPr>
        <p:spPr>
          <a:xfrm>
            <a:off x="1914525" y="4316095"/>
            <a:ext cx="1053465" cy="313055"/>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900" b="1">
                <a:solidFill>
                  <a:srgbClr val="F7FC7E"/>
                </a:solidFill>
                <a:latin typeface="微软雅黑" panose="020B0503020204020204" pitchFamily="34" charset="-122"/>
                <a:ea typeface="微软雅黑" panose="020B0503020204020204" pitchFamily="34" charset="-122"/>
                <a:sym typeface="+mn-ea"/>
              </a:rPr>
              <a:t>机构组织数据</a:t>
            </a:r>
          </a:p>
        </p:txBody>
      </p:sp>
      <p:sp>
        <p:nvSpPr>
          <p:cNvPr id="61" name="矩形 60"/>
          <p:cNvSpPr/>
          <p:nvPr/>
        </p:nvSpPr>
        <p:spPr>
          <a:xfrm>
            <a:off x="8149590" y="4316095"/>
            <a:ext cx="1053465" cy="313055"/>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900" b="1">
                <a:solidFill>
                  <a:srgbClr val="F7FC7E"/>
                </a:solidFill>
                <a:latin typeface="微软雅黑" panose="020B0503020204020204" pitchFamily="34" charset="-122"/>
                <a:ea typeface="微软雅黑" panose="020B0503020204020204" pitchFamily="34" charset="-122"/>
                <a:sym typeface="+mn-ea"/>
              </a:rPr>
              <a:t>职工综合数据</a:t>
            </a:r>
          </a:p>
        </p:txBody>
      </p:sp>
      <p:sp>
        <p:nvSpPr>
          <p:cNvPr id="62" name="矩形 61"/>
          <p:cNvSpPr/>
          <p:nvPr/>
        </p:nvSpPr>
        <p:spPr>
          <a:xfrm>
            <a:off x="3475990" y="4316095"/>
            <a:ext cx="1053465" cy="313055"/>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900" b="1">
                <a:solidFill>
                  <a:srgbClr val="F7FC7E"/>
                </a:solidFill>
                <a:latin typeface="微软雅黑" panose="020B0503020204020204" pitchFamily="34" charset="-122"/>
                <a:ea typeface="微软雅黑" panose="020B0503020204020204" pitchFamily="34" charset="-122"/>
                <a:sym typeface="+mn-ea"/>
              </a:rPr>
              <a:t>师生综合数据</a:t>
            </a:r>
          </a:p>
        </p:txBody>
      </p:sp>
      <p:sp>
        <p:nvSpPr>
          <p:cNvPr id="64" name="矩形 63"/>
          <p:cNvSpPr/>
          <p:nvPr/>
        </p:nvSpPr>
        <p:spPr>
          <a:xfrm>
            <a:off x="9711055" y="4316095"/>
            <a:ext cx="1053465" cy="313055"/>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900" b="1">
                <a:solidFill>
                  <a:srgbClr val="F7FC7E"/>
                </a:solidFill>
                <a:latin typeface="微软雅黑" panose="020B0503020204020204" pitchFamily="34" charset="-122"/>
                <a:ea typeface="微软雅黑" panose="020B0503020204020204" pitchFamily="34" charset="-122"/>
                <a:sym typeface="+mn-ea"/>
              </a:rPr>
              <a:t>第三方系统数据</a:t>
            </a:r>
          </a:p>
        </p:txBody>
      </p:sp>
      <p:sp>
        <p:nvSpPr>
          <p:cNvPr id="72" name="矩形 71"/>
          <p:cNvSpPr/>
          <p:nvPr/>
        </p:nvSpPr>
        <p:spPr>
          <a:xfrm>
            <a:off x="5037455" y="4333240"/>
            <a:ext cx="1042670" cy="295910"/>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900" b="1">
                <a:solidFill>
                  <a:srgbClr val="F7FC7E"/>
                </a:solidFill>
                <a:latin typeface="微软雅黑" panose="020B0503020204020204" pitchFamily="34" charset="-122"/>
                <a:ea typeface="微软雅黑" panose="020B0503020204020204" pitchFamily="34" charset="-122"/>
                <a:sym typeface="+mn-ea"/>
              </a:rPr>
              <a:t>高基表管理</a:t>
            </a:r>
          </a:p>
        </p:txBody>
      </p:sp>
      <p:sp>
        <p:nvSpPr>
          <p:cNvPr id="182" name="矩形 181"/>
          <p:cNvSpPr/>
          <p:nvPr/>
        </p:nvSpPr>
        <p:spPr>
          <a:xfrm>
            <a:off x="6588125" y="4316095"/>
            <a:ext cx="1053465" cy="313055"/>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900" b="1">
                <a:solidFill>
                  <a:srgbClr val="F7FC7E"/>
                </a:solidFill>
                <a:latin typeface="微软雅黑" panose="020B0503020204020204" pitchFamily="34" charset="-122"/>
                <a:ea typeface="微软雅黑" panose="020B0503020204020204" pitchFamily="34" charset="-122"/>
                <a:sym typeface="+mn-ea"/>
              </a:rPr>
              <a:t>资源综合数据</a:t>
            </a:r>
          </a:p>
        </p:txBody>
      </p:sp>
      <p:sp>
        <p:nvSpPr>
          <p:cNvPr id="183" name="矩形 182"/>
          <p:cNvSpPr/>
          <p:nvPr/>
        </p:nvSpPr>
        <p:spPr>
          <a:xfrm>
            <a:off x="6296025" y="4843780"/>
            <a:ext cx="1135380" cy="39497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000" b="1">
                <a:solidFill>
                  <a:schemeClr val="bg1"/>
                </a:solidFill>
                <a:latin typeface="微软雅黑" panose="020B0503020204020204" pitchFamily="34" charset="-122"/>
                <a:ea typeface="微软雅黑" panose="020B0503020204020204" pitchFamily="34" charset="-122"/>
                <a:sym typeface="+mn-ea"/>
              </a:rPr>
              <a:t>数据集成</a:t>
            </a:r>
          </a:p>
        </p:txBody>
      </p:sp>
      <p:sp>
        <p:nvSpPr>
          <p:cNvPr id="184" name="矩形 183"/>
          <p:cNvSpPr/>
          <p:nvPr/>
        </p:nvSpPr>
        <p:spPr>
          <a:xfrm>
            <a:off x="8114030" y="4843145"/>
            <a:ext cx="1135380" cy="39497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000" b="1">
                <a:solidFill>
                  <a:schemeClr val="bg1"/>
                </a:solidFill>
                <a:latin typeface="微软雅黑" panose="020B0503020204020204" pitchFamily="34" charset="-122"/>
                <a:ea typeface="微软雅黑" panose="020B0503020204020204" pitchFamily="34" charset="-122"/>
                <a:sym typeface="+mn-ea"/>
              </a:rPr>
              <a:t>流程集成</a:t>
            </a:r>
          </a:p>
        </p:txBody>
      </p:sp>
      <p:sp>
        <p:nvSpPr>
          <p:cNvPr id="185" name="矩形 184"/>
          <p:cNvSpPr/>
          <p:nvPr/>
        </p:nvSpPr>
        <p:spPr>
          <a:xfrm>
            <a:off x="9932035" y="4843780"/>
            <a:ext cx="1135380" cy="39497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000" b="1">
                <a:solidFill>
                  <a:schemeClr val="bg1"/>
                </a:solidFill>
                <a:latin typeface="微软雅黑" panose="020B0503020204020204" pitchFamily="34" charset="-122"/>
                <a:ea typeface="微软雅黑" panose="020B0503020204020204" pitchFamily="34" charset="-122"/>
                <a:sym typeface="+mn-ea"/>
              </a:rPr>
              <a:t>档案集成</a:t>
            </a:r>
          </a:p>
        </p:txBody>
      </p:sp>
      <p:pic>
        <p:nvPicPr>
          <p:cNvPr id="7" name="图片 6" descr="PC"/>
          <p:cNvPicPr>
            <a:picLocks noChangeAspect="1"/>
          </p:cNvPicPr>
          <p:nvPr/>
        </p:nvPicPr>
        <p:blipFill>
          <a:blip r:embed="rId3"/>
          <a:stretch>
            <a:fillRect/>
          </a:stretch>
        </p:blipFill>
        <p:spPr>
          <a:xfrm>
            <a:off x="2557780" y="1087755"/>
            <a:ext cx="274320" cy="283210"/>
          </a:xfrm>
          <a:prstGeom prst="rect">
            <a:avLst/>
          </a:prstGeom>
        </p:spPr>
      </p:pic>
      <p:pic>
        <p:nvPicPr>
          <p:cNvPr id="18" name="图片 17" descr="微信 (4)"/>
          <p:cNvPicPr>
            <a:picLocks noChangeAspect="1"/>
          </p:cNvPicPr>
          <p:nvPr/>
        </p:nvPicPr>
        <p:blipFill>
          <a:blip r:embed="rId4"/>
          <a:stretch>
            <a:fillRect/>
          </a:stretch>
        </p:blipFill>
        <p:spPr>
          <a:xfrm>
            <a:off x="5388610" y="1031875"/>
            <a:ext cx="366395" cy="378460"/>
          </a:xfrm>
          <a:prstGeom prst="rect">
            <a:avLst/>
          </a:prstGeom>
        </p:spPr>
      </p:pic>
      <p:pic>
        <p:nvPicPr>
          <p:cNvPr id="19" name="图片 18" descr="扫码"/>
          <p:cNvPicPr>
            <a:picLocks noChangeAspect="1"/>
          </p:cNvPicPr>
          <p:nvPr/>
        </p:nvPicPr>
        <p:blipFill>
          <a:blip r:embed="rId5"/>
          <a:stretch>
            <a:fillRect/>
          </a:stretch>
        </p:blipFill>
        <p:spPr>
          <a:xfrm>
            <a:off x="8367395" y="1087755"/>
            <a:ext cx="273685" cy="283210"/>
          </a:xfrm>
          <a:prstGeom prst="rect">
            <a:avLst/>
          </a:prstGeom>
        </p:spPr>
      </p:pic>
      <p:sp>
        <p:nvSpPr>
          <p:cNvPr id="77" name="矩形 76"/>
          <p:cNvSpPr/>
          <p:nvPr/>
        </p:nvSpPr>
        <p:spPr>
          <a:xfrm>
            <a:off x="1369695" y="1480820"/>
            <a:ext cx="9855835" cy="482600"/>
          </a:xfrm>
          <a:prstGeom prst="rect">
            <a:avLst/>
          </a:prstGeom>
          <a:solidFill>
            <a:srgbClr val="429894"/>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soft" dir="t">
                <a:rot lat="0" lon="0" rev="15600000"/>
              </a:lightRig>
            </a:scene3d>
            <a:sp3d extrusionH="57150" prstMaterial="softEdge">
              <a:bevelT w="25400" h="38100"/>
            </a:sp3d>
          </a:bodyPr>
          <a:lstStyle/>
          <a:p>
            <a:pPr lvl="0" algn="l">
              <a:buClrTx/>
              <a:buSzTx/>
              <a:buFontTx/>
            </a:pPr>
            <a:r>
              <a:rPr lang="zh-CN" altLang="en-US" sz="1200" b="1">
                <a:solidFill>
                  <a:srgbClr val="F7FC7E"/>
                </a:solidFill>
                <a:latin typeface="微软雅黑" panose="020B0503020204020204" pitchFamily="34" charset="-122"/>
                <a:ea typeface="微软雅黑" panose="020B0503020204020204" pitchFamily="34" charset="-122"/>
                <a:sym typeface="+mn-ea"/>
              </a:rPr>
              <a:t>统一门户</a:t>
            </a:r>
          </a:p>
        </p:txBody>
      </p:sp>
      <p:sp>
        <p:nvSpPr>
          <p:cNvPr id="110" name="矩形 109"/>
          <p:cNvSpPr/>
          <p:nvPr/>
        </p:nvSpPr>
        <p:spPr>
          <a:xfrm>
            <a:off x="2474595" y="1567815"/>
            <a:ext cx="1053465" cy="30861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200" b="1">
                <a:solidFill>
                  <a:schemeClr val="bg1"/>
                </a:solidFill>
                <a:latin typeface="微软雅黑" panose="020B0503020204020204" pitchFamily="34" charset="-122"/>
                <a:ea typeface="微软雅黑" panose="020B0503020204020204" pitchFamily="34" charset="-122"/>
                <a:sym typeface="+mn-ea"/>
              </a:rPr>
              <a:t>单点登录</a:t>
            </a:r>
          </a:p>
        </p:txBody>
      </p:sp>
      <p:sp>
        <p:nvSpPr>
          <p:cNvPr id="112" name="矩形 111"/>
          <p:cNvSpPr/>
          <p:nvPr/>
        </p:nvSpPr>
        <p:spPr>
          <a:xfrm>
            <a:off x="4362450" y="1567815"/>
            <a:ext cx="1053465" cy="308610"/>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200" b="1">
                <a:solidFill>
                  <a:schemeClr val="bg1"/>
                </a:solidFill>
                <a:latin typeface="微软雅黑" panose="020B0503020204020204" pitchFamily="34" charset="-122"/>
                <a:ea typeface="微软雅黑" panose="020B0503020204020204" pitchFamily="34" charset="-122"/>
                <a:sym typeface="+mn-ea"/>
              </a:rPr>
              <a:t>统一通信</a:t>
            </a:r>
          </a:p>
        </p:txBody>
      </p:sp>
      <p:sp>
        <p:nvSpPr>
          <p:cNvPr id="114" name="矩形 113"/>
          <p:cNvSpPr/>
          <p:nvPr/>
        </p:nvSpPr>
        <p:spPr>
          <a:xfrm>
            <a:off x="6250305" y="1567815"/>
            <a:ext cx="1042670" cy="307975"/>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200" b="1">
                <a:solidFill>
                  <a:schemeClr val="bg1"/>
                </a:solidFill>
                <a:latin typeface="微软雅黑" panose="020B0503020204020204" pitchFamily="34" charset="-122"/>
                <a:ea typeface="微软雅黑" panose="020B0503020204020204" pitchFamily="34" charset="-122"/>
                <a:sym typeface="+mn-ea"/>
              </a:rPr>
              <a:t>统一消息</a:t>
            </a:r>
          </a:p>
        </p:txBody>
      </p:sp>
      <p:sp>
        <p:nvSpPr>
          <p:cNvPr id="115" name="矩形 114"/>
          <p:cNvSpPr/>
          <p:nvPr/>
        </p:nvSpPr>
        <p:spPr>
          <a:xfrm>
            <a:off x="8127365" y="1567815"/>
            <a:ext cx="1053465" cy="307975"/>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200" b="1">
                <a:solidFill>
                  <a:schemeClr val="bg1"/>
                </a:solidFill>
                <a:latin typeface="微软雅黑" panose="020B0503020204020204" pitchFamily="34" charset="-122"/>
                <a:ea typeface="微软雅黑" panose="020B0503020204020204" pitchFamily="34" charset="-122"/>
                <a:sym typeface="+mn-ea"/>
              </a:rPr>
              <a:t>信息发布</a:t>
            </a:r>
          </a:p>
        </p:txBody>
      </p:sp>
      <p:sp>
        <p:nvSpPr>
          <p:cNvPr id="119" name="上箭头 118"/>
          <p:cNvSpPr/>
          <p:nvPr/>
        </p:nvSpPr>
        <p:spPr>
          <a:xfrm>
            <a:off x="3688715" y="5106035"/>
            <a:ext cx="258445" cy="239395"/>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0" name="上箭头 119"/>
          <p:cNvSpPr/>
          <p:nvPr/>
        </p:nvSpPr>
        <p:spPr>
          <a:xfrm>
            <a:off x="5835650" y="5106035"/>
            <a:ext cx="258445" cy="239395"/>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1" name="上箭头 120"/>
          <p:cNvSpPr/>
          <p:nvPr/>
        </p:nvSpPr>
        <p:spPr>
          <a:xfrm>
            <a:off x="7982585" y="5106035"/>
            <a:ext cx="258445" cy="239395"/>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05" name="组合 104"/>
          <p:cNvGrpSpPr/>
          <p:nvPr/>
        </p:nvGrpSpPr>
        <p:grpSpPr>
          <a:xfrm>
            <a:off x="1372870" y="2034540"/>
            <a:ext cx="9849485" cy="1889125"/>
            <a:chOff x="2163" y="2768"/>
            <a:chExt cx="15511" cy="2975"/>
          </a:xfrm>
        </p:grpSpPr>
        <p:sp>
          <p:nvSpPr>
            <p:cNvPr id="76" name="矩形 75"/>
            <p:cNvSpPr/>
            <p:nvPr/>
          </p:nvSpPr>
          <p:spPr>
            <a:xfrm>
              <a:off x="2165" y="3646"/>
              <a:ext cx="3392" cy="2097"/>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scene3d>
                <a:camera prst="orthographicFront"/>
                <a:lightRig rig="soft" dir="t">
                  <a:rot lat="0" lon="0" rev="15600000"/>
                </a:lightRig>
              </a:scene3d>
              <a:sp3d extrusionH="57150" prstMaterial="softEdge">
                <a:bevelT w="25400" h="38100"/>
              </a:sp3d>
            </a:bodyPr>
            <a:lstStyle/>
            <a:p>
              <a:pPr lvl="0">
                <a:buClrTx/>
                <a:buSzTx/>
                <a:buFontTx/>
              </a:pPr>
              <a:endParaRPr lang="en-US" altLang="zh-CN" sz="1100" b="1">
                <a:solidFill>
                  <a:schemeClr val="accent4"/>
                </a:solidFill>
                <a:effectLst/>
                <a:latin typeface="微软雅黑" panose="020B0503020204020204" pitchFamily="34" charset="-122"/>
                <a:ea typeface="微软雅黑" panose="020B0503020204020204" pitchFamily="34" charset="-122"/>
                <a:sym typeface="+mn-ea"/>
              </a:endParaRPr>
            </a:p>
          </p:txBody>
        </p:sp>
        <p:sp>
          <p:nvSpPr>
            <p:cNvPr id="78" name="矩形 77"/>
            <p:cNvSpPr/>
            <p:nvPr/>
          </p:nvSpPr>
          <p:spPr>
            <a:xfrm>
              <a:off x="6094" y="3638"/>
              <a:ext cx="11580" cy="2105"/>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ctr">
                <a:buClrTx/>
                <a:buSzTx/>
                <a:buFontTx/>
              </a:pPr>
              <a:endParaRPr lang="zh-CN" altLang="en-US" sz="1200" b="1">
                <a:solidFill>
                  <a:srgbClr val="F7FC7E"/>
                </a:solidFill>
                <a:latin typeface="微软雅黑" panose="020B0503020204020204" pitchFamily="34" charset="-122"/>
                <a:ea typeface="微软雅黑" panose="020B0503020204020204" pitchFamily="34" charset="-122"/>
                <a:sym typeface="+mn-ea"/>
              </a:endParaRPr>
            </a:p>
          </p:txBody>
        </p:sp>
        <p:sp>
          <p:nvSpPr>
            <p:cNvPr id="83" name="矩形 82"/>
            <p:cNvSpPr/>
            <p:nvPr/>
          </p:nvSpPr>
          <p:spPr>
            <a:xfrm>
              <a:off x="6094" y="2768"/>
              <a:ext cx="11580" cy="741"/>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100" b="1">
                  <a:solidFill>
                    <a:srgbClr val="F7FC7E"/>
                  </a:solidFill>
                  <a:latin typeface="微软雅黑" panose="020B0503020204020204" pitchFamily="34" charset="-122"/>
                  <a:ea typeface="微软雅黑" panose="020B0503020204020204" pitchFamily="34" charset="-122"/>
                  <a:sym typeface="+mn-ea"/>
                </a:rPr>
                <a:t>学生办事中心</a:t>
              </a:r>
            </a:p>
          </p:txBody>
        </p:sp>
        <p:sp>
          <p:nvSpPr>
            <p:cNvPr id="84" name="矩形 83"/>
            <p:cNvSpPr/>
            <p:nvPr/>
          </p:nvSpPr>
          <p:spPr>
            <a:xfrm>
              <a:off x="2163" y="2775"/>
              <a:ext cx="3394" cy="734"/>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100" b="1">
                  <a:solidFill>
                    <a:srgbClr val="F7FC7E"/>
                  </a:solidFill>
                  <a:latin typeface="微软雅黑" panose="020B0503020204020204" pitchFamily="34" charset="-122"/>
                  <a:ea typeface="微软雅黑" panose="020B0503020204020204" pitchFamily="34" charset="-122"/>
                  <a:sym typeface="+mn-ea"/>
                </a:rPr>
                <a:t>教职工办事中心</a:t>
              </a:r>
            </a:p>
          </p:txBody>
        </p:sp>
        <p:sp>
          <p:nvSpPr>
            <p:cNvPr id="24" name="圆角矩形 23"/>
            <p:cNvSpPr/>
            <p:nvPr/>
          </p:nvSpPr>
          <p:spPr>
            <a:xfrm>
              <a:off x="4247" y="3939"/>
              <a:ext cx="1117" cy="390"/>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700" b="1">
                  <a:solidFill>
                    <a:srgbClr val="F7FC7E"/>
                  </a:solidFill>
                  <a:latin typeface="微软雅黑" panose="020B0503020204020204" pitchFamily="34" charset="-122"/>
                  <a:ea typeface="微软雅黑" panose="020B0503020204020204" pitchFamily="34" charset="-122"/>
                </a:rPr>
                <a:t>会议议题</a:t>
              </a:r>
            </a:p>
          </p:txBody>
        </p:sp>
        <p:sp>
          <p:nvSpPr>
            <p:cNvPr id="25" name="圆角矩形 24"/>
            <p:cNvSpPr/>
            <p:nvPr/>
          </p:nvSpPr>
          <p:spPr>
            <a:xfrm>
              <a:off x="3068" y="4451"/>
              <a:ext cx="1117" cy="390"/>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700" b="1">
                  <a:solidFill>
                    <a:srgbClr val="F7FC7E"/>
                  </a:solidFill>
                  <a:latin typeface="微软雅黑" panose="020B0503020204020204" pitchFamily="34" charset="-122"/>
                  <a:ea typeface="微软雅黑" panose="020B0503020204020204" pitchFamily="34" charset="-122"/>
                </a:rPr>
                <a:t>行政审批</a:t>
              </a:r>
            </a:p>
          </p:txBody>
        </p:sp>
        <p:sp>
          <p:nvSpPr>
            <p:cNvPr id="26" name="圆角矩形 25"/>
            <p:cNvSpPr/>
            <p:nvPr/>
          </p:nvSpPr>
          <p:spPr>
            <a:xfrm>
              <a:off x="4259" y="4448"/>
              <a:ext cx="1117" cy="390"/>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700" b="1">
                  <a:solidFill>
                    <a:srgbClr val="F7FC7E"/>
                  </a:solidFill>
                  <a:latin typeface="微软雅黑" panose="020B0503020204020204" pitchFamily="34" charset="-122"/>
                  <a:ea typeface="微软雅黑" panose="020B0503020204020204" pitchFamily="34" charset="-122"/>
                </a:rPr>
                <a:t>BI</a:t>
              </a:r>
              <a:r>
                <a:rPr lang="zh-CN" altLang="en-US" sz="700" b="1">
                  <a:solidFill>
                    <a:srgbClr val="F7FC7E"/>
                  </a:solidFill>
                  <a:latin typeface="微软雅黑" panose="020B0503020204020204" pitchFamily="34" charset="-122"/>
                  <a:ea typeface="微软雅黑" panose="020B0503020204020204" pitchFamily="34" charset="-122"/>
                </a:rPr>
                <a:t>报表</a:t>
              </a:r>
            </a:p>
          </p:txBody>
        </p:sp>
        <p:sp>
          <p:nvSpPr>
            <p:cNvPr id="12" name="圆角矩形 11"/>
            <p:cNvSpPr/>
            <p:nvPr/>
          </p:nvSpPr>
          <p:spPr>
            <a:xfrm>
              <a:off x="3068" y="4948"/>
              <a:ext cx="1117" cy="390"/>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700" b="1">
                  <a:solidFill>
                    <a:srgbClr val="F7FC7E"/>
                  </a:solidFill>
                  <a:latin typeface="微软雅黑" panose="020B0503020204020204" pitchFamily="34" charset="-122"/>
                  <a:ea typeface="微软雅黑" panose="020B0503020204020204" pitchFamily="34" charset="-122"/>
                </a:rPr>
                <a:t>内部门户</a:t>
              </a:r>
            </a:p>
          </p:txBody>
        </p:sp>
        <p:sp>
          <p:nvSpPr>
            <p:cNvPr id="189" name="圆角矩形 188"/>
            <p:cNvSpPr/>
            <p:nvPr/>
          </p:nvSpPr>
          <p:spPr>
            <a:xfrm>
              <a:off x="3068" y="3937"/>
              <a:ext cx="1117" cy="390"/>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700" b="1">
                  <a:solidFill>
                    <a:srgbClr val="F7FC7E"/>
                  </a:solidFill>
                  <a:latin typeface="微软雅黑" panose="020B0503020204020204" pitchFamily="34" charset="-122"/>
                  <a:ea typeface="微软雅黑" panose="020B0503020204020204" pitchFamily="34" charset="-122"/>
                </a:rPr>
                <a:t>公文管理</a:t>
              </a:r>
            </a:p>
          </p:txBody>
        </p:sp>
        <p:sp>
          <p:nvSpPr>
            <p:cNvPr id="6" name="左右箭头 5"/>
            <p:cNvSpPr/>
            <p:nvPr/>
          </p:nvSpPr>
          <p:spPr>
            <a:xfrm>
              <a:off x="5506" y="4344"/>
              <a:ext cx="648" cy="455"/>
            </a:xfrm>
            <a:prstGeom prst="lef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上箭头 12"/>
            <p:cNvSpPr/>
            <p:nvPr/>
          </p:nvSpPr>
          <p:spPr>
            <a:xfrm>
              <a:off x="3511" y="3291"/>
              <a:ext cx="407" cy="377"/>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18" name="上箭头 117"/>
            <p:cNvSpPr/>
            <p:nvPr/>
          </p:nvSpPr>
          <p:spPr>
            <a:xfrm>
              <a:off x="11829" y="3282"/>
              <a:ext cx="407" cy="377"/>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02" name="组合 101"/>
            <p:cNvGrpSpPr/>
            <p:nvPr/>
          </p:nvGrpSpPr>
          <p:grpSpPr>
            <a:xfrm>
              <a:off x="6246" y="3668"/>
              <a:ext cx="11272" cy="2075"/>
              <a:chOff x="2594" y="3186"/>
              <a:chExt cx="13704" cy="1608"/>
            </a:xfrm>
          </p:grpSpPr>
          <p:sp>
            <p:nvSpPr>
              <p:cNvPr id="3" name="矩形 2"/>
              <p:cNvSpPr/>
              <p:nvPr/>
            </p:nvSpPr>
            <p:spPr>
              <a:xfrm>
                <a:off x="2594" y="3186"/>
                <a:ext cx="713" cy="1608"/>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soft" dir="t">
                    <a:rot lat="0" lon="0" rev="15600000"/>
                  </a:lightRig>
                </a:scene3d>
                <a:sp3d extrusionH="57150" prstMaterial="softEdge">
                  <a:bevelT w="25400" h="38100"/>
                </a:sp3d>
              </a:bodyPr>
              <a:lstStyle/>
              <a:p>
                <a:pPr lvl="0" algn="ctr">
                  <a:buClrTx/>
                  <a:buSzTx/>
                  <a:buFontTx/>
                </a:pPr>
                <a:r>
                  <a:rPr lang="zh-CN" sz="1400" b="1">
                    <a:solidFill>
                      <a:schemeClr val="accent4"/>
                    </a:solidFill>
                    <a:effectLst/>
                    <a:latin typeface="微软雅黑" panose="020B0503020204020204" pitchFamily="34" charset="-122"/>
                    <a:ea typeface="微软雅黑" panose="020B0503020204020204" pitchFamily="34" charset="-122"/>
                    <a:sym typeface="+mn-ea"/>
                  </a:rPr>
                  <a:t>智慧学工</a:t>
                </a:r>
              </a:p>
            </p:txBody>
          </p:sp>
          <p:sp>
            <p:nvSpPr>
              <p:cNvPr id="5" name="矩形 4"/>
              <p:cNvSpPr/>
              <p:nvPr/>
            </p:nvSpPr>
            <p:spPr>
              <a:xfrm>
                <a:off x="3308" y="3186"/>
                <a:ext cx="12990" cy="1608"/>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eaVert" wrap="square" numCol="1" spcCol="0" rtlCol="0" fromWordArt="0" anchor="ctr" anchorCtr="0" forceAA="0" compatLnSpc="1">
                <a:noAutofit/>
              </a:bodyPr>
              <a:lstStyle/>
              <a:p>
                <a:pPr lvl="0" algn="ctr">
                  <a:buClrTx/>
                  <a:buSzTx/>
                  <a:buFontTx/>
                </a:pPr>
                <a:endParaRPr lang="zh-CN" altLang="en-US" sz="600" b="1">
                  <a:solidFill>
                    <a:srgbClr val="F7FC7E"/>
                  </a:solidFill>
                  <a:latin typeface="微软雅黑" panose="020B0503020204020204" pitchFamily="34" charset="-122"/>
                  <a:ea typeface="微软雅黑" panose="020B0503020204020204" pitchFamily="34" charset="-122"/>
                  <a:sym typeface="+mn-ea"/>
                </a:endParaRPr>
              </a:p>
            </p:txBody>
          </p:sp>
          <p:sp>
            <p:nvSpPr>
              <p:cNvPr id="8" name="圆角矩形 7"/>
              <p:cNvSpPr/>
              <p:nvPr/>
            </p:nvSpPr>
            <p:spPr>
              <a:xfrm>
                <a:off x="3406"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迎新应用</a:t>
                </a:r>
              </a:p>
            </p:txBody>
          </p:sp>
          <p:sp>
            <p:nvSpPr>
              <p:cNvPr id="9" name="圆角矩形 8"/>
              <p:cNvSpPr/>
              <p:nvPr/>
            </p:nvSpPr>
            <p:spPr>
              <a:xfrm>
                <a:off x="10266" y="424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辅导员管理</a:t>
                </a:r>
              </a:p>
            </p:txBody>
          </p:sp>
          <p:sp>
            <p:nvSpPr>
              <p:cNvPr id="11" name="圆角矩形 10"/>
              <p:cNvSpPr/>
              <p:nvPr/>
            </p:nvSpPr>
            <p:spPr>
              <a:xfrm>
                <a:off x="4777"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困难生管理</a:t>
                </a:r>
              </a:p>
            </p:txBody>
          </p:sp>
          <p:sp>
            <p:nvSpPr>
              <p:cNvPr id="14" name="圆角矩形 13"/>
              <p:cNvSpPr/>
              <p:nvPr/>
            </p:nvSpPr>
            <p:spPr>
              <a:xfrm>
                <a:off x="6155"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减免缓管理</a:t>
                </a:r>
              </a:p>
            </p:txBody>
          </p:sp>
          <p:sp>
            <p:nvSpPr>
              <p:cNvPr id="17" name="圆角矩形 16"/>
              <p:cNvSpPr/>
              <p:nvPr/>
            </p:nvSpPr>
            <p:spPr>
              <a:xfrm>
                <a:off x="3406" y="378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奖学金管理</a:t>
                </a:r>
              </a:p>
            </p:txBody>
          </p:sp>
          <p:sp>
            <p:nvSpPr>
              <p:cNvPr id="20" name="圆角矩形 19"/>
              <p:cNvSpPr/>
              <p:nvPr/>
            </p:nvSpPr>
            <p:spPr>
              <a:xfrm>
                <a:off x="10266" y="379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课堂情况反馈</a:t>
                </a:r>
              </a:p>
            </p:txBody>
          </p:sp>
          <p:sp>
            <p:nvSpPr>
              <p:cNvPr id="21" name="圆角矩形 20"/>
              <p:cNvSpPr/>
              <p:nvPr/>
            </p:nvSpPr>
            <p:spPr>
              <a:xfrm>
                <a:off x="8889" y="424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离校管理</a:t>
                </a:r>
              </a:p>
            </p:txBody>
          </p:sp>
          <p:sp>
            <p:nvSpPr>
              <p:cNvPr id="22" name="圆角矩形 21"/>
              <p:cNvSpPr/>
              <p:nvPr/>
            </p:nvSpPr>
            <p:spPr>
              <a:xfrm>
                <a:off x="4777" y="378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勤工助学管理</a:t>
                </a:r>
              </a:p>
            </p:txBody>
          </p:sp>
          <p:sp>
            <p:nvSpPr>
              <p:cNvPr id="27" name="圆角矩形 26"/>
              <p:cNvSpPr/>
              <p:nvPr/>
            </p:nvSpPr>
            <p:spPr>
              <a:xfrm>
                <a:off x="6155" y="378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义工服务</a:t>
                </a:r>
              </a:p>
            </p:txBody>
          </p:sp>
          <p:sp>
            <p:nvSpPr>
              <p:cNvPr id="28" name="圆角矩形 27"/>
              <p:cNvSpPr/>
              <p:nvPr/>
            </p:nvSpPr>
            <p:spPr>
              <a:xfrm>
                <a:off x="3406" y="4239"/>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困难补助</a:t>
                </a:r>
              </a:p>
            </p:txBody>
          </p:sp>
          <p:sp>
            <p:nvSpPr>
              <p:cNvPr id="30" name="圆角矩形 29"/>
              <p:cNvSpPr/>
              <p:nvPr/>
            </p:nvSpPr>
            <p:spPr>
              <a:xfrm>
                <a:off x="4770" y="4239"/>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医疗保险</a:t>
                </a:r>
              </a:p>
            </p:txBody>
          </p:sp>
          <p:sp>
            <p:nvSpPr>
              <p:cNvPr id="31" name="圆角矩形 30"/>
              <p:cNvSpPr/>
              <p:nvPr/>
            </p:nvSpPr>
            <p:spPr>
              <a:xfrm>
                <a:off x="6155" y="4239"/>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心理健康管理</a:t>
                </a:r>
              </a:p>
            </p:txBody>
          </p:sp>
          <p:sp>
            <p:nvSpPr>
              <p:cNvPr id="32" name="圆角矩形 31"/>
              <p:cNvSpPr/>
              <p:nvPr/>
            </p:nvSpPr>
            <p:spPr>
              <a:xfrm>
                <a:off x="8889"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荣誉称号管理</a:t>
                </a:r>
              </a:p>
            </p:txBody>
          </p:sp>
          <p:sp>
            <p:nvSpPr>
              <p:cNvPr id="52" name="圆角矩形 51"/>
              <p:cNvSpPr/>
              <p:nvPr/>
            </p:nvSpPr>
            <p:spPr>
              <a:xfrm>
                <a:off x="10266"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违纪处分管理</a:t>
                </a:r>
              </a:p>
            </p:txBody>
          </p:sp>
          <p:sp>
            <p:nvSpPr>
              <p:cNvPr id="57" name="圆角矩形 56"/>
              <p:cNvSpPr/>
              <p:nvPr/>
            </p:nvSpPr>
            <p:spPr>
              <a:xfrm>
                <a:off x="7515" y="379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学生异动管理</a:t>
                </a:r>
              </a:p>
            </p:txBody>
          </p:sp>
          <p:sp>
            <p:nvSpPr>
              <p:cNvPr id="85" name="圆角矩形 84"/>
              <p:cNvSpPr/>
              <p:nvPr/>
            </p:nvSpPr>
            <p:spPr>
              <a:xfrm>
                <a:off x="8889" y="379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政工队伍管理</a:t>
                </a:r>
              </a:p>
            </p:txBody>
          </p:sp>
          <p:sp>
            <p:nvSpPr>
              <p:cNvPr id="86" name="圆角矩形 85"/>
              <p:cNvSpPr/>
              <p:nvPr/>
            </p:nvSpPr>
            <p:spPr>
              <a:xfrm>
                <a:off x="7515" y="3335"/>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学生档案</a:t>
                </a:r>
              </a:p>
            </p:txBody>
          </p:sp>
          <p:grpSp>
            <p:nvGrpSpPr>
              <p:cNvPr id="87" name="组合 86"/>
              <p:cNvGrpSpPr/>
              <p:nvPr/>
            </p:nvGrpSpPr>
            <p:grpSpPr>
              <a:xfrm>
                <a:off x="11791" y="3350"/>
                <a:ext cx="4459" cy="1345"/>
                <a:chOff x="11651" y="3350"/>
                <a:chExt cx="4459" cy="1345"/>
              </a:xfrm>
            </p:grpSpPr>
            <p:grpSp>
              <p:nvGrpSpPr>
                <p:cNvPr id="88" name="组合 87"/>
                <p:cNvGrpSpPr/>
                <p:nvPr/>
              </p:nvGrpSpPr>
              <p:grpSpPr>
                <a:xfrm>
                  <a:off x="11994" y="3350"/>
                  <a:ext cx="4116" cy="1345"/>
                  <a:chOff x="11994" y="3350"/>
                  <a:chExt cx="4116" cy="1345"/>
                </a:xfrm>
              </p:grpSpPr>
              <p:sp>
                <p:nvSpPr>
                  <p:cNvPr id="89" name="圆角矩形 88"/>
                  <p:cNvSpPr/>
                  <p:nvPr/>
                </p:nvSpPr>
                <p:spPr>
                  <a:xfrm>
                    <a:off x="11994" y="3350"/>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学生党建</a:t>
                    </a:r>
                  </a:p>
                </p:txBody>
              </p:sp>
              <p:sp>
                <p:nvSpPr>
                  <p:cNvPr id="92" name="圆角矩形 91"/>
                  <p:cNvSpPr/>
                  <p:nvPr/>
                </p:nvSpPr>
                <p:spPr>
                  <a:xfrm>
                    <a:off x="13370" y="3350"/>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团情统计</a:t>
                    </a:r>
                  </a:p>
                </p:txBody>
              </p:sp>
              <p:sp>
                <p:nvSpPr>
                  <p:cNvPr id="93" name="圆角矩形 92"/>
                  <p:cNvSpPr/>
                  <p:nvPr/>
                </p:nvSpPr>
                <p:spPr>
                  <a:xfrm>
                    <a:off x="14752" y="3350"/>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学生组织</a:t>
                    </a:r>
                  </a:p>
                </p:txBody>
              </p:sp>
              <p:sp>
                <p:nvSpPr>
                  <p:cNvPr id="94" name="圆角矩形 93"/>
                  <p:cNvSpPr/>
                  <p:nvPr/>
                </p:nvSpPr>
                <p:spPr>
                  <a:xfrm>
                    <a:off x="13370" y="380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团支部手册</a:t>
                    </a:r>
                  </a:p>
                </p:txBody>
              </p:sp>
              <p:sp>
                <p:nvSpPr>
                  <p:cNvPr id="95" name="圆角矩形 94"/>
                  <p:cNvSpPr/>
                  <p:nvPr/>
                </p:nvSpPr>
                <p:spPr>
                  <a:xfrm>
                    <a:off x="11994" y="380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学生社团</a:t>
                    </a:r>
                  </a:p>
                </p:txBody>
              </p:sp>
              <p:sp>
                <p:nvSpPr>
                  <p:cNvPr id="96" name="圆角矩形 95"/>
                  <p:cNvSpPr/>
                  <p:nvPr/>
                </p:nvSpPr>
                <p:spPr>
                  <a:xfrm>
                    <a:off x="14752" y="3801"/>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创新创业</a:t>
                    </a:r>
                  </a:p>
                </p:txBody>
              </p:sp>
              <p:sp>
                <p:nvSpPr>
                  <p:cNvPr id="97" name="圆角矩形 96"/>
                  <p:cNvSpPr/>
                  <p:nvPr/>
                </p:nvSpPr>
                <p:spPr>
                  <a:xfrm>
                    <a:off x="11994" y="425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志愿服务</a:t>
                    </a:r>
                  </a:p>
                </p:txBody>
              </p:sp>
              <p:sp>
                <p:nvSpPr>
                  <p:cNvPr id="98" name="圆角矩形 97"/>
                  <p:cNvSpPr/>
                  <p:nvPr/>
                </p:nvSpPr>
                <p:spPr>
                  <a:xfrm>
                    <a:off x="13370" y="425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600" b="1">
                        <a:solidFill>
                          <a:srgbClr val="F7FC7E"/>
                        </a:solidFill>
                        <a:latin typeface="微软雅黑" panose="020B0503020204020204" pitchFamily="34" charset="-122"/>
                        <a:ea typeface="微软雅黑" panose="020B0503020204020204" pitchFamily="34" charset="-122"/>
                      </a:rPr>
                      <a:t>项目管理</a:t>
                    </a:r>
                  </a:p>
                </p:txBody>
              </p:sp>
              <p:sp>
                <p:nvSpPr>
                  <p:cNvPr id="99" name="圆角矩形 98"/>
                  <p:cNvSpPr/>
                  <p:nvPr/>
                </p:nvSpPr>
                <p:spPr>
                  <a:xfrm>
                    <a:off x="14752" y="4257"/>
                    <a:ext cx="1358" cy="438"/>
                  </a:xfrm>
                  <a:prstGeom prst="round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600" b="1">
                        <a:solidFill>
                          <a:srgbClr val="F7FC7E"/>
                        </a:solidFill>
                        <a:latin typeface="微软雅黑" panose="020B0503020204020204" pitchFamily="34" charset="-122"/>
                        <a:ea typeface="微软雅黑" panose="020B0503020204020204" pitchFamily="34" charset="-122"/>
                      </a:rPr>
                      <a:t>PU</a:t>
                    </a:r>
                    <a:r>
                      <a:rPr lang="zh-CN" altLang="en-US" sz="600" b="1">
                        <a:solidFill>
                          <a:srgbClr val="F7FC7E"/>
                        </a:solidFill>
                        <a:latin typeface="微软雅黑" panose="020B0503020204020204" pitchFamily="34" charset="-122"/>
                        <a:ea typeface="微软雅黑" panose="020B0503020204020204" pitchFamily="34" charset="-122"/>
                      </a:rPr>
                      <a:t>第二课堂</a:t>
                    </a:r>
                  </a:p>
                </p:txBody>
              </p:sp>
            </p:grpSp>
            <p:sp>
              <p:nvSpPr>
                <p:cNvPr id="100" name="文本框 99"/>
                <p:cNvSpPr txBox="1"/>
                <p:nvPr/>
              </p:nvSpPr>
              <p:spPr>
                <a:xfrm>
                  <a:off x="11651" y="3579"/>
                  <a:ext cx="292" cy="487"/>
                </a:xfrm>
                <a:prstGeom prst="rect">
                  <a:avLst/>
                </a:prstGeom>
                <a:noFill/>
                <a:ln w="12700" cmpd="sng">
                  <a:noFill/>
                  <a:prstDash val="sysDot"/>
                </a:ln>
              </p:spPr>
              <p:txBody>
                <a:bodyPr vert="horz" wrap="square" rtlCol="0">
                  <a:spAutoFit/>
                </a:bodyPr>
                <a:lstStyle/>
                <a:p>
                  <a:pPr lvl="0" algn="ctr">
                    <a:buClrTx/>
                    <a:buSzTx/>
                    <a:buFontTx/>
                  </a:pPr>
                  <a:r>
                    <a:rPr lang="zh-CN" altLang="en-US" sz="1000" b="1">
                      <a:solidFill>
                        <a:srgbClr val="F7FC7E"/>
                      </a:solidFill>
                      <a:latin typeface="微软雅黑" panose="020B0503020204020204" pitchFamily="34" charset="-122"/>
                      <a:ea typeface="微软雅黑" panose="020B0503020204020204" pitchFamily="34" charset="-122"/>
                      <a:sym typeface="+mn-ea"/>
                    </a:rPr>
                    <a:t>团委</a:t>
                  </a:r>
                </a:p>
              </p:txBody>
            </p:sp>
          </p:grpSp>
          <p:sp>
            <p:nvSpPr>
              <p:cNvPr id="101" name="文本框 100"/>
              <p:cNvSpPr txBox="1"/>
              <p:nvPr/>
            </p:nvSpPr>
            <p:spPr>
              <a:xfrm>
                <a:off x="7327" y="4257"/>
                <a:ext cx="1745" cy="299"/>
              </a:xfrm>
              <a:prstGeom prst="rect">
                <a:avLst/>
              </a:prstGeom>
              <a:noFill/>
              <a:ln w="12700" cmpd="sng">
                <a:noFill/>
                <a:prstDash val="sysDot"/>
              </a:ln>
            </p:spPr>
            <p:txBody>
              <a:bodyPr vert="horz" wrap="square" rtlCol="0">
                <a:spAutoFit/>
              </a:bodyPr>
              <a:lstStyle/>
              <a:p>
                <a:pPr lvl="0" algn="ctr">
                  <a:buClrTx/>
                  <a:buSzTx/>
                  <a:buFontTx/>
                </a:pPr>
                <a:r>
                  <a:rPr lang="zh-CN" altLang="en-US" sz="1000" b="1">
                    <a:solidFill>
                      <a:srgbClr val="F7FC7E"/>
                    </a:solidFill>
                    <a:latin typeface="微软雅黑" panose="020B0503020204020204" pitchFamily="34" charset="-122"/>
                    <a:ea typeface="微软雅黑" panose="020B0503020204020204" pitchFamily="34" charset="-122"/>
                    <a:sym typeface="+mn-ea"/>
                  </a:rPr>
                  <a:t>学工处</a:t>
                </a:r>
              </a:p>
            </p:txBody>
          </p:sp>
        </p:grpSp>
        <p:sp>
          <p:nvSpPr>
            <p:cNvPr id="116" name="矩形 115"/>
            <p:cNvSpPr/>
            <p:nvPr/>
          </p:nvSpPr>
          <p:spPr>
            <a:xfrm>
              <a:off x="2215" y="3877"/>
              <a:ext cx="638" cy="1486"/>
            </a:xfrm>
            <a:prstGeom prst="rect">
              <a:avLst/>
            </a:prstGeom>
            <a:solidFill>
              <a:srgbClr val="4794B7"/>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soft" dir="t">
                  <a:rot lat="0" lon="0" rev="15600000"/>
                </a:lightRig>
              </a:scene3d>
              <a:sp3d extrusionH="57150" prstMaterial="softEdge">
                <a:bevelT w="25400" h="38100"/>
              </a:sp3d>
            </a:bodyPr>
            <a:lstStyle/>
            <a:p>
              <a:pPr lvl="0" algn="ctr">
                <a:buClrTx/>
                <a:buSzTx/>
                <a:buFontTx/>
              </a:pPr>
              <a:r>
                <a:rPr lang="zh-CN" altLang="en-US" sz="1400" b="1">
                  <a:solidFill>
                    <a:schemeClr val="accent4"/>
                  </a:solidFill>
                  <a:latin typeface="微软雅黑" panose="020B0503020204020204" pitchFamily="34" charset="-122"/>
                  <a:ea typeface="微软雅黑" panose="020B0503020204020204" pitchFamily="34" charset="-122"/>
                  <a:sym typeface="+mn-ea"/>
                </a:rPr>
                <a:t>协同办公</a:t>
              </a:r>
              <a:endParaRPr lang="zh-CN" altLang="en-US" sz="1400" b="1">
                <a:solidFill>
                  <a:schemeClr val="accent4"/>
                </a:solidFill>
                <a:effectLst/>
                <a:latin typeface="微软雅黑" panose="020B0503020204020204" pitchFamily="34" charset="-122"/>
                <a:ea typeface="微软雅黑" panose="020B0503020204020204" pitchFamily="34" charset="-122"/>
                <a:sym typeface="+mn-ea"/>
              </a:endParaRPr>
            </a:p>
          </p:txBody>
        </p:sp>
      </p:grpSp>
      <p:sp>
        <p:nvSpPr>
          <p:cNvPr id="107" name="矩形 106"/>
          <p:cNvSpPr/>
          <p:nvPr/>
        </p:nvSpPr>
        <p:spPr>
          <a:xfrm>
            <a:off x="10015220" y="1567815"/>
            <a:ext cx="1053465" cy="307975"/>
          </a:xfrm>
          <a:prstGeom prst="rect">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200" b="1">
                <a:solidFill>
                  <a:schemeClr val="bg1"/>
                </a:solidFill>
                <a:latin typeface="微软雅黑" panose="020B0503020204020204" pitchFamily="34" charset="-122"/>
                <a:ea typeface="微软雅黑" panose="020B0503020204020204" pitchFamily="34" charset="-122"/>
                <a:sym typeface="+mn-ea"/>
              </a:rPr>
              <a:t>身份认证</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l"/>
  <p:tag name="KSO_WM_SLIDE_LAYOUT_CNT" val="1_1"/>
  <p:tag name="KSO_WM_SLIDE_TYPE" val="text"/>
  <p:tag name="KSO_WM_BEAUTIFY_FLAG" val="#wm#"/>
  <p:tag name="KSO_WM_SLIDE_POSITION" val="59*126"/>
  <p:tag name="KSO_WM_SLIDE_SIZE" val="816*344"/>
  <p:tag name="KSO_WM_TEMPLATE_CATEGORY" val="diagram"/>
  <p:tag name="KSO_WM_TEMPLATE_INDEX" val="20168787"/>
  <p:tag name="KSO_WM_SLIDE_ID" val="diagram20168787_2"/>
  <p:tag name="KSO_WM_SLIDE_INDEX" val="2"/>
  <p:tag name="KSO_WM_DIAGRAM_GROUP_CODE" val="l1-1"/>
</p:tagLst>
</file>

<file path=ppt/tags/tag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
  <p:tag name="KSO_WM_UNIT_ID" val="diagram20168787_2*l_i*1_3"/>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10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1"/>
  <p:tag name="KSO_WM_UNIT_ID" val="diagram20168787_2*l_i*1_31"/>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0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2"/>
  <p:tag name="KSO_WM_UNIT_ID" val="diagram20168787_2*l_i*1_32"/>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0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3"/>
  <p:tag name="KSO_WM_UNIT_ID" val="diagram20168787_2*l_i*1_33"/>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0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4"/>
  <p:tag name="KSO_WM_UNIT_ID" val="diagram20168787_2*l_i*1_34"/>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0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5"/>
  <p:tag name="KSO_WM_UNIT_ID" val="diagram20168787_2*l_i*1_35"/>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0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6"/>
  <p:tag name="KSO_WM_UNIT_ID" val="diagram20168787_2*l_i*1_36"/>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0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7"/>
  <p:tag name="KSO_WM_UNIT_ID" val="diagram20168787_2*l_i*1_37"/>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0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8"/>
  <p:tag name="KSO_WM_UNIT_ID" val="diagram20168787_2*l_i*1_38"/>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0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9"/>
  <p:tag name="KSO_WM_UNIT_ID" val="diagram20168787_2*l_i*1_39"/>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0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0"/>
  <p:tag name="KSO_WM_UNIT_ID" val="diagram20168787_2*l_i*1_40"/>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
  <p:tag name="KSO_WM_UNIT_ID" val="diagram20168787_2*l_i*1_4"/>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1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1"/>
  <p:tag name="KSO_WM_UNIT_ID" val="diagram20168787_2*l_i*1_41"/>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2"/>
  <p:tag name="KSO_WM_UNIT_ID" val="diagram20168787_2*l_i*1_42"/>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3"/>
  <p:tag name="KSO_WM_UNIT_ID" val="diagram20168787_2*l_i*1_43"/>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4"/>
  <p:tag name="KSO_WM_UNIT_ID" val="diagram20168787_2*l_i*1_44"/>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5"/>
  <p:tag name="KSO_WM_UNIT_ID" val="diagram20168787_2*l_i*1_45"/>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6"/>
  <p:tag name="KSO_WM_UNIT_ID" val="diagram20168787_2*l_i*1_46"/>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7"/>
  <p:tag name="KSO_WM_UNIT_ID" val="diagram20168787_2*l_i*1_47"/>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8"/>
  <p:tag name="KSO_WM_UNIT_ID" val="diagram20168787_2*l_i*1_48"/>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9"/>
  <p:tag name="KSO_WM_UNIT_ID" val="diagram20168787_2*l_i*1_49"/>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50"/>
  <p:tag name="KSO_WM_UNIT_ID" val="diagram20168787_2*l_i*1_50"/>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5"/>
  <p:tag name="KSO_WM_UNIT_ID" val="diagram20168787_2*l_i*1_5"/>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1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8"/>
  <p:tag name="KSO_WM_UNIT_ID" val="diagram160218_6*l_i*1_38"/>
  <p:tag name="KSO_WM_UNIT_CLEAR" val="1"/>
  <p:tag name="KSO_WM_UNIT_LAYERLEVEL" val="1_1"/>
  <p:tag name="KSO_WM_DIAGRAM_GROUP_CODE" val="l1-1"/>
  <p:tag name="KSO_WM_UNIT_FILL_FORE_SCHEMECOLOR_INDEX" val="7"/>
  <p:tag name="KSO_WM_UNIT_FILL_TYPE" val="1"/>
  <p:tag name="KSO_WM_UNIT_USESOURCEFORMAT_APPLY" val="1"/>
</p:tagLst>
</file>

<file path=ppt/tags/tag1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9"/>
  <p:tag name="KSO_WM_UNIT_ID" val="diagram160218_6*l_i*1_39"/>
  <p:tag name="KSO_WM_UNIT_CLEAR" val="1"/>
  <p:tag name="KSO_WM_UNIT_LAYERLEVEL" val="1_1"/>
  <p:tag name="KSO_WM_DIAGRAM_GROUP_CODE" val="l1-1"/>
  <p:tag name="KSO_WM_UNIT_FILL_FORE_SCHEMECOLOR_INDEX" val="7"/>
  <p:tag name="KSO_WM_UNIT_FILL_TYPE" val="1"/>
  <p:tag name="KSO_WM_UNIT_USESOURCEFORMAT_APPLY" val="1"/>
</p:tagLst>
</file>

<file path=ppt/tags/tag1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40"/>
  <p:tag name="KSO_WM_UNIT_ID" val="diagram160218_6*l_i*1_40"/>
  <p:tag name="KSO_WM_UNIT_CLEAR" val="1"/>
  <p:tag name="KSO_WM_UNIT_LAYERLEVEL" val="1_1"/>
  <p:tag name="KSO_WM_DIAGRAM_GROUP_CODE" val="l1-1"/>
  <p:tag name="KSO_WM_UNIT_FILL_FORE_SCHEMECOLOR_INDEX" val="7"/>
  <p:tag name="KSO_WM_UNIT_FILL_TYPE" val="1"/>
  <p:tag name="KSO_WM_UNIT_USESOURCEFORMAT_APPLY" val="1"/>
</p:tagLst>
</file>

<file path=ppt/tags/tag1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41"/>
  <p:tag name="KSO_WM_UNIT_ID" val="diagram160218_6*l_i*1_41"/>
  <p:tag name="KSO_WM_UNIT_CLEAR" val="1"/>
  <p:tag name="KSO_WM_UNIT_LAYERLEVEL" val="1_1"/>
  <p:tag name="KSO_WM_DIAGRAM_GROUP_CODE" val="l1-1"/>
  <p:tag name="KSO_WM_UNIT_FILL_FORE_SCHEMECOLOR_INDEX" val="7"/>
  <p:tag name="KSO_WM_UNIT_FILL_TYPE" val="1"/>
  <p:tag name="KSO_WM_UNIT_USESOURCEFORMAT_APPLY" val="1"/>
</p:tagLst>
</file>

<file path=ppt/tags/tag1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42"/>
  <p:tag name="KSO_WM_UNIT_ID" val="diagram160218_6*l_i*1_42"/>
  <p:tag name="KSO_WM_UNIT_CLEAR" val="1"/>
  <p:tag name="KSO_WM_UNIT_LAYERLEVEL" val="1_1"/>
  <p:tag name="KSO_WM_DIAGRAM_GROUP_CODE" val="l1-1"/>
  <p:tag name="KSO_WM_UNIT_FILL_FORE_SCHEMECOLOR_INDEX" val="7"/>
  <p:tag name="KSO_WM_UNIT_FILL_TYPE" val="1"/>
  <p:tag name="KSO_WM_UNIT_USESOURCEFORMAT_APPLY" val="1"/>
</p:tagLst>
</file>

<file path=ppt/tags/tag1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a"/>
  <p:tag name="KSO_WM_UNIT_INDEX" val="1_3_1"/>
  <p:tag name="KSO_WM_UNIT_ID" val="diagram160218_6*l_h_a*1_3_1"/>
  <p:tag name="KSO_WM_UNIT_CLEAR" val="1"/>
  <p:tag name="KSO_WM_UNIT_LAYERLEVEL" val="1_1_1"/>
  <p:tag name="KSO_WM_UNIT_VALUE" val="10"/>
  <p:tag name="KSO_WM_UNIT_HIGHLIGHT" val="0"/>
  <p:tag name="KSO_WM_UNIT_COMPATIBLE" val="0"/>
  <p:tag name="KSO_WM_UNIT_PRESET_TEXT_INDEX" val="3"/>
  <p:tag name="KSO_WM_UNIT_PRESET_TEXT_LEN" val="12"/>
  <p:tag name="KSO_WM_DIAGRAM_GROUP_CODE" val="l1-1"/>
  <p:tag name="KSO_WM_UNIT_TEXT_FILL_FORE_SCHEMECOLOR_INDEX" val="7"/>
  <p:tag name="KSO_WM_UNIT_TEXT_FILL_TYPE" val="1"/>
  <p:tag name="KSO_WM_UNIT_USESOURCEFORMAT_APPLY" val="1"/>
</p:tagLst>
</file>

<file path=ppt/tags/tag1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6"/>
  <p:tag name="KSO_WM_UNIT_ID" val="diagram160218_6*l_i*1_36"/>
  <p:tag name="KSO_WM_UNIT_CLEAR" val="1"/>
  <p:tag name="KSO_WM_UNIT_LAYERLEVEL" val="1_1"/>
  <p:tag name="KSO_WM_DIAGRAM_GROUP_CODE" val="l1-1"/>
  <p:tag name="KSO_WM_UNIT_FILL_FORE_SCHEMECOLOR_INDEX" val="7"/>
  <p:tag name="KSO_WM_UNIT_FILL_TYPE" val="1"/>
  <p:tag name="KSO_WM_UNIT_USESOURCEFORMAT_APPLY" val="1"/>
</p:tagLst>
</file>

<file path=ppt/tags/tag1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7"/>
  <p:tag name="KSO_WM_UNIT_ID" val="diagram160218_6*l_i*1_37"/>
  <p:tag name="KSO_WM_UNIT_CLEAR" val="1"/>
  <p:tag name="KSO_WM_UNIT_LAYERLEVEL" val="1_1"/>
  <p:tag name="KSO_WM_DIAGRAM_GROUP_CODE" val="l1-1"/>
  <p:tag name="KSO_WM_UNIT_FILL_FORE_SCHEMECOLOR_INDEX" val="7"/>
  <p:tag name="KSO_WM_UNIT_FILL_TYPE" val="1"/>
  <p:tag name="KSO_WM_UNIT_TEXT_FILL_FORE_SCHEMECOLOR_INDEX" val="14"/>
  <p:tag name="KSO_WM_UNIT_TEXT_FILL_TYPE" val="1"/>
  <p:tag name="KSO_WM_UNIT_USESOURCEFORMAT_APPLY" val="1"/>
</p:tagLst>
</file>

<file path=ppt/tags/tag1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1"/>
  <p:tag name="KSO_WM_UNIT_ID" val="diagram160218_6*l_i*1_31"/>
  <p:tag name="KSO_WM_UNIT_CLEAR" val="1"/>
  <p:tag name="KSO_WM_UNIT_LAYERLEVEL" val="1_1"/>
  <p:tag name="KSO_WM_DIAGRAM_GROUP_CODE" val="l1-1"/>
  <p:tag name="KSO_WM_UNIT_FILL_FORE_SCHEMECOLOR_INDEX" val="6"/>
  <p:tag name="KSO_WM_UNIT_FILL_TYPE" val="1"/>
  <p:tag name="KSO_WM_UNIT_USESOURCEFORMAT_APPLY" val="1"/>
</p:tagLst>
</file>

<file path=ppt/tags/tag1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2"/>
  <p:tag name="KSO_WM_UNIT_ID" val="diagram160218_6*l_i*1_32"/>
  <p:tag name="KSO_WM_UNIT_CLEAR" val="1"/>
  <p:tag name="KSO_WM_UNIT_LAYERLEVEL" val="1_1"/>
  <p:tag name="KSO_WM_DIAGRAM_GROUP_CODE" val="l1-1"/>
  <p:tag name="KSO_WM_UNIT_FILL_FORE_SCHEMECOLOR_INDEX" val="6"/>
  <p:tag name="KSO_WM_UNIT_FILL_TYPE" val="1"/>
  <p:tag name="KSO_WM_UNIT_USESOURCEFORMAT_APPLY" val="1"/>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6"/>
  <p:tag name="KSO_WM_UNIT_ID" val="diagram20168787_2*l_i*1_6"/>
  <p:tag name="KSO_WM_UNIT_LAYERLEVEL" val="1_1"/>
  <p:tag name="KSO_WM_DIAGRAM_GROUP_CODE" val="l1-1"/>
  <p:tag name="KSO_WM_UNIT_TEXT_FILL_FORE_SCHEMECOLOR_INDEX" val="14"/>
  <p:tag name="KSO_WM_UNIT_TEXT_FILL_TYPE" val="1"/>
  <p:tag name="KSO_WM_UNIT_USESOURCEFORMAT_APPLY" val="1"/>
</p:tagLst>
</file>

<file path=ppt/tags/tag1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3"/>
  <p:tag name="KSO_WM_UNIT_ID" val="diagram160218_6*l_i*1_33"/>
  <p:tag name="KSO_WM_UNIT_CLEAR" val="1"/>
  <p:tag name="KSO_WM_UNIT_LAYERLEVEL" val="1_1"/>
  <p:tag name="KSO_WM_DIAGRAM_GROUP_CODE" val="l1-1"/>
  <p:tag name="KSO_WM_UNIT_FILL_FORE_SCHEMECOLOR_INDEX" val="6"/>
  <p:tag name="KSO_WM_UNIT_FILL_TYPE" val="1"/>
  <p:tag name="KSO_WM_UNIT_USESOURCEFORMAT_APPLY" val="1"/>
</p:tagLst>
</file>

<file path=ppt/tags/tag1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4"/>
  <p:tag name="KSO_WM_UNIT_ID" val="diagram160218_6*l_i*1_34"/>
  <p:tag name="KSO_WM_UNIT_CLEAR" val="1"/>
  <p:tag name="KSO_WM_UNIT_LAYERLEVEL" val="1_1"/>
  <p:tag name="KSO_WM_DIAGRAM_GROUP_CODE" val="l1-1"/>
  <p:tag name="KSO_WM_UNIT_FILL_FORE_SCHEMECOLOR_INDEX" val="6"/>
  <p:tag name="KSO_WM_UNIT_FILL_TYPE" val="1"/>
  <p:tag name="KSO_WM_UNIT_USESOURCEFORMAT_APPLY" val="1"/>
</p:tagLst>
</file>

<file path=ppt/tags/tag1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5"/>
  <p:tag name="KSO_WM_UNIT_ID" val="diagram160218_6*l_i*1_35"/>
  <p:tag name="KSO_WM_UNIT_CLEAR" val="1"/>
  <p:tag name="KSO_WM_UNIT_LAYERLEVEL" val="1_1"/>
  <p:tag name="KSO_WM_DIAGRAM_GROUP_CODE" val="l1-1"/>
  <p:tag name="KSO_WM_UNIT_FILL_FORE_SCHEMECOLOR_INDEX" val="6"/>
  <p:tag name="KSO_WM_UNIT_FILL_TYPE" val="1"/>
  <p:tag name="KSO_WM_UNIT_USESOURCEFORMAT_APPLY" val="1"/>
</p:tagLst>
</file>

<file path=ppt/tags/tag1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a"/>
  <p:tag name="KSO_WM_UNIT_INDEX" val="1_5_1"/>
  <p:tag name="KSO_WM_UNIT_ID" val="diagram160218_6*l_h_a*1_5_1"/>
  <p:tag name="KSO_WM_UNIT_CLEAR" val="1"/>
  <p:tag name="KSO_WM_UNIT_LAYERLEVEL" val="1_1_1"/>
  <p:tag name="KSO_WM_UNIT_VALUE" val="10"/>
  <p:tag name="KSO_WM_UNIT_HIGHLIGHT" val="0"/>
  <p:tag name="KSO_WM_UNIT_COMPATIBLE" val="0"/>
  <p:tag name="KSO_WM_UNIT_PRESET_TEXT_INDEX" val="3"/>
  <p:tag name="KSO_WM_UNIT_PRESET_TEXT_LEN" val="12"/>
  <p:tag name="KSO_WM_DIAGRAM_GROUP_CODE" val="l1-1"/>
  <p:tag name="KSO_WM_UNIT_TEXT_FILL_FORE_SCHEMECOLOR_INDEX" val="6"/>
  <p:tag name="KSO_WM_UNIT_TEXT_FILL_TYPE" val="1"/>
  <p:tag name="KSO_WM_UNIT_USESOURCEFORMAT_APPLY" val="1"/>
</p:tagLst>
</file>

<file path=ppt/tags/tag1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29"/>
  <p:tag name="KSO_WM_UNIT_ID" val="diagram160218_6*l_i*1_29"/>
  <p:tag name="KSO_WM_UNIT_CLEAR" val="1"/>
  <p:tag name="KSO_WM_UNIT_LAYERLEVEL" val="1_1"/>
  <p:tag name="KSO_WM_DIAGRAM_GROUP_CODE" val="l1-1"/>
  <p:tag name="KSO_WM_UNIT_FILL_FORE_SCHEMECOLOR_INDEX" val="6"/>
  <p:tag name="KSO_WM_UNIT_FILL_TYPE" val="1"/>
  <p:tag name="KSO_WM_UNIT_USESOURCEFORMAT_APPLY" val="1"/>
</p:tagLst>
</file>

<file path=ppt/tags/tag1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30"/>
  <p:tag name="KSO_WM_UNIT_ID" val="diagram160218_6*l_i*1_30"/>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1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10"/>
  <p:tag name="KSO_WM_UNIT_ID" val="diagram160218_6*l_i*1_10"/>
  <p:tag name="KSO_WM_UNIT_CLEAR" val="1"/>
  <p:tag name="KSO_WM_UNIT_LAYERLEVEL" val="1_1"/>
  <p:tag name="KSO_WM_DIAGRAM_GROUP_CODE" val="l1-1"/>
  <p:tag name="KSO_WM_UNIT_FILL_FORE_SCHEMECOLOR_INDEX" val="5"/>
  <p:tag name="KSO_WM_UNIT_FILL_TYPE" val="1"/>
  <p:tag name="KSO_WM_UNIT_USESOURCEFORMAT_APPLY" val="1"/>
</p:tagLst>
</file>

<file path=ppt/tags/tag1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11"/>
  <p:tag name="KSO_WM_UNIT_ID" val="diagram160218_6*l_i*1_11"/>
  <p:tag name="KSO_WM_UNIT_CLEAR" val="1"/>
  <p:tag name="KSO_WM_UNIT_LAYERLEVEL" val="1_1"/>
  <p:tag name="KSO_WM_DIAGRAM_GROUP_CODE" val="l1-1"/>
  <p:tag name="KSO_WM_UNIT_FILL_FORE_SCHEMECOLOR_INDEX" val="5"/>
  <p:tag name="KSO_WM_UNIT_FILL_TYPE" val="1"/>
  <p:tag name="KSO_WM_UNIT_USESOURCEFORMAT_APPLY" val="1"/>
</p:tagLst>
</file>

<file path=ppt/tags/tag1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12"/>
  <p:tag name="KSO_WM_UNIT_ID" val="diagram160218_6*l_i*1_12"/>
  <p:tag name="KSO_WM_UNIT_CLEAR" val="1"/>
  <p:tag name="KSO_WM_UNIT_LAYERLEVEL" val="1_1"/>
  <p:tag name="KSO_WM_DIAGRAM_GROUP_CODE" val="l1-1"/>
  <p:tag name="KSO_WM_UNIT_FILL_FORE_SCHEMECOLOR_INDEX" val="5"/>
  <p:tag name="KSO_WM_UNIT_FILL_TYPE" val="1"/>
  <p:tag name="KSO_WM_UNIT_USESOURCEFORMAT_APPLY" val="1"/>
</p:tagLst>
</file>

<file path=ppt/tags/tag1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13"/>
  <p:tag name="KSO_WM_UNIT_ID" val="diagram160218_6*l_i*1_13"/>
  <p:tag name="KSO_WM_UNIT_CLEAR" val="1"/>
  <p:tag name="KSO_WM_UNIT_LAYERLEVEL" val="1_1"/>
  <p:tag name="KSO_WM_DIAGRAM_GROUP_CODE" val="l1-1"/>
  <p:tag name="KSO_WM_UNIT_FILL_FORE_SCHEMECOLOR_INDEX" val="5"/>
  <p:tag name="KSO_WM_UNIT_FILL_TYPE" val="1"/>
  <p:tag name="KSO_WM_UNIT_USESOURCEFORMAT_APPLY" val="1"/>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7"/>
  <p:tag name="KSO_WM_UNIT_ID" val="diagram20168787_2*l_i*1_7"/>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1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14"/>
  <p:tag name="KSO_WM_UNIT_ID" val="diagram160218_6*l_i*1_14"/>
  <p:tag name="KSO_WM_UNIT_CLEAR" val="1"/>
  <p:tag name="KSO_WM_UNIT_LAYERLEVEL" val="1_1"/>
  <p:tag name="KSO_WM_DIAGRAM_GROUP_CODE" val="l1-1"/>
  <p:tag name="KSO_WM_UNIT_FILL_FORE_SCHEMECOLOR_INDEX" val="5"/>
  <p:tag name="KSO_WM_UNIT_FILL_TYPE" val="1"/>
  <p:tag name="KSO_WM_UNIT_USESOURCEFORMAT_APPLY" val="1"/>
</p:tagLst>
</file>

<file path=ppt/tags/tag1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a"/>
  <p:tag name="KSO_WM_UNIT_INDEX" val="1_1_1"/>
  <p:tag name="KSO_WM_UNIT_ID" val="diagram160218_6*l_h_a*1_1_1"/>
  <p:tag name="KSO_WM_UNIT_CLEAR" val="1"/>
  <p:tag name="KSO_WM_UNIT_LAYERLEVEL" val="1_1_1"/>
  <p:tag name="KSO_WM_UNIT_VALUE" val="10"/>
  <p:tag name="KSO_WM_UNIT_HIGHLIGHT" val="0"/>
  <p:tag name="KSO_WM_UNIT_COMPATIBLE" val="0"/>
  <p:tag name="KSO_WM_UNIT_PRESET_TEXT_INDEX" val="3"/>
  <p:tag name="KSO_WM_UNIT_PRESET_TEXT_LEN" val="12"/>
  <p:tag name="KSO_WM_DIAGRAM_GROUP_CODE" val="l1-1"/>
  <p:tag name="KSO_WM_UNIT_TEXT_FILL_FORE_SCHEMECOLOR_INDEX" val="5"/>
  <p:tag name="KSO_WM_UNIT_TEXT_FILL_TYPE" val="1"/>
  <p:tag name="KSO_WM_UNIT_USESOURCEFORMAT_APPLY" val="1"/>
</p:tagLst>
</file>

<file path=ppt/tags/tag1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8"/>
  <p:tag name="KSO_WM_UNIT_ID" val="diagram160218_6*l_i*1_8"/>
  <p:tag name="KSO_WM_UNIT_CLEAR" val="1"/>
  <p:tag name="KSO_WM_UNIT_LAYERLEVEL" val="1_1"/>
  <p:tag name="KSO_WM_DIAGRAM_GROUP_CODE" val="l1-1"/>
  <p:tag name="KSO_WM_UNIT_FILL_FORE_SCHEMECOLOR_INDEX" val="5"/>
  <p:tag name="KSO_WM_UNIT_FILL_TYPE" val="1"/>
  <p:tag name="KSO_WM_UNIT_USESOURCEFORMAT_APPLY" val="1"/>
</p:tagLst>
</file>

<file path=ppt/tags/tag1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i"/>
  <p:tag name="KSO_WM_UNIT_INDEX" val="1_9"/>
  <p:tag name="KSO_WM_UNIT_ID" val="diagram160218_6*l_i*1_9"/>
  <p:tag name="KSO_WM_UNIT_CLEAR" val="1"/>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144.xml><?xml version="1.0" encoding="utf-8"?>
<p:tagLst xmlns:a="http://schemas.openxmlformats.org/drawingml/2006/main" xmlns:r="http://schemas.openxmlformats.org/officeDocument/2006/relationships" xmlns:p="http://schemas.openxmlformats.org/presentationml/2006/main">
  <p:tag name="KSO_WM_SLIDE_ID" val="diagram20200724_1"/>
  <p:tag name="KSO_WM_TEMPLATE_SUBCATEGORY" val="0"/>
  <p:tag name="KSO_WM_SLIDE_TYPE" val="text"/>
  <p:tag name="KSO_WM_SLIDE_SUBTYPE" val="picTxt"/>
  <p:tag name="KSO_WM_SLIDE_ITEM_CNT" val="0"/>
  <p:tag name="KSO_WM_SLIDE_INDEX" val="1"/>
  <p:tag name="KSO_WM_SLIDE_SIZE" val="960*362"/>
  <p:tag name="KSO_WM_SLIDE_POSITION" val="0*90"/>
  <p:tag name="KSO_WM_TAG_VERSION" val="1.0"/>
  <p:tag name="KSO_WM_BEAUTIFY_FLAG" val="#wm#"/>
  <p:tag name="KSO_WM_TEMPLATE_CATEGORY" val="diagram"/>
  <p:tag name="KSO_WM_TEMPLATE_INDEX" val="20200724"/>
  <p:tag name="KSO_WM_SLIDE_LAYOUT" val="a_d_f"/>
  <p:tag name="KSO_WM_SLIDE_LAYOUT_CNT" val="1_3_3"/>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0724_1*i*1"/>
  <p:tag name="KSO_WM_TEMPLATE_CATEGORY" val="diagram"/>
  <p:tag name="KSO_WM_TEMPLATE_INDEX" val="20200724"/>
  <p:tag name="KSO_WM_UNIT_LAYERLEVEL" val="1"/>
  <p:tag name="KSO_WM_TAG_VERSION" val="1.0"/>
  <p:tag name="KSO_WM_BEAUTIFY_FLAG" val="#wm#"/>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00724_1*i*7"/>
  <p:tag name="KSO_WM_TEMPLATE_CATEGORY" val="diagram"/>
  <p:tag name="KSO_WM_TEMPLATE_INDEX" val="20200724"/>
  <p:tag name="KSO_WM_UNIT_LAYERLEVEL" val="1"/>
  <p:tag name="KSO_WM_TAG_VERSION" val="1.0"/>
  <p:tag name="KSO_WM_BEAUTIFY_FLAG" val="#wm#"/>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00724_1*i*8"/>
  <p:tag name="KSO_WM_TEMPLATE_CATEGORY" val="diagram"/>
  <p:tag name="KSO_WM_TEMPLATE_INDEX" val="20200724"/>
  <p:tag name="KSO_WM_UNIT_LAYERLEVEL" val="1"/>
  <p:tag name="KSO_WM_TAG_VERSION" val="1.0"/>
  <p:tag name="KSO_WM_BEAUTIFY_FLAG" val="#wm#"/>
</p:tagLst>
</file>

<file path=ppt/tags/tag148.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13"/>
  <p:tag name="KSO_WM_UNIT_HIGHLIGHT" val="0"/>
  <p:tag name="KSO_WM_UNIT_COMPATIBLE" val="0"/>
  <p:tag name="KSO_WM_UNIT_DIAGRAM_ISNUMVISUAL" val="0"/>
  <p:tag name="KSO_WM_UNIT_DIAGRAM_ISREFERUNIT" val="0"/>
  <p:tag name="KSO_WM_UNIT_TYPE" val="a"/>
  <p:tag name="KSO_WM_UNIT_INDEX" val="1"/>
  <p:tag name="KSO_WM_UNIT_ID" val="diagram20200724_1*a*1"/>
  <p:tag name="KSO_WM_TEMPLATE_CATEGORY" val="diagram"/>
  <p:tag name="KSO_WM_TEMPLATE_INDEX" val="20200724"/>
  <p:tag name="KSO_WM_UNIT_LAYERLEVEL" val="1"/>
  <p:tag name="KSO_WM_TAG_VERSION" val="1.0"/>
  <p:tag name="KSO_WM_BEAUTIFY_FLAG" val="#wm#"/>
  <p:tag name="KSO_WM_UNIT_PRESET_TEXT" val="方案二 课程推广H5"/>
</p:tagLst>
</file>

<file path=ppt/tags/tag149.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0724_1*f*1"/>
  <p:tag name="KSO_WM_TEMPLATE_CATEGORY" val="diagram"/>
  <p:tag name="KSO_WM_TEMPLATE_INDEX" val="20200724"/>
  <p:tag name="KSO_WM_UNIT_LAYERLEVEL" val="1"/>
  <p:tag name="KSO_WM_TAG_VERSION" val="1.0"/>
  <p:tag name="KSO_WM_BEAUTIFY_FLAG" val="#wm#"/>
  <p:tag name="KSO_WM_UNIT_PRESET_TEXT" val="这个我的另外一门课程做推广的时候设计的一个H5，上节咱们讲过，它就属于测试性的H5。"/>
  <p:tag name="KSO_WM_UNIT_VALUE" val="51"/>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8"/>
  <p:tag name="KSO_WM_UNIT_ID" val="diagram20168787_2*l_i*1_8"/>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0724_1*i*3"/>
  <p:tag name="KSO_WM_TEMPLATE_CATEGORY" val="diagram"/>
  <p:tag name="KSO_WM_TEMPLATE_INDEX" val="20200724"/>
  <p:tag name="KSO_WM_UNIT_LAYERLEVEL" val="1"/>
  <p:tag name="KSO_WM_TAG_VERSION" val="1.0"/>
  <p:tag name="KSO_WM_BEAUTIFY_FLAG" val="#wm#"/>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0724_1*i*4"/>
  <p:tag name="KSO_WM_TEMPLATE_CATEGORY" val="diagram"/>
  <p:tag name="KSO_WM_TEMPLATE_INDEX" val="20200724"/>
  <p:tag name="KSO_WM_UNIT_LAYERLEVEL" val="1"/>
  <p:tag name="KSO_WM_TAG_VERSION" val="1.0"/>
  <p:tag name="KSO_WM_BEAUTIFY_FLAG" val="#wm#"/>
</p:tagLst>
</file>

<file path=ppt/tags/tag152.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0724_1*f*2"/>
  <p:tag name="KSO_WM_TEMPLATE_CATEGORY" val="diagram"/>
  <p:tag name="KSO_WM_TEMPLATE_INDEX" val="20200724"/>
  <p:tag name="KSO_WM_UNIT_LAYERLEVEL" val="1"/>
  <p:tag name="KSO_WM_TAG_VERSION" val="1.0"/>
  <p:tag name="KSO_WM_BEAUTIFY_FLAG" val="#wm#"/>
  <p:tag name="KSO_WM_UNIT_PRESET_TEXT" val="访问量 91000+"/>
  <p:tag name="KSO_WM_UNIT_VALUE" val="8"/>
</p:tagLst>
</file>

<file path=ppt/tags/tag153.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0724_1*f*3"/>
  <p:tag name="KSO_WM_TEMPLATE_CATEGORY" val="diagram"/>
  <p:tag name="KSO_WM_TEMPLATE_INDEX" val="20200724"/>
  <p:tag name="KSO_WM_UNIT_LAYERLEVEL" val="1"/>
  <p:tag name="KSO_WM_TAG_VERSION" val="1.0"/>
  <p:tag name="KSO_WM_BEAUTIFY_FLAG" val="#wm#"/>
  <p:tag name="KSO_WM_UNIT_PRESET_TEXT" val="带来销量 1200+"/>
  <p:tag name="KSO_WM_UNIT_VALUE" val="8"/>
</p:tagLst>
</file>

<file path=ppt/tags/tag154.xml><?xml version="1.0" encoding="utf-8"?>
<p:tagLst xmlns:a="http://schemas.openxmlformats.org/drawingml/2006/main" xmlns:r="http://schemas.openxmlformats.org/officeDocument/2006/relationships" xmlns:p="http://schemas.openxmlformats.org/presentationml/2006/main">
  <p:tag name="PA" val="v3.0.1"/>
</p:tagLst>
</file>

<file path=ppt/tags/tag155.xml><?xml version="1.0" encoding="utf-8"?>
<p:tagLst xmlns:a="http://schemas.openxmlformats.org/drawingml/2006/main" xmlns:r="http://schemas.openxmlformats.org/officeDocument/2006/relationships" xmlns:p="http://schemas.openxmlformats.org/presentationml/2006/main">
  <p:tag name="PA" val="v3.0.1"/>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FF8xS.ah3UyiZ4kEU2MEg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FF8xS.ah3UyiZ4kEU2MEg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FF8xS.ah3UyiZ4kEU2MEg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FF8xS.ah3UyiZ4kEU2MEgA"/>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9"/>
  <p:tag name="KSO_WM_UNIT_ID" val="diagram20168787_2*l_i*1_9"/>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FF8xS.ah3UyiZ4kEU2MEgA"/>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0"/>
  <p:tag name="KSO_WM_UNIT_ID" val="diagram20168787_2*l_i*1_10"/>
  <p:tag name="KSO_WM_UNIT_LAYERLEVEL" val="1_1"/>
  <p:tag name="KSO_WM_DIAGRAM_GROUP_CODE" val="l1-1"/>
  <p:tag name="KSO_WM_UNIT_TEXT_FILL_FORE_SCHEMECOLOR_INDEX" val="14"/>
  <p:tag name="KSO_WM_UNIT_TEXT_FILL_TYPE" val="1"/>
  <p:tag name="KSO_WM_UNIT_USESOURCEFORMAT_APPLY" val="1"/>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1"/>
  <p:tag name="KSO_WM_UNIT_ID" val="diagram20168787_2*l_i*1_11"/>
  <p:tag name="KSO_WM_UNIT_LAYERLEVEL" val="1_1"/>
  <p:tag name="KSO_WM_DIAGRAM_GROUP_CODE" val="l1-1"/>
  <p:tag name="KSO_WM_UNIT_TEXT_FILL_FORE_SCHEMECOLOR_INDEX" val="14"/>
  <p:tag name="KSO_WM_UNIT_TEXT_FILL_TYPE" val="1"/>
  <p:tag name="KSO_WM_UNIT_USESOURCEFORMAT_APPLY" val="1"/>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2"/>
  <p:tag name="KSO_WM_UNIT_ID" val="diagram20168787_2*l_i*1_12"/>
  <p:tag name="KSO_WM_UNIT_LAYERLEVEL" val="1_1"/>
  <p:tag name="KSO_WM_DIAGRAM_GROUP_CODE" val="l1-1"/>
  <p:tag name="KSO_WM_UNIT_TEXT_FILL_FORE_SCHEMECOLOR_INDEX" val="14"/>
  <p:tag name="KSO_WM_UNIT_TEXT_FILL_TYPE" val="1"/>
  <p:tag name="KSO_WM_UNIT_USESOURCEFORMAT_APPLY" val="1"/>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h_i"/>
  <p:tag name="KSO_WM_UNIT_INDEX" val="1_1_1"/>
  <p:tag name="KSO_WM_UNIT_ID" val="diagram20168787_2*l_h_i*1_1_1"/>
  <p:tag name="KSO_WM_UNIT_LAYERLEVEL" val="1_1_1"/>
  <p:tag name="KSO_WM_DIAGRAM_GROUP_CODE" val="l1-1"/>
  <p:tag name="KSO_WM_UNIT_LINE_FORE_SCHEMECOLOR_INDEX" val="14"/>
  <p:tag name="KSO_WM_UNIT_LINE_FILL_TYPE" val="2"/>
  <p:tag name="KSO_WM_UNIT_TEXT_FILL_FORE_SCHEMECOLOR_INDEX" val="14"/>
  <p:tag name="KSO_WM_UNIT_TEXT_FILL_TYPE" val="1"/>
  <p:tag name="KSO_WM_UNIT_USESOURCEFORMAT_APPLY" val="1"/>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3"/>
  <p:tag name="KSO_WM_UNIT_ID" val="diagram20168787_2*l_i*1_13"/>
  <p:tag name="KSO_WM_UNIT_LAYERLEVEL" val="1_1"/>
  <p:tag name="KSO_WM_DIAGRAM_GROUP_CODE" val="l1-1"/>
  <p:tag name="KSO_WM_UNIT_TEXT_FILL_FORE_SCHEMECOLOR_INDEX" val="14"/>
  <p:tag name="KSO_WM_UNIT_TEXT_FILL_TYPE" val="1"/>
  <p:tag name="KSO_WM_UNIT_USESOURCEFORMAT_APPLY" val="1"/>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4"/>
  <p:tag name="KSO_WM_UNIT_ID" val="diagram20168787_2*l_i*1_14"/>
  <p:tag name="KSO_WM_UNIT_LAYERLEVEL" val="1_1"/>
  <p:tag name="KSO_WM_DIAGRAM_GROUP_CODE" val="l1-1"/>
  <p:tag name="KSO_WM_UNIT_TEXT_FILL_FORE_SCHEMECOLOR_INDEX" val="14"/>
  <p:tag name="KSO_WM_UNIT_TEXT_FILL_TYPE" val="1"/>
  <p:tag name="KSO_WM_UNIT_USESOURCEFORMAT_APPLY" val="1"/>
</p:tagLst>
</file>

<file path=ppt/tags/tag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5"/>
  <p:tag name="KSO_WM_UNIT_ID" val="diagram20168787_2*l_i*1_15"/>
  <p:tag name="KSO_WM_UNIT_LAYERLEVEL" val="1_1"/>
  <p:tag name="KSO_WM_DIAGRAM_GROUP_CODE" val="l1-1"/>
  <p:tag name="KSO_WM_UNIT_TEXT_FILL_FORE_SCHEMECOLOR_INDEX" val="14"/>
  <p:tag name="KSO_WM_UNIT_TEXT_FILL_TYPE" val="1"/>
  <p:tag name="KSO_WM_UNIT_USESOURCEFORMAT_APPLY" val="1"/>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6"/>
  <p:tag name="KSO_WM_UNIT_ID" val="diagram20168787_2*l_i*1_16"/>
  <p:tag name="KSO_WM_UNIT_LAYERLEVEL" val="1_1"/>
  <p:tag name="KSO_WM_DIAGRAM_GROUP_CODE" val="l1-1"/>
  <p:tag name="KSO_WM_UNIT_TEXT_FILL_FORE_SCHEMECOLOR_INDEX" val="14"/>
  <p:tag name="KSO_WM_UNIT_TEXT_FILL_TYPE" val="1"/>
  <p:tag name="KSO_WM_UNIT_USESOURCEFORMAT_APPLY" val="1"/>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7"/>
  <p:tag name="KSO_WM_UNIT_ID" val="diagram20168787_2*l_i*1_17"/>
  <p:tag name="KSO_WM_UNIT_LAYERLEVEL" val="1_1"/>
  <p:tag name="KSO_WM_DIAGRAM_GROUP_CODE" val="l1-1"/>
  <p:tag name="KSO_WM_UNIT_TEXT_FILL_FORE_SCHEMECOLOR_INDEX" val="14"/>
  <p:tag name="KSO_WM_UNIT_TEXT_FILL_TYPE" val="1"/>
  <p:tag name="KSO_WM_UNIT_USESOURCEFORMAT_APPLY" val="1"/>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8"/>
  <p:tag name="KSO_WM_UNIT_ID" val="diagram20168787_2*l_i*1_18"/>
  <p:tag name="KSO_WM_UNIT_LAYERLEVEL" val="1_1"/>
  <p:tag name="KSO_WM_DIAGRAM_GROUP_CODE" val="l1-1"/>
  <p:tag name="KSO_WM_UNIT_TEXT_FILL_FORE_SCHEMECOLOR_INDEX" val="14"/>
  <p:tag name="KSO_WM_UNIT_TEXT_FILL_TYPE" val="1"/>
  <p:tag name="KSO_WM_UNIT_USESOURCEFORMAT_APPLY" val="1"/>
</p:tagLst>
</file>

<file path=ppt/tags/tag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9"/>
  <p:tag name="KSO_WM_UNIT_ID" val="diagram20168787_2*l_i*1_19"/>
  <p:tag name="KSO_WM_UNIT_LAYERLEVEL" val="1_1"/>
  <p:tag name="KSO_WM_DIAGRAM_GROUP_CODE" val="l1-1"/>
  <p:tag name="KSO_WM_UNIT_TEXT_FILL_FORE_SCHEMECOLOR_INDEX" val="14"/>
  <p:tag name="KSO_WM_UNIT_TEXT_FILL_TYPE" val="1"/>
  <p:tag name="KSO_WM_UNIT_USESOURCEFORMAT_APPLY" val="1"/>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0"/>
  <p:tag name="KSO_WM_UNIT_ID" val="diagram20168787_2*l_i*1_20"/>
  <p:tag name="KSO_WM_UNIT_LAYERLEVEL" val="1_1"/>
  <p:tag name="KSO_WM_DIAGRAM_GROUP_CODE" val="l1-1"/>
  <p:tag name="KSO_WM_UNIT_TEXT_FILL_FORE_SCHEMECOLOR_INDEX" val="14"/>
  <p:tag name="KSO_WM_UNIT_TEXT_FILL_TYPE" val="1"/>
  <p:tag name="KSO_WM_UNIT_USESOURCEFORMAT_APPLY" val="1"/>
</p:tagLst>
</file>

<file path=ppt/tags/tag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1"/>
  <p:tag name="KSO_WM_UNIT_ID" val="diagram20168787_2*l_i*1_21"/>
  <p:tag name="KSO_WM_UNIT_LAYERLEVEL" val="1_1"/>
  <p:tag name="KSO_WM_DIAGRAM_GROUP_CODE" val="l1-1"/>
  <p:tag name="KSO_WM_UNIT_TEXT_FILL_FORE_SCHEMECOLOR_INDEX" val="14"/>
  <p:tag name="KSO_WM_UNIT_TEXT_FILL_TYPE" val="1"/>
  <p:tag name="KSO_WM_UNIT_USESOURCEFORMAT_APPLY" val="1"/>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2"/>
  <p:tag name="KSO_WM_UNIT_ID" val="diagram20168787_2*l_i*1_22"/>
  <p:tag name="KSO_WM_UNIT_LAYERLEVEL" val="1_1"/>
  <p:tag name="KSO_WM_DIAGRAM_GROUP_CODE" val="l1-1"/>
  <p:tag name="KSO_WM_UNIT_TEXT_FILL_FORE_SCHEMECOLOR_INDEX" val="14"/>
  <p:tag name="KSO_WM_UNIT_TEXT_FILL_TYPE" val="1"/>
  <p:tag name="KSO_WM_UNIT_USESOURCEFORMAT_APPLY" val="1"/>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h_a"/>
  <p:tag name="KSO_WM_UNIT_INDEX" val="1_1_1"/>
  <p:tag name="KSO_WM_UNIT_LAYERLEVEL" val="1_1_1"/>
  <p:tag name="KSO_WM_UNIT_VALUE" val="13"/>
  <p:tag name="KSO_WM_UNIT_HIGHLIGHT" val="0"/>
  <p:tag name="KSO_WM_UNIT_COMPATIBLE" val="0"/>
  <p:tag name="KSO_WM_UNIT_CLEAR" val="0"/>
  <p:tag name="KSO_WM_UNIT_PRESET_TEXT_INDEX" val="3"/>
  <p:tag name="KSO_WM_UNIT_PRESET_TEXT_LEN" val="12"/>
  <p:tag name="KSO_WM_DIAGRAM_GROUP_CODE" val="l1-1"/>
  <p:tag name="KSO_WM_UNIT_ID" val="diagram20168787_2*l_h_a*1_1_1"/>
  <p:tag name="KSO_WM_UNIT_FILL_FORE_SCHEMECOLOR_INDEX" val="5"/>
  <p:tag name="KSO_WM_UNIT_FILL_TYPE" val="1"/>
  <p:tag name="KSO_WM_UNIT_TEXT_FILL_FORE_SCHEMECOLOR_INDEX" val="14"/>
  <p:tag name="KSO_WM_UNIT_TEXT_FILL_TYPE" val="1"/>
  <p:tag name="KSO_WM_UNIT_USESOURCEFORMAT_APPLY" val="1"/>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3"/>
  <p:tag name="KSO_WM_UNIT_ID" val="diagram20168787_2*l_i*1_23"/>
  <p:tag name="KSO_WM_UNIT_LAYERLEVEL" val="1_1"/>
  <p:tag name="KSO_WM_DIAGRAM_GROUP_CODE" val="l1-1"/>
  <p:tag name="KSO_WM_UNIT_TEXT_FILL_FORE_SCHEMECOLOR_INDEX" val="14"/>
  <p:tag name="KSO_WM_UNIT_TEXT_FILL_TYPE" val="1"/>
  <p:tag name="KSO_WM_UNIT_USESOURCEFORMAT_APPLY" val="1"/>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4"/>
  <p:tag name="KSO_WM_UNIT_ID" val="diagram20168787_2*l_i*1_24"/>
  <p:tag name="KSO_WM_UNIT_LAYERLEVEL" val="1_1"/>
  <p:tag name="KSO_WM_DIAGRAM_GROUP_CODE" val="l1-1"/>
  <p:tag name="KSO_WM_UNIT_TEXT_FILL_FORE_SCHEMECOLOR_INDEX" val="14"/>
  <p:tag name="KSO_WM_UNIT_TEXT_FILL_TYPE" val="1"/>
  <p:tag name="KSO_WM_UNIT_USESOURCEFORMAT_APPLY" val="1"/>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5"/>
  <p:tag name="KSO_WM_UNIT_ID" val="diagram20168787_2*l_i*1_25"/>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6"/>
  <p:tag name="KSO_WM_UNIT_ID" val="diagram20168787_2*l_i*1_26"/>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7"/>
  <p:tag name="KSO_WM_UNIT_ID" val="diagram20168787_2*l_i*1_27"/>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8"/>
  <p:tag name="KSO_WM_UNIT_ID" val="diagram20168787_2*l_i*1_28"/>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9"/>
  <p:tag name="KSO_WM_UNIT_ID" val="diagram20168787_2*l_i*1_29"/>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0"/>
  <p:tag name="KSO_WM_UNIT_ID" val="diagram20168787_2*l_i*1_30"/>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1"/>
  <p:tag name="KSO_WM_UNIT_ID" val="diagram20168787_2*l_i*1_31"/>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2"/>
  <p:tag name="KSO_WM_UNIT_ID" val="diagram20168787_2*l_i*1_32"/>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h_f"/>
  <p:tag name="KSO_WM_UNIT_INDEX" val="1_1_1"/>
  <p:tag name="KSO_WM_UNIT_LAYERLEVEL" val="1_1_1"/>
  <p:tag name="KSO_WM_UNIT_VALUE" val="63"/>
  <p:tag name="KSO_WM_UNIT_HIGHLIGHT" val="0"/>
  <p:tag name="KSO_WM_UNIT_COMPATIBLE" val="0"/>
  <p:tag name="KSO_WM_UNIT_CLEAR" val="0"/>
  <p:tag name="KSO_WM_UNIT_PRESET_TEXT_INDEX" val="5"/>
  <p:tag name="KSO_WM_UNIT_PRESET_TEXT_LEN" val="93"/>
  <p:tag name="KSO_WM_DIAGRAM_GROUP_CODE" val="l1-1"/>
  <p:tag name="KSO_WM_UNIT_ID" val="diagram20168787_2*l_h_f*1_1_1"/>
  <p:tag name="KSO_WM_UNIT_TEXT_FILL_FORE_SCHEMECOLOR_INDEX" val="14"/>
  <p:tag name="KSO_WM_UNIT_TEXT_FILL_TYPE" val="1"/>
  <p:tag name="KSO_WM_UNIT_USESOURCEFORMAT_APPLY" val="1"/>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3"/>
  <p:tag name="KSO_WM_UNIT_ID" val="diagram20168787_2*l_i*1_33"/>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4"/>
  <p:tag name="KSO_WM_UNIT_ID" val="diagram20168787_2*l_i*1_34"/>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5"/>
  <p:tag name="KSO_WM_UNIT_ID" val="diagram20168787_2*l_i*1_35"/>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6"/>
  <p:tag name="KSO_WM_UNIT_ID" val="diagram20168787_2*l_i*1_36"/>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7"/>
  <p:tag name="KSO_WM_UNIT_ID" val="diagram20168787_2*l_i*1_37"/>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8"/>
  <p:tag name="KSO_WM_UNIT_ID" val="diagram20168787_2*l_i*1_38"/>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9"/>
  <p:tag name="KSO_WM_UNIT_ID" val="diagram20168787_2*l_i*1_39"/>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0"/>
  <p:tag name="KSO_WM_UNIT_ID" val="diagram20168787_2*l_i*1_40"/>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1"/>
  <p:tag name="KSO_WM_UNIT_ID" val="diagram20168787_2*l_i*1_41"/>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2"/>
  <p:tag name="KSO_WM_UNIT_ID" val="diagram20168787_2*l_i*1_42"/>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h_i"/>
  <p:tag name="KSO_WM_UNIT_INDEX" val="1_2_1"/>
  <p:tag name="KSO_WM_UNIT_ID" val="diagram20168787_2*l_h_i*1_2_1"/>
  <p:tag name="KSO_WM_UNIT_LAYERLEVEL" val="1_1_1"/>
  <p:tag name="KSO_WM_DIAGRAM_GROUP_CODE" val="l1-1"/>
  <p:tag name="KSO_WM_UNIT_LINE_FORE_SCHEMECOLOR_INDEX" val="14"/>
  <p:tag name="KSO_WM_UNIT_LINE_FILL_TYPE" val="2"/>
  <p:tag name="KSO_WM_UNIT_TEXT_FILL_FORE_SCHEMECOLOR_INDEX" val="14"/>
  <p:tag name="KSO_WM_UNIT_TEXT_FILL_TYPE" val="1"/>
  <p:tag name="KSO_WM_UNIT_USESOURCEFORMAT_APPLY" val="1"/>
</p:tagLst>
</file>

<file path=ppt/tags/tag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3"/>
  <p:tag name="KSO_WM_UNIT_ID" val="diagram20168787_2*l_i*1_43"/>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4"/>
  <p:tag name="KSO_WM_UNIT_ID" val="diagram20168787_2*l_i*1_44"/>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5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5"/>
  <p:tag name="KSO_WM_UNIT_ID" val="diagram20168787_2*l_i*1_45"/>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6"/>
  <p:tag name="KSO_WM_UNIT_ID" val="diagram20168787_2*l_i*1_46"/>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7"/>
  <p:tag name="KSO_WM_UNIT_ID" val="diagram20168787_2*l_i*1_47"/>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5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8"/>
  <p:tag name="KSO_WM_UNIT_ID" val="diagram20168787_2*l_i*1_48"/>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5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9"/>
  <p:tag name="KSO_WM_UNIT_ID" val="diagram20168787_2*l_i*1_49"/>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5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50"/>
  <p:tag name="KSO_WM_UNIT_ID" val="diagram20168787_2*l_i*1_50"/>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58.xml><?xml version="1.0" encoding="utf-8"?>
<p:tagLst xmlns:a="http://schemas.openxmlformats.org/drawingml/2006/main" xmlns:r="http://schemas.openxmlformats.org/officeDocument/2006/relationships" xmlns:p="http://schemas.openxmlformats.org/presentationml/2006/main">
  <p:tag name="KSO_WM_SLIDE_ID" val="diagram160218_6"/>
  <p:tag name="KSO_WM_SLIDE_INDEX" val="6"/>
  <p:tag name="KSO_WM_SLIDE_ITEM_CNT" val="6"/>
  <p:tag name="KSO_WM_SLIDE_LAYOUT" val="a_l"/>
  <p:tag name="KSO_WM_SLIDE_LAYOUT_CNT" val="1_1"/>
  <p:tag name="KSO_WM_SLIDE_TYPE" val="text"/>
  <p:tag name="KSO_WM_BEAUTIFY_FLAG" val="#wm#"/>
  <p:tag name="KSO_WM_SLIDE_POSITION" val="170*94"/>
  <p:tag name="KSO_WM_SLIDE_SIZE" val="616*400"/>
  <p:tag name="KSO_WM_TEMPLATE_CATEGORY" val="diagram"/>
  <p:tag name="KSO_WM_TEMPLATE_INDEX" val="160218"/>
  <p:tag name="KSO_WM_TAG_VERSION" val="1.0"/>
  <p:tag name="KSO_WM_DIAGRAM_GROUP_CODE" val="l1-1"/>
</p:tagLst>
</file>

<file path=ppt/tags/tag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218_6*i*19"/>
  <p:tag name="KSO_WM_TEMPLATE_CATEGORY" val="diagram"/>
  <p:tag name="KSO_WM_TEMPLATE_INDEX" val="160218"/>
  <p:tag name="KSO_WM_UNIT_INDEX" val="19"/>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h_a"/>
  <p:tag name="KSO_WM_UNIT_INDEX" val="1_2_1"/>
  <p:tag name="KSO_WM_UNIT_LAYERLEVEL" val="1_1_1"/>
  <p:tag name="KSO_WM_UNIT_VALUE" val="13"/>
  <p:tag name="KSO_WM_UNIT_HIGHLIGHT" val="0"/>
  <p:tag name="KSO_WM_UNIT_COMPATIBLE" val="0"/>
  <p:tag name="KSO_WM_UNIT_CLEAR" val="0"/>
  <p:tag name="KSO_WM_UNIT_PRESET_TEXT_INDEX" val="3"/>
  <p:tag name="KSO_WM_UNIT_PRESET_TEXT_LEN" val="12"/>
  <p:tag name="KSO_WM_DIAGRAM_GROUP_CODE" val="l1-1"/>
  <p:tag name="KSO_WM_UNIT_ID" val="diagram20168787_2*l_h_a*1_2_1"/>
  <p:tag name="KSO_WM_UNIT_FILL_FORE_SCHEMECOLOR_INDEX" val="5"/>
  <p:tag name="KSO_WM_UNIT_FILL_TYPE" val="1"/>
  <p:tag name="KSO_WM_UNIT_TEXT_FILL_FORE_SCHEMECOLOR_INDEX" val="14"/>
  <p:tag name="KSO_WM_UNIT_TEXT_FILL_TYPE" val="1"/>
  <p:tag name="KSO_WM_UNIT_USESOURCEFORMAT_APPLY" val="1"/>
</p:tagLst>
</file>

<file path=ppt/tags/tag6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218_6*i*76"/>
  <p:tag name="KSO_WM_TEMPLATE_CATEGORY" val="diagram"/>
  <p:tag name="KSO_WM_TEMPLATE_INDEX" val="160218"/>
  <p:tag name="KSO_WM_UNIT_INDEX" val="76"/>
</p:tagLst>
</file>

<file path=ppt/tags/tag6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218_6*i*95"/>
  <p:tag name="KSO_WM_TEMPLATE_CATEGORY" val="diagram"/>
  <p:tag name="KSO_WM_TEMPLATE_INDEX" val="160218"/>
  <p:tag name="KSO_WM_UNIT_INDEX" val="95"/>
</p:tagLst>
</file>

<file path=ppt/tags/tag6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f"/>
  <p:tag name="KSO_WM_UNIT_INDEX" val="1_2_1"/>
  <p:tag name="KSO_WM_UNIT_ID" val="diagram160218_6*l_h_f*1_2_1"/>
  <p:tag name="KSO_WM_UNIT_CLEAR" val="1"/>
  <p:tag name="KSO_WM_UNIT_LAYERLEVEL" val="1_1_1"/>
  <p:tag name="KSO_WM_UNIT_VALUE" val="11"/>
  <p:tag name="KSO_WM_UNIT_HIGHLIGHT" val="0"/>
  <p:tag name="KSO_WM_UNIT_COMPATIBLE" val="0"/>
  <p:tag name="KSO_WM_UNIT_PRESET_TEXT_INDEX" val="4"/>
  <p:tag name="KSO_WM_UNIT_PRESET_TEXT_LEN" val="18"/>
  <p:tag name="KSO_WM_DIAGRAM_GROUP_CODE" val="l1-1"/>
  <p:tag name="KSO_WM_UNIT_TEXT_FILL_FORE_SCHEMECOLOR_INDEX" val="6"/>
  <p:tag name="KSO_WM_UNIT_TEXT_FILL_TYPE" val="1"/>
  <p:tag name="KSO_WM_UNIT_USESOURCEFORMAT_APPLY" val="1"/>
</p:tagLst>
</file>

<file path=ppt/tags/tag6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f"/>
  <p:tag name="KSO_WM_UNIT_INDEX" val="1_6_1"/>
  <p:tag name="KSO_WM_UNIT_ID" val="diagram160218_6*l_h_f*1_6_1"/>
  <p:tag name="KSO_WM_UNIT_CLEAR" val="1"/>
  <p:tag name="KSO_WM_UNIT_LAYERLEVEL" val="1_1_1"/>
  <p:tag name="KSO_WM_UNIT_VALUE" val="11"/>
  <p:tag name="KSO_WM_UNIT_HIGHLIGHT" val="0"/>
  <p:tag name="KSO_WM_UNIT_COMPATIBLE" val="0"/>
  <p:tag name="KSO_WM_UNIT_PRESET_TEXT_INDEX" val="4"/>
  <p:tag name="KSO_WM_UNIT_PRESET_TEXT_LEN" val="18"/>
  <p:tag name="KSO_WM_DIAGRAM_GROUP_CODE" val="l1-1"/>
  <p:tag name="KSO_WM_UNIT_TEXT_FILL_FORE_SCHEMECOLOR_INDEX" val="7"/>
  <p:tag name="KSO_WM_UNIT_TEXT_FILL_TYPE" val="1"/>
  <p:tag name="KSO_WM_UNIT_USESOURCEFORMAT_APPLY" val="1"/>
</p:tagLst>
</file>

<file path=ppt/tags/tag6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f"/>
  <p:tag name="KSO_WM_UNIT_INDEX" val="1_4_1"/>
  <p:tag name="KSO_WM_UNIT_ID" val="diagram160218_6*l_h_f*1_4_1"/>
  <p:tag name="KSO_WM_UNIT_CLEAR" val="1"/>
  <p:tag name="KSO_WM_UNIT_LAYERLEVEL" val="1_1_1"/>
  <p:tag name="KSO_WM_UNIT_VALUE" val="11"/>
  <p:tag name="KSO_WM_UNIT_HIGHLIGHT" val="0"/>
  <p:tag name="KSO_WM_UNIT_COMPATIBLE" val="0"/>
  <p:tag name="KSO_WM_UNIT_PRESET_TEXT_INDEX" val="4"/>
  <p:tag name="KSO_WM_UNIT_PRESET_TEXT_LEN" val="18"/>
  <p:tag name="KSO_WM_DIAGRAM_GROUP_CODE" val="l1-1"/>
  <p:tag name="KSO_WM_UNIT_TEXT_FILL_FORE_SCHEMECOLOR_INDEX" val="5"/>
  <p:tag name="KSO_WM_UNIT_TEXT_FILL_TYPE" val="1"/>
  <p:tag name="KSO_WM_UNIT_USESOURCEFORMAT_APPLY" val="1"/>
</p:tagLst>
</file>

<file path=ppt/tags/tag6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f"/>
  <p:tag name="KSO_WM_UNIT_INDEX" val="1_6_1"/>
  <p:tag name="KSO_WM_UNIT_ID" val="diagram160218_6*l_h_f*1_6_1"/>
  <p:tag name="KSO_WM_UNIT_CLEAR" val="1"/>
  <p:tag name="KSO_WM_UNIT_LAYERLEVEL" val="1_1_1"/>
  <p:tag name="KSO_WM_UNIT_VALUE" val="11"/>
  <p:tag name="KSO_WM_UNIT_HIGHLIGHT" val="0"/>
  <p:tag name="KSO_WM_UNIT_COMPATIBLE" val="0"/>
  <p:tag name="KSO_WM_UNIT_PRESET_TEXT_INDEX" val="4"/>
  <p:tag name="KSO_WM_UNIT_PRESET_TEXT_LEN" val="18"/>
  <p:tag name="KSO_WM_DIAGRAM_GROUP_CODE" val="l1-1"/>
  <p:tag name="KSO_WM_UNIT_TEXT_FILL_FORE_SCHEMECOLOR_INDEX" val="7"/>
  <p:tag name="KSO_WM_UNIT_TEXT_FILL_TYPE" val="1"/>
  <p:tag name="KSO_WM_UNIT_USESOURCEFORMAT_APPLY" val="1"/>
</p:tagLst>
</file>

<file path=ppt/tags/tag6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f"/>
  <p:tag name="KSO_WM_UNIT_INDEX" val="1_2_1"/>
  <p:tag name="KSO_WM_UNIT_ID" val="diagram160218_6*l_h_f*1_2_1"/>
  <p:tag name="KSO_WM_UNIT_CLEAR" val="1"/>
  <p:tag name="KSO_WM_UNIT_LAYERLEVEL" val="1_1_1"/>
  <p:tag name="KSO_WM_UNIT_VALUE" val="11"/>
  <p:tag name="KSO_WM_UNIT_HIGHLIGHT" val="0"/>
  <p:tag name="KSO_WM_UNIT_COMPATIBLE" val="0"/>
  <p:tag name="KSO_WM_UNIT_PRESET_TEXT_INDEX" val="4"/>
  <p:tag name="KSO_WM_UNIT_PRESET_TEXT_LEN" val="18"/>
  <p:tag name="KSO_WM_DIAGRAM_GROUP_CODE" val="l1-1"/>
  <p:tag name="KSO_WM_UNIT_TEXT_FILL_FORE_SCHEMECOLOR_INDEX" val="6"/>
  <p:tag name="KSO_WM_UNIT_TEXT_FILL_TYPE" val="1"/>
  <p:tag name="KSO_WM_UNIT_USESOURCEFORMAT_APPLY" val="1"/>
</p:tagLst>
</file>

<file path=ppt/tags/tag6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f"/>
  <p:tag name="KSO_WM_UNIT_INDEX" val="1_6_1"/>
  <p:tag name="KSO_WM_UNIT_ID" val="diagram160218_6*l_h_f*1_6_1"/>
  <p:tag name="KSO_WM_UNIT_CLEAR" val="1"/>
  <p:tag name="KSO_WM_UNIT_LAYERLEVEL" val="1_1_1"/>
  <p:tag name="KSO_WM_UNIT_VALUE" val="11"/>
  <p:tag name="KSO_WM_UNIT_HIGHLIGHT" val="0"/>
  <p:tag name="KSO_WM_UNIT_COMPATIBLE" val="0"/>
  <p:tag name="KSO_WM_UNIT_PRESET_TEXT_INDEX" val="4"/>
  <p:tag name="KSO_WM_UNIT_PRESET_TEXT_LEN" val="18"/>
  <p:tag name="KSO_WM_DIAGRAM_GROUP_CODE" val="l1-1"/>
  <p:tag name="KSO_WM_UNIT_TEXT_FILL_FORE_SCHEMECOLOR_INDEX" val="7"/>
  <p:tag name="KSO_WM_UNIT_TEXT_FILL_TYPE" val="1"/>
  <p:tag name="KSO_WM_UNIT_USESOURCEFORMAT_APPLY" val="1"/>
</p:tagLst>
</file>

<file path=ppt/tags/tag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f"/>
  <p:tag name="KSO_WM_UNIT_INDEX" val="1_4_1"/>
  <p:tag name="KSO_WM_UNIT_ID" val="diagram160218_6*l_h_f*1_4_1"/>
  <p:tag name="KSO_WM_UNIT_CLEAR" val="1"/>
  <p:tag name="KSO_WM_UNIT_LAYERLEVEL" val="1_1_1"/>
  <p:tag name="KSO_WM_UNIT_VALUE" val="11"/>
  <p:tag name="KSO_WM_UNIT_HIGHLIGHT" val="0"/>
  <p:tag name="KSO_WM_UNIT_COMPATIBLE" val="0"/>
  <p:tag name="KSO_WM_UNIT_PRESET_TEXT_INDEX" val="4"/>
  <p:tag name="KSO_WM_UNIT_PRESET_TEXT_LEN" val="18"/>
  <p:tag name="KSO_WM_DIAGRAM_GROUP_CODE" val="l1-1"/>
  <p:tag name="KSO_WM_UNIT_TEXT_FILL_FORE_SCHEMECOLOR_INDEX" val="5"/>
  <p:tag name="KSO_WM_UNIT_TEXT_FILL_TYPE" val="1"/>
  <p:tag name="KSO_WM_UNIT_USESOURCEFORMAT_APPLY" val="1"/>
</p:tagLst>
</file>

<file path=ppt/tags/tag6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18"/>
  <p:tag name="KSO_WM_UNIT_TYPE" val="l_h_f"/>
  <p:tag name="KSO_WM_UNIT_INDEX" val="1_6_1"/>
  <p:tag name="KSO_WM_UNIT_ID" val="diagram160218_6*l_h_f*1_6_1"/>
  <p:tag name="KSO_WM_UNIT_CLEAR" val="1"/>
  <p:tag name="KSO_WM_UNIT_LAYERLEVEL" val="1_1_1"/>
  <p:tag name="KSO_WM_UNIT_VALUE" val="11"/>
  <p:tag name="KSO_WM_UNIT_HIGHLIGHT" val="0"/>
  <p:tag name="KSO_WM_UNIT_COMPATIBLE" val="0"/>
  <p:tag name="KSO_WM_UNIT_PRESET_TEXT_INDEX" val="4"/>
  <p:tag name="KSO_WM_UNIT_PRESET_TEXT_LEN" val="18"/>
  <p:tag name="KSO_WM_DIAGRAM_GROUP_CODE" val="l1-1"/>
  <p:tag name="KSO_WM_UNIT_TEXT_FILL_FORE_SCHEMECOLOR_INDEX" val="7"/>
  <p:tag name="KSO_WM_UNIT_TEXT_FILL_TYPE" val="1"/>
  <p:tag name="KSO_WM_UNIT_USESOURCEFORMAT_APPLY" val="1"/>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h_f"/>
  <p:tag name="KSO_WM_UNIT_INDEX" val="1_2_1"/>
  <p:tag name="KSO_WM_UNIT_LAYERLEVEL" val="1_1_1"/>
  <p:tag name="KSO_WM_UNIT_VALUE" val="63"/>
  <p:tag name="KSO_WM_UNIT_HIGHLIGHT" val="0"/>
  <p:tag name="KSO_WM_UNIT_COMPATIBLE" val="0"/>
  <p:tag name="KSO_WM_UNIT_CLEAR" val="0"/>
  <p:tag name="KSO_WM_UNIT_PRESET_TEXT_INDEX" val="5"/>
  <p:tag name="KSO_WM_UNIT_PRESET_TEXT_LEN" val="93"/>
  <p:tag name="KSO_WM_DIAGRAM_GROUP_CODE" val="l1-1"/>
  <p:tag name="KSO_WM_UNIT_ID" val="diagram20168787_2*l_h_f*1_2_1"/>
  <p:tag name="KSO_WM_UNIT_TEXT_FILL_FORE_SCHEMECOLOR_INDEX" val="14"/>
  <p:tag name="KSO_WM_UNIT_TEXT_FILL_TYPE" val="1"/>
  <p:tag name="KSO_WM_UNIT_USESOURCEFORMAT_APPLY" val="1"/>
</p:tagLst>
</file>

<file path=ppt/tags/tag7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
  <p:tag name="KSO_WM_UNIT_ID" val="diagram20168787_2*l_i*1_1"/>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7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
  <p:tag name="KSO_WM_UNIT_ID" val="diagram20168787_2*l_i*1_2"/>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7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
  <p:tag name="KSO_WM_UNIT_ID" val="diagram20168787_2*l_i*1_3"/>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7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4"/>
  <p:tag name="KSO_WM_UNIT_ID" val="diagram20168787_2*l_i*1_4"/>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7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5"/>
  <p:tag name="KSO_WM_UNIT_ID" val="diagram20168787_2*l_i*1_5"/>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7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6"/>
  <p:tag name="KSO_WM_UNIT_ID" val="diagram20168787_2*l_i*1_6"/>
  <p:tag name="KSO_WM_UNIT_LAYERLEVEL" val="1_1"/>
  <p:tag name="KSO_WM_DIAGRAM_GROUP_CODE" val="l1-1"/>
  <p:tag name="KSO_WM_UNIT_TEXT_FILL_FORE_SCHEMECOLOR_INDEX" val="14"/>
  <p:tag name="KSO_WM_UNIT_TEXT_FILL_TYPE" val="1"/>
  <p:tag name="KSO_WM_UNIT_USESOURCEFORMAT_APPLY" val="1"/>
</p:tagLst>
</file>

<file path=ppt/tags/tag7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7"/>
  <p:tag name="KSO_WM_UNIT_ID" val="diagram20168787_2*l_i*1_7"/>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7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8"/>
  <p:tag name="KSO_WM_UNIT_ID" val="diagram20168787_2*l_i*1_8"/>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7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9"/>
  <p:tag name="KSO_WM_UNIT_ID" val="diagram20168787_2*l_i*1_9"/>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7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0"/>
  <p:tag name="KSO_WM_UNIT_ID" val="diagram20168787_2*l_i*1_10"/>
  <p:tag name="KSO_WM_UNIT_LAYERLEVEL" val="1_1"/>
  <p:tag name="KSO_WM_DIAGRAM_GROUP_CODE" val="l1-1"/>
  <p:tag name="KSO_WM_UNIT_TEXT_FILL_FORE_SCHEMECOLOR_INDEX" val="14"/>
  <p:tag name="KSO_WM_UNIT_TEXT_FILL_TYPE" val="1"/>
  <p:tag name="KSO_WM_UNIT_USESOURCEFORMAT_APPLY" val="1"/>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
  <p:tag name="KSO_WM_UNIT_ID" val="diagram20168787_2*l_i*1_1"/>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8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1"/>
  <p:tag name="KSO_WM_UNIT_ID" val="diagram20168787_2*l_i*1_11"/>
  <p:tag name="KSO_WM_UNIT_LAYERLEVEL" val="1_1"/>
  <p:tag name="KSO_WM_DIAGRAM_GROUP_CODE" val="l1-1"/>
  <p:tag name="KSO_WM_UNIT_TEXT_FILL_FORE_SCHEMECOLOR_INDEX" val="14"/>
  <p:tag name="KSO_WM_UNIT_TEXT_FILL_TYPE" val="1"/>
  <p:tag name="KSO_WM_UNIT_USESOURCEFORMAT_APPLY" val="1"/>
</p:tagLst>
</file>

<file path=ppt/tags/tag8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2"/>
  <p:tag name="KSO_WM_UNIT_ID" val="diagram20168787_2*l_i*1_12"/>
  <p:tag name="KSO_WM_UNIT_LAYERLEVEL" val="1_1"/>
  <p:tag name="KSO_WM_DIAGRAM_GROUP_CODE" val="l1-1"/>
  <p:tag name="KSO_WM_UNIT_TEXT_FILL_FORE_SCHEMECOLOR_INDEX" val="14"/>
  <p:tag name="KSO_WM_UNIT_TEXT_FILL_TYPE" val="1"/>
  <p:tag name="KSO_WM_UNIT_USESOURCEFORMAT_APPLY" val="1"/>
</p:tagLst>
</file>

<file path=ppt/tags/tag8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3"/>
  <p:tag name="KSO_WM_UNIT_ID" val="diagram20168787_2*l_i*1_13"/>
  <p:tag name="KSO_WM_UNIT_LAYERLEVEL" val="1_1"/>
  <p:tag name="KSO_WM_DIAGRAM_GROUP_CODE" val="l1-1"/>
  <p:tag name="KSO_WM_UNIT_TEXT_FILL_FORE_SCHEMECOLOR_INDEX" val="14"/>
  <p:tag name="KSO_WM_UNIT_TEXT_FILL_TYPE" val="1"/>
  <p:tag name="KSO_WM_UNIT_USESOURCEFORMAT_APPLY" val="1"/>
</p:tagLst>
</file>

<file path=ppt/tags/tag8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4"/>
  <p:tag name="KSO_WM_UNIT_ID" val="diagram20168787_2*l_i*1_14"/>
  <p:tag name="KSO_WM_UNIT_LAYERLEVEL" val="1_1"/>
  <p:tag name="KSO_WM_DIAGRAM_GROUP_CODE" val="l1-1"/>
  <p:tag name="KSO_WM_UNIT_TEXT_FILL_FORE_SCHEMECOLOR_INDEX" val="14"/>
  <p:tag name="KSO_WM_UNIT_TEXT_FILL_TYPE" val="1"/>
  <p:tag name="KSO_WM_UNIT_USESOURCEFORMAT_APPLY" val="1"/>
</p:tagLst>
</file>

<file path=ppt/tags/tag8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5"/>
  <p:tag name="KSO_WM_UNIT_ID" val="diagram20168787_2*l_i*1_15"/>
  <p:tag name="KSO_WM_UNIT_LAYERLEVEL" val="1_1"/>
  <p:tag name="KSO_WM_DIAGRAM_GROUP_CODE" val="l1-1"/>
  <p:tag name="KSO_WM_UNIT_TEXT_FILL_FORE_SCHEMECOLOR_INDEX" val="14"/>
  <p:tag name="KSO_WM_UNIT_TEXT_FILL_TYPE" val="1"/>
  <p:tag name="KSO_WM_UNIT_USESOURCEFORMAT_APPLY" val="1"/>
</p:tagLst>
</file>

<file path=ppt/tags/tag8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6"/>
  <p:tag name="KSO_WM_UNIT_ID" val="diagram20168787_2*l_i*1_16"/>
  <p:tag name="KSO_WM_UNIT_LAYERLEVEL" val="1_1"/>
  <p:tag name="KSO_WM_DIAGRAM_GROUP_CODE" val="l1-1"/>
  <p:tag name="KSO_WM_UNIT_TEXT_FILL_FORE_SCHEMECOLOR_INDEX" val="14"/>
  <p:tag name="KSO_WM_UNIT_TEXT_FILL_TYPE" val="1"/>
  <p:tag name="KSO_WM_UNIT_USESOURCEFORMAT_APPLY" val="1"/>
</p:tagLst>
</file>

<file path=ppt/tags/tag8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7"/>
  <p:tag name="KSO_WM_UNIT_ID" val="diagram20168787_2*l_i*1_17"/>
  <p:tag name="KSO_WM_UNIT_LAYERLEVEL" val="1_1"/>
  <p:tag name="KSO_WM_DIAGRAM_GROUP_CODE" val="l1-1"/>
  <p:tag name="KSO_WM_UNIT_TEXT_FILL_FORE_SCHEMECOLOR_INDEX" val="14"/>
  <p:tag name="KSO_WM_UNIT_TEXT_FILL_TYPE" val="1"/>
  <p:tag name="KSO_WM_UNIT_USESOURCEFORMAT_APPLY" val="1"/>
</p:tagLst>
</file>

<file path=ppt/tags/tag8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8"/>
  <p:tag name="KSO_WM_UNIT_ID" val="diagram20168787_2*l_i*1_18"/>
  <p:tag name="KSO_WM_UNIT_LAYERLEVEL" val="1_1"/>
  <p:tag name="KSO_WM_DIAGRAM_GROUP_CODE" val="l1-1"/>
  <p:tag name="KSO_WM_UNIT_TEXT_FILL_FORE_SCHEMECOLOR_INDEX" val="14"/>
  <p:tag name="KSO_WM_UNIT_TEXT_FILL_TYPE" val="1"/>
  <p:tag name="KSO_WM_UNIT_USESOURCEFORMAT_APPLY" val="1"/>
</p:tagLst>
</file>

<file path=ppt/tags/tag8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19"/>
  <p:tag name="KSO_WM_UNIT_ID" val="diagram20168787_2*l_i*1_19"/>
  <p:tag name="KSO_WM_UNIT_LAYERLEVEL" val="1_1"/>
  <p:tag name="KSO_WM_DIAGRAM_GROUP_CODE" val="l1-1"/>
  <p:tag name="KSO_WM_UNIT_TEXT_FILL_FORE_SCHEMECOLOR_INDEX" val="14"/>
  <p:tag name="KSO_WM_UNIT_TEXT_FILL_TYPE" val="1"/>
  <p:tag name="KSO_WM_UNIT_USESOURCEFORMAT_APPLY" val="1"/>
</p:tagLst>
</file>

<file path=ppt/tags/tag8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0"/>
  <p:tag name="KSO_WM_UNIT_ID" val="diagram20168787_2*l_i*1_20"/>
  <p:tag name="KSO_WM_UNIT_LAYERLEVEL" val="1_1"/>
  <p:tag name="KSO_WM_DIAGRAM_GROUP_CODE" val="l1-1"/>
  <p:tag name="KSO_WM_UNIT_TEXT_FILL_FORE_SCHEMECOLOR_INDEX" val="14"/>
  <p:tag name="KSO_WM_UNIT_TEXT_FILL_TYPE" val="1"/>
  <p:tag name="KSO_WM_UNIT_USESOURCEFORMAT_APPLY" val="1"/>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
  <p:tag name="KSO_WM_UNIT_ID" val="diagram20168787_2*l_i*1_2"/>
  <p:tag name="KSO_WM_UNIT_LAYERLEVEL" val="1_1"/>
  <p:tag name="KSO_WM_DIAGRAM_GROUP_CODE" val="l1-1"/>
  <p:tag name="KSO_WM_UNIT_FILL_FORE_SCHEMECOLOR_INDEX" val="5"/>
  <p:tag name="KSO_WM_UNIT_FILL_TYPE" val="1"/>
  <p:tag name="KSO_WM_UNIT_TEXT_FILL_FORE_SCHEMECOLOR_INDEX" val="14"/>
  <p:tag name="KSO_WM_UNIT_TEXT_FILL_TYPE" val="1"/>
  <p:tag name="KSO_WM_UNIT_USESOURCEFORMAT_APPLY" val="1"/>
</p:tagLst>
</file>

<file path=ppt/tags/tag9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1"/>
  <p:tag name="KSO_WM_UNIT_ID" val="diagram20168787_2*l_i*1_21"/>
  <p:tag name="KSO_WM_UNIT_LAYERLEVEL" val="1_1"/>
  <p:tag name="KSO_WM_DIAGRAM_GROUP_CODE" val="l1-1"/>
  <p:tag name="KSO_WM_UNIT_TEXT_FILL_FORE_SCHEMECOLOR_INDEX" val="14"/>
  <p:tag name="KSO_WM_UNIT_TEXT_FILL_TYPE" val="1"/>
  <p:tag name="KSO_WM_UNIT_USESOURCEFORMAT_APPLY" val="1"/>
</p:tagLst>
</file>

<file path=ppt/tags/tag9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2"/>
  <p:tag name="KSO_WM_UNIT_ID" val="diagram20168787_2*l_i*1_22"/>
  <p:tag name="KSO_WM_UNIT_LAYERLEVEL" val="1_1"/>
  <p:tag name="KSO_WM_DIAGRAM_GROUP_CODE" val="l1-1"/>
  <p:tag name="KSO_WM_UNIT_TEXT_FILL_FORE_SCHEMECOLOR_INDEX" val="14"/>
  <p:tag name="KSO_WM_UNIT_TEXT_FILL_TYPE" val="1"/>
  <p:tag name="KSO_WM_UNIT_USESOURCEFORMAT_APPLY" val="1"/>
</p:tagLst>
</file>

<file path=ppt/tags/tag9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3"/>
  <p:tag name="KSO_WM_UNIT_ID" val="diagram20168787_2*l_i*1_23"/>
  <p:tag name="KSO_WM_UNIT_LAYERLEVEL" val="1_1"/>
  <p:tag name="KSO_WM_DIAGRAM_GROUP_CODE" val="l1-1"/>
  <p:tag name="KSO_WM_UNIT_TEXT_FILL_FORE_SCHEMECOLOR_INDEX" val="14"/>
  <p:tag name="KSO_WM_UNIT_TEXT_FILL_TYPE" val="1"/>
  <p:tag name="KSO_WM_UNIT_USESOURCEFORMAT_APPLY" val="1"/>
</p:tagLst>
</file>

<file path=ppt/tags/tag9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4"/>
  <p:tag name="KSO_WM_UNIT_ID" val="diagram20168787_2*l_i*1_24"/>
  <p:tag name="KSO_WM_UNIT_LAYERLEVEL" val="1_1"/>
  <p:tag name="KSO_WM_DIAGRAM_GROUP_CODE" val="l1-1"/>
  <p:tag name="KSO_WM_UNIT_TEXT_FILL_FORE_SCHEMECOLOR_INDEX" val="14"/>
  <p:tag name="KSO_WM_UNIT_TEXT_FILL_TYPE" val="1"/>
  <p:tag name="KSO_WM_UNIT_USESOURCEFORMAT_APPLY" val="1"/>
</p:tagLst>
</file>

<file path=ppt/tags/tag9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5"/>
  <p:tag name="KSO_WM_UNIT_ID" val="diagram20168787_2*l_i*1_25"/>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9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6"/>
  <p:tag name="KSO_WM_UNIT_ID" val="diagram20168787_2*l_i*1_26"/>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9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7"/>
  <p:tag name="KSO_WM_UNIT_ID" val="diagram20168787_2*l_i*1_27"/>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9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8"/>
  <p:tag name="KSO_WM_UNIT_ID" val="diagram20168787_2*l_i*1_28"/>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9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29"/>
  <p:tag name="KSO_WM_UNIT_ID" val="diagram20168787_2*l_i*1_29"/>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ags/tag9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8787"/>
  <p:tag name="KSO_WM_UNIT_TYPE" val="l_i"/>
  <p:tag name="KSO_WM_UNIT_INDEX" val="1_30"/>
  <p:tag name="KSO_WM_UNIT_ID" val="diagram20168787_2*l_i*1_30"/>
  <p:tag name="KSO_WM_UNIT_LAYERLEVEL" val="1_1"/>
  <p:tag name="KSO_WM_DIAGRAM_GROUP_CODE" val="l1-1"/>
  <p:tag name="KSO_WM_UNIT_FILL_FORE_SCHEMECOLOR_INDEX" val="13"/>
  <p:tag name="KSO_WM_UNIT_FILL_TYPE" val="1"/>
  <p:tag name="KSO_WM_UNIT_TEXT_FILL_FORE_SCHEMECOLOR_INDEX" val="14"/>
  <p:tag name="KSO_WM_UNIT_TEXT_FILL_TYPE" val="1"/>
  <p:tag name="KSO_WM_UNIT_USESOURCEFORMAT_APPLY"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5339</Words>
  <Application>Microsoft Macintosh PowerPoint</Application>
  <PresentationFormat>宽屏</PresentationFormat>
  <Paragraphs>947</Paragraphs>
  <Slides>50</Slides>
  <Notes>13</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50</vt:i4>
      </vt:variant>
    </vt:vector>
  </HeadingPairs>
  <TitlesOfParts>
    <vt:vector size="61" baseType="lpstr">
      <vt:lpstr>Calibri Light</vt:lpstr>
      <vt:lpstr>思源黑体 CN Normal</vt:lpstr>
      <vt:lpstr>Calibri</vt:lpstr>
      <vt:lpstr>等线</vt:lpstr>
      <vt:lpstr>Arial</vt:lpstr>
      <vt:lpstr>张海山草泥马体</vt:lpstr>
      <vt:lpstr>Wingdings</vt:lpstr>
      <vt:lpstr>微软雅黑</vt:lpstr>
      <vt:lpstr>黑体</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zccv</dc:creator>
  <cp:lastModifiedBy>邵 海舟</cp:lastModifiedBy>
  <cp:revision>732</cp:revision>
  <dcterms:created xsi:type="dcterms:W3CDTF">2019-05-29T10:42:16Z</dcterms:created>
  <dcterms:modified xsi:type="dcterms:W3CDTF">2019-05-29T10:43:54Z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2052-1.1.0.1454</vt:lpwstr>
  </property>
</Properties>
</file>